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7" r:id="rId4"/>
    <p:sldId id="271" r:id="rId5"/>
    <p:sldId id="338" r:id="rId6"/>
    <p:sldId id="355" r:id="rId7"/>
    <p:sldId id="257" r:id="rId8"/>
    <p:sldId id="259" r:id="rId9"/>
    <p:sldId id="325" r:id="rId10"/>
    <p:sldId id="339" r:id="rId11"/>
    <p:sldId id="263" r:id="rId12"/>
    <p:sldId id="341" r:id="rId13"/>
    <p:sldId id="356" r:id="rId14"/>
    <p:sldId id="357" r:id="rId15"/>
    <p:sldId id="358" r:id="rId16"/>
    <p:sldId id="268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7DDEA4ED-7A58-47BC-97A4-9DE71211E771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B4714067-7617-4D55-8DD0-1CBE4E28A71F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14067-7617-4D55-8DD0-1CBE4E28A71F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email"/>
          <a:srcRect l="377" t="10858" r="1167" b="1454"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KSO_BT1"/>
          <p:cNvSpPr>
            <a:spLocks noGrp="1" noChangeArrowheads="1"/>
          </p:cNvSpPr>
          <p:nvPr>
            <p:ph type="ctrTitle"/>
          </p:nvPr>
        </p:nvSpPr>
        <p:spPr>
          <a:xfrm>
            <a:off x="962025" y="4308475"/>
            <a:ext cx="7304088" cy="13493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13316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974725" y="5775325"/>
            <a:ext cx="7291388" cy="344488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B9111-47BD-4B4F-8BB4-E82C07B67DAF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7A778-AD46-4814-A027-57CADA353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4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0" y="885825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2023-01-17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15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69371"/>
            <a:ext cx="9144000" cy="99853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anose="03070502060502030205" pitchFamily="66" charset="0"/>
              </a:rPr>
              <a:t>Unit 8 </a:t>
            </a:r>
            <a:br>
              <a:rPr lang="zh-CN" altLang="en-US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anose="03070502060502030205" pitchFamily="66" charset="0"/>
              </a:rPr>
            </a:br>
            <a:r>
              <a:rPr lang="zh-CN" altLang="en-US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anose="03070502060502030205" pitchFamily="66" charset="0"/>
              </a:rPr>
              <a:t>Have A Good Habit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9788" y="1720850"/>
            <a:ext cx="5168900" cy="5873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zh-CN" altLang="en-US" sz="4400" dirty="0" smtClean="0">
                <a:solidFill>
                  <a:srgbClr val="000000"/>
                </a:solidFill>
                <a:latin typeface="汉仪大宋简" pitchFamily="49" charset="-122"/>
                <a:ea typeface="汉仪大宋简" pitchFamily="49" charset="-122"/>
              </a:rPr>
              <a:t>第二课时</a:t>
            </a:r>
            <a:endParaRPr lang="zh-CN" altLang="zh-CN" sz="4400" dirty="0" smtClean="0">
              <a:solidFill>
                <a:srgbClr val="000000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3687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800" smtClean="0">
                <a:latin typeface="Papyrus" panose="03070502060502030205" pitchFamily="66" charset="0"/>
              </a:rPr>
              <a:t>Let's Learn！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1125" y="5399088"/>
            <a:ext cx="5057775" cy="823912"/>
          </a:xfrm>
          <a:prstGeom prst="rect">
            <a:avLst/>
          </a:prstGeom>
          <a:gradFill rotWithShape="0"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7999"/>
                </a:srgbClr>
              </a:gs>
              <a:gs pos="70000">
                <a:srgbClr val="C4D6EB">
                  <a:alpha val="83999"/>
                </a:srgbClr>
              </a:gs>
              <a:gs pos="100000">
                <a:srgbClr val="FFEBFA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keep quiet                       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454650" y="5156200"/>
            <a:ext cx="3313113" cy="822325"/>
          </a:xfrm>
          <a:prstGeom prst="rect">
            <a:avLst/>
          </a:prstGeom>
          <a:gradFill rotWithShape="0"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7999"/>
                </a:srgbClr>
              </a:gs>
              <a:gs pos="70000">
                <a:srgbClr val="C4D6EB">
                  <a:alpha val="83999"/>
                </a:srgbClr>
              </a:gs>
              <a:gs pos="100000">
                <a:srgbClr val="FFEBFA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wait in line                         </a:t>
            </a:r>
          </a:p>
        </p:txBody>
      </p:sp>
      <p:pic>
        <p:nvPicPr>
          <p:cNvPr id="23561" name="Picture 5"/>
          <p:cNvPicPr>
            <a:picLocks noChangeAspect="1" noChangeArrowheads="1"/>
          </p:cNvPicPr>
          <p:nvPr/>
        </p:nvPicPr>
        <p:blipFill>
          <a:blip r:embed="rId2" cstate="email"/>
          <a:srcRect b="8681"/>
          <a:stretch>
            <a:fillRect/>
          </a:stretch>
        </p:blipFill>
        <p:spPr bwMode="auto">
          <a:xfrm>
            <a:off x="885825" y="1471613"/>
            <a:ext cx="73342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22475"/>
            <a:ext cx="8358187" cy="1911350"/>
          </a:xfrm>
          <a:gradFill rotWithShape="0">
            <a:gsLst>
              <a:gs pos="0">
                <a:srgbClr val="DDEBCF">
                  <a:alpha val="59998"/>
                </a:srgbClr>
              </a:gs>
              <a:gs pos="50000">
                <a:srgbClr val="9CB86E">
                  <a:alpha val="54498"/>
                </a:srgbClr>
              </a:gs>
              <a:gs pos="100000">
                <a:srgbClr val="156B13">
                  <a:alpha val="48997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zh-CN" altLang="en-US" sz="8800" dirty="0" smtClean="0">
                <a:solidFill>
                  <a:srgbClr val="000000"/>
                </a:solidFill>
                <a:latin typeface="Papyrus" panose="03070502060502030205" pitchFamily="66" charset="0"/>
              </a:rPr>
              <a:t>Let's Talk!</a:t>
            </a:r>
          </a:p>
        </p:txBody>
      </p:sp>
      <p:sp>
        <p:nvSpPr>
          <p:cNvPr id="24579" name="KSO_Shape"/>
          <p:cNvSpPr>
            <a:spLocks noChangeArrowheads="1"/>
          </p:cNvSpPr>
          <p:nvPr/>
        </p:nvSpPr>
        <p:spPr bwMode="auto">
          <a:xfrm>
            <a:off x="6848475" y="4716463"/>
            <a:ext cx="1905000" cy="1673225"/>
          </a:xfrm>
          <a:custGeom>
            <a:avLst/>
            <a:gdLst>
              <a:gd name="T0" fmla="*/ 2147483647 w 6626"/>
              <a:gd name="T1" fmla="*/ 2147483647 h 5814"/>
              <a:gd name="T2" fmla="*/ 2147483647 w 6626"/>
              <a:gd name="T3" fmla="*/ 2147483647 h 5814"/>
              <a:gd name="T4" fmla="*/ 2147483647 w 6626"/>
              <a:gd name="T5" fmla="*/ 2147483647 h 5814"/>
              <a:gd name="T6" fmla="*/ 2147483647 w 6626"/>
              <a:gd name="T7" fmla="*/ 2147483647 h 5814"/>
              <a:gd name="T8" fmla="*/ 2147483647 w 6626"/>
              <a:gd name="T9" fmla="*/ 2147483647 h 5814"/>
              <a:gd name="T10" fmla="*/ 2147483647 w 6626"/>
              <a:gd name="T11" fmla="*/ 2147483647 h 5814"/>
              <a:gd name="T12" fmla="*/ 2147483647 w 6626"/>
              <a:gd name="T13" fmla="*/ 2147483647 h 5814"/>
              <a:gd name="T14" fmla="*/ 2147483647 w 6626"/>
              <a:gd name="T15" fmla="*/ 2147483647 h 5814"/>
              <a:gd name="T16" fmla="*/ 2147483647 w 6626"/>
              <a:gd name="T17" fmla="*/ 2147483647 h 5814"/>
              <a:gd name="T18" fmla="*/ 2147483647 w 6626"/>
              <a:gd name="T19" fmla="*/ 2147483647 h 5814"/>
              <a:gd name="T20" fmla="*/ 2147483647 w 6626"/>
              <a:gd name="T21" fmla="*/ 2147483647 h 5814"/>
              <a:gd name="T22" fmla="*/ 2147483647 w 6626"/>
              <a:gd name="T23" fmla="*/ 2147483647 h 5814"/>
              <a:gd name="T24" fmla="*/ 2147483647 w 6626"/>
              <a:gd name="T25" fmla="*/ 2147483647 h 5814"/>
              <a:gd name="T26" fmla="*/ 2147483647 w 6626"/>
              <a:gd name="T27" fmla="*/ 2147483647 h 5814"/>
              <a:gd name="T28" fmla="*/ 2147483647 w 6626"/>
              <a:gd name="T29" fmla="*/ 2147483647 h 5814"/>
              <a:gd name="T30" fmla="*/ 2147483647 w 6626"/>
              <a:gd name="T31" fmla="*/ 2147483647 h 5814"/>
              <a:gd name="T32" fmla="*/ 2147483647 w 6626"/>
              <a:gd name="T33" fmla="*/ 2147483647 h 5814"/>
              <a:gd name="T34" fmla="*/ 2147483647 w 6626"/>
              <a:gd name="T35" fmla="*/ 2147483647 h 5814"/>
              <a:gd name="T36" fmla="*/ 2147483647 w 6626"/>
              <a:gd name="T37" fmla="*/ 2147483647 h 5814"/>
              <a:gd name="T38" fmla="*/ 2147483647 w 6626"/>
              <a:gd name="T39" fmla="*/ 2147483647 h 5814"/>
              <a:gd name="T40" fmla="*/ 2147483647 w 6626"/>
              <a:gd name="T41" fmla="*/ 2147483647 h 5814"/>
              <a:gd name="T42" fmla="*/ 0 w 6626"/>
              <a:gd name="T43" fmla="*/ 2147483647 h 5814"/>
              <a:gd name="T44" fmla="*/ 2147483647 w 6626"/>
              <a:gd name="T45" fmla="*/ 2147483647 h 5814"/>
              <a:gd name="T46" fmla="*/ 2147483647 w 6626"/>
              <a:gd name="T47" fmla="*/ 2147483647 h 5814"/>
              <a:gd name="T48" fmla="*/ 2147483647 w 6626"/>
              <a:gd name="T49" fmla="*/ 2147483647 h 5814"/>
              <a:gd name="T50" fmla="*/ 2147483647 w 6626"/>
              <a:gd name="T51" fmla="*/ 2147483647 h 5814"/>
              <a:gd name="T52" fmla="*/ 2147483647 w 6626"/>
              <a:gd name="T53" fmla="*/ 2147483647 h 5814"/>
              <a:gd name="T54" fmla="*/ 2147483647 w 6626"/>
              <a:gd name="T55" fmla="*/ 2147483647 h 5814"/>
              <a:gd name="T56" fmla="*/ 2147483647 w 6626"/>
              <a:gd name="T57" fmla="*/ 2147483647 h 5814"/>
              <a:gd name="T58" fmla="*/ 2147483647 w 6626"/>
              <a:gd name="T59" fmla="*/ 2147483647 h 5814"/>
              <a:gd name="T60" fmla="*/ 2147483647 w 6626"/>
              <a:gd name="T61" fmla="*/ 2147483647 h 5814"/>
              <a:gd name="T62" fmla="*/ 2147483647 w 6626"/>
              <a:gd name="T63" fmla="*/ 2147483647 h 5814"/>
              <a:gd name="T64" fmla="*/ 2147483647 w 6626"/>
              <a:gd name="T65" fmla="*/ 2147483647 h 5814"/>
              <a:gd name="T66" fmla="*/ 2147483647 w 6626"/>
              <a:gd name="T67" fmla="*/ 2147483647 h 5814"/>
              <a:gd name="T68" fmla="*/ 2147483647 w 6626"/>
              <a:gd name="T69" fmla="*/ 2147483647 h 5814"/>
              <a:gd name="T70" fmla="*/ 2147483647 w 6626"/>
              <a:gd name="T71" fmla="*/ 2147483647 h 5814"/>
              <a:gd name="T72" fmla="*/ 2147483647 w 6626"/>
              <a:gd name="T73" fmla="*/ 2147483647 h 5814"/>
              <a:gd name="T74" fmla="*/ 2147483647 w 6626"/>
              <a:gd name="T75" fmla="*/ 2147483647 h 5814"/>
              <a:gd name="T76" fmla="*/ 2147483647 w 6626"/>
              <a:gd name="T77" fmla="*/ 2147483647 h 5814"/>
              <a:gd name="T78" fmla="*/ 2147483647 w 6626"/>
              <a:gd name="T79" fmla="*/ 2147483647 h 5814"/>
              <a:gd name="T80" fmla="*/ 2147483647 w 6626"/>
              <a:gd name="T81" fmla="*/ 2147483647 h 5814"/>
              <a:gd name="T82" fmla="*/ 2147483647 w 6626"/>
              <a:gd name="T83" fmla="*/ 2147483647 h 5814"/>
              <a:gd name="T84" fmla="*/ 2147483647 w 6626"/>
              <a:gd name="T85" fmla="*/ 2147483647 h 5814"/>
              <a:gd name="T86" fmla="*/ 2147483647 w 6626"/>
              <a:gd name="T87" fmla="*/ 2147483647 h 5814"/>
              <a:gd name="T88" fmla="*/ 2147483647 w 6626"/>
              <a:gd name="T89" fmla="*/ 2147483647 h 5814"/>
              <a:gd name="T90" fmla="*/ 2147483647 w 6626"/>
              <a:gd name="T91" fmla="*/ 2147483647 h 5814"/>
              <a:gd name="T92" fmla="*/ 2147483647 w 6626"/>
              <a:gd name="T93" fmla="*/ 2147483647 h 5814"/>
              <a:gd name="T94" fmla="*/ 2147483647 w 6626"/>
              <a:gd name="T95" fmla="*/ 2147483647 h 5814"/>
              <a:gd name="T96" fmla="*/ 2147483647 w 6626"/>
              <a:gd name="T97" fmla="*/ 2147483647 h 5814"/>
              <a:gd name="T98" fmla="*/ 2147483647 w 6626"/>
              <a:gd name="T99" fmla="*/ 2147483647 h 5814"/>
              <a:gd name="T100" fmla="*/ 2147483647 w 6626"/>
              <a:gd name="T101" fmla="*/ 2147483647 h 5814"/>
              <a:gd name="T102" fmla="*/ 2147483647 w 6626"/>
              <a:gd name="T103" fmla="*/ 2147483647 h 5814"/>
              <a:gd name="T104" fmla="*/ 2147483647 w 6626"/>
              <a:gd name="T105" fmla="*/ 2147483647 h 5814"/>
              <a:gd name="T106" fmla="*/ 2147483647 w 6626"/>
              <a:gd name="T107" fmla="*/ 2147483647 h 5814"/>
              <a:gd name="T108" fmla="*/ 2147483647 w 6626"/>
              <a:gd name="T109" fmla="*/ 2147483647 h 5814"/>
              <a:gd name="T110" fmla="*/ 2147483647 w 6626"/>
              <a:gd name="T111" fmla="*/ 2147483647 h 5814"/>
              <a:gd name="T112" fmla="*/ 2147483647 w 6626"/>
              <a:gd name="T113" fmla="*/ 2147483647 h 5814"/>
              <a:gd name="T114" fmla="*/ 2147483647 w 6626"/>
              <a:gd name="T115" fmla="*/ 2147483647 h 5814"/>
              <a:gd name="T116" fmla="*/ 2147483647 w 6626"/>
              <a:gd name="T117" fmla="*/ 2147483647 h 5814"/>
              <a:gd name="T118" fmla="*/ 2147483647 w 6626"/>
              <a:gd name="T119" fmla="*/ 2147483647 h 5814"/>
              <a:gd name="T120" fmla="*/ 2147483647 w 6626"/>
              <a:gd name="T121" fmla="*/ 2147483647 h 5814"/>
              <a:gd name="T122" fmla="*/ 2147483647 w 6626"/>
              <a:gd name="T123" fmla="*/ 2147483647 h 5814"/>
              <a:gd name="T124" fmla="*/ 2147483647 w 6626"/>
              <a:gd name="T125" fmla="*/ 2147483647 h 58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626"/>
              <a:gd name="T190" fmla="*/ 0 h 5814"/>
              <a:gd name="T191" fmla="*/ 6626 w 6626"/>
              <a:gd name="T192" fmla="*/ 5814 h 58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626" h="5814">
                <a:moveTo>
                  <a:pt x="1466" y="3840"/>
                </a:moveTo>
                <a:lnTo>
                  <a:pt x="3063" y="3840"/>
                </a:lnTo>
                <a:lnTo>
                  <a:pt x="3063" y="3555"/>
                </a:lnTo>
                <a:lnTo>
                  <a:pt x="1516" y="3555"/>
                </a:lnTo>
                <a:lnTo>
                  <a:pt x="1516" y="3305"/>
                </a:lnTo>
                <a:lnTo>
                  <a:pt x="3063" y="3305"/>
                </a:lnTo>
                <a:lnTo>
                  <a:pt x="3063" y="3142"/>
                </a:lnTo>
                <a:lnTo>
                  <a:pt x="3303" y="3142"/>
                </a:lnTo>
                <a:lnTo>
                  <a:pt x="3303" y="3305"/>
                </a:lnTo>
                <a:lnTo>
                  <a:pt x="4862" y="3305"/>
                </a:lnTo>
                <a:lnTo>
                  <a:pt x="4862" y="3555"/>
                </a:lnTo>
                <a:lnTo>
                  <a:pt x="3303" y="3555"/>
                </a:lnTo>
                <a:lnTo>
                  <a:pt x="3303" y="3840"/>
                </a:lnTo>
                <a:lnTo>
                  <a:pt x="4858" y="3840"/>
                </a:lnTo>
                <a:lnTo>
                  <a:pt x="4858" y="4176"/>
                </a:lnTo>
                <a:lnTo>
                  <a:pt x="5487" y="4176"/>
                </a:lnTo>
                <a:lnTo>
                  <a:pt x="5590" y="4176"/>
                </a:lnTo>
                <a:lnTo>
                  <a:pt x="5590" y="4279"/>
                </a:lnTo>
                <a:lnTo>
                  <a:pt x="5590" y="5265"/>
                </a:lnTo>
                <a:lnTo>
                  <a:pt x="5683" y="5265"/>
                </a:lnTo>
                <a:lnTo>
                  <a:pt x="5683" y="5119"/>
                </a:lnTo>
                <a:lnTo>
                  <a:pt x="5804" y="5119"/>
                </a:lnTo>
                <a:lnTo>
                  <a:pt x="5804" y="5181"/>
                </a:lnTo>
                <a:lnTo>
                  <a:pt x="5814" y="5187"/>
                </a:lnTo>
                <a:lnTo>
                  <a:pt x="5824" y="5193"/>
                </a:lnTo>
                <a:lnTo>
                  <a:pt x="5844" y="5203"/>
                </a:lnTo>
                <a:lnTo>
                  <a:pt x="5864" y="5211"/>
                </a:lnTo>
                <a:lnTo>
                  <a:pt x="5885" y="5216"/>
                </a:lnTo>
                <a:lnTo>
                  <a:pt x="5907" y="5219"/>
                </a:lnTo>
                <a:lnTo>
                  <a:pt x="5928" y="5220"/>
                </a:lnTo>
                <a:lnTo>
                  <a:pt x="5952" y="5220"/>
                </a:lnTo>
                <a:lnTo>
                  <a:pt x="5975" y="5218"/>
                </a:lnTo>
                <a:lnTo>
                  <a:pt x="5999" y="5215"/>
                </a:lnTo>
                <a:lnTo>
                  <a:pt x="6025" y="5211"/>
                </a:lnTo>
                <a:lnTo>
                  <a:pt x="6077" y="5201"/>
                </a:lnTo>
                <a:lnTo>
                  <a:pt x="6133" y="5188"/>
                </a:lnTo>
                <a:lnTo>
                  <a:pt x="6192" y="5176"/>
                </a:lnTo>
                <a:lnTo>
                  <a:pt x="6222" y="5171"/>
                </a:lnTo>
                <a:lnTo>
                  <a:pt x="6256" y="5164"/>
                </a:lnTo>
                <a:lnTo>
                  <a:pt x="6293" y="5160"/>
                </a:lnTo>
                <a:lnTo>
                  <a:pt x="6330" y="5156"/>
                </a:lnTo>
                <a:lnTo>
                  <a:pt x="6369" y="5154"/>
                </a:lnTo>
                <a:lnTo>
                  <a:pt x="6388" y="5154"/>
                </a:lnTo>
                <a:lnTo>
                  <a:pt x="6407" y="5154"/>
                </a:lnTo>
                <a:lnTo>
                  <a:pt x="6427" y="5155"/>
                </a:lnTo>
                <a:lnTo>
                  <a:pt x="6446" y="5157"/>
                </a:lnTo>
                <a:lnTo>
                  <a:pt x="6464" y="5160"/>
                </a:lnTo>
                <a:lnTo>
                  <a:pt x="6482" y="5163"/>
                </a:lnTo>
                <a:lnTo>
                  <a:pt x="6500" y="5169"/>
                </a:lnTo>
                <a:lnTo>
                  <a:pt x="6516" y="5174"/>
                </a:lnTo>
                <a:lnTo>
                  <a:pt x="6531" y="5182"/>
                </a:lnTo>
                <a:lnTo>
                  <a:pt x="6545" y="5190"/>
                </a:lnTo>
                <a:lnTo>
                  <a:pt x="6557" y="5200"/>
                </a:lnTo>
                <a:lnTo>
                  <a:pt x="6569" y="5211"/>
                </a:lnTo>
                <a:lnTo>
                  <a:pt x="6579" y="5222"/>
                </a:lnTo>
                <a:lnTo>
                  <a:pt x="6588" y="5234"/>
                </a:lnTo>
                <a:lnTo>
                  <a:pt x="6597" y="5247"/>
                </a:lnTo>
                <a:lnTo>
                  <a:pt x="6605" y="5261"/>
                </a:lnTo>
                <a:lnTo>
                  <a:pt x="6611" y="5275"/>
                </a:lnTo>
                <a:lnTo>
                  <a:pt x="6616" y="5289"/>
                </a:lnTo>
                <a:lnTo>
                  <a:pt x="6620" y="5304"/>
                </a:lnTo>
                <a:lnTo>
                  <a:pt x="6623" y="5319"/>
                </a:lnTo>
                <a:lnTo>
                  <a:pt x="6625" y="5335"/>
                </a:lnTo>
                <a:lnTo>
                  <a:pt x="6626" y="5350"/>
                </a:lnTo>
                <a:lnTo>
                  <a:pt x="6625" y="5365"/>
                </a:lnTo>
                <a:lnTo>
                  <a:pt x="6624" y="5381"/>
                </a:lnTo>
                <a:lnTo>
                  <a:pt x="6622" y="5396"/>
                </a:lnTo>
                <a:lnTo>
                  <a:pt x="6618" y="5411"/>
                </a:lnTo>
                <a:lnTo>
                  <a:pt x="6613" y="5425"/>
                </a:lnTo>
                <a:lnTo>
                  <a:pt x="6608" y="5440"/>
                </a:lnTo>
                <a:lnTo>
                  <a:pt x="6601" y="5453"/>
                </a:lnTo>
                <a:lnTo>
                  <a:pt x="6593" y="5467"/>
                </a:lnTo>
                <a:lnTo>
                  <a:pt x="6584" y="5478"/>
                </a:lnTo>
                <a:lnTo>
                  <a:pt x="6575" y="5490"/>
                </a:lnTo>
                <a:lnTo>
                  <a:pt x="6563" y="5501"/>
                </a:lnTo>
                <a:lnTo>
                  <a:pt x="6551" y="5512"/>
                </a:lnTo>
                <a:lnTo>
                  <a:pt x="6537" y="5520"/>
                </a:lnTo>
                <a:lnTo>
                  <a:pt x="6523" y="5528"/>
                </a:lnTo>
                <a:lnTo>
                  <a:pt x="6508" y="5534"/>
                </a:lnTo>
                <a:lnTo>
                  <a:pt x="6491" y="5540"/>
                </a:lnTo>
                <a:lnTo>
                  <a:pt x="6473" y="5544"/>
                </a:lnTo>
                <a:lnTo>
                  <a:pt x="6455" y="5547"/>
                </a:lnTo>
                <a:lnTo>
                  <a:pt x="6435" y="5550"/>
                </a:lnTo>
                <a:lnTo>
                  <a:pt x="6415" y="5551"/>
                </a:lnTo>
                <a:lnTo>
                  <a:pt x="6396" y="5552"/>
                </a:lnTo>
                <a:lnTo>
                  <a:pt x="6375" y="5552"/>
                </a:lnTo>
                <a:lnTo>
                  <a:pt x="6336" y="5550"/>
                </a:lnTo>
                <a:lnTo>
                  <a:pt x="6296" y="5546"/>
                </a:lnTo>
                <a:lnTo>
                  <a:pt x="6258" y="5542"/>
                </a:lnTo>
                <a:lnTo>
                  <a:pt x="6223" y="5535"/>
                </a:lnTo>
                <a:lnTo>
                  <a:pt x="6192" y="5530"/>
                </a:lnTo>
                <a:lnTo>
                  <a:pt x="6133" y="5517"/>
                </a:lnTo>
                <a:lnTo>
                  <a:pt x="6077" y="5505"/>
                </a:lnTo>
                <a:lnTo>
                  <a:pt x="6025" y="5495"/>
                </a:lnTo>
                <a:lnTo>
                  <a:pt x="5999" y="5490"/>
                </a:lnTo>
                <a:lnTo>
                  <a:pt x="5975" y="5488"/>
                </a:lnTo>
                <a:lnTo>
                  <a:pt x="5952" y="5486"/>
                </a:lnTo>
                <a:lnTo>
                  <a:pt x="5928" y="5486"/>
                </a:lnTo>
                <a:lnTo>
                  <a:pt x="5907" y="5487"/>
                </a:lnTo>
                <a:lnTo>
                  <a:pt x="5885" y="5490"/>
                </a:lnTo>
                <a:lnTo>
                  <a:pt x="5864" y="5496"/>
                </a:lnTo>
                <a:lnTo>
                  <a:pt x="5844" y="5502"/>
                </a:lnTo>
                <a:lnTo>
                  <a:pt x="5824" y="5513"/>
                </a:lnTo>
                <a:lnTo>
                  <a:pt x="5814" y="5518"/>
                </a:lnTo>
                <a:lnTo>
                  <a:pt x="5804" y="5525"/>
                </a:lnTo>
                <a:lnTo>
                  <a:pt x="5804" y="5598"/>
                </a:lnTo>
                <a:lnTo>
                  <a:pt x="5683" y="5598"/>
                </a:lnTo>
                <a:lnTo>
                  <a:pt x="5683" y="5471"/>
                </a:lnTo>
                <a:lnTo>
                  <a:pt x="5487" y="5471"/>
                </a:lnTo>
                <a:lnTo>
                  <a:pt x="5384" y="5471"/>
                </a:lnTo>
                <a:lnTo>
                  <a:pt x="5384" y="5368"/>
                </a:lnTo>
                <a:lnTo>
                  <a:pt x="5384" y="4382"/>
                </a:lnTo>
                <a:lnTo>
                  <a:pt x="4858" y="4382"/>
                </a:lnTo>
                <a:lnTo>
                  <a:pt x="4858" y="5229"/>
                </a:lnTo>
                <a:lnTo>
                  <a:pt x="4871" y="5266"/>
                </a:lnTo>
                <a:lnTo>
                  <a:pt x="4886" y="5303"/>
                </a:lnTo>
                <a:lnTo>
                  <a:pt x="4902" y="5337"/>
                </a:lnTo>
                <a:lnTo>
                  <a:pt x="4919" y="5369"/>
                </a:lnTo>
                <a:lnTo>
                  <a:pt x="4937" y="5400"/>
                </a:lnTo>
                <a:lnTo>
                  <a:pt x="4956" y="5430"/>
                </a:lnTo>
                <a:lnTo>
                  <a:pt x="4976" y="5458"/>
                </a:lnTo>
                <a:lnTo>
                  <a:pt x="4997" y="5485"/>
                </a:lnTo>
                <a:lnTo>
                  <a:pt x="5020" y="5510"/>
                </a:lnTo>
                <a:lnTo>
                  <a:pt x="5042" y="5533"/>
                </a:lnTo>
                <a:lnTo>
                  <a:pt x="5067" y="5555"/>
                </a:lnTo>
                <a:lnTo>
                  <a:pt x="5091" y="5575"/>
                </a:lnTo>
                <a:lnTo>
                  <a:pt x="5118" y="5594"/>
                </a:lnTo>
                <a:lnTo>
                  <a:pt x="5145" y="5611"/>
                </a:lnTo>
                <a:lnTo>
                  <a:pt x="5173" y="5627"/>
                </a:lnTo>
                <a:lnTo>
                  <a:pt x="5202" y="5641"/>
                </a:lnTo>
                <a:lnTo>
                  <a:pt x="5202" y="5814"/>
                </a:lnTo>
                <a:lnTo>
                  <a:pt x="1085" y="5814"/>
                </a:lnTo>
                <a:lnTo>
                  <a:pt x="1085" y="5655"/>
                </a:lnTo>
                <a:lnTo>
                  <a:pt x="1117" y="5636"/>
                </a:lnTo>
                <a:lnTo>
                  <a:pt x="1147" y="5615"/>
                </a:lnTo>
                <a:lnTo>
                  <a:pt x="1176" y="5592"/>
                </a:lnTo>
                <a:lnTo>
                  <a:pt x="1204" y="5568"/>
                </a:lnTo>
                <a:lnTo>
                  <a:pt x="1231" y="5544"/>
                </a:lnTo>
                <a:lnTo>
                  <a:pt x="1258" y="5517"/>
                </a:lnTo>
                <a:lnTo>
                  <a:pt x="1283" y="5490"/>
                </a:lnTo>
                <a:lnTo>
                  <a:pt x="1307" y="5462"/>
                </a:lnTo>
                <a:lnTo>
                  <a:pt x="1331" y="5433"/>
                </a:lnTo>
                <a:lnTo>
                  <a:pt x="1353" y="5405"/>
                </a:lnTo>
                <a:lnTo>
                  <a:pt x="1374" y="5373"/>
                </a:lnTo>
                <a:lnTo>
                  <a:pt x="1394" y="5343"/>
                </a:lnTo>
                <a:lnTo>
                  <a:pt x="1414" y="5311"/>
                </a:lnTo>
                <a:lnTo>
                  <a:pt x="1433" y="5280"/>
                </a:lnTo>
                <a:lnTo>
                  <a:pt x="1450" y="5248"/>
                </a:lnTo>
                <a:lnTo>
                  <a:pt x="1466" y="5215"/>
                </a:lnTo>
                <a:lnTo>
                  <a:pt x="1466" y="5208"/>
                </a:lnTo>
                <a:lnTo>
                  <a:pt x="2931" y="5208"/>
                </a:lnTo>
                <a:lnTo>
                  <a:pt x="2931" y="5062"/>
                </a:lnTo>
                <a:lnTo>
                  <a:pt x="1466" y="5062"/>
                </a:lnTo>
                <a:lnTo>
                  <a:pt x="1466" y="3840"/>
                </a:lnTo>
                <a:close/>
                <a:moveTo>
                  <a:pt x="1140" y="14"/>
                </a:moveTo>
                <a:lnTo>
                  <a:pt x="1140" y="12"/>
                </a:lnTo>
                <a:lnTo>
                  <a:pt x="1112" y="7"/>
                </a:lnTo>
                <a:lnTo>
                  <a:pt x="1084" y="4"/>
                </a:lnTo>
                <a:lnTo>
                  <a:pt x="1058" y="2"/>
                </a:lnTo>
                <a:lnTo>
                  <a:pt x="1032" y="1"/>
                </a:lnTo>
                <a:lnTo>
                  <a:pt x="1006" y="0"/>
                </a:lnTo>
                <a:lnTo>
                  <a:pt x="982" y="0"/>
                </a:lnTo>
                <a:lnTo>
                  <a:pt x="957" y="2"/>
                </a:lnTo>
                <a:lnTo>
                  <a:pt x="933" y="3"/>
                </a:lnTo>
                <a:lnTo>
                  <a:pt x="910" y="6"/>
                </a:lnTo>
                <a:lnTo>
                  <a:pt x="887" y="10"/>
                </a:lnTo>
                <a:lnTo>
                  <a:pt x="866" y="15"/>
                </a:lnTo>
                <a:lnTo>
                  <a:pt x="844" y="19"/>
                </a:lnTo>
                <a:lnTo>
                  <a:pt x="824" y="25"/>
                </a:lnTo>
                <a:lnTo>
                  <a:pt x="805" y="32"/>
                </a:lnTo>
                <a:lnTo>
                  <a:pt x="785" y="39"/>
                </a:lnTo>
                <a:lnTo>
                  <a:pt x="767" y="47"/>
                </a:lnTo>
                <a:lnTo>
                  <a:pt x="749" y="55"/>
                </a:lnTo>
                <a:lnTo>
                  <a:pt x="732" y="65"/>
                </a:lnTo>
                <a:lnTo>
                  <a:pt x="716" y="75"/>
                </a:lnTo>
                <a:lnTo>
                  <a:pt x="700" y="86"/>
                </a:lnTo>
                <a:lnTo>
                  <a:pt x="685" y="97"/>
                </a:lnTo>
                <a:lnTo>
                  <a:pt x="670" y="108"/>
                </a:lnTo>
                <a:lnTo>
                  <a:pt x="656" y="121"/>
                </a:lnTo>
                <a:lnTo>
                  <a:pt x="643" y="134"/>
                </a:lnTo>
                <a:lnTo>
                  <a:pt x="630" y="147"/>
                </a:lnTo>
                <a:lnTo>
                  <a:pt x="619" y="161"/>
                </a:lnTo>
                <a:lnTo>
                  <a:pt x="608" y="174"/>
                </a:lnTo>
                <a:lnTo>
                  <a:pt x="598" y="189"/>
                </a:lnTo>
                <a:lnTo>
                  <a:pt x="588" y="204"/>
                </a:lnTo>
                <a:lnTo>
                  <a:pt x="579" y="219"/>
                </a:lnTo>
                <a:lnTo>
                  <a:pt x="571" y="236"/>
                </a:lnTo>
                <a:lnTo>
                  <a:pt x="564" y="252"/>
                </a:lnTo>
                <a:lnTo>
                  <a:pt x="556" y="269"/>
                </a:lnTo>
                <a:lnTo>
                  <a:pt x="551" y="286"/>
                </a:lnTo>
                <a:lnTo>
                  <a:pt x="545" y="303"/>
                </a:lnTo>
                <a:lnTo>
                  <a:pt x="540" y="320"/>
                </a:lnTo>
                <a:lnTo>
                  <a:pt x="537" y="338"/>
                </a:lnTo>
                <a:lnTo>
                  <a:pt x="534" y="357"/>
                </a:lnTo>
                <a:lnTo>
                  <a:pt x="530" y="375"/>
                </a:lnTo>
                <a:lnTo>
                  <a:pt x="529" y="394"/>
                </a:lnTo>
                <a:lnTo>
                  <a:pt x="528" y="412"/>
                </a:lnTo>
                <a:lnTo>
                  <a:pt x="527" y="432"/>
                </a:lnTo>
                <a:lnTo>
                  <a:pt x="528" y="451"/>
                </a:lnTo>
                <a:lnTo>
                  <a:pt x="529" y="470"/>
                </a:lnTo>
                <a:lnTo>
                  <a:pt x="531" y="490"/>
                </a:lnTo>
                <a:lnTo>
                  <a:pt x="534" y="510"/>
                </a:lnTo>
                <a:lnTo>
                  <a:pt x="538" y="529"/>
                </a:lnTo>
                <a:lnTo>
                  <a:pt x="542" y="550"/>
                </a:lnTo>
                <a:lnTo>
                  <a:pt x="546" y="569"/>
                </a:lnTo>
                <a:lnTo>
                  <a:pt x="553" y="589"/>
                </a:lnTo>
                <a:lnTo>
                  <a:pt x="559" y="609"/>
                </a:lnTo>
                <a:lnTo>
                  <a:pt x="567" y="629"/>
                </a:lnTo>
                <a:lnTo>
                  <a:pt x="574" y="649"/>
                </a:lnTo>
                <a:lnTo>
                  <a:pt x="583" y="669"/>
                </a:lnTo>
                <a:lnTo>
                  <a:pt x="593" y="689"/>
                </a:lnTo>
                <a:lnTo>
                  <a:pt x="603" y="708"/>
                </a:lnTo>
                <a:lnTo>
                  <a:pt x="614" y="729"/>
                </a:lnTo>
                <a:lnTo>
                  <a:pt x="627" y="748"/>
                </a:lnTo>
                <a:lnTo>
                  <a:pt x="639" y="767"/>
                </a:lnTo>
                <a:lnTo>
                  <a:pt x="653" y="786"/>
                </a:lnTo>
                <a:lnTo>
                  <a:pt x="666" y="806"/>
                </a:lnTo>
                <a:lnTo>
                  <a:pt x="683" y="825"/>
                </a:lnTo>
                <a:lnTo>
                  <a:pt x="698" y="843"/>
                </a:lnTo>
                <a:lnTo>
                  <a:pt x="715" y="861"/>
                </a:lnTo>
                <a:lnTo>
                  <a:pt x="676" y="874"/>
                </a:lnTo>
                <a:lnTo>
                  <a:pt x="638" y="887"/>
                </a:lnTo>
                <a:lnTo>
                  <a:pt x="601" y="902"/>
                </a:lnTo>
                <a:lnTo>
                  <a:pt x="565" y="917"/>
                </a:lnTo>
                <a:lnTo>
                  <a:pt x="528" y="934"/>
                </a:lnTo>
                <a:lnTo>
                  <a:pt x="494" y="953"/>
                </a:lnTo>
                <a:lnTo>
                  <a:pt x="460" y="971"/>
                </a:lnTo>
                <a:lnTo>
                  <a:pt x="427" y="991"/>
                </a:lnTo>
                <a:lnTo>
                  <a:pt x="395" y="1013"/>
                </a:lnTo>
                <a:lnTo>
                  <a:pt x="364" y="1034"/>
                </a:lnTo>
                <a:lnTo>
                  <a:pt x="334" y="1056"/>
                </a:lnTo>
                <a:lnTo>
                  <a:pt x="305" y="1081"/>
                </a:lnTo>
                <a:lnTo>
                  <a:pt x="277" y="1106"/>
                </a:lnTo>
                <a:lnTo>
                  <a:pt x="251" y="1132"/>
                </a:lnTo>
                <a:lnTo>
                  <a:pt x="225" y="1157"/>
                </a:lnTo>
                <a:lnTo>
                  <a:pt x="200" y="1185"/>
                </a:lnTo>
                <a:lnTo>
                  <a:pt x="178" y="1213"/>
                </a:lnTo>
                <a:lnTo>
                  <a:pt x="155" y="1242"/>
                </a:lnTo>
                <a:lnTo>
                  <a:pt x="135" y="1271"/>
                </a:lnTo>
                <a:lnTo>
                  <a:pt x="116" y="1301"/>
                </a:lnTo>
                <a:lnTo>
                  <a:pt x="98" y="1332"/>
                </a:lnTo>
                <a:lnTo>
                  <a:pt x="81" y="1364"/>
                </a:lnTo>
                <a:lnTo>
                  <a:pt x="66" y="1396"/>
                </a:lnTo>
                <a:lnTo>
                  <a:pt x="52" y="1428"/>
                </a:lnTo>
                <a:lnTo>
                  <a:pt x="41" y="1462"/>
                </a:lnTo>
                <a:lnTo>
                  <a:pt x="30" y="1496"/>
                </a:lnTo>
                <a:lnTo>
                  <a:pt x="20" y="1530"/>
                </a:lnTo>
                <a:lnTo>
                  <a:pt x="13" y="1564"/>
                </a:lnTo>
                <a:lnTo>
                  <a:pt x="7" y="1600"/>
                </a:lnTo>
                <a:lnTo>
                  <a:pt x="3" y="1636"/>
                </a:lnTo>
                <a:lnTo>
                  <a:pt x="0" y="1672"/>
                </a:lnTo>
                <a:lnTo>
                  <a:pt x="0" y="1708"/>
                </a:lnTo>
                <a:lnTo>
                  <a:pt x="0" y="1746"/>
                </a:lnTo>
                <a:lnTo>
                  <a:pt x="3" y="1782"/>
                </a:lnTo>
                <a:lnTo>
                  <a:pt x="7" y="1818"/>
                </a:lnTo>
                <a:lnTo>
                  <a:pt x="14" y="1854"/>
                </a:lnTo>
                <a:lnTo>
                  <a:pt x="21" y="1889"/>
                </a:lnTo>
                <a:lnTo>
                  <a:pt x="31" y="1925"/>
                </a:lnTo>
                <a:lnTo>
                  <a:pt x="42" y="1959"/>
                </a:lnTo>
                <a:lnTo>
                  <a:pt x="55" y="1992"/>
                </a:lnTo>
                <a:lnTo>
                  <a:pt x="68" y="2025"/>
                </a:lnTo>
                <a:lnTo>
                  <a:pt x="83" y="2059"/>
                </a:lnTo>
                <a:lnTo>
                  <a:pt x="101" y="2090"/>
                </a:lnTo>
                <a:lnTo>
                  <a:pt x="119" y="2121"/>
                </a:lnTo>
                <a:lnTo>
                  <a:pt x="139" y="2152"/>
                </a:lnTo>
                <a:lnTo>
                  <a:pt x="161" y="2182"/>
                </a:lnTo>
                <a:lnTo>
                  <a:pt x="183" y="2211"/>
                </a:lnTo>
                <a:lnTo>
                  <a:pt x="207" y="2239"/>
                </a:lnTo>
                <a:lnTo>
                  <a:pt x="231" y="2266"/>
                </a:lnTo>
                <a:lnTo>
                  <a:pt x="258" y="2293"/>
                </a:lnTo>
                <a:lnTo>
                  <a:pt x="285" y="2319"/>
                </a:lnTo>
                <a:lnTo>
                  <a:pt x="314" y="2344"/>
                </a:lnTo>
                <a:lnTo>
                  <a:pt x="343" y="2367"/>
                </a:lnTo>
                <a:lnTo>
                  <a:pt x="374" y="2390"/>
                </a:lnTo>
                <a:lnTo>
                  <a:pt x="406" y="2412"/>
                </a:lnTo>
                <a:lnTo>
                  <a:pt x="438" y="2434"/>
                </a:lnTo>
                <a:lnTo>
                  <a:pt x="472" y="2453"/>
                </a:lnTo>
                <a:lnTo>
                  <a:pt x="507" y="2472"/>
                </a:lnTo>
                <a:lnTo>
                  <a:pt x="542" y="2489"/>
                </a:lnTo>
                <a:lnTo>
                  <a:pt x="580" y="2507"/>
                </a:lnTo>
                <a:lnTo>
                  <a:pt x="616" y="2522"/>
                </a:lnTo>
                <a:lnTo>
                  <a:pt x="655" y="2535"/>
                </a:lnTo>
                <a:lnTo>
                  <a:pt x="693" y="2549"/>
                </a:lnTo>
                <a:lnTo>
                  <a:pt x="733" y="2560"/>
                </a:lnTo>
                <a:lnTo>
                  <a:pt x="715" y="2579"/>
                </a:lnTo>
                <a:lnTo>
                  <a:pt x="699" y="2599"/>
                </a:lnTo>
                <a:lnTo>
                  <a:pt x="681" y="2617"/>
                </a:lnTo>
                <a:lnTo>
                  <a:pt x="666" y="2637"/>
                </a:lnTo>
                <a:lnTo>
                  <a:pt x="653" y="2657"/>
                </a:lnTo>
                <a:lnTo>
                  <a:pt x="639" y="2676"/>
                </a:lnTo>
                <a:lnTo>
                  <a:pt x="626" y="2696"/>
                </a:lnTo>
                <a:lnTo>
                  <a:pt x="613" y="2716"/>
                </a:lnTo>
                <a:lnTo>
                  <a:pt x="602" y="2736"/>
                </a:lnTo>
                <a:lnTo>
                  <a:pt x="591" y="2756"/>
                </a:lnTo>
                <a:lnTo>
                  <a:pt x="582" y="2777"/>
                </a:lnTo>
                <a:lnTo>
                  <a:pt x="573" y="2797"/>
                </a:lnTo>
                <a:lnTo>
                  <a:pt x="565" y="2817"/>
                </a:lnTo>
                <a:lnTo>
                  <a:pt x="558" y="2838"/>
                </a:lnTo>
                <a:lnTo>
                  <a:pt x="552" y="2858"/>
                </a:lnTo>
                <a:lnTo>
                  <a:pt x="545" y="2878"/>
                </a:lnTo>
                <a:lnTo>
                  <a:pt x="541" y="2899"/>
                </a:lnTo>
                <a:lnTo>
                  <a:pt x="537" y="2918"/>
                </a:lnTo>
                <a:lnTo>
                  <a:pt x="534" y="2938"/>
                </a:lnTo>
                <a:lnTo>
                  <a:pt x="530" y="2959"/>
                </a:lnTo>
                <a:lnTo>
                  <a:pt x="529" y="2978"/>
                </a:lnTo>
                <a:lnTo>
                  <a:pt x="528" y="2998"/>
                </a:lnTo>
                <a:lnTo>
                  <a:pt x="527" y="3018"/>
                </a:lnTo>
                <a:lnTo>
                  <a:pt x="528" y="3037"/>
                </a:lnTo>
                <a:lnTo>
                  <a:pt x="529" y="3056"/>
                </a:lnTo>
                <a:lnTo>
                  <a:pt x="531" y="3076"/>
                </a:lnTo>
                <a:lnTo>
                  <a:pt x="535" y="3094"/>
                </a:lnTo>
                <a:lnTo>
                  <a:pt x="538" y="3112"/>
                </a:lnTo>
                <a:lnTo>
                  <a:pt x="542" y="3130"/>
                </a:lnTo>
                <a:lnTo>
                  <a:pt x="548" y="3149"/>
                </a:lnTo>
                <a:lnTo>
                  <a:pt x="553" y="3166"/>
                </a:lnTo>
                <a:lnTo>
                  <a:pt x="559" y="3183"/>
                </a:lnTo>
                <a:lnTo>
                  <a:pt x="567" y="3200"/>
                </a:lnTo>
                <a:lnTo>
                  <a:pt x="574" y="3216"/>
                </a:lnTo>
                <a:lnTo>
                  <a:pt x="584" y="3232"/>
                </a:lnTo>
                <a:lnTo>
                  <a:pt x="593" y="3248"/>
                </a:lnTo>
                <a:lnTo>
                  <a:pt x="603" y="3263"/>
                </a:lnTo>
                <a:lnTo>
                  <a:pt x="614" y="3277"/>
                </a:lnTo>
                <a:lnTo>
                  <a:pt x="626" y="3292"/>
                </a:lnTo>
                <a:lnTo>
                  <a:pt x="638" y="3305"/>
                </a:lnTo>
                <a:lnTo>
                  <a:pt x="651" y="3319"/>
                </a:lnTo>
                <a:lnTo>
                  <a:pt x="664" y="3332"/>
                </a:lnTo>
                <a:lnTo>
                  <a:pt x="679" y="3344"/>
                </a:lnTo>
                <a:lnTo>
                  <a:pt x="694" y="3355"/>
                </a:lnTo>
                <a:lnTo>
                  <a:pt x="710" y="3366"/>
                </a:lnTo>
                <a:lnTo>
                  <a:pt x="726" y="3376"/>
                </a:lnTo>
                <a:lnTo>
                  <a:pt x="744" y="3385"/>
                </a:lnTo>
                <a:lnTo>
                  <a:pt x="762" y="3395"/>
                </a:lnTo>
                <a:lnTo>
                  <a:pt x="781" y="3403"/>
                </a:lnTo>
                <a:lnTo>
                  <a:pt x="800" y="3411"/>
                </a:lnTo>
                <a:lnTo>
                  <a:pt x="820" y="3418"/>
                </a:lnTo>
                <a:lnTo>
                  <a:pt x="841" y="3424"/>
                </a:lnTo>
                <a:lnTo>
                  <a:pt x="862" y="3429"/>
                </a:lnTo>
                <a:lnTo>
                  <a:pt x="884" y="3434"/>
                </a:lnTo>
                <a:lnTo>
                  <a:pt x="907" y="3438"/>
                </a:lnTo>
                <a:lnTo>
                  <a:pt x="930" y="3440"/>
                </a:lnTo>
                <a:lnTo>
                  <a:pt x="954" y="3442"/>
                </a:lnTo>
                <a:lnTo>
                  <a:pt x="978" y="3444"/>
                </a:lnTo>
                <a:lnTo>
                  <a:pt x="1004" y="3444"/>
                </a:lnTo>
                <a:lnTo>
                  <a:pt x="1030" y="3444"/>
                </a:lnTo>
                <a:lnTo>
                  <a:pt x="1057" y="3442"/>
                </a:lnTo>
                <a:lnTo>
                  <a:pt x="1083" y="3440"/>
                </a:lnTo>
                <a:lnTo>
                  <a:pt x="1111" y="3437"/>
                </a:lnTo>
                <a:lnTo>
                  <a:pt x="1140" y="3433"/>
                </a:lnTo>
                <a:lnTo>
                  <a:pt x="1140" y="3431"/>
                </a:lnTo>
                <a:lnTo>
                  <a:pt x="1243" y="3341"/>
                </a:lnTo>
                <a:lnTo>
                  <a:pt x="1344" y="3256"/>
                </a:lnTo>
                <a:lnTo>
                  <a:pt x="1442" y="3174"/>
                </a:lnTo>
                <a:lnTo>
                  <a:pt x="1540" y="3096"/>
                </a:lnTo>
                <a:lnTo>
                  <a:pt x="1634" y="3021"/>
                </a:lnTo>
                <a:lnTo>
                  <a:pt x="1727" y="2950"/>
                </a:lnTo>
                <a:lnTo>
                  <a:pt x="1820" y="2883"/>
                </a:lnTo>
                <a:lnTo>
                  <a:pt x="1911" y="2818"/>
                </a:lnTo>
                <a:lnTo>
                  <a:pt x="2000" y="2757"/>
                </a:lnTo>
                <a:lnTo>
                  <a:pt x="2089" y="2699"/>
                </a:lnTo>
                <a:lnTo>
                  <a:pt x="2178" y="2644"/>
                </a:lnTo>
                <a:lnTo>
                  <a:pt x="2264" y="2592"/>
                </a:lnTo>
                <a:lnTo>
                  <a:pt x="2352" y="2543"/>
                </a:lnTo>
                <a:lnTo>
                  <a:pt x="2440" y="2497"/>
                </a:lnTo>
                <a:lnTo>
                  <a:pt x="2528" y="2453"/>
                </a:lnTo>
                <a:lnTo>
                  <a:pt x="2616" y="2412"/>
                </a:lnTo>
                <a:lnTo>
                  <a:pt x="2704" y="2374"/>
                </a:lnTo>
                <a:lnTo>
                  <a:pt x="2793" y="2337"/>
                </a:lnTo>
                <a:lnTo>
                  <a:pt x="2883" y="2303"/>
                </a:lnTo>
                <a:lnTo>
                  <a:pt x="2975" y="2271"/>
                </a:lnTo>
                <a:lnTo>
                  <a:pt x="3067" y="2241"/>
                </a:lnTo>
                <a:lnTo>
                  <a:pt x="3161" y="2214"/>
                </a:lnTo>
                <a:lnTo>
                  <a:pt x="3257" y="2187"/>
                </a:lnTo>
                <a:lnTo>
                  <a:pt x="3354" y="2164"/>
                </a:lnTo>
                <a:lnTo>
                  <a:pt x="3453" y="2141"/>
                </a:lnTo>
                <a:lnTo>
                  <a:pt x="3555" y="2120"/>
                </a:lnTo>
                <a:lnTo>
                  <a:pt x="3660" y="2100"/>
                </a:lnTo>
                <a:lnTo>
                  <a:pt x="3766" y="2082"/>
                </a:lnTo>
                <a:lnTo>
                  <a:pt x="3876" y="2066"/>
                </a:lnTo>
                <a:lnTo>
                  <a:pt x="3989" y="2050"/>
                </a:lnTo>
                <a:lnTo>
                  <a:pt x="4104" y="2036"/>
                </a:lnTo>
                <a:lnTo>
                  <a:pt x="4223" y="2022"/>
                </a:lnTo>
                <a:lnTo>
                  <a:pt x="4223" y="1489"/>
                </a:lnTo>
                <a:lnTo>
                  <a:pt x="4103" y="1474"/>
                </a:lnTo>
                <a:lnTo>
                  <a:pt x="3985" y="1459"/>
                </a:lnTo>
                <a:lnTo>
                  <a:pt x="3872" y="1443"/>
                </a:lnTo>
                <a:lnTo>
                  <a:pt x="3761" y="1425"/>
                </a:lnTo>
                <a:lnTo>
                  <a:pt x="3653" y="1406"/>
                </a:lnTo>
                <a:lnTo>
                  <a:pt x="3548" y="1386"/>
                </a:lnTo>
                <a:lnTo>
                  <a:pt x="3445" y="1364"/>
                </a:lnTo>
                <a:lnTo>
                  <a:pt x="3346" y="1341"/>
                </a:lnTo>
                <a:lnTo>
                  <a:pt x="3247" y="1316"/>
                </a:lnTo>
                <a:lnTo>
                  <a:pt x="3152" y="1288"/>
                </a:lnTo>
                <a:lnTo>
                  <a:pt x="3056" y="1259"/>
                </a:lnTo>
                <a:lnTo>
                  <a:pt x="2964" y="1228"/>
                </a:lnTo>
                <a:lnTo>
                  <a:pt x="2872" y="1195"/>
                </a:lnTo>
                <a:lnTo>
                  <a:pt x="2782" y="1159"/>
                </a:lnTo>
                <a:lnTo>
                  <a:pt x="2737" y="1141"/>
                </a:lnTo>
                <a:lnTo>
                  <a:pt x="2693" y="1122"/>
                </a:lnTo>
                <a:lnTo>
                  <a:pt x="2648" y="1102"/>
                </a:lnTo>
                <a:lnTo>
                  <a:pt x="2604" y="1081"/>
                </a:lnTo>
                <a:lnTo>
                  <a:pt x="2560" y="1061"/>
                </a:lnTo>
                <a:lnTo>
                  <a:pt x="2516" y="1038"/>
                </a:lnTo>
                <a:lnTo>
                  <a:pt x="2472" y="1016"/>
                </a:lnTo>
                <a:lnTo>
                  <a:pt x="2428" y="993"/>
                </a:lnTo>
                <a:lnTo>
                  <a:pt x="2341" y="945"/>
                </a:lnTo>
                <a:lnTo>
                  <a:pt x="2254" y="894"/>
                </a:lnTo>
                <a:lnTo>
                  <a:pt x="2167" y="839"/>
                </a:lnTo>
                <a:lnTo>
                  <a:pt x="2079" y="782"/>
                </a:lnTo>
                <a:lnTo>
                  <a:pt x="1990" y="721"/>
                </a:lnTo>
                <a:lnTo>
                  <a:pt x="1901" y="657"/>
                </a:lnTo>
                <a:lnTo>
                  <a:pt x="1811" y="590"/>
                </a:lnTo>
                <a:lnTo>
                  <a:pt x="1720" y="518"/>
                </a:lnTo>
                <a:lnTo>
                  <a:pt x="1628" y="445"/>
                </a:lnTo>
                <a:lnTo>
                  <a:pt x="1535" y="366"/>
                </a:lnTo>
                <a:lnTo>
                  <a:pt x="1439" y="284"/>
                </a:lnTo>
                <a:lnTo>
                  <a:pt x="1342" y="198"/>
                </a:lnTo>
                <a:lnTo>
                  <a:pt x="1242" y="108"/>
                </a:lnTo>
                <a:lnTo>
                  <a:pt x="1140" y="14"/>
                </a:lnTo>
                <a:close/>
                <a:moveTo>
                  <a:pt x="1140" y="3132"/>
                </a:moveTo>
                <a:lnTo>
                  <a:pt x="1140" y="3132"/>
                </a:lnTo>
                <a:lnTo>
                  <a:pt x="1140" y="2711"/>
                </a:lnTo>
                <a:lnTo>
                  <a:pt x="1182" y="2669"/>
                </a:lnTo>
                <a:lnTo>
                  <a:pt x="1226" y="2630"/>
                </a:lnTo>
                <a:lnTo>
                  <a:pt x="1273" y="2590"/>
                </a:lnTo>
                <a:lnTo>
                  <a:pt x="1322" y="2552"/>
                </a:lnTo>
                <a:lnTo>
                  <a:pt x="1375" y="2513"/>
                </a:lnTo>
                <a:lnTo>
                  <a:pt x="1431" y="2477"/>
                </a:lnTo>
                <a:lnTo>
                  <a:pt x="1488" y="2440"/>
                </a:lnTo>
                <a:lnTo>
                  <a:pt x="1550" y="2405"/>
                </a:lnTo>
                <a:lnTo>
                  <a:pt x="1614" y="2370"/>
                </a:lnTo>
                <a:lnTo>
                  <a:pt x="1680" y="2337"/>
                </a:lnTo>
                <a:lnTo>
                  <a:pt x="1749" y="2304"/>
                </a:lnTo>
                <a:lnTo>
                  <a:pt x="1821" y="2273"/>
                </a:lnTo>
                <a:lnTo>
                  <a:pt x="1896" y="2243"/>
                </a:lnTo>
                <a:lnTo>
                  <a:pt x="1973" y="2213"/>
                </a:lnTo>
                <a:lnTo>
                  <a:pt x="2052" y="2184"/>
                </a:lnTo>
                <a:lnTo>
                  <a:pt x="2135" y="2157"/>
                </a:lnTo>
                <a:lnTo>
                  <a:pt x="2220" y="2130"/>
                </a:lnTo>
                <a:lnTo>
                  <a:pt x="2308" y="2106"/>
                </a:lnTo>
                <a:lnTo>
                  <a:pt x="2398" y="2081"/>
                </a:lnTo>
                <a:lnTo>
                  <a:pt x="2492" y="2059"/>
                </a:lnTo>
                <a:lnTo>
                  <a:pt x="2587" y="2036"/>
                </a:lnTo>
                <a:lnTo>
                  <a:pt x="2684" y="2016"/>
                </a:lnTo>
                <a:lnTo>
                  <a:pt x="2785" y="1995"/>
                </a:lnTo>
                <a:lnTo>
                  <a:pt x="2888" y="1977"/>
                </a:lnTo>
                <a:lnTo>
                  <a:pt x="2993" y="1960"/>
                </a:lnTo>
                <a:lnTo>
                  <a:pt x="3101" y="1945"/>
                </a:lnTo>
                <a:lnTo>
                  <a:pt x="3212" y="1930"/>
                </a:lnTo>
                <a:lnTo>
                  <a:pt x="3324" y="1917"/>
                </a:lnTo>
                <a:lnTo>
                  <a:pt x="3439" y="1904"/>
                </a:lnTo>
                <a:lnTo>
                  <a:pt x="3557" y="1894"/>
                </a:lnTo>
                <a:lnTo>
                  <a:pt x="3677" y="1885"/>
                </a:lnTo>
                <a:lnTo>
                  <a:pt x="3799" y="1876"/>
                </a:lnTo>
                <a:lnTo>
                  <a:pt x="3652" y="1904"/>
                </a:lnTo>
                <a:lnTo>
                  <a:pt x="3510" y="1933"/>
                </a:lnTo>
                <a:lnTo>
                  <a:pt x="3373" y="1963"/>
                </a:lnTo>
                <a:lnTo>
                  <a:pt x="3242" y="1994"/>
                </a:lnTo>
                <a:lnTo>
                  <a:pt x="3115" y="2026"/>
                </a:lnTo>
                <a:lnTo>
                  <a:pt x="2993" y="2061"/>
                </a:lnTo>
                <a:lnTo>
                  <a:pt x="2876" y="2095"/>
                </a:lnTo>
                <a:lnTo>
                  <a:pt x="2763" y="2130"/>
                </a:lnTo>
                <a:lnTo>
                  <a:pt x="2654" y="2167"/>
                </a:lnTo>
                <a:lnTo>
                  <a:pt x="2552" y="2204"/>
                </a:lnTo>
                <a:lnTo>
                  <a:pt x="2452" y="2243"/>
                </a:lnTo>
                <a:lnTo>
                  <a:pt x="2356" y="2283"/>
                </a:lnTo>
                <a:lnTo>
                  <a:pt x="2264" y="2322"/>
                </a:lnTo>
                <a:lnTo>
                  <a:pt x="2176" y="2362"/>
                </a:lnTo>
                <a:lnTo>
                  <a:pt x="2093" y="2404"/>
                </a:lnTo>
                <a:lnTo>
                  <a:pt x="2014" y="2444"/>
                </a:lnTo>
                <a:lnTo>
                  <a:pt x="1936" y="2487"/>
                </a:lnTo>
                <a:lnTo>
                  <a:pt x="1864" y="2529"/>
                </a:lnTo>
                <a:lnTo>
                  <a:pt x="1794" y="2572"/>
                </a:lnTo>
                <a:lnTo>
                  <a:pt x="1727" y="2615"/>
                </a:lnTo>
                <a:lnTo>
                  <a:pt x="1664" y="2659"/>
                </a:lnTo>
                <a:lnTo>
                  <a:pt x="1603" y="2702"/>
                </a:lnTo>
                <a:lnTo>
                  <a:pt x="1546" y="2746"/>
                </a:lnTo>
                <a:lnTo>
                  <a:pt x="1492" y="2789"/>
                </a:lnTo>
                <a:lnTo>
                  <a:pt x="1439" y="2832"/>
                </a:lnTo>
                <a:lnTo>
                  <a:pt x="1390" y="2876"/>
                </a:lnTo>
                <a:lnTo>
                  <a:pt x="1343" y="2919"/>
                </a:lnTo>
                <a:lnTo>
                  <a:pt x="1298" y="2963"/>
                </a:lnTo>
                <a:lnTo>
                  <a:pt x="1256" y="3006"/>
                </a:lnTo>
                <a:lnTo>
                  <a:pt x="1215" y="3049"/>
                </a:lnTo>
                <a:lnTo>
                  <a:pt x="1177" y="3091"/>
                </a:lnTo>
                <a:lnTo>
                  <a:pt x="1140" y="3132"/>
                </a:lnTo>
                <a:close/>
                <a:moveTo>
                  <a:pt x="1140" y="327"/>
                </a:moveTo>
                <a:lnTo>
                  <a:pt x="1140" y="327"/>
                </a:lnTo>
                <a:lnTo>
                  <a:pt x="1177" y="368"/>
                </a:lnTo>
                <a:lnTo>
                  <a:pt x="1214" y="409"/>
                </a:lnTo>
                <a:lnTo>
                  <a:pt x="1254" y="450"/>
                </a:lnTo>
                <a:lnTo>
                  <a:pt x="1294" y="491"/>
                </a:lnTo>
                <a:lnTo>
                  <a:pt x="1336" y="530"/>
                </a:lnTo>
                <a:lnTo>
                  <a:pt x="1379" y="570"/>
                </a:lnTo>
                <a:lnTo>
                  <a:pt x="1424" y="609"/>
                </a:lnTo>
                <a:lnTo>
                  <a:pt x="1469" y="647"/>
                </a:lnTo>
                <a:lnTo>
                  <a:pt x="1516" y="685"/>
                </a:lnTo>
                <a:lnTo>
                  <a:pt x="1563" y="722"/>
                </a:lnTo>
                <a:lnTo>
                  <a:pt x="1612" y="759"/>
                </a:lnTo>
                <a:lnTo>
                  <a:pt x="1661" y="795"/>
                </a:lnTo>
                <a:lnTo>
                  <a:pt x="1710" y="830"/>
                </a:lnTo>
                <a:lnTo>
                  <a:pt x="1762" y="865"/>
                </a:lnTo>
                <a:lnTo>
                  <a:pt x="1813" y="899"/>
                </a:lnTo>
                <a:lnTo>
                  <a:pt x="1865" y="932"/>
                </a:lnTo>
                <a:lnTo>
                  <a:pt x="1917" y="964"/>
                </a:lnTo>
                <a:lnTo>
                  <a:pt x="1970" y="995"/>
                </a:lnTo>
                <a:lnTo>
                  <a:pt x="2023" y="1025"/>
                </a:lnTo>
                <a:lnTo>
                  <a:pt x="2077" y="1055"/>
                </a:lnTo>
                <a:lnTo>
                  <a:pt x="2130" y="1084"/>
                </a:lnTo>
                <a:lnTo>
                  <a:pt x="2184" y="1112"/>
                </a:lnTo>
                <a:lnTo>
                  <a:pt x="2239" y="1139"/>
                </a:lnTo>
                <a:lnTo>
                  <a:pt x="2292" y="1165"/>
                </a:lnTo>
                <a:lnTo>
                  <a:pt x="2347" y="1188"/>
                </a:lnTo>
                <a:lnTo>
                  <a:pt x="2400" y="1212"/>
                </a:lnTo>
                <a:lnTo>
                  <a:pt x="2454" y="1234"/>
                </a:lnTo>
                <a:lnTo>
                  <a:pt x="2509" y="1256"/>
                </a:lnTo>
                <a:lnTo>
                  <a:pt x="2561" y="1276"/>
                </a:lnTo>
                <a:lnTo>
                  <a:pt x="2615" y="1294"/>
                </a:lnTo>
                <a:lnTo>
                  <a:pt x="2667" y="1313"/>
                </a:lnTo>
                <a:lnTo>
                  <a:pt x="2720" y="1329"/>
                </a:lnTo>
                <a:lnTo>
                  <a:pt x="2634" y="1323"/>
                </a:lnTo>
                <a:lnTo>
                  <a:pt x="2544" y="1316"/>
                </a:lnTo>
                <a:lnTo>
                  <a:pt x="2448" y="1304"/>
                </a:lnTo>
                <a:lnTo>
                  <a:pt x="2398" y="1298"/>
                </a:lnTo>
                <a:lnTo>
                  <a:pt x="2348" y="1290"/>
                </a:lnTo>
                <a:lnTo>
                  <a:pt x="2298" y="1283"/>
                </a:lnTo>
                <a:lnTo>
                  <a:pt x="2245" y="1273"/>
                </a:lnTo>
                <a:lnTo>
                  <a:pt x="2193" y="1263"/>
                </a:lnTo>
                <a:lnTo>
                  <a:pt x="2140" y="1252"/>
                </a:lnTo>
                <a:lnTo>
                  <a:pt x="2086" y="1240"/>
                </a:lnTo>
                <a:lnTo>
                  <a:pt x="2033" y="1226"/>
                </a:lnTo>
                <a:lnTo>
                  <a:pt x="1979" y="1212"/>
                </a:lnTo>
                <a:lnTo>
                  <a:pt x="1926" y="1196"/>
                </a:lnTo>
                <a:lnTo>
                  <a:pt x="1872" y="1179"/>
                </a:lnTo>
                <a:lnTo>
                  <a:pt x="1817" y="1160"/>
                </a:lnTo>
                <a:lnTo>
                  <a:pt x="1765" y="1141"/>
                </a:lnTo>
                <a:lnTo>
                  <a:pt x="1711" y="1121"/>
                </a:lnTo>
                <a:lnTo>
                  <a:pt x="1659" y="1098"/>
                </a:lnTo>
                <a:lnTo>
                  <a:pt x="1606" y="1075"/>
                </a:lnTo>
                <a:lnTo>
                  <a:pt x="1556" y="1049"/>
                </a:lnTo>
                <a:lnTo>
                  <a:pt x="1505" y="1022"/>
                </a:lnTo>
                <a:lnTo>
                  <a:pt x="1455" y="994"/>
                </a:lnTo>
                <a:lnTo>
                  <a:pt x="1406" y="964"/>
                </a:lnTo>
                <a:lnTo>
                  <a:pt x="1359" y="933"/>
                </a:lnTo>
                <a:lnTo>
                  <a:pt x="1313" y="899"/>
                </a:lnTo>
                <a:lnTo>
                  <a:pt x="1267" y="865"/>
                </a:lnTo>
                <a:lnTo>
                  <a:pt x="1224" y="827"/>
                </a:lnTo>
                <a:lnTo>
                  <a:pt x="1181" y="789"/>
                </a:lnTo>
                <a:lnTo>
                  <a:pt x="1140" y="749"/>
                </a:lnTo>
                <a:lnTo>
                  <a:pt x="1140" y="327"/>
                </a:lnTo>
                <a:close/>
                <a:moveTo>
                  <a:pt x="4586" y="1526"/>
                </a:moveTo>
                <a:lnTo>
                  <a:pt x="4586" y="1990"/>
                </a:lnTo>
                <a:lnTo>
                  <a:pt x="4631" y="1988"/>
                </a:lnTo>
                <a:lnTo>
                  <a:pt x="4674" y="1986"/>
                </a:lnTo>
                <a:lnTo>
                  <a:pt x="4717" y="1986"/>
                </a:lnTo>
                <a:lnTo>
                  <a:pt x="4758" y="1988"/>
                </a:lnTo>
                <a:lnTo>
                  <a:pt x="4797" y="1991"/>
                </a:lnTo>
                <a:lnTo>
                  <a:pt x="4834" y="1996"/>
                </a:lnTo>
                <a:lnTo>
                  <a:pt x="4851" y="2000"/>
                </a:lnTo>
                <a:lnTo>
                  <a:pt x="4868" y="2004"/>
                </a:lnTo>
                <a:lnTo>
                  <a:pt x="4885" y="2009"/>
                </a:lnTo>
                <a:lnTo>
                  <a:pt x="4900" y="2015"/>
                </a:lnTo>
                <a:lnTo>
                  <a:pt x="4915" y="2020"/>
                </a:lnTo>
                <a:lnTo>
                  <a:pt x="4928" y="2026"/>
                </a:lnTo>
                <a:lnTo>
                  <a:pt x="4942" y="2034"/>
                </a:lnTo>
                <a:lnTo>
                  <a:pt x="4955" y="2042"/>
                </a:lnTo>
                <a:lnTo>
                  <a:pt x="4967" y="2051"/>
                </a:lnTo>
                <a:lnTo>
                  <a:pt x="4978" y="2061"/>
                </a:lnTo>
                <a:lnTo>
                  <a:pt x="4987" y="2071"/>
                </a:lnTo>
                <a:lnTo>
                  <a:pt x="4996" y="2083"/>
                </a:lnTo>
                <a:lnTo>
                  <a:pt x="5005" y="2095"/>
                </a:lnTo>
                <a:lnTo>
                  <a:pt x="5012" y="2108"/>
                </a:lnTo>
                <a:lnTo>
                  <a:pt x="5017" y="2123"/>
                </a:lnTo>
                <a:lnTo>
                  <a:pt x="5023" y="2138"/>
                </a:lnTo>
                <a:lnTo>
                  <a:pt x="5027" y="2154"/>
                </a:lnTo>
                <a:lnTo>
                  <a:pt x="5029" y="2171"/>
                </a:lnTo>
                <a:lnTo>
                  <a:pt x="5031" y="2189"/>
                </a:lnTo>
                <a:lnTo>
                  <a:pt x="5032" y="2209"/>
                </a:lnTo>
                <a:lnTo>
                  <a:pt x="5027" y="2226"/>
                </a:lnTo>
                <a:lnTo>
                  <a:pt x="5022" y="2242"/>
                </a:lnTo>
                <a:lnTo>
                  <a:pt x="5014" y="2257"/>
                </a:lnTo>
                <a:lnTo>
                  <a:pt x="5005" y="2272"/>
                </a:lnTo>
                <a:lnTo>
                  <a:pt x="4995" y="2285"/>
                </a:lnTo>
                <a:lnTo>
                  <a:pt x="4982" y="2296"/>
                </a:lnTo>
                <a:lnTo>
                  <a:pt x="4969" y="2307"/>
                </a:lnTo>
                <a:lnTo>
                  <a:pt x="4955" y="2318"/>
                </a:lnTo>
                <a:lnTo>
                  <a:pt x="4939" y="2326"/>
                </a:lnTo>
                <a:lnTo>
                  <a:pt x="4923" y="2335"/>
                </a:lnTo>
                <a:lnTo>
                  <a:pt x="4905" y="2344"/>
                </a:lnTo>
                <a:lnTo>
                  <a:pt x="4886" y="2350"/>
                </a:lnTo>
                <a:lnTo>
                  <a:pt x="4866" y="2357"/>
                </a:lnTo>
                <a:lnTo>
                  <a:pt x="4845" y="2363"/>
                </a:lnTo>
                <a:lnTo>
                  <a:pt x="4823" y="2368"/>
                </a:lnTo>
                <a:lnTo>
                  <a:pt x="4801" y="2374"/>
                </a:lnTo>
                <a:lnTo>
                  <a:pt x="4753" y="2382"/>
                </a:lnTo>
                <a:lnTo>
                  <a:pt x="4702" y="2391"/>
                </a:lnTo>
                <a:lnTo>
                  <a:pt x="4595" y="2405"/>
                </a:lnTo>
                <a:lnTo>
                  <a:pt x="4539" y="2412"/>
                </a:lnTo>
                <a:lnTo>
                  <a:pt x="4482" y="2421"/>
                </a:lnTo>
                <a:lnTo>
                  <a:pt x="4423" y="2430"/>
                </a:lnTo>
                <a:lnTo>
                  <a:pt x="4365" y="2441"/>
                </a:lnTo>
                <a:lnTo>
                  <a:pt x="4306" y="2454"/>
                </a:lnTo>
                <a:lnTo>
                  <a:pt x="4277" y="2462"/>
                </a:lnTo>
                <a:lnTo>
                  <a:pt x="4248" y="2470"/>
                </a:lnTo>
                <a:lnTo>
                  <a:pt x="4219" y="2479"/>
                </a:lnTo>
                <a:lnTo>
                  <a:pt x="4190" y="2489"/>
                </a:lnTo>
                <a:lnTo>
                  <a:pt x="4162" y="2500"/>
                </a:lnTo>
                <a:lnTo>
                  <a:pt x="4134" y="2511"/>
                </a:lnTo>
                <a:lnTo>
                  <a:pt x="4108" y="2524"/>
                </a:lnTo>
                <a:lnTo>
                  <a:pt x="4081" y="2538"/>
                </a:lnTo>
                <a:lnTo>
                  <a:pt x="4054" y="2552"/>
                </a:lnTo>
                <a:lnTo>
                  <a:pt x="4028" y="2568"/>
                </a:lnTo>
                <a:lnTo>
                  <a:pt x="4003" y="2585"/>
                </a:lnTo>
                <a:lnTo>
                  <a:pt x="3979" y="2603"/>
                </a:lnTo>
                <a:lnTo>
                  <a:pt x="3954" y="2622"/>
                </a:lnTo>
                <a:lnTo>
                  <a:pt x="3932" y="2644"/>
                </a:lnTo>
                <a:lnTo>
                  <a:pt x="3909" y="2666"/>
                </a:lnTo>
                <a:lnTo>
                  <a:pt x="3888" y="2690"/>
                </a:lnTo>
                <a:lnTo>
                  <a:pt x="3868" y="2716"/>
                </a:lnTo>
                <a:lnTo>
                  <a:pt x="3848" y="2742"/>
                </a:lnTo>
                <a:lnTo>
                  <a:pt x="3830" y="2771"/>
                </a:lnTo>
                <a:lnTo>
                  <a:pt x="3813" y="2802"/>
                </a:lnTo>
                <a:lnTo>
                  <a:pt x="3797" y="2835"/>
                </a:lnTo>
                <a:lnTo>
                  <a:pt x="3782" y="2868"/>
                </a:lnTo>
                <a:lnTo>
                  <a:pt x="3768" y="2904"/>
                </a:lnTo>
                <a:lnTo>
                  <a:pt x="3756" y="2942"/>
                </a:lnTo>
                <a:lnTo>
                  <a:pt x="3744" y="2981"/>
                </a:lnTo>
                <a:lnTo>
                  <a:pt x="3735" y="3024"/>
                </a:lnTo>
                <a:lnTo>
                  <a:pt x="3726" y="3068"/>
                </a:lnTo>
                <a:lnTo>
                  <a:pt x="3720" y="3114"/>
                </a:lnTo>
                <a:lnTo>
                  <a:pt x="3714" y="3162"/>
                </a:lnTo>
                <a:lnTo>
                  <a:pt x="3711" y="3213"/>
                </a:lnTo>
                <a:lnTo>
                  <a:pt x="3795" y="3214"/>
                </a:lnTo>
                <a:lnTo>
                  <a:pt x="3803" y="3182"/>
                </a:lnTo>
                <a:lnTo>
                  <a:pt x="3813" y="3152"/>
                </a:lnTo>
                <a:lnTo>
                  <a:pt x="3824" y="3122"/>
                </a:lnTo>
                <a:lnTo>
                  <a:pt x="3835" y="3094"/>
                </a:lnTo>
                <a:lnTo>
                  <a:pt x="3848" y="3068"/>
                </a:lnTo>
                <a:lnTo>
                  <a:pt x="3862" y="3043"/>
                </a:lnTo>
                <a:lnTo>
                  <a:pt x="3877" y="3020"/>
                </a:lnTo>
                <a:lnTo>
                  <a:pt x="3892" y="2997"/>
                </a:lnTo>
                <a:lnTo>
                  <a:pt x="3909" y="2976"/>
                </a:lnTo>
                <a:lnTo>
                  <a:pt x="3926" y="2957"/>
                </a:lnTo>
                <a:lnTo>
                  <a:pt x="3945" y="2938"/>
                </a:lnTo>
                <a:lnTo>
                  <a:pt x="3963" y="2921"/>
                </a:lnTo>
                <a:lnTo>
                  <a:pt x="3983" y="2904"/>
                </a:lnTo>
                <a:lnTo>
                  <a:pt x="4004" y="2889"/>
                </a:lnTo>
                <a:lnTo>
                  <a:pt x="4024" y="2875"/>
                </a:lnTo>
                <a:lnTo>
                  <a:pt x="4046" y="2862"/>
                </a:lnTo>
                <a:lnTo>
                  <a:pt x="4069" y="2850"/>
                </a:lnTo>
                <a:lnTo>
                  <a:pt x="4092" y="2839"/>
                </a:lnTo>
                <a:lnTo>
                  <a:pt x="4115" y="2828"/>
                </a:lnTo>
                <a:lnTo>
                  <a:pt x="4139" y="2818"/>
                </a:lnTo>
                <a:lnTo>
                  <a:pt x="4163" y="2809"/>
                </a:lnTo>
                <a:lnTo>
                  <a:pt x="4189" y="2801"/>
                </a:lnTo>
                <a:lnTo>
                  <a:pt x="4214" y="2794"/>
                </a:lnTo>
                <a:lnTo>
                  <a:pt x="4240" y="2786"/>
                </a:lnTo>
                <a:lnTo>
                  <a:pt x="4266" y="2781"/>
                </a:lnTo>
                <a:lnTo>
                  <a:pt x="4293" y="2774"/>
                </a:lnTo>
                <a:lnTo>
                  <a:pt x="4348" y="2765"/>
                </a:lnTo>
                <a:lnTo>
                  <a:pt x="4402" y="2757"/>
                </a:lnTo>
                <a:lnTo>
                  <a:pt x="4459" y="2751"/>
                </a:lnTo>
                <a:lnTo>
                  <a:pt x="4516" y="2746"/>
                </a:lnTo>
                <a:lnTo>
                  <a:pt x="4573" y="2741"/>
                </a:lnTo>
                <a:lnTo>
                  <a:pt x="4688" y="2733"/>
                </a:lnTo>
                <a:lnTo>
                  <a:pt x="4745" y="2729"/>
                </a:lnTo>
                <a:lnTo>
                  <a:pt x="4802" y="2725"/>
                </a:lnTo>
                <a:lnTo>
                  <a:pt x="4858" y="2720"/>
                </a:lnTo>
                <a:lnTo>
                  <a:pt x="4912" y="2713"/>
                </a:lnTo>
                <a:lnTo>
                  <a:pt x="4965" y="2705"/>
                </a:lnTo>
                <a:lnTo>
                  <a:pt x="5017" y="2695"/>
                </a:lnTo>
                <a:lnTo>
                  <a:pt x="5043" y="2690"/>
                </a:lnTo>
                <a:lnTo>
                  <a:pt x="5068" y="2683"/>
                </a:lnTo>
                <a:lnTo>
                  <a:pt x="5091" y="2677"/>
                </a:lnTo>
                <a:lnTo>
                  <a:pt x="5116" y="2669"/>
                </a:lnTo>
                <a:lnTo>
                  <a:pt x="5139" y="2661"/>
                </a:lnTo>
                <a:lnTo>
                  <a:pt x="5162" y="2652"/>
                </a:lnTo>
                <a:lnTo>
                  <a:pt x="5184" y="2642"/>
                </a:lnTo>
                <a:lnTo>
                  <a:pt x="5205" y="2632"/>
                </a:lnTo>
                <a:lnTo>
                  <a:pt x="5226" y="2620"/>
                </a:lnTo>
                <a:lnTo>
                  <a:pt x="5246" y="2607"/>
                </a:lnTo>
                <a:lnTo>
                  <a:pt x="5266" y="2594"/>
                </a:lnTo>
                <a:lnTo>
                  <a:pt x="5284" y="2581"/>
                </a:lnTo>
                <a:lnTo>
                  <a:pt x="5300" y="2567"/>
                </a:lnTo>
                <a:lnTo>
                  <a:pt x="5315" y="2552"/>
                </a:lnTo>
                <a:lnTo>
                  <a:pt x="5330" y="2537"/>
                </a:lnTo>
                <a:lnTo>
                  <a:pt x="5343" y="2520"/>
                </a:lnTo>
                <a:lnTo>
                  <a:pt x="5356" y="2504"/>
                </a:lnTo>
                <a:lnTo>
                  <a:pt x="5368" y="2487"/>
                </a:lnTo>
                <a:lnTo>
                  <a:pt x="5379" y="2469"/>
                </a:lnTo>
                <a:lnTo>
                  <a:pt x="5388" y="2451"/>
                </a:lnTo>
                <a:lnTo>
                  <a:pt x="5398" y="2433"/>
                </a:lnTo>
                <a:lnTo>
                  <a:pt x="5406" y="2413"/>
                </a:lnTo>
                <a:lnTo>
                  <a:pt x="5414" y="2394"/>
                </a:lnTo>
                <a:lnTo>
                  <a:pt x="5421" y="2374"/>
                </a:lnTo>
                <a:lnTo>
                  <a:pt x="5427" y="2354"/>
                </a:lnTo>
                <a:lnTo>
                  <a:pt x="5432" y="2333"/>
                </a:lnTo>
                <a:lnTo>
                  <a:pt x="5438" y="2313"/>
                </a:lnTo>
                <a:lnTo>
                  <a:pt x="5441" y="2291"/>
                </a:lnTo>
                <a:lnTo>
                  <a:pt x="5444" y="2271"/>
                </a:lnTo>
                <a:lnTo>
                  <a:pt x="5447" y="2249"/>
                </a:lnTo>
                <a:lnTo>
                  <a:pt x="5449" y="2228"/>
                </a:lnTo>
                <a:lnTo>
                  <a:pt x="5450" y="2206"/>
                </a:lnTo>
                <a:lnTo>
                  <a:pt x="5450" y="2164"/>
                </a:lnTo>
                <a:lnTo>
                  <a:pt x="5448" y="2121"/>
                </a:lnTo>
                <a:lnTo>
                  <a:pt x="5444" y="2078"/>
                </a:lnTo>
                <a:lnTo>
                  <a:pt x="5438" y="2037"/>
                </a:lnTo>
                <a:lnTo>
                  <a:pt x="5429" y="1996"/>
                </a:lnTo>
                <a:lnTo>
                  <a:pt x="5418" y="1958"/>
                </a:lnTo>
                <a:lnTo>
                  <a:pt x="5409" y="1929"/>
                </a:lnTo>
                <a:lnTo>
                  <a:pt x="5398" y="1903"/>
                </a:lnTo>
                <a:lnTo>
                  <a:pt x="5385" y="1877"/>
                </a:lnTo>
                <a:lnTo>
                  <a:pt x="5372" y="1853"/>
                </a:lnTo>
                <a:lnTo>
                  <a:pt x="5358" y="1830"/>
                </a:lnTo>
                <a:lnTo>
                  <a:pt x="5342" y="1808"/>
                </a:lnTo>
                <a:lnTo>
                  <a:pt x="5325" y="1787"/>
                </a:lnTo>
                <a:lnTo>
                  <a:pt x="5307" y="1767"/>
                </a:lnTo>
                <a:lnTo>
                  <a:pt x="5289" y="1749"/>
                </a:lnTo>
                <a:lnTo>
                  <a:pt x="5268" y="1731"/>
                </a:lnTo>
                <a:lnTo>
                  <a:pt x="5247" y="1715"/>
                </a:lnTo>
                <a:lnTo>
                  <a:pt x="5224" y="1698"/>
                </a:lnTo>
                <a:lnTo>
                  <a:pt x="5201" y="1683"/>
                </a:lnTo>
                <a:lnTo>
                  <a:pt x="5176" y="1670"/>
                </a:lnTo>
                <a:lnTo>
                  <a:pt x="5151" y="1657"/>
                </a:lnTo>
                <a:lnTo>
                  <a:pt x="5125" y="1644"/>
                </a:lnTo>
                <a:lnTo>
                  <a:pt x="5098" y="1632"/>
                </a:lnTo>
                <a:lnTo>
                  <a:pt x="5069" y="1621"/>
                </a:lnTo>
                <a:lnTo>
                  <a:pt x="5040" y="1612"/>
                </a:lnTo>
                <a:lnTo>
                  <a:pt x="5010" y="1602"/>
                </a:lnTo>
                <a:lnTo>
                  <a:pt x="4979" y="1592"/>
                </a:lnTo>
                <a:lnTo>
                  <a:pt x="4947" y="1585"/>
                </a:lnTo>
                <a:lnTo>
                  <a:pt x="4915" y="1576"/>
                </a:lnTo>
                <a:lnTo>
                  <a:pt x="4881" y="1570"/>
                </a:lnTo>
                <a:lnTo>
                  <a:pt x="4812" y="1556"/>
                </a:lnTo>
                <a:lnTo>
                  <a:pt x="4739" y="1545"/>
                </a:lnTo>
                <a:lnTo>
                  <a:pt x="4664" y="1534"/>
                </a:lnTo>
                <a:lnTo>
                  <a:pt x="4586" y="1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04800"/>
            <a:ext cx="7888287" cy="552450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Papyrus" panose="03070502060502030205" pitchFamily="66" charset="0"/>
              </a:rPr>
              <a:t>Let's Talk!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7063" y="2216150"/>
            <a:ext cx="4395787" cy="2568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Su Nan: Don't litter on the floor. It's a bad habit.</a:t>
            </a:r>
          </a:p>
          <a:p>
            <a:pPr eaLnBrk="1" hangingPunct="1"/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Girl: I'm sorry.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4313" y="1971675"/>
            <a:ext cx="3589337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utoUpdateAnimBg="0"/>
      <p:bldP spid="26627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04800"/>
            <a:ext cx="7888287" cy="552450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Papyrus" panose="03070502060502030205" pitchFamily="66" charset="0"/>
              </a:rPr>
              <a:t>Let's Talk!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27063" y="2216150"/>
            <a:ext cx="4395787" cy="2020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Mom: You shouldn't tel lies. It's a bad habit.</a:t>
            </a:r>
          </a:p>
          <a:p>
            <a:pPr eaLnBrk="1" hangingPunct="1"/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Boy: I'm sorry. I won't.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4488" y="1905000"/>
            <a:ext cx="33813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utoUpdateAnimBg="0"/>
      <p:bldP spid="27651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04800"/>
            <a:ext cx="7888287" cy="552450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Papyrus" panose="03070502060502030205" pitchFamily="66" charset="0"/>
              </a:rPr>
              <a:t>Let's Talk!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27063" y="1685925"/>
            <a:ext cx="4395787" cy="4214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Li Shan: We shouldn't make a noise in the library. We'd better keep quiet and we should have a good habit.</a:t>
            </a:r>
          </a:p>
          <a:p>
            <a:pPr eaLnBrk="1" hangingPunct="1"/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Girls: All right.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00675" y="2216150"/>
            <a:ext cx="34766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utoUpdateAnimBg="0"/>
      <p:bldP spid="28675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04800"/>
            <a:ext cx="7888287" cy="552450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Papyrus" panose="03070502060502030205" pitchFamily="66" charset="0"/>
              </a:rPr>
              <a:t>Let's Talk!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768725" y="1571625"/>
            <a:ext cx="4395788" cy="3665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Grandpa: The boy shouldn't write on the tree. We should take care of trees and have a good habit.</a:t>
            </a:r>
          </a:p>
          <a:p>
            <a:pPr eaLnBrk="1" hangingPunct="1"/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Boy: I see.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863" y="2057400"/>
            <a:ext cx="31035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utoUpdateAnimBg="0"/>
      <p:bldP spid="29699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382838"/>
            <a:ext cx="8359775" cy="1736725"/>
          </a:xfrm>
          <a:gradFill rotWithShape="0">
            <a:gsLst>
              <a:gs pos="0">
                <a:srgbClr val="DDEBCF">
                  <a:alpha val="59998"/>
                </a:srgbClr>
              </a:gs>
              <a:gs pos="50000">
                <a:srgbClr val="9CB86E">
                  <a:alpha val="54498"/>
                </a:srgbClr>
              </a:gs>
              <a:gs pos="100000">
                <a:srgbClr val="156B13">
                  <a:alpha val="48997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 eaLnBrk="1" hangingPunct="1"/>
            <a:r>
              <a:rPr lang="zh-CN" altLang="en-US" sz="8800" dirty="0" smtClean="0">
                <a:solidFill>
                  <a:srgbClr val="000000"/>
                </a:solidFill>
                <a:latin typeface="Papyrus" panose="03070502060502030205" pitchFamily="66" charset="0"/>
              </a:rPr>
              <a:t>Let's Practice!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182983"/>
            <a:ext cx="7888287" cy="552450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latin typeface="Papyrus" panose="03070502060502030205" pitchFamily="66" charset="0"/>
              </a:rPr>
              <a:t>Let's Talk!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27063" y="2360649"/>
            <a:ext cx="8018463" cy="1562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Talk with your partner using the sentences above!</a:t>
            </a:r>
          </a:p>
        </p:txBody>
      </p:sp>
      <p:sp>
        <p:nvSpPr>
          <p:cNvPr id="30724" name="KSO_Shape"/>
          <p:cNvSpPr>
            <a:spLocks noChangeArrowheads="1"/>
          </p:cNvSpPr>
          <p:nvPr/>
        </p:nvSpPr>
        <p:spPr bwMode="auto">
          <a:xfrm>
            <a:off x="5976938" y="4308475"/>
            <a:ext cx="1905000" cy="1685925"/>
          </a:xfrm>
          <a:custGeom>
            <a:avLst/>
            <a:gdLst>
              <a:gd name="T0" fmla="*/ 2147483647 w 4828"/>
              <a:gd name="T1" fmla="*/ 2147483647 h 4262"/>
              <a:gd name="T2" fmla="*/ 2147483647 w 4828"/>
              <a:gd name="T3" fmla="*/ 2147483647 h 4262"/>
              <a:gd name="T4" fmla="*/ 2147483647 w 4828"/>
              <a:gd name="T5" fmla="*/ 247389503 h 4262"/>
              <a:gd name="T6" fmla="*/ 2147483647 w 4828"/>
              <a:gd name="T7" fmla="*/ 2147483647 h 4262"/>
              <a:gd name="T8" fmla="*/ 2147483647 w 4828"/>
              <a:gd name="T9" fmla="*/ 2147483647 h 4262"/>
              <a:gd name="T10" fmla="*/ 2147483647 w 4828"/>
              <a:gd name="T11" fmla="*/ 2147483647 h 4262"/>
              <a:gd name="T12" fmla="*/ 2147483647 w 4828"/>
              <a:gd name="T13" fmla="*/ 2147483647 h 4262"/>
              <a:gd name="T14" fmla="*/ 2147483647 w 4828"/>
              <a:gd name="T15" fmla="*/ 2147483647 h 4262"/>
              <a:gd name="T16" fmla="*/ 2147483647 w 4828"/>
              <a:gd name="T17" fmla="*/ 2147483647 h 4262"/>
              <a:gd name="T18" fmla="*/ 2147483647 w 4828"/>
              <a:gd name="T19" fmla="*/ 2147483647 h 4262"/>
              <a:gd name="T20" fmla="*/ 2147483647 w 4828"/>
              <a:gd name="T21" fmla="*/ 2147483647 h 4262"/>
              <a:gd name="T22" fmla="*/ 2147483647 w 4828"/>
              <a:gd name="T23" fmla="*/ 2147483647 h 4262"/>
              <a:gd name="T24" fmla="*/ 2147483647 w 4828"/>
              <a:gd name="T25" fmla="*/ 2147483647 h 4262"/>
              <a:gd name="T26" fmla="*/ 2147483647 w 4828"/>
              <a:gd name="T27" fmla="*/ 2147483647 h 4262"/>
              <a:gd name="T28" fmla="*/ 2147483647 w 4828"/>
              <a:gd name="T29" fmla="*/ 2147483647 h 4262"/>
              <a:gd name="T30" fmla="*/ 2147483647 w 4828"/>
              <a:gd name="T31" fmla="*/ 2147483647 h 4262"/>
              <a:gd name="T32" fmla="*/ 2147483647 w 4828"/>
              <a:gd name="T33" fmla="*/ 2147483647 h 4262"/>
              <a:gd name="T34" fmla="*/ 2147483647 w 4828"/>
              <a:gd name="T35" fmla="*/ 2147483647 h 4262"/>
              <a:gd name="T36" fmla="*/ 2147483647 w 4828"/>
              <a:gd name="T37" fmla="*/ 2147483647 h 4262"/>
              <a:gd name="T38" fmla="*/ 2147483647 w 4828"/>
              <a:gd name="T39" fmla="*/ 2147483647 h 4262"/>
              <a:gd name="T40" fmla="*/ 2147483647 w 4828"/>
              <a:gd name="T41" fmla="*/ 2147483647 h 4262"/>
              <a:gd name="T42" fmla="*/ 2147483647 w 4828"/>
              <a:gd name="T43" fmla="*/ 2147483647 h 4262"/>
              <a:gd name="T44" fmla="*/ 2147483647 w 4828"/>
              <a:gd name="T45" fmla="*/ 2147483647 h 4262"/>
              <a:gd name="T46" fmla="*/ 184334767 w 4828"/>
              <a:gd name="T47" fmla="*/ 2147483647 h 4262"/>
              <a:gd name="T48" fmla="*/ 2147483647 w 4828"/>
              <a:gd name="T49" fmla="*/ 2147483647 h 4262"/>
              <a:gd name="T50" fmla="*/ 2147483647 w 4828"/>
              <a:gd name="T51" fmla="*/ 2147483647 h 4262"/>
              <a:gd name="T52" fmla="*/ 2147483647 w 4828"/>
              <a:gd name="T53" fmla="*/ 2147483647 h 4262"/>
              <a:gd name="T54" fmla="*/ 2147483647 w 4828"/>
              <a:gd name="T55" fmla="*/ 2147483647 h 4262"/>
              <a:gd name="T56" fmla="*/ 2147483647 w 4828"/>
              <a:gd name="T57" fmla="*/ 2147483647 h 4262"/>
              <a:gd name="T58" fmla="*/ 2147483647 w 4828"/>
              <a:gd name="T59" fmla="*/ 2147483647 h 4262"/>
              <a:gd name="T60" fmla="*/ 2147483647 w 4828"/>
              <a:gd name="T61" fmla="*/ 2147483647 h 4262"/>
              <a:gd name="T62" fmla="*/ 2147483647 w 4828"/>
              <a:gd name="T63" fmla="*/ 2147483647 h 4262"/>
              <a:gd name="T64" fmla="*/ 2147483647 w 4828"/>
              <a:gd name="T65" fmla="*/ 2147483647 h 4262"/>
              <a:gd name="T66" fmla="*/ 2147483647 w 4828"/>
              <a:gd name="T67" fmla="*/ 2147483647 h 4262"/>
              <a:gd name="T68" fmla="*/ 2147483647 w 4828"/>
              <a:gd name="T69" fmla="*/ 2147483647 h 4262"/>
              <a:gd name="T70" fmla="*/ 2147483647 w 4828"/>
              <a:gd name="T71" fmla="*/ 2147483647 h 4262"/>
              <a:gd name="T72" fmla="*/ 2147483647 w 4828"/>
              <a:gd name="T73" fmla="*/ 2147483647 h 4262"/>
              <a:gd name="T74" fmla="*/ 2147483647 w 4828"/>
              <a:gd name="T75" fmla="*/ 2147483647 h 4262"/>
              <a:gd name="T76" fmla="*/ 2147483647 w 4828"/>
              <a:gd name="T77" fmla="*/ 2147483647 h 4262"/>
              <a:gd name="T78" fmla="*/ 2147483647 w 4828"/>
              <a:gd name="T79" fmla="*/ 2147483647 h 4262"/>
              <a:gd name="T80" fmla="*/ 2147483647 w 4828"/>
              <a:gd name="T81" fmla="*/ 2147483647 h 4262"/>
              <a:gd name="T82" fmla="*/ 2147483647 w 4828"/>
              <a:gd name="T83" fmla="*/ 2147483647 h 4262"/>
              <a:gd name="T84" fmla="*/ 2147483647 w 4828"/>
              <a:gd name="T85" fmla="*/ 2147483647 h 4262"/>
              <a:gd name="T86" fmla="*/ 2147483647 w 4828"/>
              <a:gd name="T87" fmla="*/ 2147483647 h 4262"/>
              <a:gd name="T88" fmla="*/ 2147483647 w 4828"/>
              <a:gd name="T89" fmla="*/ 2147483647 h 4262"/>
              <a:gd name="T90" fmla="*/ 2147483647 w 4828"/>
              <a:gd name="T91" fmla="*/ 2147483647 h 4262"/>
              <a:gd name="T92" fmla="*/ 2147483647 w 4828"/>
              <a:gd name="T93" fmla="*/ 2147483647 h 4262"/>
              <a:gd name="T94" fmla="*/ 2147483647 w 4828"/>
              <a:gd name="T95" fmla="*/ 2147483647 h 4262"/>
              <a:gd name="T96" fmla="*/ 2147483647 w 4828"/>
              <a:gd name="T97" fmla="*/ 2147483647 h 4262"/>
              <a:gd name="T98" fmla="*/ 2147483647 w 4828"/>
              <a:gd name="T99" fmla="*/ 2147483647 h 4262"/>
              <a:gd name="T100" fmla="*/ 2147483647 w 4828"/>
              <a:gd name="T101" fmla="*/ 2147483647 h 4262"/>
              <a:gd name="T102" fmla="*/ 2147483647 w 4828"/>
              <a:gd name="T103" fmla="*/ 2147483647 h 4262"/>
              <a:gd name="T104" fmla="*/ 2147483647 w 4828"/>
              <a:gd name="T105" fmla="*/ 2147483647 h 4262"/>
              <a:gd name="T106" fmla="*/ 2147483647 w 4828"/>
              <a:gd name="T107" fmla="*/ 2147483647 h 4262"/>
              <a:gd name="T108" fmla="*/ 2147483647 w 4828"/>
              <a:gd name="T109" fmla="*/ 2147483647 h 4262"/>
              <a:gd name="T110" fmla="*/ 2147483647 w 4828"/>
              <a:gd name="T111" fmla="*/ 2147483647 h 4262"/>
              <a:gd name="T112" fmla="*/ 2147483647 w 4828"/>
              <a:gd name="T113" fmla="*/ 2147483647 h 4262"/>
              <a:gd name="T114" fmla="*/ 2147483647 w 4828"/>
              <a:gd name="T115" fmla="*/ 2147483647 h 4262"/>
              <a:gd name="T116" fmla="*/ 2147483647 w 4828"/>
              <a:gd name="T117" fmla="*/ 2147483647 h 4262"/>
              <a:gd name="T118" fmla="*/ 2147483647 w 4828"/>
              <a:gd name="T119" fmla="*/ 2147483647 h 42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28"/>
              <a:gd name="T181" fmla="*/ 0 h 4262"/>
              <a:gd name="T182" fmla="*/ 4828 w 4828"/>
              <a:gd name="T183" fmla="*/ 4262 h 42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28" h="4262">
                <a:moveTo>
                  <a:pt x="337" y="1656"/>
                </a:moveTo>
                <a:lnTo>
                  <a:pt x="2641" y="942"/>
                </a:lnTo>
                <a:lnTo>
                  <a:pt x="2648" y="896"/>
                </a:lnTo>
                <a:lnTo>
                  <a:pt x="2658" y="850"/>
                </a:lnTo>
                <a:lnTo>
                  <a:pt x="2669" y="804"/>
                </a:lnTo>
                <a:lnTo>
                  <a:pt x="2682" y="760"/>
                </a:lnTo>
                <a:lnTo>
                  <a:pt x="2698" y="715"/>
                </a:lnTo>
                <a:lnTo>
                  <a:pt x="2715" y="672"/>
                </a:lnTo>
                <a:lnTo>
                  <a:pt x="2735" y="629"/>
                </a:lnTo>
                <a:lnTo>
                  <a:pt x="2755" y="587"/>
                </a:lnTo>
                <a:lnTo>
                  <a:pt x="2778" y="545"/>
                </a:lnTo>
                <a:lnTo>
                  <a:pt x="2803" y="505"/>
                </a:lnTo>
                <a:lnTo>
                  <a:pt x="2830" y="464"/>
                </a:lnTo>
                <a:lnTo>
                  <a:pt x="2858" y="427"/>
                </a:lnTo>
                <a:lnTo>
                  <a:pt x="2890" y="389"/>
                </a:lnTo>
                <a:lnTo>
                  <a:pt x="2922" y="352"/>
                </a:lnTo>
                <a:lnTo>
                  <a:pt x="2956" y="316"/>
                </a:lnTo>
                <a:lnTo>
                  <a:pt x="2992" y="282"/>
                </a:lnTo>
                <a:lnTo>
                  <a:pt x="3013" y="264"/>
                </a:lnTo>
                <a:lnTo>
                  <a:pt x="3036" y="245"/>
                </a:lnTo>
                <a:lnTo>
                  <a:pt x="3058" y="228"/>
                </a:lnTo>
                <a:lnTo>
                  <a:pt x="3080" y="211"/>
                </a:lnTo>
                <a:lnTo>
                  <a:pt x="3102" y="195"/>
                </a:lnTo>
                <a:lnTo>
                  <a:pt x="3126" y="179"/>
                </a:lnTo>
                <a:lnTo>
                  <a:pt x="3148" y="165"/>
                </a:lnTo>
                <a:lnTo>
                  <a:pt x="3172" y="150"/>
                </a:lnTo>
                <a:lnTo>
                  <a:pt x="3196" y="137"/>
                </a:lnTo>
                <a:lnTo>
                  <a:pt x="3219" y="123"/>
                </a:lnTo>
                <a:lnTo>
                  <a:pt x="3244" y="111"/>
                </a:lnTo>
                <a:lnTo>
                  <a:pt x="3269" y="100"/>
                </a:lnTo>
                <a:lnTo>
                  <a:pt x="3318" y="79"/>
                </a:lnTo>
                <a:lnTo>
                  <a:pt x="3368" y="60"/>
                </a:lnTo>
                <a:lnTo>
                  <a:pt x="3419" y="43"/>
                </a:lnTo>
                <a:lnTo>
                  <a:pt x="3470" y="30"/>
                </a:lnTo>
                <a:lnTo>
                  <a:pt x="3523" y="19"/>
                </a:lnTo>
                <a:lnTo>
                  <a:pt x="3575" y="10"/>
                </a:lnTo>
                <a:lnTo>
                  <a:pt x="3627" y="4"/>
                </a:lnTo>
                <a:lnTo>
                  <a:pt x="3680" y="1"/>
                </a:lnTo>
                <a:lnTo>
                  <a:pt x="3733" y="0"/>
                </a:lnTo>
                <a:lnTo>
                  <a:pt x="3786" y="1"/>
                </a:lnTo>
                <a:lnTo>
                  <a:pt x="3838" y="5"/>
                </a:lnTo>
                <a:lnTo>
                  <a:pt x="3891" y="11"/>
                </a:lnTo>
                <a:lnTo>
                  <a:pt x="3943" y="20"/>
                </a:lnTo>
                <a:lnTo>
                  <a:pt x="3994" y="32"/>
                </a:lnTo>
                <a:lnTo>
                  <a:pt x="4046" y="45"/>
                </a:lnTo>
                <a:lnTo>
                  <a:pt x="4096" y="62"/>
                </a:lnTo>
                <a:lnTo>
                  <a:pt x="4146" y="81"/>
                </a:lnTo>
                <a:lnTo>
                  <a:pt x="4195" y="102"/>
                </a:lnTo>
                <a:lnTo>
                  <a:pt x="4243" y="127"/>
                </a:lnTo>
                <a:lnTo>
                  <a:pt x="4290" y="154"/>
                </a:lnTo>
                <a:lnTo>
                  <a:pt x="4313" y="167"/>
                </a:lnTo>
                <a:lnTo>
                  <a:pt x="4335" y="181"/>
                </a:lnTo>
                <a:lnTo>
                  <a:pt x="4359" y="197"/>
                </a:lnTo>
                <a:lnTo>
                  <a:pt x="4381" y="214"/>
                </a:lnTo>
                <a:lnTo>
                  <a:pt x="4402" y="229"/>
                </a:lnTo>
                <a:lnTo>
                  <a:pt x="4425" y="247"/>
                </a:lnTo>
                <a:lnTo>
                  <a:pt x="4446" y="265"/>
                </a:lnTo>
                <a:lnTo>
                  <a:pt x="4466" y="283"/>
                </a:lnTo>
                <a:lnTo>
                  <a:pt x="4487" y="302"/>
                </a:lnTo>
                <a:lnTo>
                  <a:pt x="4507" y="322"/>
                </a:lnTo>
                <a:lnTo>
                  <a:pt x="4526" y="342"/>
                </a:lnTo>
                <a:lnTo>
                  <a:pt x="4546" y="363"/>
                </a:lnTo>
                <a:lnTo>
                  <a:pt x="4564" y="384"/>
                </a:lnTo>
                <a:lnTo>
                  <a:pt x="4583" y="405"/>
                </a:lnTo>
                <a:lnTo>
                  <a:pt x="4600" y="428"/>
                </a:lnTo>
                <a:lnTo>
                  <a:pt x="4616" y="450"/>
                </a:lnTo>
                <a:lnTo>
                  <a:pt x="4633" y="472"/>
                </a:lnTo>
                <a:lnTo>
                  <a:pt x="4649" y="496"/>
                </a:lnTo>
                <a:lnTo>
                  <a:pt x="4663" y="519"/>
                </a:lnTo>
                <a:lnTo>
                  <a:pt x="4678" y="542"/>
                </a:lnTo>
                <a:lnTo>
                  <a:pt x="4691" y="566"/>
                </a:lnTo>
                <a:lnTo>
                  <a:pt x="4704" y="590"/>
                </a:lnTo>
                <a:lnTo>
                  <a:pt x="4717" y="614"/>
                </a:lnTo>
                <a:lnTo>
                  <a:pt x="4728" y="638"/>
                </a:lnTo>
                <a:lnTo>
                  <a:pt x="4739" y="664"/>
                </a:lnTo>
                <a:lnTo>
                  <a:pt x="4749" y="689"/>
                </a:lnTo>
                <a:lnTo>
                  <a:pt x="4768" y="739"/>
                </a:lnTo>
                <a:lnTo>
                  <a:pt x="4785" y="790"/>
                </a:lnTo>
                <a:lnTo>
                  <a:pt x="4798" y="841"/>
                </a:lnTo>
                <a:lnTo>
                  <a:pt x="4809" y="892"/>
                </a:lnTo>
                <a:lnTo>
                  <a:pt x="4818" y="945"/>
                </a:lnTo>
                <a:lnTo>
                  <a:pt x="4824" y="997"/>
                </a:lnTo>
                <a:lnTo>
                  <a:pt x="4827" y="1051"/>
                </a:lnTo>
                <a:lnTo>
                  <a:pt x="4828" y="1103"/>
                </a:lnTo>
                <a:lnTo>
                  <a:pt x="4827" y="1155"/>
                </a:lnTo>
                <a:lnTo>
                  <a:pt x="4823" y="1209"/>
                </a:lnTo>
                <a:lnTo>
                  <a:pt x="4816" y="1261"/>
                </a:lnTo>
                <a:lnTo>
                  <a:pt x="4807" y="1313"/>
                </a:lnTo>
                <a:lnTo>
                  <a:pt x="4796" y="1365"/>
                </a:lnTo>
                <a:lnTo>
                  <a:pt x="4782" y="1415"/>
                </a:lnTo>
                <a:lnTo>
                  <a:pt x="4766" y="1466"/>
                </a:lnTo>
                <a:lnTo>
                  <a:pt x="4747" y="1515"/>
                </a:lnTo>
                <a:lnTo>
                  <a:pt x="4724" y="1565"/>
                </a:lnTo>
                <a:lnTo>
                  <a:pt x="4701" y="1612"/>
                </a:lnTo>
                <a:lnTo>
                  <a:pt x="4674" y="1660"/>
                </a:lnTo>
                <a:lnTo>
                  <a:pt x="4661" y="1683"/>
                </a:lnTo>
                <a:lnTo>
                  <a:pt x="4646" y="1706"/>
                </a:lnTo>
                <a:lnTo>
                  <a:pt x="4631" y="1728"/>
                </a:lnTo>
                <a:lnTo>
                  <a:pt x="4614" y="1751"/>
                </a:lnTo>
                <a:lnTo>
                  <a:pt x="4598" y="1773"/>
                </a:lnTo>
                <a:lnTo>
                  <a:pt x="4581" y="1794"/>
                </a:lnTo>
                <a:lnTo>
                  <a:pt x="4563" y="1815"/>
                </a:lnTo>
                <a:lnTo>
                  <a:pt x="4545" y="1836"/>
                </a:lnTo>
                <a:lnTo>
                  <a:pt x="4526" y="1857"/>
                </a:lnTo>
                <a:lnTo>
                  <a:pt x="4506" y="1877"/>
                </a:lnTo>
                <a:lnTo>
                  <a:pt x="4486" y="1897"/>
                </a:lnTo>
                <a:lnTo>
                  <a:pt x="4465" y="1916"/>
                </a:lnTo>
                <a:lnTo>
                  <a:pt x="4443" y="1935"/>
                </a:lnTo>
                <a:lnTo>
                  <a:pt x="4422" y="1952"/>
                </a:lnTo>
                <a:lnTo>
                  <a:pt x="4400" y="1970"/>
                </a:lnTo>
                <a:lnTo>
                  <a:pt x="4378" y="1987"/>
                </a:lnTo>
                <a:lnTo>
                  <a:pt x="4355" y="2003"/>
                </a:lnTo>
                <a:lnTo>
                  <a:pt x="4332" y="2018"/>
                </a:lnTo>
                <a:lnTo>
                  <a:pt x="4309" y="2033"/>
                </a:lnTo>
                <a:lnTo>
                  <a:pt x="4285" y="2047"/>
                </a:lnTo>
                <a:lnTo>
                  <a:pt x="4262" y="2061"/>
                </a:lnTo>
                <a:lnTo>
                  <a:pt x="4237" y="2074"/>
                </a:lnTo>
                <a:lnTo>
                  <a:pt x="4214" y="2086"/>
                </a:lnTo>
                <a:lnTo>
                  <a:pt x="4189" y="2097"/>
                </a:lnTo>
                <a:lnTo>
                  <a:pt x="4164" y="2108"/>
                </a:lnTo>
                <a:lnTo>
                  <a:pt x="4139" y="2120"/>
                </a:lnTo>
                <a:lnTo>
                  <a:pt x="4089" y="2137"/>
                </a:lnTo>
                <a:lnTo>
                  <a:pt x="4038" y="2154"/>
                </a:lnTo>
                <a:lnTo>
                  <a:pt x="3986" y="2168"/>
                </a:lnTo>
                <a:lnTo>
                  <a:pt x="3935" y="2179"/>
                </a:lnTo>
                <a:lnTo>
                  <a:pt x="3883" y="2188"/>
                </a:lnTo>
                <a:lnTo>
                  <a:pt x="3829" y="2193"/>
                </a:lnTo>
                <a:lnTo>
                  <a:pt x="3777" y="2198"/>
                </a:lnTo>
                <a:lnTo>
                  <a:pt x="3724" y="2199"/>
                </a:lnTo>
                <a:lnTo>
                  <a:pt x="3672" y="2196"/>
                </a:lnTo>
                <a:lnTo>
                  <a:pt x="3624" y="2193"/>
                </a:lnTo>
                <a:lnTo>
                  <a:pt x="3577" y="2188"/>
                </a:lnTo>
                <a:lnTo>
                  <a:pt x="3531" y="2180"/>
                </a:lnTo>
                <a:lnTo>
                  <a:pt x="3484" y="2171"/>
                </a:lnTo>
                <a:lnTo>
                  <a:pt x="3438" y="2160"/>
                </a:lnTo>
                <a:lnTo>
                  <a:pt x="3392" y="2146"/>
                </a:lnTo>
                <a:lnTo>
                  <a:pt x="3348" y="2131"/>
                </a:lnTo>
                <a:lnTo>
                  <a:pt x="3303" y="2113"/>
                </a:lnTo>
                <a:lnTo>
                  <a:pt x="3260" y="2093"/>
                </a:lnTo>
                <a:lnTo>
                  <a:pt x="3216" y="2072"/>
                </a:lnTo>
                <a:lnTo>
                  <a:pt x="3174" y="2048"/>
                </a:lnTo>
                <a:lnTo>
                  <a:pt x="3133" y="2023"/>
                </a:lnTo>
                <a:lnTo>
                  <a:pt x="3092" y="1996"/>
                </a:lnTo>
                <a:lnTo>
                  <a:pt x="3052" y="1966"/>
                </a:lnTo>
                <a:lnTo>
                  <a:pt x="3014" y="1935"/>
                </a:lnTo>
                <a:lnTo>
                  <a:pt x="2976" y="1901"/>
                </a:lnTo>
                <a:lnTo>
                  <a:pt x="2498" y="2015"/>
                </a:lnTo>
                <a:lnTo>
                  <a:pt x="2498" y="2582"/>
                </a:lnTo>
                <a:lnTo>
                  <a:pt x="2156" y="2582"/>
                </a:lnTo>
                <a:lnTo>
                  <a:pt x="1767" y="3708"/>
                </a:lnTo>
                <a:lnTo>
                  <a:pt x="3737" y="3708"/>
                </a:lnTo>
                <a:lnTo>
                  <a:pt x="3737" y="4262"/>
                </a:lnTo>
                <a:lnTo>
                  <a:pt x="1421" y="4262"/>
                </a:lnTo>
                <a:lnTo>
                  <a:pt x="1210" y="3963"/>
                </a:lnTo>
                <a:lnTo>
                  <a:pt x="1387" y="3460"/>
                </a:lnTo>
                <a:lnTo>
                  <a:pt x="1544" y="3009"/>
                </a:lnTo>
                <a:lnTo>
                  <a:pt x="1692" y="2582"/>
                </a:lnTo>
                <a:lnTo>
                  <a:pt x="1455" y="2582"/>
                </a:lnTo>
                <a:lnTo>
                  <a:pt x="1455" y="1515"/>
                </a:lnTo>
                <a:lnTo>
                  <a:pt x="1265" y="1515"/>
                </a:lnTo>
                <a:lnTo>
                  <a:pt x="1265" y="2306"/>
                </a:lnTo>
                <a:lnTo>
                  <a:pt x="560" y="2473"/>
                </a:lnTo>
                <a:lnTo>
                  <a:pt x="467" y="2135"/>
                </a:lnTo>
                <a:lnTo>
                  <a:pt x="445" y="2149"/>
                </a:lnTo>
                <a:lnTo>
                  <a:pt x="421" y="2162"/>
                </a:lnTo>
                <a:lnTo>
                  <a:pt x="398" y="2176"/>
                </a:lnTo>
                <a:lnTo>
                  <a:pt x="376" y="2192"/>
                </a:lnTo>
                <a:lnTo>
                  <a:pt x="353" y="2208"/>
                </a:lnTo>
                <a:lnTo>
                  <a:pt x="332" y="2224"/>
                </a:lnTo>
                <a:lnTo>
                  <a:pt x="313" y="2241"/>
                </a:lnTo>
                <a:lnTo>
                  <a:pt x="294" y="2260"/>
                </a:lnTo>
                <a:lnTo>
                  <a:pt x="278" y="2278"/>
                </a:lnTo>
                <a:lnTo>
                  <a:pt x="262" y="2298"/>
                </a:lnTo>
                <a:lnTo>
                  <a:pt x="250" y="2318"/>
                </a:lnTo>
                <a:lnTo>
                  <a:pt x="239" y="2338"/>
                </a:lnTo>
                <a:lnTo>
                  <a:pt x="234" y="2349"/>
                </a:lnTo>
                <a:lnTo>
                  <a:pt x="231" y="2359"/>
                </a:lnTo>
                <a:lnTo>
                  <a:pt x="227" y="2370"/>
                </a:lnTo>
                <a:lnTo>
                  <a:pt x="225" y="2382"/>
                </a:lnTo>
                <a:lnTo>
                  <a:pt x="224" y="2393"/>
                </a:lnTo>
                <a:lnTo>
                  <a:pt x="224" y="2404"/>
                </a:lnTo>
                <a:lnTo>
                  <a:pt x="224" y="2415"/>
                </a:lnTo>
                <a:lnTo>
                  <a:pt x="225" y="2426"/>
                </a:lnTo>
                <a:lnTo>
                  <a:pt x="229" y="2447"/>
                </a:lnTo>
                <a:lnTo>
                  <a:pt x="234" y="2470"/>
                </a:lnTo>
                <a:lnTo>
                  <a:pt x="242" y="2492"/>
                </a:lnTo>
                <a:lnTo>
                  <a:pt x="252" y="2516"/>
                </a:lnTo>
                <a:lnTo>
                  <a:pt x="263" y="2540"/>
                </a:lnTo>
                <a:lnTo>
                  <a:pt x="275" y="2565"/>
                </a:lnTo>
                <a:lnTo>
                  <a:pt x="290" y="2590"/>
                </a:lnTo>
                <a:lnTo>
                  <a:pt x="306" y="2617"/>
                </a:lnTo>
                <a:lnTo>
                  <a:pt x="339" y="2669"/>
                </a:lnTo>
                <a:lnTo>
                  <a:pt x="377" y="2724"/>
                </a:lnTo>
                <a:lnTo>
                  <a:pt x="417" y="2779"/>
                </a:lnTo>
                <a:lnTo>
                  <a:pt x="457" y="2835"/>
                </a:lnTo>
                <a:lnTo>
                  <a:pt x="515" y="2913"/>
                </a:lnTo>
                <a:lnTo>
                  <a:pt x="543" y="2953"/>
                </a:lnTo>
                <a:lnTo>
                  <a:pt x="571" y="2992"/>
                </a:lnTo>
                <a:lnTo>
                  <a:pt x="596" y="3031"/>
                </a:lnTo>
                <a:lnTo>
                  <a:pt x="622" y="3071"/>
                </a:lnTo>
                <a:lnTo>
                  <a:pt x="646" y="3110"/>
                </a:lnTo>
                <a:lnTo>
                  <a:pt x="667" y="3151"/>
                </a:lnTo>
                <a:lnTo>
                  <a:pt x="687" y="3191"/>
                </a:lnTo>
                <a:lnTo>
                  <a:pt x="703" y="3230"/>
                </a:lnTo>
                <a:lnTo>
                  <a:pt x="711" y="3250"/>
                </a:lnTo>
                <a:lnTo>
                  <a:pt x="718" y="3270"/>
                </a:lnTo>
                <a:lnTo>
                  <a:pt x="724" y="3290"/>
                </a:lnTo>
                <a:lnTo>
                  <a:pt x="729" y="3310"/>
                </a:lnTo>
                <a:lnTo>
                  <a:pt x="734" y="3330"/>
                </a:lnTo>
                <a:lnTo>
                  <a:pt x="737" y="3349"/>
                </a:lnTo>
                <a:lnTo>
                  <a:pt x="740" y="3369"/>
                </a:lnTo>
                <a:lnTo>
                  <a:pt x="743" y="3389"/>
                </a:lnTo>
                <a:lnTo>
                  <a:pt x="744" y="3409"/>
                </a:lnTo>
                <a:lnTo>
                  <a:pt x="744" y="3429"/>
                </a:lnTo>
                <a:lnTo>
                  <a:pt x="743" y="3449"/>
                </a:lnTo>
                <a:lnTo>
                  <a:pt x="740" y="3469"/>
                </a:lnTo>
                <a:lnTo>
                  <a:pt x="738" y="3486"/>
                </a:lnTo>
                <a:lnTo>
                  <a:pt x="735" y="3504"/>
                </a:lnTo>
                <a:lnTo>
                  <a:pt x="726" y="3537"/>
                </a:lnTo>
                <a:lnTo>
                  <a:pt x="716" y="3570"/>
                </a:lnTo>
                <a:lnTo>
                  <a:pt x="703" y="3601"/>
                </a:lnTo>
                <a:lnTo>
                  <a:pt x="689" y="3632"/>
                </a:lnTo>
                <a:lnTo>
                  <a:pt x="672" y="3661"/>
                </a:lnTo>
                <a:lnTo>
                  <a:pt x="654" y="3690"/>
                </a:lnTo>
                <a:lnTo>
                  <a:pt x="635" y="3717"/>
                </a:lnTo>
                <a:lnTo>
                  <a:pt x="614" y="3743"/>
                </a:lnTo>
                <a:lnTo>
                  <a:pt x="593" y="3768"/>
                </a:lnTo>
                <a:lnTo>
                  <a:pt x="571" y="3793"/>
                </a:lnTo>
                <a:lnTo>
                  <a:pt x="547" y="3815"/>
                </a:lnTo>
                <a:lnTo>
                  <a:pt x="523" y="3837"/>
                </a:lnTo>
                <a:lnTo>
                  <a:pt x="499" y="3858"/>
                </a:lnTo>
                <a:lnTo>
                  <a:pt x="475" y="3877"/>
                </a:lnTo>
                <a:lnTo>
                  <a:pt x="450" y="3896"/>
                </a:lnTo>
                <a:lnTo>
                  <a:pt x="426" y="3914"/>
                </a:lnTo>
                <a:lnTo>
                  <a:pt x="403" y="3930"/>
                </a:lnTo>
                <a:lnTo>
                  <a:pt x="356" y="3960"/>
                </a:lnTo>
                <a:lnTo>
                  <a:pt x="313" y="3984"/>
                </a:lnTo>
                <a:lnTo>
                  <a:pt x="274" y="4005"/>
                </a:lnTo>
                <a:lnTo>
                  <a:pt x="242" y="4021"/>
                </a:lnTo>
                <a:lnTo>
                  <a:pt x="217" y="4033"/>
                </a:lnTo>
                <a:lnTo>
                  <a:pt x="195" y="4042"/>
                </a:lnTo>
                <a:lnTo>
                  <a:pt x="112" y="3835"/>
                </a:lnTo>
                <a:lnTo>
                  <a:pt x="127" y="3827"/>
                </a:lnTo>
                <a:lnTo>
                  <a:pt x="171" y="3807"/>
                </a:lnTo>
                <a:lnTo>
                  <a:pt x="200" y="3791"/>
                </a:lnTo>
                <a:lnTo>
                  <a:pt x="232" y="3774"/>
                </a:lnTo>
                <a:lnTo>
                  <a:pt x="267" y="3752"/>
                </a:lnTo>
                <a:lnTo>
                  <a:pt x="303" y="3729"/>
                </a:lnTo>
                <a:lnTo>
                  <a:pt x="340" y="3702"/>
                </a:lnTo>
                <a:lnTo>
                  <a:pt x="358" y="3688"/>
                </a:lnTo>
                <a:lnTo>
                  <a:pt x="376" y="3672"/>
                </a:lnTo>
                <a:lnTo>
                  <a:pt x="394" y="3657"/>
                </a:lnTo>
                <a:lnTo>
                  <a:pt x="410" y="3640"/>
                </a:lnTo>
                <a:lnTo>
                  <a:pt x="426" y="3623"/>
                </a:lnTo>
                <a:lnTo>
                  <a:pt x="442" y="3605"/>
                </a:lnTo>
                <a:lnTo>
                  <a:pt x="456" y="3586"/>
                </a:lnTo>
                <a:lnTo>
                  <a:pt x="469" y="3567"/>
                </a:lnTo>
                <a:lnTo>
                  <a:pt x="481" y="3547"/>
                </a:lnTo>
                <a:lnTo>
                  <a:pt x="492" y="3527"/>
                </a:lnTo>
                <a:lnTo>
                  <a:pt x="501" y="3507"/>
                </a:lnTo>
                <a:lnTo>
                  <a:pt x="508" y="3485"/>
                </a:lnTo>
                <a:lnTo>
                  <a:pt x="514" y="3464"/>
                </a:lnTo>
                <a:lnTo>
                  <a:pt x="518" y="3441"/>
                </a:lnTo>
                <a:lnTo>
                  <a:pt x="520" y="3429"/>
                </a:lnTo>
                <a:lnTo>
                  <a:pt x="520" y="3417"/>
                </a:lnTo>
                <a:lnTo>
                  <a:pt x="518" y="3405"/>
                </a:lnTo>
                <a:lnTo>
                  <a:pt x="517" y="3392"/>
                </a:lnTo>
                <a:lnTo>
                  <a:pt x="513" y="3366"/>
                </a:lnTo>
                <a:lnTo>
                  <a:pt x="505" y="3339"/>
                </a:lnTo>
                <a:lnTo>
                  <a:pt x="495" y="3311"/>
                </a:lnTo>
                <a:lnTo>
                  <a:pt x="483" y="3282"/>
                </a:lnTo>
                <a:lnTo>
                  <a:pt x="467" y="3253"/>
                </a:lnTo>
                <a:lnTo>
                  <a:pt x="452" y="3223"/>
                </a:lnTo>
                <a:lnTo>
                  <a:pt x="433" y="3192"/>
                </a:lnTo>
                <a:lnTo>
                  <a:pt x="414" y="3161"/>
                </a:lnTo>
                <a:lnTo>
                  <a:pt x="392" y="3129"/>
                </a:lnTo>
                <a:lnTo>
                  <a:pt x="370" y="3097"/>
                </a:lnTo>
                <a:lnTo>
                  <a:pt x="324" y="3032"/>
                </a:lnTo>
                <a:lnTo>
                  <a:pt x="277" y="2968"/>
                </a:lnTo>
                <a:lnTo>
                  <a:pt x="230" y="2903"/>
                </a:lnTo>
                <a:lnTo>
                  <a:pt x="183" y="2838"/>
                </a:lnTo>
                <a:lnTo>
                  <a:pt x="141" y="2774"/>
                </a:lnTo>
                <a:lnTo>
                  <a:pt x="119" y="2742"/>
                </a:lnTo>
                <a:lnTo>
                  <a:pt x="100" y="2710"/>
                </a:lnTo>
                <a:lnTo>
                  <a:pt x="83" y="2678"/>
                </a:lnTo>
                <a:lnTo>
                  <a:pt x="66" y="2646"/>
                </a:lnTo>
                <a:lnTo>
                  <a:pt x="50" y="2614"/>
                </a:lnTo>
                <a:lnTo>
                  <a:pt x="37" y="2582"/>
                </a:lnTo>
                <a:lnTo>
                  <a:pt x="25" y="2550"/>
                </a:lnTo>
                <a:lnTo>
                  <a:pt x="16" y="2519"/>
                </a:lnTo>
                <a:lnTo>
                  <a:pt x="8" y="2486"/>
                </a:lnTo>
                <a:lnTo>
                  <a:pt x="2" y="2454"/>
                </a:lnTo>
                <a:lnTo>
                  <a:pt x="0" y="2429"/>
                </a:lnTo>
                <a:lnTo>
                  <a:pt x="0" y="2406"/>
                </a:lnTo>
                <a:lnTo>
                  <a:pt x="0" y="2383"/>
                </a:lnTo>
                <a:lnTo>
                  <a:pt x="3" y="2359"/>
                </a:lnTo>
                <a:lnTo>
                  <a:pt x="7" y="2337"/>
                </a:lnTo>
                <a:lnTo>
                  <a:pt x="12" y="2315"/>
                </a:lnTo>
                <a:lnTo>
                  <a:pt x="19" y="2293"/>
                </a:lnTo>
                <a:lnTo>
                  <a:pt x="26" y="2272"/>
                </a:lnTo>
                <a:lnTo>
                  <a:pt x="35" y="2251"/>
                </a:lnTo>
                <a:lnTo>
                  <a:pt x="45" y="2231"/>
                </a:lnTo>
                <a:lnTo>
                  <a:pt x="56" y="2212"/>
                </a:lnTo>
                <a:lnTo>
                  <a:pt x="68" y="2193"/>
                </a:lnTo>
                <a:lnTo>
                  <a:pt x="81" y="2174"/>
                </a:lnTo>
                <a:lnTo>
                  <a:pt x="95" y="2156"/>
                </a:lnTo>
                <a:lnTo>
                  <a:pt x="109" y="2139"/>
                </a:lnTo>
                <a:lnTo>
                  <a:pt x="125" y="2122"/>
                </a:lnTo>
                <a:lnTo>
                  <a:pt x="141" y="2105"/>
                </a:lnTo>
                <a:lnTo>
                  <a:pt x="157" y="2088"/>
                </a:lnTo>
                <a:lnTo>
                  <a:pt x="174" y="2073"/>
                </a:lnTo>
                <a:lnTo>
                  <a:pt x="191" y="2058"/>
                </a:lnTo>
                <a:lnTo>
                  <a:pt x="226" y="2029"/>
                </a:lnTo>
                <a:lnTo>
                  <a:pt x="263" y="2003"/>
                </a:lnTo>
                <a:lnTo>
                  <a:pt x="300" y="1978"/>
                </a:lnTo>
                <a:lnTo>
                  <a:pt x="337" y="1956"/>
                </a:lnTo>
                <a:lnTo>
                  <a:pt x="374" y="1935"/>
                </a:lnTo>
                <a:lnTo>
                  <a:pt x="408" y="1917"/>
                </a:lnTo>
                <a:lnTo>
                  <a:pt x="337" y="1656"/>
                </a:lnTo>
                <a:close/>
                <a:moveTo>
                  <a:pt x="3257" y="528"/>
                </a:moveTo>
                <a:lnTo>
                  <a:pt x="3257" y="528"/>
                </a:lnTo>
                <a:lnTo>
                  <a:pt x="3282" y="573"/>
                </a:lnTo>
                <a:lnTo>
                  <a:pt x="3304" y="619"/>
                </a:lnTo>
                <a:lnTo>
                  <a:pt x="3324" y="666"/>
                </a:lnTo>
                <a:lnTo>
                  <a:pt x="3343" y="714"/>
                </a:lnTo>
                <a:lnTo>
                  <a:pt x="3387" y="696"/>
                </a:lnTo>
                <a:lnTo>
                  <a:pt x="3431" y="681"/>
                </a:lnTo>
                <a:lnTo>
                  <a:pt x="3477" y="666"/>
                </a:lnTo>
                <a:lnTo>
                  <a:pt x="3524" y="653"/>
                </a:lnTo>
                <a:lnTo>
                  <a:pt x="3473" y="404"/>
                </a:lnTo>
                <a:lnTo>
                  <a:pt x="3445" y="415"/>
                </a:lnTo>
                <a:lnTo>
                  <a:pt x="3417" y="428"/>
                </a:lnTo>
                <a:lnTo>
                  <a:pt x="3389" y="441"/>
                </a:lnTo>
                <a:lnTo>
                  <a:pt x="3361" y="456"/>
                </a:lnTo>
                <a:lnTo>
                  <a:pt x="3334" y="472"/>
                </a:lnTo>
                <a:lnTo>
                  <a:pt x="3309" y="489"/>
                </a:lnTo>
                <a:lnTo>
                  <a:pt x="3283" y="508"/>
                </a:lnTo>
                <a:lnTo>
                  <a:pt x="3257" y="528"/>
                </a:lnTo>
                <a:close/>
                <a:moveTo>
                  <a:pt x="3380" y="828"/>
                </a:moveTo>
                <a:lnTo>
                  <a:pt x="3380" y="828"/>
                </a:lnTo>
                <a:lnTo>
                  <a:pt x="3395" y="882"/>
                </a:lnTo>
                <a:lnTo>
                  <a:pt x="3407" y="937"/>
                </a:lnTo>
                <a:lnTo>
                  <a:pt x="3418" y="992"/>
                </a:lnTo>
                <a:lnTo>
                  <a:pt x="3427" y="1047"/>
                </a:lnTo>
                <a:lnTo>
                  <a:pt x="3430" y="1073"/>
                </a:lnTo>
                <a:lnTo>
                  <a:pt x="3602" y="1038"/>
                </a:lnTo>
                <a:lnTo>
                  <a:pt x="3547" y="770"/>
                </a:lnTo>
                <a:lnTo>
                  <a:pt x="3504" y="782"/>
                </a:lnTo>
                <a:lnTo>
                  <a:pt x="3461" y="795"/>
                </a:lnTo>
                <a:lnTo>
                  <a:pt x="3420" y="811"/>
                </a:lnTo>
                <a:lnTo>
                  <a:pt x="3380" y="828"/>
                </a:lnTo>
                <a:close/>
                <a:moveTo>
                  <a:pt x="3441" y="1192"/>
                </a:moveTo>
                <a:lnTo>
                  <a:pt x="3441" y="1192"/>
                </a:lnTo>
                <a:lnTo>
                  <a:pt x="3444" y="1257"/>
                </a:lnTo>
                <a:lnTo>
                  <a:pt x="3444" y="1320"/>
                </a:lnTo>
                <a:lnTo>
                  <a:pt x="3442" y="1384"/>
                </a:lnTo>
                <a:lnTo>
                  <a:pt x="3438" y="1448"/>
                </a:lnTo>
                <a:lnTo>
                  <a:pt x="3469" y="1453"/>
                </a:lnTo>
                <a:lnTo>
                  <a:pt x="3500" y="1458"/>
                </a:lnTo>
                <a:lnTo>
                  <a:pt x="3532" y="1460"/>
                </a:lnTo>
                <a:lnTo>
                  <a:pt x="3563" y="1462"/>
                </a:lnTo>
                <a:lnTo>
                  <a:pt x="3594" y="1463"/>
                </a:lnTo>
                <a:lnTo>
                  <a:pt x="3625" y="1463"/>
                </a:lnTo>
                <a:lnTo>
                  <a:pt x="3656" y="1462"/>
                </a:lnTo>
                <a:lnTo>
                  <a:pt x="3689" y="1460"/>
                </a:lnTo>
                <a:lnTo>
                  <a:pt x="3626" y="1155"/>
                </a:lnTo>
                <a:lnTo>
                  <a:pt x="3441" y="1192"/>
                </a:lnTo>
                <a:close/>
                <a:moveTo>
                  <a:pt x="3425" y="1567"/>
                </a:moveTo>
                <a:lnTo>
                  <a:pt x="3425" y="1567"/>
                </a:lnTo>
                <a:lnTo>
                  <a:pt x="3417" y="1615"/>
                </a:lnTo>
                <a:lnTo>
                  <a:pt x="3408" y="1663"/>
                </a:lnTo>
                <a:lnTo>
                  <a:pt x="3398" y="1709"/>
                </a:lnTo>
                <a:lnTo>
                  <a:pt x="3386" y="1755"/>
                </a:lnTo>
                <a:lnTo>
                  <a:pt x="3422" y="1773"/>
                </a:lnTo>
                <a:lnTo>
                  <a:pt x="3459" y="1789"/>
                </a:lnTo>
                <a:lnTo>
                  <a:pt x="3496" y="1802"/>
                </a:lnTo>
                <a:lnTo>
                  <a:pt x="3534" y="1813"/>
                </a:lnTo>
                <a:lnTo>
                  <a:pt x="3573" y="1823"/>
                </a:lnTo>
                <a:lnTo>
                  <a:pt x="3612" y="1830"/>
                </a:lnTo>
                <a:lnTo>
                  <a:pt x="3651" y="1835"/>
                </a:lnTo>
                <a:lnTo>
                  <a:pt x="3690" y="1838"/>
                </a:lnTo>
                <a:lnTo>
                  <a:pt x="3728" y="1840"/>
                </a:lnTo>
                <a:lnTo>
                  <a:pt x="3766" y="1839"/>
                </a:lnTo>
                <a:lnTo>
                  <a:pt x="3712" y="1578"/>
                </a:lnTo>
                <a:lnTo>
                  <a:pt x="3677" y="1580"/>
                </a:lnTo>
                <a:lnTo>
                  <a:pt x="3641" y="1582"/>
                </a:lnTo>
                <a:lnTo>
                  <a:pt x="3604" y="1582"/>
                </a:lnTo>
                <a:lnTo>
                  <a:pt x="3568" y="1581"/>
                </a:lnTo>
                <a:lnTo>
                  <a:pt x="3533" y="1580"/>
                </a:lnTo>
                <a:lnTo>
                  <a:pt x="3496" y="1577"/>
                </a:lnTo>
                <a:lnTo>
                  <a:pt x="3460" y="1572"/>
                </a:lnTo>
                <a:lnTo>
                  <a:pt x="3425" y="1567"/>
                </a:lnTo>
                <a:close/>
                <a:moveTo>
                  <a:pt x="3280" y="1688"/>
                </a:moveTo>
                <a:lnTo>
                  <a:pt x="3280" y="1688"/>
                </a:lnTo>
                <a:lnTo>
                  <a:pt x="3289" y="1651"/>
                </a:lnTo>
                <a:lnTo>
                  <a:pt x="3295" y="1614"/>
                </a:lnTo>
                <a:lnTo>
                  <a:pt x="3302" y="1576"/>
                </a:lnTo>
                <a:lnTo>
                  <a:pt x="3309" y="1537"/>
                </a:lnTo>
                <a:lnTo>
                  <a:pt x="3275" y="1526"/>
                </a:lnTo>
                <a:lnTo>
                  <a:pt x="3246" y="1514"/>
                </a:lnTo>
                <a:lnTo>
                  <a:pt x="3218" y="1502"/>
                </a:lnTo>
                <a:lnTo>
                  <a:pt x="3189" y="1489"/>
                </a:lnTo>
                <a:lnTo>
                  <a:pt x="3162" y="1474"/>
                </a:lnTo>
                <a:lnTo>
                  <a:pt x="3134" y="1458"/>
                </a:lnTo>
                <a:lnTo>
                  <a:pt x="3107" y="1441"/>
                </a:lnTo>
                <a:lnTo>
                  <a:pt x="3080" y="1422"/>
                </a:lnTo>
                <a:lnTo>
                  <a:pt x="3053" y="1403"/>
                </a:lnTo>
                <a:lnTo>
                  <a:pt x="3066" y="1429"/>
                </a:lnTo>
                <a:lnTo>
                  <a:pt x="3078" y="1453"/>
                </a:lnTo>
                <a:lnTo>
                  <a:pt x="3092" y="1478"/>
                </a:lnTo>
                <a:lnTo>
                  <a:pt x="3108" y="1502"/>
                </a:lnTo>
                <a:lnTo>
                  <a:pt x="3124" y="1526"/>
                </a:lnTo>
                <a:lnTo>
                  <a:pt x="3141" y="1549"/>
                </a:lnTo>
                <a:lnTo>
                  <a:pt x="3159" y="1572"/>
                </a:lnTo>
                <a:lnTo>
                  <a:pt x="3178" y="1595"/>
                </a:lnTo>
                <a:lnTo>
                  <a:pt x="3203" y="1620"/>
                </a:lnTo>
                <a:lnTo>
                  <a:pt x="3227" y="1644"/>
                </a:lnTo>
                <a:lnTo>
                  <a:pt x="3253" y="1667"/>
                </a:lnTo>
                <a:lnTo>
                  <a:pt x="3280" y="1688"/>
                </a:lnTo>
                <a:close/>
                <a:moveTo>
                  <a:pt x="3321" y="1415"/>
                </a:moveTo>
                <a:lnTo>
                  <a:pt x="3321" y="1415"/>
                </a:lnTo>
                <a:lnTo>
                  <a:pt x="3323" y="1366"/>
                </a:lnTo>
                <a:lnTo>
                  <a:pt x="3324" y="1316"/>
                </a:lnTo>
                <a:lnTo>
                  <a:pt x="3324" y="1266"/>
                </a:lnTo>
                <a:lnTo>
                  <a:pt x="3322" y="1216"/>
                </a:lnTo>
                <a:lnTo>
                  <a:pt x="3075" y="1265"/>
                </a:lnTo>
                <a:lnTo>
                  <a:pt x="3104" y="1290"/>
                </a:lnTo>
                <a:lnTo>
                  <a:pt x="3133" y="1313"/>
                </a:lnTo>
                <a:lnTo>
                  <a:pt x="3163" y="1334"/>
                </a:lnTo>
                <a:lnTo>
                  <a:pt x="3193" y="1354"/>
                </a:lnTo>
                <a:lnTo>
                  <a:pt x="3223" y="1371"/>
                </a:lnTo>
                <a:lnTo>
                  <a:pt x="3254" y="1387"/>
                </a:lnTo>
                <a:lnTo>
                  <a:pt x="3285" y="1401"/>
                </a:lnTo>
                <a:lnTo>
                  <a:pt x="3316" y="1414"/>
                </a:lnTo>
                <a:lnTo>
                  <a:pt x="3321" y="1415"/>
                </a:lnTo>
                <a:close/>
                <a:moveTo>
                  <a:pt x="3312" y="1095"/>
                </a:moveTo>
                <a:lnTo>
                  <a:pt x="3312" y="1095"/>
                </a:lnTo>
                <a:lnTo>
                  <a:pt x="3309" y="1064"/>
                </a:lnTo>
                <a:lnTo>
                  <a:pt x="3301" y="1020"/>
                </a:lnTo>
                <a:lnTo>
                  <a:pt x="3293" y="974"/>
                </a:lnTo>
                <a:lnTo>
                  <a:pt x="3283" y="930"/>
                </a:lnTo>
                <a:lnTo>
                  <a:pt x="3272" y="886"/>
                </a:lnTo>
                <a:lnTo>
                  <a:pt x="3245" y="904"/>
                </a:lnTo>
                <a:lnTo>
                  <a:pt x="3219" y="921"/>
                </a:lnTo>
                <a:lnTo>
                  <a:pt x="3186" y="947"/>
                </a:lnTo>
                <a:lnTo>
                  <a:pt x="3156" y="974"/>
                </a:lnTo>
                <a:lnTo>
                  <a:pt x="3127" y="1001"/>
                </a:lnTo>
                <a:lnTo>
                  <a:pt x="3099" y="1030"/>
                </a:lnTo>
                <a:lnTo>
                  <a:pt x="3075" y="1060"/>
                </a:lnTo>
                <a:lnTo>
                  <a:pt x="3051" y="1091"/>
                </a:lnTo>
                <a:lnTo>
                  <a:pt x="3030" y="1123"/>
                </a:lnTo>
                <a:lnTo>
                  <a:pt x="3011" y="1155"/>
                </a:lnTo>
                <a:lnTo>
                  <a:pt x="3312" y="1095"/>
                </a:lnTo>
                <a:close/>
                <a:moveTo>
                  <a:pt x="3236" y="768"/>
                </a:moveTo>
                <a:lnTo>
                  <a:pt x="3236" y="768"/>
                </a:lnTo>
                <a:lnTo>
                  <a:pt x="3221" y="729"/>
                </a:lnTo>
                <a:lnTo>
                  <a:pt x="3205" y="690"/>
                </a:lnTo>
                <a:lnTo>
                  <a:pt x="3187" y="652"/>
                </a:lnTo>
                <a:lnTo>
                  <a:pt x="3168" y="615"/>
                </a:lnTo>
                <a:lnTo>
                  <a:pt x="3153" y="634"/>
                </a:lnTo>
                <a:lnTo>
                  <a:pt x="3137" y="653"/>
                </a:lnTo>
                <a:lnTo>
                  <a:pt x="3123" y="673"/>
                </a:lnTo>
                <a:lnTo>
                  <a:pt x="3109" y="694"/>
                </a:lnTo>
                <a:lnTo>
                  <a:pt x="3096" y="714"/>
                </a:lnTo>
                <a:lnTo>
                  <a:pt x="3083" y="735"/>
                </a:lnTo>
                <a:lnTo>
                  <a:pt x="3071" y="756"/>
                </a:lnTo>
                <a:lnTo>
                  <a:pt x="3061" y="779"/>
                </a:lnTo>
                <a:lnTo>
                  <a:pt x="3051" y="801"/>
                </a:lnTo>
                <a:lnTo>
                  <a:pt x="3041" y="823"/>
                </a:lnTo>
                <a:lnTo>
                  <a:pt x="3032" y="846"/>
                </a:lnTo>
                <a:lnTo>
                  <a:pt x="3024" y="868"/>
                </a:lnTo>
                <a:lnTo>
                  <a:pt x="3018" y="891"/>
                </a:lnTo>
                <a:lnTo>
                  <a:pt x="3011" y="915"/>
                </a:lnTo>
                <a:lnTo>
                  <a:pt x="3005" y="938"/>
                </a:lnTo>
                <a:lnTo>
                  <a:pt x="3001" y="962"/>
                </a:lnTo>
                <a:lnTo>
                  <a:pt x="3018" y="943"/>
                </a:lnTo>
                <a:lnTo>
                  <a:pt x="3034" y="925"/>
                </a:lnTo>
                <a:lnTo>
                  <a:pt x="3051" y="907"/>
                </a:lnTo>
                <a:lnTo>
                  <a:pt x="3070" y="890"/>
                </a:lnTo>
                <a:lnTo>
                  <a:pt x="3089" y="874"/>
                </a:lnTo>
                <a:lnTo>
                  <a:pt x="3108" y="857"/>
                </a:lnTo>
                <a:lnTo>
                  <a:pt x="3128" y="841"/>
                </a:lnTo>
                <a:lnTo>
                  <a:pt x="3148" y="826"/>
                </a:lnTo>
                <a:lnTo>
                  <a:pt x="3191" y="795"/>
                </a:lnTo>
                <a:lnTo>
                  <a:pt x="3213" y="782"/>
                </a:lnTo>
                <a:lnTo>
                  <a:pt x="3236" y="768"/>
                </a:lnTo>
                <a:close/>
                <a:moveTo>
                  <a:pt x="4253" y="1621"/>
                </a:moveTo>
                <a:lnTo>
                  <a:pt x="4253" y="1621"/>
                </a:lnTo>
                <a:lnTo>
                  <a:pt x="4224" y="1577"/>
                </a:lnTo>
                <a:lnTo>
                  <a:pt x="4196" y="1532"/>
                </a:lnTo>
                <a:lnTo>
                  <a:pt x="4170" y="1485"/>
                </a:lnTo>
                <a:lnTo>
                  <a:pt x="4146" y="1439"/>
                </a:lnTo>
                <a:lnTo>
                  <a:pt x="4103" y="1461"/>
                </a:lnTo>
                <a:lnTo>
                  <a:pt x="4058" y="1481"/>
                </a:lnTo>
                <a:lnTo>
                  <a:pt x="4012" y="1500"/>
                </a:lnTo>
                <a:lnTo>
                  <a:pt x="3964" y="1518"/>
                </a:lnTo>
                <a:lnTo>
                  <a:pt x="4018" y="1781"/>
                </a:lnTo>
                <a:lnTo>
                  <a:pt x="4046" y="1769"/>
                </a:lnTo>
                <a:lnTo>
                  <a:pt x="4072" y="1755"/>
                </a:lnTo>
                <a:lnTo>
                  <a:pt x="4099" y="1741"/>
                </a:lnTo>
                <a:lnTo>
                  <a:pt x="4125" y="1724"/>
                </a:lnTo>
                <a:lnTo>
                  <a:pt x="4150" y="1707"/>
                </a:lnTo>
                <a:lnTo>
                  <a:pt x="4176" y="1689"/>
                </a:lnTo>
                <a:lnTo>
                  <a:pt x="4200" y="1669"/>
                </a:lnTo>
                <a:lnTo>
                  <a:pt x="4224" y="1649"/>
                </a:lnTo>
                <a:lnTo>
                  <a:pt x="4239" y="1635"/>
                </a:lnTo>
                <a:lnTo>
                  <a:pt x="4253" y="1621"/>
                </a:lnTo>
                <a:close/>
                <a:moveTo>
                  <a:pt x="4099" y="1328"/>
                </a:moveTo>
                <a:lnTo>
                  <a:pt x="4099" y="1328"/>
                </a:lnTo>
                <a:lnTo>
                  <a:pt x="4077" y="1268"/>
                </a:lnTo>
                <a:lnTo>
                  <a:pt x="4058" y="1208"/>
                </a:lnTo>
                <a:lnTo>
                  <a:pt x="4041" y="1147"/>
                </a:lnTo>
                <a:lnTo>
                  <a:pt x="4027" y="1085"/>
                </a:lnTo>
                <a:lnTo>
                  <a:pt x="4024" y="1076"/>
                </a:lnTo>
                <a:lnTo>
                  <a:pt x="3879" y="1104"/>
                </a:lnTo>
                <a:lnTo>
                  <a:pt x="3940" y="1400"/>
                </a:lnTo>
                <a:lnTo>
                  <a:pt x="3982" y="1384"/>
                </a:lnTo>
                <a:lnTo>
                  <a:pt x="4022" y="1367"/>
                </a:lnTo>
                <a:lnTo>
                  <a:pt x="4061" y="1348"/>
                </a:lnTo>
                <a:lnTo>
                  <a:pt x="4099" y="1328"/>
                </a:lnTo>
                <a:close/>
                <a:moveTo>
                  <a:pt x="4003" y="958"/>
                </a:moveTo>
                <a:lnTo>
                  <a:pt x="4003" y="958"/>
                </a:lnTo>
                <a:lnTo>
                  <a:pt x="3995" y="892"/>
                </a:lnTo>
                <a:lnTo>
                  <a:pt x="3990" y="828"/>
                </a:lnTo>
                <a:lnTo>
                  <a:pt x="3986" y="762"/>
                </a:lnTo>
                <a:lnTo>
                  <a:pt x="3985" y="697"/>
                </a:lnTo>
                <a:lnTo>
                  <a:pt x="3962" y="695"/>
                </a:lnTo>
                <a:lnTo>
                  <a:pt x="3939" y="694"/>
                </a:lnTo>
                <a:lnTo>
                  <a:pt x="3891" y="692"/>
                </a:lnTo>
                <a:lnTo>
                  <a:pt x="3844" y="693"/>
                </a:lnTo>
                <a:lnTo>
                  <a:pt x="3796" y="696"/>
                </a:lnTo>
                <a:lnTo>
                  <a:pt x="3856" y="987"/>
                </a:lnTo>
                <a:lnTo>
                  <a:pt x="4003" y="958"/>
                </a:lnTo>
                <a:close/>
                <a:moveTo>
                  <a:pt x="3989" y="578"/>
                </a:moveTo>
                <a:lnTo>
                  <a:pt x="3989" y="578"/>
                </a:lnTo>
                <a:lnTo>
                  <a:pt x="3992" y="536"/>
                </a:lnTo>
                <a:lnTo>
                  <a:pt x="3996" y="495"/>
                </a:lnTo>
                <a:lnTo>
                  <a:pt x="4002" y="453"/>
                </a:lnTo>
                <a:lnTo>
                  <a:pt x="4008" y="413"/>
                </a:lnTo>
                <a:lnTo>
                  <a:pt x="3979" y="402"/>
                </a:lnTo>
                <a:lnTo>
                  <a:pt x="3950" y="392"/>
                </a:lnTo>
                <a:lnTo>
                  <a:pt x="3920" y="383"/>
                </a:lnTo>
                <a:lnTo>
                  <a:pt x="3889" y="376"/>
                </a:lnTo>
                <a:lnTo>
                  <a:pt x="3859" y="370"/>
                </a:lnTo>
                <a:lnTo>
                  <a:pt x="3828" y="365"/>
                </a:lnTo>
                <a:lnTo>
                  <a:pt x="3798" y="362"/>
                </a:lnTo>
                <a:lnTo>
                  <a:pt x="3767" y="360"/>
                </a:lnTo>
                <a:lnTo>
                  <a:pt x="3727" y="359"/>
                </a:lnTo>
                <a:lnTo>
                  <a:pt x="3772" y="578"/>
                </a:lnTo>
                <a:lnTo>
                  <a:pt x="3826" y="575"/>
                </a:lnTo>
                <a:lnTo>
                  <a:pt x="3854" y="573"/>
                </a:lnTo>
                <a:lnTo>
                  <a:pt x="3881" y="573"/>
                </a:lnTo>
                <a:lnTo>
                  <a:pt x="3908" y="573"/>
                </a:lnTo>
                <a:lnTo>
                  <a:pt x="3935" y="574"/>
                </a:lnTo>
                <a:lnTo>
                  <a:pt x="3962" y="576"/>
                </a:lnTo>
                <a:lnTo>
                  <a:pt x="3989" y="578"/>
                </a:lnTo>
                <a:close/>
                <a:moveTo>
                  <a:pt x="4120" y="470"/>
                </a:moveTo>
                <a:lnTo>
                  <a:pt x="4120" y="470"/>
                </a:lnTo>
                <a:lnTo>
                  <a:pt x="4116" y="502"/>
                </a:lnTo>
                <a:lnTo>
                  <a:pt x="4112" y="534"/>
                </a:lnTo>
                <a:lnTo>
                  <a:pt x="4108" y="599"/>
                </a:lnTo>
                <a:lnTo>
                  <a:pt x="4138" y="607"/>
                </a:lnTo>
                <a:lnTo>
                  <a:pt x="4166" y="616"/>
                </a:lnTo>
                <a:lnTo>
                  <a:pt x="4194" y="625"/>
                </a:lnTo>
                <a:lnTo>
                  <a:pt x="4222" y="636"/>
                </a:lnTo>
                <a:lnTo>
                  <a:pt x="4248" y="648"/>
                </a:lnTo>
                <a:lnTo>
                  <a:pt x="4276" y="661"/>
                </a:lnTo>
                <a:lnTo>
                  <a:pt x="4303" y="675"/>
                </a:lnTo>
                <a:lnTo>
                  <a:pt x="4330" y="691"/>
                </a:lnTo>
                <a:lnTo>
                  <a:pt x="4357" y="706"/>
                </a:lnTo>
                <a:lnTo>
                  <a:pt x="4340" y="680"/>
                </a:lnTo>
                <a:lnTo>
                  <a:pt x="4321" y="654"/>
                </a:lnTo>
                <a:lnTo>
                  <a:pt x="4301" y="628"/>
                </a:lnTo>
                <a:lnTo>
                  <a:pt x="4279" y="604"/>
                </a:lnTo>
                <a:lnTo>
                  <a:pt x="4261" y="584"/>
                </a:lnTo>
                <a:lnTo>
                  <a:pt x="4242" y="565"/>
                </a:lnTo>
                <a:lnTo>
                  <a:pt x="4223" y="547"/>
                </a:lnTo>
                <a:lnTo>
                  <a:pt x="4203" y="530"/>
                </a:lnTo>
                <a:lnTo>
                  <a:pt x="4183" y="515"/>
                </a:lnTo>
                <a:lnTo>
                  <a:pt x="4163" y="499"/>
                </a:lnTo>
                <a:lnTo>
                  <a:pt x="4141" y="485"/>
                </a:lnTo>
                <a:lnTo>
                  <a:pt x="4120" y="470"/>
                </a:lnTo>
                <a:close/>
                <a:moveTo>
                  <a:pt x="4105" y="722"/>
                </a:moveTo>
                <a:lnTo>
                  <a:pt x="4105" y="722"/>
                </a:lnTo>
                <a:lnTo>
                  <a:pt x="4107" y="774"/>
                </a:lnTo>
                <a:lnTo>
                  <a:pt x="4109" y="828"/>
                </a:lnTo>
                <a:lnTo>
                  <a:pt x="4115" y="881"/>
                </a:lnTo>
                <a:lnTo>
                  <a:pt x="4121" y="935"/>
                </a:lnTo>
                <a:lnTo>
                  <a:pt x="4390" y="881"/>
                </a:lnTo>
                <a:lnTo>
                  <a:pt x="4355" y="852"/>
                </a:lnTo>
                <a:lnTo>
                  <a:pt x="4321" y="827"/>
                </a:lnTo>
                <a:lnTo>
                  <a:pt x="4285" y="803"/>
                </a:lnTo>
                <a:lnTo>
                  <a:pt x="4251" y="782"/>
                </a:lnTo>
                <a:lnTo>
                  <a:pt x="4214" y="763"/>
                </a:lnTo>
                <a:lnTo>
                  <a:pt x="4178" y="748"/>
                </a:lnTo>
                <a:lnTo>
                  <a:pt x="4141" y="734"/>
                </a:lnTo>
                <a:lnTo>
                  <a:pt x="4105" y="722"/>
                </a:lnTo>
                <a:close/>
                <a:moveTo>
                  <a:pt x="4141" y="1053"/>
                </a:moveTo>
                <a:lnTo>
                  <a:pt x="4144" y="1060"/>
                </a:lnTo>
                <a:lnTo>
                  <a:pt x="4155" y="1111"/>
                </a:lnTo>
                <a:lnTo>
                  <a:pt x="4169" y="1162"/>
                </a:lnTo>
                <a:lnTo>
                  <a:pt x="4184" y="1212"/>
                </a:lnTo>
                <a:lnTo>
                  <a:pt x="4202" y="1261"/>
                </a:lnTo>
                <a:lnTo>
                  <a:pt x="4222" y="1246"/>
                </a:lnTo>
                <a:lnTo>
                  <a:pt x="4241" y="1230"/>
                </a:lnTo>
                <a:lnTo>
                  <a:pt x="4270" y="1203"/>
                </a:lnTo>
                <a:lnTo>
                  <a:pt x="4297" y="1177"/>
                </a:lnTo>
                <a:lnTo>
                  <a:pt x="4323" y="1149"/>
                </a:lnTo>
                <a:lnTo>
                  <a:pt x="4347" y="1120"/>
                </a:lnTo>
                <a:lnTo>
                  <a:pt x="4369" y="1090"/>
                </a:lnTo>
                <a:lnTo>
                  <a:pt x="4389" y="1060"/>
                </a:lnTo>
                <a:lnTo>
                  <a:pt x="4407" y="1028"/>
                </a:lnTo>
                <a:lnTo>
                  <a:pt x="4423" y="996"/>
                </a:lnTo>
                <a:lnTo>
                  <a:pt x="4141" y="1053"/>
                </a:lnTo>
                <a:close/>
                <a:moveTo>
                  <a:pt x="4248" y="1375"/>
                </a:moveTo>
                <a:lnTo>
                  <a:pt x="4248" y="1375"/>
                </a:lnTo>
                <a:lnTo>
                  <a:pt x="4267" y="1414"/>
                </a:lnTo>
                <a:lnTo>
                  <a:pt x="4289" y="1452"/>
                </a:lnTo>
                <a:lnTo>
                  <a:pt x="4310" y="1490"/>
                </a:lnTo>
                <a:lnTo>
                  <a:pt x="4333" y="1527"/>
                </a:lnTo>
                <a:lnTo>
                  <a:pt x="4348" y="1505"/>
                </a:lnTo>
                <a:lnTo>
                  <a:pt x="4361" y="1484"/>
                </a:lnTo>
                <a:lnTo>
                  <a:pt x="4373" y="1463"/>
                </a:lnTo>
                <a:lnTo>
                  <a:pt x="4386" y="1441"/>
                </a:lnTo>
                <a:lnTo>
                  <a:pt x="4397" y="1419"/>
                </a:lnTo>
                <a:lnTo>
                  <a:pt x="4407" y="1396"/>
                </a:lnTo>
                <a:lnTo>
                  <a:pt x="4417" y="1373"/>
                </a:lnTo>
                <a:lnTo>
                  <a:pt x="4426" y="1349"/>
                </a:lnTo>
                <a:lnTo>
                  <a:pt x="4433" y="1326"/>
                </a:lnTo>
                <a:lnTo>
                  <a:pt x="4440" y="1303"/>
                </a:lnTo>
                <a:lnTo>
                  <a:pt x="4447" y="1279"/>
                </a:lnTo>
                <a:lnTo>
                  <a:pt x="4452" y="1255"/>
                </a:lnTo>
                <a:lnTo>
                  <a:pt x="4457" y="1231"/>
                </a:lnTo>
                <a:lnTo>
                  <a:pt x="4461" y="1207"/>
                </a:lnTo>
                <a:lnTo>
                  <a:pt x="4465" y="1182"/>
                </a:lnTo>
                <a:lnTo>
                  <a:pt x="4467" y="1158"/>
                </a:lnTo>
                <a:lnTo>
                  <a:pt x="4451" y="1180"/>
                </a:lnTo>
                <a:lnTo>
                  <a:pt x="4435" y="1201"/>
                </a:lnTo>
                <a:lnTo>
                  <a:pt x="4417" y="1222"/>
                </a:lnTo>
                <a:lnTo>
                  <a:pt x="4399" y="1242"/>
                </a:lnTo>
                <a:lnTo>
                  <a:pt x="4380" y="1262"/>
                </a:lnTo>
                <a:lnTo>
                  <a:pt x="4360" y="1283"/>
                </a:lnTo>
                <a:lnTo>
                  <a:pt x="4340" y="1302"/>
                </a:lnTo>
                <a:lnTo>
                  <a:pt x="4319" y="1320"/>
                </a:lnTo>
                <a:lnTo>
                  <a:pt x="4284" y="1348"/>
                </a:lnTo>
                <a:lnTo>
                  <a:pt x="4248" y="1375"/>
                </a:lnTo>
                <a:close/>
                <a:moveTo>
                  <a:pt x="1977" y="1732"/>
                </a:moveTo>
                <a:lnTo>
                  <a:pt x="1977" y="1732"/>
                </a:lnTo>
                <a:lnTo>
                  <a:pt x="1958" y="1733"/>
                </a:lnTo>
                <a:lnTo>
                  <a:pt x="1939" y="1736"/>
                </a:lnTo>
                <a:lnTo>
                  <a:pt x="1921" y="1741"/>
                </a:lnTo>
                <a:lnTo>
                  <a:pt x="1903" y="1747"/>
                </a:lnTo>
                <a:lnTo>
                  <a:pt x="1886" y="1755"/>
                </a:lnTo>
                <a:lnTo>
                  <a:pt x="1871" y="1764"/>
                </a:lnTo>
                <a:lnTo>
                  <a:pt x="1856" y="1775"/>
                </a:lnTo>
                <a:lnTo>
                  <a:pt x="1843" y="1787"/>
                </a:lnTo>
                <a:lnTo>
                  <a:pt x="1831" y="1801"/>
                </a:lnTo>
                <a:lnTo>
                  <a:pt x="1820" y="1815"/>
                </a:lnTo>
                <a:lnTo>
                  <a:pt x="1810" y="1831"/>
                </a:lnTo>
                <a:lnTo>
                  <a:pt x="1803" y="1848"/>
                </a:lnTo>
                <a:lnTo>
                  <a:pt x="1796" y="1864"/>
                </a:lnTo>
                <a:lnTo>
                  <a:pt x="1791" y="1882"/>
                </a:lnTo>
                <a:lnTo>
                  <a:pt x="1789" y="1901"/>
                </a:lnTo>
                <a:lnTo>
                  <a:pt x="1788" y="1920"/>
                </a:lnTo>
                <a:lnTo>
                  <a:pt x="1789" y="1940"/>
                </a:lnTo>
                <a:lnTo>
                  <a:pt x="1791" y="1958"/>
                </a:lnTo>
                <a:lnTo>
                  <a:pt x="1796" y="1977"/>
                </a:lnTo>
                <a:lnTo>
                  <a:pt x="1803" y="1994"/>
                </a:lnTo>
                <a:lnTo>
                  <a:pt x="1810" y="2010"/>
                </a:lnTo>
                <a:lnTo>
                  <a:pt x="1820" y="2026"/>
                </a:lnTo>
                <a:lnTo>
                  <a:pt x="1831" y="2040"/>
                </a:lnTo>
                <a:lnTo>
                  <a:pt x="1843" y="2054"/>
                </a:lnTo>
                <a:lnTo>
                  <a:pt x="1856" y="2066"/>
                </a:lnTo>
                <a:lnTo>
                  <a:pt x="1871" y="2077"/>
                </a:lnTo>
                <a:lnTo>
                  <a:pt x="1886" y="2086"/>
                </a:lnTo>
                <a:lnTo>
                  <a:pt x="1903" y="2094"/>
                </a:lnTo>
                <a:lnTo>
                  <a:pt x="1921" y="2101"/>
                </a:lnTo>
                <a:lnTo>
                  <a:pt x="1939" y="2105"/>
                </a:lnTo>
                <a:lnTo>
                  <a:pt x="1958" y="2107"/>
                </a:lnTo>
                <a:lnTo>
                  <a:pt x="1977" y="2108"/>
                </a:lnTo>
                <a:lnTo>
                  <a:pt x="1995" y="2107"/>
                </a:lnTo>
                <a:lnTo>
                  <a:pt x="2014" y="2105"/>
                </a:lnTo>
                <a:lnTo>
                  <a:pt x="2032" y="2101"/>
                </a:lnTo>
                <a:lnTo>
                  <a:pt x="2050" y="2094"/>
                </a:lnTo>
                <a:lnTo>
                  <a:pt x="2066" y="2086"/>
                </a:lnTo>
                <a:lnTo>
                  <a:pt x="2081" y="2077"/>
                </a:lnTo>
                <a:lnTo>
                  <a:pt x="2096" y="2066"/>
                </a:lnTo>
                <a:lnTo>
                  <a:pt x="2109" y="2054"/>
                </a:lnTo>
                <a:lnTo>
                  <a:pt x="2121" y="2040"/>
                </a:lnTo>
                <a:lnTo>
                  <a:pt x="2133" y="2026"/>
                </a:lnTo>
                <a:lnTo>
                  <a:pt x="2142" y="2010"/>
                </a:lnTo>
                <a:lnTo>
                  <a:pt x="2150" y="1994"/>
                </a:lnTo>
                <a:lnTo>
                  <a:pt x="2156" y="1977"/>
                </a:lnTo>
                <a:lnTo>
                  <a:pt x="2160" y="1958"/>
                </a:lnTo>
                <a:lnTo>
                  <a:pt x="2164" y="1940"/>
                </a:lnTo>
                <a:lnTo>
                  <a:pt x="2165" y="1920"/>
                </a:lnTo>
                <a:lnTo>
                  <a:pt x="2164" y="1901"/>
                </a:lnTo>
                <a:lnTo>
                  <a:pt x="2160" y="1882"/>
                </a:lnTo>
                <a:lnTo>
                  <a:pt x="2156" y="1864"/>
                </a:lnTo>
                <a:lnTo>
                  <a:pt x="2150" y="1848"/>
                </a:lnTo>
                <a:lnTo>
                  <a:pt x="2142" y="1831"/>
                </a:lnTo>
                <a:lnTo>
                  <a:pt x="2133" y="1815"/>
                </a:lnTo>
                <a:lnTo>
                  <a:pt x="2121" y="1801"/>
                </a:lnTo>
                <a:lnTo>
                  <a:pt x="2109" y="1787"/>
                </a:lnTo>
                <a:lnTo>
                  <a:pt x="2096" y="1775"/>
                </a:lnTo>
                <a:lnTo>
                  <a:pt x="2081" y="1764"/>
                </a:lnTo>
                <a:lnTo>
                  <a:pt x="2066" y="1755"/>
                </a:lnTo>
                <a:lnTo>
                  <a:pt x="2050" y="1747"/>
                </a:lnTo>
                <a:lnTo>
                  <a:pt x="2032" y="1741"/>
                </a:lnTo>
                <a:lnTo>
                  <a:pt x="2014" y="1736"/>
                </a:lnTo>
                <a:lnTo>
                  <a:pt x="1995" y="1733"/>
                </a:lnTo>
                <a:lnTo>
                  <a:pt x="1977" y="1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utoUpdateAnimBg="0"/>
      <p:bldP spid="31747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文本框 100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5464" y="1481138"/>
            <a:ext cx="46990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900112" y="3154732"/>
            <a:ext cx="7477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请课后认真朗读单词课文，在记忆的基础上运用词句进行对话</a:t>
            </a:r>
            <a:r>
              <a:rPr lang="zh-CN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KSO_Shape"/>
          <p:cNvSpPr>
            <a:spLocks noChangeArrowheads="1"/>
          </p:cNvSpPr>
          <p:nvPr/>
        </p:nvSpPr>
        <p:spPr bwMode="auto">
          <a:xfrm>
            <a:off x="6873875" y="4730750"/>
            <a:ext cx="1905000" cy="1673225"/>
          </a:xfrm>
          <a:custGeom>
            <a:avLst/>
            <a:gdLst>
              <a:gd name="T0" fmla="*/ 2147483647 w 6626"/>
              <a:gd name="T1" fmla="*/ 2147483647 h 5814"/>
              <a:gd name="T2" fmla="*/ 2147483647 w 6626"/>
              <a:gd name="T3" fmla="*/ 2147483647 h 5814"/>
              <a:gd name="T4" fmla="*/ 2147483647 w 6626"/>
              <a:gd name="T5" fmla="*/ 2147483647 h 5814"/>
              <a:gd name="T6" fmla="*/ 2147483647 w 6626"/>
              <a:gd name="T7" fmla="*/ 2147483647 h 5814"/>
              <a:gd name="T8" fmla="*/ 2147483647 w 6626"/>
              <a:gd name="T9" fmla="*/ 2147483647 h 5814"/>
              <a:gd name="T10" fmla="*/ 2147483647 w 6626"/>
              <a:gd name="T11" fmla="*/ 2147483647 h 5814"/>
              <a:gd name="T12" fmla="*/ 2147483647 w 6626"/>
              <a:gd name="T13" fmla="*/ 2147483647 h 5814"/>
              <a:gd name="T14" fmla="*/ 2147483647 w 6626"/>
              <a:gd name="T15" fmla="*/ 2147483647 h 5814"/>
              <a:gd name="T16" fmla="*/ 2147483647 w 6626"/>
              <a:gd name="T17" fmla="*/ 2147483647 h 5814"/>
              <a:gd name="T18" fmla="*/ 2147483647 w 6626"/>
              <a:gd name="T19" fmla="*/ 2147483647 h 5814"/>
              <a:gd name="T20" fmla="*/ 2147483647 w 6626"/>
              <a:gd name="T21" fmla="*/ 2147483647 h 5814"/>
              <a:gd name="T22" fmla="*/ 2147483647 w 6626"/>
              <a:gd name="T23" fmla="*/ 2147483647 h 5814"/>
              <a:gd name="T24" fmla="*/ 2147483647 w 6626"/>
              <a:gd name="T25" fmla="*/ 2147483647 h 5814"/>
              <a:gd name="T26" fmla="*/ 2147483647 w 6626"/>
              <a:gd name="T27" fmla="*/ 2147483647 h 5814"/>
              <a:gd name="T28" fmla="*/ 2147483647 w 6626"/>
              <a:gd name="T29" fmla="*/ 2147483647 h 5814"/>
              <a:gd name="T30" fmla="*/ 2147483647 w 6626"/>
              <a:gd name="T31" fmla="*/ 2147483647 h 5814"/>
              <a:gd name="T32" fmla="*/ 2147483647 w 6626"/>
              <a:gd name="T33" fmla="*/ 2147483647 h 5814"/>
              <a:gd name="T34" fmla="*/ 2147483647 w 6626"/>
              <a:gd name="T35" fmla="*/ 2147483647 h 5814"/>
              <a:gd name="T36" fmla="*/ 2147483647 w 6626"/>
              <a:gd name="T37" fmla="*/ 2147483647 h 5814"/>
              <a:gd name="T38" fmla="*/ 2147483647 w 6626"/>
              <a:gd name="T39" fmla="*/ 2147483647 h 5814"/>
              <a:gd name="T40" fmla="*/ 2147483647 w 6626"/>
              <a:gd name="T41" fmla="*/ 2147483647 h 5814"/>
              <a:gd name="T42" fmla="*/ 0 w 6626"/>
              <a:gd name="T43" fmla="*/ 2147483647 h 5814"/>
              <a:gd name="T44" fmla="*/ 2147483647 w 6626"/>
              <a:gd name="T45" fmla="*/ 2147483647 h 5814"/>
              <a:gd name="T46" fmla="*/ 2147483647 w 6626"/>
              <a:gd name="T47" fmla="*/ 2147483647 h 5814"/>
              <a:gd name="T48" fmla="*/ 2147483647 w 6626"/>
              <a:gd name="T49" fmla="*/ 2147483647 h 5814"/>
              <a:gd name="T50" fmla="*/ 2147483647 w 6626"/>
              <a:gd name="T51" fmla="*/ 2147483647 h 5814"/>
              <a:gd name="T52" fmla="*/ 2147483647 w 6626"/>
              <a:gd name="T53" fmla="*/ 2147483647 h 5814"/>
              <a:gd name="T54" fmla="*/ 2147483647 w 6626"/>
              <a:gd name="T55" fmla="*/ 2147483647 h 5814"/>
              <a:gd name="T56" fmla="*/ 2147483647 w 6626"/>
              <a:gd name="T57" fmla="*/ 2147483647 h 5814"/>
              <a:gd name="T58" fmla="*/ 2147483647 w 6626"/>
              <a:gd name="T59" fmla="*/ 2147483647 h 5814"/>
              <a:gd name="T60" fmla="*/ 2147483647 w 6626"/>
              <a:gd name="T61" fmla="*/ 2147483647 h 5814"/>
              <a:gd name="T62" fmla="*/ 2147483647 w 6626"/>
              <a:gd name="T63" fmla="*/ 2147483647 h 5814"/>
              <a:gd name="T64" fmla="*/ 2147483647 w 6626"/>
              <a:gd name="T65" fmla="*/ 2147483647 h 5814"/>
              <a:gd name="T66" fmla="*/ 2147483647 w 6626"/>
              <a:gd name="T67" fmla="*/ 2147483647 h 5814"/>
              <a:gd name="T68" fmla="*/ 2147483647 w 6626"/>
              <a:gd name="T69" fmla="*/ 2147483647 h 5814"/>
              <a:gd name="T70" fmla="*/ 2147483647 w 6626"/>
              <a:gd name="T71" fmla="*/ 2147483647 h 5814"/>
              <a:gd name="T72" fmla="*/ 2147483647 w 6626"/>
              <a:gd name="T73" fmla="*/ 2147483647 h 5814"/>
              <a:gd name="T74" fmla="*/ 2147483647 w 6626"/>
              <a:gd name="T75" fmla="*/ 2147483647 h 5814"/>
              <a:gd name="T76" fmla="*/ 2147483647 w 6626"/>
              <a:gd name="T77" fmla="*/ 2147483647 h 5814"/>
              <a:gd name="T78" fmla="*/ 2147483647 w 6626"/>
              <a:gd name="T79" fmla="*/ 2147483647 h 5814"/>
              <a:gd name="T80" fmla="*/ 2147483647 w 6626"/>
              <a:gd name="T81" fmla="*/ 2147483647 h 5814"/>
              <a:gd name="T82" fmla="*/ 2147483647 w 6626"/>
              <a:gd name="T83" fmla="*/ 2147483647 h 5814"/>
              <a:gd name="T84" fmla="*/ 2147483647 w 6626"/>
              <a:gd name="T85" fmla="*/ 2147483647 h 5814"/>
              <a:gd name="T86" fmla="*/ 2147483647 w 6626"/>
              <a:gd name="T87" fmla="*/ 2147483647 h 5814"/>
              <a:gd name="T88" fmla="*/ 2147483647 w 6626"/>
              <a:gd name="T89" fmla="*/ 2147483647 h 5814"/>
              <a:gd name="T90" fmla="*/ 2147483647 w 6626"/>
              <a:gd name="T91" fmla="*/ 2147483647 h 5814"/>
              <a:gd name="T92" fmla="*/ 2147483647 w 6626"/>
              <a:gd name="T93" fmla="*/ 2147483647 h 5814"/>
              <a:gd name="T94" fmla="*/ 2147483647 w 6626"/>
              <a:gd name="T95" fmla="*/ 2147483647 h 5814"/>
              <a:gd name="T96" fmla="*/ 2147483647 w 6626"/>
              <a:gd name="T97" fmla="*/ 2147483647 h 5814"/>
              <a:gd name="T98" fmla="*/ 2147483647 w 6626"/>
              <a:gd name="T99" fmla="*/ 2147483647 h 5814"/>
              <a:gd name="T100" fmla="*/ 2147483647 w 6626"/>
              <a:gd name="T101" fmla="*/ 2147483647 h 5814"/>
              <a:gd name="T102" fmla="*/ 2147483647 w 6626"/>
              <a:gd name="T103" fmla="*/ 2147483647 h 5814"/>
              <a:gd name="T104" fmla="*/ 2147483647 w 6626"/>
              <a:gd name="T105" fmla="*/ 2147483647 h 5814"/>
              <a:gd name="T106" fmla="*/ 2147483647 w 6626"/>
              <a:gd name="T107" fmla="*/ 2147483647 h 5814"/>
              <a:gd name="T108" fmla="*/ 2147483647 w 6626"/>
              <a:gd name="T109" fmla="*/ 2147483647 h 5814"/>
              <a:gd name="T110" fmla="*/ 2147483647 w 6626"/>
              <a:gd name="T111" fmla="*/ 2147483647 h 5814"/>
              <a:gd name="T112" fmla="*/ 2147483647 w 6626"/>
              <a:gd name="T113" fmla="*/ 2147483647 h 5814"/>
              <a:gd name="T114" fmla="*/ 2147483647 w 6626"/>
              <a:gd name="T115" fmla="*/ 2147483647 h 5814"/>
              <a:gd name="T116" fmla="*/ 2147483647 w 6626"/>
              <a:gd name="T117" fmla="*/ 2147483647 h 5814"/>
              <a:gd name="T118" fmla="*/ 2147483647 w 6626"/>
              <a:gd name="T119" fmla="*/ 2147483647 h 5814"/>
              <a:gd name="T120" fmla="*/ 2147483647 w 6626"/>
              <a:gd name="T121" fmla="*/ 2147483647 h 5814"/>
              <a:gd name="T122" fmla="*/ 2147483647 w 6626"/>
              <a:gd name="T123" fmla="*/ 2147483647 h 5814"/>
              <a:gd name="T124" fmla="*/ 2147483647 w 6626"/>
              <a:gd name="T125" fmla="*/ 2147483647 h 58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626"/>
              <a:gd name="T190" fmla="*/ 0 h 5814"/>
              <a:gd name="T191" fmla="*/ 6626 w 6626"/>
              <a:gd name="T192" fmla="*/ 5814 h 58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626" h="5814">
                <a:moveTo>
                  <a:pt x="1466" y="3840"/>
                </a:moveTo>
                <a:lnTo>
                  <a:pt x="3063" y="3840"/>
                </a:lnTo>
                <a:lnTo>
                  <a:pt x="3063" y="3555"/>
                </a:lnTo>
                <a:lnTo>
                  <a:pt x="1516" y="3555"/>
                </a:lnTo>
                <a:lnTo>
                  <a:pt x="1516" y="3305"/>
                </a:lnTo>
                <a:lnTo>
                  <a:pt x="3063" y="3305"/>
                </a:lnTo>
                <a:lnTo>
                  <a:pt x="3063" y="3142"/>
                </a:lnTo>
                <a:lnTo>
                  <a:pt x="3303" y="3142"/>
                </a:lnTo>
                <a:lnTo>
                  <a:pt x="3303" y="3305"/>
                </a:lnTo>
                <a:lnTo>
                  <a:pt x="4862" y="3305"/>
                </a:lnTo>
                <a:lnTo>
                  <a:pt x="4862" y="3555"/>
                </a:lnTo>
                <a:lnTo>
                  <a:pt x="3303" y="3555"/>
                </a:lnTo>
                <a:lnTo>
                  <a:pt x="3303" y="3840"/>
                </a:lnTo>
                <a:lnTo>
                  <a:pt x="4858" y="3840"/>
                </a:lnTo>
                <a:lnTo>
                  <a:pt x="4858" y="4176"/>
                </a:lnTo>
                <a:lnTo>
                  <a:pt x="5487" y="4176"/>
                </a:lnTo>
                <a:lnTo>
                  <a:pt x="5590" y="4176"/>
                </a:lnTo>
                <a:lnTo>
                  <a:pt x="5590" y="4279"/>
                </a:lnTo>
                <a:lnTo>
                  <a:pt x="5590" y="5265"/>
                </a:lnTo>
                <a:lnTo>
                  <a:pt x="5683" y="5265"/>
                </a:lnTo>
                <a:lnTo>
                  <a:pt x="5683" y="5119"/>
                </a:lnTo>
                <a:lnTo>
                  <a:pt x="5804" y="5119"/>
                </a:lnTo>
                <a:lnTo>
                  <a:pt x="5804" y="5181"/>
                </a:lnTo>
                <a:lnTo>
                  <a:pt x="5814" y="5187"/>
                </a:lnTo>
                <a:lnTo>
                  <a:pt x="5824" y="5193"/>
                </a:lnTo>
                <a:lnTo>
                  <a:pt x="5844" y="5203"/>
                </a:lnTo>
                <a:lnTo>
                  <a:pt x="5864" y="5211"/>
                </a:lnTo>
                <a:lnTo>
                  <a:pt x="5885" y="5216"/>
                </a:lnTo>
                <a:lnTo>
                  <a:pt x="5907" y="5219"/>
                </a:lnTo>
                <a:lnTo>
                  <a:pt x="5928" y="5220"/>
                </a:lnTo>
                <a:lnTo>
                  <a:pt x="5952" y="5220"/>
                </a:lnTo>
                <a:lnTo>
                  <a:pt x="5975" y="5218"/>
                </a:lnTo>
                <a:lnTo>
                  <a:pt x="5999" y="5215"/>
                </a:lnTo>
                <a:lnTo>
                  <a:pt x="6025" y="5211"/>
                </a:lnTo>
                <a:lnTo>
                  <a:pt x="6077" y="5201"/>
                </a:lnTo>
                <a:lnTo>
                  <a:pt x="6133" y="5188"/>
                </a:lnTo>
                <a:lnTo>
                  <a:pt x="6192" y="5176"/>
                </a:lnTo>
                <a:lnTo>
                  <a:pt x="6222" y="5171"/>
                </a:lnTo>
                <a:lnTo>
                  <a:pt x="6256" y="5164"/>
                </a:lnTo>
                <a:lnTo>
                  <a:pt x="6293" y="5160"/>
                </a:lnTo>
                <a:lnTo>
                  <a:pt x="6330" y="5156"/>
                </a:lnTo>
                <a:lnTo>
                  <a:pt x="6369" y="5154"/>
                </a:lnTo>
                <a:lnTo>
                  <a:pt x="6388" y="5154"/>
                </a:lnTo>
                <a:lnTo>
                  <a:pt x="6407" y="5154"/>
                </a:lnTo>
                <a:lnTo>
                  <a:pt x="6427" y="5155"/>
                </a:lnTo>
                <a:lnTo>
                  <a:pt x="6446" y="5157"/>
                </a:lnTo>
                <a:lnTo>
                  <a:pt x="6464" y="5160"/>
                </a:lnTo>
                <a:lnTo>
                  <a:pt x="6482" y="5163"/>
                </a:lnTo>
                <a:lnTo>
                  <a:pt x="6500" y="5169"/>
                </a:lnTo>
                <a:lnTo>
                  <a:pt x="6516" y="5174"/>
                </a:lnTo>
                <a:lnTo>
                  <a:pt x="6531" y="5182"/>
                </a:lnTo>
                <a:lnTo>
                  <a:pt x="6545" y="5190"/>
                </a:lnTo>
                <a:lnTo>
                  <a:pt x="6557" y="5200"/>
                </a:lnTo>
                <a:lnTo>
                  <a:pt x="6569" y="5211"/>
                </a:lnTo>
                <a:lnTo>
                  <a:pt x="6579" y="5222"/>
                </a:lnTo>
                <a:lnTo>
                  <a:pt x="6588" y="5234"/>
                </a:lnTo>
                <a:lnTo>
                  <a:pt x="6597" y="5247"/>
                </a:lnTo>
                <a:lnTo>
                  <a:pt x="6605" y="5261"/>
                </a:lnTo>
                <a:lnTo>
                  <a:pt x="6611" y="5275"/>
                </a:lnTo>
                <a:lnTo>
                  <a:pt x="6616" y="5289"/>
                </a:lnTo>
                <a:lnTo>
                  <a:pt x="6620" y="5304"/>
                </a:lnTo>
                <a:lnTo>
                  <a:pt x="6623" y="5319"/>
                </a:lnTo>
                <a:lnTo>
                  <a:pt x="6625" y="5335"/>
                </a:lnTo>
                <a:lnTo>
                  <a:pt x="6626" y="5350"/>
                </a:lnTo>
                <a:lnTo>
                  <a:pt x="6625" y="5365"/>
                </a:lnTo>
                <a:lnTo>
                  <a:pt x="6624" y="5381"/>
                </a:lnTo>
                <a:lnTo>
                  <a:pt x="6622" y="5396"/>
                </a:lnTo>
                <a:lnTo>
                  <a:pt x="6618" y="5411"/>
                </a:lnTo>
                <a:lnTo>
                  <a:pt x="6613" y="5425"/>
                </a:lnTo>
                <a:lnTo>
                  <a:pt x="6608" y="5440"/>
                </a:lnTo>
                <a:lnTo>
                  <a:pt x="6601" y="5453"/>
                </a:lnTo>
                <a:lnTo>
                  <a:pt x="6593" y="5467"/>
                </a:lnTo>
                <a:lnTo>
                  <a:pt x="6584" y="5478"/>
                </a:lnTo>
                <a:lnTo>
                  <a:pt x="6575" y="5490"/>
                </a:lnTo>
                <a:lnTo>
                  <a:pt x="6563" y="5501"/>
                </a:lnTo>
                <a:lnTo>
                  <a:pt x="6551" y="5512"/>
                </a:lnTo>
                <a:lnTo>
                  <a:pt x="6537" y="5520"/>
                </a:lnTo>
                <a:lnTo>
                  <a:pt x="6523" y="5528"/>
                </a:lnTo>
                <a:lnTo>
                  <a:pt x="6508" y="5534"/>
                </a:lnTo>
                <a:lnTo>
                  <a:pt x="6491" y="5540"/>
                </a:lnTo>
                <a:lnTo>
                  <a:pt x="6473" y="5544"/>
                </a:lnTo>
                <a:lnTo>
                  <a:pt x="6455" y="5547"/>
                </a:lnTo>
                <a:lnTo>
                  <a:pt x="6435" y="5550"/>
                </a:lnTo>
                <a:lnTo>
                  <a:pt x="6415" y="5551"/>
                </a:lnTo>
                <a:lnTo>
                  <a:pt x="6396" y="5552"/>
                </a:lnTo>
                <a:lnTo>
                  <a:pt x="6375" y="5552"/>
                </a:lnTo>
                <a:lnTo>
                  <a:pt x="6336" y="5550"/>
                </a:lnTo>
                <a:lnTo>
                  <a:pt x="6296" y="5546"/>
                </a:lnTo>
                <a:lnTo>
                  <a:pt x="6258" y="5542"/>
                </a:lnTo>
                <a:lnTo>
                  <a:pt x="6223" y="5535"/>
                </a:lnTo>
                <a:lnTo>
                  <a:pt x="6192" y="5530"/>
                </a:lnTo>
                <a:lnTo>
                  <a:pt x="6133" y="5517"/>
                </a:lnTo>
                <a:lnTo>
                  <a:pt x="6077" y="5505"/>
                </a:lnTo>
                <a:lnTo>
                  <a:pt x="6025" y="5495"/>
                </a:lnTo>
                <a:lnTo>
                  <a:pt x="5999" y="5490"/>
                </a:lnTo>
                <a:lnTo>
                  <a:pt x="5975" y="5488"/>
                </a:lnTo>
                <a:lnTo>
                  <a:pt x="5952" y="5486"/>
                </a:lnTo>
                <a:lnTo>
                  <a:pt x="5928" y="5486"/>
                </a:lnTo>
                <a:lnTo>
                  <a:pt x="5907" y="5487"/>
                </a:lnTo>
                <a:lnTo>
                  <a:pt x="5885" y="5490"/>
                </a:lnTo>
                <a:lnTo>
                  <a:pt x="5864" y="5496"/>
                </a:lnTo>
                <a:lnTo>
                  <a:pt x="5844" y="5502"/>
                </a:lnTo>
                <a:lnTo>
                  <a:pt x="5824" y="5513"/>
                </a:lnTo>
                <a:lnTo>
                  <a:pt x="5814" y="5518"/>
                </a:lnTo>
                <a:lnTo>
                  <a:pt x="5804" y="5525"/>
                </a:lnTo>
                <a:lnTo>
                  <a:pt x="5804" y="5598"/>
                </a:lnTo>
                <a:lnTo>
                  <a:pt x="5683" y="5598"/>
                </a:lnTo>
                <a:lnTo>
                  <a:pt x="5683" y="5471"/>
                </a:lnTo>
                <a:lnTo>
                  <a:pt x="5487" y="5471"/>
                </a:lnTo>
                <a:lnTo>
                  <a:pt x="5384" y="5471"/>
                </a:lnTo>
                <a:lnTo>
                  <a:pt x="5384" y="5368"/>
                </a:lnTo>
                <a:lnTo>
                  <a:pt x="5384" y="4382"/>
                </a:lnTo>
                <a:lnTo>
                  <a:pt x="4858" y="4382"/>
                </a:lnTo>
                <a:lnTo>
                  <a:pt x="4858" y="5229"/>
                </a:lnTo>
                <a:lnTo>
                  <a:pt x="4871" y="5266"/>
                </a:lnTo>
                <a:lnTo>
                  <a:pt x="4886" y="5303"/>
                </a:lnTo>
                <a:lnTo>
                  <a:pt x="4902" y="5337"/>
                </a:lnTo>
                <a:lnTo>
                  <a:pt x="4919" y="5369"/>
                </a:lnTo>
                <a:lnTo>
                  <a:pt x="4937" y="5400"/>
                </a:lnTo>
                <a:lnTo>
                  <a:pt x="4956" y="5430"/>
                </a:lnTo>
                <a:lnTo>
                  <a:pt x="4976" y="5458"/>
                </a:lnTo>
                <a:lnTo>
                  <a:pt x="4997" y="5485"/>
                </a:lnTo>
                <a:lnTo>
                  <a:pt x="5020" y="5510"/>
                </a:lnTo>
                <a:lnTo>
                  <a:pt x="5042" y="5533"/>
                </a:lnTo>
                <a:lnTo>
                  <a:pt x="5067" y="5555"/>
                </a:lnTo>
                <a:lnTo>
                  <a:pt x="5091" y="5575"/>
                </a:lnTo>
                <a:lnTo>
                  <a:pt x="5118" y="5594"/>
                </a:lnTo>
                <a:lnTo>
                  <a:pt x="5145" y="5611"/>
                </a:lnTo>
                <a:lnTo>
                  <a:pt x="5173" y="5627"/>
                </a:lnTo>
                <a:lnTo>
                  <a:pt x="5202" y="5641"/>
                </a:lnTo>
                <a:lnTo>
                  <a:pt x="5202" y="5814"/>
                </a:lnTo>
                <a:lnTo>
                  <a:pt x="1085" y="5814"/>
                </a:lnTo>
                <a:lnTo>
                  <a:pt x="1085" y="5655"/>
                </a:lnTo>
                <a:lnTo>
                  <a:pt x="1117" y="5636"/>
                </a:lnTo>
                <a:lnTo>
                  <a:pt x="1147" y="5615"/>
                </a:lnTo>
                <a:lnTo>
                  <a:pt x="1176" y="5592"/>
                </a:lnTo>
                <a:lnTo>
                  <a:pt x="1204" y="5568"/>
                </a:lnTo>
                <a:lnTo>
                  <a:pt x="1231" y="5544"/>
                </a:lnTo>
                <a:lnTo>
                  <a:pt x="1258" y="5517"/>
                </a:lnTo>
                <a:lnTo>
                  <a:pt x="1283" y="5490"/>
                </a:lnTo>
                <a:lnTo>
                  <a:pt x="1307" y="5462"/>
                </a:lnTo>
                <a:lnTo>
                  <a:pt x="1331" y="5433"/>
                </a:lnTo>
                <a:lnTo>
                  <a:pt x="1353" y="5405"/>
                </a:lnTo>
                <a:lnTo>
                  <a:pt x="1374" y="5373"/>
                </a:lnTo>
                <a:lnTo>
                  <a:pt x="1394" y="5343"/>
                </a:lnTo>
                <a:lnTo>
                  <a:pt x="1414" y="5311"/>
                </a:lnTo>
                <a:lnTo>
                  <a:pt x="1433" y="5280"/>
                </a:lnTo>
                <a:lnTo>
                  <a:pt x="1450" y="5248"/>
                </a:lnTo>
                <a:lnTo>
                  <a:pt x="1466" y="5215"/>
                </a:lnTo>
                <a:lnTo>
                  <a:pt x="1466" y="5208"/>
                </a:lnTo>
                <a:lnTo>
                  <a:pt x="2931" y="5208"/>
                </a:lnTo>
                <a:lnTo>
                  <a:pt x="2931" y="5062"/>
                </a:lnTo>
                <a:lnTo>
                  <a:pt x="1466" y="5062"/>
                </a:lnTo>
                <a:lnTo>
                  <a:pt x="1466" y="3840"/>
                </a:lnTo>
                <a:close/>
                <a:moveTo>
                  <a:pt x="1140" y="14"/>
                </a:moveTo>
                <a:lnTo>
                  <a:pt x="1140" y="12"/>
                </a:lnTo>
                <a:lnTo>
                  <a:pt x="1112" y="7"/>
                </a:lnTo>
                <a:lnTo>
                  <a:pt x="1084" y="4"/>
                </a:lnTo>
                <a:lnTo>
                  <a:pt x="1058" y="2"/>
                </a:lnTo>
                <a:lnTo>
                  <a:pt x="1032" y="1"/>
                </a:lnTo>
                <a:lnTo>
                  <a:pt x="1006" y="0"/>
                </a:lnTo>
                <a:lnTo>
                  <a:pt x="982" y="0"/>
                </a:lnTo>
                <a:lnTo>
                  <a:pt x="957" y="2"/>
                </a:lnTo>
                <a:lnTo>
                  <a:pt x="933" y="3"/>
                </a:lnTo>
                <a:lnTo>
                  <a:pt x="910" y="6"/>
                </a:lnTo>
                <a:lnTo>
                  <a:pt x="887" y="10"/>
                </a:lnTo>
                <a:lnTo>
                  <a:pt x="866" y="15"/>
                </a:lnTo>
                <a:lnTo>
                  <a:pt x="844" y="19"/>
                </a:lnTo>
                <a:lnTo>
                  <a:pt x="824" y="25"/>
                </a:lnTo>
                <a:lnTo>
                  <a:pt x="805" y="32"/>
                </a:lnTo>
                <a:lnTo>
                  <a:pt x="785" y="39"/>
                </a:lnTo>
                <a:lnTo>
                  <a:pt x="767" y="47"/>
                </a:lnTo>
                <a:lnTo>
                  <a:pt x="749" y="55"/>
                </a:lnTo>
                <a:lnTo>
                  <a:pt x="732" y="65"/>
                </a:lnTo>
                <a:lnTo>
                  <a:pt x="716" y="75"/>
                </a:lnTo>
                <a:lnTo>
                  <a:pt x="700" y="86"/>
                </a:lnTo>
                <a:lnTo>
                  <a:pt x="685" y="97"/>
                </a:lnTo>
                <a:lnTo>
                  <a:pt x="670" y="108"/>
                </a:lnTo>
                <a:lnTo>
                  <a:pt x="656" y="121"/>
                </a:lnTo>
                <a:lnTo>
                  <a:pt x="643" y="134"/>
                </a:lnTo>
                <a:lnTo>
                  <a:pt x="630" y="147"/>
                </a:lnTo>
                <a:lnTo>
                  <a:pt x="619" y="161"/>
                </a:lnTo>
                <a:lnTo>
                  <a:pt x="608" y="174"/>
                </a:lnTo>
                <a:lnTo>
                  <a:pt x="598" y="189"/>
                </a:lnTo>
                <a:lnTo>
                  <a:pt x="588" y="204"/>
                </a:lnTo>
                <a:lnTo>
                  <a:pt x="579" y="219"/>
                </a:lnTo>
                <a:lnTo>
                  <a:pt x="571" y="236"/>
                </a:lnTo>
                <a:lnTo>
                  <a:pt x="564" y="252"/>
                </a:lnTo>
                <a:lnTo>
                  <a:pt x="556" y="269"/>
                </a:lnTo>
                <a:lnTo>
                  <a:pt x="551" y="286"/>
                </a:lnTo>
                <a:lnTo>
                  <a:pt x="545" y="303"/>
                </a:lnTo>
                <a:lnTo>
                  <a:pt x="540" y="320"/>
                </a:lnTo>
                <a:lnTo>
                  <a:pt x="537" y="338"/>
                </a:lnTo>
                <a:lnTo>
                  <a:pt x="534" y="357"/>
                </a:lnTo>
                <a:lnTo>
                  <a:pt x="530" y="375"/>
                </a:lnTo>
                <a:lnTo>
                  <a:pt x="529" y="394"/>
                </a:lnTo>
                <a:lnTo>
                  <a:pt x="528" y="412"/>
                </a:lnTo>
                <a:lnTo>
                  <a:pt x="527" y="432"/>
                </a:lnTo>
                <a:lnTo>
                  <a:pt x="528" y="451"/>
                </a:lnTo>
                <a:lnTo>
                  <a:pt x="529" y="470"/>
                </a:lnTo>
                <a:lnTo>
                  <a:pt x="531" y="490"/>
                </a:lnTo>
                <a:lnTo>
                  <a:pt x="534" y="510"/>
                </a:lnTo>
                <a:lnTo>
                  <a:pt x="538" y="529"/>
                </a:lnTo>
                <a:lnTo>
                  <a:pt x="542" y="550"/>
                </a:lnTo>
                <a:lnTo>
                  <a:pt x="546" y="569"/>
                </a:lnTo>
                <a:lnTo>
                  <a:pt x="553" y="589"/>
                </a:lnTo>
                <a:lnTo>
                  <a:pt x="559" y="609"/>
                </a:lnTo>
                <a:lnTo>
                  <a:pt x="567" y="629"/>
                </a:lnTo>
                <a:lnTo>
                  <a:pt x="574" y="649"/>
                </a:lnTo>
                <a:lnTo>
                  <a:pt x="583" y="669"/>
                </a:lnTo>
                <a:lnTo>
                  <a:pt x="593" y="689"/>
                </a:lnTo>
                <a:lnTo>
                  <a:pt x="603" y="708"/>
                </a:lnTo>
                <a:lnTo>
                  <a:pt x="614" y="729"/>
                </a:lnTo>
                <a:lnTo>
                  <a:pt x="627" y="748"/>
                </a:lnTo>
                <a:lnTo>
                  <a:pt x="639" y="767"/>
                </a:lnTo>
                <a:lnTo>
                  <a:pt x="653" y="786"/>
                </a:lnTo>
                <a:lnTo>
                  <a:pt x="666" y="806"/>
                </a:lnTo>
                <a:lnTo>
                  <a:pt x="683" y="825"/>
                </a:lnTo>
                <a:lnTo>
                  <a:pt x="698" y="843"/>
                </a:lnTo>
                <a:lnTo>
                  <a:pt x="715" y="861"/>
                </a:lnTo>
                <a:lnTo>
                  <a:pt x="676" y="874"/>
                </a:lnTo>
                <a:lnTo>
                  <a:pt x="638" y="887"/>
                </a:lnTo>
                <a:lnTo>
                  <a:pt x="601" y="902"/>
                </a:lnTo>
                <a:lnTo>
                  <a:pt x="565" y="917"/>
                </a:lnTo>
                <a:lnTo>
                  <a:pt x="528" y="934"/>
                </a:lnTo>
                <a:lnTo>
                  <a:pt x="494" y="953"/>
                </a:lnTo>
                <a:lnTo>
                  <a:pt x="460" y="971"/>
                </a:lnTo>
                <a:lnTo>
                  <a:pt x="427" y="991"/>
                </a:lnTo>
                <a:lnTo>
                  <a:pt x="395" y="1013"/>
                </a:lnTo>
                <a:lnTo>
                  <a:pt x="364" y="1034"/>
                </a:lnTo>
                <a:lnTo>
                  <a:pt x="334" y="1056"/>
                </a:lnTo>
                <a:lnTo>
                  <a:pt x="305" y="1081"/>
                </a:lnTo>
                <a:lnTo>
                  <a:pt x="277" y="1106"/>
                </a:lnTo>
                <a:lnTo>
                  <a:pt x="251" y="1132"/>
                </a:lnTo>
                <a:lnTo>
                  <a:pt x="225" y="1157"/>
                </a:lnTo>
                <a:lnTo>
                  <a:pt x="200" y="1185"/>
                </a:lnTo>
                <a:lnTo>
                  <a:pt x="178" y="1213"/>
                </a:lnTo>
                <a:lnTo>
                  <a:pt x="155" y="1242"/>
                </a:lnTo>
                <a:lnTo>
                  <a:pt x="135" y="1271"/>
                </a:lnTo>
                <a:lnTo>
                  <a:pt x="116" y="1301"/>
                </a:lnTo>
                <a:lnTo>
                  <a:pt x="98" y="1332"/>
                </a:lnTo>
                <a:lnTo>
                  <a:pt x="81" y="1364"/>
                </a:lnTo>
                <a:lnTo>
                  <a:pt x="66" y="1396"/>
                </a:lnTo>
                <a:lnTo>
                  <a:pt x="52" y="1428"/>
                </a:lnTo>
                <a:lnTo>
                  <a:pt x="41" y="1462"/>
                </a:lnTo>
                <a:lnTo>
                  <a:pt x="30" y="1496"/>
                </a:lnTo>
                <a:lnTo>
                  <a:pt x="20" y="1530"/>
                </a:lnTo>
                <a:lnTo>
                  <a:pt x="13" y="1564"/>
                </a:lnTo>
                <a:lnTo>
                  <a:pt x="7" y="1600"/>
                </a:lnTo>
                <a:lnTo>
                  <a:pt x="3" y="1636"/>
                </a:lnTo>
                <a:lnTo>
                  <a:pt x="0" y="1672"/>
                </a:lnTo>
                <a:lnTo>
                  <a:pt x="0" y="1708"/>
                </a:lnTo>
                <a:lnTo>
                  <a:pt x="0" y="1746"/>
                </a:lnTo>
                <a:lnTo>
                  <a:pt x="3" y="1782"/>
                </a:lnTo>
                <a:lnTo>
                  <a:pt x="7" y="1818"/>
                </a:lnTo>
                <a:lnTo>
                  <a:pt x="14" y="1854"/>
                </a:lnTo>
                <a:lnTo>
                  <a:pt x="21" y="1889"/>
                </a:lnTo>
                <a:lnTo>
                  <a:pt x="31" y="1925"/>
                </a:lnTo>
                <a:lnTo>
                  <a:pt x="42" y="1959"/>
                </a:lnTo>
                <a:lnTo>
                  <a:pt x="55" y="1992"/>
                </a:lnTo>
                <a:lnTo>
                  <a:pt x="68" y="2025"/>
                </a:lnTo>
                <a:lnTo>
                  <a:pt x="83" y="2059"/>
                </a:lnTo>
                <a:lnTo>
                  <a:pt x="101" y="2090"/>
                </a:lnTo>
                <a:lnTo>
                  <a:pt x="119" y="2121"/>
                </a:lnTo>
                <a:lnTo>
                  <a:pt x="139" y="2152"/>
                </a:lnTo>
                <a:lnTo>
                  <a:pt x="161" y="2182"/>
                </a:lnTo>
                <a:lnTo>
                  <a:pt x="183" y="2211"/>
                </a:lnTo>
                <a:lnTo>
                  <a:pt x="207" y="2239"/>
                </a:lnTo>
                <a:lnTo>
                  <a:pt x="231" y="2266"/>
                </a:lnTo>
                <a:lnTo>
                  <a:pt x="258" y="2293"/>
                </a:lnTo>
                <a:lnTo>
                  <a:pt x="285" y="2319"/>
                </a:lnTo>
                <a:lnTo>
                  <a:pt x="314" y="2344"/>
                </a:lnTo>
                <a:lnTo>
                  <a:pt x="343" y="2367"/>
                </a:lnTo>
                <a:lnTo>
                  <a:pt x="374" y="2390"/>
                </a:lnTo>
                <a:lnTo>
                  <a:pt x="406" y="2412"/>
                </a:lnTo>
                <a:lnTo>
                  <a:pt x="438" y="2434"/>
                </a:lnTo>
                <a:lnTo>
                  <a:pt x="472" y="2453"/>
                </a:lnTo>
                <a:lnTo>
                  <a:pt x="507" y="2472"/>
                </a:lnTo>
                <a:lnTo>
                  <a:pt x="542" y="2489"/>
                </a:lnTo>
                <a:lnTo>
                  <a:pt x="580" y="2507"/>
                </a:lnTo>
                <a:lnTo>
                  <a:pt x="616" y="2522"/>
                </a:lnTo>
                <a:lnTo>
                  <a:pt x="655" y="2535"/>
                </a:lnTo>
                <a:lnTo>
                  <a:pt x="693" y="2549"/>
                </a:lnTo>
                <a:lnTo>
                  <a:pt x="733" y="2560"/>
                </a:lnTo>
                <a:lnTo>
                  <a:pt x="715" y="2579"/>
                </a:lnTo>
                <a:lnTo>
                  <a:pt x="699" y="2599"/>
                </a:lnTo>
                <a:lnTo>
                  <a:pt x="681" y="2617"/>
                </a:lnTo>
                <a:lnTo>
                  <a:pt x="666" y="2637"/>
                </a:lnTo>
                <a:lnTo>
                  <a:pt x="653" y="2657"/>
                </a:lnTo>
                <a:lnTo>
                  <a:pt x="639" y="2676"/>
                </a:lnTo>
                <a:lnTo>
                  <a:pt x="626" y="2696"/>
                </a:lnTo>
                <a:lnTo>
                  <a:pt x="613" y="2716"/>
                </a:lnTo>
                <a:lnTo>
                  <a:pt x="602" y="2736"/>
                </a:lnTo>
                <a:lnTo>
                  <a:pt x="591" y="2756"/>
                </a:lnTo>
                <a:lnTo>
                  <a:pt x="582" y="2777"/>
                </a:lnTo>
                <a:lnTo>
                  <a:pt x="573" y="2797"/>
                </a:lnTo>
                <a:lnTo>
                  <a:pt x="565" y="2817"/>
                </a:lnTo>
                <a:lnTo>
                  <a:pt x="558" y="2838"/>
                </a:lnTo>
                <a:lnTo>
                  <a:pt x="552" y="2858"/>
                </a:lnTo>
                <a:lnTo>
                  <a:pt x="545" y="2878"/>
                </a:lnTo>
                <a:lnTo>
                  <a:pt x="541" y="2899"/>
                </a:lnTo>
                <a:lnTo>
                  <a:pt x="537" y="2918"/>
                </a:lnTo>
                <a:lnTo>
                  <a:pt x="534" y="2938"/>
                </a:lnTo>
                <a:lnTo>
                  <a:pt x="530" y="2959"/>
                </a:lnTo>
                <a:lnTo>
                  <a:pt x="529" y="2978"/>
                </a:lnTo>
                <a:lnTo>
                  <a:pt x="528" y="2998"/>
                </a:lnTo>
                <a:lnTo>
                  <a:pt x="527" y="3018"/>
                </a:lnTo>
                <a:lnTo>
                  <a:pt x="528" y="3037"/>
                </a:lnTo>
                <a:lnTo>
                  <a:pt x="529" y="3056"/>
                </a:lnTo>
                <a:lnTo>
                  <a:pt x="531" y="3076"/>
                </a:lnTo>
                <a:lnTo>
                  <a:pt x="535" y="3094"/>
                </a:lnTo>
                <a:lnTo>
                  <a:pt x="538" y="3112"/>
                </a:lnTo>
                <a:lnTo>
                  <a:pt x="542" y="3130"/>
                </a:lnTo>
                <a:lnTo>
                  <a:pt x="548" y="3149"/>
                </a:lnTo>
                <a:lnTo>
                  <a:pt x="553" y="3166"/>
                </a:lnTo>
                <a:lnTo>
                  <a:pt x="559" y="3183"/>
                </a:lnTo>
                <a:lnTo>
                  <a:pt x="567" y="3200"/>
                </a:lnTo>
                <a:lnTo>
                  <a:pt x="574" y="3216"/>
                </a:lnTo>
                <a:lnTo>
                  <a:pt x="584" y="3232"/>
                </a:lnTo>
                <a:lnTo>
                  <a:pt x="593" y="3248"/>
                </a:lnTo>
                <a:lnTo>
                  <a:pt x="603" y="3263"/>
                </a:lnTo>
                <a:lnTo>
                  <a:pt x="614" y="3277"/>
                </a:lnTo>
                <a:lnTo>
                  <a:pt x="626" y="3292"/>
                </a:lnTo>
                <a:lnTo>
                  <a:pt x="638" y="3305"/>
                </a:lnTo>
                <a:lnTo>
                  <a:pt x="651" y="3319"/>
                </a:lnTo>
                <a:lnTo>
                  <a:pt x="664" y="3332"/>
                </a:lnTo>
                <a:lnTo>
                  <a:pt x="679" y="3344"/>
                </a:lnTo>
                <a:lnTo>
                  <a:pt x="694" y="3355"/>
                </a:lnTo>
                <a:lnTo>
                  <a:pt x="710" y="3366"/>
                </a:lnTo>
                <a:lnTo>
                  <a:pt x="726" y="3376"/>
                </a:lnTo>
                <a:lnTo>
                  <a:pt x="744" y="3385"/>
                </a:lnTo>
                <a:lnTo>
                  <a:pt x="762" y="3395"/>
                </a:lnTo>
                <a:lnTo>
                  <a:pt x="781" y="3403"/>
                </a:lnTo>
                <a:lnTo>
                  <a:pt x="800" y="3411"/>
                </a:lnTo>
                <a:lnTo>
                  <a:pt x="820" y="3418"/>
                </a:lnTo>
                <a:lnTo>
                  <a:pt x="841" y="3424"/>
                </a:lnTo>
                <a:lnTo>
                  <a:pt x="862" y="3429"/>
                </a:lnTo>
                <a:lnTo>
                  <a:pt x="884" y="3434"/>
                </a:lnTo>
                <a:lnTo>
                  <a:pt x="907" y="3438"/>
                </a:lnTo>
                <a:lnTo>
                  <a:pt x="930" y="3440"/>
                </a:lnTo>
                <a:lnTo>
                  <a:pt x="954" y="3442"/>
                </a:lnTo>
                <a:lnTo>
                  <a:pt x="978" y="3444"/>
                </a:lnTo>
                <a:lnTo>
                  <a:pt x="1004" y="3444"/>
                </a:lnTo>
                <a:lnTo>
                  <a:pt x="1030" y="3444"/>
                </a:lnTo>
                <a:lnTo>
                  <a:pt x="1057" y="3442"/>
                </a:lnTo>
                <a:lnTo>
                  <a:pt x="1083" y="3440"/>
                </a:lnTo>
                <a:lnTo>
                  <a:pt x="1111" y="3437"/>
                </a:lnTo>
                <a:lnTo>
                  <a:pt x="1140" y="3433"/>
                </a:lnTo>
                <a:lnTo>
                  <a:pt x="1140" y="3431"/>
                </a:lnTo>
                <a:lnTo>
                  <a:pt x="1243" y="3341"/>
                </a:lnTo>
                <a:lnTo>
                  <a:pt x="1344" y="3256"/>
                </a:lnTo>
                <a:lnTo>
                  <a:pt x="1442" y="3174"/>
                </a:lnTo>
                <a:lnTo>
                  <a:pt x="1540" y="3096"/>
                </a:lnTo>
                <a:lnTo>
                  <a:pt x="1634" y="3021"/>
                </a:lnTo>
                <a:lnTo>
                  <a:pt x="1727" y="2950"/>
                </a:lnTo>
                <a:lnTo>
                  <a:pt x="1820" y="2883"/>
                </a:lnTo>
                <a:lnTo>
                  <a:pt x="1911" y="2818"/>
                </a:lnTo>
                <a:lnTo>
                  <a:pt x="2000" y="2757"/>
                </a:lnTo>
                <a:lnTo>
                  <a:pt x="2089" y="2699"/>
                </a:lnTo>
                <a:lnTo>
                  <a:pt x="2178" y="2644"/>
                </a:lnTo>
                <a:lnTo>
                  <a:pt x="2264" y="2592"/>
                </a:lnTo>
                <a:lnTo>
                  <a:pt x="2352" y="2543"/>
                </a:lnTo>
                <a:lnTo>
                  <a:pt x="2440" y="2497"/>
                </a:lnTo>
                <a:lnTo>
                  <a:pt x="2528" y="2453"/>
                </a:lnTo>
                <a:lnTo>
                  <a:pt x="2616" y="2412"/>
                </a:lnTo>
                <a:lnTo>
                  <a:pt x="2704" y="2374"/>
                </a:lnTo>
                <a:lnTo>
                  <a:pt x="2793" y="2337"/>
                </a:lnTo>
                <a:lnTo>
                  <a:pt x="2883" y="2303"/>
                </a:lnTo>
                <a:lnTo>
                  <a:pt x="2975" y="2271"/>
                </a:lnTo>
                <a:lnTo>
                  <a:pt x="3067" y="2241"/>
                </a:lnTo>
                <a:lnTo>
                  <a:pt x="3161" y="2214"/>
                </a:lnTo>
                <a:lnTo>
                  <a:pt x="3257" y="2187"/>
                </a:lnTo>
                <a:lnTo>
                  <a:pt x="3354" y="2164"/>
                </a:lnTo>
                <a:lnTo>
                  <a:pt x="3453" y="2141"/>
                </a:lnTo>
                <a:lnTo>
                  <a:pt x="3555" y="2120"/>
                </a:lnTo>
                <a:lnTo>
                  <a:pt x="3660" y="2100"/>
                </a:lnTo>
                <a:lnTo>
                  <a:pt x="3766" y="2082"/>
                </a:lnTo>
                <a:lnTo>
                  <a:pt x="3876" y="2066"/>
                </a:lnTo>
                <a:lnTo>
                  <a:pt x="3989" y="2050"/>
                </a:lnTo>
                <a:lnTo>
                  <a:pt x="4104" y="2036"/>
                </a:lnTo>
                <a:lnTo>
                  <a:pt x="4223" y="2022"/>
                </a:lnTo>
                <a:lnTo>
                  <a:pt x="4223" y="1489"/>
                </a:lnTo>
                <a:lnTo>
                  <a:pt x="4103" y="1474"/>
                </a:lnTo>
                <a:lnTo>
                  <a:pt x="3985" y="1459"/>
                </a:lnTo>
                <a:lnTo>
                  <a:pt x="3872" y="1443"/>
                </a:lnTo>
                <a:lnTo>
                  <a:pt x="3761" y="1425"/>
                </a:lnTo>
                <a:lnTo>
                  <a:pt x="3653" y="1406"/>
                </a:lnTo>
                <a:lnTo>
                  <a:pt x="3548" y="1386"/>
                </a:lnTo>
                <a:lnTo>
                  <a:pt x="3445" y="1364"/>
                </a:lnTo>
                <a:lnTo>
                  <a:pt x="3346" y="1341"/>
                </a:lnTo>
                <a:lnTo>
                  <a:pt x="3247" y="1316"/>
                </a:lnTo>
                <a:lnTo>
                  <a:pt x="3152" y="1288"/>
                </a:lnTo>
                <a:lnTo>
                  <a:pt x="3056" y="1259"/>
                </a:lnTo>
                <a:lnTo>
                  <a:pt x="2964" y="1228"/>
                </a:lnTo>
                <a:lnTo>
                  <a:pt x="2872" y="1195"/>
                </a:lnTo>
                <a:lnTo>
                  <a:pt x="2782" y="1159"/>
                </a:lnTo>
                <a:lnTo>
                  <a:pt x="2737" y="1141"/>
                </a:lnTo>
                <a:lnTo>
                  <a:pt x="2693" y="1122"/>
                </a:lnTo>
                <a:lnTo>
                  <a:pt x="2648" y="1102"/>
                </a:lnTo>
                <a:lnTo>
                  <a:pt x="2604" y="1081"/>
                </a:lnTo>
                <a:lnTo>
                  <a:pt x="2560" y="1061"/>
                </a:lnTo>
                <a:lnTo>
                  <a:pt x="2516" y="1038"/>
                </a:lnTo>
                <a:lnTo>
                  <a:pt x="2472" y="1016"/>
                </a:lnTo>
                <a:lnTo>
                  <a:pt x="2428" y="993"/>
                </a:lnTo>
                <a:lnTo>
                  <a:pt x="2341" y="945"/>
                </a:lnTo>
                <a:lnTo>
                  <a:pt x="2254" y="894"/>
                </a:lnTo>
                <a:lnTo>
                  <a:pt x="2167" y="839"/>
                </a:lnTo>
                <a:lnTo>
                  <a:pt x="2079" y="782"/>
                </a:lnTo>
                <a:lnTo>
                  <a:pt x="1990" y="721"/>
                </a:lnTo>
                <a:lnTo>
                  <a:pt x="1901" y="657"/>
                </a:lnTo>
                <a:lnTo>
                  <a:pt x="1811" y="590"/>
                </a:lnTo>
                <a:lnTo>
                  <a:pt x="1720" y="518"/>
                </a:lnTo>
                <a:lnTo>
                  <a:pt x="1628" y="445"/>
                </a:lnTo>
                <a:lnTo>
                  <a:pt x="1535" y="366"/>
                </a:lnTo>
                <a:lnTo>
                  <a:pt x="1439" y="284"/>
                </a:lnTo>
                <a:lnTo>
                  <a:pt x="1342" y="198"/>
                </a:lnTo>
                <a:lnTo>
                  <a:pt x="1242" y="108"/>
                </a:lnTo>
                <a:lnTo>
                  <a:pt x="1140" y="14"/>
                </a:lnTo>
                <a:close/>
                <a:moveTo>
                  <a:pt x="1140" y="3132"/>
                </a:moveTo>
                <a:lnTo>
                  <a:pt x="1140" y="3132"/>
                </a:lnTo>
                <a:lnTo>
                  <a:pt x="1140" y="2711"/>
                </a:lnTo>
                <a:lnTo>
                  <a:pt x="1182" y="2669"/>
                </a:lnTo>
                <a:lnTo>
                  <a:pt x="1226" y="2630"/>
                </a:lnTo>
                <a:lnTo>
                  <a:pt x="1273" y="2590"/>
                </a:lnTo>
                <a:lnTo>
                  <a:pt x="1322" y="2552"/>
                </a:lnTo>
                <a:lnTo>
                  <a:pt x="1375" y="2513"/>
                </a:lnTo>
                <a:lnTo>
                  <a:pt x="1431" y="2477"/>
                </a:lnTo>
                <a:lnTo>
                  <a:pt x="1488" y="2440"/>
                </a:lnTo>
                <a:lnTo>
                  <a:pt x="1550" y="2405"/>
                </a:lnTo>
                <a:lnTo>
                  <a:pt x="1614" y="2370"/>
                </a:lnTo>
                <a:lnTo>
                  <a:pt x="1680" y="2337"/>
                </a:lnTo>
                <a:lnTo>
                  <a:pt x="1749" y="2304"/>
                </a:lnTo>
                <a:lnTo>
                  <a:pt x="1821" y="2273"/>
                </a:lnTo>
                <a:lnTo>
                  <a:pt x="1896" y="2243"/>
                </a:lnTo>
                <a:lnTo>
                  <a:pt x="1973" y="2213"/>
                </a:lnTo>
                <a:lnTo>
                  <a:pt x="2052" y="2184"/>
                </a:lnTo>
                <a:lnTo>
                  <a:pt x="2135" y="2157"/>
                </a:lnTo>
                <a:lnTo>
                  <a:pt x="2220" y="2130"/>
                </a:lnTo>
                <a:lnTo>
                  <a:pt x="2308" y="2106"/>
                </a:lnTo>
                <a:lnTo>
                  <a:pt x="2398" y="2081"/>
                </a:lnTo>
                <a:lnTo>
                  <a:pt x="2492" y="2059"/>
                </a:lnTo>
                <a:lnTo>
                  <a:pt x="2587" y="2036"/>
                </a:lnTo>
                <a:lnTo>
                  <a:pt x="2684" y="2016"/>
                </a:lnTo>
                <a:lnTo>
                  <a:pt x="2785" y="1995"/>
                </a:lnTo>
                <a:lnTo>
                  <a:pt x="2888" y="1977"/>
                </a:lnTo>
                <a:lnTo>
                  <a:pt x="2993" y="1960"/>
                </a:lnTo>
                <a:lnTo>
                  <a:pt x="3101" y="1945"/>
                </a:lnTo>
                <a:lnTo>
                  <a:pt x="3212" y="1930"/>
                </a:lnTo>
                <a:lnTo>
                  <a:pt x="3324" y="1917"/>
                </a:lnTo>
                <a:lnTo>
                  <a:pt x="3439" y="1904"/>
                </a:lnTo>
                <a:lnTo>
                  <a:pt x="3557" y="1894"/>
                </a:lnTo>
                <a:lnTo>
                  <a:pt x="3677" y="1885"/>
                </a:lnTo>
                <a:lnTo>
                  <a:pt x="3799" y="1876"/>
                </a:lnTo>
                <a:lnTo>
                  <a:pt x="3652" y="1904"/>
                </a:lnTo>
                <a:lnTo>
                  <a:pt x="3510" y="1933"/>
                </a:lnTo>
                <a:lnTo>
                  <a:pt x="3373" y="1963"/>
                </a:lnTo>
                <a:lnTo>
                  <a:pt x="3242" y="1994"/>
                </a:lnTo>
                <a:lnTo>
                  <a:pt x="3115" y="2026"/>
                </a:lnTo>
                <a:lnTo>
                  <a:pt x="2993" y="2061"/>
                </a:lnTo>
                <a:lnTo>
                  <a:pt x="2876" y="2095"/>
                </a:lnTo>
                <a:lnTo>
                  <a:pt x="2763" y="2130"/>
                </a:lnTo>
                <a:lnTo>
                  <a:pt x="2654" y="2167"/>
                </a:lnTo>
                <a:lnTo>
                  <a:pt x="2552" y="2204"/>
                </a:lnTo>
                <a:lnTo>
                  <a:pt x="2452" y="2243"/>
                </a:lnTo>
                <a:lnTo>
                  <a:pt x="2356" y="2283"/>
                </a:lnTo>
                <a:lnTo>
                  <a:pt x="2264" y="2322"/>
                </a:lnTo>
                <a:lnTo>
                  <a:pt x="2176" y="2362"/>
                </a:lnTo>
                <a:lnTo>
                  <a:pt x="2093" y="2404"/>
                </a:lnTo>
                <a:lnTo>
                  <a:pt x="2014" y="2444"/>
                </a:lnTo>
                <a:lnTo>
                  <a:pt x="1936" y="2487"/>
                </a:lnTo>
                <a:lnTo>
                  <a:pt x="1864" y="2529"/>
                </a:lnTo>
                <a:lnTo>
                  <a:pt x="1794" y="2572"/>
                </a:lnTo>
                <a:lnTo>
                  <a:pt x="1727" y="2615"/>
                </a:lnTo>
                <a:lnTo>
                  <a:pt x="1664" y="2659"/>
                </a:lnTo>
                <a:lnTo>
                  <a:pt x="1603" y="2702"/>
                </a:lnTo>
                <a:lnTo>
                  <a:pt x="1546" y="2746"/>
                </a:lnTo>
                <a:lnTo>
                  <a:pt x="1492" y="2789"/>
                </a:lnTo>
                <a:lnTo>
                  <a:pt x="1439" y="2832"/>
                </a:lnTo>
                <a:lnTo>
                  <a:pt x="1390" y="2876"/>
                </a:lnTo>
                <a:lnTo>
                  <a:pt x="1343" y="2919"/>
                </a:lnTo>
                <a:lnTo>
                  <a:pt x="1298" y="2963"/>
                </a:lnTo>
                <a:lnTo>
                  <a:pt x="1256" y="3006"/>
                </a:lnTo>
                <a:lnTo>
                  <a:pt x="1215" y="3049"/>
                </a:lnTo>
                <a:lnTo>
                  <a:pt x="1177" y="3091"/>
                </a:lnTo>
                <a:lnTo>
                  <a:pt x="1140" y="3132"/>
                </a:lnTo>
                <a:close/>
                <a:moveTo>
                  <a:pt x="1140" y="327"/>
                </a:moveTo>
                <a:lnTo>
                  <a:pt x="1140" y="327"/>
                </a:lnTo>
                <a:lnTo>
                  <a:pt x="1177" y="368"/>
                </a:lnTo>
                <a:lnTo>
                  <a:pt x="1214" y="409"/>
                </a:lnTo>
                <a:lnTo>
                  <a:pt x="1254" y="450"/>
                </a:lnTo>
                <a:lnTo>
                  <a:pt x="1294" y="491"/>
                </a:lnTo>
                <a:lnTo>
                  <a:pt x="1336" y="530"/>
                </a:lnTo>
                <a:lnTo>
                  <a:pt x="1379" y="570"/>
                </a:lnTo>
                <a:lnTo>
                  <a:pt x="1424" y="609"/>
                </a:lnTo>
                <a:lnTo>
                  <a:pt x="1469" y="647"/>
                </a:lnTo>
                <a:lnTo>
                  <a:pt x="1516" y="685"/>
                </a:lnTo>
                <a:lnTo>
                  <a:pt x="1563" y="722"/>
                </a:lnTo>
                <a:lnTo>
                  <a:pt x="1612" y="759"/>
                </a:lnTo>
                <a:lnTo>
                  <a:pt x="1661" y="795"/>
                </a:lnTo>
                <a:lnTo>
                  <a:pt x="1710" y="830"/>
                </a:lnTo>
                <a:lnTo>
                  <a:pt x="1762" y="865"/>
                </a:lnTo>
                <a:lnTo>
                  <a:pt x="1813" y="899"/>
                </a:lnTo>
                <a:lnTo>
                  <a:pt x="1865" y="932"/>
                </a:lnTo>
                <a:lnTo>
                  <a:pt x="1917" y="964"/>
                </a:lnTo>
                <a:lnTo>
                  <a:pt x="1970" y="995"/>
                </a:lnTo>
                <a:lnTo>
                  <a:pt x="2023" y="1025"/>
                </a:lnTo>
                <a:lnTo>
                  <a:pt x="2077" y="1055"/>
                </a:lnTo>
                <a:lnTo>
                  <a:pt x="2130" y="1084"/>
                </a:lnTo>
                <a:lnTo>
                  <a:pt x="2184" y="1112"/>
                </a:lnTo>
                <a:lnTo>
                  <a:pt x="2239" y="1139"/>
                </a:lnTo>
                <a:lnTo>
                  <a:pt x="2292" y="1165"/>
                </a:lnTo>
                <a:lnTo>
                  <a:pt x="2347" y="1188"/>
                </a:lnTo>
                <a:lnTo>
                  <a:pt x="2400" y="1212"/>
                </a:lnTo>
                <a:lnTo>
                  <a:pt x="2454" y="1234"/>
                </a:lnTo>
                <a:lnTo>
                  <a:pt x="2509" y="1256"/>
                </a:lnTo>
                <a:lnTo>
                  <a:pt x="2561" y="1276"/>
                </a:lnTo>
                <a:lnTo>
                  <a:pt x="2615" y="1294"/>
                </a:lnTo>
                <a:lnTo>
                  <a:pt x="2667" y="1313"/>
                </a:lnTo>
                <a:lnTo>
                  <a:pt x="2720" y="1329"/>
                </a:lnTo>
                <a:lnTo>
                  <a:pt x="2634" y="1323"/>
                </a:lnTo>
                <a:lnTo>
                  <a:pt x="2544" y="1316"/>
                </a:lnTo>
                <a:lnTo>
                  <a:pt x="2448" y="1304"/>
                </a:lnTo>
                <a:lnTo>
                  <a:pt x="2398" y="1298"/>
                </a:lnTo>
                <a:lnTo>
                  <a:pt x="2348" y="1290"/>
                </a:lnTo>
                <a:lnTo>
                  <a:pt x="2298" y="1283"/>
                </a:lnTo>
                <a:lnTo>
                  <a:pt x="2245" y="1273"/>
                </a:lnTo>
                <a:lnTo>
                  <a:pt x="2193" y="1263"/>
                </a:lnTo>
                <a:lnTo>
                  <a:pt x="2140" y="1252"/>
                </a:lnTo>
                <a:lnTo>
                  <a:pt x="2086" y="1240"/>
                </a:lnTo>
                <a:lnTo>
                  <a:pt x="2033" y="1226"/>
                </a:lnTo>
                <a:lnTo>
                  <a:pt x="1979" y="1212"/>
                </a:lnTo>
                <a:lnTo>
                  <a:pt x="1926" y="1196"/>
                </a:lnTo>
                <a:lnTo>
                  <a:pt x="1872" y="1179"/>
                </a:lnTo>
                <a:lnTo>
                  <a:pt x="1817" y="1160"/>
                </a:lnTo>
                <a:lnTo>
                  <a:pt x="1765" y="1141"/>
                </a:lnTo>
                <a:lnTo>
                  <a:pt x="1711" y="1121"/>
                </a:lnTo>
                <a:lnTo>
                  <a:pt x="1659" y="1098"/>
                </a:lnTo>
                <a:lnTo>
                  <a:pt x="1606" y="1075"/>
                </a:lnTo>
                <a:lnTo>
                  <a:pt x="1556" y="1049"/>
                </a:lnTo>
                <a:lnTo>
                  <a:pt x="1505" y="1022"/>
                </a:lnTo>
                <a:lnTo>
                  <a:pt x="1455" y="994"/>
                </a:lnTo>
                <a:lnTo>
                  <a:pt x="1406" y="964"/>
                </a:lnTo>
                <a:lnTo>
                  <a:pt x="1359" y="933"/>
                </a:lnTo>
                <a:lnTo>
                  <a:pt x="1313" y="899"/>
                </a:lnTo>
                <a:lnTo>
                  <a:pt x="1267" y="865"/>
                </a:lnTo>
                <a:lnTo>
                  <a:pt x="1224" y="827"/>
                </a:lnTo>
                <a:lnTo>
                  <a:pt x="1181" y="789"/>
                </a:lnTo>
                <a:lnTo>
                  <a:pt x="1140" y="749"/>
                </a:lnTo>
                <a:lnTo>
                  <a:pt x="1140" y="327"/>
                </a:lnTo>
                <a:close/>
                <a:moveTo>
                  <a:pt x="4586" y="1526"/>
                </a:moveTo>
                <a:lnTo>
                  <a:pt x="4586" y="1990"/>
                </a:lnTo>
                <a:lnTo>
                  <a:pt x="4631" y="1988"/>
                </a:lnTo>
                <a:lnTo>
                  <a:pt x="4674" y="1986"/>
                </a:lnTo>
                <a:lnTo>
                  <a:pt x="4717" y="1986"/>
                </a:lnTo>
                <a:lnTo>
                  <a:pt x="4758" y="1988"/>
                </a:lnTo>
                <a:lnTo>
                  <a:pt x="4797" y="1991"/>
                </a:lnTo>
                <a:lnTo>
                  <a:pt x="4834" y="1996"/>
                </a:lnTo>
                <a:lnTo>
                  <a:pt x="4851" y="2000"/>
                </a:lnTo>
                <a:lnTo>
                  <a:pt x="4868" y="2004"/>
                </a:lnTo>
                <a:lnTo>
                  <a:pt x="4885" y="2009"/>
                </a:lnTo>
                <a:lnTo>
                  <a:pt x="4900" y="2015"/>
                </a:lnTo>
                <a:lnTo>
                  <a:pt x="4915" y="2020"/>
                </a:lnTo>
                <a:lnTo>
                  <a:pt x="4928" y="2026"/>
                </a:lnTo>
                <a:lnTo>
                  <a:pt x="4942" y="2034"/>
                </a:lnTo>
                <a:lnTo>
                  <a:pt x="4955" y="2042"/>
                </a:lnTo>
                <a:lnTo>
                  <a:pt x="4967" y="2051"/>
                </a:lnTo>
                <a:lnTo>
                  <a:pt x="4978" y="2061"/>
                </a:lnTo>
                <a:lnTo>
                  <a:pt x="4987" y="2071"/>
                </a:lnTo>
                <a:lnTo>
                  <a:pt x="4996" y="2083"/>
                </a:lnTo>
                <a:lnTo>
                  <a:pt x="5005" y="2095"/>
                </a:lnTo>
                <a:lnTo>
                  <a:pt x="5012" y="2108"/>
                </a:lnTo>
                <a:lnTo>
                  <a:pt x="5017" y="2123"/>
                </a:lnTo>
                <a:lnTo>
                  <a:pt x="5023" y="2138"/>
                </a:lnTo>
                <a:lnTo>
                  <a:pt x="5027" y="2154"/>
                </a:lnTo>
                <a:lnTo>
                  <a:pt x="5029" y="2171"/>
                </a:lnTo>
                <a:lnTo>
                  <a:pt x="5031" y="2189"/>
                </a:lnTo>
                <a:lnTo>
                  <a:pt x="5032" y="2209"/>
                </a:lnTo>
                <a:lnTo>
                  <a:pt x="5027" y="2226"/>
                </a:lnTo>
                <a:lnTo>
                  <a:pt x="5022" y="2242"/>
                </a:lnTo>
                <a:lnTo>
                  <a:pt x="5014" y="2257"/>
                </a:lnTo>
                <a:lnTo>
                  <a:pt x="5005" y="2272"/>
                </a:lnTo>
                <a:lnTo>
                  <a:pt x="4995" y="2285"/>
                </a:lnTo>
                <a:lnTo>
                  <a:pt x="4982" y="2296"/>
                </a:lnTo>
                <a:lnTo>
                  <a:pt x="4969" y="2307"/>
                </a:lnTo>
                <a:lnTo>
                  <a:pt x="4955" y="2318"/>
                </a:lnTo>
                <a:lnTo>
                  <a:pt x="4939" y="2326"/>
                </a:lnTo>
                <a:lnTo>
                  <a:pt x="4923" y="2335"/>
                </a:lnTo>
                <a:lnTo>
                  <a:pt x="4905" y="2344"/>
                </a:lnTo>
                <a:lnTo>
                  <a:pt x="4886" y="2350"/>
                </a:lnTo>
                <a:lnTo>
                  <a:pt x="4866" y="2357"/>
                </a:lnTo>
                <a:lnTo>
                  <a:pt x="4845" y="2363"/>
                </a:lnTo>
                <a:lnTo>
                  <a:pt x="4823" y="2368"/>
                </a:lnTo>
                <a:lnTo>
                  <a:pt x="4801" y="2374"/>
                </a:lnTo>
                <a:lnTo>
                  <a:pt x="4753" y="2382"/>
                </a:lnTo>
                <a:lnTo>
                  <a:pt x="4702" y="2391"/>
                </a:lnTo>
                <a:lnTo>
                  <a:pt x="4595" y="2405"/>
                </a:lnTo>
                <a:lnTo>
                  <a:pt x="4539" y="2412"/>
                </a:lnTo>
                <a:lnTo>
                  <a:pt x="4482" y="2421"/>
                </a:lnTo>
                <a:lnTo>
                  <a:pt x="4423" y="2430"/>
                </a:lnTo>
                <a:lnTo>
                  <a:pt x="4365" y="2441"/>
                </a:lnTo>
                <a:lnTo>
                  <a:pt x="4306" y="2454"/>
                </a:lnTo>
                <a:lnTo>
                  <a:pt x="4277" y="2462"/>
                </a:lnTo>
                <a:lnTo>
                  <a:pt x="4248" y="2470"/>
                </a:lnTo>
                <a:lnTo>
                  <a:pt x="4219" y="2479"/>
                </a:lnTo>
                <a:lnTo>
                  <a:pt x="4190" y="2489"/>
                </a:lnTo>
                <a:lnTo>
                  <a:pt x="4162" y="2500"/>
                </a:lnTo>
                <a:lnTo>
                  <a:pt x="4134" y="2511"/>
                </a:lnTo>
                <a:lnTo>
                  <a:pt x="4108" y="2524"/>
                </a:lnTo>
                <a:lnTo>
                  <a:pt x="4081" y="2538"/>
                </a:lnTo>
                <a:lnTo>
                  <a:pt x="4054" y="2552"/>
                </a:lnTo>
                <a:lnTo>
                  <a:pt x="4028" y="2568"/>
                </a:lnTo>
                <a:lnTo>
                  <a:pt x="4003" y="2585"/>
                </a:lnTo>
                <a:lnTo>
                  <a:pt x="3979" y="2603"/>
                </a:lnTo>
                <a:lnTo>
                  <a:pt x="3954" y="2622"/>
                </a:lnTo>
                <a:lnTo>
                  <a:pt x="3932" y="2644"/>
                </a:lnTo>
                <a:lnTo>
                  <a:pt x="3909" y="2666"/>
                </a:lnTo>
                <a:lnTo>
                  <a:pt x="3888" y="2690"/>
                </a:lnTo>
                <a:lnTo>
                  <a:pt x="3868" y="2716"/>
                </a:lnTo>
                <a:lnTo>
                  <a:pt x="3848" y="2742"/>
                </a:lnTo>
                <a:lnTo>
                  <a:pt x="3830" y="2771"/>
                </a:lnTo>
                <a:lnTo>
                  <a:pt x="3813" y="2802"/>
                </a:lnTo>
                <a:lnTo>
                  <a:pt x="3797" y="2835"/>
                </a:lnTo>
                <a:lnTo>
                  <a:pt x="3782" y="2868"/>
                </a:lnTo>
                <a:lnTo>
                  <a:pt x="3768" y="2904"/>
                </a:lnTo>
                <a:lnTo>
                  <a:pt x="3756" y="2942"/>
                </a:lnTo>
                <a:lnTo>
                  <a:pt x="3744" y="2981"/>
                </a:lnTo>
                <a:lnTo>
                  <a:pt x="3735" y="3024"/>
                </a:lnTo>
                <a:lnTo>
                  <a:pt x="3726" y="3068"/>
                </a:lnTo>
                <a:lnTo>
                  <a:pt x="3720" y="3114"/>
                </a:lnTo>
                <a:lnTo>
                  <a:pt x="3714" y="3162"/>
                </a:lnTo>
                <a:lnTo>
                  <a:pt x="3711" y="3213"/>
                </a:lnTo>
                <a:lnTo>
                  <a:pt x="3795" y="3214"/>
                </a:lnTo>
                <a:lnTo>
                  <a:pt x="3803" y="3182"/>
                </a:lnTo>
                <a:lnTo>
                  <a:pt x="3813" y="3152"/>
                </a:lnTo>
                <a:lnTo>
                  <a:pt x="3824" y="3122"/>
                </a:lnTo>
                <a:lnTo>
                  <a:pt x="3835" y="3094"/>
                </a:lnTo>
                <a:lnTo>
                  <a:pt x="3848" y="3068"/>
                </a:lnTo>
                <a:lnTo>
                  <a:pt x="3862" y="3043"/>
                </a:lnTo>
                <a:lnTo>
                  <a:pt x="3877" y="3020"/>
                </a:lnTo>
                <a:lnTo>
                  <a:pt x="3892" y="2997"/>
                </a:lnTo>
                <a:lnTo>
                  <a:pt x="3909" y="2976"/>
                </a:lnTo>
                <a:lnTo>
                  <a:pt x="3926" y="2957"/>
                </a:lnTo>
                <a:lnTo>
                  <a:pt x="3945" y="2938"/>
                </a:lnTo>
                <a:lnTo>
                  <a:pt x="3963" y="2921"/>
                </a:lnTo>
                <a:lnTo>
                  <a:pt x="3983" y="2904"/>
                </a:lnTo>
                <a:lnTo>
                  <a:pt x="4004" y="2889"/>
                </a:lnTo>
                <a:lnTo>
                  <a:pt x="4024" y="2875"/>
                </a:lnTo>
                <a:lnTo>
                  <a:pt x="4046" y="2862"/>
                </a:lnTo>
                <a:lnTo>
                  <a:pt x="4069" y="2850"/>
                </a:lnTo>
                <a:lnTo>
                  <a:pt x="4092" y="2839"/>
                </a:lnTo>
                <a:lnTo>
                  <a:pt x="4115" y="2828"/>
                </a:lnTo>
                <a:lnTo>
                  <a:pt x="4139" y="2818"/>
                </a:lnTo>
                <a:lnTo>
                  <a:pt x="4163" y="2809"/>
                </a:lnTo>
                <a:lnTo>
                  <a:pt x="4189" y="2801"/>
                </a:lnTo>
                <a:lnTo>
                  <a:pt x="4214" y="2794"/>
                </a:lnTo>
                <a:lnTo>
                  <a:pt x="4240" y="2786"/>
                </a:lnTo>
                <a:lnTo>
                  <a:pt x="4266" y="2781"/>
                </a:lnTo>
                <a:lnTo>
                  <a:pt x="4293" y="2774"/>
                </a:lnTo>
                <a:lnTo>
                  <a:pt x="4348" y="2765"/>
                </a:lnTo>
                <a:lnTo>
                  <a:pt x="4402" y="2757"/>
                </a:lnTo>
                <a:lnTo>
                  <a:pt x="4459" y="2751"/>
                </a:lnTo>
                <a:lnTo>
                  <a:pt x="4516" y="2746"/>
                </a:lnTo>
                <a:lnTo>
                  <a:pt x="4573" y="2741"/>
                </a:lnTo>
                <a:lnTo>
                  <a:pt x="4688" y="2733"/>
                </a:lnTo>
                <a:lnTo>
                  <a:pt x="4745" y="2729"/>
                </a:lnTo>
                <a:lnTo>
                  <a:pt x="4802" y="2725"/>
                </a:lnTo>
                <a:lnTo>
                  <a:pt x="4858" y="2720"/>
                </a:lnTo>
                <a:lnTo>
                  <a:pt x="4912" y="2713"/>
                </a:lnTo>
                <a:lnTo>
                  <a:pt x="4965" y="2705"/>
                </a:lnTo>
                <a:lnTo>
                  <a:pt x="5017" y="2695"/>
                </a:lnTo>
                <a:lnTo>
                  <a:pt x="5043" y="2690"/>
                </a:lnTo>
                <a:lnTo>
                  <a:pt x="5068" y="2683"/>
                </a:lnTo>
                <a:lnTo>
                  <a:pt x="5091" y="2677"/>
                </a:lnTo>
                <a:lnTo>
                  <a:pt x="5116" y="2669"/>
                </a:lnTo>
                <a:lnTo>
                  <a:pt x="5139" y="2661"/>
                </a:lnTo>
                <a:lnTo>
                  <a:pt x="5162" y="2652"/>
                </a:lnTo>
                <a:lnTo>
                  <a:pt x="5184" y="2642"/>
                </a:lnTo>
                <a:lnTo>
                  <a:pt x="5205" y="2632"/>
                </a:lnTo>
                <a:lnTo>
                  <a:pt x="5226" y="2620"/>
                </a:lnTo>
                <a:lnTo>
                  <a:pt x="5246" y="2607"/>
                </a:lnTo>
                <a:lnTo>
                  <a:pt x="5266" y="2594"/>
                </a:lnTo>
                <a:lnTo>
                  <a:pt x="5284" y="2581"/>
                </a:lnTo>
                <a:lnTo>
                  <a:pt x="5300" y="2567"/>
                </a:lnTo>
                <a:lnTo>
                  <a:pt x="5315" y="2552"/>
                </a:lnTo>
                <a:lnTo>
                  <a:pt x="5330" y="2537"/>
                </a:lnTo>
                <a:lnTo>
                  <a:pt x="5343" y="2520"/>
                </a:lnTo>
                <a:lnTo>
                  <a:pt x="5356" y="2504"/>
                </a:lnTo>
                <a:lnTo>
                  <a:pt x="5368" y="2487"/>
                </a:lnTo>
                <a:lnTo>
                  <a:pt x="5379" y="2469"/>
                </a:lnTo>
                <a:lnTo>
                  <a:pt x="5388" y="2451"/>
                </a:lnTo>
                <a:lnTo>
                  <a:pt x="5398" y="2433"/>
                </a:lnTo>
                <a:lnTo>
                  <a:pt x="5406" y="2413"/>
                </a:lnTo>
                <a:lnTo>
                  <a:pt x="5414" y="2394"/>
                </a:lnTo>
                <a:lnTo>
                  <a:pt x="5421" y="2374"/>
                </a:lnTo>
                <a:lnTo>
                  <a:pt x="5427" y="2354"/>
                </a:lnTo>
                <a:lnTo>
                  <a:pt x="5432" y="2333"/>
                </a:lnTo>
                <a:lnTo>
                  <a:pt x="5438" y="2313"/>
                </a:lnTo>
                <a:lnTo>
                  <a:pt x="5441" y="2291"/>
                </a:lnTo>
                <a:lnTo>
                  <a:pt x="5444" y="2271"/>
                </a:lnTo>
                <a:lnTo>
                  <a:pt x="5447" y="2249"/>
                </a:lnTo>
                <a:lnTo>
                  <a:pt x="5449" y="2228"/>
                </a:lnTo>
                <a:lnTo>
                  <a:pt x="5450" y="2206"/>
                </a:lnTo>
                <a:lnTo>
                  <a:pt x="5450" y="2164"/>
                </a:lnTo>
                <a:lnTo>
                  <a:pt x="5448" y="2121"/>
                </a:lnTo>
                <a:lnTo>
                  <a:pt x="5444" y="2078"/>
                </a:lnTo>
                <a:lnTo>
                  <a:pt x="5438" y="2037"/>
                </a:lnTo>
                <a:lnTo>
                  <a:pt x="5429" y="1996"/>
                </a:lnTo>
                <a:lnTo>
                  <a:pt x="5418" y="1958"/>
                </a:lnTo>
                <a:lnTo>
                  <a:pt x="5409" y="1929"/>
                </a:lnTo>
                <a:lnTo>
                  <a:pt x="5398" y="1903"/>
                </a:lnTo>
                <a:lnTo>
                  <a:pt x="5385" y="1877"/>
                </a:lnTo>
                <a:lnTo>
                  <a:pt x="5372" y="1853"/>
                </a:lnTo>
                <a:lnTo>
                  <a:pt x="5358" y="1830"/>
                </a:lnTo>
                <a:lnTo>
                  <a:pt x="5342" y="1808"/>
                </a:lnTo>
                <a:lnTo>
                  <a:pt x="5325" y="1787"/>
                </a:lnTo>
                <a:lnTo>
                  <a:pt x="5307" y="1767"/>
                </a:lnTo>
                <a:lnTo>
                  <a:pt x="5289" y="1749"/>
                </a:lnTo>
                <a:lnTo>
                  <a:pt x="5268" y="1731"/>
                </a:lnTo>
                <a:lnTo>
                  <a:pt x="5247" y="1715"/>
                </a:lnTo>
                <a:lnTo>
                  <a:pt x="5224" y="1698"/>
                </a:lnTo>
                <a:lnTo>
                  <a:pt x="5201" y="1683"/>
                </a:lnTo>
                <a:lnTo>
                  <a:pt x="5176" y="1670"/>
                </a:lnTo>
                <a:lnTo>
                  <a:pt x="5151" y="1657"/>
                </a:lnTo>
                <a:lnTo>
                  <a:pt x="5125" y="1644"/>
                </a:lnTo>
                <a:lnTo>
                  <a:pt x="5098" y="1632"/>
                </a:lnTo>
                <a:lnTo>
                  <a:pt x="5069" y="1621"/>
                </a:lnTo>
                <a:lnTo>
                  <a:pt x="5040" y="1612"/>
                </a:lnTo>
                <a:lnTo>
                  <a:pt x="5010" y="1602"/>
                </a:lnTo>
                <a:lnTo>
                  <a:pt x="4979" y="1592"/>
                </a:lnTo>
                <a:lnTo>
                  <a:pt x="4947" y="1585"/>
                </a:lnTo>
                <a:lnTo>
                  <a:pt x="4915" y="1576"/>
                </a:lnTo>
                <a:lnTo>
                  <a:pt x="4881" y="1570"/>
                </a:lnTo>
                <a:lnTo>
                  <a:pt x="4812" y="1556"/>
                </a:lnTo>
                <a:lnTo>
                  <a:pt x="4739" y="1545"/>
                </a:lnTo>
                <a:lnTo>
                  <a:pt x="4664" y="1534"/>
                </a:lnTo>
                <a:lnTo>
                  <a:pt x="4586" y="1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solidFill>
            <a:srgbClr val="DEF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Freeform 11"/>
          <p:cNvSpPr>
            <a:spLocks noChangeArrowheads="1"/>
          </p:cNvSpPr>
          <p:nvPr/>
        </p:nvSpPr>
        <p:spPr bwMode="auto">
          <a:xfrm>
            <a:off x="2824163" y="3560763"/>
            <a:ext cx="963612" cy="1992312"/>
          </a:xfrm>
          <a:custGeom>
            <a:avLst/>
            <a:gdLst>
              <a:gd name="T0" fmla="*/ 0 w 607"/>
              <a:gd name="T1" fmla="*/ 2147483647 h 1255"/>
              <a:gd name="T2" fmla="*/ 2147483647 w 607"/>
              <a:gd name="T3" fmla="*/ 0 h 1255"/>
              <a:gd name="T4" fmla="*/ 2147483647 w 607"/>
              <a:gd name="T5" fmla="*/ 2147483647 h 1255"/>
              <a:gd name="T6" fmla="*/ 2147483647 w 607"/>
              <a:gd name="T7" fmla="*/ 2147483647 h 1255"/>
              <a:gd name="T8" fmla="*/ 0 w 607"/>
              <a:gd name="T9" fmla="*/ 2147483647 h 1255"/>
              <a:gd name="T10" fmla="*/ 0 w 607"/>
              <a:gd name="T11" fmla="*/ 2147483647 h 12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7"/>
              <a:gd name="T19" fmla="*/ 0 h 1255"/>
              <a:gd name="T20" fmla="*/ 607 w 607"/>
              <a:gd name="T21" fmla="*/ 1255 h 12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7" h="1255">
                <a:moveTo>
                  <a:pt x="0" y="18"/>
                </a:moveTo>
                <a:lnTo>
                  <a:pt x="42" y="0"/>
                </a:lnTo>
                <a:lnTo>
                  <a:pt x="607" y="1238"/>
                </a:lnTo>
                <a:lnTo>
                  <a:pt x="566" y="1255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Freeform 12"/>
          <p:cNvSpPr>
            <a:spLocks noChangeArrowheads="1"/>
          </p:cNvSpPr>
          <p:nvPr/>
        </p:nvSpPr>
        <p:spPr bwMode="auto">
          <a:xfrm>
            <a:off x="5148263" y="3514725"/>
            <a:ext cx="925512" cy="2038350"/>
          </a:xfrm>
          <a:custGeom>
            <a:avLst/>
            <a:gdLst>
              <a:gd name="T0" fmla="*/ 0 w 583"/>
              <a:gd name="T1" fmla="*/ 2147483647 h 1284"/>
              <a:gd name="T2" fmla="*/ 2147483647 w 583"/>
              <a:gd name="T3" fmla="*/ 0 h 1284"/>
              <a:gd name="T4" fmla="*/ 2147483647 w 583"/>
              <a:gd name="T5" fmla="*/ 2147483647 h 1284"/>
              <a:gd name="T6" fmla="*/ 2147483647 w 583"/>
              <a:gd name="T7" fmla="*/ 2147483647 h 1284"/>
              <a:gd name="T8" fmla="*/ 0 w 583"/>
              <a:gd name="T9" fmla="*/ 2147483647 h 1284"/>
              <a:gd name="T10" fmla="*/ 0 w 583"/>
              <a:gd name="T11" fmla="*/ 2147483647 h 1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3"/>
              <a:gd name="T19" fmla="*/ 0 h 1284"/>
              <a:gd name="T20" fmla="*/ 583 w 583"/>
              <a:gd name="T21" fmla="*/ 1284 h 1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3" h="1284">
                <a:moveTo>
                  <a:pt x="0" y="1267"/>
                </a:moveTo>
                <a:lnTo>
                  <a:pt x="541" y="0"/>
                </a:lnTo>
                <a:lnTo>
                  <a:pt x="583" y="17"/>
                </a:lnTo>
                <a:lnTo>
                  <a:pt x="41" y="1284"/>
                </a:lnTo>
                <a:lnTo>
                  <a:pt x="0" y="12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Freeform 13"/>
          <p:cNvSpPr>
            <a:spLocks noChangeArrowheads="1"/>
          </p:cNvSpPr>
          <p:nvPr/>
        </p:nvSpPr>
        <p:spPr bwMode="auto">
          <a:xfrm>
            <a:off x="3883025" y="4344988"/>
            <a:ext cx="311150" cy="1284287"/>
          </a:xfrm>
          <a:custGeom>
            <a:avLst/>
            <a:gdLst>
              <a:gd name="T0" fmla="*/ 0 w 196"/>
              <a:gd name="T1" fmla="*/ 2147483647 h 809"/>
              <a:gd name="T2" fmla="*/ 2147483647 w 196"/>
              <a:gd name="T3" fmla="*/ 0 h 809"/>
              <a:gd name="T4" fmla="*/ 2147483647 w 196"/>
              <a:gd name="T5" fmla="*/ 2147483647 h 809"/>
              <a:gd name="T6" fmla="*/ 2147483647 w 196"/>
              <a:gd name="T7" fmla="*/ 2147483647 h 809"/>
              <a:gd name="T8" fmla="*/ 0 w 196"/>
              <a:gd name="T9" fmla="*/ 2147483647 h 809"/>
              <a:gd name="T10" fmla="*/ 0 w 196"/>
              <a:gd name="T11" fmla="*/ 2147483647 h 8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"/>
              <a:gd name="T19" fmla="*/ 0 h 809"/>
              <a:gd name="T20" fmla="*/ 196 w 196"/>
              <a:gd name="T21" fmla="*/ 809 h 8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" h="809">
                <a:moveTo>
                  <a:pt x="0" y="6"/>
                </a:moveTo>
                <a:lnTo>
                  <a:pt x="41" y="0"/>
                </a:lnTo>
                <a:lnTo>
                  <a:pt x="196" y="803"/>
                </a:lnTo>
                <a:lnTo>
                  <a:pt x="148" y="809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Freeform 14"/>
          <p:cNvSpPr>
            <a:spLocks noChangeArrowheads="1"/>
          </p:cNvSpPr>
          <p:nvPr/>
        </p:nvSpPr>
        <p:spPr bwMode="auto">
          <a:xfrm>
            <a:off x="4741863" y="4297363"/>
            <a:ext cx="273050" cy="1331912"/>
          </a:xfrm>
          <a:custGeom>
            <a:avLst/>
            <a:gdLst>
              <a:gd name="T0" fmla="*/ 0 w 172"/>
              <a:gd name="T1" fmla="*/ 2147483647 h 839"/>
              <a:gd name="T2" fmla="*/ 2147483647 w 172"/>
              <a:gd name="T3" fmla="*/ 0 h 839"/>
              <a:gd name="T4" fmla="*/ 2147483647 w 172"/>
              <a:gd name="T5" fmla="*/ 2147483647 h 839"/>
              <a:gd name="T6" fmla="*/ 2147483647 w 172"/>
              <a:gd name="T7" fmla="*/ 2147483647 h 839"/>
              <a:gd name="T8" fmla="*/ 0 w 172"/>
              <a:gd name="T9" fmla="*/ 2147483647 h 839"/>
              <a:gd name="T10" fmla="*/ 0 w 172"/>
              <a:gd name="T11" fmla="*/ 2147483647 h 8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839"/>
              <a:gd name="T20" fmla="*/ 172 w 172"/>
              <a:gd name="T21" fmla="*/ 839 h 8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839">
                <a:moveTo>
                  <a:pt x="0" y="833"/>
                </a:moveTo>
                <a:lnTo>
                  <a:pt x="131" y="0"/>
                </a:lnTo>
                <a:lnTo>
                  <a:pt x="172" y="6"/>
                </a:lnTo>
                <a:lnTo>
                  <a:pt x="48" y="839"/>
                </a:lnTo>
                <a:lnTo>
                  <a:pt x="0" y="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5" name="Freeform 19"/>
          <p:cNvSpPr>
            <a:spLocks noChangeArrowheads="1"/>
          </p:cNvSpPr>
          <p:nvPr/>
        </p:nvSpPr>
        <p:spPr bwMode="auto">
          <a:xfrm>
            <a:off x="3448050" y="5430838"/>
            <a:ext cx="2124075" cy="1009650"/>
          </a:xfrm>
          <a:custGeom>
            <a:avLst/>
            <a:gdLst>
              <a:gd name="T0" fmla="*/ 2147483647 w 225"/>
              <a:gd name="T1" fmla="*/ 2147483647 h 107"/>
              <a:gd name="T2" fmla="*/ 2147483647 w 225"/>
              <a:gd name="T3" fmla="*/ 2147483647 h 107"/>
              <a:gd name="T4" fmla="*/ 2147483647 w 225"/>
              <a:gd name="T5" fmla="*/ 2147483647 h 107"/>
              <a:gd name="T6" fmla="*/ 2147483647 w 225"/>
              <a:gd name="T7" fmla="*/ 2147483647 h 107"/>
              <a:gd name="T8" fmla="*/ 2147483647 w 225"/>
              <a:gd name="T9" fmla="*/ 2147483647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"/>
              <a:gd name="T16" fmla="*/ 0 h 107"/>
              <a:gd name="T17" fmla="*/ 225 w 225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" h="107">
                <a:moveTo>
                  <a:pt x="18" y="21"/>
                </a:moveTo>
                <a:cubicBezTo>
                  <a:pt x="18" y="21"/>
                  <a:pt x="0" y="91"/>
                  <a:pt x="36" y="93"/>
                </a:cubicBezTo>
                <a:cubicBezTo>
                  <a:pt x="36" y="93"/>
                  <a:pt x="131" y="107"/>
                  <a:pt x="179" y="95"/>
                </a:cubicBezTo>
                <a:cubicBezTo>
                  <a:pt x="179" y="95"/>
                  <a:pt x="225" y="93"/>
                  <a:pt x="197" y="19"/>
                </a:cubicBezTo>
                <a:cubicBezTo>
                  <a:pt x="197" y="19"/>
                  <a:pt x="30" y="0"/>
                  <a:pt x="18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 anchor="ctr"/>
          <a:lstStyle/>
          <a:p>
            <a:endParaRPr lang="zh-CN" altLang="en-US"/>
          </a:p>
        </p:txBody>
      </p:sp>
      <p:sp>
        <p:nvSpPr>
          <p:cNvPr id="32776" name="Freeform 20"/>
          <p:cNvSpPr>
            <a:spLocks noChangeArrowheads="1"/>
          </p:cNvSpPr>
          <p:nvPr/>
        </p:nvSpPr>
        <p:spPr bwMode="auto">
          <a:xfrm>
            <a:off x="3486150" y="5430838"/>
            <a:ext cx="1935163" cy="320675"/>
          </a:xfrm>
          <a:custGeom>
            <a:avLst/>
            <a:gdLst>
              <a:gd name="T0" fmla="*/ 2138647703 w 205"/>
              <a:gd name="T1" fmla="*/ 177908598 h 34"/>
              <a:gd name="T2" fmla="*/ 2147483647 w 205"/>
              <a:gd name="T3" fmla="*/ 1245379120 h 34"/>
              <a:gd name="T4" fmla="*/ 2147483647 w 205"/>
              <a:gd name="T5" fmla="*/ 2147483647 h 34"/>
              <a:gd name="T6" fmla="*/ 2049535833 w 205"/>
              <a:gd name="T7" fmla="*/ 2045972193 h 34"/>
              <a:gd name="T8" fmla="*/ 2138647703 w 205"/>
              <a:gd name="T9" fmla="*/ 177908598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34"/>
              <a:gd name="T17" fmla="*/ 205 w 205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34">
                <a:moveTo>
                  <a:pt x="24" y="2"/>
                </a:moveTo>
                <a:cubicBezTo>
                  <a:pt x="24" y="2"/>
                  <a:pt x="181" y="0"/>
                  <a:pt x="193" y="14"/>
                </a:cubicBezTo>
                <a:cubicBezTo>
                  <a:pt x="205" y="28"/>
                  <a:pt x="199" y="29"/>
                  <a:pt x="184" y="31"/>
                </a:cubicBezTo>
                <a:cubicBezTo>
                  <a:pt x="160" y="34"/>
                  <a:pt x="23" y="23"/>
                  <a:pt x="23" y="23"/>
                </a:cubicBezTo>
                <a:cubicBezTo>
                  <a:pt x="23" y="23"/>
                  <a:pt x="0" y="23"/>
                  <a:pt x="24" y="2"/>
                </a:cubicBezTo>
                <a:close/>
              </a:path>
            </a:pathLst>
          </a:custGeom>
          <a:solidFill>
            <a:srgbClr val="DEF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777" name="Freeform 21"/>
          <p:cNvSpPr>
            <a:spLocks noEditPoints="1" noChangeArrowheads="1"/>
          </p:cNvSpPr>
          <p:nvPr/>
        </p:nvSpPr>
        <p:spPr bwMode="auto">
          <a:xfrm>
            <a:off x="3589338" y="5421313"/>
            <a:ext cx="1803400" cy="330200"/>
          </a:xfrm>
          <a:custGeom>
            <a:avLst/>
            <a:gdLst>
              <a:gd name="T0" fmla="*/ 2147483647 w 191"/>
              <a:gd name="T1" fmla="*/ 2147483647 h 35"/>
              <a:gd name="T2" fmla="*/ 2147483647 w 191"/>
              <a:gd name="T3" fmla="*/ 2147483647 h 35"/>
              <a:gd name="T4" fmla="*/ 0 w 191"/>
              <a:gd name="T5" fmla="*/ 2147483647 h 35"/>
              <a:gd name="T6" fmla="*/ 2147483647 w 191"/>
              <a:gd name="T7" fmla="*/ 2147483647 h 35"/>
              <a:gd name="T8" fmla="*/ 2147483647 w 191"/>
              <a:gd name="T9" fmla="*/ 0 h 35"/>
              <a:gd name="T10" fmla="*/ 2147483647 w 191"/>
              <a:gd name="T11" fmla="*/ 0 h 35"/>
              <a:gd name="T12" fmla="*/ 2147483647 w 191"/>
              <a:gd name="T13" fmla="*/ 0 h 35"/>
              <a:gd name="T14" fmla="*/ 2147483647 w 191"/>
              <a:gd name="T15" fmla="*/ 2147483647 h 35"/>
              <a:gd name="T16" fmla="*/ 2147483647 w 191"/>
              <a:gd name="T17" fmla="*/ 2147483647 h 35"/>
              <a:gd name="T18" fmla="*/ 2147483647 w 191"/>
              <a:gd name="T19" fmla="*/ 2147483647 h 35"/>
              <a:gd name="T20" fmla="*/ 2147483647 w 191"/>
              <a:gd name="T21" fmla="*/ 2147483647 h 35"/>
              <a:gd name="T22" fmla="*/ 2147483647 w 191"/>
              <a:gd name="T23" fmla="*/ 2147483647 h 35"/>
              <a:gd name="T24" fmla="*/ 2147483647 w 191"/>
              <a:gd name="T25" fmla="*/ 2147483647 h 35"/>
              <a:gd name="T26" fmla="*/ 2147483647 w 191"/>
              <a:gd name="T27" fmla="*/ 2147483647 h 35"/>
              <a:gd name="T28" fmla="*/ 2147483647 w 191"/>
              <a:gd name="T29" fmla="*/ 2147483647 h 35"/>
              <a:gd name="T30" fmla="*/ 2147483647 w 191"/>
              <a:gd name="T31" fmla="*/ 2147483647 h 35"/>
              <a:gd name="T32" fmla="*/ 2147483647 w 191"/>
              <a:gd name="T33" fmla="*/ 2147483647 h 35"/>
              <a:gd name="T34" fmla="*/ 2147483647 w 191"/>
              <a:gd name="T35" fmla="*/ 2147483647 h 35"/>
              <a:gd name="T36" fmla="*/ 2147483647 w 191"/>
              <a:gd name="T37" fmla="*/ 2147483647 h 35"/>
              <a:gd name="T38" fmla="*/ 2147483647 w 191"/>
              <a:gd name="T39" fmla="*/ 2147483647 h 35"/>
              <a:gd name="T40" fmla="*/ 2147483647 w 191"/>
              <a:gd name="T41" fmla="*/ 2147483647 h 35"/>
              <a:gd name="T42" fmla="*/ 2147483647 w 191"/>
              <a:gd name="T43" fmla="*/ 2147483647 h 35"/>
              <a:gd name="T44" fmla="*/ 2147483647 w 191"/>
              <a:gd name="T45" fmla="*/ 2147483647 h 35"/>
              <a:gd name="T46" fmla="*/ 2147483647 w 191"/>
              <a:gd name="T47" fmla="*/ 2147483647 h 35"/>
              <a:gd name="T48" fmla="*/ 2147483647 w 191"/>
              <a:gd name="T49" fmla="*/ 2147483647 h 35"/>
              <a:gd name="T50" fmla="*/ 2147483647 w 191"/>
              <a:gd name="T51" fmla="*/ 2147483647 h 35"/>
              <a:gd name="T52" fmla="*/ 2147483647 w 191"/>
              <a:gd name="T53" fmla="*/ 2147483647 h 35"/>
              <a:gd name="T54" fmla="*/ 2147483647 w 191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1"/>
              <a:gd name="T85" fmla="*/ 0 h 35"/>
              <a:gd name="T86" fmla="*/ 191 w 191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1" h="35">
                <a:moveTo>
                  <a:pt x="12" y="26"/>
                </a:moveTo>
                <a:cubicBezTo>
                  <a:pt x="12" y="26"/>
                  <a:pt x="9" y="26"/>
                  <a:pt x="6" y="26"/>
                </a:cubicBezTo>
                <a:cubicBezTo>
                  <a:pt x="4" y="25"/>
                  <a:pt x="0" y="23"/>
                  <a:pt x="0" y="18"/>
                </a:cubicBezTo>
                <a:cubicBezTo>
                  <a:pt x="0" y="13"/>
                  <a:pt x="3" y="8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9" y="0"/>
                  <a:pt x="30" y="0"/>
                </a:cubicBezTo>
                <a:cubicBezTo>
                  <a:pt x="60" y="0"/>
                  <a:pt x="125" y="1"/>
                  <a:pt x="160" y="6"/>
                </a:cubicBezTo>
                <a:cubicBezTo>
                  <a:pt x="172" y="7"/>
                  <a:pt x="180" y="9"/>
                  <a:pt x="184" y="13"/>
                </a:cubicBezTo>
                <a:cubicBezTo>
                  <a:pt x="188" y="18"/>
                  <a:pt x="190" y="22"/>
                  <a:pt x="191" y="26"/>
                </a:cubicBezTo>
                <a:cubicBezTo>
                  <a:pt x="191" y="30"/>
                  <a:pt x="188" y="32"/>
                  <a:pt x="185" y="33"/>
                </a:cubicBezTo>
                <a:cubicBezTo>
                  <a:pt x="182" y="34"/>
                  <a:pt x="178" y="34"/>
                  <a:pt x="173" y="35"/>
                </a:cubicBezTo>
                <a:cubicBezTo>
                  <a:pt x="170" y="35"/>
                  <a:pt x="166" y="35"/>
                  <a:pt x="161" y="35"/>
                </a:cubicBezTo>
                <a:cubicBezTo>
                  <a:pt x="121" y="35"/>
                  <a:pt x="12" y="26"/>
                  <a:pt x="12" y="26"/>
                </a:cubicBezTo>
                <a:close/>
                <a:moveTo>
                  <a:pt x="5" y="18"/>
                </a:move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9"/>
                  <a:pt x="8" y="20"/>
                </a:cubicBezTo>
                <a:cubicBezTo>
                  <a:pt x="10" y="21"/>
                  <a:pt x="12" y="21"/>
                  <a:pt x="12" y="21"/>
                </a:cubicBezTo>
                <a:cubicBezTo>
                  <a:pt x="12" y="21"/>
                  <a:pt x="121" y="30"/>
                  <a:pt x="161" y="30"/>
                </a:cubicBezTo>
                <a:cubicBezTo>
                  <a:pt x="166" y="30"/>
                  <a:pt x="170" y="30"/>
                  <a:pt x="173" y="29"/>
                </a:cubicBezTo>
                <a:cubicBezTo>
                  <a:pt x="177" y="29"/>
                  <a:pt x="181" y="28"/>
                  <a:pt x="183" y="27"/>
                </a:cubicBezTo>
                <a:cubicBezTo>
                  <a:pt x="186" y="26"/>
                  <a:pt x="186" y="26"/>
                  <a:pt x="186" y="26"/>
                </a:cubicBezTo>
                <a:cubicBezTo>
                  <a:pt x="186" y="25"/>
                  <a:pt x="184" y="22"/>
                  <a:pt x="180" y="17"/>
                </a:cubicBezTo>
                <a:cubicBezTo>
                  <a:pt x="179" y="15"/>
                  <a:pt x="171" y="13"/>
                  <a:pt x="159" y="11"/>
                </a:cubicBezTo>
                <a:cubicBezTo>
                  <a:pt x="148" y="10"/>
                  <a:pt x="133" y="8"/>
                  <a:pt x="117" y="8"/>
                </a:cubicBezTo>
                <a:cubicBezTo>
                  <a:pt x="85" y="6"/>
                  <a:pt x="50" y="6"/>
                  <a:pt x="30" y="6"/>
                </a:cubicBezTo>
                <a:cubicBezTo>
                  <a:pt x="22" y="6"/>
                  <a:pt x="16" y="6"/>
                  <a:pt x="14" y="6"/>
                </a:cubicBezTo>
                <a:cubicBezTo>
                  <a:pt x="6" y="12"/>
                  <a:pt x="5" y="17"/>
                  <a:pt x="5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2" name="Freeform 35"/>
          <p:cNvSpPr>
            <a:spLocks noChangeArrowheads="1"/>
          </p:cNvSpPr>
          <p:nvPr/>
        </p:nvSpPr>
        <p:spPr bwMode="auto">
          <a:xfrm>
            <a:off x="1828800" y="766763"/>
            <a:ext cx="5014913" cy="4148137"/>
          </a:xfrm>
          <a:custGeom>
            <a:avLst/>
            <a:gdLst>
              <a:gd name="T0" fmla="*/ 1326201 w 639"/>
              <a:gd name="T1" fmla="*/ 3178325 h 539"/>
              <a:gd name="T2" fmla="*/ 525772 w 639"/>
              <a:gd name="T3" fmla="*/ 2516495 h 539"/>
              <a:gd name="T4" fmla="*/ 31389 w 639"/>
              <a:gd name="T5" fmla="*/ 1269791 h 539"/>
              <a:gd name="T6" fmla="*/ 572856 w 639"/>
              <a:gd name="T7" fmla="*/ 253958 h 539"/>
              <a:gd name="T8" fmla="*/ 1310506 w 639"/>
              <a:gd name="T9" fmla="*/ 0 h 539"/>
              <a:gd name="T10" fmla="*/ 2526844 w 639"/>
              <a:gd name="T11" fmla="*/ 869614 h 539"/>
              <a:gd name="T12" fmla="*/ 3719640 w 639"/>
              <a:gd name="T13" fmla="*/ 61566 h 539"/>
              <a:gd name="T14" fmla="*/ 4504375 w 639"/>
              <a:gd name="T15" fmla="*/ 354002 h 539"/>
              <a:gd name="T16" fmla="*/ 4998757 w 639"/>
              <a:gd name="T17" fmla="*/ 1400618 h 539"/>
              <a:gd name="T18" fmla="*/ 4457291 w 639"/>
              <a:gd name="T19" fmla="*/ 2608843 h 539"/>
              <a:gd name="T20" fmla="*/ 3633319 w 639"/>
              <a:gd name="T21" fmla="*/ 3232195 h 539"/>
              <a:gd name="T22" fmla="*/ 2471913 w 639"/>
              <a:gd name="T23" fmla="*/ 4147984 h 539"/>
              <a:gd name="T24" fmla="*/ 1326201 w 639"/>
              <a:gd name="T25" fmla="*/ 3178325 h 5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9"/>
              <a:gd name="T40" fmla="*/ 0 h 539"/>
              <a:gd name="T41" fmla="*/ 639 w 639"/>
              <a:gd name="T42" fmla="*/ 539 h 5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9" h="539">
                <a:moveTo>
                  <a:pt x="169" y="413"/>
                </a:moveTo>
                <a:cubicBezTo>
                  <a:pt x="136" y="388"/>
                  <a:pt x="101" y="363"/>
                  <a:pt x="67" y="327"/>
                </a:cubicBezTo>
                <a:cubicBezTo>
                  <a:pt x="23" y="281"/>
                  <a:pt x="0" y="223"/>
                  <a:pt x="4" y="165"/>
                </a:cubicBezTo>
                <a:cubicBezTo>
                  <a:pt x="8" y="112"/>
                  <a:pt x="33" y="64"/>
                  <a:pt x="73" y="33"/>
                </a:cubicBezTo>
                <a:cubicBezTo>
                  <a:pt x="101" y="11"/>
                  <a:pt x="134" y="0"/>
                  <a:pt x="167" y="0"/>
                </a:cubicBezTo>
                <a:cubicBezTo>
                  <a:pt x="237" y="0"/>
                  <a:pt x="297" y="46"/>
                  <a:pt x="322" y="113"/>
                </a:cubicBezTo>
                <a:cubicBezTo>
                  <a:pt x="348" y="50"/>
                  <a:pt x="407" y="8"/>
                  <a:pt x="474" y="8"/>
                </a:cubicBezTo>
                <a:cubicBezTo>
                  <a:pt x="510" y="8"/>
                  <a:pt x="545" y="21"/>
                  <a:pt x="574" y="46"/>
                </a:cubicBezTo>
                <a:cubicBezTo>
                  <a:pt x="613" y="79"/>
                  <a:pt x="636" y="129"/>
                  <a:pt x="637" y="182"/>
                </a:cubicBezTo>
                <a:cubicBezTo>
                  <a:pt x="639" y="239"/>
                  <a:pt x="614" y="295"/>
                  <a:pt x="568" y="339"/>
                </a:cubicBezTo>
                <a:cubicBezTo>
                  <a:pt x="532" y="373"/>
                  <a:pt x="497" y="397"/>
                  <a:pt x="463" y="420"/>
                </a:cubicBezTo>
                <a:cubicBezTo>
                  <a:pt x="412" y="454"/>
                  <a:pt x="315" y="539"/>
                  <a:pt x="315" y="539"/>
                </a:cubicBezTo>
                <a:cubicBezTo>
                  <a:pt x="315" y="539"/>
                  <a:pt x="219" y="450"/>
                  <a:pt x="169" y="41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5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arkBox"/>
              <a:ea typeface="华文隶书" panose="02010800040101010101" pitchFamily="2" charset="-122"/>
            </a:endParaRPr>
          </a:p>
        </p:txBody>
      </p:sp>
      <p:sp>
        <p:nvSpPr>
          <p:cNvPr id="32779" name="Freeform 6"/>
          <p:cNvSpPr>
            <a:spLocks noChangeArrowheads="1"/>
          </p:cNvSpPr>
          <p:nvPr/>
        </p:nvSpPr>
        <p:spPr bwMode="auto">
          <a:xfrm>
            <a:off x="6597650" y="3906838"/>
            <a:ext cx="1841500" cy="1057275"/>
          </a:xfrm>
          <a:custGeom>
            <a:avLst/>
            <a:gdLst>
              <a:gd name="T0" fmla="*/ 2147483647 w 195"/>
              <a:gd name="T1" fmla="*/ 2147483647 h 112"/>
              <a:gd name="T2" fmla="*/ 2147483647 w 195"/>
              <a:gd name="T3" fmla="*/ 2147483647 h 112"/>
              <a:gd name="T4" fmla="*/ 2147483647 w 195"/>
              <a:gd name="T5" fmla="*/ 2147483647 h 112"/>
              <a:gd name="T6" fmla="*/ 2147483647 w 195"/>
              <a:gd name="T7" fmla="*/ 2147483647 h 112"/>
              <a:gd name="T8" fmla="*/ 2147483647 w 195"/>
              <a:gd name="T9" fmla="*/ 2147483647 h 112"/>
              <a:gd name="T10" fmla="*/ 2147483647 w 195"/>
              <a:gd name="T11" fmla="*/ 2147483647 h 112"/>
              <a:gd name="T12" fmla="*/ 2147483647 w 195"/>
              <a:gd name="T13" fmla="*/ 2147483647 h 112"/>
              <a:gd name="T14" fmla="*/ 2147483647 w 195"/>
              <a:gd name="T15" fmla="*/ 2147483647 h 112"/>
              <a:gd name="T16" fmla="*/ 2147483647 w 195"/>
              <a:gd name="T17" fmla="*/ 2147483647 h 112"/>
              <a:gd name="T18" fmla="*/ 2147483647 w 195"/>
              <a:gd name="T19" fmla="*/ 2147483647 h 112"/>
              <a:gd name="T20" fmla="*/ 2147483647 w 195"/>
              <a:gd name="T21" fmla="*/ 2147483647 h 112"/>
              <a:gd name="T22" fmla="*/ 2147483647 w 195"/>
              <a:gd name="T23" fmla="*/ 2147483647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5"/>
              <a:gd name="T37" fmla="*/ 0 h 112"/>
              <a:gd name="T38" fmla="*/ 195 w 195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5" h="112">
                <a:moveTo>
                  <a:pt x="64" y="29"/>
                </a:moveTo>
                <a:cubicBezTo>
                  <a:pt x="64" y="29"/>
                  <a:pt x="57" y="6"/>
                  <a:pt x="87" y="10"/>
                </a:cubicBezTo>
                <a:cubicBezTo>
                  <a:pt x="87" y="10"/>
                  <a:pt x="101" y="12"/>
                  <a:pt x="105" y="21"/>
                </a:cubicBezTo>
                <a:cubicBezTo>
                  <a:pt x="105" y="21"/>
                  <a:pt x="106" y="0"/>
                  <a:pt x="133" y="6"/>
                </a:cubicBezTo>
                <a:cubicBezTo>
                  <a:pt x="133" y="6"/>
                  <a:pt x="169" y="9"/>
                  <a:pt x="158" y="39"/>
                </a:cubicBezTo>
                <a:cubicBezTo>
                  <a:pt x="158" y="39"/>
                  <a:pt x="175" y="34"/>
                  <a:pt x="185" y="51"/>
                </a:cubicBezTo>
                <a:cubicBezTo>
                  <a:pt x="195" y="68"/>
                  <a:pt x="180" y="82"/>
                  <a:pt x="159" y="81"/>
                </a:cubicBezTo>
                <a:cubicBezTo>
                  <a:pt x="162" y="86"/>
                  <a:pt x="148" y="110"/>
                  <a:pt x="107" y="91"/>
                </a:cubicBezTo>
                <a:cubicBezTo>
                  <a:pt x="107" y="91"/>
                  <a:pt x="103" y="106"/>
                  <a:pt x="80" y="95"/>
                </a:cubicBezTo>
                <a:cubicBezTo>
                  <a:pt x="80" y="95"/>
                  <a:pt x="63" y="112"/>
                  <a:pt x="29" y="91"/>
                </a:cubicBezTo>
                <a:cubicBezTo>
                  <a:pt x="24" y="88"/>
                  <a:pt x="0" y="66"/>
                  <a:pt x="33" y="55"/>
                </a:cubicBezTo>
                <a:cubicBezTo>
                  <a:pt x="33" y="55"/>
                  <a:pt x="18" y="18"/>
                  <a:pt x="64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Freeform 7"/>
          <p:cNvSpPr>
            <a:spLocks noChangeArrowheads="1"/>
          </p:cNvSpPr>
          <p:nvPr/>
        </p:nvSpPr>
        <p:spPr bwMode="auto">
          <a:xfrm>
            <a:off x="0" y="4194175"/>
            <a:ext cx="1368425" cy="1208088"/>
          </a:xfrm>
          <a:custGeom>
            <a:avLst/>
            <a:gdLst>
              <a:gd name="T0" fmla="*/ 2147483647 w 145"/>
              <a:gd name="T1" fmla="*/ 2147483647 h 128"/>
              <a:gd name="T2" fmla="*/ 2147483647 w 145"/>
              <a:gd name="T3" fmla="*/ 2147483647 h 128"/>
              <a:gd name="T4" fmla="*/ 2147483647 w 145"/>
              <a:gd name="T5" fmla="*/ 2147483647 h 128"/>
              <a:gd name="T6" fmla="*/ 2147483647 w 145"/>
              <a:gd name="T7" fmla="*/ 2147483647 h 128"/>
              <a:gd name="T8" fmla="*/ 0 w 145"/>
              <a:gd name="T9" fmla="*/ 2147483647 h 128"/>
              <a:gd name="T10" fmla="*/ 0 w 145"/>
              <a:gd name="T11" fmla="*/ 2147483647 h 128"/>
              <a:gd name="T12" fmla="*/ 2147483647 w 145"/>
              <a:gd name="T13" fmla="*/ 2147483647 h 128"/>
              <a:gd name="T14" fmla="*/ 2147483647 w 145"/>
              <a:gd name="T15" fmla="*/ 2147483647 h 128"/>
              <a:gd name="T16" fmla="*/ 2147483647 w 145"/>
              <a:gd name="T17" fmla="*/ 2147483647 h 128"/>
              <a:gd name="T18" fmla="*/ 2147483647 w 145"/>
              <a:gd name="T19" fmla="*/ 2147483647 h 128"/>
              <a:gd name="T20" fmla="*/ 2147483647 w 145"/>
              <a:gd name="T21" fmla="*/ 2147483647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5"/>
              <a:gd name="T34" fmla="*/ 0 h 128"/>
              <a:gd name="T35" fmla="*/ 145 w 145"/>
              <a:gd name="T36" fmla="*/ 128 h 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5" h="128">
                <a:moveTo>
                  <a:pt x="102" y="44"/>
                </a:moveTo>
                <a:cubicBezTo>
                  <a:pt x="114" y="10"/>
                  <a:pt x="73" y="6"/>
                  <a:pt x="73" y="6"/>
                </a:cubicBezTo>
                <a:cubicBezTo>
                  <a:pt x="41" y="0"/>
                  <a:pt x="40" y="24"/>
                  <a:pt x="40" y="24"/>
                </a:cubicBezTo>
                <a:cubicBezTo>
                  <a:pt x="35" y="14"/>
                  <a:pt x="19" y="11"/>
                  <a:pt x="19" y="11"/>
                </a:cubicBezTo>
                <a:cubicBezTo>
                  <a:pt x="10" y="9"/>
                  <a:pt x="4" y="10"/>
                  <a:pt x="0" y="12"/>
                </a:cubicBezTo>
                <a:cubicBezTo>
                  <a:pt x="0" y="117"/>
                  <a:pt x="0" y="117"/>
                  <a:pt x="0" y="117"/>
                </a:cubicBezTo>
                <a:cubicBezTo>
                  <a:pt x="7" y="114"/>
                  <a:pt x="10" y="111"/>
                  <a:pt x="10" y="111"/>
                </a:cubicBezTo>
                <a:cubicBezTo>
                  <a:pt x="37" y="123"/>
                  <a:pt x="43" y="106"/>
                  <a:pt x="43" y="106"/>
                </a:cubicBezTo>
                <a:cubicBezTo>
                  <a:pt x="90" y="128"/>
                  <a:pt x="107" y="100"/>
                  <a:pt x="103" y="94"/>
                </a:cubicBezTo>
                <a:cubicBezTo>
                  <a:pt x="128" y="95"/>
                  <a:pt x="145" y="79"/>
                  <a:pt x="133" y="59"/>
                </a:cubicBezTo>
                <a:cubicBezTo>
                  <a:pt x="122" y="39"/>
                  <a:pt x="102" y="44"/>
                  <a:pt x="102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Freeform 8"/>
          <p:cNvSpPr>
            <a:spLocks noChangeArrowheads="1"/>
          </p:cNvSpPr>
          <p:nvPr/>
        </p:nvSpPr>
        <p:spPr bwMode="auto">
          <a:xfrm>
            <a:off x="6073775" y="473075"/>
            <a:ext cx="2068513" cy="1184275"/>
          </a:xfrm>
          <a:custGeom>
            <a:avLst/>
            <a:gdLst>
              <a:gd name="T0" fmla="*/ 2147483647 w 246"/>
              <a:gd name="T1" fmla="*/ 2147483647 h 141"/>
              <a:gd name="T2" fmla="*/ 2147483647 w 246"/>
              <a:gd name="T3" fmla="*/ 2147483647 h 141"/>
              <a:gd name="T4" fmla="*/ 2147483647 w 246"/>
              <a:gd name="T5" fmla="*/ 2147483647 h 141"/>
              <a:gd name="T6" fmla="*/ 2147483647 w 246"/>
              <a:gd name="T7" fmla="*/ 2147483647 h 141"/>
              <a:gd name="T8" fmla="*/ 2147483647 w 246"/>
              <a:gd name="T9" fmla="*/ 2147483647 h 141"/>
              <a:gd name="T10" fmla="*/ 2147483647 w 246"/>
              <a:gd name="T11" fmla="*/ 2147483647 h 141"/>
              <a:gd name="T12" fmla="*/ 2147483647 w 246"/>
              <a:gd name="T13" fmla="*/ 2147483647 h 141"/>
              <a:gd name="T14" fmla="*/ 2147483647 w 246"/>
              <a:gd name="T15" fmla="*/ 2147483647 h 141"/>
              <a:gd name="T16" fmla="*/ 2147483647 w 246"/>
              <a:gd name="T17" fmla="*/ 2147483647 h 141"/>
              <a:gd name="T18" fmla="*/ 2147483647 w 246"/>
              <a:gd name="T19" fmla="*/ 2147483647 h 141"/>
              <a:gd name="T20" fmla="*/ 2147483647 w 246"/>
              <a:gd name="T21" fmla="*/ 2147483647 h 141"/>
              <a:gd name="T22" fmla="*/ 2147483647 w 246"/>
              <a:gd name="T23" fmla="*/ 2147483647 h 1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6"/>
              <a:gd name="T37" fmla="*/ 0 h 141"/>
              <a:gd name="T38" fmla="*/ 246 w 246"/>
              <a:gd name="T39" fmla="*/ 141 h 14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6" h="141">
                <a:moveTo>
                  <a:pt x="81" y="36"/>
                </a:moveTo>
                <a:cubicBezTo>
                  <a:pt x="81" y="36"/>
                  <a:pt x="72" y="7"/>
                  <a:pt x="110" y="12"/>
                </a:cubicBezTo>
                <a:cubicBezTo>
                  <a:pt x="110" y="12"/>
                  <a:pt x="128" y="15"/>
                  <a:pt x="133" y="27"/>
                </a:cubicBezTo>
                <a:cubicBezTo>
                  <a:pt x="133" y="27"/>
                  <a:pt x="134" y="0"/>
                  <a:pt x="168" y="7"/>
                </a:cubicBezTo>
                <a:cubicBezTo>
                  <a:pt x="168" y="7"/>
                  <a:pt x="213" y="11"/>
                  <a:pt x="199" y="48"/>
                </a:cubicBezTo>
                <a:cubicBezTo>
                  <a:pt x="199" y="48"/>
                  <a:pt x="221" y="43"/>
                  <a:pt x="233" y="63"/>
                </a:cubicBezTo>
                <a:cubicBezTo>
                  <a:pt x="246" y="85"/>
                  <a:pt x="227" y="102"/>
                  <a:pt x="200" y="101"/>
                </a:cubicBezTo>
                <a:cubicBezTo>
                  <a:pt x="204" y="107"/>
                  <a:pt x="186" y="138"/>
                  <a:pt x="136" y="114"/>
                </a:cubicBezTo>
                <a:cubicBezTo>
                  <a:pt x="136" y="114"/>
                  <a:pt x="130" y="133"/>
                  <a:pt x="101" y="120"/>
                </a:cubicBezTo>
                <a:cubicBezTo>
                  <a:pt x="101" y="120"/>
                  <a:pt x="80" y="141"/>
                  <a:pt x="36" y="113"/>
                </a:cubicBezTo>
                <a:cubicBezTo>
                  <a:pt x="31" y="111"/>
                  <a:pt x="0" y="82"/>
                  <a:pt x="42" y="69"/>
                </a:cubicBezTo>
                <a:cubicBezTo>
                  <a:pt x="42" y="69"/>
                  <a:pt x="23" y="23"/>
                  <a:pt x="81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Freeform 9"/>
          <p:cNvSpPr>
            <a:spLocks noChangeArrowheads="1"/>
          </p:cNvSpPr>
          <p:nvPr/>
        </p:nvSpPr>
        <p:spPr bwMode="auto">
          <a:xfrm>
            <a:off x="361950" y="188913"/>
            <a:ext cx="1889125" cy="1085850"/>
          </a:xfrm>
          <a:custGeom>
            <a:avLst/>
            <a:gdLst>
              <a:gd name="T0" fmla="*/ 2147483647 w 200"/>
              <a:gd name="T1" fmla="*/ 2147483647 h 115"/>
              <a:gd name="T2" fmla="*/ 2147483647 w 200"/>
              <a:gd name="T3" fmla="*/ 2147483647 h 115"/>
              <a:gd name="T4" fmla="*/ 2147483647 w 200"/>
              <a:gd name="T5" fmla="*/ 2147483647 h 115"/>
              <a:gd name="T6" fmla="*/ 2147483647 w 200"/>
              <a:gd name="T7" fmla="*/ 2147483647 h 115"/>
              <a:gd name="T8" fmla="*/ 2147483647 w 200"/>
              <a:gd name="T9" fmla="*/ 2147483647 h 115"/>
              <a:gd name="T10" fmla="*/ 2147483647 w 200"/>
              <a:gd name="T11" fmla="*/ 2147483647 h 115"/>
              <a:gd name="T12" fmla="*/ 2147483647 w 200"/>
              <a:gd name="T13" fmla="*/ 2147483647 h 115"/>
              <a:gd name="T14" fmla="*/ 2147483647 w 200"/>
              <a:gd name="T15" fmla="*/ 2147483647 h 115"/>
              <a:gd name="T16" fmla="*/ 2147483647 w 200"/>
              <a:gd name="T17" fmla="*/ 2147483647 h 115"/>
              <a:gd name="T18" fmla="*/ 2147483647 w 200"/>
              <a:gd name="T19" fmla="*/ 2147483647 h 115"/>
              <a:gd name="T20" fmla="*/ 2147483647 w 200"/>
              <a:gd name="T21" fmla="*/ 2147483647 h 115"/>
              <a:gd name="T22" fmla="*/ 2147483647 w 200"/>
              <a:gd name="T23" fmla="*/ 2147483647 h 1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"/>
              <a:gd name="T37" fmla="*/ 0 h 115"/>
              <a:gd name="T38" fmla="*/ 200 w 200"/>
              <a:gd name="T39" fmla="*/ 115 h 1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" h="115">
                <a:moveTo>
                  <a:pt x="134" y="29"/>
                </a:moveTo>
                <a:cubicBezTo>
                  <a:pt x="134" y="29"/>
                  <a:pt x="142" y="6"/>
                  <a:pt x="110" y="10"/>
                </a:cubicBezTo>
                <a:cubicBezTo>
                  <a:pt x="110" y="10"/>
                  <a:pt x="96" y="13"/>
                  <a:pt x="92" y="22"/>
                </a:cubicBezTo>
                <a:cubicBezTo>
                  <a:pt x="92" y="22"/>
                  <a:pt x="91" y="0"/>
                  <a:pt x="63" y="6"/>
                </a:cubicBezTo>
                <a:cubicBezTo>
                  <a:pt x="63" y="6"/>
                  <a:pt x="27" y="9"/>
                  <a:pt x="38" y="39"/>
                </a:cubicBezTo>
                <a:cubicBezTo>
                  <a:pt x="38" y="39"/>
                  <a:pt x="20" y="35"/>
                  <a:pt x="10" y="52"/>
                </a:cubicBezTo>
                <a:cubicBezTo>
                  <a:pt x="0" y="69"/>
                  <a:pt x="15" y="84"/>
                  <a:pt x="37" y="83"/>
                </a:cubicBezTo>
                <a:cubicBezTo>
                  <a:pt x="34" y="88"/>
                  <a:pt x="48" y="113"/>
                  <a:pt x="90" y="93"/>
                </a:cubicBezTo>
                <a:cubicBezTo>
                  <a:pt x="90" y="93"/>
                  <a:pt x="94" y="108"/>
                  <a:pt x="118" y="98"/>
                </a:cubicBezTo>
                <a:cubicBezTo>
                  <a:pt x="118" y="98"/>
                  <a:pt x="135" y="115"/>
                  <a:pt x="171" y="93"/>
                </a:cubicBezTo>
                <a:cubicBezTo>
                  <a:pt x="175" y="90"/>
                  <a:pt x="200" y="67"/>
                  <a:pt x="166" y="57"/>
                </a:cubicBezTo>
                <a:cubicBezTo>
                  <a:pt x="166" y="57"/>
                  <a:pt x="181" y="19"/>
                  <a:pt x="134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3" name="Freeform 10"/>
          <p:cNvSpPr>
            <a:spLocks noChangeArrowheads="1"/>
          </p:cNvSpPr>
          <p:nvPr/>
        </p:nvSpPr>
        <p:spPr bwMode="auto">
          <a:xfrm>
            <a:off x="8378825" y="1766888"/>
            <a:ext cx="736600" cy="717550"/>
          </a:xfrm>
          <a:custGeom>
            <a:avLst/>
            <a:gdLst>
              <a:gd name="T0" fmla="*/ 2147483647 w 78"/>
              <a:gd name="T1" fmla="*/ 2147483647 h 76"/>
              <a:gd name="T2" fmla="*/ 2147483647 w 78"/>
              <a:gd name="T3" fmla="*/ 2147483647 h 76"/>
              <a:gd name="T4" fmla="*/ 2147483647 w 78"/>
              <a:gd name="T5" fmla="*/ 2147483647 h 76"/>
              <a:gd name="T6" fmla="*/ 2147483647 w 78"/>
              <a:gd name="T7" fmla="*/ 2147483647 h 76"/>
              <a:gd name="T8" fmla="*/ 2147483647 w 78"/>
              <a:gd name="T9" fmla="*/ 2147483647 h 76"/>
              <a:gd name="T10" fmla="*/ 2147483647 w 78"/>
              <a:gd name="T11" fmla="*/ 2147483647 h 76"/>
              <a:gd name="T12" fmla="*/ 2147483647 w 78"/>
              <a:gd name="T13" fmla="*/ 2147483647 h 76"/>
              <a:gd name="T14" fmla="*/ 2147483647 w 78"/>
              <a:gd name="T15" fmla="*/ 2147483647 h 76"/>
              <a:gd name="T16" fmla="*/ 2147483647 w 78"/>
              <a:gd name="T17" fmla="*/ 2147483647 h 76"/>
              <a:gd name="T18" fmla="*/ 2147483647 w 78"/>
              <a:gd name="T19" fmla="*/ 2147483647 h 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8"/>
              <a:gd name="T31" fmla="*/ 0 h 76"/>
              <a:gd name="T32" fmla="*/ 78 w 78"/>
              <a:gd name="T33" fmla="*/ 76 h 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8" h="76">
                <a:moveTo>
                  <a:pt x="78" y="6"/>
                </a:moveTo>
                <a:cubicBezTo>
                  <a:pt x="76" y="6"/>
                  <a:pt x="75" y="6"/>
                  <a:pt x="73" y="6"/>
                </a:cubicBezTo>
                <a:cubicBezTo>
                  <a:pt x="73" y="6"/>
                  <a:pt x="64" y="8"/>
                  <a:pt x="61" y="15"/>
                </a:cubicBezTo>
                <a:cubicBezTo>
                  <a:pt x="61" y="15"/>
                  <a:pt x="60" y="0"/>
                  <a:pt x="42" y="4"/>
                </a:cubicBezTo>
                <a:cubicBezTo>
                  <a:pt x="42" y="4"/>
                  <a:pt x="18" y="6"/>
                  <a:pt x="25" y="26"/>
                </a:cubicBezTo>
                <a:cubicBezTo>
                  <a:pt x="25" y="26"/>
                  <a:pt x="13" y="23"/>
                  <a:pt x="6" y="35"/>
                </a:cubicBezTo>
                <a:cubicBezTo>
                  <a:pt x="0" y="46"/>
                  <a:pt x="9" y="56"/>
                  <a:pt x="24" y="55"/>
                </a:cubicBezTo>
                <a:cubicBezTo>
                  <a:pt x="22" y="59"/>
                  <a:pt x="32" y="76"/>
                  <a:pt x="60" y="62"/>
                </a:cubicBezTo>
                <a:cubicBezTo>
                  <a:pt x="60" y="62"/>
                  <a:pt x="63" y="72"/>
                  <a:pt x="78" y="66"/>
                </a:cubicBezTo>
                <a:lnTo>
                  <a:pt x="7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等腰三角形 5"/>
          <p:cNvSpPr>
            <a:spLocks noChangeArrowheads="1"/>
          </p:cNvSpPr>
          <p:nvPr/>
        </p:nvSpPr>
        <p:spPr bwMode="auto">
          <a:xfrm>
            <a:off x="58738" y="1573213"/>
            <a:ext cx="3775075" cy="2876550"/>
          </a:xfrm>
          <a:prstGeom prst="triangle">
            <a:avLst>
              <a:gd name="adj" fmla="val 4944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/>
          <a:p>
            <a:pPr algn="ctr"/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Objectives: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5363" name="等腰三角形 6"/>
          <p:cNvSpPr>
            <a:spLocks noChangeArrowheads="1"/>
          </p:cNvSpPr>
          <p:nvPr/>
        </p:nvSpPr>
        <p:spPr bwMode="auto">
          <a:xfrm>
            <a:off x="763588" y="2422525"/>
            <a:ext cx="2333625" cy="201295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accent1"/>
            </a:solidFill>
            <a:prstDash val="lgDashDot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5364" name="直接连接符 9"/>
          <p:cNvCxnSpPr>
            <a:cxnSpLocks noChangeShapeType="1"/>
          </p:cNvCxnSpPr>
          <p:nvPr/>
        </p:nvCxnSpPr>
        <p:spPr bwMode="auto">
          <a:xfrm>
            <a:off x="1930400" y="14288"/>
            <a:ext cx="0" cy="2422525"/>
          </a:xfrm>
          <a:prstGeom prst="line">
            <a:avLst/>
          </a:prstGeom>
          <a:noFill/>
          <a:ln w="6350">
            <a:solidFill>
              <a:schemeClr val="accent1"/>
            </a:solidFill>
            <a:prstDash val="lgDashDot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直接连接符 22"/>
          <p:cNvCxnSpPr>
            <a:cxnSpLocks noChangeShapeType="1"/>
          </p:cNvCxnSpPr>
          <p:nvPr/>
        </p:nvCxnSpPr>
        <p:spPr bwMode="auto">
          <a:xfrm flipH="1">
            <a:off x="1930400" y="4448175"/>
            <a:ext cx="0" cy="2413000"/>
          </a:xfrm>
          <a:prstGeom prst="line">
            <a:avLst/>
          </a:prstGeom>
          <a:noFill/>
          <a:ln w="6350">
            <a:solidFill>
              <a:schemeClr val="accent1"/>
            </a:solidFill>
            <a:prstDash val="lgDashDot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文本框 11"/>
          <p:cNvSpPr txBox="1">
            <a:spLocks noChangeArrowheads="1"/>
          </p:cNvSpPr>
          <p:nvPr/>
        </p:nvSpPr>
        <p:spPr bwMode="auto">
          <a:xfrm>
            <a:off x="4554538" y="1382713"/>
            <a:ext cx="4567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Be able to read!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cxnSp>
        <p:nvCxnSpPr>
          <p:cNvPr id="15367" name="直接连接符 12"/>
          <p:cNvCxnSpPr>
            <a:cxnSpLocks noChangeShapeType="1"/>
          </p:cNvCxnSpPr>
          <p:nvPr/>
        </p:nvCxnSpPr>
        <p:spPr bwMode="auto">
          <a:xfrm flipH="1">
            <a:off x="3997325" y="1601788"/>
            <a:ext cx="498475" cy="649287"/>
          </a:xfrm>
          <a:prstGeom prst="line">
            <a:avLst/>
          </a:prstGeom>
          <a:noFill/>
          <a:ln w="6350">
            <a:solidFill>
              <a:srgbClr val="B8CA9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文本框 13"/>
          <p:cNvSpPr txBox="1">
            <a:spLocks noChangeArrowheads="1"/>
          </p:cNvSpPr>
          <p:nvPr/>
        </p:nvSpPr>
        <p:spPr bwMode="auto">
          <a:xfrm>
            <a:off x="3997325" y="1254125"/>
            <a:ext cx="385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57B3E"/>
                </a:solidFill>
                <a:latin typeface="华康俪金黑W8"/>
                <a:ea typeface="华康俪金黑W8"/>
                <a:cs typeface="华康俪金黑W8"/>
              </a:rPr>
              <a:t>1</a:t>
            </a:r>
            <a:endParaRPr lang="zh-CN" altLang="en-US" sz="4000">
              <a:solidFill>
                <a:srgbClr val="657B3E"/>
              </a:solidFill>
              <a:latin typeface="华康俪金黑W8"/>
              <a:ea typeface="华康俪金黑W8"/>
              <a:cs typeface="华康俪金黑W8"/>
            </a:endParaRPr>
          </a:p>
        </p:txBody>
      </p:sp>
      <p:sp>
        <p:nvSpPr>
          <p:cNvPr id="16393" name="文本框 15"/>
          <p:cNvSpPr txBox="1">
            <a:spLocks noChangeArrowheads="1"/>
          </p:cNvSpPr>
          <p:nvPr/>
        </p:nvSpPr>
        <p:spPr bwMode="auto">
          <a:xfrm>
            <a:off x="4568825" y="2471738"/>
            <a:ext cx="45672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Be a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le to listen!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cxnSp>
        <p:nvCxnSpPr>
          <p:cNvPr id="15370" name="直接连接符 16"/>
          <p:cNvCxnSpPr>
            <a:cxnSpLocks noChangeShapeType="1"/>
          </p:cNvCxnSpPr>
          <p:nvPr/>
        </p:nvCxnSpPr>
        <p:spPr bwMode="auto">
          <a:xfrm flipH="1">
            <a:off x="3997325" y="2698750"/>
            <a:ext cx="498475" cy="650875"/>
          </a:xfrm>
          <a:prstGeom prst="line">
            <a:avLst/>
          </a:prstGeom>
          <a:noFill/>
          <a:ln w="6350">
            <a:solidFill>
              <a:srgbClr val="B8CA9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文本框 17"/>
          <p:cNvSpPr txBox="1">
            <a:spLocks noChangeArrowheads="1"/>
          </p:cNvSpPr>
          <p:nvPr/>
        </p:nvSpPr>
        <p:spPr bwMode="auto">
          <a:xfrm>
            <a:off x="4049713" y="2306638"/>
            <a:ext cx="260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57B3E"/>
                </a:solidFill>
                <a:latin typeface="华康俪金黑W8"/>
                <a:ea typeface="华康俪金黑W8"/>
                <a:cs typeface="华康俪金黑W8"/>
              </a:rPr>
              <a:t>2</a:t>
            </a:r>
            <a:endParaRPr lang="zh-CN" altLang="en-US" sz="4000">
              <a:solidFill>
                <a:srgbClr val="657B3E"/>
              </a:solidFill>
              <a:latin typeface="华康俪金黑W8"/>
              <a:ea typeface="华康俪金黑W8"/>
              <a:cs typeface="华康俪金黑W8"/>
            </a:endParaRPr>
          </a:p>
        </p:txBody>
      </p:sp>
      <p:sp>
        <p:nvSpPr>
          <p:cNvPr id="16396" name="文本框 19"/>
          <p:cNvSpPr txBox="1">
            <a:spLocks noChangeArrowheads="1"/>
          </p:cNvSpPr>
          <p:nvPr/>
        </p:nvSpPr>
        <p:spPr bwMode="auto">
          <a:xfrm>
            <a:off x="4576763" y="4449763"/>
            <a:ext cx="4567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Be able to communicate!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cxnSp>
        <p:nvCxnSpPr>
          <p:cNvPr id="15373" name="直接连接符 20"/>
          <p:cNvCxnSpPr>
            <a:cxnSpLocks noChangeShapeType="1"/>
          </p:cNvCxnSpPr>
          <p:nvPr/>
        </p:nvCxnSpPr>
        <p:spPr bwMode="auto">
          <a:xfrm flipH="1">
            <a:off x="3997325" y="3797300"/>
            <a:ext cx="498475" cy="650875"/>
          </a:xfrm>
          <a:prstGeom prst="line">
            <a:avLst/>
          </a:prstGeom>
          <a:noFill/>
          <a:ln w="6350">
            <a:solidFill>
              <a:srgbClr val="B8CA9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8" name="文本框 21"/>
          <p:cNvSpPr txBox="1">
            <a:spLocks noChangeArrowheads="1"/>
          </p:cNvSpPr>
          <p:nvPr/>
        </p:nvSpPr>
        <p:spPr bwMode="auto">
          <a:xfrm>
            <a:off x="4035425" y="3419475"/>
            <a:ext cx="385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57B3E"/>
                </a:solidFill>
                <a:latin typeface="华康俪金黑W8"/>
                <a:ea typeface="华康俪金黑W8"/>
                <a:cs typeface="华康俪金黑W8"/>
              </a:rPr>
              <a:t>3</a:t>
            </a:r>
            <a:endParaRPr lang="zh-CN" altLang="en-US" sz="4000">
              <a:solidFill>
                <a:srgbClr val="657B3E"/>
              </a:solidFill>
              <a:latin typeface="华康俪金黑W8"/>
              <a:ea typeface="华康俪金黑W8"/>
              <a:cs typeface="华康俪金黑W8"/>
            </a:endParaRPr>
          </a:p>
        </p:txBody>
      </p:sp>
      <p:sp>
        <p:nvSpPr>
          <p:cNvPr id="16399" name="文本框 23"/>
          <p:cNvSpPr txBox="1">
            <a:spLocks noChangeArrowheads="1"/>
          </p:cNvSpPr>
          <p:nvPr/>
        </p:nvSpPr>
        <p:spPr bwMode="auto">
          <a:xfrm>
            <a:off x="4576763" y="3546475"/>
            <a:ext cx="4567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Be able to understand!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cxnSp>
        <p:nvCxnSpPr>
          <p:cNvPr id="15376" name="直接连接符 24"/>
          <p:cNvCxnSpPr>
            <a:cxnSpLocks noChangeShapeType="1"/>
          </p:cNvCxnSpPr>
          <p:nvPr/>
        </p:nvCxnSpPr>
        <p:spPr bwMode="auto">
          <a:xfrm flipH="1">
            <a:off x="3997325" y="4895850"/>
            <a:ext cx="498475" cy="649288"/>
          </a:xfrm>
          <a:prstGeom prst="line">
            <a:avLst/>
          </a:prstGeom>
          <a:noFill/>
          <a:ln w="6350">
            <a:solidFill>
              <a:srgbClr val="B8CA9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1" name="文本框 25"/>
          <p:cNvSpPr txBox="1">
            <a:spLocks noChangeArrowheads="1"/>
          </p:cNvSpPr>
          <p:nvPr/>
        </p:nvSpPr>
        <p:spPr bwMode="auto">
          <a:xfrm>
            <a:off x="4064000" y="4518025"/>
            <a:ext cx="385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657B3E"/>
                </a:solidFill>
                <a:latin typeface="华康俪金黑W8"/>
                <a:ea typeface="华康俪金黑W8"/>
                <a:cs typeface="华康俪金黑W8"/>
              </a:rPr>
              <a:t>4</a:t>
            </a:r>
            <a:endParaRPr lang="zh-CN" altLang="en-US" sz="4000">
              <a:solidFill>
                <a:srgbClr val="657B3E"/>
              </a:solidFill>
              <a:latin typeface="华康俪金黑W8"/>
              <a:ea typeface="华康俪金黑W8"/>
              <a:cs typeface="华康俪金黑W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90" grpId="0" autoUpdateAnimBg="0"/>
      <p:bldP spid="16392" grpId="0" autoUpdateAnimBg="0"/>
      <p:bldP spid="16393" grpId="0" autoUpdateAnimBg="0"/>
      <p:bldP spid="16395" grpId="0" autoUpdateAnimBg="0"/>
      <p:bldP spid="16396" grpId="0" autoUpdateAnimBg="0"/>
      <p:bldP spid="16398" grpId="0" autoUpdateAnimBg="0"/>
      <p:bldP spid="16399" grpId="0" autoUpdateAnimBg="0"/>
      <p:bldP spid="164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688" y="488950"/>
            <a:ext cx="8291512" cy="700088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Warm-up 1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9100" y="1771650"/>
            <a:ext cx="8293100" cy="2768600"/>
          </a:xfrm>
          <a:gradFill rotWithShape="0">
            <a:gsLst>
              <a:gs pos="0">
                <a:srgbClr val="DDEBCF">
                  <a:alpha val="39999"/>
                </a:srgbClr>
              </a:gs>
              <a:gs pos="50000">
                <a:srgbClr val="9CB86E">
                  <a:alpha val="32500"/>
                </a:srgbClr>
              </a:gs>
              <a:gs pos="100000">
                <a:srgbClr val="156B13">
                  <a:alpha val="25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 you have a good habit? What are good habits?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Discuss with your partner!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688" y="187325"/>
            <a:ext cx="8291512" cy="700088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Warm-up 2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9100" y="1173163"/>
            <a:ext cx="8293100" cy="792162"/>
          </a:xfrm>
          <a:gradFill rotWithShape="0">
            <a:gsLst>
              <a:gs pos="0">
                <a:srgbClr val="DDEBCF">
                  <a:alpha val="39999"/>
                </a:srgbClr>
              </a:gs>
              <a:gs pos="50000">
                <a:srgbClr val="9CB86E">
                  <a:alpha val="32500"/>
                </a:srgbClr>
              </a:gs>
              <a:gs pos="100000">
                <a:srgbClr val="156B13">
                  <a:alpha val="25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zh-CN" altLang="en-US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Think and Tick or Cross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635000" y="1965325"/>
            <a:ext cx="7761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Do you often do that?</a:t>
            </a:r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" y="2925763"/>
            <a:ext cx="8293100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688" y="187325"/>
            <a:ext cx="8291512" cy="700088"/>
          </a:xfrm>
        </p:spPr>
        <p:txBody>
          <a:bodyPr/>
          <a:lstStyle/>
          <a:p>
            <a:pPr eaLnBrk="1" hangingPunct="1"/>
            <a:r>
              <a:rPr lang="zh-CN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Warm-up 3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9100" y="1173163"/>
            <a:ext cx="8293100" cy="792162"/>
          </a:xfrm>
          <a:gradFill rotWithShape="0">
            <a:gsLst>
              <a:gs pos="0">
                <a:srgbClr val="DDEBCF">
                  <a:alpha val="39999"/>
                </a:srgbClr>
              </a:gs>
              <a:gs pos="50000">
                <a:srgbClr val="9CB86E">
                  <a:alpha val="32500"/>
                </a:srgbClr>
              </a:gs>
              <a:gs pos="100000">
                <a:srgbClr val="156B13">
                  <a:alpha val="25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3600" smtClean="0">
                <a:solidFill>
                  <a:srgbClr val="000000"/>
                </a:solidFill>
                <a:latin typeface="Times New Roman" panose="02020603050405020304" pitchFamily="18" charset="0"/>
              </a:rPr>
              <a:t>Talk in pairs and group the pictures</a:t>
            </a:r>
            <a:endParaRPr lang="zh-CN" altLang="en-US" sz="1600" smtClean="0"/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94225"/>
            <a:ext cx="91297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1" name="Group 5"/>
          <p:cNvGraphicFramePr>
            <a:graphicFrameLocks noGrp="1"/>
          </p:cNvGraphicFramePr>
          <p:nvPr/>
        </p:nvGraphicFramePr>
        <p:xfrm>
          <a:off x="1228725" y="2219325"/>
          <a:ext cx="6737350" cy="2155825"/>
        </p:xfrm>
        <a:graphic>
          <a:graphicData uri="http://schemas.openxmlformats.org/drawingml/2006/table">
            <a:tbl>
              <a:tblPr/>
              <a:tblGrid>
                <a:gridCol w="336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82245" algn="l"/>
                        </a:tabLst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Good habit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82245" algn="l"/>
                        </a:tabLst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Bad habit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82245" algn="l"/>
                        </a:tabLst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82245" algn="l"/>
                        </a:tabLst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688" y="187325"/>
            <a:ext cx="8291512" cy="700088"/>
          </a:xfrm>
        </p:spPr>
        <p:txBody>
          <a:bodyPr/>
          <a:lstStyle/>
          <a:p>
            <a:pPr eaLnBrk="1" hangingPunct="1"/>
            <a:r>
              <a:rPr lang="zh-CN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Warm-up 3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9100" y="1173163"/>
            <a:ext cx="8293100" cy="792162"/>
          </a:xfrm>
          <a:gradFill rotWithShape="0">
            <a:gsLst>
              <a:gs pos="0">
                <a:srgbClr val="DDEBCF">
                  <a:alpha val="39999"/>
                </a:srgbClr>
              </a:gs>
              <a:gs pos="50000">
                <a:srgbClr val="9CB86E">
                  <a:alpha val="32500"/>
                </a:srgbClr>
              </a:gs>
              <a:gs pos="100000">
                <a:srgbClr val="156B13">
                  <a:alpha val="25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3600" smtClean="0">
                <a:solidFill>
                  <a:srgbClr val="000000"/>
                </a:solidFill>
                <a:latin typeface="Times New Roman" panose="02020603050405020304" pitchFamily="18" charset="0"/>
              </a:rPr>
              <a:t>Talk in pairs and group the pictures</a:t>
            </a:r>
            <a:endParaRPr lang="zh-CN" altLang="en-US" sz="1600" smtClean="0"/>
          </a:p>
        </p:txBody>
      </p:sp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1228725" y="2219325"/>
          <a:ext cx="6737350" cy="2155825"/>
        </p:xfrm>
        <a:graphic>
          <a:graphicData uri="http://schemas.openxmlformats.org/drawingml/2006/table">
            <a:tbl>
              <a:tblPr/>
              <a:tblGrid>
                <a:gridCol w="336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82245" algn="l"/>
                        </a:tabLst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Good habit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82245" algn="l"/>
                        </a:tabLst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Bad habit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82245" algn="l"/>
                        </a:tabLst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82245" algn="l"/>
                        </a:tabLst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47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" y="4652963"/>
            <a:ext cx="9142413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2093913"/>
            <a:ext cx="8358187" cy="1722437"/>
          </a:xfrm>
          <a:gradFill rotWithShape="0">
            <a:gsLst>
              <a:gs pos="0">
                <a:srgbClr val="DDEBCF">
                  <a:alpha val="59998"/>
                </a:srgbClr>
              </a:gs>
              <a:gs pos="50000">
                <a:srgbClr val="9CB86E">
                  <a:alpha val="54498"/>
                </a:srgbClr>
              </a:gs>
              <a:gs pos="100000">
                <a:srgbClr val="156B13">
                  <a:alpha val="48997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 eaLnBrk="1" hangingPunct="1"/>
            <a:r>
              <a:rPr lang="zh-CN" altLang="en-US" sz="8800" dirty="0" smtClean="0">
                <a:solidFill>
                  <a:srgbClr val="000000"/>
                </a:solidFill>
                <a:latin typeface="Papyrus" panose="03070502060502030205" pitchFamily="66" charset="0"/>
              </a:rPr>
              <a:t>Let's Learn!</a:t>
            </a:r>
          </a:p>
        </p:txBody>
      </p:sp>
      <p:sp>
        <p:nvSpPr>
          <p:cNvPr id="20483" name="KSO_Shape"/>
          <p:cNvSpPr>
            <a:spLocks noChangeArrowheads="1"/>
          </p:cNvSpPr>
          <p:nvPr/>
        </p:nvSpPr>
        <p:spPr bwMode="auto">
          <a:xfrm>
            <a:off x="269875" y="4527550"/>
            <a:ext cx="2162175" cy="1992313"/>
          </a:xfrm>
          <a:custGeom>
            <a:avLst/>
            <a:gdLst>
              <a:gd name="T0" fmla="*/ 296168 w 2295525"/>
              <a:gd name="T1" fmla="*/ 2176089 h 1735138"/>
              <a:gd name="T2" fmla="*/ 187172 w 2295525"/>
              <a:gd name="T3" fmla="*/ 2103295 h 1735138"/>
              <a:gd name="T4" fmla="*/ 167231 w 2295525"/>
              <a:gd name="T5" fmla="*/ 2170313 h 1735138"/>
              <a:gd name="T6" fmla="*/ 1564177 w 2295525"/>
              <a:gd name="T7" fmla="*/ 1819721 h 1735138"/>
              <a:gd name="T8" fmla="*/ 1556486 w 2295525"/>
              <a:gd name="T9" fmla="*/ 2165609 h 1735138"/>
              <a:gd name="T10" fmla="*/ 1325193 w 2295525"/>
              <a:gd name="T11" fmla="*/ 1828679 h 1735138"/>
              <a:gd name="T12" fmla="*/ 1245674 w 2295525"/>
              <a:gd name="T13" fmla="*/ 2122808 h 1735138"/>
              <a:gd name="T14" fmla="*/ 963301 w 2295525"/>
              <a:gd name="T15" fmla="*/ 2094440 h 1735138"/>
              <a:gd name="T16" fmla="*/ 911563 w 2295525"/>
              <a:gd name="T17" fmla="*/ 1848088 h 1735138"/>
              <a:gd name="T18" fmla="*/ 654749 w 2295525"/>
              <a:gd name="T19" fmla="*/ 2157149 h 1735138"/>
              <a:gd name="T20" fmla="*/ 1239297 w 2295525"/>
              <a:gd name="T21" fmla="*/ 1698946 h 1735138"/>
              <a:gd name="T22" fmla="*/ 1269134 w 2295525"/>
              <a:gd name="T23" fmla="*/ 1840490 h 1735138"/>
              <a:gd name="T24" fmla="*/ 988622 w 2295525"/>
              <a:gd name="T25" fmla="*/ 1771790 h 1735138"/>
              <a:gd name="T26" fmla="*/ 913483 w 2295525"/>
              <a:gd name="T27" fmla="*/ 1709497 h 1735138"/>
              <a:gd name="T28" fmla="*/ 465411 w 2295525"/>
              <a:gd name="T29" fmla="*/ 2042838 h 1735138"/>
              <a:gd name="T30" fmla="*/ 480548 w 2295525"/>
              <a:gd name="T31" fmla="*/ 1698946 h 1735138"/>
              <a:gd name="T32" fmla="*/ 1556693 w 2295525"/>
              <a:gd name="T33" fmla="*/ 1624563 h 1735138"/>
              <a:gd name="T34" fmla="*/ 1519812 w 2295525"/>
              <a:gd name="T35" fmla="*/ 1727538 h 1735138"/>
              <a:gd name="T36" fmla="*/ 1351097 w 2295525"/>
              <a:gd name="T37" fmla="*/ 1727538 h 1735138"/>
              <a:gd name="T38" fmla="*/ 1429262 w 2295525"/>
              <a:gd name="T39" fmla="*/ 1473832 h 1735138"/>
              <a:gd name="T40" fmla="*/ 877411 w 2295525"/>
              <a:gd name="T41" fmla="*/ 1595213 h 1735138"/>
              <a:gd name="T42" fmla="*/ 847923 w 2295525"/>
              <a:gd name="T43" fmla="*/ 1725548 h 1735138"/>
              <a:gd name="T44" fmla="*/ 677613 w 2295525"/>
              <a:gd name="T45" fmla="*/ 1737984 h 1735138"/>
              <a:gd name="T46" fmla="*/ 747610 w 2295525"/>
              <a:gd name="T47" fmla="*/ 1479302 h 1735138"/>
              <a:gd name="T48" fmla="*/ 1205802 w 2295525"/>
              <a:gd name="T49" fmla="*/ 1627500 h 1735138"/>
              <a:gd name="T50" fmla="*/ 1200312 w 2295525"/>
              <a:gd name="T51" fmla="*/ 1740955 h 1735138"/>
              <a:gd name="T52" fmla="*/ 1010073 w 2295525"/>
              <a:gd name="T53" fmla="*/ 1632476 h 1735138"/>
              <a:gd name="T54" fmla="*/ 1105879 w 2295525"/>
              <a:gd name="T55" fmla="*/ 1436415 h 1735138"/>
              <a:gd name="T56" fmla="*/ 1355177 w 2295525"/>
              <a:gd name="T57" fmla="*/ 1413233 h 1735138"/>
              <a:gd name="T58" fmla="*/ 1236497 w 2295525"/>
              <a:gd name="T59" fmla="*/ 1639014 h 1735138"/>
              <a:gd name="T60" fmla="*/ 1182401 w 2295525"/>
              <a:gd name="T61" fmla="*/ 1394710 h 1735138"/>
              <a:gd name="T62" fmla="*/ 613552 w 2295525"/>
              <a:gd name="T63" fmla="*/ 1341117 h 1735138"/>
              <a:gd name="T64" fmla="*/ 686389 w 2295525"/>
              <a:gd name="T65" fmla="*/ 1507571 h 1735138"/>
              <a:gd name="T66" fmla="*/ 476155 w 2295525"/>
              <a:gd name="T67" fmla="*/ 1531063 h 1735138"/>
              <a:gd name="T68" fmla="*/ 592032 w 2295525"/>
              <a:gd name="T69" fmla="*/ 1324122 h 1735138"/>
              <a:gd name="T70" fmla="*/ 985594 w 2295525"/>
              <a:gd name="T71" fmla="*/ 1495077 h 1735138"/>
              <a:gd name="T72" fmla="*/ 880732 w 2295525"/>
              <a:gd name="T73" fmla="*/ 1512073 h 1735138"/>
              <a:gd name="T74" fmla="*/ 903576 w 2295525"/>
              <a:gd name="T75" fmla="*/ 1320631 h 1735138"/>
              <a:gd name="T76" fmla="*/ 527267 w 2295525"/>
              <a:gd name="T77" fmla="*/ 881323 h 1735138"/>
              <a:gd name="T78" fmla="*/ 543288 w 2295525"/>
              <a:gd name="T79" fmla="*/ 917640 h 1735138"/>
              <a:gd name="T80" fmla="*/ 474782 w 2295525"/>
              <a:gd name="T81" fmla="*/ 873362 h 1735138"/>
              <a:gd name="T82" fmla="*/ 353537 w 2295525"/>
              <a:gd name="T83" fmla="*/ 670267 h 1735138"/>
              <a:gd name="T84" fmla="*/ 390738 w 2295525"/>
              <a:gd name="T85" fmla="*/ 1061433 h 1735138"/>
              <a:gd name="T86" fmla="*/ 360701 w 2295525"/>
              <a:gd name="T87" fmla="*/ 1271983 h 1735138"/>
              <a:gd name="T88" fmla="*/ 195093 w 2295525"/>
              <a:gd name="T89" fmla="*/ 1603776 h 1735138"/>
              <a:gd name="T90" fmla="*/ 20391 w 2295525"/>
              <a:gd name="T91" fmla="*/ 1141262 h 1735138"/>
              <a:gd name="T92" fmla="*/ 20115 w 2295525"/>
              <a:gd name="T93" fmla="*/ 751094 h 1735138"/>
              <a:gd name="T94" fmla="*/ 227058 w 2295525"/>
              <a:gd name="T95" fmla="*/ 891795 h 1735138"/>
              <a:gd name="T96" fmla="*/ 96055 w 2295525"/>
              <a:gd name="T97" fmla="*/ 253045 h 1735138"/>
              <a:gd name="T98" fmla="*/ 673417 w 2295525"/>
              <a:gd name="T99" fmla="*/ 962272 h 1735138"/>
              <a:gd name="T100" fmla="*/ 216605 w 2295525"/>
              <a:gd name="T101" fmla="*/ 50410 h 1735138"/>
              <a:gd name="T102" fmla="*/ 274680 w 2295525"/>
              <a:gd name="T103" fmla="*/ 196647 h 1735138"/>
              <a:gd name="T104" fmla="*/ 307431 w 2295525"/>
              <a:gd name="T105" fmla="*/ 256539 h 1735138"/>
              <a:gd name="T106" fmla="*/ 281558 w 2295525"/>
              <a:gd name="T107" fmla="*/ 497606 h 1735138"/>
              <a:gd name="T108" fmla="*/ 176696 w 2295525"/>
              <a:gd name="T109" fmla="*/ 577463 h 1735138"/>
              <a:gd name="T110" fmla="*/ 89173 w 2295525"/>
              <a:gd name="T111" fmla="*/ 395788 h 1735138"/>
              <a:gd name="T112" fmla="*/ 87798 w 2295525"/>
              <a:gd name="T113" fmla="*/ 149232 h 1735138"/>
              <a:gd name="T114" fmla="*/ 1453506 w 2295525"/>
              <a:gd name="T115" fmla="*/ 16971 h 1735138"/>
              <a:gd name="T116" fmla="*/ 1487614 w 2295525"/>
              <a:gd name="T117" fmla="*/ 1007189 h 1735138"/>
              <a:gd name="T118" fmla="*/ 670116 w 2295525"/>
              <a:gd name="T119" fmla="*/ 1089541 h 1735138"/>
              <a:gd name="T120" fmla="*/ 608776 w 2295525"/>
              <a:gd name="T121" fmla="*/ 876425 h 1735138"/>
              <a:gd name="T122" fmla="*/ 666264 w 2295525"/>
              <a:gd name="T123" fmla="*/ 4492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95525"/>
              <a:gd name="T187" fmla="*/ 0 h 1735138"/>
              <a:gd name="T188" fmla="*/ 2295525 w 2295525"/>
              <a:gd name="T189" fmla="*/ 1735138 h 17351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800" smtClean="0">
                <a:latin typeface="Papyrus" panose="03070502060502030205" pitchFamily="66" charset="0"/>
              </a:rPr>
              <a:t>Let's Learn！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41300" y="4718050"/>
            <a:ext cx="5227638" cy="822325"/>
          </a:xfrm>
          <a:prstGeom prst="rect">
            <a:avLst/>
          </a:prstGeom>
          <a:gradFill rotWithShape="0"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7999"/>
                </a:srgbClr>
              </a:gs>
              <a:gs pos="70000">
                <a:srgbClr val="C4D6EB">
                  <a:alpha val="83999"/>
                </a:srgbClr>
              </a:gs>
              <a:gs pos="100000">
                <a:srgbClr val="FFEBFA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litter on the floor                         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2" cstate="email"/>
          <a:srcRect r="2083" b="12842"/>
          <a:stretch>
            <a:fillRect/>
          </a:stretch>
        </p:blipFill>
        <p:spPr bwMode="auto">
          <a:xfrm>
            <a:off x="896938" y="1016000"/>
            <a:ext cx="7618412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68713" y="5724525"/>
            <a:ext cx="5227637" cy="822325"/>
          </a:xfrm>
          <a:prstGeom prst="rect">
            <a:avLst/>
          </a:prstGeom>
          <a:gradFill rotWithShape="0"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7999"/>
                </a:srgbClr>
              </a:gs>
              <a:gs pos="70000">
                <a:srgbClr val="C4D6EB">
                  <a:alpha val="83999"/>
                </a:srgbClr>
              </a:gs>
              <a:gs pos="100000">
                <a:srgbClr val="FFEBFA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talk loudly in class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247650"/>
            <a:ext cx="7888287" cy="552450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Papyrus" panose="03070502060502030205" pitchFamily="66" charset="0"/>
              </a:rPr>
              <a:t>Let's Learn！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9700" y="4860925"/>
            <a:ext cx="5057775" cy="1554163"/>
          </a:xfrm>
          <a:prstGeom prst="rect">
            <a:avLst/>
          </a:prstGeom>
          <a:gradFill rotWithShape="0"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7999"/>
                </a:srgbClr>
              </a:gs>
              <a:gs pos="70000">
                <a:srgbClr val="C4D6EB">
                  <a:alpha val="83999"/>
                </a:srgbClr>
              </a:gs>
              <a:gs pos="100000">
                <a:srgbClr val="FFEBFA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speak with mouth full                        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454650" y="4860925"/>
            <a:ext cx="3313113" cy="1554163"/>
          </a:xfrm>
          <a:prstGeom prst="rect">
            <a:avLst/>
          </a:prstGeom>
          <a:gradFill rotWithShape="0">
            <a:gsLst>
              <a:gs pos="0">
                <a:srgbClr val="5E9EFF">
                  <a:alpha val="70000"/>
                </a:srgbClr>
              </a:gs>
              <a:gs pos="39999">
                <a:srgbClr val="85C2FF">
                  <a:alpha val="77999"/>
                </a:srgbClr>
              </a:gs>
              <a:gs pos="70000">
                <a:srgbClr val="C4D6EB">
                  <a:alpha val="83999"/>
                </a:srgbClr>
              </a:gs>
              <a:gs pos="100000">
                <a:srgbClr val="FFEBFA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make a noise                        </a:t>
            </a:r>
          </a:p>
        </p:txBody>
      </p:sp>
      <p:pic>
        <p:nvPicPr>
          <p:cNvPr id="22537" name="Picture 5"/>
          <p:cNvPicPr>
            <a:picLocks noChangeAspect="1" noChangeArrowheads="1"/>
          </p:cNvPicPr>
          <p:nvPr/>
        </p:nvPicPr>
        <p:blipFill>
          <a:blip r:embed="rId2" cstate="email"/>
          <a:srcRect b="13553"/>
          <a:stretch>
            <a:fillRect/>
          </a:stretch>
        </p:blipFill>
        <p:spPr bwMode="auto">
          <a:xfrm>
            <a:off x="627063" y="1209675"/>
            <a:ext cx="772318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全屏显示(4:3)</PresentationFormat>
  <Paragraphs>54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DarkBox</vt:lpstr>
      <vt:lpstr>汉仪大宋简</vt:lpstr>
      <vt:lpstr>华康俪金黑W8</vt:lpstr>
      <vt:lpstr>华文隶书</vt:lpstr>
      <vt:lpstr>华文中宋</vt:lpstr>
      <vt:lpstr>宋体</vt:lpstr>
      <vt:lpstr>微软雅黑</vt:lpstr>
      <vt:lpstr>幼圆</vt:lpstr>
      <vt:lpstr>Arial</vt:lpstr>
      <vt:lpstr>Calibri</vt:lpstr>
      <vt:lpstr>Papyrus</vt:lpstr>
      <vt:lpstr>Times New Roman</vt:lpstr>
      <vt:lpstr>WWW.2PPT.COM
</vt:lpstr>
      <vt:lpstr>Unit 8  Have A Good Habit</vt:lpstr>
      <vt:lpstr>PowerPoint 演示文稿</vt:lpstr>
      <vt:lpstr>Warm-up 1 </vt:lpstr>
      <vt:lpstr>Warm-up 2 </vt:lpstr>
      <vt:lpstr>Warm-up 3 </vt:lpstr>
      <vt:lpstr>Warm-up 3 </vt:lpstr>
      <vt:lpstr>Let's Learn!</vt:lpstr>
      <vt:lpstr>Let's Learn！</vt:lpstr>
      <vt:lpstr>Let's Learn！</vt:lpstr>
      <vt:lpstr>Let's Learn！</vt:lpstr>
      <vt:lpstr>Let's Talk!</vt:lpstr>
      <vt:lpstr>Let's Talk!</vt:lpstr>
      <vt:lpstr>Let's Talk!</vt:lpstr>
      <vt:lpstr>Let's Talk!</vt:lpstr>
      <vt:lpstr>Let's Talk!</vt:lpstr>
      <vt:lpstr>Let's Practice!</vt:lpstr>
      <vt:lpstr>Let's Talk!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2023-01-16T23:45:34Z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1B0EAA4A5C814E7692F85F819C39CAF9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