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31"/>
  </p:notesMasterIdLst>
  <p:sldIdLst>
    <p:sldId id="257" r:id="rId3"/>
    <p:sldId id="262" r:id="rId4"/>
    <p:sldId id="264" r:id="rId5"/>
    <p:sldId id="289" r:id="rId6"/>
    <p:sldId id="269" r:id="rId7"/>
    <p:sldId id="278" r:id="rId8"/>
    <p:sldId id="271" r:id="rId9"/>
    <p:sldId id="294" r:id="rId10"/>
    <p:sldId id="280" r:id="rId11"/>
    <p:sldId id="272" r:id="rId12"/>
    <p:sldId id="273" r:id="rId13"/>
    <p:sldId id="299" r:id="rId14"/>
    <p:sldId id="277" r:id="rId15"/>
    <p:sldId id="274" r:id="rId16"/>
    <p:sldId id="288" r:id="rId17"/>
    <p:sldId id="290" r:id="rId18"/>
    <p:sldId id="281" r:id="rId19"/>
    <p:sldId id="296" r:id="rId20"/>
    <p:sldId id="291" r:id="rId21"/>
    <p:sldId id="292" r:id="rId22"/>
    <p:sldId id="285" r:id="rId23"/>
    <p:sldId id="293" r:id="rId24"/>
    <p:sldId id="298" r:id="rId25"/>
    <p:sldId id="286" r:id="rId26"/>
    <p:sldId id="275" r:id="rId27"/>
    <p:sldId id="279" r:id="rId28"/>
    <p:sldId id="287" r:id="rId29"/>
    <p:sldId id="30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2AA"/>
    <a:srgbClr val="1B216D"/>
    <a:srgbClr val="1D5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87788" autoAdjust="0"/>
  </p:normalViewPr>
  <p:slideViewPr>
    <p:cSldViewPr snapToGrid="0">
      <p:cViewPr varScale="1">
        <p:scale>
          <a:sx n="77" d="100"/>
          <a:sy n="77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08E6A-A2EF-4802-8F34-C14313CD7D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B456-1BF8-4EE3-A8BE-2B2649B0AC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4B456-1BF8-4EE3-A8BE-2B2649B0AC3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794" y="-3173"/>
            <a:ext cx="12192000" cy="6854824"/>
          </a:xfrm>
          <a:prstGeom prst="rect">
            <a:avLst/>
          </a:prstGeom>
          <a:solidFill>
            <a:srgbClr val="355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Freeform 6"/>
          <p:cNvSpPr/>
          <p:nvPr userDrawn="1"/>
        </p:nvSpPr>
        <p:spPr bwMode="auto">
          <a:xfrm>
            <a:off x="10745788" y="3176"/>
            <a:ext cx="1282700" cy="823913"/>
          </a:xfrm>
          <a:custGeom>
            <a:avLst/>
            <a:gdLst>
              <a:gd name="T0" fmla="*/ 441 w 808"/>
              <a:gd name="T1" fmla="*/ 441 h 520"/>
              <a:gd name="T2" fmla="*/ 729 w 808"/>
              <a:gd name="T3" fmla="*/ 441 h 520"/>
              <a:gd name="T4" fmla="*/ 729 w 808"/>
              <a:gd name="T5" fmla="*/ 441 h 520"/>
              <a:gd name="T6" fmla="*/ 729 w 808"/>
              <a:gd name="T7" fmla="*/ 153 h 520"/>
              <a:gd name="T8" fmla="*/ 576 w 808"/>
              <a:gd name="T9" fmla="*/ 0 h 520"/>
              <a:gd name="T10" fmla="*/ 0 w 808"/>
              <a:gd name="T11" fmla="*/ 0 h 520"/>
              <a:gd name="T12" fmla="*/ 441 w 808"/>
              <a:gd name="T13" fmla="*/ 441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8" h="520">
                <a:moveTo>
                  <a:pt x="441" y="441"/>
                </a:moveTo>
                <a:cubicBezTo>
                  <a:pt x="521" y="520"/>
                  <a:pt x="650" y="520"/>
                  <a:pt x="729" y="441"/>
                </a:cubicBezTo>
                <a:cubicBezTo>
                  <a:pt x="729" y="441"/>
                  <a:pt x="729" y="441"/>
                  <a:pt x="729" y="441"/>
                </a:cubicBezTo>
                <a:cubicBezTo>
                  <a:pt x="808" y="361"/>
                  <a:pt x="808" y="232"/>
                  <a:pt x="729" y="153"/>
                </a:cubicBezTo>
                <a:cubicBezTo>
                  <a:pt x="576" y="0"/>
                  <a:pt x="576" y="0"/>
                  <a:pt x="576" y="0"/>
                </a:cubicBezTo>
                <a:cubicBezTo>
                  <a:pt x="0" y="0"/>
                  <a:pt x="0" y="0"/>
                  <a:pt x="0" y="0"/>
                </a:cubicBezTo>
                <a:lnTo>
                  <a:pt x="441" y="441"/>
                </a:lnTo>
                <a:close/>
              </a:path>
            </a:pathLst>
          </a:cu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4230688" y="3176"/>
            <a:ext cx="7961313" cy="6848475"/>
          </a:xfrm>
          <a:custGeom>
            <a:avLst/>
            <a:gdLst>
              <a:gd name="T0" fmla="*/ 1320 w 5015"/>
              <a:gd name="T1" fmla="*/ 0 h 4314"/>
              <a:gd name="T2" fmla="*/ 0 w 5015"/>
              <a:gd name="T3" fmla="*/ 0 h 4314"/>
              <a:gd name="T4" fmla="*/ 4320 w 5015"/>
              <a:gd name="T5" fmla="*/ 4314 h 4314"/>
              <a:gd name="T6" fmla="*/ 5015 w 5015"/>
              <a:gd name="T7" fmla="*/ 4314 h 4314"/>
              <a:gd name="T8" fmla="*/ 5015 w 5015"/>
              <a:gd name="T9" fmla="*/ 3690 h 4314"/>
              <a:gd name="T10" fmla="*/ 1320 w 5015"/>
              <a:gd name="T11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5" h="4314">
                <a:moveTo>
                  <a:pt x="1320" y="0"/>
                </a:moveTo>
                <a:lnTo>
                  <a:pt x="0" y="0"/>
                </a:lnTo>
                <a:lnTo>
                  <a:pt x="4320" y="4314"/>
                </a:lnTo>
                <a:lnTo>
                  <a:pt x="5015" y="4314"/>
                </a:lnTo>
                <a:lnTo>
                  <a:pt x="5015" y="3690"/>
                </a:lnTo>
                <a:lnTo>
                  <a:pt x="1320" y="0"/>
                </a:lnTo>
                <a:close/>
              </a:path>
            </a:pathLst>
          </a:cu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0" y="3176"/>
            <a:ext cx="1784350" cy="1477963"/>
          </a:xfrm>
          <a:custGeom>
            <a:avLst/>
            <a:gdLst>
              <a:gd name="T0" fmla="*/ 0 w 1124"/>
              <a:gd name="T1" fmla="*/ 291 h 932"/>
              <a:gd name="T2" fmla="*/ 508 w 1124"/>
              <a:gd name="T3" fmla="*/ 799 h 932"/>
              <a:gd name="T4" fmla="*/ 991 w 1124"/>
              <a:gd name="T5" fmla="*/ 799 h 932"/>
              <a:gd name="T6" fmla="*/ 991 w 1124"/>
              <a:gd name="T7" fmla="*/ 799 h 932"/>
              <a:gd name="T8" fmla="*/ 991 w 1124"/>
              <a:gd name="T9" fmla="*/ 316 h 932"/>
              <a:gd name="T10" fmla="*/ 675 w 1124"/>
              <a:gd name="T11" fmla="*/ 0 h 932"/>
              <a:gd name="T12" fmla="*/ 0 w 1124"/>
              <a:gd name="T13" fmla="*/ 0 h 932"/>
              <a:gd name="T14" fmla="*/ 0 w 1124"/>
              <a:gd name="T15" fmla="*/ 291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4" h="932">
                <a:moveTo>
                  <a:pt x="0" y="291"/>
                </a:moveTo>
                <a:cubicBezTo>
                  <a:pt x="508" y="799"/>
                  <a:pt x="508" y="799"/>
                  <a:pt x="508" y="799"/>
                </a:cubicBezTo>
                <a:cubicBezTo>
                  <a:pt x="642" y="932"/>
                  <a:pt x="858" y="932"/>
                  <a:pt x="991" y="799"/>
                </a:cubicBezTo>
                <a:cubicBezTo>
                  <a:pt x="991" y="799"/>
                  <a:pt x="991" y="799"/>
                  <a:pt x="991" y="799"/>
                </a:cubicBezTo>
                <a:cubicBezTo>
                  <a:pt x="1124" y="666"/>
                  <a:pt x="1124" y="450"/>
                  <a:pt x="991" y="316"/>
                </a:cubicBezTo>
                <a:cubicBezTo>
                  <a:pt x="675" y="0"/>
                  <a:pt x="675" y="0"/>
                  <a:pt x="675" y="0"/>
                </a:cubicBezTo>
                <a:cubicBezTo>
                  <a:pt x="0" y="0"/>
                  <a:pt x="0" y="0"/>
                  <a:pt x="0" y="0"/>
                </a:cubicBezTo>
                <a:lnTo>
                  <a:pt x="0" y="291"/>
                </a:lnTo>
                <a:close/>
              </a:path>
            </a:pathLst>
          </a:cu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0"/>
          <p:cNvSpPr/>
          <p:nvPr userDrawn="1"/>
        </p:nvSpPr>
        <p:spPr bwMode="auto">
          <a:xfrm>
            <a:off x="0" y="5503863"/>
            <a:ext cx="768350" cy="1193800"/>
          </a:xfrm>
          <a:custGeom>
            <a:avLst/>
            <a:gdLst>
              <a:gd name="T0" fmla="*/ 0 w 484"/>
              <a:gd name="T1" fmla="*/ 0 h 753"/>
              <a:gd name="T2" fmla="*/ 0 w 484"/>
              <a:gd name="T3" fmla="*/ 538 h 753"/>
              <a:gd name="T4" fmla="*/ 141 w 484"/>
              <a:gd name="T5" fmla="*/ 679 h 753"/>
              <a:gd name="T6" fmla="*/ 409 w 484"/>
              <a:gd name="T7" fmla="*/ 679 h 753"/>
              <a:gd name="T8" fmla="*/ 409 w 484"/>
              <a:gd name="T9" fmla="*/ 679 h 753"/>
              <a:gd name="T10" fmla="*/ 409 w 484"/>
              <a:gd name="T11" fmla="*/ 410 h 753"/>
              <a:gd name="T12" fmla="*/ 0 w 484"/>
              <a:gd name="T13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4" h="753">
                <a:moveTo>
                  <a:pt x="0" y="0"/>
                </a:moveTo>
                <a:cubicBezTo>
                  <a:pt x="0" y="538"/>
                  <a:pt x="0" y="538"/>
                  <a:pt x="0" y="538"/>
                </a:cubicBezTo>
                <a:cubicBezTo>
                  <a:pt x="141" y="679"/>
                  <a:pt x="141" y="679"/>
                  <a:pt x="141" y="679"/>
                </a:cubicBezTo>
                <a:cubicBezTo>
                  <a:pt x="215" y="753"/>
                  <a:pt x="335" y="753"/>
                  <a:pt x="409" y="679"/>
                </a:cubicBezTo>
                <a:cubicBezTo>
                  <a:pt x="409" y="679"/>
                  <a:pt x="409" y="679"/>
                  <a:pt x="409" y="679"/>
                </a:cubicBezTo>
                <a:cubicBezTo>
                  <a:pt x="484" y="604"/>
                  <a:pt x="484" y="484"/>
                  <a:pt x="409" y="4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1"/>
          <p:cNvSpPr/>
          <p:nvPr userDrawn="1"/>
        </p:nvSpPr>
        <p:spPr bwMode="auto">
          <a:xfrm>
            <a:off x="5672138" y="5021263"/>
            <a:ext cx="1941513" cy="1122363"/>
          </a:xfrm>
          <a:custGeom>
            <a:avLst/>
            <a:gdLst>
              <a:gd name="T0" fmla="*/ 656 w 1223"/>
              <a:gd name="T1" fmla="*/ 141 h 708"/>
              <a:gd name="T2" fmla="*/ 142 w 1223"/>
              <a:gd name="T3" fmla="*/ 141 h 708"/>
              <a:gd name="T4" fmla="*/ 142 w 1223"/>
              <a:gd name="T5" fmla="*/ 141 h 708"/>
              <a:gd name="T6" fmla="*/ 142 w 1223"/>
              <a:gd name="T7" fmla="*/ 655 h 708"/>
              <a:gd name="T8" fmla="*/ 196 w 1223"/>
              <a:gd name="T9" fmla="*/ 708 h 708"/>
              <a:gd name="T10" fmla="*/ 1223 w 1223"/>
              <a:gd name="T11" fmla="*/ 708 h 708"/>
              <a:gd name="T12" fmla="*/ 656 w 1223"/>
              <a:gd name="T13" fmla="*/ 141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3" h="708">
                <a:moveTo>
                  <a:pt x="656" y="141"/>
                </a:moveTo>
                <a:cubicBezTo>
                  <a:pt x="514" y="0"/>
                  <a:pt x="284" y="0"/>
                  <a:pt x="142" y="141"/>
                </a:cubicBezTo>
                <a:cubicBezTo>
                  <a:pt x="142" y="141"/>
                  <a:pt x="142" y="141"/>
                  <a:pt x="142" y="141"/>
                </a:cubicBezTo>
                <a:cubicBezTo>
                  <a:pt x="0" y="283"/>
                  <a:pt x="0" y="513"/>
                  <a:pt x="142" y="655"/>
                </a:cubicBezTo>
                <a:cubicBezTo>
                  <a:pt x="196" y="708"/>
                  <a:pt x="196" y="708"/>
                  <a:pt x="196" y="708"/>
                </a:cubicBezTo>
                <a:cubicBezTo>
                  <a:pt x="1223" y="708"/>
                  <a:pt x="1223" y="708"/>
                  <a:pt x="1223" y="708"/>
                </a:cubicBezTo>
                <a:lnTo>
                  <a:pt x="656" y="141"/>
                </a:lnTo>
                <a:close/>
              </a:path>
            </a:pathLst>
          </a:custGeom>
          <a:solidFill>
            <a:srgbClr val="2332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9925" y="1130300"/>
            <a:ext cx="10850563" cy="5006975"/>
          </a:xfrm>
          <a:prstGeom prst="rect">
            <a:avLst/>
          </a:prstGeom>
          <a:solidFill>
            <a:srgbClr val="20B2AA"/>
          </a:solidFill>
          <a:ln>
            <a:noFill/>
          </a:ln>
          <a:effectLst>
            <a:outerShdw blurRad="457200" sx="102000" sy="102000" algn="ctr" rotWithShape="0">
              <a:schemeClr val="tx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 userDrawn="1"/>
        </p:nvSpPr>
        <p:spPr bwMode="auto">
          <a:xfrm>
            <a:off x="5672138" y="5021263"/>
            <a:ext cx="2649538" cy="1830388"/>
          </a:xfrm>
          <a:custGeom>
            <a:avLst/>
            <a:gdLst>
              <a:gd name="T0" fmla="*/ 656 w 1669"/>
              <a:gd name="T1" fmla="*/ 141 h 1155"/>
              <a:gd name="T2" fmla="*/ 142 w 1669"/>
              <a:gd name="T3" fmla="*/ 141 h 1155"/>
              <a:gd name="T4" fmla="*/ 142 w 1669"/>
              <a:gd name="T5" fmla="*/ 141 h 1155"/>
              <a:gd name="T6" fmla="*/ 142 w 1669"/>
              <a:gd name="T7" fmla="*/ 655 h 1155"/>
              <a:gd name="T8" fmla="*/ 642 w 1669"/>
              <a:gd name="T9" fmla="*/ 1155 h 1155"/>
              <a:gd name="T10" fmla="*/ 1669 w 1669"/>
              <a:gd name="T11" fmla="*/ 1155 h 1155"/>
              <a:gd name="T12" fmla="*/ 656 w 1669"/>
              <a:gd name="T13" fmla="*/ 141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9" h="1155">
                <a:moveTo>
                  <a:pt x="656" y="141"/>
                </a:moveTo>
                <a:cubicBezTo>
                  <a:pt x="514" y="0"/>
                  <a:pt x="284" y="0"/>
                  <a:pt x="142" y="141"/>
                </a:cubicBezTo>
                <a:cubicBezTo>
                  <a:pt x="142" y="141"/>
                  <a:pt x="142" y="141"/>
                  <a:pt x="142" y="141"/>
                </a:cubicBezTo>
                <a:cubicBezTo>
                  <a:pt x="0" y="283"/>
                  <a:pt x="0" y="513"/>
                  <a:pt x="142" y="655"/>
                </a:cubicBezTo>
                <a:cubicBezTo>
                  <a:pt x="642" y="1155"/>
                  <a:pt x="642" y="1155"/>
                  <a:pt x="642" y="1155"/>
                </a:cubicBezTo>
                <a:cubicBezTo>
                  <a:pt x="1669" y="1155"/>
                  <a:pt x="1669" y="1155"/>
                  <a:pt x="1669" y="1155"/>
                </a:cubicBezTo>
                <a:lnTo>
                  <a:pt x="656" y="141"/>
                </a:lnTo>
                <a:close/>
              </a:path>
            </a:pathLst>
          </a:cu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96" y="1954213"/>
            <a:ext cx="4098430" cy="3859320"/>
          </a:xfrm>
          <a:prstGeom prst="rect">
            <a:avLst/>
          </a:prstGeom>
        </p:spPr>
      </p:pic>
      <p:sp>
        <p:nvSpPr>
          <p:cNvPr id="23" name="TextBox 1"/>
          <p:cNvSpPr txBox="1"/>
          <p:nvPr/>
        </p:nvSpPr>
        <p:spPr>
          <a:xfrm>
            <a:off x="1508189" y="3148692"/>
            <a:ext cx="7472051" cy="923301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毕业论文答辩</a:t>
            </a:r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603135" y="4279164"/>
            <a:ext cx="2227581" cy="424521"/>
            <a:chOff x="4654427" y="4718860"/>
            <a:chExt cx="1663809" cy="317127"/>
          </a:xfrm>
        </p:grpSpPr>
        <p:grpSp>
          <p:nvGrpSpPr>
            <p:cNvPr id="25" name="组合 24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27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28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26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汇报人：</a:t>
              </a:r>
              <a:r>
                <a:rPr kumimoji="0" lang="en-US" altLang="zh-CN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PPT818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73307" y="4285047"/>
            <a:ext cx="2699384" cy="388620"/>
            <a:chOff x="6395842" y="4718860"/>
            <a:chExt cx="2016134" cy="290158"/>
          </a:xfrm>
        </p:grpSpPr>
        <p:grpSp>
          <p:nvGrpSpPr>
            <p:cNvPr id="30" name="组合 29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32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33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31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89" y="2455639"/>
            <a:ext cx="2065826" cy="612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$lídê"/>
          <p:cNvSpPr/>
          <p:nvPr/>
        </p:nvSpPr>
        <p:spPr>
          <a:xfrm>
            <a:off x="719138" y="1484314"/>
            <a:ext cx="10753725" cy="868247"/>
          </a:xfrm>
          <a:prstGeom prst="rightArrow">
            <a:avLst>
              <a:gd name="adj1" fmla="val 100000"/>
              <a:gd name="adj2" fmla="val 71429"/>
            </a:avLst>
          </a:prstGeom>
          <a:solidFill>
            <a:srgbClr val="20B2AA"/>
          </a:solidFill>
          <a:ln>
            <a:solidFill>
              <a:schemeClr val="bg1"/>
            </a:solidFill>
          </a:ln>
        </p:spPr>
        <p:txBody>
          <a:bodyPr wrap="none" tIns="180000" rtlCol="0" anchor="t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箭头连接符 6"/>
          <p:cNvCxnSpPr>
            <a:stCxn id="9" idx="6"/>
            <a:endCxn id="18" idx="2"/>
          </p:cNvCxnSpPr>
          <p:nvPr/>
        </p:nvCxnSpPr>
        <p:spPr>
          <a:xfrm>
            <a:off x="2216755" y="2327598"/>
            <a:ext cx="7766137" cy="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ṥḻidè"/>
          <p:cNvSpPr/>
          <p:nvPr/>
        </p:nvSpPr>
        <p:spPr>
          <a:xfrm>
            <a:off x="726782" y="2589840"/>
            <a:ext cx="2455459" cy="6695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9" name="îṣļîḑe"/>
          <p:cNvSpPr/>
          <p:nvPr/>
        </p:nvSpPr>
        <p:spPr>
          <a:xfrm>
            <a:off x="1692270" y="2065355"/>
            <a:ext cx="524486" cy="5244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1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0" name="ïṡḻiḓê"/>
          <p:cNvSpPr/>
          <p:nvPr/>
        </p:nvSpPr>
        <p:spPr>
          <a:xfrm>
            <a:off x="726782" y="3394915"/>
            <a:ext cx="2455459" cy="252431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如需更改请在（设置形状格式）菜单下（文本选项）中调整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11" name="íṧļîďê"/>
          <p:cNvSpPr/>
          <p:nvPr/>
        </p:nvSpPr>
        <p:spPr>
          <a:xfrm>
            <a:off x="3490323" y="2589840"/>
            <a:ext cx="2455459" cy="6695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en-US" altLang="zh-CN" sz="1600" b="1">
              <a:cs typeface="+mn-ea"/>
              <a:sym typeface="+mn-lt"/>
            </a:endParaRPr>
          </a:p>
        </p:txBody>
      </p:sp>
      <p:sp>
        <p:nvSpPr>
          <p:cNvPr id="12" name="íṣḻîḍè"/>
          <p:cNvSpPr/>
          <p:nvPr/>
        </p:nvSpPr>
        <p:spPr>
          <a:xfrm>
            <a:off x="4455810" y="2065355"/>
            <a:ext cx="524486" cy="5244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3" name="îṣľiḓê"/>
          <p:cNvSpPr/>
          <p:nvPr/>
        </p:nvSpPr>
        <p:spPr>
          <a:xfrm>
            <a:off x="3490323" y="3394915"/>
            <a:ext cx="2455459" cy="252431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如需更改请在（设置形状格式）菜单下（文本选项）中调整</a:t>
            </a:r>
            <a:endParaRPr lang="en-US" altLang="zh-CN" sz="1000">
              <a:cs typeface="+mn-ea"/>
              <a:sym typeface="+mn-lt"/>
            </a:endParaRPr>
          </a:p>
        </p:txBody>
      </p:sp>
      <p:sp>
        <p:nvSpPr>
          <p:cNvPr id="14" name="ïş1íḍé"/>
          <p:cNvSpPr/>
          <p:nvPr/>
        </p:nvSpPr>
        <p:spPr>
          <a:xfrm>
            <a:off x="6253864" y="2589840"/>
            <a:ext cx="2455459" cy="6695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en-US" altLang="zh-CN" sz="1600" b="1">
              <a:cs typeface="+mn-ea"/>
              <a:sym typeface="+mn-lt"/>
            </a:endParaRPr>
          </a:p>
        </p:txBody>
      </p:sp>
      <p:sp>
        <p:nvSpPr>
          <p:cNvPr id="15" name="îšļiḍe"/>
          <p:cNvSpPr/>
          <p:nvPr/>
        </p:nvSpPr>
        <p:spPr>
          <a:xfrm>
            <a:off x="7219351" y="2065355"/>
            <a:ext cx="524486" cy="5244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3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6" name="îšľídè"/>
          <p:cNvSpPr/>
          <p:nvPr/>
        </p:nvSpPr>
        <p:spPr>
          <a:xfrm>
            <a:off x="6253864" y="3394915"/>
            <a:ext cx="2455459" cy="252431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如需更改请在（设置形状格式）菜单下（文本选项）中调整</a:t>
            </a:r>
            <a:endParaRPr lang="en-US" altLang="zh-CN" sz="1000">
              <a:cs typeface="+mn-ea"/>
              <a:sym typeface="+mn-lt"/>
            </a:endParaRPr>
          </a:p>
        </p:txBody>
      </p:sp>
      <p:sp>
        <p:nvSpPr>
          <p:cNvPr id="17" name="isļïḓè"/>
          <p:cNvSpPr/>
          <p:nvPr/>
        </p:nvSpPr>
        <p:spPr>
          <a:xfrm>
            <a:off x="9017405" y="2589840"/>
            <a:ext cx="2455459" cy="6695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en-US" altLang="zh-CN" sz="1600" b="1">
              <a:cs typeface="+mn-ea"/>
              <a:sym typeface="+mn-lt"/>
            </a:endParaRPr>
          </a:p>
        </p:txBody>
      </p:sp>
      <p:sp>
        <p:nvSpPr>
          <p:cNvPr id="18" name="íSliďe"/>
          <p:cNvSpPr/>
          <p:nvPr/>
        </p:nvSpPr>
        <p:spPr>
          <a:xfrm>
            <a:off x="9982892" y="2065355"/>
            <a:ext cx="524486" cy="5244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4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9" name="îšḷiḍê"/>
          <p:cNvSpPr/>
          <p:nvPr/>
        </p:nvSpPr>
        <p:spPr>
          <a:xfrm>
            <a:off x="9017405" y="3394915"/>
            <a:ext cx="2455459" cy="252431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000">
                <a:cs typeface="+mn-ea"/>
                <a:sym typeface="+mn-lt"/>
              </a:rPr>
              <a:t>如需更改请在（设置形状格式）菜单下（文本选项）中调整</a:t>
            </a:r>
            <a:endParaRPr lang="en-US" altLang="zh-CN" sz="1000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320822" y="3394915"/>
            <a:ext cx="0" cy="2355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099823" y="3394915"/>
            <a:ext cx="0" cy="2355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878824" y="3394915"/>
            <a:ext cx="0" cy="2355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4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80634" y="22903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27" name="矩形 26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ṩľíḓe"/>
          <p:cNvSpPr/>
          <p:nvPr/>
        </p:nvSpPr>
        <p:spPr bwMode="auto">
          <a:xfrm>
            <a:off x="695325" y="6398406"/>
            <a:ext cx="10801350" cy="1886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îşľíḋè"/>
          <p:cNvSpPr/>
          <p:nvPr/>
        </p:nvSpPr>
        <p:spPr bwMode="auto">
          <a:xfrm>
            <a:off x="1797015" y="4991360"/>
            <a:ext cx="1805215" cy="1562719"/>
          </a:xfrm>
          <a:custGeom>
            <a:avLst/>
            <a:gdLst>
              <a:gd name="T0" fmla="*/ 19 w 290"/>
              <a:gd name="T1" fmla="*/ 60 h 250"/>
              <a:gd name="T2" fmla="*/ 202 w 290"/>
              <a:gd name="T3" fmla="*/ 4 h 250"/>
              <a:gd name="T4" fmla="*/ 214 w 290"/>
              <a:gd name="T5" fmla="*/ 73 h 250"/>
              <a:gd name="T6" fmla="*/ 274 w 290"/>
              <a:gd name="T7" fmla="*/ 24 h 250"/>
              <a:gd name="T8" fmla="*/ 290 w 290"/>
              <a:gd name="T9" fmla="*/ 249 h 250"/>
              <a:gd name="T10" fmla="*/ 195 w 290"/>
              <a:gd name="T11" fmla="*/ 240 h 250"/>
              <a:gd name="T12" fmla="*/ 38 w 290"/>
              <a:gd name="T13" fmla="*/ 241 h 250"/>
              <a:gd name="T14" fmla="*/ 0 w 290"/>
              <a:gd name="T15" fmla="*/ 250 h 250"/>
              <a:gd name="T16" fmla="*/ 91 w 290"/>
              <a:gd name="T17" fmla="*/ 248 h 250"/>
              <a:gd name="T18" fmla="*/ 76 w 290"/>
              <a:gd name="T19" fmla="*/ 204 h 250"/>
              <a:gd name="T20" fmla="*/ 136 w 290"/>
              <a:gd name="T21" fmla="*/ 248 h 250"/>
              <a:gd name="T22" fmla="*/ 152 w 290"/>
              <a:gd name="T23" fmla="*/ 202 h 250"/>
              <a:gd name="T24" fmla="*/ 136 w 290"/>
              <a:gd name="T25" fmla="*/ 248 h 250"/>
              <a:gd name="T26" fmla="*/ 131 w 290"/>
              <a:gd name="T27" fmla="*/ 225 h 250"/>
              <a:gd name="T28" fmla="*/ 116 w 290"/>
              <a:gd name="T29" fmla="*/ 225 h 250"/>
              <a:gd name="T30" fmla="*/ 111 w 290"/>
              <a:gd name="T31" fmla="*/ 248 h 250"/>
              <a:gd name="T32" fmla="*/ 96 w 290"/>
              <a:gd name="T33" fmla="*/ 203 h 250"/>
              <a:gd name="T34" fmla="*/ 88 w 290"/>
              <a:gd name="T35" fmla="*/ 169 h 250"/>
              <a:gd name="T36" fmla="*/ 106 w 290"/>
              <a:gd name="T37" fmla="*/ 168 h 250"/>
              <a:gd name="T38" fmla="*/ 87 w 290"/>
              <a:gd name="T39" fmla="*/ 95 h 250"/>
              <a:gd name="T40" fmla="*/ 87 w 290"/>
              <a:gd name="T41" fmla="*/ 73 h 250"/>
              <a:gd name="T42" fmla="*/ 79 w 290"/>
              <a:gd name="T43" fmla="*/ 97 h 250"/>
              <a:gd name="T44" fmla="*/ 115 w 290"/>
              <a:gd name="T45" fmla="*/ 67 h 250"/>
              <a:gd name="T46" fmla="*/ 134 w 290"/>
              <a:gd name="T47" fmla="*/ 63 h 250"/>
              <a:gd name="T48" fmla="*/ 144 w 290"/>
              <a:gd name="T49" fmla="*/ 85 h 250"/>
              <a:gd name="T50" fmla="*/ 144 w 290"/>
              <a:gd name="T51" fmla="*/ 60 h 250"/>
              <a:gd name="T52" fmla="*/ 106 w 290"/>
              <a:gd name="T53" fmla="*/ 125 h 250"/>
              <a:gd name="T54" fmla="*/ 63 w 290"/>
              <a:gd name="T55" fmla="*/ 109 h 250"/>
              <a:gd name="T56" fmla="*/ 79 w 290"/>
              <a:gd name="T57" fmla="*/ 107 h 250"/>
              <a:gd name="T58" fmla="*/ 115 w 290"/>
              <a:gd name="T59" fmla="*/ 123 h 250"/>
              <a:gd name="T60" fmla="*/ 115 w 290"/>
              <a:gd name="T61" fmla="*/ 100 h 250"/>
              <a:gd name="T62" fmla="*/ 166 w 290"/>
              <a:gd name="T63" fmla="*/ 116 h 250"/>
              <a:gd name="T64" fmla="*/ 88 w 290"/>
              <a:gd name="T65" fmla="*/ 138 h 250"/>
              <a:gd name="T66" fmla="*/ 106 w 290"/>
              <a:gd name="T67" fmla="*/ 135 h 250"/>
              <a:gd name="T68" fmla="*/ 63 w 290"/>
              <a:gd name="T69" fmla="*/ 162 h 250"/>
              <a:gd name="T70" fmla="*/ 63 w 290"/>
              <a:gd name="T71" fmla="*/ 141 h 250"/>
              <a:gd name="T72" fmla="*/ 134 w 290"/>
              <a:gd name="T73" fmla="*/ 156 h 250"/>
              <a:gd name="T74" fmla="*/ 144 w 290"/>
              <a:gd name="T75" fmla="*/ 131 h 250"/>
              <a:gd name="T76" fmla="*/ 166 w 290"/>
              <a:gd name="T77" fmla="*/ 128 h 250"/>
              <a:gd name="T78" fmla="*/ 63 w 290"/>
              <a:gd name="T79" fmla="*/ 192 h 250"/>
              <a:gd name="T80" fmla="*/ 63 w 290"/>
              <a:gd name="T81" fmla="*/ 171 h 250"/>
              <a:gd name="T82" fmla="*/ 135 w 290"/>
              <a:gd name="T83" fmla="*/ 190 h 250"/>
              <a:gd name="T84" fmla="*/ 144 w 290"/>
              <a:gd name="T85" fmla="*/ 165 h 250"/>
              <a:gd name="T86" fmla="*/ 166 w 290"/>
              <a:gd name="T87" fmla="*/ 16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250">
                <a:moveTo>
                  <a:pt x="0" y="231"/>
                </a:moveTo>
                <a:cubicBezTo>
                  <a:pt x="19" y="231"/>
                  <a:pt x="19" y="231"/>
                  <a:pt x="19" y="231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1"/>
                  <a:pt x="26" y="51"/>
                  <a:pt x="26" y="51"/>
                </a:cubicBezTo>
                <a:cubicBezTo>
                  <a:pt x="202" y="4"/>
                  <a:pt x="202" y="4"/>
                  <a:pt x="202" y="4"/>
                </a:cubicBezTo>
                <a:cubicBezTo>
                  <a:pt x="214" y="0"/>
                  <a:pt x="214" y="0"/>
                  <a:pt x="214" y="0"/>
                </a:cubicBezTo>
                <a:cubicBezTo>
                  <a:pt x="214" y="13"/>
                  <a:pt x="214" y="13"/>
                  <a:pt x="214" y="13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24" y="73"/>
                  <a:pt x="224" y="73"/>
                  <a:pt x="224" y="73"/>
                </a:cubicBezTo>
                <a:cubicBezTo>
                  <a:pt x="224" y="4"/>
                  <a:pt x="224" y="4"/>
                  <a:pt x="224" y="4"/>
                </a:cubicBezTo>
                <a:cubicBezTo>
                  <a:pt x="274" y="24"/>
                  <a:pt x="274" y="24"/>
                  <a:pt x="274" y="24"/>
                </a:cubicBezTo>
                <a:cubicBezTo>
                  <a:pt x="274" y="231"/>
                  <a:pt x="274" y="231"/>
                  <a:pt x="274" y="231"/>
                </a:cubicBezTo>
                <a:cubicBezTo>
                  <a:pt x="290" y="231"/>
                  <a:pt x="290" y="231"/>
                  <a:pt x="290" y="231"/>
                </a:cubicBezTo>
                <a:cubicBezTo>
                  <a:pt x="290" y="249"/>
                  <a:pt x="290" y="249"/>
                  <a:pt x="290" y="249"/>
                </a:cubicBezTo>
                <a:cubicBezTo>
                  <a:pt x="205" y="249"/>
                  <a:pt x="205" y="249"/>
                  <a:pt x="205" y="249"/>
                </a:cubicBezTo>
                <a:cubicBezTo>
                  <a:pt x="195" y="249"/>
                  <a:pt x="195" y="249"/>
                  <a:pt x="195" y="249"/>
                </a:cubicBezTo>
                <a:cubicBezTo>
                  <a:pt x="195" y="240"/>
                  <a:pt x="195" y="240"/>
                  <a:pt x="195" y="240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241"/>
                  <a:pt x="38" y="241"/>
                  <a:pt x="38" y="241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28" y="250"/>
                  <a:pt x="28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31"/>
                  <a:pt x="0" y="231"/>
                  <a:pt x="0" y="231"/>
                </a:cubicBezTo>
                <a:close/>
                <a:moveTo>
                  <a:pt x="76" y="248"/>
                </a:moveTo>
                <a:cubicBezTo>
                  <a:pt x="81" y="248"/>
                  <a:pt x="86" y="248"/>
                  <a:pt x="91" y="248"/>
                </a:cubicBezTo>
                <a:cubicBezTo>
                  <a:pt x="91" y="241"/>
                  <a:pt x="91" y="233"/>
                  <a:pt x="91" y="226"/>
                </a:cubicBezTo>
                <a:cubicBezTo>
                  <a:pt x="91" y="218"/>
                  <a:pt x="91" y="211"/>
                  <a:pt x="91" y="204"/>
                </a:cubicBezTo>
                <a:cubicBezTo>
                  <a:pt x="86" y="204"/>
                  <a:pt x="81" y="204"/>
                  <a:pt x="76" y="204"/>
                </a:cubicBezTo>
                <a:cubicBezTo>
                  <a:pt x="76" y="211"/>
                  <a:pt x="76" y="219"/>
                  <a:pt x="76" y="226"/>
                </a:cubicBezTo>
                <a:cubicBezTo>
                  <a:pt x="76" y="233"/>
                  <a:pt x="76" y="241"/>
                  <a:pt x="76" y="248"/>
                </a:cubicBezTo>
                <a:close/>
                <a:moveTo>
                  <a:pt x="136" y="248"/>
                </a:moveTo>
                <a:cubicBezTo>
                  <a:pt x="141" y="248"/>
                  <a:pt x="146" y="248"/>
                  <a:pt x="152" y="248"/>
                </a:cubicBezTo>
                <a:cubicBezTo>
                  <a:pt x="152" y="240"/>
                  <a:pt x="152" y="233"/>
                  <a:pt x="152" y="225"/>
                </a:cubicBezTo>
                <a:cubicBezTo>
                  <a:pt x="152" y="217"/>
                  <a:pt x="152" y="210"/>
                  <a:pt x="152" y="202"/>
                </a:cubicBezTo>
                <a:cubicBezTo>
                  <a:pt x="146" y="202"/>
                  <a:pt x="141" y="202"/>
                  <a:pt x="136" y="202"/>
                </a:cubicBezTo>
                <a:cubicBezTo>
                  <a:pt x="136" y="210"/>
                  <a:pt x="136" y="218"/>
                  <a:pt x="136" y="225"/>
                </a:cubicBezTo>
                <a:cubicBezTo>
                  <a:pt x="136" y="233"/>
                  <a:pt x="136" y="240"/>
                  <a:pt x="136" y="248"/>
                </a:cubicBezTo>
                <a:close/>
                <a:moveTo>
                  <a:pt x="116" y="248"/>
                </a:moveTo>
                <a:cubicBezTo>
                  <a:pt x="121" y="248"/>
                  <a:pt x="126" y="248"/>
                  <a:pt x="131" y="248"/>
                </a:cubicBezTo>
                <a:cubicBezTo>
                  <a:pt x="131" y="240"/>
                  <a:pt x="131" y="233"/>
                  <a:pt x="131" y="225"/>
                </a:cubicBezTo>
                <a:cubicBezTo>
                  <a:pt x="131" y="218"/>
                  <a:pt x="131" y="210"/>
                  <a:pt x="131" y="203"/>
                </a:cubicBezTo>
                <a:cubicBezTo>
                  <a:pt x="126" y="203"/>
                  <a:pt x="121" y="203"/>
                  <a:pt x="116" y="203"/>
                </a:cubicBezTo>
                <a:cubicBezTo>
                  <a:pt x="116" y="210"/>
                  <a:pt x="116" y="218"/>
                  <a:pt x="116" y="225"/>
                </a:cubicBezTo>
                <a:cubicBezTo>
                  <a:pt x="116" y="233"/>
                  <a:pt x="116" y="240"/>
                  <a:pt x="116" y="248"/>
                </a:cubicBezTo>
                <a:close/>
                <a:moveTo>
                  <a:pt x="96" y="248"/>
                </a:moveTo>
                <a:cubicBezTo>
                  <a:pt x="101" y="248"/>
                  <a:pt x="106" y="248"/>
                  <a:pt x="111" y="248"/>
                </a:cubicBezTo>
                <a:cubicBezTo>
                  <a:pt x="111" y="241"/>
                  <a:pt x="111" y="233"/>
                  <a:pt x="111" y="226"/>
                </a:cubicBezTo>
                <a:cubicBezTo>
                  <a:pt x="111" y="218"/>
                  <a:pt x="111" y="211"/>
                  <a:pt x="111" y="203"/>
                </a:cubicBezTo>
                <a:cubicBezTo>
                  <a:pt x="106" y="203"/>
                  <a:pt x="101" y="203"/>
                  <a:pt x="96" y="203"/>
                </a:cubicBezTo>
                <a:cubicBezTo>
                  <a:pt x="96" y="211"/>
                  <a:pt x="96" y="218"/>
                  <a:pt x="96" y="226"/>
                </a:cubicBezTo>
                <a:cubicBezTo>
                  <a:pt x="96" y="233"/>
                  <a:pt x="96" y="241"/>
                  <a:pt x="96" y="248"/>
                </a:cubicBezTo>
                <a:close/>
                <a:moveTo>
                  <a:pt x="88" y="169"/>
                </a:moveTo>
                <a:cubicBezTo>
                  <a:pt x="88" y="177"/>
                  <a:pt x="88" y="184"/>
                  <a:pt x="88" y="191"/>
                </a:cubicBezTo>
                <a:cubicBezTo>
                  <a:pt x="94" y="191"/>
                  <a:pt x="100" y="191"/>
                  <a:pt x="106" y="191"/>
                </a:cubicBezTo>
                <a:cubicBezTo>
                  <a:pt x="106" y="183"/>
                  <a:pt x="106" y="176"/>
                  <a:pt x="106" y="168"/>
                </a:cubicBezTo>
                <a:cubicBezTo>
                  <a:pt x="100" y="168"/>
                  <a:pt x="94" y="169"/>
                  <a:pt x="88" y="169"/>
                </a:cubicBezTo>
                <a:close/>
                <a:moveTo>
                  <a:pt x="87" y="73"/>
                </a:moveTo>
                <a:cubicBezTo>
                  <a:pt x="87" y="81"/>
                  <a:pt x="87" y="88"/>
                  <a:pt x="87" y="95"/>
                </a:cubicBezTo>
                <a:cubicBezTo>
                  <a:pt x="93" y="94"/>
                  <a:pt x="99" y="93"/>
                  <a:pt x="106" y="92"/>
                </a:cubicBezTo>
                <a:cubicBezTo>
                  <a:pt x="106" y="84"/>
                  <a:pt x="106" y="77"/>
                  <a:pt x="105" y="69"/>
                </a:cubicBezTo>
                <a:cubicBezTo>
                  <a:pt x="99" y="71"/>
                  <a:pt x="93" y="72"/>
                  <a:pt x="87" y="73"/>
                </a:cubicBezTo>
                <a:close/>
                <a:moveTo>
                  <a:pt x="62" y="79"/>
                </a:moveTo>
                <a:cubicBezTo>
                  <a:pt x="62" y="86"/>
                  <a:pt x="62" y="93"/>
                  <a:pt x="62" y="100"/>
                </a:cubicBezTo>
                <a:cubicBezTo>
                  <a:pt x="68" y="99"/>
                  <a:pt x="73" y="98"/>
                  <a:pt x="79" y="97"/>
                </a:cubicBezTo>
                <a:cubicBezTo>
                  <a:pt x="79" y="90"/>
                  <a:pt x="79" y="82"/>
                  <a:pt x="79" y="75"/>
                </a:cubicBezTo>
                <a:cubicBezTo>
                  <a:pt x="73" y="76"/>
                  <a:pt x="68" y="78"/>
                  <a:pt x="62" y="79"/>
                </a:cubicBezTo>
                <a:close/>
                <a:moveTo>
                  <a:pt x="115" y="67"/>
                </a:moveTo>
                <a:cubicBezTo>
                  <a:pt x="115" y="75"/>
                  <a:pt x="115" y="83"/>
                  <a:pt x="115" y="90"/>
                </a:cubicBezTo>
                <a:cubicBezTo>
                  <a:pt x="121" y="89"/>
                  <a:pt x="128" y="88"/>
                  <a:pt x="134" y="86"/>
                </a:cubicBezTo>
                <a:cubicBezTo>
                  <a:pt x="134" y="79"/>
                  <a:pt x="134" y="71"/>
                  <a:pt x="134" y="63"/>
                </a:cubicBezTo>
                <a:cubicBezTo>
                  <a:pt x="128" y="64"/>
                  <a:pt x="121" y="66"/>
                  <a:pt x="115" y="67"/>
                </a:cubicBezTo>
                <a:close/>
                <a:moveTo>
                  <a:pt x="144" y="60"/>
                </a:moveTo>
                <a:cubicBezTo>
                  <a:pt x="144" y="69"/>
                  <a:pt x="144" y="77"/>
                  <a:pt x="144" y="85"/>
                </a:cubicBezTo>
                <a:cubicBezTo>
                  <a:pt x="151" y="83"/>
                  <a:pt x="159" y="82"/>
                  <a:pt x="166" y="80"/>
                </a:cubicBezTo>
                <a:cubicBezTo>
                  <a:pt x="166" y="72"/>
                  <a:pt x="166" y="64"/>
                  <a:pt x="166" y="56"/>
                </a:cubicBezTo>
                <a:cubicBezTo>
                  <a:pt x="159" y="57"/>
                  <a:pt x="151" y="59"/>
                  <a:pt x="144" y="60"/>
                </a:cubicBezTo>
                <a:close/>
                <a:moveTo>
                  <a:pt x="87" y="105"/>
                </a:moveTo>
                <a:cubicBezTo>
                  <a:pt x="87" y="112"/>
                  <a:pt x="88" y="120"/>
                  <a:pt x="88" y="127"/>
                </a:cubicBezTo>
                <a:cubicBezTo>
                  <a:pt x="93" y="126"/>
                  <a:pt x="99" y="125"/>
                  <a:pt x="106" y="125"/>
                </a:cubicBezTo>
                <a:cubicBezTo>
                  <a:pt x="106" y="117"/>
                  <a:pt x="106" y="110"/>
                  <a:pt x="106" y="102"/>
                </a:cubicBezTo>
                <a:cubicBezTo>
                  <a:pt x="99" y="103"/>
                  <a:pt x="93" y="104"/>
                  <a:pt x="87" y="105"/>
                </a:cubicBezTo>
                <a:close/>
                <a:moveTo>
                  <a:pt x="63" y="109"/>
                </a:moveTo>
                <a:cubicBezTo>
                  <a:pt x="63" y="116"/>
                  <a:pt x="63" y="124"/>
                  <a:pt x="63" y="131"/>
                </a:cubicBezTo>
                <a:cubicBezTo>
                  <a:pt x="68" y="130"/>
                  <a:pt x="74" y="129"/>
                  <a:pt x="79" y="128"/>
                </a:cubicBezTo>
                <a:cubicBezTo>
                  <a:pt x="79" y="121"/>
                  <a:pt x="79" y="114"/>
                  <a:pt x="79" y="107"/>
                </a:cubicBezTo>
                <a:cubicBezTo>
                  <a:pt x="74" y="108"/>
                  <a:pt x="68" y="108"/>
                  <a:pt x="63" y="109"/>
                </a:cubicBezTo>
                <a:close/>
                <a:moveTo>
                  <a:pt x="115" y="100"/>
                </a:moveTo>
                <a:cubicBezTo>
                  <a:pt x="115" y="108"/>
                  <a:pt x="115" y="116"/>
                  <a:pt x="115" y="123"/>
                </a:cubicBezTo>
                <a:cubicBezTo>
                  <a:pt x="121" y="123"/>
                  <a:pt x="128" y="122"/>
                  <a:pt x="134" y="121"/>
                </a:cubicBezTo>
                <a:cubicBezTo>
                  <a:pt x="134" y="113"/>
                  <a:pt x="134" y="105"/>
                  <a:pt x="134" y="97"/>
                </a:cubicBezTo>
                <a:cubicBezTo>
                  <a:pt x="128" y="98"/>
                  <a:pt x="121" y="99"/>
                  <a:pt x="115" y="100"/>
                </a:cubicBezTo>
                <a:close/>
                <a:moveTo>
                  <a:pt x="144" y="95"/>
                </a:moveTo>
                <a:cubicBezTo>
                  <a:pt x="144" y="103"/>
                  <a:pt x="144" y="111"/>
                  <a:pt x="144" y="119"/>
                </a:cubicBezTo>
                <a:cubicBezTo>
                  <a:pt x="151" y="118"/>
                  <a:pt x="159" y="117"/>
                  <a:pt x="166" y="116"/>
                </a:cubicBezTo>
                <a:cubicBezTo>
                  <a:pt x="166" y="108"/>
                  <a:pt x="166" y="100"/>
                  <a:pt x="166" y="92"/>
                </a:cubicBezTo>
                <a:cubicBezTo>
                  <a:pt x="159" y="93"/>
                  <a:pt x="151" y="94"/>
                  <a:pt x="144" y="95"/>
                </a:cubicBezTo>
                <a:close/>
                <a:moveTo>
                  <a:pt x="88" y="138"/>
                </a:moveTo>
                <a:cubicBezTo>
                  <a:pt x="88" y="145"/>
                  <a:pt x="88" y="152"/>
                  <a:pt x="88" y="160"/>
                </a:cubicBezTo>
                <a:cubicBezTo>
                  <a:pt x="94" y="159"/>
                  <a:pt x="100" y="159"/>
                  <a:pt x="106" y="158"/>
                </a:cubicBezTo>
                <a:cubicBezTo>
                  <a:pt x="106" y="150"/>
                  <a:pt x="106" y="143"/>
                  <a:pt x="106" y="135"/>
                </a:cubicBezTo>
                <a:cubicBezTo>
                  <a:pt x="100" y="136"/>
                  <a:pt x="93" y="137"/>
                  <a:pt x="88" y="138"/>
                </a:cubicBezTo>
                <a:close/>
                <a:moveTo>
                  <a:pt x="63" y="141"/>
                </a:moveTo>
                <a:cubicBezTo>
                  <a:pt x="63" y="148"/>
                  <a:pt x="63" y="155"/>
                  <a:pt x="63" y="162"/>
                </a:cubicBezTo>
                <a:cubicBezTo>
                  <a:pt x="68" y="161"/>
                  <a:pt x="74" y="161"/>
                  <a:pt x="79" y="160"/>
                </a:cubicBezTo>
                <a:cubicBezTo>
                  <a:pt x="79" y="153"/>
                  <a:pt x="79" y="146"/>
                  <a:pt x="79" y="139"/>
                </a:cubicBezTo>
                <a:cubicBezTo>
                  <a:pt x="74" y="139"/>
                  <a:pt x="68" y="140"/>
                  <a:pt x="63" y="141"/>
                </a:cubicBezTo>
                <a:close/>
                <a:moveTo>
                  <a:pt x="115" y="134"/>
                </a:moveTo>
                <a:cubicBezTo>
                  <a:pt x="115" y="142"/>
                  <a:pt x="115" y="150"/>
                  <a:pt x="115" y="157"/>
                </a:cubicBezTo>
                <a:cubicBezTo>
                  <a:pt x="121" y="157"/>
                  <a:pt x="128" y="156"/>
                  <a:pt x="134" y="156"/>
                </a:cubicBezTo>
                <a:cubicBezTo>
                  <a:pt x="134" y="148"/>
                  <a:pt x="134" y="140"/>
                  <a:pt x="134" y="132"/>
                </a:cubicBezTo>
                <a:cubicBezTo>
                  <a:pt x="128" y="133"/>
                  <a:pt x="121" y="134"/>
                  <a:pt x="115" y="134"/>
                </a:cubicBezTo>
                <a:close/>
                <a:moveTo>
                  <a:pt x="144" y="131"/>
                </a:moveTo>
                <a:cubicBezTo>
                  <a:pt x="144" y="139"/>
                  <a:pt x="144" y="147"/>
                  <a:pt x="144" y="155"/>
                </a:cubicBezTo>
                <a:cubicBezTo>
                  <a:pt x="151" y="154"/>
                  <a:pt x="159" y="154"/>
                  <a:pt x="166" y="153"/>
                </a:cubicBezTo>
                <a:cubicBezTo>
                  <a:pt x="166" y="145"/>
                  <a:pt x="166" y="136"/>
                  <a:pt x="166" y="128"/>
                </a:cubicBezTo>
                <a:cubicBezTo>
                  <a:pt x="159" y="129"/>
                  <a:pt x="151" y="130"/>
                  <a:pt x="144" y="131"/>
                </a:cubicBezTo>
                <a:close/>
                <a:moveTo>
                  <a:pt x="63" y="171"/>
                </a:moveTo>
                <a:cubicBezTo>
                  <a:pt x="63" y="178"/>
                  <a:pt x="63" y="185"/>
                  <a:pt x="63" y="192"/>
                </a:cubicBezTo>
                <a:cubicBezTo>
                  <a:pt x="68" y="192"/>
                  <a:pt x="74" y="192"/>
                  <a:pt x="80" y="191"/>
                </a:cubicBezTo>
                <a:cubicBezTo>
                  <a:pt x="79" y="184"/>
                  <a:pt x="79" y="177"/>
                  <a:pt x="79" y="170"/>
                </a:cubicBezTo>
                <a:cubicBezTo>
                  <a:pt x="74" y="170"/>
                  <a:pt x="68" y="171"/>
                  <a:pt x="63" y="171"/>
                </a:cubicBezTo>
                <a:close/>
                <a:moveTo>
                  <a:pt x="115" y="167"/>
                </a:moveTo>
                <a:cubicBezTo>
                  <a:pt x="115" y="175"/>
                  <a:pt x="115" y="183"/>
                  <a:pt x="115" y="190"/>
                </a:cubicBezTo>
                <a:cubicBezTo>
                  <a:pt x="121" y="190"/>
                  <a:pt x="128" y="190"/>
                  <a:pt x="135" y="190"/>
                </a:cubicBezTo>
                <a:cubicBezTo>
                  <a:pt x="135" y="182"/>
                  <a:pt x="135" y="174"/>
                  <a:pt x="135" y="166"/>
                </a:cubicBezTo>
                <a:cubicBezTo>
                  <a:pt x="128" y="167"/>
                  <a:pt x="121" y="167"/>
                  <a:pt x="115" y="167"/>
                </a:cubicBezTo>
                <a:close/>
                <a:moveTo>
                  <a:pt x="144" y="165"/>
                </a:moveTo>
                <a:cubicBezTo>
                  <a:pt x="144" y="173"/>
                  <a:pt x="144" y="181"/>
                  <a:pt x="144" y="189"/>
                </a:cubicBezTo>
                <a:cubicBezTo>
                  <a:pt x="151" y="189"/>
                  <a:pt x="159" y="189"/>
                  <a:pt x="166" y="189"/>
                </a:cubicBezTo>
                <a:cubicBezTo>
                  <a:pt x="166" y="180"/>
                  <a:pt x="166" y="172"/>
                  <a:pt x="166" y="164"/>
                </a:cubicBezTo>
                <a:cubicBezTo>
                  <a:pt x="159" y="164"/>
                  <a:pt x="151" y="165"/>
                  <a:pt x="144" y="16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ïṩḷîḓé"/>
          <p:cNvSpPr/>
          <p:nvPr/>
        </p:nvSpPr>
        <p:spPr bwMode="auto">
          <a:xfrm>
            <a:off x="3632168" y="4808742"/>
            <a:ext cx="1772284" cy="1754317"/>
          </a:xfrm>
          <a:custGeom>
            <a:avLst/>
            <a:gdLst>
              <a:gd name="T0" fmla="*/ 184 w 285"/>
              <a:gd name="T1" fmla="*/ 94 h 280"/>
              <a:gd name="T2" fmla="*/ 216 w 285"/>
              <a:gd name="T3" fmla="*/ 108 h 280"/>
              <a:gd name="T4" fmla="*/ 244 w 285"/>
              <a:gd name="T5" fmla="*/ 0 h 280"/>
              <a:gd name="T6" fmla="*/ 159 w 285"/>
              <a:gd name="T7" fmla="*/ 45 h 280"/>
              <a:gd name="T8" fmla="*/ 132 w 285"/>
              <a:gd name="T9" fmla="*/ 146 h 280"/>
              <a:gd name="T10" fmla="*/ 120 w 285"/>
              <a:gd name="T11" fmla="*/ 146 h 280"/>
              <a:gd name="T12" fmla="*/ 72 w 285"/>
              <a:gd name="T13" fmla="*/ 128 h 280"/>
              <a:gd name="T14" fmla="*/ 28 w 285"/>
              <a:gd name="T15" fmla="*/ 81 h 280"/>
              <a:gd name="T16" fmla="*/ 28 w 285"/>
              <a:gd name="T17" fmla="*/ 96 h 280"/>
              <a:gd name="T18" fmla="*/ 72 w 285"/>
              <a:gd name="T19" fmla="*/ 146 h 280"/>
              <a:gd name="T20" fmla="*/ 28 w 285"/>
              <a:gd name="T21" fmla="*/ 146 h 280"/>
              <a:gd name="T22" fmla="*/ 72 w 285"/>
              <a:gd name="T23" fmla="*/ 193 h 280"/>
              <a:gd name="T24" fmla="*/ 28 w 285"/>
              <a:gd name="T25" fmla="*/ 210 h 280"/>
              <a:gd name="T26" fmla="*/ 28 w 285"/>
              <a:gd name="T27" fmla="*/ 225 h 280"/>
              <a:gd name="T28" fmla="*/ 72 w 285"/>
              <a:gd name="T29" fmla="*/ 242 h 280"/>
              <a:gd name="T30" fmla="*/ 28 w 285"/>
              <a:gd name="T31" fmla="*/ 242 h 280"/>
              <a:gd name="T32" fmla="*/ 274 w 285"/>
              <a:gd name="T33" fmla="*/ 86 h 280"/>
              <a:gd name="T34" fmla="*/ 235 w 285"/>
              <a:gd name="T35" fmla="*/ 51 h 280"/>
              <a:gd name="T36" fmla="*/ 235 w 285"/>
              <a:gd name="T37" fmla="*/ 62 h 280"/>
              <a:gd name="T38" fmla="*/ 274 w 285"/>
              <a:gd name="T39" fmla="*/ 99 h 280"/>
              <a:gd name="T40" fmla="*/ 235 w 285"/>
              <a:gd name="T41" fmla="*/ 99 h 280"/>
              <a:gd name="T42" fmla="*/ 274 w 285"/>
              <a:gd name="T43" fmla="*/ 133 h 280"/>
              <a:gd name="T44" fmla="*/ 235 w 285"/>
              <a:gd name="T45" fmla="*/ 146 h 280"/>
              <a:gd name="T46" fmla="*/ 235 w 285"/>
              <a:gd name="T47" fmla="*/ 157 h 280"/>
              <a:gd name="T48" fmla="*/ 274 w 285"/>
              <a:gd name="T49" fmla="*/ 170 h 280"/>
              <a:gd name="T50" fmla="*/ 235 w 285"/>
              <a:gd name="T51" fmla="*/ 170 h 280"/>
              <a:gd name="T52" fmla="*/ 198 w 285"/>
              <a:gd name="T53" fmla="*/ 267 h 280"/>
              <a:gd name="T54" fmla="*/ 175 w 285"/>
              <a:gd name="T55" fmla="*/ 254 h 280"/>
              <a:gd name="T56" fmla="*/ 175 w 285"/>
              <a:gd name="T57" fmla="*/ 267 h 280"/>
              <a:gd name="T58" fmla="*/ 198 w 285"/>
              <a:gd name="T59" fmla="*/ 236 h 280"/>
              <a:gd name="T60" fmla="*/ 188 w 285"/>
              <a:gd name="T61" fmla="*/ 236 h 280"/>
              <a:gd name="T62" fmla="*/ 198 w 285"/>
              <a:gd name="T63" fmla="*/ 230 h 280"/>
              <a:gd name="T64" fmla="*/ 175 w 285"/>
              <a:gd name="T65" fmla="*/ 236 h 280"/>
              <a:gd name="T66" fmla="*/ 175 w 285"/>
              <a:gd name="T67" fmla="*/ 250 h 280"/>
              <a:gd name="T68" fmla="*/ 184 w 285"/>
              <a:gd name="T69" fmla="*/ 217 h 280"/>
              <a:gd name="T70" fmla="*/ 175 w 285"/>
              <a:gd name="T71" fmla="*/ 217 h 280"/>
              <a:gd name="T72" fmla="*/ 132 w 285"/>
              <a:gd name="T73" fmla="*/ 264 h 280"/>
              <a:gd name="T74" fmla="*/ 120 w 285"/>
              <a:gd name="T75" fmla="*/ 221 h 280"/>
              <a:gd name="T76" fmla="*/ 120 w 285"/>
              <a:gd name="T77" fmla="*/ 239 h 280"/>
              <a:gd name="T78" fmla="*/ 132 w 285"/>
              <a:gd name="T79" fmla="*/ 197 h 280"/>
              <a:gd name="T80" fmla="*/ 120 w 285"/>
              <a:gd name="T81" fmla="*/ 197 h 280"/>
              <a:gd name="T82" fmla="*/ 132 w 285"/>
              <a:gd name="T83" fmla="*/ 190 h 280"/>
              <a:gd name="T84" fmla="*/ 181 w 285"/>
              <a:gd name="T85" fmla="*/ 146 h 280"/>
              <a:gd name="T86" fmla="*/ 181 w 285"/>
              <a:gd name="T87" fmla="*/ 165 h 280"/>
              <a:gd name="T88" fmla="*/ 173 w 285"/>
              <a:gd name="T89" fmla="*/ 146 h 280"/>
              <a:gd name="T90" fmla="*/ 161 w 285"/>
              <a:gd name="T91" fmla="*/ 146 h 280"/>
              <a:gd name="T92" fmla="*/ 153 w 285"/>
              <a:gd name="T93" fmla="*/ 165 h 280"/>
              <a:gd name="T94" fmla="*/ 0 w 285"/>
              <a:gd name="T95" fmla="*/ 280 h 280"/>
              <a:gd name="T96" fmla="*/ 87 w 285"/>
              <a:gd name="T97" fmla="*/ 60 h 280"/>
              <a:gd name="T98" fmla="*/ 54 w 285"/>
              <a:gd name="T99" fmla="*/ 60 h 280"/>
              <a:gd name="T100" fmla="*/ 166 w 285"/>
              <a:gd name="T101" fmla="*/ 207 h 280"/>
              <a:gd name="T102" fmla="*/ 226 w 285"/>
              <a:gd name="T103" fmla="*/ 207 h 280"/>
              <a:gd name="T104" fmla="*/ 238 w 285"/>
              <a:gd name="T105" fmla="*/ 280 h 280"/>
              <a:gd name="T106" fmla="*/ 223 w 285"/>
              <a:gd name="T107" fmla="*/ 36 h 280"/>
              <a:gd name="T108" fmla="*/ 139 w 285"/>
              <a:gd name="T109" fmla="*/ 75 h 280"/>
              <a:gd name="T110" fmla="*/ 195 w 285"/>
              <a:gd name="T111" fmla="*/ 105 h 280"/>
              <a:gd name="T112" fmla="*/ 206 w 285"/>
              <a:gd name="T113" fmla="*/ 194 h 280"/>
              <a:gd name="T114" fmla="*/ 106 w 285"/>
              <a:gd name="T115" fmla="*/ 280 h 280"/>
              <a:gd name="T116" fmla="*/ 119 w 285"/>
              <a:gd name="T117" fmla="*/ 105 h 280"/>
              <a:gd name="T118" fmla="*/ 96 w 285"/>
              <a:gd name="T119" fmla="*/ 31 h 280"/>
              <a:gd name="T120" fmla="*/ 109 w 285"/>
              <a:gd name="T121" fmla="*/ 97 h 280"/>
              <a:gd name="T122" fmla="*/ 96 w 285"/>
              <a:gd name="T123" fmla="*/ 31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" h="280">
                <a:moveTo>
                  <a:pt x="160" y="67"/>
                </a:moveTo>
                <a:cubicBezTo>
                  <a:pt x="184" y="67"/>
                  <a:pt x="184" y="67"/>
                  <a:pt x="184" y="67"/>
                </a:cubicBezTo>
                <a:cubicBezTo>
                  <a:pt x="184" y="94"/>
                  <a:pt x="184" y="94"/>
                  <a:pt x="184" y="94"/>
                </a:cubicBezTo>
                <a:cubicBezTo>
                  <a:pt x="201" y="94"/>
                  <a:pt x="201" y="94"/>
                  <a:pt x="201" y="94"/>
                </a:cubicBezTo>
                <a:cubicBezTo>
                  <a:pt x="201" y="108"/>
                  <a:pt x="201" y="108"/>
                  <a:pt x="201" y="108"/>
                </a:cubicBezTo>
                <a:cubicBezTo>
                  <a:pt x="216" y="108"/>
                  <a:pt x="216" y="108"/>
                  <a:pt x="216" y="108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44" y="16"/>
                  <a:pt x="244" y="16"/>
                  <a:pt x="244" y="16"/>
                </a:cubicBezTo>
                <a:cubicBezTo>
                  <a:pt x="244" y="0"/>
                  <a:pt x="244" y="0"/>
                  <a:pt x="24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60" y="67"/>
                  <a:pt x="160" y="67"/>
                  <a:pt x="160" y="67"/>
                </a:cubicBezTo>
                <a:close/>
                <a:moveTo>
                  <a:pt x="120" y="146"/>
                </a:moveTo>
                <a:cubicBezTo>
                  <a:pt x="132" y="146"/>
                  <a:pt x="132" y="146"/>
                  <a:pt x="132" y="146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20" y="165"/>
                  <a:pt x="120" y="165"/>
                  <a:pt x="120" y="165"/>
                </a:cubicBezTo>
                <a:cubicBezTo>
                  <a:pt x="120" y="146"/>
                  <a:pt x="120" y="146"/>
                  <a:pt x="120" y="146"/>
                </a:cubicBezTo>
                <a:close/>
                <a:moveTo>
                  <a:pt x="28" y="114"/>
                </a:moveTo>
                <a:cubicBezTo>
                  <a:pt x="43" y="114"/>
                  <a:pt x="57" y="114"/>
                  <a:pt x="72" y="114"/>
                </a:cubicBezTo>
                <a:cubicBezTo>
                  <a:pt x="72" y="118"/>
                  <a:pt x="72" y="123"/>
                  <a:pt x="72" y="128"/>
                </a:cubicBezTo>
                <a:cubicBezTo>
                  <a:pt x="57" y="128"/>
                  <a:pt x="43" y="128"/>
                  <a:pt x="28" y="128"/>
                </a:cubicBezTo>
                <a:cubicBezTo>
                  <a:pt x="28" y="123"/>
                  <a:pt x="28" y="118"/>
                  <a:pt x="28" y="114"/>
                </a:cubicBezTo>
                <a:close/>
                <a:moveTo>
                  <a:pt x="28" y="81"/>
                </a:moveTo>
                <a:cubicBezTo>
                  <a:pt x="72" y="81"/>
                  <a:pt x="72" y="81"/>
                  <a:pt x="72" y="81"/>
                </a:cubicBezTo>
                <a:cubicBezTo>
                  <a:pt x="72" y="96"/>
                  <a:pt x="72" y="96"/>
                  <a:pt x="72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8" y="81"/>
                  <a:pt x="28" y="81"/>
                  <a:pt x="28" y="81"/>
                </a:cubicBezTo>
                <a:close/>
                <a:moveTo>
                  <a:pt x="28" y="146"/>
                </a:moveTo>
                <a:cubicBezTo>
                  <a:pt x="43" y="146"/>
                  <a:pt x="57" y="146"/>
                  <a:pt x="72" y="146"/>
                </a:cubicBezTo>
                <a:cubicBezTo>
                  <a:pt x="72" y="151"/>
                  <a:pt x="72" y="156"/>
                  <a:pt x="72" y="160"/>
                </a:cubicBezTo>
                <a:cubicBezTo>
                  <a:pt x="57" y="160"/>
                  <a:pt x="43" y="160"/>
                  <a:pt x="28" y="160"/>
                </a:cubicBezTo>
                <a:cubicBezTo>
                  <a:pt x="28" y="156"/>
                  <a:pt x="28" y="151"/>
                  <a:pt x="28" y="146"/>
                </a:cubicBezTo>
                <a:close/>
                <a:moveTo>
                  <a:pt x="28" y="178"/>
                </a:moveTo>
                <a:cubicBezTo>
                  <a:pt x="43" y="178"/>
                  <a:pt x="57" y="178"/>
                  <a:pt x="72" y="178"/>
                </a:cubicBezTo>
                <a:cubicBezTo>
                  <a:pt x="72" y="183"/>
                  <a:pt x="72" y="188"/>
                  <a:pt x="72" y="193"/>
                </a:cubicBezTo>
                <a:cubicBezTo>
                  <a:pt x="57" y="193"/>
                  <a:pt x="43" y="193"/>
                  <a:pt x="28" y="193"/>
                </a:cubicBezTo>
                <a:cubicBezTo>
                  <a:pt x="28" y="188"/>
                  <a:pt x="28" y="183"/>
                  <a:pt x="28" y="178"/>
                </a:cubicBezTo>
                <a:close/>
                <a:moveTo>
                  <a:pt x="28" y="210"/>
                </a:moveTo>
                <a:cubicBezTo>
                  <a:pt x="43" y="210"/>
                  <a:pt x="57" y="210"/>
                  <a:pt x="72" y="210"/>
                </a:cubicBezTo>
                <a:cubicBezTo>
                  <a:pt x="72" y="215"/>
                  <a:pt x="72" y="220"/>
                  <a:pt x="72" y="225"/>
                </a:cubicBezTo>
                <a:cubicBezTo>
                  <a:pt x="57" y="225"/>
                  <a:pt x="43" y="225"/>
                  <a:pt x="28" y="225"/>
                </a:cubicBezTo>
                <a:cubicBezTo>
                  <a:pt x="28" y="220"/>
                  <a:pt x="28" y="215"/>
                  <a:pt x="28" y="210"/>
                </a:cubicBezTo>
                <a:close/>
                <a:moveTo>
                  <a:pt x="28" y="242"/>
                </a:moveTo>
                <a:cubicBezTo>
                  <a:pt x="72" y="242"/>
                  <a:pt x="72" y="242"/>
                  <a:pt x="72" y="242"/>
                </a:cubicBezTo>
                <a:cubicBezTo>
                  <a:pt x="72" y="257"/>
                  <a:pt x="72" y="257"/>
                  <a:pt x="72" y="257"/>
                </a:cubicBezTo>
                <a:cubicBezTo>
                  <a:pt x="28" y="257"/>
                  <a:pt x="28" y="257"/>
                  <a:pt x="28" y="257"/>
                </a:cubicBezTo>
                <a:cubicBezTo>
                  <a:pt x="28" y="242"/>
                  <a:pt x="28" y="242"/>
                  <a:pt x="28" y="242"/>
                </a:cubicBezTo>
                <a:close/>
                <a:moveTo>
                  <a:pt x="235" y="75"/>
                </a:moveTo>
                <a:cubicBezTo>
                  <a:pt x="248" y="75"/>
                  <a:pt x="261" y="75"/>
                  <a:pt x="274" y="75"/>
                </a:cubicBezTo>
                <a:cubicBezTo>
                  <a:pt x="274" y="79"/>
                  <a:pt x="274" y="82"/>
                  <a:pt x="274" y="86"/>
                </a:cubicBezTo>
                <a:cubicBezTo>
                  <a:pt x="261" y="86"/>
                  <a:pt x="248" y="86"/>
                  <a:pt x="235" y="86"/>
                </a:cubicBezTo>
                <a:cubicBezTo>
                  <a:pt x="235" y="82"/>
                  <a:pt x="235" y="79"/>
                  <a:pt x="235" y="75"/>
                </a:cubicBezTo>
                <a:close/>
                <a:moveTo>
                  <a:pt x="235" y="51"/>
                </a:moveTo>
                <a:cubicBezTo>
                  <a:pt x="274" y="51"/>
                  <a:pt x="274" y="51"/>
                  <a:pt x="274" y="51"/>
                </a:cubicBezTo>
                <a:cubicBezTo>
                  <a:pt x="274" y="62"/>
                  <a:pt x="274" y="62"/>
                  <a:pt x="274" y="62"/>
                </a:cubicBezTo>
                <a:cubicBezTo>
                  <a:pt x="235" y="62"/>
                  <a:pt x="235" y="62"/>
                  <a:pt x="235" y="62"/>
                </a:cubicBezTo>
                <a:cubicBezTo>
                  <a:pt x="235" y="51"/>
                  <a:pt x="235" y="51"/>
                  <a:pt x="235" y="51"/>
                </a:cubicBezTo>
                <a:close/>
                <a:moveTo>
                  <a:pt x="235" y="99"/>
                </a:moveTo>
                <a:cubicBezTo>
                  <a:pt x="248" y="99"/>
                  <a:pt x="261" y="99"/>
                  <a:pt x="274" y="99"/>
                </a:cubicBezTo>
                <a:cubicBezTo>
                  <a:pt x="274" y="102"/>
                  <a:pt x="274" y="106"/>
                  <a:pt x="274" y="110"/>
                </a:cubicBezTo>
                <a:cubicBezTo>
                  <a:pt x="261" y="110"/>
                  <a:pt x="248" y="110"/>
                  <a:pt x="235" y="110"/>
                </a:cubicBezTo>
                <a:cubicBezTo>
                  <a:pt x="235" y="106"/>
                  <a:pt x="235" y="102"/>
                  <a:pt x="235" y="99"/>
                </a:cubicBezTo>
                <a:close/>
                <a:moveTo>
                  <a:pt x="235" y="122"/>
                </a:moveTo>
                <a:cubicBezTo>
                  <a:pt x="248" y="122"/>
                  <a:pt x="261" y="122"/>
                  <a:pt x="274" y="122"/>
                </a:cubicBezTo>
                <a:cubicBezTo>
                  <a:pt x="274" y="126"/>
                  <a:pt x="274" y="130"/>
                  <a:pt x="274" y="133"/>
                </a:cubicBezTo>
                <a:cubicBezTo>
                  <a:pt x="261" y="133"/>
                  <a:pt x="248" y="133"/>
                  <a:pt x="235" y="133"/>
                </a:cubicBezTo>
                <a:cubicBezTo>
                  <a:pt x="235" y="130"/>
                  <a:pt x="235" y="126"/>
                  <a:pt x="235" y="122"/>
                </a:cubicBezTo>
                <a:close/>
                <a:moveTo>
                  <a:pt x="235" y="146"/>
                </a:moveTo>
                <a:cubicBezTo>
                  <a:pt x="248" y="146"/>
                  <a:pt x="261" y="146"/>
                  <a:pt x="274" y="146"/>
                </a:cubicBezTo>
                <a:cubicBezTo>
                  <a:pt x="274" y="150"/>
                  <a:pt x="274" y="153"/>
                  <a:pt x="274" y="157"/>
                </a:cubicBezTo>
                <a:cubicBezTo>
                  <a:pt x="261" y="157"/>
                  <a:pt x="248" y="157"/>
                  <a:pt x="235" y="157"/>
                </a:cubicBezTo>
                <a:cubicBezTo>
                  <a:pt x="235" y="153"/>
                  <a:pt x="235" y="150"/>
                  <a:pt x="235" y="146"/>
                </a:cubicBezTo>
                <a:close/>
                <a:moveTo>
                  <a:pt x="235" y="170"/>
                </a:moveTo>
                <a:cubicBezTo>
                  <a:pt x="274" y="170"/>
                  <a:pt x="274" y="170"/>
                  <a:pt x="274" y="170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35" y="181"/>
                  <a:pt x="235" y="181"/>
                  <a:pt x="235" y="181"/>
                </a:cubicBezTo>
                <a:cubicBezTo>
                  <a:pt x="235" y="170"/>
                  <a:pt x="235" y="170"/>
                  <a:pt x="235" y="170"/>
                </a:cubicBezTo>
                <a:close/>
                <a:moveTo>
                  <a:pt x="188" y="254"/>
                </a:moveTo>
                <a:cubicBezTo>
                  <a:pt x="198" y="254"/>
                  <a:pt x="198" y="254"/>
                  <a:pt x="198" y="254"/>
                </a:cubicBezTo>
                <a:cubicBezTo>
                  <a:pt x="198" y="267"/>
                  <a:pt x="198" y="267"/>
                  <a:pt x="198" y="267"/>
                </a:cubicBezTo>
                <a:cubicBezTo>
                  <a:pt x="188" y="267"/>
                  <a:pt x="188" y="267"/>
                  <a:pt x="188" y="267"/>
                </a:cubicBezTo>
                <a:cubicBezTo>
                  <a:pt x="188" y="254"/>
                  <a:pt x="188" y="254"/>
                  <a:pt x="188" y="254"/>
                </a:cubicBezTo>
                <a:close/>
                <a:moveTo>
                  <a:pt x="175" y="254"/>
                </a:moveTo>
                <a:cubicBezTo>
                  <a:pt x="184" y="254"/>
                  <a:pt x="184" y="254"/>
                  <a:pt x="184" y="254"/>
                </a:cubicBezTo>
                <a:cubicBezTo>
                  <a:pt x="184" y="267"/>
                  <a:pt x="184" y="267"/>
                  <a:pt x="184" y="267"/>
                </a:cubicBezTo>
                <a:cubicBezTo>
                  <a:pt x="175" y="267"/>
                  <a:pt x="175" y="267"/>
                  <a:pt x="175" y="267"/>
                </a:cubicBezTo>
                <a:cubicBezTo>
                  <a:pt x="175" y="254"/>
                  <a:pt x="175" y="254"/>
                  <a:pt x="175" y="254"/>
                </a:cubicBezTo>
                <a:close/>
                <a:moveTo>
                  <a:pt x="188" y="236"/>
                </a:moveTo>
                <a:cubicBezTo>
                  <a:pt x="198" y="236"/>
                  <a:pt x="198" y="236"/>
                  <a:pt x="198" y="236"/>
                </a:cubicBezTo>
                <a:cubicBezTo>
                  <a:pt x="198" y="250"/>
                  <a:pt x="198" y="250"/>
                  <a:pt x="198" y="250"/>
                </a:cubicBezTo>
                <a:cubicBezTo>
                  <a:pt x="188" y="250"/>
                  <a:pt x="188" y="250"/>
                  <a:pt x="188" y="250"/>
                </a:cubicBezTo>
                <a:cubicBezTo>
                  <a:pt x="188" y="236"/>
                  <a:pt x="188" y="236"/>
                  <a:pt x="188" y="236"/>
                </a:cubicBezTo>
                <a:close/>
                <a:moveTo>
                  <a:pt x="188" y="217"/>
                </a:moveTo>
                <a:cubicBezTo>
                  <a:pt x="198" y="217"/>
                  <a:pt x="198" y="217"/>
                  <a:pt x="198" y="217"/>
                </a:cubicBezTo>
                <a:cubicBezTo>
                  <a:pt x="198" y="230"/>
                  <a:pt x="198" y="230"/>
                  <a:pt x="198" y="230"/>
                </a:cubicBezTo>
                <a:cubicBezTo>
                  <a:pt x="188" y="230"/>
                  <a:pt x="188" y="230"/>
                  <a:pt x="188" y="230"/>
                </a:cubicBezTo>
                <a:cubicBezTo>
                  <a:pt x="188" y="217"/>
                  <a:pt x="188" y="217"/>
                  <a:pt x="188" y="217"/>
                </a:cubicBezTo>
                <a:close/>
                <a:moveTo>
                  <a:pt x="175" y="236"/>
                </a:moveTo>
                <a:cubicBezTo>
                  <a:pt x="184" y="236"/>
                  <a:pt x="184" y="236"/>
                  <a:pt x="184" y="236"/>
                </a:cubicBezTo>
                <a:cubicBezTo>
                  <a:pt x="184" y="250"/>
                  <a:pt x="184" y="250"/>
                  <a:pt x="184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236"/>
                  <a:pt x="175" y="236"/>
                  <a:pt x="175" y="236"/>
                </a:cubicBezTo>
                <a:close/>
                <a:moveTo>
                  <a:pt x="175" y="217"/>
                </a:moveTo>
                <a:cubicBezTo>
                  <a:pt x="184" y="217"/>
                  <a:pt x="184" y="217"/>
                  <a:pt x="184" y="217"/>
                </a:cubicBezTo>
                <a:cubicBezTo>
                  <a:pt x="184" y="230"/>
                  <a:pt x="184" y="230"/>
                  <a:pt x="184" y="230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5" y="217"/>
                  <a:pt x="175" y="217"/>
                  <a:pt x="175" y="217"/>
                </a:cubicBezTo>
                <a:close/>
                <a:moveTo>
                  <a:pt x="120" y="246"/>
                </a:moveTo>
                <a:cubicBezTo>
                  <a:pt x="132" y="246"/>
                  <a:pt x="132" y="246"/>
                  <a:pt x="132" y="246"/>
                </a:cubicBezTo>
                <a:cubicBezTo>
                  <a:pt x="132" y="264"/>
                  <a:pt x="132" y="264"/>
                  <a:pt x="132" y="264"/>
                </a:cubicBezTo>
                <a:cubicBezTo>
                  <a:pt x="120" y="264"/>
                  <a:pt x="120" y="264"/>
                  <a:pt x="120" y="264"/>
                </a:cubicBezTo>
                <a:cubicBezTo>
                  <a:pt x="120" y="246"/>
                  <a:pt x="120" y="246"/>
                  <a:pt x="120" y="246"/>
                </a:cubicBezTo>
                <a:close/>
                <a:moveTo>
                  <a:pt x="120" y="221"/>
                </a:moveTo>
                <a:cubicBezTo>
                  <a:pt x="132" y="221"/>
                  <a:pt x="132" y="221"/>
                  <a:pt x="132" y="221"/>
                </a:cubicBezTo>
                <a:cubicBezTo>
                  <a:pt x="132" y="239"/>
                  <a:pt x="132" y="239"/>
                  <a:pt x="132" y="239"/>
                </a:cubicBezTo>
                <a:cubicBezTo>
                  <a:pt x="120" y="239"/>
                  <a:pt x="120" y="239"/>
                  <a:pt x="120" y="239"/>
                </a:cubicBezTo>
                <a:cubicBezTo>
                  <a:pt x="120" y="221"/>
                  <a:pt x="120" y="221"/>
                  <a:pt x="120" y="221"/>
                </a:cubicBezTo>
                <a:close/>
                <a:moveTo>
                  <a:pt x="120" y="197"/>
                </a:moveTo>
                <a:cubicBezTo>
                  <a:pt x="132" y="197"/>
                  <a:pt x="132" y="197"/>
                  <a:pt x="132" y="197"/>
                </a:cubicBezTo>
                <a:cubicBezTo>
                  <a:pt x="132" y="215"/>
                  <a:pt x="132" y="215"/>
                  <a:pt x="132" y="215"/>
                </a:cubicBezTo>
                <a:cubicBezTo>
                  <a:pt x="120" y="215"/>
                  <a:pt x="120" y="215"/>
                  <a:pt x="120" y="215"/>
                </a:cubicBezTo>
                <a:cubicBezTo>
                  <a:pt x="120" y="197"/>
                  <a:pt x="120" y="197"/>
                  <a:pt x="120" y="197"/>
                </a:cubicBezTo>
                <a:close/>
                <a:moveTo>
                  <a:pt x="120" y="171"/>
                </a:moveTo>
                <a:cubicBezTo>
                  <a:pt x="132" y="171"/>
                  <a:pt x="132" y="171"/>
                  <a:pt x="132" y="171"/>
                </a:cubicBezTo>
                <a:cubicBezTo>
                  <a:pt x="132" y="190"/>
                  <a:pt x="132" y="190"/>
                  <a:pt x="132" y="190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171"/>
                  <a:pt x="120" y="171"/>
                  <a:pt x="120" y="171"/>
                </a:cubicBezTo>
                <a:close/>
                <a:moveTo>
                  <a:pt x="181" y="146"/>
                </a:moveTo>
                <a:cubicBezTo>
                  <a:pt x="193" y="146"/>
                  <a:pt x="193" y="146"/>
                  <a:pt x="193" y="146"/>
                </a:cubicBezTo>
                <a:cubicBezTo>
                  <a:pt x="193" y="165"/>
                  <a:pt x="193" y="165"/>
                  <a:pt x="193" y="165"/>
                </a:cubicBezTo>
                <a:cubicBezTo>
                  <a:pt x="181" y="165"/>
                  <a:pt x="181" y="165"/>
                  <a:pt x="181" y="165"/>
                </a:cubicBezTo>
                <a:cubicBezTo>
                  <a:pt x="181" y="146"/>
                  <a:pt x="181" y="146"/>
                  <a:pt x="181" y="146"/>
                </a:cubicBezTo>
                <a:close/>
                <a:moveTo>
                  <a:pt x="161" y="146"/>
                </a:moveTo>
                <a:cubicBezTo>
                  <a:pt x="173" y="146"/>
                  <a:pt x="173" y="146"/>
                  <a:pt x="173" y="146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61" y="165"/>
                  <a:pt x="161" y="165"/>
                  <a:pt x="161" y="165"/>
                </a:cubicBezTo>
                <a:cubicBezTo>
                  <a:pt x="161" y="146"/>
                  <a:pt x="161" y="146"/>
                  <a:pt x="161" y="146"/>
                </a:cubicBezTo>
                <a:close/>
                <a:moveTo>
                  <a:pt x="141" y="146"/>
                </a:moveTo>
                <a:cubicBezTo>
                  <a:pt x="153" y="146"/>
                  <a:pt x="153" y="146"/>
                  <a:pt x="153" y="146"/>
                </a:cubicBezTo>
                <a:cubicBezTo>
                  <a:pt x="153" y="165"/>
                  <a:pt x="153" y="165"/>
                  <a:pt x="153" y="165"/>
                </a:cubicBezTo>
                <a:cubicBezTo>
                  <a:pt x="141" y="165"/>
                  <a:pt x="141" y="165"/>
                  <a:pt x="141" y="165"/>
                </a:cubicBezTo>
                <a:cubicBezTo>
                  <a:pt x="141" y="146"/>
                  <a:pt x="141" y="146"/>
                  <a:pt x="141" y="146"/>
                </a:cubicBezTo>
                <a:close/>
                <a:moveTo>
                  <a:pt x="0" y="280"/>
                </a:moveTo>
                <a:cubicBezTo>
                  <a:pt x="87" y="280"/>
                  <a:pt x="87" y="280"/>
                  <a:pt x="87" y="280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20"/>
                  <a:pt x="87" y="20"/>
                  <a:pt x="87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60"/>
                  <a:pt x="54" y="60"/>
                  <a:pt x="54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80"/>
                  <a:pt x="0" y="280"/>
                  <a:pt x="0" y="280"/>
                </a:cubicBezTo>
                <a:close/>
                <a:moveTo>
                  <a:pt x="166" y="207"/>
                </a:moveTo>
                <a:cubicBezTo>
                  <a:pt x="166" y="280"/>
                  <a:pt x="166" y="280"/>
                  <a:pt x="166" y="280"/>
                </a:cubicBezTo>
                <a:cubicBezTo>
                  <a:pt x="226" y="280"/>
                  <a:pt x="226" y="280"/>
                  <a:pt x="226" y="280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166" y="207"/>
                  <a:pt x="166" y="207"/>
                  <a:pt x="166" y="207"/>
                </a:cubicBezTo>
                <a:close/>
                <a:moveTo>
                  <a:pt x="285" y="280"/>
                </a:moveTo>
                <a:cubicBezTo>
                  <a:pt x="238" y="280"/>
                  <a:pt x="238" y="280"/>
                  <a:pt x="238" y="280"/>
                </a:cubicBezTo>
                <a:cubicBezTo>
                  <a:pt x="238" y="194"/>
                  <a:pt x="238" y="194"/>
                  <a:pt x="238" y="194"/>
                </a:cubicBezTo>
                <a:cubicBezTo>
                  <a:pt x="223" y="194"/>
                  <a:pt x="223" y="194"/>
                  <a:pt x="223" y="194"/>
                </a:cubicBezTo>
                <a:cubicBezTo>
                  <a:pt x="223" y="36"/>
                  <a:pt x="223" y="36"/>
                  <a:pt x="223" y="36"/>
                </a:cubicBezTo>
                <a:cubicBezTo>
                  <a:pt x="285" y="9"/>
                  <a:pt x="285" y="9"/>
                  <a:pt x="285" y="9"/>
                </a:cubicBezTo>
                <a:cubicBezTo>
                  <a:pt x="285" y="280"/>
                  <a:pt x="285" y="280"/>
                  <a:pt x="285" y="280"/>
                </a:cubicBezTo>
                <a:close/>
                <a:moveTo>
                  <a:pt x="139" y="75"/>
                </a:moveTo>
                <a:cubicBezTo>
                  <a:pt x="175" y="75"/>
                  <a:pt x="175" y="75"/>
                  <a:pt x="175" y="75"/>
                </a:cubicBezTo>
                <a:cubicBezTo>
                  <a:pt x="175" y="105"/>
                  <a:pt x="175" y="105"/>
                  <a:pt x="175" y="105"/>
                </a:cubicBezTo>
                <a:cubicBezTo>
                  <a:pt x="195" y="105"/>
                  <a:pt x="195" y="105"/>
                  <a:pt x="195" y="105"/>
                </a:cubicBezTo>
                <a:cubicBezTo>
                  <a:pt x="195" y="131"/>
                  <a:pt x="195" y="131"/>
                  <a:pt x="195" y="131"/>
                </a:cubicBezTo>
                <a:cubicBezTo>
                  <a:pt x="206" y="131"/>
                  <a:pt x="206" y="131"/>
                  <a:pt x="206" y="131"/>
                </a:cubicBezTo>
                <a:cubicBezTo>
                  <a:pt x="206" y="194"/>
                  <a:pt x="206" y="194"/>
                  <a:pt x="206" y="194"/>
                </a:cubicBezTo>
                <a:cubicBezTo>
                  <a:pt x="153" y="194"/>
                  <a:pt x="153" y="194"/>
                  <a:pt x="153" y="194"/>
                </a:cubicBezTo>
                <a:cubicBezTo>
                  <a:pt x="153" y="280"/>
                  <a:pt x="153" y="280"/>
                  <a:pt x="153" y="280"/>
                </a:cubicBezTo>
                <a:cubicBezTo>
                  <a:pt x="106" y="280"/>
                  <a:pt x="106" y="280"/>
                  <a:pt x="106" y="280"/>
                </a:cubicBezTo>
                <a:cubicBezTo>
                  <a:pt x="106" y="131"/>
                  <a:pt x="106" y="131"/>
                  <a:pt x="106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75"/>
                  <a:pt x="139" y="75"/>
                  <a:pt x="139" y="75"/>
                </a:cubicBezTo>
                <a:close/>
                <a:moveTo>
                  <a:pt x="96" y="31"/>
                </a:moveTo>
                <a:cubicBezTo>
                  <a:pt x="96" y="120"/>
                  <a:pt x="96" y="120"/>
                  <a:pt x="96" y="120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25" y="33"/>
                  <a:pt x="125" y="33"/>
                  <a:pt x="125" y="33"/>
                </a:cubicBezTo>
                <a:lnTo>
                  <a:pt x="96" y="3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îṥļíḋè"/>
          <p:cNvSpPr/>
          <p:nvPr/>
        </p:nvSpPr>
        <p:spPr bwMode="auto">
          <a:xfrm>
            <a:off x="5392476" y="3923998"/>
            <a:ext cx="1936939" cy="2624096"/>
          </a:xfrm>
          <a:custGeom>
            <a:avLst/>
            <a:gdLst>
              <a:gd name="T0" fmla="*/ 16 w 311"/>
              <a:gd name="T1" fmla="*/ 260 h 297"/>
              <a:gd name="T2" fmla="*/ 104 w 311"/>
              <a:gd name="T3" fmla="*/ 150 h 297"/>
              <a:gd name="T4" fmla="*/ 99 w 311"/>
              <a:gd name="T5" fmla="*/ 119 h 297"/>
              <a:gd name="T6" fmla="*/ 140 w 311"/>
              <a:gd name="T7" fmla="*/ 52 h 297"/>
              <a:gd name="T8" fmla="*/ 149 w 311"/>
              <a:gd name="T9" fmla="*/ 38 h 297"/>
              <a:gd name="T10" fmla="*/ 154 w 311"/>
              <a:gd name="T11" fmla="*/ 0 h 297"/>
              <a:gd name="T12" fmla="*/ 159 w 311"/>
              <a:gd name="T13" fmla="*/ 38 h 297"/>
              <a:gd name="T14" fmla="*/ 168 w 311"/>
              <a:gd name="T15" fmla="*/ 52 h 297"/>
              <a:gd name="T16" fmla="*/ 210 w 311"/>
              <a:gd name="T17" fmla="*/ 119 h 297"/>
              <a:gd name="T18" fmla="*/ 206 w 311"/>
              <a:gd name="T19" fmla="*/ 150 h 297"/>
              <a:gd name="T20" fmla="*/ 295 w 311"/>
              <a:gd name="T21" fmla="*/ 260 h 297"/>
              <a:gd name="T22" fmla="*/ 311 w 311"/>
              <a:gd name="T23" fmla="*/ 297 h 297"/>
              <a:gd name="T24" fmla="*/ 0 w 311"/>
              <a:gd name="T25" fmla="*/ 260 h 297"/>
              <a:gd name="T26" fmla="*/ 117 w 311"/>
              <a:gd name="T27" fmla="*/ 142 h 297"/>
              <a:gd name="T28" fmla="*/ 128 w 311"/>
              <a:gd name="T29" fmla="*/ 127 h 297"/>
              <a:gd name="T30" fmla="*/ 135 w 311"/>
              <a:gd name="T31" fmla="*/ 127 h 297"/>
              <a:gd name="T32" fmla="*/ 145 w 311"/>
              <a:gd name="T33" fmla="*/ 142 h 297"/>
              <a:gd name="T34" fmla="*/ 135 w 311"/>
              <a:gd name="T35" fmla="*/ 127 h 297"/>
              <a:gd name="T36" fmla="*/ 151 w 311"/>
              <a:gd name="T37" fmla="*/ 142 h 297"/>
              <a:gd name="T38" fmla="*/ 162 w 311"/>
              <a:gd name="T39" fmla="*/ 127 h 297"/>
              <a:gd name="T40" fmla="*/ 168 w 311"/>
              <a:gd name="T41" fmla="*/ 127 h 297"/>
              <a:gd name="T42" fmla="*/ 178 w 311"/>
              <a:gd name="T43" fmla="*/ 142 h 297"/>
              <a:gd name="T44" fmla="*/ 168 w 311"/>
              <a:gd name="T45" fmla="*/ 127 h 297"/>
              <a:gd name="T46" fmla="*/ 185 w 311"/>
              <a:gd name="T47" fmla="*/ 142 h 297"/>
              <a:gd name="T48" fmla="*/ 196 w 311"/>
              <a:gd name="T49" fmla="*/ 127 h 297"/>
              <a:gd name="T50" fmla="*/ 29 w 311"/>
              <a:gd name="T51" fmla="*/ 167 h 297"/>
              <a:gd name="T52" fmla="*/ 48 w 311"/>
              <a:gd name="T53" fmla="*/ 193 h 297"/>
              <a:gd name="T54" fmla="*/ 29 w 311"/>
              <a:gd name="T55" fmla="*/ 167 h 297"/>
              <a:gd name="T56" fmla="*/ 55 w 311"/>
              <a:gd name="T57" fmla="*/ 193 h 297"/>
              <a:gd name="T58" fmla="*/ 73 w 311"/>
              <a:gd name="T59" fmla="*/ 167 h 297"/>
              <a:gd name="T60" fmla="*/ 81 w 311"/>
              <a:gd name="T61" fmla="*/ 167 h 297"/>
              <a:gd name="T62" fmla="*/ 100 w 311"/>
              <a:gd name="T63" fmla="*/ 193 h 297"/>
              <a:gd name="T64" fmla="*/ 81 w 311"/>
              <a:gd name="T65" fmla="*/ 167 h 297"/>
              <a:gd name="T66" fmla="*/ 214 w 311"/>
              <a:gd name="T67" fmla="*/ 193 h 297"/>
              <a:gd name="T68" fmla="*/ 233 w 311"/>
              <a:gd name="T69" fmla="*/ 167 h 297"/>
              <a:gd name="T70" fmla="*/ 240 w 311"/>
              <a:gd name="T71" fmla="*/ 167 h 297"/>
              <a:gd name="T72" fmla="*/ 259 w 311"/>
              <a:gd name="T73" fmla="*/ 193 h 297"/>
              <a:gd name="T74" fmla="*/ 240 w 311"/>
              <a:gd name="T75" fmla="*/ 167 h 297"/>
              <a:gd name="T76" fmla="*/ 267 w 311"/>
              <a:gd name="T77" fmla="*/ 193 h 297"/>
              <a:gd name="T78" fmla="*/ 285 w 311"/>
              <a:gd name="T79" fmla="*/ 167 h 297"/>
              <a:gd name="T80" fmla="*/ 29 w 311"/>
              <a:gd name="T81" fmla="*/ 220 h 297"/>
              <a:gd name="T82" fmla="*/ 48 w 311"/>
              <a:gd name="T83" fmla="*/ 247 h 297"/>
              <a:gd name="T84" fmla="*/ 29 w 311"/>
              <a:gd name="T85" fmla="*/ 220 h 297"/>
              <a:gd name="T86" fmla="*/ 55 w 311"/>
              <a:gd name="T87" fmla="*/ 247 h 297"/>
              <a:gd name="T88" fmla="*/ 73 w 311"/>
              <a:gd name="T89" fmla="*/ 220 h 297"/>
              <a:gd name="T90" fmla="*/ 81 w 311"/>
              <a:gd name="T91" fmla="*/ 220 h 297"/>
              <a:gd name="T92" fmla="*/ 100 w 311"/>
              <a:gd name="T93" fmla="*/ 247 h 297"/>
              <a:gd name="T94" fmla="*/ 81 w 311"/>
              <a:gd name="T95" fmla="*/ 220 h 297"/>
              <a:gd name="T96" fmla="*/ 214 w 311"/>
              <a:gd name="T97" fmla="*/ 247 h 297"/>
              <a:gd name="T98" fmla="*/ 233 w 311"/>
              <a:gd name="T99" fmla="*/ 220 h 297"/>
              <a:gd name="T100" fmla="*/ 240 w 311"/>
              <a:gd name="T101" fmla="*/ 220 h 297"/>
              <a:gd name="T102" fmla="*/ 259 w 311"/>
              <a:gd name="T103" fmla="*/ 247 h 297"/>
              <a:gd name="T104" fmla="*/ 240 w 311"/>
              <a:gd name="T105" fmla="*/ 220 h 297"/>
              <a:gd name="T106" fmla="*/ 267 w 311"/>
              <a:gd name="T107" fmla="*/ 247 h 297"/>
              <a:gd name="T108" fmla="*/ 285 w 311"/>
              <a:gd name="T109" fmla="*/ 22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1" h="297">
                <a:moveTo>
                  <a:pt x="0" y="260"/>
                </a:moveTo>
                <a:cubicBezTo>
                  <a:pt x="16" y="260"/>
                  <a:pt x="16" y="260"/>
                  <a:pt x="16" y="26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101" y="95"/>
                  <a:pt x="118" y="75"/>
                  <a:pt x="140" y="69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38" y="45"/>
                  <a:pt x="143" y="40"/>
                  <a:pt x="149" y="38"/>
                </a:cubicBezTo>
                <a:cubicBezTo>
                  <a:pt x="151" y="0"/>
                  <a:pt x="151" y="0"/>
                  <a:pt x="151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65" y="40"/>
                  <a:pt x="170" y="46"/>
                  <a:pt x="170" y="52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91" y="74"/>
                  <a:pt x="209" y="94"/>
                  <a:pt x="210" y="119"/>
                </a:cubicBezTo>
                <a:cubicBezTo>
                  <a:pt x="206" y="119"/>
                  <a:pt x="206" y="119"/>
                  <a:pt x="206" y="119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95" y="150"/>
                  <a:pt x="295" y="150"/>
                  <a:pt x="295" y="150"/>
                </a:cubicBezTo>
                <a:cubicBezTo>
                  <a:pt x="295" y="260"/>
                  <a:pt x="295" y="260"/>
                  <a:pt x="295" y="260"/>
                </a:cubicBezTo>
                <a:cubicBezTo>
                  <a:pt x="311" y="260"/>
                  <a:pt x="311" y="260"/>
                  <a:pt x="311" y="260"/>
                </a:cubicBezTo>
                <a:cubicBezTo>
                  <a:pt x="311" y="297"/>
                  <a:pt x="311" y="297"/>
                  <a:pt x="311" y="297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260"/>
                  <a:pt x="0" y="260"/>
                  <a:pt x="0" y="260"/>
                </a:cubicBezTo>
                <a:close/>
                <a:moveTo>
                  <a:pt x="117" y="127"/>
                </a:moveTo>
                <a:cubicBezTo>
                  <a:pt x="117" y="142"/>
                  <a:pt x="117" y="142"/>
                  <a:pt x="117" y="142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17" y="127"/>
                  <a:pt x="117" y="127"/>
                  <a:pt x="117" y="127"/>
                </a:cubicBezTo>
                <a:close/>
                <a:moveTo>
                  <a:pt x="135" y="127"/>
                </a:moveTo>
                <a:cubicBezTo>
                  <a:pt x="135" y="142"/>
                  <a:pt x="135" y="142"/>
                  <a:pt x="13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27"/>
                  <a:pt x="145" y="127"/>
                  <a:pt x="145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51" y="127"/>
                </a:moveTo>
                <a:cubicBezTo>
                  <a:pt x="151" y="142"/>
                  <a:pt x="151" y="142"/>
                  <a:pt x="151" y="142"/>
                </a:cubicBezTo>
                <a:cubicBezTo>
                  <a:pt x="162" y="142"/>
                  <a:pt x="162" y="142"/>
                  <a:pt x="162" y="142"/>
                </a:cubicBezTo>
                <a:cubicBezTo>
                  <a:pt x="162" y="127"/>
                  <a:pt x="162" y="127"/>
                  <a:pt x="162" y="127"/>
                </a:cubicBezTo>
                <a:cubicBezTo>
                  <a:pt x="151" y="127"/>
                  <a:pt x="151" y="127"/>
                  <a:pt x="151" y="127"/>
                </a:cubicBezTo>
                <a:close/>
                <a:moveTo>
                  <a:pt x="168" y="127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68" y="127"/>
                  <a:pt x="168" y="127"/>
                  <a:pt x="168" y="127"/>
                </a:cubicBezTo>
                <a:close/>
                <a:moveTo>
                  <a:pt x="185" y="127"/>
                </a:moveTo>
                <a:cubicBezTo>
                  <a:pt x="185" y="142"/>
                  <a:pt x="185" y="142"/>
                  <a:pt x="185" y="142"/>
                </a:cubicBezTo>
                <a:cubicBezTo>
                  <a:pt x="196" y="142"/>
                  <a:pt x="196" y="142"/>
                  <a:pt x="196" y="142"/>
                </a:cubicBezTo>
                <a:cubicBezTo>
                  <a:pt x="196" y="127"/>
                  <a:pt x="196" y="127"/>
                  <a:pt x="196" y="127"/>
                </a:cubicBezTo>
                <a:cubicBezTo>
                  <a:pt x="185" y="127"/>
                  <a:pt x="185" y="127"/>
                  <a:pt x="185" y="127"/>
                </a:cubicBezTo>
                <a:close/>
                <a:moveTo>
                  <a:pt x="29" y="167"/>
                </a:moveTo>
                <a:cubicBezTo>
                  <a:pt x="29" y="193"/>
                  <a:pt x="29" y="193"/>
                  <a:pt x="29" y="193"/>
                </a:cubicBezTo>
                <a:cubicBezTo>
                  <a:pt x="48" y="193"/>
                  <a:pt x="48" y="193"/>
                  <a:pt x="48" y="193"/>
                </a:cubicBezTo>
                <a:cubicBezTo>
                  <a:pt x="48" y="167"/>
                  <a:pt x="48" y="167"/>
                  <a:pt x="48" y="167"/>
                </a:cubicBezTo>
                <a:cubicBezTo>
                  <a:pt x="29" y="167"/>
                  <a:pt x="29" y="167"/>
                  <a:pt x="29" y="167"/>
                </a:cubicBezTo>
                <a:close/>
                <a:moveTo>
                  <a:pt x="55" y="167"/>
                </a:moveTo>
                <a:cubicBezTo>
                  <a:pt x="55" y="193"/>
                  <a:pt x="55" y="193"/>
                  <a:pt x="55" y="193"/>
                </a:cubicBezTo>
                <a:cubicBezTo>
                  <a:pt x="73" y="193"/>
                  <a:pt x="73" y="193"/>
                  <a:pt x="73" y="193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55" y="167"/>
                  <a:pt x="55" y="167"/>
                  <a:pt x="55" y="167"/>
                </a:cubicBezTo>
                <a:close/>
                <a:moveTo>
                  <a:pt x="81" y="167"/>
                </a:moveTo>
                <a:cubicBezTo>
                  <a:pt x="81" y="193"/>
                  <a:pt x="81" y="193"/>
                  <a:pt x="81" y="193"/>
                </a:cubicBezTo>
                <a:cubicBezTo>
                  <a:pt x="100" y="193"/>
                  <a:pt x="100" y="193"/>
                  <a:pt x="100" y="193"/>
                </a:cubicBezTo>
                <a:cubicBezTo>
                  <a:pt x="100" y="167"/>
                  <a:pt x="100" y="167"/>
                  <a:pt x="100" y="167"/>
                </a:cubicBezTo>
                <a:cubicBezTo>
                  <a:pt x="81" y="167"/>
                  <a:pt x="81" y="167"/>
                  <a:pt x="81" y="167"/>
                </a:cubicBezTo>
                <a:close/>
                <a:moveTo>
                  <a:pt x="214" y="167"/>
                </a:moveTo>
                <a:cubicBezTo>
                  <a:pt x="214" y="193"/>
                  <a:pt x="214" y="193"/>
                  <a:pt x="214" y="193"/>
                </a:cubicBezTo>
                <a:cubicBezTo>
                  <a:pt x="233" y="193"/>
                  <a:pt x="233" y="193"/>
                  <a:pt x="233" y="193"/>
                </a:cubicBezTo>
                <a:cubicBezTo>
                  <a:pt x="233" y="167"/>
                  <a:pt x="233" y="167"/>
                  <a:pt x="233" y="167"/>
                </a:cubicBezTo>
                <a:cubicBezTo>
                  <a:pt x="214" y="167"/>
                  <a:pt x="214" y="167"/>
                  <a:pt x="214" y="167"/>
                </a:cubicBezTo>
                <a:close/>
                <a:moveTo>
                  <a:pt x="240" y="167"/>
                </a:moveTo>
                <a:cubicBezTo>
                  <a:pt x="240" y="193"/>
                  <a:pt x="240" y="193"/>
                  <a:pt x="240" y="193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40" y="167"/>
                  <a:pt x="240" y="167"/>
                  <a:pt x="240" y="167"/>
                </a:cubicBezTo>
                <a:close/>
                <a:moveTo>
                  <a:pt x="267" y="167"/>
                </a:moveTo>
                <a:cubicBezTo>
                  <a:pt x="267" y="193"/>
                  <a:pt x="267" y="193"/>
                  <a:pt x="267" y="193"/>
                </a:cubicBezTo>
                <a:cubicBezTo>
                  <a:pt x="285" y="193"/>
                  <a:pt x="285" y="193"/>
                  <a:pt x="285" y="193"/>
                </a:cubicBezTo>
                <a:cubicBezTo>
                  <a:pt x="285" y="167"/>
                  <a:pt x="285" y="167"/>
                  <a:pt x="285" y="167"/>
                </a:cubicBezTo>
                <a:cubicBezTo>
                  <a:pt x="267" y="167"/>
                  <a:pt x="267" y="167"/>
                  <a:pt x="267" y="167"/>
                </a:cubicBezTo>
                <a:close/>
                <a:moveTo>
                  <a:pt x="29" y="220"/>
                </a:moveTo>
                <a:cubicBezTo>
                  <a:pt x="29" y="247"/>
                  <a:pt x="29" y="247"/>
                  <a:pt x="29" y="247"/>
                </a:cubicBezTo>
                <a:cubicBezTo>
                  <a:pt x="48" y="247"/>
                  <a:pt x="48" y="247"/>
                  <a:pt x="48" y="247"/>
                </a:cubicBezTo>
                <a:cubicBezTo>
                  <a:pt x="48" y="220"/>
                  <a:pt x="48" y="220"/>
                  <a:pt x="48" y="220"/>
                </a:cubicBezTo>
                <a:cubicBezTo>
                  <a:pt x="29" y="220"/>
                  <a:pt x="29" y="220"/>
                  <a:pt x="29" y="220"/>
                </a:cubicBezTo>
                <a:close/>
                <a:moveTo>
                  <a:pt x="55" y="220"/>
                </a:moveTo>
                <a:cubicBezTo>
                  <a:pt x="55" y="247"/>
                  <a:pt x="55" y="247"/>
                  <a:pt x="55" y="247"/>
                </a:cubicBezTo>
                <a:cubicBezTo>
                  <a:pt x="73" y="247"/>
                  <a:pt x="73" y="247"/>
                  <a:pt x="73" y="247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81" y="220"/>
                </a:moveTo>
                <a:cubicBezTo>
                  <a:pt x="81" y="247"/>
                  <a:pt x="81" y="247"/>
                  <a:pt x="81" y="247"/>
                </a:cubicBezTo>
                <a:cubicBezTo>
                  <a:pt x="100" y="247"/>
                  <a:pt x="100" y="247"/>
                  <a:pt x="100" y="247"/>
                </a:cubicBezTo>
                <a:cubicBezTo>
                  <a:pt x="100" y="220"/>
                  <a:pt x="100" y="220"/>
                  <a:pt x="100" y="220"/>
                </a:cubicBezTo>
                <a:cubicBezTo>
                  <a:pt x="81" y="220"/>
                  <a:pt x="81" y="220"/>
                  <a:pt x="81" y="220"/>
                </a:cubicBezTo>
                <a:close/>
                <a:moveTo>
                  <a:pt x="214" y="220"/>
                </a:moveTo>
                <a:cubicBezTo>
                  <a:pt x="214" y="247"/>
                  <a:pt x="214" y="247"/>
                  <a:pt x="214" y="247"/>
                </a:cubicBezTo>
                <a:cubicBezTo>
                  <a:pt x="233" y="247"/>
                  <a:pt x="233" y="247"/>
                  <a:pt x="233" y="247"/>
                </a:cubicBezTo>
                <a:cubicBezTo>
                  <a:pt x="233" y="220"/>
                  <a:pt x="233" y="220"/>
                  <a:pt x="233" y="220"/>
                </a:cubicBezTo>
                <a:cubicBezTo>
                  <a:pt x="214" y="220"/>
                  <a:pt x="214" y="220"/>
                  <a:pt x="214" y="220"/>
                </a:cubicBezTo>
                <a:close/>
                <a:moveTo>
                  <a:pt x="240" y="220"/>
                </a:moveTo>
                <a:cubicBezTo>
                  <a:pt x="240" y="247"/>
                  <a:pt x="240" y="247"/>
                  <a:pt x="240" y="247"/>
                </a:cubicBezTo>
                <a:cubicBezTo>
                  <a:pt x="259" y="247"/>
                  <a:pt x="259" y="247"/>
                  <a:pt x="259" y="247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40" y="220"/>
                  <a:pt x="240" y="220"/>
                  <a:pt x="240" y="220"/>
                </a:cubicBezTo>
                <a:close/>
                <a:moveTo>
                  <a:pt x="267" y="220"/>
                </a:moveTo>
                <a:cubicBezTo>
                  <a:pt x="267" y="247"/>
                  <a:pt x="267" y="247"/>
                  <a:pt x="267" y="247"/>
                </a:cubicBezTo>
                <a:cubicBezTo>
                  <a:pt x="285" y="247"/>
                  <a:pt x="285" y="247"/>
                  <a:pt x="285" y="247"/>
                </a:cubicBezTo>
                <a:cubicBezTo>
                  <a:pt x="285" y="220"/>
                  <a:pt x="285" y="220"/>
                  <a:pt x="285" y="220"/>
                </a:cubicBezTo>
                <a:lnTo>
                  <a:pt x="267" y="22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ṧlïḍè"/>
          <p:cNvSpPr/>
          <p:nvPr/>
        </p:nvSpPr>
        <p:spPr bwMode="auto">
          <a:xfrm>
            <a:off x="821061" y="5452392"/>
            <a:ext cx="1254371" cy="1047800"/>
          </a:xfrm>
          <a:custGeom>
            <a:avLst/>
            <a:gdLst>
              <a:gd name="T0" fmla="*/ 26 w 202"/>
              <a:gd name="T1" fmla="*/ 167 h 167"/>
              <a:gd name="T2" fmla="*/ 111 w 202"/>
              <a:gd name="T3" fmla="*/ 167 h 167"/>
              <a:gd name="T4" fmla="*/ 111 w 202"/>
              <a:gd name="T5" fmla="*/ 115 h 167"/>
              <a:gd name="T6" fmla="*/ 147 w 202"/>
              <a:gd name="T7" fmla="*/ 115 h 167"/>
              <a:gd name="T8" fmla="*/ 147 w 202"/>
              <a:gd name="T9" fmla="*/ 167 h 167"/>
              <a:gd name="T10" fmla="*/ 176 w 202"/>
              <a:gd name="T11" fmla="*/ 167 h 167"/>
              <a:gd name="T12" fmla="*/ 176 w 202"/>
              <a:gd name="T13" fmla="*/ 102 h 167"/>
              <a:gd name="T14" fmla="*/ 202 w 202"/>
              <a:gd name="T15" fmla="*/ 102 h 167"/>
              <a:gd name="T16" fmla="*/ 162 w 202"/>
              <a:gd name="T17" fmla="*/ 61 h 167"/>
              <a:gd name="T18" fmla="*/ 162 w 202"/>
              <a:gd name="T19" fmla="*/ 30 h 167"/>
              <a:gd name="T20" fmla="*/ 166 w 202"/>
              <a:gd name="T21" fmla="*/ 30 h 167"/>
              <a:gd name="T22" fmla="*/ 166 w 202"/>
              <a:gd name="T23" fmla="*/ 22 h 167"/>
              <a:gd name="T24" fmla="*/ 136 w 202"/>
              <a:gd name="T25" fmla="*/ 22 h 167"/>
              <a:gd name="T26" fmla="*/ 136 w 202"/>
              <a:gd name="T27" fmla="*/ 30 h 167"/>
              <a:gd name="T28" fmla="*/ 140 w 202"/>
              <a:gd name="T29" fmla="*/ 30 h 167"/>
              <a:gd name="T30" fmla="*/ 140 w 202"/>
              <a:gd name="T31" fmla="*/ 40 h 167"/>
              <a:gd name="T32" fmla="*/ 101 w 202"/>
              <a:gd name="T33" fmla="*/ 0 h 167"/>
              <a:gd name="T34" fmla="*/ 51 w 202"/>
              <a:gd name="T35" fmla="*/ 51 h 167"/>
              <a:gd name="T36" fmla="*/ 0 w 202"/>
              <a:gd name="T37" fmla="*/ 102 h 167"/>
              <a:gd name="T38" fmla="*/ 26 w 202"/>
              <a:gd name="T39" fmla="*/ 102 h 167"/>
              <a:gd name="T40" fmla="*/ 26 w 202"/>
              <a:gd name="T41" fmla="*/ 167 h 167"/>
              <a:gd name="T42" fmla="*/ 101 w 202"/>
              <a:gd name="T43" fmla="*/ 49 h 167"/>
              <a:gd name="T44" fmla="*/ 112 w 202"/>
              <a:gd name="T45" fmla="*/ 61 h 167"/>
              <a:gd name="T46" fmla="*/ 101 w 202"/>
              <a:gd name="T47" fmla="*/ 72 h 167"/>
              <a:gd name="T48" fmla="*/ 89 w 202"/>
              <a:gd name="T49" fmla="*/ 61 h 167"/>
              <a:gd name="T50" fmla="*/ 101 w 202"/>
              <a:gd name="T51" fmla="*/ 49 h 167"/>
              <a:gd name="T52" fmla="*/ 54 w 202"/>
              <a:gd name="T53" fmla="*/ 117 h 167"/>
              <a:gd name="T54" fmla="*/ 80 w 202"/>
              <a:gd name="T55" fmla="*/ 117 h 167"/>
              <a:gd name="T56" fmla="*/ 80 w 202"/>
              <a:gd name="T57" fmla="*/ 147 h 167"/>
              <a:gd name="T58" fmla="*/ 54 w 202"/>
              <a:gd name="T59" fmla="*/ 147 h 167"/>
              <a:gd name="T60" fmla="*/ 54 w 202"/>
              <a:gd name="T61" fmla="*/ 11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2" h="167">
                <a:moveTo>
                  <a:pt x="26" y="167"/>
                </a:moveTo>
                <a:cubicBezTo>
                  <a:pt x="111" y="167"/>
                  <a:pt x="111" y="167"/>
                  <a:pt x="111" y="167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67"/>
                  <a:pt x="147" y="167"/>
                  <a:pt x="14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02"/>
                  <a:pt x="176" y="102"/>
                  <a:pt x="176" y="102"/>
                </a:cubicBezTo>
                <a:cubicBezTo>
                  <a:pt x="202" y="102"/>
                  <a:pt x="202" y="102"/>
                  <a:pt x="202" y="102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01" y="0"/>
                  <a:pt x="101" y="0"/>
                  <a:pt x="101" y="0"/>
                </a:cubicBezTo>
                <a:cubicBezTo>
                  <a:pt x="51" y="51"/>
                  <a:pt x="51" y="51"/>
                  <a:pt x="51" y="51"/>
                </a:cubicBezTo>
                <a:cubicBezTo>
                  <a:pt x="0" y="102"/>
                  <a:pt x="0" y="102"/>
                  <a:pt x="0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67"/>
                  <a:pt x="26" y="167"/>
                  <a:pt x="26" y="167"/>
                </a:cubicBezTo>
                <a:close/>
                <a:moveTo>
                  <a:pt x="101" y="49"/>
                </a:moveTo>
                <a:cubicBezTo>
                  <a:pt x="107" y="49"/>
                  <a:pt x="112" y="54"/>
                  <a:pt x="112" y="61"/>
                </a:cubicBezTo>
                <a:cubicBezTo>
                  <a:pt x="112" y="67"/>
                  <a:pt x="107" y="72"/>
                  <a:pt x="101" y="72"/>
                </a:cubicBezTo>
                <a:cubicBezTo>
                  <a:pt x="94" y="72"/>
                  <a:pt x="89" y="67"/>
                  <a:pt x="89" y="61"/>
                </a:cubicBezTo>
                <a:cubicBezTo>
                  <a:pt x="89" y="54"/>
                  <a:pt x="94" y="49"/>
                  <a:pt x="101" y="49"/>
                </a:cubicBezTo>
                <a:close/>
                <a:moveTo>
                  <a:pt x="54" y="117"/>
                </a:moveTo>
                <a:cubicBezTo>
                  <a:pt x="80" y="117"/>
                  <a:pt x="80" y="117"/>
                  <a:pt x="80" y="117"/>
                </a:cubicBezTo>
                <a:cubicBezTo>
                  <a:pt x="80" y="147"/>
                  <a:pt x="80" y="147"/>
                  <a:pt x="80" y="147"/>
                </a:cubicBezTo>
                <a:cubicBezTo>
                  <a:pt x="54" y="147"/>
                  <a:pt x="54" y="147"/>
                  <a:pt x="54" y="147"/>
                </a:cubicBezTo>
                <a:lnTo>
                  <a:pt x="54" y="11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iś1íḑé"/>
          <p:cNvSpPr/>
          <p:nvPr/>
        </p:nvSpPr>
        <p:spPr bwMode="auto">
          <a:xfrm>
            <a:off x="8490978" y="4913523"/>
            <a:ext cx="1649542" cy="1571701"/>
          </a:xfrm>
          <a:custGeom>
            <a:avLst/>
            <a:gdLst>
              <a:gd name="T0" fmla="*/ 56 w 265"/>
              <a:gd name="T1" fmla="*/ 96 h 251"/>
              <a:gd name="T2" fmla="*/ 211 w 265"/>
              <a:gd name="T3" fmla="*/ 250 h 251"/>
              <a:gd name="T4" fmla="*/ 65 w 265"/>
              <a:gd name="T5" fmla="*/ 250 h 251"/>
              <a:gd name="T6" fmla="*/ 144 w 265"/>
              <a:gd name="T7" fmla="*/ 223 h 251"/>
              <a:gd name="T8" fmla="*/ 128 w 265"/>
              <a:gd name="T9" fmla="*/ 251 h 251"/>
              <a:gd name="T10" fmla="*/ 19 w 265"/>
              <a:gd name="T11" fmla="*/ 210 h 251"/>
              <a:gd name="T12" fmla="*/ 19 w 265"/>
              <a:gd name="T13" fmla="*/ 174 h 251"/>
              <a:gd name="T14" fmla="*/ 19 w 265"/>
              <a:gd name="T15" fmla="*/ 139 h 251"/>
              <a:gd name="T16" fmla="*/ 19 w 265"/>
              <a:gd name="T17" fmla="*/ 104 h 251"/>
              <a:gd name="T18" fmla="*/ 19 w 265"/>
              <a:gd name="T19" fmla="*/ 69 h 251"/>
              <a:gd name="T20" fmla="*/ 9 w 265"/>
              <a:gd name="T21" fmla="*/ 37 h 251"/>
              <a:gd name="T22" fmla="*/ 19 w 265"/>
              <a:gd name="T23" fmla="*/ 250 h 251"/>
              <a:gd name="T24" fmla="*/ 19 w 265"/>
              <a:gd name="T25" fmla="*/ 210 h 251"/>
              <a:gd name="T26" fmla="*/ 201 w 265"/>
              <a:gd name="T27" fmla="*/ 84 h 251"/>
              <a:gd name="T28" fmla="*/ 157 w 265"/>
              <a:gd name="T29" fmla="*/ 84 h 251"/>
              <a:gd name="T30" fmla="*/ 175 w 265"/>
              <a:gd name="T31" fmla="*/ 70 h 251"/>
              <a:gd name="T32" fmla="*/ 183 w 265"/>
              <a:gd name="T33" fmla="*/ 70 h 251"/>
              <a:gd name="T34" fmla="*/ 183 w 265"/>
              <a:gd name="T35" fmla="*/ 70 h 251"/>
              <a:gd name="T36" fmla="*/ 201 w 265"/>
              <a:gd name="T37" fmla="*/ 61 h 251"/>
              <a:gd name="T38" fmla="*/ 157 w 265"/>
              <a:gd name="T39" fmla="*/ 61 h 251"/>
              <a:gd name="T40" fmla="*/ 175 w 265"/>
              <a:gd name="T41" fmla="*/ 47 h 251"/>
              <a:gd name="T42" fmla="*/ 183 w 265"/>
              <a:gd name="T43" fmla="*/ 47 h 251"/>
              <a:gd name="T44" fmla="*/ 183 w 265"/>
              <a:gd name="T45" fmla="*/ 47 h 251"/>
              <a:gd name="T46" fmla="*/ 90 w 265"/>
              <a:gd name="T47" fmla="*/ 177 h 251"/>
              <a:gd name="T48" fmla="*/ 181 w 265"/>
              <a:gd name="T49" fmla="*/ 215 h 251"/>
              <a:gd name="T50" fmla="*/ 97 w 265"/>
              <a:gd name="T51" fmla="*/ 215 h 251"/>
              <a:gd name="T52" fmla="*/ 115 w 265"/>
              <a:gd name="T53" fmla="*/ 201 h 251"/>
              <a:gd name="T54" fmla="*/ 115 w 265"/>
              <a:gd name="T55" fmla="*/ 201 h 251"/>
              <a:gd name="T56" fmla="*/ 144 w 265"/>
              <a:gd name="T57" fmla="*/ 201 h 251"/>
              <a:gd name="T58" fmla="*/ 163 w 265"/>
              <a:gd name="T59" fmla="*/ 215 h 251"/>
              <a:gd name="T60" fmla="*/ 79 w 265"/>
              <a:gd name="T61" fmla="*/ 215 h 251"/>
              <a:gd name="T62" fmla="*/ 170 w 265"/>
              <a:gd name="T63" fmla="*/ 177 h 251"/>
              <a:gd name="T64" fmla="*/ 170 w 265"/>
              <a:gd name="T65" fmla="*/ 177 h 251"/>
              <a:gd name="T66" fmla="*/ 108 w 265"/>
              <a:gd name="T67" fmla="*/ 177 h 251"/>
              <a:gd name="T68" fmla="*/ 126 w 265"/>
              <a:gd name="T69" fmla="*/ 192 h 251"/>
              <a:gd name="T70" fmla="*/ 133 w 265"/>
              <a:gd name="T71" fmla="*/ 192 h 251"/>
              <a:gd name="T72" fmla="*/ 152 w 265"/>
              <a:gd name="T73" fmla="*/ 177 h 251"/>
              <a:gd name="T74" fmla="*/ 152 w 265"/>
              <a:gd name="T75" fmla="*/ 177 h 251"/>
              <a:gd name="T76" fmla="*/ 90 w 265"/>
              <a:gd name="T77" fmla="*/ 129 h 251"/>
              <a:gd name="T78" fmla="*/ 181 w 265"/>
              <a:gd name="T79" fmla="*/ 167 h 251"/>
              <a:gd name="T80" fmla="*/ 97 w 265"/>
              <a:gd name="T81" fmla="*/ 167 h 251"/>
              <a:gd name="T82" fmla="*/ 115 w 265"/>
              <a:gd name="T83" fmla="*/ 152 h 251"/>
              <a:gd name="T84" fmla="*/ 115 w 265"/>
              <a:gd name="T85" fmla="*/ 152 h 251"/>
              <a:gd name="T86" fmla="*/ 144 w 265"/>
              <a:gd name="T87" fmla="*/ 152 h 251"/>
              <a:gd name="T88" fmla="*/ 163 w 265"/>
              <a:gd name="T89" fmla="*/ 167 h 251"/>
              <a:gd name="T90" fmla="*/ 79 w 265"/>
              <a:gd name="T91" fmla="*/ 167 h 251"/>
              <a:gd name="T92" fmla="*/ 170 w 265"/>
              <a:gd name="T93" fmla="*/ 129 h 251"/>
              <a:gd name="T94" fmla="*/ 170 w 265"/>
              <a:gd name="T95" fmla="*/ 129 h 251"/>
              <a:gd name="T96" fmla="*/ 108 w 265"/>
              <a:gd name="T97" fmla="*/ 129 h 251"/>
              <a:gd name="T98" fmla="*/ 126 w 265"/>
              <a:gd name="T99" fmla="*/ 143 h 251"/>
              <a:gd name="T100" fmla="*/ 133 w 265"/>
              <a:gd name="T101" fmla="*/ 143 h 251"/>
              <a:gd name="T102" fmla="*/ 152 w 265"/>
              <a:gd name="T103" fmla="*/ 129 h 251"/>
              <a:gd name="T104" fmla="*/ 152 w 265"/>
              <a:gd name="T105" fmla="*/ 129 h 251"/>
              <a:gd name="T106" fmla="*/ 228 w 265"/>
              <a:gd name="T107" fmla="*/ 37 h 251"/>
              <a:gd name="T108" fmla="*/ 265 w 265"/>
              <a:gd name="T109" fmla="*/ 0 h 251"/>
              <a:gd name="T110" fmla="*/ 95 w 265"/>
              <a:gd name="T111" fmla="*/ 1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" h="251">
                <a:moveTo>
                  <a:pt x="47" y="250"/>
                </a:moveTo>
                <a:cubicBezTo>
                  <a:pt x="47" y="106"/>
                  <a:pt x="47" y="106"/>
                  <a:pt x="47" y="106"/>
                </a:cubicBezTo>
                <a:cubicBezTo>
                  <a:pt x="47" y="96"/>
                  <a:pt x="47" y="96"/>
                  <a:pt x="47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202" y="96"/>
                  <a:pt x="202" y="96"/>
                  <a:pt x="202" y="96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211" y="106"/>
                  <a:pt x="211" y="106"/>
                  <a:pt x="211" y="106"/>
                </a:cubicBezTo>
                <a:cubicBezTo>
                  <a:pt x="211" y="250"/>
                  <a:pt x="211" y="250"/>
                  <a:pt x="211" y="250"/>
                </a:cubicBezTo>
                <a:cubicBezTo>
                  <a:pt x="192" y="250"/>
                  <a:pt x="192" y="250"/>
                  <a:pt x="192" y="250"/>
                </a:cubicBezTo>
                <a:cubicBezTo>
                  <a:pt x="192" y="115"/>
                  <a:pt x="192" y="115"/>
                  <a:pt x="192" y="115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5" y="250"/>
                  <a:pt x="65" y="250"/>
                  <a:pt x="65" y="250"/>
                </a:cubicBezTo>
                <a:cubicBezTo>
                  <a:pt x="47" y="250"/>
                  <a:pt x="47" y="250"/>
                  <a:pt x="47" y="250"/>
                </a:cubicBezTo>
                <a:close/>
                <a:moveTo>
                  <a:pt x="132" y="251"/>
                </a:moveTo>
                <a:cubicBezTo>
                  <a:pt x="144" y="251"/>
                  <a:pt x="144" y="251"/>
                  <a:pt x="144" y="251"/>
                </a:cubicBezTo>
                <a:cubicBezTo>
                  <a:pt x="144" y="223"/>
                  <a:pt x="144" y="223"/>
                  <a:pt x="144" y="223"/>
                </a:cubicBezTo>
                <a:cubicBezTo>
                  <a:pt x="132" y="223"/>
                  <a:pt x="132" y="223"/>
                  <a:pt x="132" y="223"/>
                </a:cubicBezTo>
                <a:cubicBezTo>
                  <a:pt x="132" y="251"/>
                  <a:pt x="132" y="251"/>
                  <a:pt x="132" y="251"/>
                </a:cubicBezTo>
                <a:close/>
                <a:moveTo>
                  <a:pt x="116" y="251"/>
                </a:moveTo>
                <a:cubicBezTo>
                  <a:pt x="128" y="251"/>
                  <a:pt x="128" y="251"/>
                  <a:pt x="128" y="251"/>
                </a:cubicBezTo>
                <a:cubicBezTo>
                  <a:pt x="128" y="223"/>
                  <a:pt x="128" y="223"/>
                  <a:pt x="128" y="223"/>
                </a:cubicBezTo>
                <a:cubicBezTo>
                  <a:pt x="116" y="223"/>
                  <a:pt x="116" y="223"/>
                  <a:pt x="116" y="223"/>
                </a:cubicBezTo>
                <a:cubicBezTo>
                  <a:pt x="116" y="251"/>
                  <a:pt x="116" y="251"/>
                  <a:pt x="116" y="251"/>
                </a:cubicBezTo>
                <a:close/>
                <a:moveTo>
                  <a:pt x="19" y="210"/>
                </a:moveTo>
                <a:cubicBezTo>
                  <a:pt x="19" y="192"/>
                  <a:pt x="19" y="192"/>
                  <a:pt x="19" y="192"/>
                </a:cubicBezTo>
                <a:cubicBezTo>
                  <a:pt x="34" y="192"/>
                  <a:pt x="34" y="192"/>
                  <a:pt x="34" y="192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19" y="174"/>
                  <a:pt x="19" y="174"/>
                  <a:pt x="19" y="174"/>
                </a:cubicBezTo>
                <a:cubicBezTo>
                  <a:pt x="19" y="157"/>
                  <a:pt x="19" y="157"/>
                  <a:pt x="19" y="157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19" y="139"/>
                  <a:pt x="19" y="139"/>
                  <a:pt x="19" y="139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87"/>
                  <a:pt x="19" y="87"/>
                  <a:pt x="19" y="87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69"/>
                  <a:pt x="75" y="69"/>
                  <a:pt x="75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56"/>
                  <a:pt x="19" y="56"/>
                  <a:pt x="19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37"/>
                  <a:pt x="75" y="37"/>
                  <a:pt x="75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50"/>
                  <a:pt x="0" y="250"/>
                  <a:pt x="0" y="250"/>
                </a:cubicBezTo>
                <a:cubicBezTo>
                  <a:pt x="19" y="250"/>
                  <a:pt x="19" y="250"/>
                  <a:pt x="19" y="250"/>
                </a:cubicBezTo>
                <a:cubicBezTo>
                  <a:pt x="19" y="228"/>
                  <a:pt x="19" y="228"/>
                  <a:pt x="19" y="228"/>
                </a:cubicBezTo>
                <a:cubicBezTo>
                  <a:pt x="34" y="228"/>
                  <a:pt x="34" y="228"/>
                  <a:pt x="34" y="228"/>
                </a:cubicBezTo>
                <a:cubicBezTo>
                  <a:pt x="34" y="210"/>
                  <a:pt x="34" y="210"/>
                  <a:pt x="34" y="210"/>
                </a:cubicBezTo>
                <a:cubicBezTo>
                  <a:pt x="19" y="210"/>
                  <a:pt x="19" y="210"/>
                  <a:pt x="19" y="210"/>
                </a:cubicBezTo>
                <a:close/>
                <a:moveTo>
                  <a:pt x="201" y="70"/>
                </a:moveTo>
                <a:cubicBezTo>
                  <a:pt x="212" y="70"/>
                  <a:pt x="212" y="70"/>
                  <a:pt x="212" y="70"/>
                </a:cubicBezTo>
                <a:cubicBezTo>
                  <a:pt x="212" y="84"/>
                  <a:pt x="212" y="84"/>
                  <a:pt x="212" y="84"/>
                </a:cubicBezTo>
                <a:cubicBezTo>
                  <a:pt x="201" y="84"/>
                  <a:pt x="201" y="84"/>
                  <a:pt x="201" y="84"/>
                </a:cubicBezTo>
                <a:cubicBezTo>
                  <a:pt x="201" y="70"/>
                  <a:pt x="201" y="70"/>
                  <a:pt x="201" y="70"/>
                </a:cubicBezTo>
                <a:close/>
                <a:moveTo>
                  <a:pt x="146" y="70"/>
                </a:moveTo>
                <a:cubicBezTo>
                  <a:pt x="150" y="70"/>
                  <a:pt x="153" y="70"/>
                  <a:pt x="157" y="70"/>
                </a:cubicBezTo>
                <a:cubicBezTo>
                  <a:pt x="157" y="75"/>
                  <a:pt x="157" y="80"/>
                  <a:pt x="157" y="84"/>
                </a:cubicBezTo>
                <a:cubicBezTo>
                  <a:pt x="153" y="84"/>
                  <a:pt x="150" y="84"/>
                  <a:pt x="146" y="84"/>
                </a:cubicBezTo>
                <a:cubicBezTo>
                  <a:pt x="146" y="80"/>
                  <a:pt x="146" y="75"/>
                  <a:pt x="146" y="70"/>
                </a:cubicBezTo>
                <a:close/>
                <a:moveTo>
                  <a:pt x="164" y="70"/>
                </a:moveTo>
                <a:cubicBezTo>
                  <a:pt x="168" y="70"/>
                  <a:pt x="172" y="70"/>
                  <a:pt x="175" y="70"/>
                </a:cubicBezTo>
                <a:cubicBezTo>
                  <a:pt x="175" y="75"/>
                  <a:pt x="175" y="80"/>
                  <a:pt x="175" y="84"/>
                </a:cubicBezTo>
                <a:cubicBezTo>
                  <a:pt x="172" y="84"/>
                  <a:pt x="168" y="84"/>
                  <a:pt x="164" y="84"/>
                </a:cubicBezTo>
                <a:cubicBezTo>
                  <a:pt x="164" y="80"/>
                  <a:pt x="164" y="75"/>
                  <a:pt x="164" y="70"/>
                </a:cubicBezTo>
                <a:close/>
                <a:moveTo>
                  <a:pt x="183" y="70"/>
                </a:moveTo>
                <a:cubicBezTo>
                  <a:pt x="186" y="70"/>
                  <a:pt x="190" y="70"/>
                  <a:pt x="194" y="70"/>
                </a:cubicBezTo>
                <a:cubicBezTo>
                  <a:pt x="194" y="75"/>
                  <a:pt x="194" y="80"/>
                  <a:pt x="194" y="84"/>
                </a:cubicBezTo>
                <a:cubicBezTo>
                  <a:pt x="190" y="84"/>
                  <a:pt x="186" y="84"/>
                  <a:pt x="183" y="84"/>
                </a:cubicBezTo>
                <a:cubicBezTo>
                  <a:pt x="183" y="80"/>
                  <a:pt x="183" y="75"/>
                  <a:pt x="183" y="70"/>
                </a:cubicBezTo>
                <a:close/>
                <a:moveTo>
                  <a:pt x="201" y="47"/>
                </a:moveTo>
                <a:cubicBezTo>
                  <a:pt x="212" y="47"/>
                  <a:pt x="212" y="47"/>
                  <a:pt x="212" y="47"/>
                </a:cubicBezTo>
                <a:cubicBezTo>
                  <a:pt x="212" y="61"/>
                  <a:pt x="212" y="61"/>
                  <a:pt x="21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1" y="47"/>
                  <a:pt x="201" y="47"/>
                  <a:pt x="201" y="47"/>
                </a:cubicBezTo>
                <a:close/>
                <a:moveTo>
                  <a:pt x="146" y="47"/>
                </a:moveTo>
                <a:cubicBezTo>
                  <a:pt x="150" y="47"/>
                  <a:pt x="153" y="47"/>
                  <a:pt x="157" y="47"/>
                </a:cubicBezTo>
                <a:cubicBezTo>
                  <a:pt x="157" y="51"/>
                  <a:pt x="157" y="56"/>
                  <a:pt x="157" y="61"/>
                </a:cubicBezTo>
                <a:cubicBezTo>
                  <a:pt x="153" y="61"/>
                  <a:pt x="150" y="61"/>
                  <a:pt x="146" y="61"/>
                </a:cubicBezTo>
                <a:cubicBezTo>
                  <a:pt x="146" y="56"/>
                  <a:pt x="146" y="51"/>
                  <a:pt x="146" y="47"/>
                </a:cubicBezTo>
                <a:close/>
                <a:moveTo>
                  <a:pt x="164" y="47"/>
                </a:moveTo>
                <a:cubicBezTo>
                  <a:pt x="168" y="47"/>
                  <a:pt x="172" y="47"/>
                  <a:pt x="175" y="47"/>
                </a:cubicBezTo>
                <a:cubicBezTo>
                  <a:pt x="175" y="51"/>
                  <a:pt x="175" y="56"/>
                  <a:pt x="175" y="61"/>
                </a:cubicBezTo>
                <a:cubicBezTo>
                  <a:pt x="172" y="61"/>
                  <a:pt x="168" y="61"/>
                  <a:pt x="164" y="61"/>
                </a:cubicBezTo>
                <a:cubicBezTo>
                  <a:pt x="164" y="56"/>
                  <a:pt x="164" y="51"/>
                  <a:pt x="164" y="47"/>
                </a:cubicBezTo>
                <a:close/>
                <a:moveTo>
                  <a:pt x="183" y="47"/>
                </a:moveTo>
                <a:cubicBezTo>
                  <a:pt x="186" y="47"/>
                  <a:pt x="190" y="47"/>
                  <a:pt x="194" y="47"/>
                </a:cubicBezTo>
                <a:cubicBezTo>
                  <a:pt x="194" y="51"/>
                  <a:pt x="194" y="56"/>
                  <a:pt x="194" y="61"/>
                </a:cubicBezTo>
                <a:cubicBezTo>
                  <a:pt x="190" y="61"/>
                  <a:pt x="186" y="61"/>
                  <a:pt x="183" y="61"/>
                </a:cubicBezTo>
                <a:cubicBezTo>
                  <a:pt x="183" y="56"/>
                  <a:pt x="183" y="51"/>
                  <a:pt x="183" y="47"/>
                </a:cubicBezTo>
                <a:close/>
                <a:moveTo>
                  <a:pt x="79" y="177"/>
                </a:moveTo>
                <a:cubicBezTo>
                  <a:pt x="79" y="192"/>
                  <a:pt x="79" y="192"/>
                  <a:pt x="79" y="192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79" y="177"/>
                  <a:pt x="79" y="177"/>
                  <a:pt x="79" y="177"/>
                </a:cubicBezTo>
                <a:close/>
                <a:moveTo>
                  <a:pt x="170" y="201"/>
                </a:moveTo>
                <a:cubicBezTo>
                  <a:pt x="170" y="215"/>
                  <a:pt x="170" y="215"/>
                  <a:pt x="170" y="215"/>
                </a:cubicBezTo>
                <a:cubicBezTo>
                  <a:pt x="181" y="215"/>
                  <a:pt x="181" y="215"/>
                  <a:pt x="181" y="215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70" y="201"/>
                  <a:pt x="170" y="201"/>
                  <a:pt x="170" y="201"/>
                </a:cubicBezTo>
                <a:close/>
                <a:moveTo>
                  <a:pt x="97" y="201"/>
                </a:moveTo>
                <a:cubicBezTo>
                  <a:pt x="97" y="205"/>
                  <a:pt x="97" y="210"/>
                  <a:pt x="97" y="215"/>
                </a:cubicBezTo>
                <a:cubicBezTo>
                  <a:pt x="101" y="215"/>
                  <a:pt x="104" y="215"/>
                  <a:pt x="108" y="215"/>
                </a:cubicBezTo>
                <a:cubicBezTo>
                  <a:pt x="108" y="210"/>
                  <a:pt x="108" y="205"/>
                  <a:pt x="108" y="201"/>
                </a:cubicBezTo>
                <a:cubicBezTo>
                  <a:pt x="104" y="201"/>
                  <a:pt x="101" y="201"/>
                  <a:pt x="97" y="201"/>
                </a:cubicBezTo>
                <a:close/>
                <a:moveTo>
                  <a:pt x="115" y="201"/>
                </a:moveTo>
                <a:cubicBezTo>
                  <a:pt x="115" y="205"/>
                  <a:pt x="115" y="210"/>
                  <a:pt x="115" y="215"/>
                </a:cubicBezTo>
                <a:cubicBezTo>
                  <a:pt x="119" y="215"/>
                  <a:pt x="123" y="215"/>
                  <a:pt x="126" y="215"/>
                </a:cubicBezTo>
                <a:cubicBezTo>
                  <a:pt x="126" y="210"/>
                  <a:pt x="126" y="205"/>
                  <a:pt x="126" y="201"/>
                </a:cubicBezTo>
                <a:cubicBezTo>
                  <a:pt x="123" y="201"/>
                  <a:pt x="119" y="201"/>
                  <a:pt x="115" y="201"/>
                </a:cubicBezTo>
                <a:close/>
                <a:moveTo>
                  <a:pt x="133" y="201"/>
                </a:moveTo>
                <a:cubicBezTo>
                  <a:pt x="133" y="205"/>
                  <a:pt x="133" y="210"/>
                  <a:pt x="133" y="215"/>
                </a:cubicBezTo>
                <a:cubicBezTo>
                  <a:pt x="137" y="215"/>
                  <a:pt x="141" y="215"/>
                  <a:pt x="144" y="215"/>
                </a:cubicBezTo>
                <a:cubicBezTo>
                  <a:pt x="144" y="210"/>
                  <a:pt x="144" y="205"/>
                  <a:pt x="144" y="201"/>
                </a:cubicBezTo>
                <a:cubicBezTo>
                  <a:pt x="141" y="201"/>
                  <a:pt x="137" y="201"/>
                  <a:pt x="133" y="201"/>
                </a:cubicBezTo>
                <a:close/>
                <a:moveTo>
                  <a:pt x="152" y="201"/>
                </a:moveTo>
                <a:cubicBezTo>
                  <a:pt x="152" y="205"/>
                  <a:pt x="152" y="210"/>
                  <a:pt x="152" y="215"/>
                </a:cubicBezTo>
                <a:cubicBezTo>
                  <a:pt x="155" y="215"/>
                  <a:pt x="159" y="215"/>
                  <a:pt x="163" y="215"/>
                </a:cubicBezTo>
                <a:cubicBezTo>
                  <a:pt x="163" y="210"/>
                  <a:pt x="163" y="205"/>
                  <a:pt x="163" y="201"/>
                </a:cubicBezTo>
                <a:cubicBezTo>
                  <a:pt x="159" y="201"/>
                  <a:pt x="155" y="201"/>
                  <a:pt x="152" y="201"/>
                </a:cubicBezTo>
                <a:close/>
                <a:moveTo>
                  <a:pt x="79" y="201"/>
                </a:moveTo>
                <a:cubicBezTo>
                  <a:pt x="79" y="215"/>
                  <a:pt x="79" y="215"/>
                  <a:pt x="79" y="215"/>
                </a:cubicBezTo>
                <a:cubicBezTo>
                  <a:pt x="90" y="215"/>
                  <a:pt x="90" y="215"/>
                  <a:pt x="90" y="215"/>
                </a:cubicBezTo>
                <a:cubicBezTo>
                  <a:pt x="90" y="201"/>
                  <a:pt x="90" y="201"/>
                  <a:pt x="90" y="201"/>
                </a:cubicBezTo>
                <a:cubicBezTo>
                  <a:pt x="79" y="201"/>
                  <a:pt x="79" y="201"/>
                  <a:pt x="79" y="201"/>
                </a:cubicBezTo>
                <a:close/>
                <a:moveTo>
                  <a:pt x="170" y="177"/>
                </a:moveTo>
                <a:cubicBezTo>
                  <a:pt x="170" y="192"/>
                  <a:pt x="170" y="192"/>
                  <a:pt x="170" y="192"/>
                </a:cubicBezTo>
                <a:cubicBezTo>
                  <a:pt x="181" y="192"/>
                  <a:pt x="181" y="192"/>
                  <a:pt x="181" y="192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170" y="177"/>
                  <a:pt x="170" y="177"/>
                  <a:pt x="170" y="177"/>
                </a:cubicBezTo>
                <a:close/>
                <a:moveTo>
                  <a:pt x="97" y="177"/>
                </a:moveTo>
                <a:cubicBezTo>
                  <a:pt x="97" y="182"/>
                  <a:pt x="97" y="187"/>
                  <a:pt x="97" y="192"/>
                </a:cubicBezTo>
                <a:cubicBezTo>
                  <a:pt x="101" y="192"/>
                  <a:pt x="104" y="192"/>
                  <a:pt x="108" y="192"/>
                </a:cubicBezTo>
                <a:cubicBezTo>
                  <a:pt x="108" y="187"/>
                  <a:pt x="108" y="182"/>
                  <a:pt x="108" y="177"/>
                </a:cubicBezTo>
                <a:cubicBezTo>
                  <a:pt x="104" y="177"/>
                  <a:pt x="101" y="177"/>
                  <a:pt x="97" y="177"/>
                </a:cubicBezTo>
                <a:close/>
                <a:moveTo>
                  <a:pt x="115" y="177"/>
                </a:moveTo>
                <a:cubicBezTo>
                  <a:pt x="115" y="182"/>
                  <a:pt x="115" y="187"/>
                  <a:pt x="115" y="192"/>
                </a:cubicBezTo>
                <a:cubicBezTo>
                  <a:pt x="119" y="192"/>
                  <a:pt x="123" y="192"/>
                  <a:pt x="126" y="192"/>
                </a:cubicBezTo>
                <a:cubicBezTo>
                  <a:pt x="126" y="187"/>
                  <a:pt x="126" y="182"/>
                  <a:pt x="126" y="177"/>
                </a:cubicBezTo>
                <a:cubicBezTo>
                  <a:pt x="123" y="177"/>
                  <a:pt x="119" y="177"/>
                  <a:pt x="115" y="177"/>
                </a:cubicBezTo>
                <a:close/>
                <a:moveTo>
                  <a:pt x="133" y="177"/>
                </a:moveTo>
                <a:cubicBezTo>
                  <a:pt x="133" y="182"/>
                  <a:pt x="133" y="187"/>
                  <a:pt x="133" y="192"/>
                </a:cubicBezTo>
                <a:cubicBezTo>
                  <a:pt x="137" y="192"/>
                  <a:pt x="141" y="192"/>
                  <a:pt x="144" y="192"/>
                </a:cubicBezTo>
                <a:cubicBezTo>
                  <a:pt x="144" y="187"/>
                  <a:pt x="144" y="182"/>
                  <a:pt x="144" y="177"/>
                </a:cubicBezTo>
                <a:cubicBezTo>
                  <a:pt x="141" y="177"/>
                  <a:pt x="137" y="177"/>
                  <a:pt x="133" y="177"/>
                </a:cubicBezTo>
                <a:close/>
                <a:moveTo>
                  <a:pt x="152" y="177"/>
                </a:moveTo>
                <a:cubicBezTo>
                  <a:pt x="152" y="182"/>
                  <a:pt x="152" y="187"/>
                  <a:pt x="152" y="192"/>
                </a:cubicBezTo>
                <a:cubicBezTo>
                  <a:pt x="155" y="192"/>
                  <a:pt x="159" y="192"/>
                  <a:pt x="163" y="192"/>
                </a:cubicBezTo>
                <a:cubicBezTo>
                  <a:pt x="163" y="187"/>
                  <a:pt x="163" y="182"/>
                  <a:pt x="163" y="177"/>
                </a:cubicBezTo>
                <a:cubicBezTo>
                  <a:pt x="159" y="177"/>
                  <a:pt x="155" y="177"/>
                  <a:pt x="152" y="177"/>
                </a:cubicBezTo>
                <a:close/>
                <a:moveTo>
                  <a:pt x="79" y="129"/>
                </a:moveTo>
                <a:cubicBezTo>
                  <a:pt x="79" y="143"/>
                  <a:pt x="79" y="143"/>
                  <a:pt x="79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79" y="129"/>
                  <a:pt x="79" y="129"/>
                  <a:pt x="79" y="129"/>
                </a:cubicBezTo>
                <a:close/>
                <a:moveTo>
                  <a:pt x="170" y="152"/>
                </a:moveTo>
                <a:cubicBezTo>
                  <a:pt x="170" y="167"/>
                  <a:pt x="170" y="167"/>
                  <a:pt x="170" y="167"/>
                </a:cubicBezTo>
                <a:cubicBezTo>
                  <a:pt x="181" y="167"/>
                  <a:pt x="181" y="167"/>
                  <a:pt x="181" y="167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70" y="152"/>
                  <a:pt x="170" y="152"/>
                  <a:pt x="170" y="152"/>
                </a:cubicBezTo>
                <a:close/>
                <a:moveTo>
                  <a:pt x="97" y="152"/>
                </a:moveTo>
                <a:cubicBezTo>
                  <a:pt x="97" y="157"/>
                  <a:pt x="97" y="162"/>
                  <a:pt x="97" y="167"/>
                </a:cubicBezTo>
                <a:cubicBezTo>
                  <a:pt x="101" y="167"/>
                  <a:pt x="104" y="167"/>
                  <a:pt x="108" y="167"/>
                </a:cubicBezTo>
                <a:cubicBezTo>
                  <a:pt x="108" y="162"/>
                  <a:pt x="108" y="157"/>
                  <a:pt x="108" y="152"/>
                </a:cubicBezTo>
                <a:cubicBezTo>
                  <a:pt x="104" y="152"/>
                  <a:pt x="101" y="152"/>
                  <a:pt x="97" y="152"/>
                </a:cubicBezTo>
                <a:close/>
                <a:moveTo>
                  <a:pt x="115" y="152"/>
                </a:moveTo>
                <a:cubicBezTo>
                  <a:pt x="115" y="157"/>
                  <a:pt x="115" y="162"/>
                  <a:pt x="115" y="167"/>
                </a:cubicBezTo>
                <a:cubicBezTo>
                  <a:pt x="119" y="167"/>
                  <a:pt x="123" y="167"/>
                  <a:pt x="126" y="167"/>
                </a:cubicBezTo>
                <a:cubicBezTo>
                  <a:pt x="126" y="162"/>
                  <a:pt x="126" y="157"/>
                  <a:pt x="126" y="152"/>
                </a:cubicBezTo>
                <a:cubicBezTo>
                  <a:pt x="123" y="152"/>
                  <a:pt x="119" y="152"/>
                  <a:pt x="115" y="152"/>
                </a:cubicBezTo>
                <a:close/>
                <a:moveTo>
                  <a:pt x="133" y="152"/>
                </a:moveTo>
                <a:cubicBezTo>
                  <a:pt x="133" y="157"/>
                  <a:pt x="133" y="162"/>
                  <a:pt x="133" y="167"/>
                </a:cubicBezTo>
                <a:cubicBezTo>
                  <a:pt x="137" y="167"/>
                  <a:pt x="141" y="167"/>
                  <a:pt x="144" y="167"/>
                </a:cubicBezTo>
                <a:cubicBezTo>
                  <a:pt x="144" y="162"/>
                  <a:pt x="144" y="157"/>
                  <a:pt x="144" y="152"/>
                </a:cubicBezTo>
                <a:cubicBezTo>
                  <a:pt x="141" y="152"/>
                  <a:pt x="137" y="152"/>
                  <a:pt x="133" y="152"/>
                </a:cubicBezTo>
                <a:close/>
                <a:moveTo>
                  <a:pt x="152" y="152"/>
                </a:moveTo>
                <a:cubicBezTo>
                  <a:pt x="152" y="157"/>
                  <a:pt x="152" y="162"/>
                  <a:pt x="152" y="167"/>
                </a:cubicBezTo>
                <a:cubicBezTo>
                  <a:pt x="155" y="167"/>
                  <a:pt x="159" y="167"/>
                  <a:pt x="163" y="167"/>
                </a:cubicBezTo>
                <a:cubicBezTo>
                  <a:pt x="163" y="162"/>
                  <a:pt x="163" y="157"/>
                  <a:pt x="163" y="152"/>
                </a:cubicBezTo>
                <a:cubicBezTo>
                  <a:pt x="159" y="152"/>
                  <a:pt x="155" y="152"/>
                  <a:pt x="152" y="152"/>
                </a:cubicBezTo>
                <a:close/>
                <a:moveTo>
                  <a:pt x="79" y="152"/>
                </a:moveTo>
                <a:cubicBezTo>
                  <a:pt x="79" y="167"/>
                  <a:pt x="79" y="167"/>
                  <a:pt x="79" y="167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79" y="152"/>
                  <a:pt x="79" y="152"/>
                  <a:pt x="79" y="152"/>
                </a:cubicBezTo>
                <a:close/>
                <a:moveTo>
                  <a:pt x="170" y="129"/>
                </a:moveTo>
                <a:cubicBezTo>
                  <a:pt x="170" y="143"/>
                  <a:pt x="170" y="143"/>
                  <a:pt x="170" y="143"/>
                </a:cubicBezTo>
                <a:cubicBezTo>
                  <a:pt x="181" y="143"/>
                  <a:pt x="181" y="143"/>
                  <a:pt x="181" y="143"/>
                </a:cubicBezTo>
                <a:cubicBezTo>
                  <a:pt x="181" y="129"/>
                  <a:pt x="181" y="129"/>
                  <a:pt x="181" y="129"/>
                </a:cubicBezTo>
                <a:cubicBezTo>
                  <a:pt x="170" y="129"/>
                  <a:pt x="170" y="129"/>
                  <a:pt x="170" y="129"/>
                </a:cubicBezTo>
                <a:close/>
                <a:moveTo>
                  <a:pt x="97" y="129"/>
                </a:moveTo>
                <a:cubicBezTo>
                  <a:pt x="97" y="134"/>
                  <a:pt x="97" y="139"/>
                  <a:pt x="97" y="143"/>
                </a:cubicBezTo>
                <a:cubicBezTo>
                  <a:pt x="101" y="143"/>
                  <a:pt x="104" y="143"/>
                  <a:pt x="108" y="143"/>
                </a:cubicBezTo>
                <a:cubicBezTo>
                  <a:pt x="108" y="139"/>
                  <a:pt x="108" y="134"/>
                  <a:pt x="108" y="129"/>
                </a:cubicBezTo>
                <a:cubicBezTo>
                  <a:pt x="104" y="129"/>
                  <a:pt x="101" y="129"/>
                  <a:pt x="97" y="129"/>
                </a:cubicBezTo>
                <a:close/>
                <a:moveTo>
                  <a:pt x="115" y="129"/>
                </a:moveTo>
                <a:cubicBezTo>
                  <a:pt x="115" y="134"/>
                  <a:pt x="115" y="139"/>
                  <a:pt x="115" y="143"/>
                </a:cubicBezTo>
                <a:cubicBezTo>
                  <a:pt x="119" y="143"/>
                  <a:pt x="123" y="143"/>
                  <a:pt x="126" y="143"/>
                </a:cubicBezTo>
                <a:cubicBezTo>
                  <a:pt x="126" y="139"/>
                  <a:pt x="126" y="134"/>
                  <a:pt x="126" y="129"/>
                </a:cubicBezTo>
                <a:cubicBezTo>
                  <a:pt x="123" y="129"/>
                  <a:pt x="119" y="129"/>
                  <a:pt x="115" y="129"/>
                </a:cubicBezTo>
                <a:close/>
                <a:moveTo>
                  <a:pt x="133" y="129"/>
                </a:moveTo>
                <a:cubicBezTo>
                  <a:pt x="133" y="134"/>
                  <a:pt x="133" y="139"/>
                  <a:pt x="133" y="143"/>
                </a:cubicBezTo>
                <a:cubicBezTo>
                  <a:pt x="137" y="143"/>
                  <a:pt x="141" y="143"/>
                  <a:pt x="144" y="143"/>
                </a:cubicBezTo>
                <a:cubicBezTo>
                  <a:pt x="144" y="139"/>
                  <a:pt x="144" y="134"/>
                  <a:pt x="144" y="129"/>
                </a:cubicBezTo>
                <a:cubicBezTo>
                  <a:pt x="141" y="129"/>
                  <a:pt x="137" y="129"/>
                  <a:pt x="133" y="129"/>
                </a:cubicBezTo>
                <a:close/>
                <a:moveTo>
                  <a:pt x="152" y="129"/>
                </a:moveTo>
                <a:cubicBezTo>
                  <a:pt x="152" y="134"/>
                  <a:pt x="152" y="139"/>
                  <a:pt x="152" y="143"/>
                </a:cubicBezTo>
                <a:cubicBezTo>
                  <a:pt x="155" y="143"/>
                  <a:pt x="159" y="143"/>
                  <a:pt x="163" y="143"/>
                </a:cubicBezTo>
                <a:cubicBezTo>
                  <a:pt x="163" y="139"/>
                  <a:pt x="163" y="134"/>
                  <a:pt x="163" y="129"/>
                </a:cubicBezTo>
                <a:cubicBezTo>
                  <a:pt x="159" y="129"/>
                  <a:pt x="155" y="129"/>
                  <a:pt x="152" y="129"/>
                </a:cubicBezTo>
                <a:close/>
                <a:moveTo>
                  <a:pt x="95" y="85"/>
                </a:moveTo>
                <a:cubicBezTo>
                  <a:pt x="132" y="85"/>
                  <a:pt x="132" y="85"/>
                  <a:pt x="132" y="85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8" y="250"/>
                  <a:pt x="228" y="250"/>
                  <a:pt x="228" y="250"/>
                </a:cubicBezTo>
                <a:cubicBezTo>
                  <a:pt x="265" y="250"/>
                  <a:pt x="265" y="250"/>
                  <a:pt x="265" y="250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0"/>
                  <a:pt x="265" y="0"/>
                  <a:pt x="265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18"/>
                  <a:pt x="95" y="18"/>
                  <a:pt x="95" y="18"/>
                </a:cubicBezTo>
                <a:lnTo>
                  <a:pt x="95" y="8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íSlïḋé"/>
          <p:cNvSpPr/>
          <p:nvPr/>
        </p:nvSpPr>
        <p:spPr bwMode="auto">
          <a:xfrm>
            <a:off x="7290496" y="5015310"/>
            <a:ext cx="1212458" cy="1416028"/>
          </a:xfrm>
          <a:custGeom>
            <a:avLst/>
            <a:gdLst>
              <a:gd name="T0" fmla="*/ 4 w 195"/>
              <a:gd name="T1" fmla="*/ 213 h 226"/>
              <a:gd name="T2" fmla="*/ 4 w 195"/>
              <a:gd name="T3" fmla="*/ 98 h 226"/>
              <a:gd name="T4" fmla="*/ 59 w 195"/>
              <a:gd name="T5" fmla="*/ 79 h 226"/>
              <a:gd name="T6" fmla="*/ 59 w 195"/>
              <a:gd name="T7" fmla="*/ 47 h 226"/>
              <a:gd name="T8" fmla="*/ 148 w 195"/>
              <a:gd name="T9" fmla="*/ 5 h 226"/>
              <a:gd name="T10" fmla="*/ 158 w 195"/>
              <a:gd name="T11" fmla="*/ 2 h 226"/>
              <a:gd name="T12" fmla="*/ 184 w 195"/>
              <a:gd name="T13" fmla="*/ 212 h 226"/>
              <a:gd name="T14" fmla="*/ 195 w 195"/>
              <a:gd name="T15" fmla="*/ 225 h 226"/>
              <a:gd name="T16" fmla="*/ 144 w 195"/>
              <a:gd name="T17" fmla="*/ 225 h 226"/>
              <a:gd name="T18" fmla="*/ 144 w 195"/>
              <a:gd name="T19" fmla="*/ 22 h 226"/>
              <a:gd name="T20" fmla="*/ 73 w 195"/>
              <a:gd name="T21" fmla="*/ 74 h 226"/>
              <a:gd name="T22" fmla="*/ 101 w 195"/>
              <a:gd name="T23" fmla="*/ 64 h 226"/>
              <a:gd name="T24" fmla="*/ 102 w 195"/>
              <a:gd name="T25" fmla="*/ 64 h 226"/>
              <a:gd name="T26" fmla="*/ 103 w 195"/>
              <a:gd name="T27" fmla="*/ 64 h 226"/>
              <a:gd name="T28" fmla="*/ 129 w 195"/>
              <a:gd name="T29" fmla="*/ 211 h 226"/>
              <a:gd name="T30" fmla="*/ 140 w 195"/>
              <a:gd name="T31" fmla="*/ 225 h 226"/>
              <a:gd name="T32" fmla="*/ 89 w 195"/>
              <a:gd name="T33" fmla="*/ 225 h 226"/>
              <a:gd name="T34" fmla="*/ 89 w 195"/>
              <a:gd name="T35" fmla="*/ 83 h 226"/>
              <a:gd name="T36" fmla="*/ 18 w 195"/>
              <a:gd name="T37" fmla="*/ 219 h 226"/>
              <a:gd name="T38" fmla="*/ 11 w 195"/>
              <a:gd name="T39" fmla="*/ 226 h 226"/>
              <a:gd name="T40" fmla="*/ 0 w 195"/>
              <a:gd name="T41" fmla="*/ 213 h 226"/>
              <a:gd name="T42" fmla="*/ 50 w 195"/>
              <a:gd name="T43" fmla="*/ 225 h 226"/>
              <a:gd name="T44" fmla="*/ 78 w 195"/>
              <a:gd name="T45" fmla="*/ 201 h 226"/>
              <a:gd name="T46" fmla="*/ 26 w 195"/>
              <a:gd name="T47" fmla="*/ 204 h 226"/>
              <a:gd name="T48" fmla="*/ 26 w 195"/>
              <a:gd name="T49" fmla="*/ 136 h 226"/>
              <a:gd name="T50" fmla="*/ 78 w 195"/>
              <a:gd name="T51" fmla="*/ 121 h 226"/>
              <a:gd name="T52" fmla="*/ 50 w 195"/>
              <a:gd name="T53" fmla="*/ 107 h 226"/>
              <a:gd name="T54" fmla="*/ 26 w 195"/>
              <a:gd name="T55" fmla="*/ 136 h 226"/>
              <a:gd name="T56" fmla="*/ 50 w 195"/>
              <a:gd name="T57" fmla="*/ 160 h 226"/>
              <a:gd name="T58" fmla="*/ 78 w 195"/>
              <a:gd name="T59" fmla="*/ 131 h 226"/>
              <a:gd name="T60" fmla="*/ 26 w 195"/>
              <a:gd name="T61" fmla="*/ 144 h 226"/>
              <a:gd name="T62" fmla="*/ 26 w 195"/>
              <a:gd name="T63" fmla="*/ 195 h 226"/>
              <a:gd name="T64" fmla="*/ 78 w 195"/>
              <a:gd name="T65" fmla="*/ 190 h 226"/>
              <a:gd name="T66" fmla="*/ 50 w 195"/>
              <a:gd name="T67" fmla="*/ 170 h 226"/>
              <a:gd name="T68" fmla="*/ 26 w 195"/>
              <a:gd name="T69" fmla="*/ 195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5" h="226">
                <a:moveTo>
                  <a:pt x="0" y="213"/>
                </a:moveTo>
                <a:cubicBezTo>
                  <a:pt x="4" y="213"/>
                  <a:pt x="4" y="213"/>
                  <a:pt x="4" y="213"/>
                </a:cubicBezTo>
                <a:cubicBezTo>
                  <a:pt x="4" y="103"/>
                  <a:pt x="4" y="103"/>
                  <a:pt x="4" y="103"/>
                </a:cubicBezTo>
                <a:cubicBezTo>
                  <a:pt x="4" y="98"/>
                  <a:pt x="4" y="98"/>
                  <a:pt x="4" y="98"/>
                </a:cubicBezTo>
                <a:cubicBezTo>
                  <a:pt x="9" y="96"/>
                  <a:pt x="9" y="96"/>
                  <a:pt x="9" y="96"/>
                </a:cubicBezTo>
                <a:cubicBezTo>
                  <a:pt x="59" y="79"/>
                  <a:pt x="59" y="79"/>
                  <a:pt x="59" y="79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47"/>
                  <a:pt x="59" y="47"/>
                  <a:pt x="59" y="47"/>
                </a:cubicBezTo>
                <a:cubicBezTo>
                  <a:pt x="63" y="45"/>
                  <a:pt x="63" y="45"/>
                  <a:pt x="63" y="45"/>
                </a:cubicBezTo>
                <a:cubicBezTo>
                  <a:pt x="148" y="5"/>
                  <a:pt x="148" y="5"/>
                  <a:pt x="148" y="5"/>
                </a:cubicBezTo>
                <a:cubicBezTo>
                  <a:pt x="158" y="0"/>
                  <a:pt x="158" y="0"/>
                  <a:pt x="158" y="0"/>
                </a:cubicBezTo>
                <a:cubicBezTo>
                  <a:pt x="158" y="2"/>
                  <a:pt x="158" y="2"/>
                  <a:pt x="158" y="2"/>
                </a:cubicBezTo>
                <a:cubicBezTo>
                  <a:pt x="184" y="18"/>
                  <a:pt x="184" y="18"/>
                  <a:pt x="184" y="18"/>
                </a:cubicBezTo>
                <a:cubicBezTo>
                  <a:pt x="184" y="212"/>
                  <a:pt x="184" y="212"/>
                  <a:pt x="184" y="212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51" y="225"/>
                  <a:pt x="151" y="225"/>
                  <a:pt x="151" y="225"/>
                </a:cubicBezTo>
                <a:cubicBezTo>
                  <a:pt x="144" y="225"/>
                  <a:pt x="144" y="225"/>
                  <a:pt x="144" y="225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74"/>
                  <a:pt x="73" y="74"/>
                  <a:pt x="73" y="74"/>
                </a:cubicBezTo>
                <a:cubicBezTo>
                  <a:pt x="93" y="67"/>
                  <a:pt x="93" y="67"/>
                  <a:pt x="93" y="67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3" y="63"/>
                  <a:pt x="103" y="63"/>
                  <a:pt x="103" y="63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29" y="80"/>
                  <a:pt x="129" y="80"/>
                  <a:pt x="129" y="80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40" y="211"/>
                  <a:pt x="140" y="211"/>
                  <a:pt x="140" y="211"/>
                </a:cubicBezTo>
                <a:cubicBezTo>
                  <a:pt x="140" y="225"/>
                  <a:pt x="140" y="225"/>
                  <a:pt x="140" y="225"/>
                </a:cubicBezTo>
                <a:cubicBezTo>
                  <a:pt x="96" y="225"/>
                  <a:pt x="96" y="225"/>
                  <a:pt x="96" y="225"/>
                </a:cubicBezTo>
                <a:cubicBezTo>
                  <a:pt x="89" y="225"/>
                  <a:pt x="89" y="225"/>
                  <a:pt x="89" y="225"/>
                </a:cubicBezTo>
                <a:cubicBezTo>
                  <a:pt x="89" y="218"/>
                  <a:pt x="89" y="218"/>
                  <a:pt x="89" y="218"/>
                </a:cubicBezTo>
                <a:cubicBezTo>
                  <a:pt x="89" y="83"/>
                  <a:pt x="89" y="83"/>
                  <a:pt x="89" y="83"/>
                </a:cubicBezTo>
                <a:cubicBezTo>
                  <a:pt x="18" y="107"/>
                  <a:pt x="18" y="107"/>
                  <a:pt x="18" y="107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11" y="226"/>
                  <a:pt x="11" y="226"/>
                  <a:pt x="11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13"/>
                  <a:pt x="0" y="213"/>
                  <a:pt x="0" y="213"/>
                </a:cubicBezTo>
                <a:close/>
                <a:moveTo>
                  <a:pt x="26" y="225"/>
                </a:moveTo>
                <a:cubicBezTo>
                  <a:pt x="34" y="225"/>
                  <a:pt x="42" y="225"/>
                  <a:pt x="50" y="225"/>
                </a:cubicBezTo>
                <a:cubicBezTo>
                  <a:pt x="59" y="225"/>
                  <a:pt x="69" y="225"/>
                  <a:pt x="78" y="225"/>
                </a:cubicBezTo>
                <a:cubicBezTo>
                  <a:pt x="78" y="217"/>
                  <a:pt x="78" y="209"/>
                  <a:pt x="78" y="201"/>
                </a:cubicBezTo>
                <a:cubicBezTo>
                  <a:pt x="69" y="201"/>
                  <a:pt x="59" y="202"/>
                  <a:pt x="50" y="202"/>
                </a:cubicBezTo>
                <a:cubicBezTo>
                  <a:pt x="42" y="203"/>
                  <a:pt x="34" y="203"/>
                  <a:pt x="26" y="204"/>
                </a:cubicBezTo>
                <a:cubicBezTo>
                  <a:pt x="26" y="211"/>
                  <a:pt x="26" y="218"/>
                  <a:pt x="26" y="225"/>
                </a:cubicBezTo>
                <a:close/>
                <a:moveTo>
                  <a:pt x="26" y="136"/>
                </a:moveTo>
                <a:cubicBezTo>
                  <a:pt x="34" y="133"/>
                  <a:pt x="42" y="131"/>
                  <a:pt x="50" y="129"/>
                </a:cubicBezTo>
                <a:cubicBezTo>
                  <a:pt x="59" y="126"/>
                  <a:pt x="69" y="124"/>
                  <a:pt x="78" y="121"/>
                </a:cubicBezTo>
                <a:cubicBezTo>
                  <a:pt x="78" y="113"/>
                  <a:pt x="78" y="105"/>
                  <a:pt x="78" y="97"/>
                </a:cubicBezTo>
                <a:cubicBezTo>
                  <a:pt x="69" y="100"/>
                  <a:pt x="59" y="104"/>
                  <a:pt x="50" y="107"/>
                </a:cubicBezTo>
                <a:cubicBezTo>
                  <a:pt x="42" y="110"/>
                  <a:pt x="34" y="112"/>
                  <a:pt x="26" y="115"/>
                </a:cubicBezTo>
                <a:cubicBezTo>
                  <a:pt x="26" y="122"/>
                  <a:pt x="26" y="129"/>
                  <a:pt x="26" y="136"/>
                </a:cubicBezTo>
                <a:close/>
                <a:moveTo>
                  <a:pt x="26" y="165"/>
                </a:moveTo>
                <a:cubicBezTo>
                  <a:pt x="34" y="164"/>
                  <a:pt x="42" y="162"/>
                  <a:pt x="50" y="160"/>
                </a:cubicBezTo>
                <a:cubicBezTo>
                  <a:pt x="59" y="159"/>
                  <a:pt x="69" y="157"/>
                  <a:pt x="78" y="155"/>
                </a:cubicBezTo>
                <a:cubicBezTo>
                  <a:pt x="78" y="147"/>
                  <a:pt x="78" y="139"/>
                  <a:pt x="78" y="131"/>
                </a:cubicBezTo>
                <a:cubicBezTo>
                  <a:pt x="69" y="134"/>
                  <a:pt x="59" y="136"/>
                  <a:pt x="50" y="138"/>
                </a:cubicBezTo>
                <a:cubicBezTo>
                  <a:pt x="42" y="140"/>
                  <a:pt x="34" y="142"/>
                  <a:pt x="26" y="144"/>
                </a:cubicBezTo>
                <a:cubicBezTo>
                  <a:pt x="26" y="151"/>
                  <a:pt x="26" y="158"/>
                  <a:pt x="26" y="165"/>
                </a:cubicBezTo>
                <a:close/>
                <a:moveTo>
                  <a:pt x="26" y="195"/>
                </a:moveTo>
                <a:cubicBezTo>
                  <a:pt x="34" y="194"/>
                  <a:pt x="42" y="193"/>
                  <a:pt x="50" y="192"/>
                </a:cubicBezTo>
                <a:cubicBezTo>
                  <a:pt x="59" y="191"/>
                  <a:pt x="69" y="190"/>
                  <a:pt x="78" y="190"/>
                </a:cubicBezTo>
                <a:cubicBezTo>
                  <a:pt x="78" y="182"/>
                  <a:pt x="78" y="174"/>
                  <a:pt x="78" y="166"/>
                </a:cubicBezTo>
                <a:cubicBezTo>
                  <a:pt x="69" y="167"/>
                  <a:pt x="59" y="169"/>
                  <a:pt x="50" y="170"/>
                </a:cubicBezTo>
                <a:cubicBezTo>
                  <a:pt x="42" y="171"/>
                  <a:pt x="34" y="173"/>
                  <a:pt x="26" y="174"/>
                </a:cubicBezTo>
                <a:cubicBezTo>
                  <a:pt x="26" y="181"/>
                  <a:pt x="26" y="188"/>
                  <a:pt x="26" y="19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ïsliḋé"/>
          <p:cNvSpPr/>
          <p:nvPr/>
        </p:nvSpPr>
        <p:spPr bwMode="auto">
          <a:xfrm>
            <a:off x="10095613" y="5296719"/>
            <a:ext cx="1365137" cy="1197486"/>
          </a:xfrm>
          <a:custGeom>
            <a:avLst/>
            <a:gdLst>
              <a:gd name="T0" fmla="*/ 112 w 219"/>
              <a:gd name="T1" fmla="*/ 191 h 191"/>
              <a:gd name="T2" fmla="*/ 199 w 219"/>
              <a:gd name="T3" fmla="*/ 178 h 191"/>
              <a:gd name="T4" fmla="*/ 22 w 219"/>
              <a:gd name="T5" fmla="*/ 0 h 191"/>
              <a:gd name="T6" fmla="*/ 121 w 219"/>
              <a:gd name="T7" fmla="*/ 96 h 191"/>
              <a:gd name="T8" fmla="*/ 121 w 219"/>
              <a:gd name="T9" fmla="*/ 96 h 191"/>
              <a:gd name="T10" fmla="*/ 50 w 219"/>
              <a:gd name="T11" fmla="*/ 160 h 191"/>
              <a:gd name="T12" fmla="*/ 44 w 219"/>
              <a:gd name="T13" fmla="*/ 160 h 191"/>
              <a:gd name="T14" fmla="*/ 70 w 219"/>
              <a:gd name="T15" fmla="*/ 150 h 191"/>
              <a:gd name="T16" fmla="*/ 76 w 219"/>
              <a:gd name="T17" fmla="*/ 150 h 191"/>
              <a:gd name="T18" fmla="*/ 76 w 219"/>
              <a:gd name="T19" fmla="*/ 150 h 191"/>
              <a:gd name="T20" fmla="*/ 89 w 219"/>
              <a:gd name="T21" fmla="*/ 160 h 191"/>
              <a:gd name="T22" fmla="*/ 57 w 219"/>
              <a:gd name="T23" fmla="*/ 48 h 191"/>
              <a:gd name="T24" fmla="*/ 44 w 219"/>
              <a:gd name="T25" fmla="*/ 38 h 191"/>
              <a:gd name="T26" fmla="*/ 63 w 219"/>
              <a:gd name="T27" fmla="*/ 38 h 191"/>
              <a:gd name="T28" fmla="*/ 63 w 219"/>
              <a:gd name="T29" fmla="*/ 38 h 191"/>
              <a:gd name="T30" fmla="*/ 76 w 219"/>
              <a:gd name="T31" fmla="*/ 48 h 191"/>
              <a:gd name="T32" fmla="*/ 95 w 219"/>
              <a:gd name="T33" fmla="*/ 48 h 191"/>
              <a:gd name="T34" fmla="*/ 57 w 219"/>
              <a:gd name="T35" fmla="*/ 60 h 191"/>
              <a:gd name="T36" fmla="*/ 37 w 219"/>
              <a:gd name="T37" fmla="*/ 60 h 191"/>
              <a:gd name="T38" fmla="*/ 37 w 219"/>
              <a:gd name="T39" fmla="*/ 60 h 191"/>
              <a:gd name="T40" fmla="*/ 63 w 219"/>
              <a:gd name="T41" fmla="*/ 70 h 191"/>
              <a:gd name="T42" fmla="*/ 82 w 219"/>
              <a:gd name="T43" fmla="*/ 70 h 191"/>
              <a:gd name="T44" fmla="*/ 95 w 219"/>
              <a:gd name="T45" fmla="*/ 60 h 191"/>
              <a:gd name="T46" fmla="*/ 50 w 219"/>
              <a:gd name="T47" fmla="*/ 83 h 191"/>
              <a:gd name="T48" fmla="*/ 50 w 219"/>
              <a:gd name="T49" fmla="*/ 83 h 191"/>
              <a:gd name="T50" fmla="*/ 37 w 219"/>
              <a:gd name="T51" fmla="*/ 93 h 191"/>
              <a:gd name="T52" fmla="*/ 70 w 219"/>
              <a:gd name="T53" fmla="*/ 93 h 191"/>
              <a:gd name="T54" fmla="*/ 82 w 219"/>
              <a:gd name="T55" fmla="*/ 83 h 191"/>
              <a:gd name="T56" fmla="*/ 89 w 219"/>
              <a:gd name="T57" fmla="*/ 83 h 191"/>
              <a:gd name="T58" fmla="*/ 89 w 219"/>
              <a:gd name="T59" fmla="*/ 83 h 191"/>
              <a:gd name="T60" fmla="*/ 50 w 219"/>
              <a:gd name="T61" fmla="*/ 115 h 191"/>
              <a:gd name="T62" fmla="*/ 44 w 219"/>
              <a:gd name="T63" fmla="*/ 115 h 191"/>
              <a:gd name="T64" fmla="*/ 70 w 219"/>
              <a:gd name="T65" fmla="*/ 105 h 191"/>
              <a:gd name="T66" fmla="*/ 76 w 219"/>
              <a:gd name="T67" fmla="*/ 105 h 191"/>
              <a:gd name="T68" fmla="*/ 76 w 219"/>
              <a:gd name="T69" fmla="*/ 105 h 191"/>
              <a:gd name="T70" fmla="*/ 89 w 219"/>
              <a:gd name="T71" fmla="*/ 115 h 191"/>
              <a:gd name="T72" fmla="*/ 57 w 219"/>
              <a:gd name="T73" fmla="*/ 137 h 191"/>
              <a:gd name="T74" fmla="*/ 44 w 219"/>
              <a:gd name="T75" fmla="*/ 127 h 191"/>
              <a:gd name="T76" fmla="*/ 63 w 219"/>
              <a:gd name="T77" fmla="*/ 127 h 191"/>
              <a:gd name="T78" fmla="*/ 63 w 219"/>
              <a:gd name="T79" fmla="*/ 127 h 191"/>
              <a:gd name="T80" fmla="*/ 76 w 219"/>
              <a:gd name="T81" fmla="*/ 137 h 191"/>
              <a:gd name="T82" fmla="*/ 95 w 219"/>
              <a:gd name="T83" fmla="*/ 137 h 191"/>
              <a:gd name="T84" fmla="*/ 57 w 219"/>
              <a:gd name="T85" fmla="*/ 15 h 191"/>
              <a:gd name="T86" fmla="*/ 37 w 219"/>
              <a:gd name="T87" fmla="*/ 15 h 191"/>
              <a:gd name="T88" fmla="*/ 37 w 219"/>
              <a:gd name="T89" fmla="*/ 15 h 191"/>
              <a:gd name="T90" fmla="*/ 63 w 219"/>
              <a:gd name="T91" fmla="*/ 25 h 191"/>
              <a:gd name="T92" fmla="*/ 82 w 219"/>
              <a:gd name="T93" fmla="*/ 25 h 191"/>
              <a:gd name="T94" fmla="*/ 95 w 219"/>
              <a:gd name="T95" fmla="*/ 15 h 191"/>
              <a:gd name="T96" fmla="*/ 121 w 219"/>
              <a:gd name="T97" fmla="*/ 78 h 191"/>
              <a:gd name="T98" fmla="*/ 121 w 219"/>
              <a:gd name="T99" fmla="*/ 78 h 191"/>
              <a:gd name="T100" fmla="*/ 121 w 219"/>
              <a:gd name="T101" fmla="*/ 123 h 191"/>
              <a:gd name="T102" fmla="*/ 185 w 219"/>
              <a:gd name="T103" fmla="*/ 141 h 191"/>
              <a:gd name="T104" fmla="*/ 185 w 219"/>
              <a:gd name="T105" fmla="*/ 15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9" h="191">
                <a:moveTo>
                  <a:pt x="0" y="191"/>
                </a:moveTo>
                <a:cubicBezTo>
                  <a:pt x="22" y="191"/>
                  <a:pt x="22" y="191"/>
                  <a:pt x="22" y="191"/>
                </a:cubicBezTo>
                <a:cubicBezTo>
                  <a:pt x="103" y="191"/>
                  <a:pt x="103" y="191"/>
                  <a:pt x="103" y="191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19" y="191"/>
                  <a:pt x="219" y="191"/>
                  <a:pt x="219" y="191"/>
                </a:cubicBezTo>
                <a:cubicBezTo>
                  <a:pt x="219" y="178"/>
                  <a:pt x="219" y="178"/>
                  <a:pt x="219" y="178"/>
                </a:cubicBezTo>
                <a:cubicBezTo>
                  <a:pt x="199" y="178"/>
                  <a:pt x="199" y="178"/>
                  <a:pt x="199" y="178"/>
                </a:cubicBezTo>
                <a:cubicBezTo>
                  <a:pt x="199" y="66"/>
                  <a:pt x="199" y="66"/>
                  <a:pt x="199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2" y="0"/>
                  <a:pt x="112" y="0"/>
                  <a:pt x="1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178"/>
                  <a:pt x="22" y="178"/>
                  <a:pt x="22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91"/>
                  <a:pt x="0" y="191"/>
                  <a:pt x="0" y="191"/>
                </a:cubicBezTo>
                <a:close/>
                <a:moveTo>
                  <a:pt x="121" y="96"/>
                </a:moveTo>
                <a:cubicBezTo>
                  <a:pt x="142" y="96"/>
                  <a:pt x="164" y="96"/>
                  <a:pt x="185" y="96"/>
                </a:cubicBezTo>
                <a:cubicBezTo>
                  <a:pt x="185" y="99"/>
                  <a:pt x="185" y="102"/>
                  <a:pt x="185" y="105"/>
                </a:cubicBezTo>
                <a:cubicBezTo>
                  <a:pt x="164" y="105"/>
                  <a:pt x="142" y="105"/>
                  <a:pt x="121" y="105"/>
                </a:cubicBezTo>
                <a:cubicBezTo>
                  <a:pt x="121" y="102"/>
                  <a:pt x="121" y="99"/>
                  <a:pt x="121" y="96"/>
                </a:cubicBezTo>
                <a:close/>
                <a:moveTo>
                  <a:pt x="50" y="150"/>
                </a:moveTo>
                <a:cubicBezTo>
                  <a:pt x="52" y="150"/>
                  <a:pt x="55" y="150"/>
                  <a:pt x="57" y="150"/>
                </a:cubicBezTo>
                <a:cubicBezTo>
                  <a:pt x="57" y="153"/>
                  <a:pt x="57" y="157"/>
                  <a:pt x="57" y="160"/>
                </a:cubicBezTo>
                <a:cubicBezTo>
                  <a:pt x="55" y="160"/>
                  <a:pt x="52" y="160"/>
                  <a:pt x="50" y="160"/>
                </a:cubicBezTo>
                <a:cubicBezTo>
                  <a:pt x="50" y="157"/>
                  <a:pt x="50" y="153"/>
                  <a:pt x="50" y="150"/>
                </a:cubicBezTo>
                <a:close/>
                <a:moveTo>
                  <a:pt x="37" y="150"/>
                </a:moveTo>
                <a:cubicBezTo>
                  <a:pt x="44" y="150"/>
                  <a:pt x="44" y="150"/>
                  <a:pt x="44" y="150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37" y="160"/>
                  <a:pt x="37" y="160"/>
                  <a:pt x="37" y="160"/>
                </a:cubicBezTo>
                <a:cubicBezTo>
                  <a:pt x="37" y="150"/>
                  <a:pt x="37" y="150"/>
                  <a:pt x="37" y="150"/>
                </a:cubicBezTo>
                <a:close/>
                <a:moveTo>
                  <a:pt x="63" y="150"/>
                </a:moveTo>
                <a:cubicBezTo>
                  <a:pt x="65" y="150"/>
                  <a:pt x="67" y="150"/>
                  <a:pt x="70" y="150"/>
                </a:cubicBezTo>
                <a:cubicBezTo>
                  <a:pt x="70" y="153"/>
                  <a:pt x="70" y="157"/>
                  <a:pt x="70" y="160"/>
                </a:cubicBezTo>
                <a:cubicBezTo>
                  <a:pt x="67" y="160"/>
                  <a:pt x="65" y="160"/>
                  <a:pt x="63" y="160"/>
                </a:cubicBezTo>
                <a:cubicBezTo>
                  <a:pt x="63" y="157"/>
                  <a:pt x="63" y="153"/>
                  <a:pt x="63" y="150"/>
                </a:cubicBezTo>
                <a:close/>
                <a:moveTo>
                  <a:pt x="76" y="150"/>
                </a:moveTo>
                <a:cubicBezTo>
                  <a:pt x="78" y="150"/>
                  <a:pt x="80" y="150"/>
                  <a:pt x="82" y="150"/>
                </a:cubicBezTo>
                <a:cubicBezTo>
                  <a:pt x="82" y="153"/>
                  <a:pt x="82" y="157"/>
                  <a:pt x="82" y="160"/>
                </a:cubicBezTo>
                <a:cubicBezTo>
                  <a:pt x="80" y="160"/>
                  <a:pt x="78" y="160"/>
                  <a:pt x="76" y="160"/>
                </a:cubicBezTo>
                <a:cubicBezTo>
                  <a:pt x="76" y="157"/>
                  <a:pt x="76" y="153"/>
                  <a:pt x="76" y="150"/>
                </a:cubicBezTo>
                <a:close/>
                <a:moveTo>
                  <a:pt x="89" y="150"/>
                </a:moveTo>
                <a:cubicBezTo>
                  <a:pt x="95" y="150"/>
                  <a:pt x="95" y="150"/>
                  <a:pt x="95" y="150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50"/>
                  <a:pt x="89" y="150"/>
                  <a:pt x="89" y="150"/>
                </a:cubicBezTo>
                <a:close/>
                <a:moveTo>
                  <a:pt x="50" y="38"/>
                </a:moveTo>
                <a:cubicBezTo>
                  <a:pt x="52" y="38"/>
                  <a:pt x="55" y="38"/>
                  <a:pt x="57" y="38"/>
                </a:cubicBezTo>
                <a:cubicBezTo>
                  <a:pt x="57" y="41"/>
                  <a:pt x="57" y="44"/>
                  <a:pt x="57" y="48"/>
                </a:cubicBezTo>
                <a:cubicBezTo>
                  <a:pt x="55" y="48"/>
                  <a:pt x="52" y="48"/>
                  <a:pt x="50" y="48"/>
                </a:cubicBezTo>
                <a:cubicBezTo>
                  <a:pt x="50" y="44"/>
                  <a:pt x="50" y="41"/>
                  <a:pt x="50" y="38"/>
                </a:cubicBezTo>
                <a:close/>
                <a:moveTo>
                  <a:pt x="37" y="38"/>
                </a:moveTo>
                <a:cubicBezTo>
                  <a:pt x="40" y="38"/>
                  <a:pt x="42" y="38"/>
                  <a:pt x="44" y="38"/>
                </a:cubicBezTo>
                <a:cubicBezTo>
                  <a:pt x="44" y="41"/>
                  <a:pt x="44" y="44"/>
                  <a:pt x="44" y="48"/>
                </a:cubicBezTo>
                <a:cubicBezTo>
                  <a:pt x="42" y="48"/>
                  <a:pt x="40" y="48"/>
                  <a:pt x="37" y="48"/>
                </a:cubicBezTo>
                <a:cubicBezTo>
                  <a:pt x="37" y="44"/>
                  <a:pt x="37" y="41"/>
                  <a:pt x="37" y="38"/>
                </a:cubicBezTo>
                <a:close/>
                <a:moveTo>
                  <a:pt x="63" y="38"/>
                </a:moveTo>
                <a:cubicBezTo>
                  <a:pt x="65" y="38"/>
                  <a:pt x="67" y="38"/>
                  <a:pt x="70" y="38"/>
                </a:cubicBezTo>
                <a:cubicBezTo>
                  <a:pt x="70" y="41"/>
                  <a:pt x="70" y="44"/>
                  <a:pt x="70" y="48"/>
                </a:cubicBezTo>
                <a:cubicBezTo>
                  <a:pt x="67" y="48"/>
                  <a:pt x="65" y="48"/>
                  <a:pt x="63" y="48"/>
                </a:cubicBezTo>
                <a:cubicBezTo>
                  <a:pt x="63" y="44"/>
                  <a:pt x="63" y="41"/>
                  <a:pt x="63" y="38"/>
                </a:cubicBezTo>
                <a:close/>
                <a:moveTo>
                  <a:pt x="76" y="38"/>
                </a:moveTo>
                <a:cubicBezTo>
                  <a:pt x="78" y="38"/>
                  <a:pt x="80" y="38"/>
                  <a:pt x="82" y="38"/>
                </a:cubicBezTo>
                <a:cubicBezTo>
                  <a:pt x="82" y="41"/>
                  <a:pt x="82" y="44"/>
                  <a:pt x="82" y="48"/>
                </a:cubicBezTo>
                <a:cubicBezTo>
                  <a:pt x="80" y="48"/>
                  <a:pt x="78" y="48"/>
                  <a:pt x="76" y="48"/>
                </a:cubicBezTo>
                <a:cubicBezTo>
                  <a:pt x="76" y="44"/>
                  <a:pt x="76" y="41"/>
                  <a:pt x="76" y="38"/>
                </a:cubicBezTo>
                <a:close/>
                <a:moveTo>
                  <a:pt x="89" y="38"/>
                </a:moveTo>
                <a:cubicBezTo>
                  <a:pt x="91" y="38"/>
                  <a:pt x="93" y="38"/>
                  <a:pt x="95" y="38"/>
                </a:cubicBezTo>
                <a:cubicBezTo>
                  <a:pt x="95" y="41"/>
                  <a:pt x="95" y="44"/>
                  <a:pt x="95" y="48"/>
                </a:cubicBezTo>
                <a:cubicBezTo>
                  <a:pt x="93" y="48"/>
                  <a:pt x="91" y="48"/>
                  <a:pt x="89" y="48"/>
                </a:cubicBezTo>
                <a:cubicBezTo>
                  <a:pt x="89" y="44"/>
                  <a:pt x="89" y="41"/>
                  <a:pt x="89" y="38"/>
                </a:cubicBezTo>
                <a:close/>
                <a:moveTo>
                  <a:pt x="50" y="60"/>
                </a:moveTo>
                <a:cubicBezTo>
                  <a:pt x="52" y="60"/>
                  <a:pt x="55" y="60"/>
                  <a:pt x="57" y="60"/>
                </a:cubicBezTo>
                <a:cubicBezTo>
                  <a:pt x="57" y="63"/>
                  <a:pt x="57" y="67"/>
                  <a:pt x="57" y="70"/>
                </a:cubicBezTo>
                <a:cubicBezTo>
                  <a:pt x="55" y="70"/>
                  <a:pt x="52" y="70"/>
                  <a:pt x="50" y="70"/>
                </a:cubicBezTo>
                <a:cubicBezTo>
                  <a:pt x="50" y="67"/>
                  <a:pt x="50" y="63"/>
                  <a:pt x="50" y="60"/>
                </a:cubicBezTo>
                <a:close/>
                <a:moveTo>
                  <a:pt x="37" y="60"/>
                </a:moveTo>
                <a:cubicBezTo>
                  <a:pt x="40" y="60"/>
                  <a:pt x="42" y="60"/>
                  <a:pt x="44" y="60"/>
                </a:cubicBezTo>
                <a:cubicBezTo>
                  <a:pt x="44" y="63"/>
                  <a:pt x="44" y="67"/>
                  <a:pt x="44" y="70"/>
                </a:cubicBezTo>
                <a:cubicBezTo>
                  <a:pt x="42" y="70"/>
                  <a:pt x="40" y="70"/>
                  <a:pt x="37" y="70"/>
                </a:cubicBezTo>
                <a:cubicBezTo>
                  <a:pt x="37" y="67"/>
                  <a:pt x="37" y="63"/>
                  <a:pt x="37" y="60"/>
                </a:cubicBezTo>
                <a:close/>
                <a:moveTo>
                  <a:pt x="63" y="60"/>
                </a:moveTo>
                <a:cubicBezTo>
                  <a:pt x="65" y="60"/>
                  <a:pt x="67" y="60"/>
                  <a:pt x="70" y="60"/>
                </a:cubicBezTo>
                <a:cubicBezTo>
                  <a:pt x="70" y="63"/>
                  <a:pt x="70" y="67"/>
                  <a:pt x="70" y="70"/>
                </a:cubicBezTo>
                <a:cubicBezTo>
                  <a:pt x="67" y="70"/>
                  <a:pt x="65" y="70"/>
                  <a:pt x="63" y="70"/>
                </a:cubicBezTo>
                <a:cubicBezTo>
                  <a:pt x="63" y="67"/>
                  <a:pt x="63" y="63"/>
                  <a:pt x="63" y="60"/>
                </a:cubicBezTo>
                <a:close/>
                <a:moveTo>
                  <a:pt x="76" y="60"/>
                </a:moveTo>
                <a:cubicBezTo>
                  <a:pt x="78" y="60"/>
                  <a:pt x="80" y="60"/>
                  <a:pt x="82" y="60"/>
                </a:cubicBezTo>
                <a:cubicBezTo>
                  <a:pt x="82" y="63"/>
                  <a:pt x="82" y="67"/>
                  <a:pt x="82" y="70"/>
                </a:cubicBezTo>
                <a:cubicBezTo>
                  <a:pt x="80" y="70"/>
                  <a:pt x="78" y="70"/>
                  <a:pt x="76" y="70"/>
                </a:cubicBezTo>
                <a:cubicBezTo>
                  <a:pt x="76" y="67"/>
                  <a:pt x="76" y="63"/>
                  <a:pt x="76" y="60"/>
                </a:cubicBezTo>
                <a:close/>
                <a:moveTo>
                  <a:pt x="89" y="60"/>
                </a:moveTo>
                <a:cubicBezTo>
                  <a:pt x="91" y="60"/>
                  <a:pt x="93" y="60"/>
                  <a:pt x="95" y="60"/>
                </a:cubicBezTo>
                <a:cubicBezTo>
                  <a:pt x="95" y="63"/>
                  <a:pt x="95" y="67"/>
                  <a:pt x="95" y="70"/>
                </a:cubicBezTo>
                <a:cubicBezTo>
                  <a:pt x="93" y="70"/>
                  <a:pt x="91" y="70"/>
                  <a:pt x="89" y="70"/>
                </a:cubicBezTo>
                <a:cubicBezTo>
                  <a:pt x="89" y="67"/>
                  <a:pt x="89" y="63"/>
                  <a:pt x="89" y="60"/>
                </a:cubicBezTo>
                <a:close/>
                <a:moveTo>
                  <a:pt x="50" y="83"/>
                </a:moveTo>
                <a:cubicBezTo>
                  <a:pt x="52" y="83"/>
                  <a:pt x="55" y="83"/>
                  <a:pt x="57" y="83"/>
                </a:cubicBezTo>
                <a:cubicBezTo>
                  <a:pt x="57" y="86"/>
                  <a:pt x="57" y="89"/>
                  <a:pt x="57" y="93"/>
                </a:cubicBezTo>
                <a:cubicBezTo>
                  <a:pt x="55" y="93"/>
                  <a:pt x="52" y="93"/>
                  <a:pt x="50" y="93"/>
                </a:cubicBezTo>
                <a:cubicBezTo>
                  <a:pt x="50" y="89"/>
                  <a:pt x="50" y="86"/>
                  <a:pt x="50" y="83"/>
                </a:cubicBezTo>
                <a:close/>
                <a:moveTo>
                  <a:pt x="37" y="83"/>
                </a:moveTo>
                <a:cubicBezTo>
                  <a:pt x="40" y="83"/>
                  <a:pt x="42" y="83"/>
                  <a:pt x="44" y="83"/>
                </a:cubicBezTo>
                <a:cubicBezTo>
                  <a:pt x="44" y="86"/>
                  <a:pt x="44" y="89"/>
                  <a:pt x="44" y="93"/>
                </a:cubicBezTo>
                <a:cubicBezTo>
                  <a:pt x="42" y="93"/>
                  <a:pt x="40" y="93"/>
                  <a:pt x="37" y="93"/>
                </a:cubicBezTo>
                <a:cubicBezTo>
                  <a:pt x="37" y="89"/>
                  <a:pt x="37" y="86"/>
                  <a:pt x="37" y="83"/>
                </a:cubicBezTo>
                <a:close/>
                <a:moveTo>
                  <a:pt x="63" y="83"/>
                </a:moveTo>
                <a:cubicBezTo>
                  <a:pt x="65" y="83"/>
                  <a:pt x="67" y="83"/>
                  <a:pt x="70" y="83"/>
                </a:cubicBezTo>
                <a:cubicBezTo>
                  <a:pt x="70" y="86"/>
                  <a:pt x="70" y="89"/>
                  <a:pt x="70" y="93"/>
                </a:cubicBezTo>
                <a:cubicBezTo>
                  <a:pt x="67" y="93"/>
                  <a:pt x="65" y="93"/>
                  <a:pt x="63" y="93"/>
                </a:cubicBezTo>
                <a:cubicBezTo>
                  <a:pt x="63" y="89"/>
                  <a:pt x="63" y="86"/>
                  <a:pt x="63" y="83"/>
                </a:cubicBezTo>
                <a:close/>
                <a:moveTo>
                  <a:pt x="76" y="83"/>
                </a:moveTo>
                <a:cubicBezTo>
                  <a:pt x="78" y="83"/>
                  <a:pt x="80" y="83"/>
                  <a:pt x="82" y="83"/>
                </a:cubicBezTo>
                <a:cubicBezTo>
                  <a:pt x="82" y="86"/>
                  <a:pt x="82" y="89"/>
                  <a:pt x="82" y="93"/>
                </a:cubicBezTo>
                <a:cubicBezTo>
                  <a:pt x="80" y="93"/>
                  <a:pt x="78" y="93"/>
                  <a:pt x="76" y="93"/>
                </a:cubicBezTo>
                <a:cubicBezTo>
                  <a:pt x="76" y="89"/>
                  <a:pt x="76" y="86"/>
                  <a:pt x="76" y="83"/>
                </a:cubicBezTo>
                <a:close/>
                <a:moveTo>
                  <a:pt x="89" y="83"/>
                </a:moveTo>
                <a:cubicBezTo>
                  <a:pt x="91" y="83"/>
                  <a:pt x="93" y="83"/>
                  <a:pt x="95" y="83"/>
                </a:cubicBezTo>
                <a:cubicBezTo>
                  <a:pt x="95" y="86"/>
                  <a:pt x="95" y="89"/>
                  <a:pt x="95" y="93"/>
                </a:cubicBezTo>
                <a:cubicBezTo>
                  <a:pt x="93" y="93"/>
                  <a:pt x="91" y="93"/>
                  <a:pt x="89" y="93"/>
                </a:cubicBezTo>
                <a:cubicBezTo>
                  <a:pt x="89" y="89"/>
                  <a:pt x="89" y="86"/>
                  <a:pt x="89" y="83"/>
                </a:cubicBezTo>
                <a:close/>
                <a:moveTo>
                  <a:pt x="50" y="105"/>
                </a:moveTo>
                <a:cubicBezTo>
                  <a:pt x="52" y="105"/>
                  <a:pt x="55" y="105"/>
                  <a:pt x="57" y="105"/>
                </a:cubicBezTo>
                <a:cubicBezTo>
                  <a:pt x="57" y="108"/>
                  <a:pt x="57" y="112"/>
                  <a:pt x="57" y="115"/>
                </a:cubicBezTo>
                <a:cubicBezTo>
                  <a:pt x="55" y="115"/>
                  <a:pt x="52" y="115"/>
                  <a:pt x="50" y="115"/>
                </a:cubicBezTo>
                <a:cubicBezTo>
                  <a:pt x="50" y="112"/>
                  <a:pt x="50" y="108"/>
                  <a:pt x="50" y="105"/>
                </a:cubicBezTo>
                <a:close/>
                <a:moveTo>
                  <a:pt x="37" y="105"/>
                </a:moveTo>
                <a:cubicBezTo>
                  <a:pt x="40" y="105"/>
                  <a:pt x="42" y="105"/>
                  <a:pt x="44" y="105"/>
                </a:cubicBezTo>
                <a:cubicBezTo>
                  <a:pt x="44" y="108"/>
                  <a:pt x="44" y="112"/>
                  <a:pt x="44" y="115"/>
                </a:cubicBezTo>
                <a:cubicBezTo>
                  <a:pt x="42" y="115"/>
                  <a:pt x="40" y="115"/>
                  <a:pt x="37" y="115"/>
                </a:cubicBezTo>
                <a:cubicBezTo>
                  <a:pt x="37" y="112"/>
                  <a:pt x="37" y="108"/>
                  <a:pt x="37" y="105"/>
                </a:cubicBezTo>
                <a:close/>
                <a:moveTo>
                  <a:pt x="63" y="105"/>
                </a:moveTo>
                <a:cubicBezTo>
                  <a:pt x="65" y="105"/>
                  <a:pt x="67" y="105"/>
                  <a:pt x="70" y="105"/>
                </a:cubicBezTo>
                <a:cubicBezTo>
                  <a:pt x="70" y="108"/>
                  <a:pt x="70" y="112"/>
                  <a:pt x="70" y="115"/>
                </a:cubicBezTo>
                <a:cubicBezTo>
                  <a:pt x="67" y="115"/>
                  <a:pt x="65" y="115"/>
                  <a:pt x="63" y="115"/>
                </a:cubicBezTo>
                <a:cubicBezTo>
                  <a:pt x="63" y="112"/>
                  <a:pt x="63" y="108"/>
                  <a:pt x="63" y="105"/>
                </a:cubicBezTo>
                <a:close/>
                <a:moveTo>
                  <a:pt x="76" y="105"/>
                </a:moveTo>
                <a:cubicBezTo>
                  <a:pt x="78" y="105"/>
                  <a:pt x="80" y="105"/>
                  <a:pt x="82" y="105"/>
                </a:cubicBezTo>
                <a:cubicBezTo>
                  <a:pt x="82" y="108"/>
                  <a:pt x="82" y="112"/>
                  <a:pt x="82" y="115"/>
                </a:cubicBezTo>
                <a:cubicBezTo>
                  <a:pt x="80" y="115"/>
                  <a:pt x="78" y="115"/>
                  <a:pt x="76" y="115"/>
                </a:cubicBezTo>
                <a:cubicBezTo>
                  <a:pt x="76" y="112"/>
                  <a:pt x="76" y="108"/>
                  <a:pt x="76" y="105"/>
                </a:cubicBezTo>
                <a:close/>
                <a:moveTo>
                  <a:pt x="89" y="105"/>
                </a:moveTo>
                <a:cubicBezTo>
                  <a:pt x="91" y="105"/>
                  <a:pt x="93" y="105"/>
                  <a:pt x="95" y="105"/>
                </a:cubicBezTo>
                <a:cubicBezTo>
                  <a:pt x="95" y="108"/>
                  <a:pt x="95" y="112"/>
                  <a:pt x="95" y="115"/>
                </a:cubicBezTo>
                <a:cubicBezTo>
                  <a:pt x="93" y="115"/>
                  <a:pt x="91" y="115"/>
                  <a:pt x="89" y="115"/>
                </a:cubicBezTo>
                <a:cubicBezTo>
                  <a:pt x="89" y="112"/>
                  <a:pt x="89" y="108"/>
                  <a:pt x="89" y="105"/>
                </a:cubicBezTo>
                <a:close/>
                <a:moveTo>
                  <a:pt x="50" y="127"/>
                </a:moveTo>
                <a:cubicBezTo>
                  <a:pt x="52" y="127"/>
                  <a:pt x="55" y="127"/>
                  <a:pt x="57" y="127"/>
                </a:cubicBezTo>
                <a:cubicBezTo>
                  <a:pt x="57" y="131"/>
                  <a:pt x="57" y="134"/>
                  <a:pt x="57" y="137"/>
                </a:cubicBezTo>
                <a:cubicBezTo>
                  <a:pt x="55" y="137"/>
                  <a:pt x="52" y="137"/>
                  <a:pt x="50" y="137"/>
                </a:cubicBezTo>
                <a:cubicBezTo>
                  <a:pt x="50" y="134"/>
                  <a:pt x="50" y="131"/>
                  <a:pt x="50" y="127"/>
                </a:cubicBezTo>
                <a:close/>
                <a:moveTo>
                  <a:pt x="37" y="127"/>
                </a:moveTo>
                <a:cubicBezTo>
                  <a:pt x="40" y="127"/>
                  <a:pt x="42" y="127"/>
                  <a:pt x="44" y="127"/>
                </a:cubicBezTo>
                <a:cubicBezTo>
                  <a:pt x="44" y="131"/>
                  <a:pt x="44" y="134"/>
                  <a:pt x="44" y="137"/>
                </a:cubicBezTo>
                <a:cubicBezTo>
                  <a:pt x="42" y="137"/>
                  <a:pt x="40" y="137"/>
                  <a:pt x="37" y="137"/>
                </a:cubicBezTo>
                <a:cubicBezTo>
                  <a:pt x="37" y="134"/>
                  <a:pt x="37" y="131"/>
                  <a:pt x="37" y="127"/>
                </a:cubicBezTo>
                <a:close/>
                <a:moveTo>
                  <a:pt x="63" y="127"/>
                </a:moveTo>
                <a:cubicBezTo>
                  <a:pt x="65" y="127"/>
                  <a:pt x="67" y="127"/>
                  <a:pt x="70" y="127"/>
                </a:cubicBezTo>
                <a:cubicBezTo>
                  <a:pt x="70" y="131"/>
                  <a:pt x="70" y="134"/>
                  <a:pt x="70" y="137"/>
                </a:cubicBezTo>
                <a:cubicBezTo>
                  <a:pt x="67" y="137"/>
                  <a:pt x="65" y="137"/>
                  <a:pt x="63" y="137"/>
                </a:cubicBezTo>
                <a:cubicBezTo>
                  <a:pt x="63" y="134"/>
                  <a:pt x="63" y="131"/>
                  <a:pt x="63" y="127"/>
                </a:cubicBezTo>
                <a:close/>
                <a:moveTo>
                  <a:pt x="76" y="127"/>
                </a:moveTo>
                <a:cubicBezTo>
                  <a:pt x="78" y="127"/>
                  <a:pt x="80" y="127"/>
                  <a:pt x="82" y="127"/>
                </a:cubicBezTo>
                <a:cubicBezTo>
                  <a:pt x="82" y="131"/>
                  <a:pt x="82" y="134"/>
                  <a:pt x="82" y="137"/>
                </a:cubicBezTo>
                <a:cubicBezTo>
                  <a:pt x="80" y="137"/>
                  <a:pt x="78" y="137"/>
                  <a:pt x="76" y="137"/>
                </a:cubicBezTo>
                <a:cubicBezTo>
                  <a:pt x="76" y="134"/>
                  <a:pt x="76" y="131"/>
                  <a:pt x="76" y="127"/>
                </a:cubicBezTo>
                <a:close/>
                <a:moveTo>
                  <a:pt x="89" y="127"/>
                </a:moveTo>
                <a:cubicBezTo>
                  <a:pt x="91" y="127"/>
                  <a:pt x="93" y="127"/>
                  <a:pt x="95" y="127"/>
                </a:cubicBezTo>
                <a:cubicBezTo>
                  <a:pt x="95" y="131"/>
                  <a:pt x="95" y="134"/>
                  <a:pt x="95" y="137"/>
                </a:cubicBezTo>
                <a:cubicBezTo>
                  <a:pt x="93" y="137"/>
                  <a:pt x="91" y="137"/>
                  <a:pt x="89" y="137"/>
                </a:cubicBezTo>
                <a:cubicBezTo>
                  <a:pt x="89" y="134"/>
                  <a:pt x="89" y="131"/>
                  <a:pt x="89" y="127"/>
                </a:cubicBezTo>
                <a:close/>
                <a:moveTo>
                  <a:pt x="50" y="15"/>
                </a:moveTo>
                <a:cubicBezTo>
                  <a:pt x="52" y="15"/>
                  <a:pt x="55" y="15"/>
                  <a:pt x="57" y="15"/>
                </a:cubicBezTo>
                <a:cubicBezTo>
                  <a:pt x="57" y="18"/>
                  <a:pt x="57" y="22"/>
                  <a:pt x="57" y="25"/>
                </a:cubicBezTo>
                <a:cubicBezTo>
                  <a:pt x="55" y="25"/>
                  <a:pt x="52" y="25"/>
                  <a:pt x="50" y="25"/>
                </a:cubicBezTo>
                <a:cubicBezTo>
                  <a:pt x="50" y="22"/>
                  <a:pt x="50" y="18"/>
                  <a:pt x="50" y="15"/>
                </a:cubicBezTo>
                <a:close/>
                <a:moveTo>
                  <a:pt x="37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44" y="25"/>
                  <a:pt x="44" y="25"/>
                  <a:pt x="44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15"/>
                  <a:pt x="37" y="15"/>
                  <a:pt x="37" y="15"/>
                </a:cubicBezTo>
                <a:close/>
                <a:moveTo>
                  <a:pt x="63" y="15"/>
                </a:moveTo>
                <a:cubicBezTo>
                  <a:pt x="65" y="15"/>
                  <a:pt x="67" y="15"/>
                  <a:pt x="70" y="15"/>
                </a:cubicBezTo>
                <a:cubicBezTo>
                  <a:pt x="70" y="18"/>
                  <a:pt x="70" y="22"/>
                  <a:pt x="70" y="25"/>
                </a:cubicBezTo>
                <a:cubicBezTo>
                  <a:pt x="67" y="25"/>
                  <a:pt x="65" y="25"/>
                  <a:pt x="63" y="25"/>
                </a:cubicBezTo>
                <a:cubicBezTo>
                  <a:pt x="63" y="22"/>
                  <a:pt x="63" y="18"/>
                  <a:pt x="63" y="15"/>
                </a:cubicBezTo>
                <a:close/>
                <a:moveTo>
                  <a:pt x="76" y="15"/>
                </a:moveTo>
                <a:cubicBezTo>
                  <a:pt x="78" y="15"/>
                  <a:pt x="80" y="15"/>
                  <a:pt x="82" y="15"/>
                </a:cubicBezTo>
                <a:cubicBezTo>
                  <a:pt x="82" y="18"/>
                  <a:pt x="82" y="22"/>
                  <a:pt x="82" y="25"/>
                </a:cubicBezTo>
                <a:cubicBezTo>
                  <a:pt x="80" y="25"/>
                  <a:pt x="78" y="25"/>
                  <a:pt x="76" y="25"/>
                </a:cubicBezTo>
                <a:cubicBezTo>
                  <a:pt x="76" y="22"/>
                  <a:pt x="76" y="18"/>
                  <a:pt x="76" y="15"/>
                </a:cubicBezTo>
                <a:close/>
                <a:moveTo>
                  <a:pt x="89" y="15"/>
                </a:moveTo>
                <a:cubicBezTo>
                  <a:pt x="95" y="15"/>
                  <a:pt x="95" y="15"/>
                  <a:pt x="95" y="15"/>
                </a:cubicBezTo>
                <a:cubicBezTo>
                  <a:pt x="95" y="25"/>
                  <a:pt x="95" y="25"/>
                  <a:pt x="95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15"/>
                  <a:pt x="89" y="15"/>
                  <a:pt x="89" y="15"/>
                </a:cubicBezTo>
                <a:close/>
                <a:moveTo>
                  <a:pt x="121" y="78"/>
                </a:moveTo>
                <a:cubicBezTo>
                  <a:pt x="185" y="78"/>
                  <a:pt x="185" y="78"/>
                  <a:pt x="185" y="78"/>
                </a:cubicBezTo>
                <a:cubicBezTo>
                  <a:pt x="185" y="86"/>
                  <a:pt x="185" y="86"/>
                  <a:pt x="185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78"/>
                  <a:pt x="121" y="78"/>
                  <a:pt x="121" y="78"/>
                </a:cubicBezTo>
                <a:close/>
                <a:moveTo>
                  <a:pt x="121" y="115"/>
                </a:moveTo>
                <a:cubicBezTo>
                  <a:pt x="142" y="115"/>
                  <a:pt x="164" y="115"/>
                  <a:pt x="185" y="115"/>
                </a:cubicBezTo>
                <a:cubicBezTo>
                  <a:pt x="185" y="118"/>
                  <a:pt x="185" y="120"/>
                  <a:pt x="185" y="123"/>
                </a:cubicBezTo>
                <a:cubicBezTo>
                  <a:pt x="164" y="123"/>
                  <a:pt x="142" y="123"/>
                  <a:pt x="121" y="123"/>
                </a:cubicBezTo>
                <a:cubicBezTo>
                  <a:pt x="121" y="120"/>
                  <a:pt x="121" y="118"/>
                  <a:pt x="121" y="115"/>
                </a:cubicBezTo>
                <a:close/>
                <a:moveTo>
                  <a:pt x="121" y="133"/>
                </a:moveTo>
                <a:cubicBezTo>
                  <a:pt x="142" y="133"/>
                  <a:pt x="164" y="133"/>
                  <a:pt x="185" y="133"/>
                </a:cubicBezTo>
                <a:cubicBezTo>
                  <a:pt x="185" y="136"/>
                  <a:pt x="185" y="139"/>
                  <a:pt x="185" y="141"/>
                </a:cubicBezTo>
                <a:cubicBezTo>
                  <a:pt x="164" y="141"/>
                  <a:pt x="142" y="141"/>
                  <a:pt x="121" y="141"/>
                </a:cubicBezTo>
                <a:cubicBezTo>
                  <a:pt x="121" y="139"/>
                  <a:pt x="121" y="136"/>
                  <a:pt x="121" y="133"/>
                </a:cubicBezTo>
                <a:close/>
                <a:moveTo>
                  <a:pt x="121" y="152"/>
                </a:moveTo>
                <a:cubicBezTo>
                  <a:pt x="185" y="152"/>
                  <a:pt x="185" y="152"/>
                  <a:pt x="185" y="152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21" y="160"/>
                  <a:pt x="121" y="160"/>
                  <a:pt x="121" y="160"/>
                </a:cubicBezTo>
                <a:lnTo>
                  <a:pt x="121" y="1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392043" y="2929269"/>
            <a:ext cx="4104632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ṥ1ïḓê"/>
          <p:cNvSpPr txBox="1"/>
          <p:nvPr/>
        </p:nvSpPr>
        <p:spPr>
          <a:xfrm>
            <a:off x="821061" y="1499045"/>
            <a:ext cx="4917143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Unified fonts make reading more fluent.</a:t>
            </a:r>
          </a:p>
          <a:p>
            <a:pPr defTabSz="914400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 defTabSz="914400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350976" y="1130300"/>
            <a:ext cx="0" cy="2720731"/>
          </a:xfrm>
          <a:prstGeom prst="line">
            <a:avLst/>
          </a:prstGeom>
          <a:noFill/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19" name="íṥḻiḋé"/>
          <p:cNvSpPr/>
          <p:nvPr/>
        </p:nvSpPr>
        <p:spPr bwMode="auto">
          <a:xfrm>
            <a:off x="7329415" y="1586071"/>
            <a:ext cx="1244597" cy="363483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key words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íŝlïḍe"/>
          <p:cNvSpPr/>
          <p:nvPr/>
        </p:nvSpPr>
        <p:spPr bwMode="auto">
          <a:xfrm>
            <a:off x="7329414" y="3207982"/>
            <a:ext cx="1244597" cy="363483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key words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92043" y="3684214"/>
            <a:ext cx="273588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LOREM IPSUM DOLOR SIT AMET,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CONSECTETUR ADIPISICING ELIT, </a:t>
            </a:r>
          </a:p>
        </p:txBody>
      </p:sp>
      <p:sp>
        <p:nvSpPr>
          <p:cNvPr id="22" name="矩形 21"/>
          <p:cNvSpPr/>
          <p:nvPr/>
        </p:nvSpPr>
        <p:spPr>
          <a:xfrm>
            <a:off x="7392043" y="2117885"/>
            <a:ext cx="273588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LOREM IPSUM DOLOR SIT AMET,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CONSECTETUR ADIPISICING ELIT, </a:t>
            </a:r>
          </a:p>
        </p:txBody>
      </p:sp>
      <p:sp>
        <p:nvSpPr>
          <p:cNvPr id="23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4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80634" y="22903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27" name="矩形 26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93"/>
          <p:cNvSpPr>
            <a:spLocks noChangeArrowheads="1"/>
          </p:cNvSpPr>
          <p:nvPr/>
        </p:nvSpPr>
        <p:spPr bwMode="auto">
          <a:xfrm>
            <a:off x="0" y="5472"/>
            <a:ext cx="12192000" cy="68484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194"/>
          <p:cNvSpPr/>
          <p:nvPr/>
        </p:nvSpPr>
        <p:spPr bwMode="auto">
          <a:xfrm>
            <a:off x="0" y="5472"/>
            <a:ext cx="12192000" cy="6848475"/>
          </a:xfrm>
          <a:custGeom>
            <a:avLst/>
            <a:gdLst>
              <a:gd name="T0" fmla="*/ 7680 w 7680"/>
              <a:gd name="T1" fmla="*/ 1322 h 4320"/>
              <a:gd name="T2" fmla="*/ 7680 w 7680"/>
              <a:gd name="T3" fmla="*/ 0 h 4320"/>
              <a:gd name="T4" fmla="*/ 2150 w 7680"/>
              <a:gd name="T5" fmla="*/ 0 h 4320"/>
              <a:gd name="T6" fmla="*/ 550 w 7680"/>
              <a:gd name="T7" fmla="*/ 1026 h 4320"/>
              <a:gd name="T8" fmla="*/ 0 w 7680"/>
              <a:gd name="T9" fmla="*/ 1544 h 4320"/>
              <a:gd name="T10" fmla="*/ 0 w 7680"/>
              <a:gd name="T11" fmla="*/ 3958 h 4320"/>
              <a:gd name="T12" fmla="*/ 339 w 7680"/>
              <a:gd name="T13" fmla="*/ 4320 h 4320"/>
              <a:gd name="T14" fmla="*/ 3003 w 7680"/>
              <a:gd name="T15" fmla="*/ 4320 h 4320"/>
              <a:gd name="T16" fmla="*/ 7680 w 7680"/>
              <a:gd name="T17" fmla="*/ 132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4320">
                <a:moveTo>
                  <a:pt x="7680" y="1322"/>
                </a:moveTo>
                <a:cubicBezTo>
                  <a:pt x="7680" y="0"/>
                  <a:pt x="7680" y="0"/>
                  <a:pt x="7680" y="0"/>
                </a:cubicBezTo>
                <a:cubicBezTo>
                  <a:pt x="2150" y="0"/>
                  <a:pt x="2150" y="0"/>
                  <a:pt x="2150" y="0"/>
                </a:cubicBezTo>
                <a:cubicBezTo>
                  <a:pt x="550" y="1026"/>
                  <a:pt x="550" y="1026"/>
                  <a:pt x="550" y="1026"/>
                </a:cubicBezTo>
                <a:cubicBezTo>
                  <a:pt x="329" y="1167"/>
                  <a:pt x="145" y="1344"/>
                  <a:pt x="0" y="1544"/>
                </a:cubicBezTo>
                <a:cubicBezTo>
                  <a:pt x="0" y="3958"/>
                  <a:pt x="0" y="3958"/>
                  <a:pt x="0" y="3958"/>
                </a:cubicBezTo>
                <a:cubicBezTo>
                  <a:pt x="100" y="4095"/>
                  <a:pt x="214" y="4215"/>
                  <a:pt x="339" y="4320"/>
                </a:cubicBezTo>
                <a:cubicBezTo>
                  <a:pt x="3003" y="4320"/>
                  <a:pt x="3003" y="4320"/>
                  <a:pt x="3003" y="4320"/>
                </a:cubicBezTo>
                <a:lnTo>
                  <a:pt x="7680" y="1322"/>
                </a:lnTo>
                <a:close/>
              </a:path>
            </a:pathLst>
          </a:custGeom>
          <a:solidFill>
            <a:srgbClr val="355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Freeform 198"/>
          <p:cNvSpPr>
            <a:spLocks noEditPoints="1"/>
          </p:cNvSpPr>
          <p:nvPr/>
        </p:nvSpPr>
        <p:spPr bwMode="auto">
          <a:xfrm>
            <a:off x="4260851" y="6093535"/>
            <a:ext cx="342900" cy="341313"/>
          </a:xfrm>
          <a:custGeom>
            <a:avLst/>
            <a:gdLst>
              <a:gd name="T0" fmla="*/ 216 w 216"/>
              <a:gd name="T1" fmla="*/ 215 h 215"/>
              <a:gd name="T2" fmla="*/ 0 w 216"/>
              <a:gd name="T3" fmla="*/ 215 h 215"/>
              <a:gd name="T4" fmla="*/ 0 w 216"/>
              <a:gd name="T5" fmla="*/ 0 h 215"/>
              <a:gd name="T6" fmla="*/ 216 w 216"/>
              <a:gd name="T7" fmla="*/ 0 h 215"/>
              <a:gd name="T8" fmla="*/ 216 w 216"/>
              <a:gd name="T9" fmla="*/ 215 h 215"/>
              <a:gd name="T10" fmla="*/ 41 w 216"/>
              <a:gd name="T11" fmla="*/ 175 h 215"/>
              <a:gd name="T12" fmla="*/ 175 w 216"/>
              <a:gd name="T13" fmla="*/ 175 h 215"/>
              <a:gd name="T14" fmla="*/ 175 w 216"/>
              <a:gd name="T15" fmla="*/ 41 h 215"/>
              <a:gd name="T16" fmla="*/ 41 w 216"/>
              <a:gd name="T17" fmla="*/ 41 h 215"/>
              <a:gd name="T18" fmla="*/ 41 w 216"/>
              <a:gd name="T19" fmla="*/ 17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5">
                <a:moveTo>
                  <a:pt x="216" y="215"/>
                </a:moveTo>
                <a:lnTo>
                  <a:pt x="0" y="215"/>
                </a:lnTo>
                <a:lnTo>
                  <a:pt x="0" y="0"/>
                </a:lnTo>
                <a:lnTo>
                  <a:pt x="216" y="0"/>
                </a:lnTo>
                <a:lnTo>
                  <a:pt x="216" y="215"/>
                </a:lnTo>
                <a:close/>
                <a:moveTo>
                  <a:pt x="41" y="175"/>
                </a:moveTo>
                <a:lnTo>
                  <a:pt x="175" y="175"/>
                </a:lnTo>
                <a:lnTo>
                  <a:pt x="175" y="41"/>
                </a:lnTo>
                <a:lnTo>
                  <a:pt x="41" y="41"/>
                </a:lnTo>
                <a:lnTo>
                  <a:pt x="41" y="175"/>
                </a:lnTo>
                <a:close/>
              </a:path>
            </a:pathLst>
          </a:custGeom>
          <a:solidFill>
            <a:srgbClr val="F2D5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ine 215"/>
          <p:cNvSpPr>
            <a:spLocks noChangeShapeType="1"/>
          </p:cNvSpPr>
          <p:nvPr/>
        </p:nvSpPr>
        <p:spPr bwMode="auto">
          <a:xfrm>
            <a:off x="6588" y="405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: 剪去对角 36"/>
          <p:cNvSpPr/>
          <p:nvPr/>
        </p:nvSpPr>
        <p:spPr>
          <a:xfrm>
            <a:off x="671513" y="994895"/>
            <a:ext cx="10850563" cy="5194272"/>
          </a:xfrm>
          <a:prstGeom prst="snip2Diag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标题 1"/>
          <p:cNvSpPr>
            <a:spLocks noGrp="1"/>
          </p:cNvSpPr>
          <p:nvPr/>
        </p:nvSpPr>
        <p:spPr>
          <a:xfrm>
            <a:off x="1633987" y="319476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>
                <a:solidFill>
                  <a:srgbClr val="1D50A2"/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40" name="Oval 199"/>
          <p:cNvSpPr>
            <a:spLocks noChangeArrowheads="1"/>
          </p:cNvSpPr>
          <p:nvPr/>
        </p:nvSpPr>
        <p:spPr bwMode="auto">
          <a:xfrm>
            <a:off x="4804140" y="1077035"/>
            <a:ext cx="698500" cy="698500"/>
          </a:xfrm>
          <a:prstGeom prst="ellipse">
            <a:avLst/>
          </a:prstGeom>
          <a:solidFill>
            <a:srgbClr val="C3A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202"/>
          <p:cNvSpPr>
            <a:spLocks noEditPoints="1"/>
          </p:cNvSpPr>
          <p:nvPr/>
        </p:nvSpPr>
        <p:spPr bwMode="auto">
          <a:xfrm>
            <a:off x="1514476" y="345607"/>
            <a:ext cx="650875" cy="649288"/>
          </a:xfrm>
          <a:custGeom>
            <a:avLst/>
            <a:gdLst>
              <a:gd name="T0" fmla="*/ 205 w 410"/>
              <a:gd name="T1" fmla="*/ 410 h 410"/>
              <a:gd name="T2" fmla="*/ 0 w 410"/>
              <a:gd name="T3" fmla="*/ 205 h 410"/>
              <a:gd name="T4" fmla="*/ 205 w 410"/>
              <a:gd name="T5" fmla="*/ 0 h 410"/>
              <a:gd name="T6" fmla="*/ 410 w 410"/>
              <a:gd name="T7" fmla="*/ 205 h 410"/>
              <a:gd name="T8" fmla="*/ 205 w 410"/>
              <a:gd name="T9" fmla="*/ 410 h 410"/>
              <a:gd name="T10" fmla="*/ 205 w 410"/>
              <a:gd name="T11" fmla="*/ 78 h 410"/>
              <a:gd name="T12" fmla="*/ 78 w 410"/>
              <a:gd name="T13" fmla="*/ 205 h 410"/>
              <a:gd name="T14" fmla="*/ 205 w 410"/>
              <a:gd name="T15" fmla="*/ 332 h 410"/>
              <a:gd name="T16" fmla="*/ 332 w 410"/>
              <a:gd name="T17" fmla="*/ 205 h 410"/>
              <a:gd name="T18" fmla="*/ 205 w 410"/>
              <a:gd name="T19" fmla="*/ 7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205" y="410"/>
                </a:moveTo>
                <a:cubicBezTo>
                  <a:pt x="92" y="410"/>
                  <a:pt x="0" y="318"/>
                  <a:pt x="0" y="205"/>
                </a:cubicBezTo>
                <a:cubicBezTo>
                  <a:pt x="0" y="92"/>
                  <a:pt x="92" y="0"/>
                  <a:pt x="205" y="0"/>
                </a:cubicBezTo>
                <a:cubicBezTo>
                  <a:pt x="318" y="0"/>
                  <a:pt x="410" y="92"/>
                  <a:pt x="410" y="205"/>
                </a:cubicBezTo>
                <a:cubicBezTo>
                  <a:pt x="410" y="318"/>
                  <a:pt x="318" y="410"/>
                  <a:pt x="205" y="410"/>
                </a:cubicBezTo>
                <a:close/>
                <a:moveTo>
                  <a:pt x="205" y="78"/>
                </a:moveTo>
                <a:cubicBezTo>
                  <a:pt x="135" y="78"/>
                  <a:pt x="78" y="135"/>
                  <a:pt x="78" y="205"/>
                </a:cubicBezTo>
                <a:cubicBezTo>
                  <a:pt x="78" y="275"/>
                  <a:pt x="135" y="332"/>
                  <a:pt x="205" y="332"/>
                </a:cubicBezTo>
                <a:cubicBezTo>
                  <a:pt x="275" y="332"/>
                  <a:pt x="332" y="275"/>
                  <a:pt x="332" y="205"/>
                </a:cubicBezTo>
                <a:cubicBezTo>
                  <a:pt x="332" y="135"/>
                  <a:pt x="275" y="78"/>
                  <a:pt x="205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203"/>
          <p:cNvSpPr/>
          <p:nvPr/>
        </p:nvSpPr>
        <p:spPr bwMode="auto">
          <a:xfrm>
            <a:off x="7053172" y="1475920"/>
            <a:ext cx="434975" cy="836613"/>
          </a:xfrm>
          <a:custGeom>
            <a:avLst/>
            <a:gdLst>
              <a:gd name="T0" fmla="*/ 274 w 274"/>
              <a:gd name="T1" fmla="*/ 428 h 528"/>
              <a:gd name="T2" fmla="*/ 264 w 274"/>
              <a:gd name="T3" fmla="*/ 428 h 528"/>
              <a:gd name="T4" fmla="*/ 100 w 274"/>
              <a:gd name="T5" fmla="*/ 264 h 528"/>
              <a:gd name="T6" fmla="*/ 264 w 274"/>
              <a:gd name="T7" fmla="*/ 100 h 528"/>
              <a:gd name="T8" fmla="*/ 274 w 274"/>
              <a:gd name="T9" fmla="*/ 101 h 528"/>
              <a:gd name="T10" fmla="*/ 274 w 274"/>
              <a:gd name="T11" fmla="*/ 0 h 528"/>
              <a:gd name="T12" fmla="*/ 264 w 274"/>
              <a:gd name="T13" fmla="*/ 0 h 528"/>
              <a:gd name="T14" fmla="*/ 0 w 274"/>
              <a:gd name="T15" fmla="*/ 264 h 528"/>
              <a:gd name="T16" fmla="*/ 264 w 274"/>
              <a:gd name="T17" fmla="*/ 528 h 528"/>
              <a:gd name="T18" fmla="*/ 274 w 274"/>
              <a:gd name="T19" fmla="*/ 528 h 528"/>
              <a:gd name="T20" fmla="*/ 274 w 274"/>
              <a:gd name="T21" fmla="*/ 4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528">
                <a:moveTo>
                  <a:pt x="274" y="428"/>
                </a:moveTo>
                <a:cubicBezTo>
                  <a:pt x="271" y="428"/>
                  <a:pt x="267" y="428"/>
                  <a:pt x="264" y="428"/>
                </a:cubicBezTo>
                <a:cubicBezTo>
                  <a:pt x="174" y="428"/>
                  <a:pt x="100" y="355"/>
                  <a:pt x="100" y="264"/>
                </a:cubicBezTo>
                <a:cubicBezTo>
                  <a:pt x="100" y="174"/>
                  <a:pt x="174" y="100"/>
                  <a:pt x="264" y="100"/>
                </a:cubicBezTo>
                <a:cubicBezTo>
                  <a:pt x="267" y="100"/>
                  <a:pt x="271" y="100"/>
                  <a:pt x="274" y="101"/>
                </a:cubicBezTo>
                <a:cubicBezTo>
                  <a:pt x="274" y="0"/>
                  <a:pt x="274" y="0"/>
                  <a:pt x="274" y="0"/>
                </a:cubicBezTo>
                <a:cubicBezTo>
                  <a:pt x="271" y="0"/>
                  <a:pt x="267" y="0"/>
                  <a:pt x="264" y="0"/>
                </a:cubicBezTo>
                <a:cubicBezTo>
                  <a:pt x="119" y="0"/>
                  <a:pt x="0" y="119"/>
                  <a:pt x="0" y="264"/>
                </a:cubicBezTo>
                <a:cubicBezTo>
                  <a:pt x="0" y="410"/>
                  <a:pt x="119" y="528"/>
                  <a:pt x="264" y="528"/>
                </a:cubicBezTo>
                <a:cubicBezTo>
                  <a:pt x="267" y="528"/>
                  <a:pt x="271" y="528"/>
                  <a:pt x="274" y="528"/>
                </a:cubicBezTo>
                <a:lnTo>
                  <a:pt x="274" y="428"/>
                </a:lnTo>
                <a:close/>
              </a:path>
            </a:pathLst>
          </a:custGeom>
          <a:solidFill>
            <a:srgbClr val="FB5297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195"/>
          <p:cNvSpPr>
            <a:spLocks noEditPoints="1"/>
          </p:cNvSpPr>
          <p:nvPr/>
        </p:nvSpPr>
        <p:spPr bwMode="auto">
          <a:xfrm>
            <a:off x="1959880" y="5179734"/>
            <a:ext cx="320675" cy="320675"/>
          </a:xfrm>
          <a:custGeom>
            <a:avLst/>
            <a:gdLst>
              <a:gd name="T0" fmla="*/ 101 w 202"/>
              <a:gd name="T1" fmla="*/ 202 h 202"/>
              <a:gd name="T2" fmla="*/ 0 w 202"/>
              <a:gd name="T3" fmla="*/ 101 h 202"/>
              <a:gd name="T4" fmla="*/ 101 w 202"/>
              <a:gd name="T5" fmla="*/ 0 h 202"/>
              <a:gd name="T6" fmla="*/ 202 w 202"/>
              <a:gd name="T7" fmla="*/ 101 h 202"/>
              <a:gd name="T8" fmla="*/ 101 w 202"/>
              <a:gd name="T9" fmla="*/ 202 h 202"/>
              <a:gd name="T10" fmla="*/ 101 w 202"/>
              <a:gd name="T11" fmla="*/ 39 h 202"/>
              <a:gd name="T12" fmla="*/ 38 w 202"/>
              <a:gd name="T13" fmla="*/ 101 h 202"/>
              <a:gd name="T14" fmla="*/ 101 w 202"/>
              <a:gd name="T15" fmla="*/ 164 h 202"/>
              <a:gd name="T16" fmla="*/ 164 w 202"/>
              <a:gd name="T17" fmla="*/ 101 h 202"/>
              <a:gd name="T18" fmla="*/ 101 w 202"/>
              <a:gd name="T19" fmla="*/ 3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2" h="202">
                <a:moveTo>
                  <a:pt x="101" y="202"/>
                </a:moveTo>
                <a:cubicBezTo>
                  <a:pt x="45" y="202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157" y="0"/>
                  <a:pt x="202" y="46"/>
                  <a:pt x="202" y="101"/>
                </a:cubicBezTo>
                <a:cubicBezTo>
                  <a:pt x="202" y="157"/>
                  <a:pt x="157" y="202"/>
                  <a:pt x="101" y="202"/>
                </a:cubicBezTo>
                <a:close/>
                <a:moveTo>
                  <a:pt x="101" y="39"/>
                </a:moveTo>
                <a:cubicBezTo>
                  <a:pt x="66" y="39"/>
                  <a:pt x="38" y="67"/>
                  <a:pt x="38" y="101"/>
                </a:cubicBezTo>
                <a:cubicBezTo>
                  <a:pt x="38" y="136"/>
                  <a:pt x="66" y="164"/>
                  <a:pt x="101" y="164"/>
                </a:cubicBezTo>
                <a:cubicBezTo>
                  <a:pt x="136" y="164"/>
                  <a:pt x="164" y="136"/>
                  <a:pt x="164" y="101"/>
                </a:cubicBezTo>
                <a:cubicBezTo>
                  <a:pt x="164" y="67"/>
                  <a:pt x="136" y="39"/>
                  <a:pt x="101" y="39"/>
                </a:cubicBezTo>
                <a:close/>
              </a:path>
            </a:pathLst>
          </a:custGeom>
          <a:solidFill>
            <a:srgbClr val="FB52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Oval 200"/>
          <p:cNvSpPr>
            <a:spLocks noChangeArrowheads="1"/>
          </p:cNvSpPr>
          <p:nvPr/>
        </p:nvSpPr>
        <p:spPr bwMode="auto">
          <a:xfrm>
            <a:off x="6292586" y="5184769"/>
            <a:ext cx="274352" cy="274352"/>
          </a:xfrm>
          <a:prstGeom prst="ellipse">
            <a:avLst/>
          </a:prstGeom>
          <a:solidFill>
            <a:srgbClr val="C3A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 204"/>
          <p:cNvSpPr>
            <a:spLocks noEditPoints="1"/>
          </p:cNvSpPr>
          <p:nvPr/>
        </p:nvSpPr>
        <p:spPr bwMode="auto">
          <a:xfrm>
            <a:off x="8109277" y="982070"/>
            <a:ext cx="446281" cy="444215"/>
          </a:xfrm>
          <a:custGeom>
            <a:avLst/>
            <a:gdLst>
              <a:gd name="T0" fmla="*/ 216 w 216"/>
              <a:gd name="T1" fmla="*/ 215 h 215"/>
              <a:gd name="T2" fmla="*/ 0 w 216"/>
              <a:gd name="T3" fmla="*/ 215 h 215"/>
              <a:gd name="T4" fmla="*/ 0 w 216"/>
              <a:gd name="T5" fmla="*/ 0 h 215"/>
              <a:gd name="T6" fmla="*/ 216 w 216"/>
              <a:gd name="T7" fmla="*/ 0 h 215"/>
              <a:gd name="T8" fmla="*/ 216 w 216"/>
              <a:gd name="T9" fmla="*/ 215 h 215"/>
              <a:gd name="T10" fmla="*/ 41 w 216"/>
              <a:gd name="T11" fmla="*/ 175 h 215"/>
              <a:gd name="T12" fmla="*/ 175 w 216"/>
              <a:gd name="T13" fmla="*/ 175 h 215"/>
              <a:gd name="T14" fmla="*/ 175 w 216"/>
              <a:gd name="T15" fmla="*/ 41 h 215"/>
              <a:gd name="T16" fmla="*/ 41 w 216"/>
              <a:gd name="T17" fmla="*/ 41 h 215"/>
              <a:gd name="T18" fmla="*/ 41 w 216"/>
              <a:gd name="T19" fmla="*/ 17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5">
                <a:moveTo>
                  <a:pt x="216" y="215"/>
                </a:moveTo>
                <a:lnTo>
                  <a:pt x="0" y="215"/>
                </a:lnTo>
                <a:lnTo>
                  <a:pt x="0" y="0"/>
                </a:lnTo>
                <a:lnTo>
                  <a:pt x="216" y="0"/>
                </a:lnTo>
                <a:lnTo>
                  <a:pt x="216" y="215"/>
                </a:lnTo>
                <a:close/>
                <a:moveTo>
                  <a:pt x="41" y="175"/>
                </a:moveTo>
                <a:lnTo>
                  <a:pt x="175" y="175"/>
                </a:lnTo>
                <a:lnTo>
                  <a:pt x="175" y="41"/>
                </a:lnTo>
                <a:lnTo>
                  <a:pt x="41" y="41"/>
                </a:lnTo>
                <a:lnTo>
                  <a:pt x="41" y="175"/>
                </a:lnTo>
                <a:close/>
              </a:path>
            </a:pathLst>
          </a:custGeom>
          <a:solidFill>
            <a:srgbClr val="82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文本框 8"/>
          <p:cNvSpPr txBox="1"/>
          <p:nvPr/>
        </p:nvSpPr>
        <p:spPr>
          <a:xfrm>
            <a:off x="1771635" y="2642931"/>
            <a:ext cx="849090" cy="637780"/>
          </a:xfrm>
          <a:prstGeom prst="rect">
            <a:avLst/>
          </a:prstGeom>
          <a:solidFill>
            <a:schemeClr val="bg1"/>
          </a:solidFill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spc="100" dirty="0">
                <a:solidFill>
                  <a:srgbClr val="E9891A"/>
                </a:solidFill>
                <a:cs typeface="+mn-ea"/>
                <a:sym typeface="+mn-lt"/>
              </a:rPr>
              <a:t>/</a:t>
            </a:r>
            <a:r>
              <a:rPr lang="en-US" altLang="zh-CN" b="1" spc="100" dirty="0" smtClean="0">
                <a:solidFill>
                  <a:srgbClr val="E9891A"/>
                </a:solidFill>
                <a:cs typeface="+mn-ea"/>
                <a:sym typeface="+mn-lt"/>
              </a:rPr>
              <a:t>03</a:t>
            </a:r>
            <a:endParaRPr lang="en-US" altLang="zh-CN" b="1" spc="100" dirty="0">
              <a:solidFill>
                <a:srgbClr val="E9891A"/>
              </a:solidFill>
              <a:cs typeface="+mn-ea"/>
              <a:sym typeface="+mn-lt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59" y="2312533"/>
            <a:ext cx="4207106" cy="3961267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1624546" y="4088341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选题背景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13181" y="408834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研究意义</a:t>
            </a:r>
          </a:p>
        </p:txBody>
      </p:sp>
      <p:sp>
        <p:nvSpPr>
          <p:cNvPr id="68" name="矩形 67"/>
          <p:cNvSpPr/>
          <p:nvPr/>
        </p:nvSpPr>
        <p:spPr>
          <a:xfrm>
            <a:off x="4001816" y="407652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理论基础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190451" y="407315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贡献创新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auto">
          <a:xfrm>
            <a:off x="1572152" y="3636032"/>
            <a:ext cx="9183882" cy="3721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17" name="Freeform 8"/>
          <p:cNvSpPr/>
          <p:nvPr/>
        </p:nvSpPr>
        <p:spPr bwMode="auto">
          <a:xfrm>
            <a:off x="2278114" y="3629652"/>
            <a:ext cx="1339626" cy="376372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18" name="Freeform 9"/>
          <p:cNvSpPr/>
          <p:nvPr/>
        </p:nvSpPr>
        <p:spPr bwMode="auto">
          <a:xfrm>
            <a:off x="3541190" y="3629652"/>
            <a:ext cx="1339626" cy="376372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19" name="Freeform 10"/>
          <p:cNvSpPr/>
          <p:nvPr/>
        </p:nvSpPr>
        <p:spPr bwMode="auto">
          <a:xfrm>
            <a:off x="4804266" y="3629652"/>
            <a:ext cx="1339626" cy="376372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20" name="Freeform 11"/>
          <p:cNvSpPr/>
          <p:nvPr/>
        </p:nvSpPr>
        <p:spPr bwMode="auto">
          <a:xfrm>
            <a:off x="6065216" y="3629652"/>
            <a:ext cx="1341753" cy="376372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21" name="Freeform 12"/>
          <p:cNvSpPr/>
          <p:nvPr/>
        </p:nvSpPr>
        <p:spPr bwMode="auto">
          <a:xfrm>
            <a:off x="7328292" y="3629652"/>
            <a:ext cx="1341753" cy="376372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22" name="Freeform 13"/>
          <p:cNvSpPr/>
          <p:nvPr/>
        </p:nvSpPr>
        <p:spPr bwMode="auto">
          <a:xfrm>
            <a:off x="8599874" y="3629652"/>
            <a:ext cx="1322615" cy="376372"/>
          </a:xfrm>
          <a:custGeom>
            <a:avLst/>
            <a:gdLst>
              <a:gd name="T0" fmla="*/ 70 w 461"/>
              <a:gd name="T1" fmla="*/ 123 h 131"/>
              <a:gd name="T2" fmla="*/ 7 w 461"/>
              <a:gd name="T3" fmla="*/ 27 h 131"/>
              <a:gd name="T4" fmla="*/ 22 w 461"/>
              <a:gd name="T5" fmla="*/ 0 h 131"/>
              <a:gd name="T6" fmla="*/ 376 w 461"/>
              <a:gd name="T7" fmla="*/ 0 h 131"/>
              <a:gd name="T8" fmla="*/ 391 w 461"/>
              <a:gd name="T9" fmla="*/ 8 h 131"/>
              <a:gd name="T10" fmla="*/ 453 w 461"/>
              <a:gd name="T11" fmla="*/ 104 h 131"/>
              <a:gd name="T12" fmla="*/ 439 w 461"/>
              <a:gd name="T13" fmla="*/ 131 h 131"/>
              <a:gd name="T14" fmla="*/ 85 w 461"/>
              <a:gd name="T15" fmla="*/ 131 h 131"/>
              <a:gd name="T16" fmla="*/ 70 w 461"/>
              <a:gd name="T17" fmla="*/ 12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1" h="131">
                <a:moveTo>
                  <a:pt x="70" y="123"/>
                </a:moveTo>
                <a:cubicBezTo>
                  <a:pt x="7" y="27"/>
                  <a:pt x="7" y="27"/>
                  <a:pt x="7" y="27"/>
                </a:cubicBezTo>
                <a:cubicBezTo>
                  <a:pt x="0" y="16"/>
                  <a:pt x="8" y="0"/>
                  <a:pt x="22" y="0"/>
                </a:cubicBezTo>
                <a:cubicBezTo>
                  <a:pt x="376" y="0"/>
                  <a:pt x="376" y="0"/>
                  <a:pt x="376" y="0"/>
                </a:cubicBezTo>
                <a:cubicBezTo>
                  <a:pt x="382" y="0"/>
                  <a:pt x="387" y="3"/>
                  <a:pt x="391" y="8"/>
                </a:cubicBezTo>
                <a:cubicBezTo>
                  <a:pt x="453" y="104"/>
                  <a:pt x="453" y="104"/>
                  <a:pt x="453" y="104"/>
                </a:cubicBezTo>
                <a:cubicBezTo>
                  <a:pt x="461" y="116"/>
                  <a:pt x="453" y="131"/>
                  <a:pt x="439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79" y="131"/>
                  <a:pt x="73" y="128"/>
                  <a:pt x="70" y="1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2941548" y="3546724"/>
            <a:ext cx="10633" cy="23391"/>
          </a:xfrm>
          <a:prstGeom prst="rect">
            <a:avLst/>
          </a:prstGeom>
          <a:solidFill>
            <a:srgbClr val="646463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40" name="Freeform 238"/>
          <p:cNvSpPr>
            <a:spLocks noEditPoints="1"/>
          </p:cNvSpPr>
          <p:nvPr/>
        </p:nvSpPr>
        <p:spPr bwMode="auto">
          <a:xfrm>
            <a:off x="2941548" y="2628123"/>
            <a:ext cx="10633" cy="873947"/>
          </a:xfrm>
          <a:custGeom>
            <a:avLst/>
            <a:gdLst>
              <a:gd name="T0" fmla="*/ 5 w 5"/>
              <a:gd name="T1" fmla="*/ 411 h 411"/>
              <a:gd name="T2" fmla="*/ 0 w 5"/>
              <a:gd name="T3" fmla="*/ 411 h 411"/>
              <a:gd name="T4" fmla="*/ 0 w 5"/>
              <a:gd name="T5" fmla="*/ 389 h 411"/>
              <a:gd name="T6" fmla="*/ 5 w 5"/>
              <a:gd name="T7" fmla="*/ 389 h 411"/>
              <a:gd name="T8" fmla="*/ 5 w 5"/>
              <a:gd name="T9" fmla="*/ 411 h 411"/>
              <a:gd name="T10" fmla="*/ 5 w 5"/>
              <a:gd name="T11" fmla="*/ 367 h 411"/>
              <a:gd name="T12" fmla="*/ 0 w 5"/>
              <a:gd name="T13" fmla="*/ 367 h 411"/>
              <a:gd name="T14" fmla="*/ 0 w 5"/>
              <a:gd name="T15" fmla="*/ 346 h 411"/>
              <a:gd name="T16" fmla="*/ 5 w 5"/>
              <a:gd name="T17" fmla="*/ 346 h 411"/>
              <a:gd name="T18" fmla="*/ 5 w 5"/>
              <a:gd name="T19" fmla="*/ 367 h 411"/>
              <a:gd name="T20" fmla="*/ 5 w 5"/>
              <a:gd name="T21" fmla="*/ 324 h 411"/>
              <a:gd name="T22" fmla="*/ 0 w 5"/>
              <a:gd name="T23" fmla="*/ 324 h 411"/>
              <a:gd name="T24" fmla="*/ 0 w 5"/>
              <a:gd name="T25" fmla="*/ 303 h 411"/>
              <a:gd name="T26" fmla="*/ 5 w 5"/>
              <a:gd name="T27" fmla="*/ 303 h 411"/>
              <a:gd name="T28" fmla="*/ 5 w 5"/>
              <a:gd name="T29" fmla="*/ 324 h 411"/>
              <a:gd name="T30" fmla="*/ 5 w 5"/>
              <a:gd name="T31" fmla="*/ 281 h 411"/>
              <a:gd name="T32" fmla="*/ 0 w 5"/>
              <a:gd name="T33" fmla="*/ 281 h 411"/>
              <a:gd name="T34" fmla="*/ 0 w 5"/>
              <a:gd name="T35" fmla="*/ 259 h 411"/>
              <a:gd name="T36" fmla="*/ 5 w 5"/>
              <a:gd name="T37" fmla="*/ 259 h 411"/>
              <a:gd name="T38" fmla="*/ 5 w 5"/>
              <a:gd name="T39" fmla="*/ 281 h 411"/>
              <a:gd name="T40" fmla="*/ 5 w 5"/>
              <a:gd name="T41" fmla="*/ 238 h 411"/>
              <a:gd name="T42" fmla="*/ 0 w 5"/>
              <a:gd name="T43" fmla="*/ 238 h 411"/>
              <a:gd name="T44" fmla="*/ 0 w 5"/>
              <a:gd name="T45" fmla="*/ 216 h 411"/>
              <a:gd name="T46" fmla="*/ 5 w 5"/>
              <a:gd name="T47" fmla="*/ 216 h 411"/>
              <a:gd name="T48" fmla="*/ 5 w 5"/>
              <a:gd name="T49" fmla="*/ 238 h 411"/>
              <a:gd name="T50" fmla="*/ 5 w 5"/>
              <a:gd name="T51" fmla="*/ 195 h 411"/>
              <a:gd name="T52" fmla="*/ 0 w 5"/>
              <a:gd name="T53" fmla="*/ 195 h 411"/>
              <a:gd name="T54" fmla="*/ 0 w 5"/>
              <a:gd name="T55" fmla="*/ 173 h 411"/>
              <a:gd name="T56" fmla="*/ 5 w 5"/>
              <a:gd name="T57" fmla="*/ 173 h 411"/>
              <a:gd name="T58" fmla="*/ 5 w 5"/>
              <a:gd name="T59" fmla="*/ 195 h 411"/>
              <a:gd name="T60" fmla="*/ 5 w 5"/>
              <a:gd name="T61" fmla="*/ 151 h 411"/>
              <a:gd name="T62" fmla="*/ 0 w 5"/>
              <a:gd name="T63" fmla="*/ 151 h 411"/>
              <a:gd name="T64" fmla="*/ 0 w 5"/>
              <a:gd name="T65" fmla="*/ 130 h 411"/>
              <a:gd name="T66" fmla="*/ 5 w 5"/>
              <a:gd name="T67" fmla="*/ 130 h 411"/>
              <a:gd name="T68" fmla="*/ 5 w 5"/>
              <a:gd name="T69" fmla="*/ 151 h 411"/>
              <a:gd name="T70" fmla="*/ 5 w 5"/>
              <a:gd name="T71" fmla="*/ 108 h 411"/>
              <a:gd name="T72" fmla="*/ 0 w 5"/>
              <a:gd name="T73" fmla="*/ 108 h 411"/>
              <a:gd name="T74" fmla="*/ 0 w 5"/>
              <a:gd name="T75" fmla="*/ 87 h 411"/>
              <a:gd name="T76" fmla="*/ 5 w 5"/>
              <a:gd name="T77" fmla="*/ 87 h 411"/>
              <a:gd name="T78" fmla="*/ 5 w 5"/>
              <a:gd name="T79" fmla="*/ 108 h 411"/>
              <a:gd name="T80" fmla="*/ 5 w 5"/>
              <a:gd name="T81" fmla="*/ 65 h 411"/>
              <a:gd name="T82" fmla="*/ 0 w 5"/>
              <a:gd name="T83" fmla="*/ 65 h 411"/>
              <a:gd name="T84" fmla="*/ 0 w 5"/>
              <a:gd name="T85" fmla="*/ 44 h 411"/>
              <a:gd name="T86" fmla="*/ 5 w 5"/>
              <a:gd name="T87" fmla="*/ 44 h 411"/>
              <a:gd name="T88" fmla="*/ 5 w 5"/>
              <a:gd name="T89" fmla="*/ 65 h 411"/>
              <a:gd name="T90" fmla="*/ 5 w 5"/>
              <a:gd name="T91" fmla="*/ 22 h 411"/>
              <a:gd name="T92" fmla="*/ 0 w 5"/>
              <a:gd name="T93" fmla="*/ 22 h 411"/>
              <a:gd name="T94" fmla="*/ 0 w 5"/>
              <a:gd name="T95" fmla="*/ 0 h 411"/>
              <a:gd name="T96" fmla="*/ 5 w 5"/>
              <a:gd name="T97" fmla="*/ 0 h 411"/>
              <a:gd name="T98" fmla="*/ 5 w 5"/>
              <a:gd name="T99" fmla="*/ 22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" h="411">
                <a:moveTo>
                  <a:pt x="5" y="411"/>
                </a:moveTo>
                <a:lnTo>
                  <a:pt x="0" y="411"/>
                </a:lnTo>
                <a:lnTo>
                  <a:pt x="0" y="389"/>
                </a:lnTo>
                <a:lnTo>
                  <a:pt x="5" y="389"/>
                </a:lnTo>
                <a:lnTo>
                  <a:pt x="5" y="411"/>
                </a:lnTo>
                <a:close/>
                <a:moveTo>
                  <a:pt x="5" y="367"/>
                </a:moveTo>
                <a:lnTo>
                  <a:pt x="0" y="367"/>
                </a:lnTo>
                <a:lnTo>
                  <a:pt x="0" y="346"/>
                </a:lnTo>
                <a:lnTo>
                  <a:pt x="5" y="346"/>
                </a:lnTo>
                <a:lnTo>
                  <a:pt x="5" y="367"/>
                </a:lnTo>
                <a:close/>
                <a:moveTo>
                  <a:pt x="5" y="324"/>
                </a:moveTo>
                <a:lnTo>
                  <a:pt x="0" y="324"/>
                </a:lnTo>
                <a:lnTo>
                  <a:pt x="0" y="303"/>
                </a:lnTo>
                <a:lnTo>
                  <a:pt x="5" y="303"/>
                </a:lnTo>
                <a:lnTo>
                  <a:pt x="5" y="324"/>
                </a:lnTo>
                <a:close/>
                <a:moveTo>
                  <a:pt x="5" y="281"/>
                </a:moveTo>
                <a:lnTo>
                  <a:pt x="0" y="281"/>
                </a:lnTo>
                <a:lnTo>
                  <a:pt x="0" y="259"/>
                </a:lnTo>
                <a:lnTo>
                  <a:pt x="5" y="259"/>
                </a:lnTo>
                <a:lnTo>
                  <a:pt x="5" y="281"/>
                </a:lnTo>
                <a:close/>
                <a:moveTo>
                  <a:pt x="5" y="238"/>
                </a:moveTo>
                <a:lnTo>
                  <a:pt x="0" y="238"/>
                </a:lnTo>
                <a:lnTo>
                  <a:pt x="0" y="216"/>
                </a:lnTo>
                <a:lnTo>
                  <a:pt x="5" y="216"/>
                </a:lnTo>
                <a:lnTo>
                  <a:pt x="5" y="238"/>
                </a:lnTo>
                <a:close/>
                <a:moveTo>
                  <a:pt x="5" y="195"/>
                </a:moveTo>
                <a:lnTo>
                  <a:pt x="0" y="195"/>
                </a:lnTo>
                <a:lnTo>
                  <a:pt x="0" y="173"/>
                </a:lnTo>
                <a:lnTo>
                  <a:pt x="5" y="173"/>
                </a:lnTo>
                <a:lnTo>
                  <a:pt x="5" y="195"/>
                </a:lnTo>
                <a:close/>
                <a:moveTo>
                  <a:pt x="5" y="151"/>
                </a:moveTo>
                <a:lnTo>
                  <a:pt x="0" y="151"/>
                </a:lnTo>
                <a:lnTo>
                  <a:pt x="0" y="130"/>
                </a:lnTo>
                <a:lnTo>
                  <a:pt x="5" y="130"/>
                </a:lnTo>
                <a:lnTo>
                  <a:pt x="5" y="151"/>
                </a:lnTo>
                <a:close/>
                <a:moveTo>
                  <a:pt x="5" y="108"/>
                </a:moveTo>
                <a:lnTo>
                  <a:pt x="0" y="108"/>
                </a:lnTo>
                <a:lnTo>
                  <a:pt x="0" y="87"/>
                </a:lnTo>
                <a:lnTo>
                  <a:pt x="5" y="87"/>
                </a:lnTo>
                <a:lnTo>
                  <a:pt x="5" y="108"/>
                </a:lnTo>
                <a:close/>
                <a:moveTo>
                  <a:pt x="5" y="65"/>
                </a:moveTo>
                <a:lnTo>
                  <a:pt x="0" y="65"/>
                </a:lnTo>
                <a:lnTo>
                  <a:pt x="0" y="44"/>
                </a:lnTo>
                <a:lnTo>
                  <a:pt x="5" y="44"/>
                </a:lnTo>
                <a:lnTo>
                  <a:pt x="5" y="65"/>
                </a:lnTo>
                <a:close/>
                <a:moveTo>
                  <a:pt x="5" y="22"/>
                </a:moveTo>
                <a:lnTo>
                  <a:pt x="0" y="22"/>
                </a:lnTo>
                <a:lnTo>
                  <a:pt x="0" y="0"/>
                </a:lnTo>
                <a:lnTo>
                  <a:pt x="5" y="0"/>
                </a:lnTo>
                <a:lnTo>
                  <a:pt x="5" y="22"/>
                </a:lnTo>
                <a:close/>
              </a:path>
            </a:pathLst>
          </a:cu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2941548" y="2560078"/>
            <a:ext cx="10633" cy="23391"/>
          </a:xfrm>
          <a:prstGeom prst="rect">
            <a:avLst/>
          </a:prstGeom>
          <a:solidFill>
            <a:srgbClr val="646463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240"/>
          <p:cNvSpPr>
            <a:spLocks noChangeArrowheads="1"/>
          </p:cNvSpPr>
          <p:nvPr/>
        </p:nvSpPr>
        <p:spPr bwMode="auto">
          <a:xfrm>
            <a:off x="2911778" y="2526056"/>
            <a:ext cx="72297" cy="68045"/>
          </a:xfrm>
          <a:prstGeom prst="ellipse">
            <a:avLst/>
          </a:pr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5465574" y="3546724"/>
            <a:ext cx="12758" cy="23391"/>
          </a:xfrm>
          <a:prstGeom prst="rect">
            <a:avLst/>
          </a:prstGeom>
          <a:solidFill>
            <a:srgbClr val="1AB49C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44" name="Freeform 242"/>
          <p:cNvSpPr>
            <a:spLocks noEditPoints="1"/>
          </p:cNvSpPr>
          <p:nvPr/>
        </p:nvSpPr>
        <p:spPr bwMode="auto">
          <a:xfrm>
            <a:off x="5465574" y="2628123"/>
            <a:ext cx="12758" cy="873947"/>
          </a:xfrm>
          <a:custGeom>
            <a:avLst/>
            <a:gdLst>
              <a:gd name="T0" fmla="*/ 6 w 6"/>
              <a:gd name="T1" fmla="*/ 411 h 411"/>
              <a:gd name="T2" fmla="*/ 0 w 6"/>
              <a:gd name="T3" fmla="*/ 411 h 411"/>
              <a:gd name="T4" fmla="*/ 0 w 6"/>
              <a:gd name="T5" fmla="*/ 389 h 411"/>
              <a:gd name="T6" fmla="*/ 6 w 6"/>
              <a:gd name="T7" fmla="*/ 389 h 411"/>
              <a:gd name="T8" fmla="*/ 6 w 6"/>
              <a:gd name="T9" fmla="*/ 411 h 411"/>
              <a:gd name="T10" fmla="*/ 6 w 6"/>
              <a:gd name="T11" fmla="*/ 367 h 411"/>
              <a:gd name="T12" fmla="*/ 0 w 6"/>
              <a:gd name="T13" fmla="*/ 367 h 411"/>
              <a:gd name="T14" fmla="*/ 0 w 6"/>
              <a:gd name="T15" fmla="*/ 346 h 411"/>
              <a:gd name="T16" fmla="*/ 6 w 6"/>
              <a:gd name="T17" fmla="*/ 346 h 411"/>
              <a:gd name="T18" fmla="*/ 6 w 6"/>
              <a:gd name="T19" fmla="*/ 367 h 411"/>
              <a:gd name="T20" fmla="*/ 6 w 6"/>
              <a:gd name="T21" fmla="*/ 324 h 411"/>
              <a:gd name="T22" fmla="*/ 0 w 6"/>
              <a:gd name="T23" fmla="*/ 324 h 411"/>
              <a:gd name="T24" fmla="*/ 0 w 6"/>
              <a:gd name="T25" fmla="*/ 303 h 411"/>
              <a:gd name="T26" fmla="*/ 6 w 6"/>
              <a:gd name="T27" fmla="*/ 303 h 411"/>
              <a:gd name="T28" fmla="*/ 6 w 6"/>
              <a:gd name="T29" fmla="*/ 324 h 411"/>
              <a:gd name="T30" fmla="*/ 6 w 6"/>
              <a:gd name="T31" fmla="*/ 281 h 411"/>
              <a:gd name="T32" fmla="*/ 0 w 6"/>
              <a:gd name="T33" fmla="*/ 281 h 411"/>
              <a:gd name="T34" fmla="*/ 0 w 6"/>
              <a:gd name="T35" fmla="*/ 259 h 411"/>
              <a:gd name="T36" fmla="*/ 6 w 6"/>
              <a:gd name="T37" fmla="*/ 259 h 411"/>
              <a:gd name="T38" fmla="*/ 6 w 6"/>
              <a:gd name="T39" fmla="*/ 281 h 411"/>
              <a:gd name="T40" fmla="*/ 6 w 6"/>
              <a:gd name="T41" fmla="*/ 238 h 411"/>
              <a:gd name="T42" fmla="*/ 0 w 6"/>
              <a:gd name="T43" fmla="*/ 238 h 411"/>
              <a:gd name="T44" fmla="*/ 0 w 6"/>
              <a:gd name="T45" fmla="*/ 216 h 411"/>
              <a:gd name="T46" fmla="*/ 6 w 6"/>
              <a:gd name="T47" fmla="*/ 216 h 411"/>
              <a:gd name="T48" fmla="*/ 6 w 6"/>
              <a:gd name="T49" fmla="*/ 238 h 411"/>
              <a:gd name="T50" fmla="*/ 6 w 6"/>
              <a:gd name="T51" fmla="*/ 195 h 411"/>
              <a:gd name="T52" fmla="*/ 0 w 6"/>
              <a:gd name="T53" fmla="*/ 195 h 411"/>
              <a:gd name="T54" fmla="*/ 0 w 6"/>
              <a:gd name="T55" fmla="*/ 173 h 411"/>
              <a:gd name="T56" fmla="*/ 6 w 6"/>
              <a:gd name="T57" fmla="*/ 173 h 411"/>
              <a:gd name="T58" fmla="*/ 6 w 6"/>
              <a:gd name="T59" fmla="*/ 195 h 411"/>
              <a:gd name="T60" fmla="*/ 6 w 6"/>
              <a:gd name="T61" fmla="*/ 151 h 411"/>
              <a:gd name="T62" fmla="*/ 0 w 6"/>
              <a:gd name="T63" fmla="*/ 151 h 411"/>
              <a:gd name="T64" fmla="*/ 0 w 6"/>
              <a:gd name="T65" fmla="*/ 130 h 411"/>
              <a:gd name="T66" fmla="*/ 6 w 6"/>
              <a:gd name="T67" fmla="*/ 130 h 411"/>
              <a:gd name="T68" fmla="*/ 6 w 6"/>
              <a:gd name="T69" fmla="*/ 151 h 411"/>
              <a:gd name="T70" fmla="*/ 6 w 6"/>
              <a:gd name="T71" fmla="*/ 108 h 411"/>
              <a:gd name="T72" fmla="*/ 0 w 6"/>
              <a:gd name="T73" fmla="*/ 108 h 411"/>
              <a:gd name="T74" fmla="*/ 0 w 6"/>
              <a:gd name="T75" fmla="*/ 87 h 411"/>
              <a:gd name="T76" fmla="*/ 6 w 6"/>
              <a:gd name="T77" fmla="*/ 87 h 411"/>
              <a:gd name="T78" fmla="*/ 6 w 6"/>
              <a:gd name="T79" fmla="*/ 108 h 411"/>
              <a:gd name="T80" fmla="*/ 6 w 6"/>
              <a:gd name="T81" fmla="*/ 65 h 411"/>
              <a:gd name="T82" fmla="*/ 0 w 6"/>
              <a:gd name="T83" fmla="*/ 65 h 411"/>
              <a:gd name="T84" fmla="*/ 0 w 6"/>
              <a:gd name="T85" fmla="*/ 44 h 411"/>
              <a:gd name="T86" fmla="*/ 6 w 6"/>
              <a:gd name="T87" fmla="*/ 44 h 411"/>
              <a:gd name="T88" fmla="*/ 6 w 6"/>
              <a:gd name="T89" fmla="*/ 65 h 411"/>
              <a:gd name="T90" fmla="*/ 6 w 6"/>
              <a:gd name="T91" fmla="*/ 22 h 411"/>
              <a:gd name="T92" fmla="*/ 0 w 6"/>
              <a:gd name="T93" fmla="*/ 22 h 411"/>
              <a:gd name="T94" fmla="*/ 0 w 6"/>
              <a:gd name="T95" fmla="*/ 0 h 411"/>
              <a:gd name="T96" fmla="*/ 6 w 6"/>
              <a:gd name="T97" fmla="*/ 0 h 411"/>
              <a:gd name="T98" fmla="*/ 6 w 6"/>
              <a:gd name="T99" fmla="*/ 22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" h="411">
                <a:moveTo>
                  <a:pt x="6" y="411"/>
                </a:moveTo>
                <a:lnTo>
                  <a:pt x="0" y="411"/>
                </a:lnTo>
                <a:lnTo>
                  <a:pt x="0" y="389"/>
                </a:lnTo>
                <a:lnTo>
                  <a:pt x="6" y="389"/>
                </a:lnTo>
                <a:lnTo>
                  <a:pt x="6" y="411"/>
                </a:lnTo>
                <a:close/>
                <a:moveTo>
                  <a:pt x="6" y="367"/>
                </a:moveTo>
                <a:lnTo>
                  <a:pt x="0" y="367"/>
                </a:lnTo>
                <a:lnTo>
                  <a:pt x="0" y="346"/>
                </a:lnTo>
                <a:lnTo>
                  <a:pt x="6" y="346"/>
                </a:lnTo>
                <a:lnTo>
                  <a:pt x="6" y="367"/>
                </a:lnTo>
                <a:close/>
                <a:moveTo>
                  <a:pt x="6" y="324"/>
                </a:moveTo>
                <a:lnTo>
                  <a:pt x="0" y="324"/>
                </a:lnTo>
                <a:lnTo>
                  <a:pt x="0" y="303"/>
                </a:lnTo>
                <a:lnTo>
                  <a:pt x="6" y="303"/>
                </a:lnTo>
                <a:lnTo>
                  <a:pt x="6" y="324"/>
                </a:lnTo>
                <a:close/>
                <a:moveTo>
                  <a:pt x="6" y="281"/>
                </a:moveTo>
                <a:lnTo>
                  <a:pt x="0" y="281"/>
                </a:lnTo>
                <a:lnTo>
                  <a:pt x="0" y="259"/>
                </a:lnTo>
                <a:lnTo>
                  <a:pt x="6" y="259"/>
                </a:lnTo>
                <a:lnTo>
                  <a:pt x="6" y="281"/>
                </a:lnTo>
                <a:close/>
                <a:moveTo>
                  <a:pt x="6" y="238"/>
                </a:moveTo>
                <a:lnTo>
                  <a:pt x="0" y="238"/>
                </a:lnTo>
                <a:lnTo>
                  <a:pt x="0" y="216"/>
                </a:lnTo>
                <a:lnTo>
                  <a:pt x="6" y="216"/>
                </a:lnTo>
                <a:lnTo>
                  <a:pt x="6" y="238"/>
                </a:lnTo>
                <a:close/>
                <a:moveTo>
                  <a:pt x="6" y="195"/>
                </a:moveTo>
                <a:lnTo>
                  <a:pt x="0" y="195"/>
                </a:lnTo>
                <a:lnTo>
                  <a:pt x="0" y="173"/>
                </a:lnTo>
                <a:lnTo>
                  <a:pt x="6" y="173"/>
                </a:lnTo>
                <a:lnTo>
                  <a:pt x="6" y="195"/>
                </a:lnTo>
                <a:close/>
                <a:moveTo>
                  <a:pt x="6" y="151"/>
                </a:moveTo>
                <a:lnTo>
                  <a:pt x="0" y="151"/>
                </a:lnTo>
                <a:lnTo>
                  <a:pt x="0" y="130"/>
                </a:lnTo>
                <a:lnTo>
                  <a:pt x="6" y="130"/>
                </a:lnTo>
                <a:lnTo>
                  <a:pt x="6" y="151"/>
                </a:lnTo>
                <a:close/>
                <a:moveTo>
                  <a:pt x="6" y="108"/>
                </a:moveTo>
                <a:lnTo>
                  <a:pt x="0" y="108"/>
                </a:lnTo>
                <a:lnTo>
                  <a:pt x="0" y="87"/>
                </a:lnTo>
                <a:lnTo>
                  <a:pt x="6" y="87"/>
                </a:lnTo>
                <a:lnTo>
                  <a:pt x="6" y="108"/>
                </a:lnTo>
                <a:close/>
                <a:moveTo>
                  <a:pt x="6" y="65"/>
                </a:moveTo>
                <a:lnTo>
                  <a:pt x="0" y="65"/>
                </a:lnTo>
                <a:lnTo>
                  <a:pt x="0" y="44"/>
                </a:lnTo>
                <a:lnTo>
                  <a:pt x="6" y="44"/>
                </a:lnTo>
                <a:lnTo>
                  <a:pt x="6" y="65"/>
                </a:lnTo>
                <a:close/>
                <a:moveTo>
                  <a:pt x="6" y="22"/>
                </a:moveTo>
                <a:lnTo>
                  <a:pt x="0" y="22"/>
                </a:lnTo>
                <a:lnTo>
                  <a:pt x="0" y="0"/>
                </a:lnTo>
                <a:lnTo>
                  <a:pt x="6" y="0"/>
                </a:lnTo>
                <a:lnTo>
                  <a:pt x="6" y="22"/>
                </a:lnTo>
                <a:close/>
              </a:path>
            </a:pathLst>
          </a:cu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5465574" y="2560078"/>
            <a:ext cx="12758" cy="23391"/>
          </a:xfrm>
          <a:prstGeom prst="rect">
            <a:avLst/>
          </a:prstGeom>
          <a:solidFill>
            <a:srgbClr val="1AB49C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244"/>
          <p:cNvSpPr>
            <a:spLocks noChangeArrowheads="1"/>
          </p:cNvSpPr>
          <p:nvPr/>
        </p:nvSpPr>
        <p:spPr bwMode="auto">
          <a:xfrm>
            <a:off x="5437930" y="2526056"/>
            <a:ext cx="72297" cy="68045"/>
          </a:xfrm>
          <a:prstGeom prst="ellipse">
            <a:avLst/>
          </a:pr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7991726" y="3546724"/>
            <a:ext cx="10633" cy="23391"/>
          </a:xfrm>
          <a:prstGeom prst="rect">
            <a:avLst/>
          </a:prstGeom>
          <a:solidFill>
            <a:srgbClr val="1AB49C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48" name="Freeform 246"/>
          <p:cNvSpPr>
            <a:spLocks noEditPoints="1"/>
          </p:cNvSpPr>
          <p:nvPr/>
        </p:nvSpPr>
        <p:spPr bwMode="auto">
          <a:xfrm>
            <a:off x="7991726" y="2628123"/>
            <a:ext cx="10633" cy="873947"/>
          </a:xfrm>
          <a:custGeom>
            <a:avLst/>
            <a:gdLst>
              <a:gd name="T0" fmla="*/ 5 w 5"/>
              <a:gd name="T1" fmla="*/ 411 h 411"/>
              <a:gd name="T2" fmla="*/ 0 w 5"/>
              <a:gd name="T3" fmla="*/ 411 h 411"/>
              <a:gd name="T4" fmla="*/ 0 w 5"/>
              <a:gd name="T5" fmla="*/ 389 h 411"/>
              <a:gd name="T6" fmla="*/ 5 w 5"/>
              <a:gd name="T7" fmla="*/ 389 h 411"/>
              <a:gd name="T8" fmla="*/ 5 w 5"/>
              <a:gd name="T9" fmla="*/ 411 h 411"/>
              <a:gd name="T10" fmla="*/ 5 w 5"/>
              <a:gd name="T11" fmla="*/ 367 h 411"/>
              <a:gd name="T12" fmla="*/ 0 w 5"/>
              <a:gd name="T13" fmla="*/ 367 h 411"/>
              <a:gd name="T14" fmla="*/ 0 w 5"/>
              <a:gd name="T15" fmla="*/ 346 h 411"/>
              <a:gd name="T16" fmla="*/ 5 w 5"/>
              <a:gd name="T17" fmla="*/ 346 h 411"/>
              <a:gd name="T18" fmla="*/ 5 w 5"/>
              <a:gd name="T19" fmla="*/ 367 h 411"/>
              <a:gd name="T20" fmla="*/ 5 w 5"/>
              <a:gd name="T21" fmla="*/ 324 h 411"/>
              <a:gd name="T22" fmla="*/ 0 w 5"/>
              <a:gd name="T23" fmla="*/ 324 h 411"/>
              <a:gd name="T24" fmla="*/ 0 w 5"/>
              <a:gd name="T25" fmla="*/ 303 h 411"/>
              <a:gd name="T26" fmla="*/ 5 w 5"/>
              <a:gd name="T27" fmla="*/ 303 h 411"/>
              <a:gd name="T28" fmla="*/ 5 w 5"/>
              <a:gd name="T29" fmla="*/ 324 h 411"/>
              <a:gd name="T30" fmla="*/ 5 w 5"/>
              <a:gd name="T31" fmla="*/ 281 h 411"/>
              <a:gd name="T32" fmla="*/ 0 w 5"/>
              <a:gd name="T33" fmla="*/ 281 h 411"/>
              <a:gd name="T34" fmla="*/ 0 w 5"/>
              <a:gd name="T35" fmla="*/ 259 h 411"/>
              <a:gd name="T36" fmla="*/ 5 w 5"/>
              <a:gd name="T37" fmla="*/ 259 h 411"/>
              <a:gd name="T38" fmla="*/ 5 w 5"/>
              <a:gd name="T39" fmla="*/ 281 h 411"/>
              <a:gd name="T40" fmla="*/ 5 w 5"/>
              <a:gd name="T41" fmla="*/ 238 h 411"/>
              <a:gd name="T42" fmla="*/ 0 w 5"/>
              <a:gd name="T43" fmla="*/ 238 h 411"/>
              <a:gd name="T44" fmla="*/ 0 w 5"/>
              <a:gd name="T45" fmla="*/ 216 h 411"/>
              <a:gd name="T46" fmla="*/ 5 w 5"/>
              <a:gd name="T47" fmla="*/ 216 h 411"/>
              <a:gd name="T48" fmla="*/ 5 w 5"/>
              <a:gd name="T49" fmla="*/ 238 h 411"/>
              <a:gd name="T50" fmla="*/ 5 w 5"/>
              <a:gd name="T51" fmla="*/ 195 h 411"/>
              <a:gd name="T52" fmla="*/ 0 w 5"/>
              <a:gd name="T53" fmla="*/ 195 h 411"/>
              <a:gd name="T54" fmla="*/ 0 w 5"/>
              <a:gd name="T55" fmla="*/ 173 h 411"/>
              <a:gd name="T56" fmla="*/ 5 w 5"/>
              <a:gd name="T57" fmla="*/ 173 h 411"/>
              <a:gd name="T58" fmla="*/ 5 w 5"/>
              <a:gd name="T59" fmla="*/ 195 h 411"/>
              <a:gd name="T60" fmla="*/ 5 w 5"/>
              <a:gd name="T61" fmla="*/ 151 h 411"/>
              <a:gd name="T62" fmla="*/ 0 w 5"/>
              <a:gd name="T63" fmla="*/ 151 h 411"/>
              <a:gd name="T64" fmla="*/ 0 w 5"/>
              <a:gd name="T65" fmla="*/ 130 h 411"/>
              <a:gd name="T66" fmla="*/ 5 w 5"/>
              <a:gd name="T67" fmla="*/ 130 h 411"/>
              <a:gd name="T68" fmla="*/ 5 w 5"/>
              <a:gd name="T69" fmla="*/ 151 h 411"/>
              <a:gd name="T70" fmla="*/ 5 w 5"/>
              <a:gd name="T71" fmla="*/ 108 h 411"/>
              <a:gd name="T72" fmla="*/ 0 w 5"/>
              <a:gd name="T73" fmla="*/ 108 h 411"/>
              <a:gd name="T74" fmla="*/ 0 w 5"/>
              <a:gd name="T75" fmla="*/ 87 h 411"/>
              <a:gd name="T76" fmla="*/ 5 w 5"/>
              <a:gd name="T77" fmla="*/ 87 h 411"/>
              <a:gd name="T78" fmla="*/ 5 w 5"/>
              <a:gd name="T79" fmla="*/ 108 h 411"/>
              <a:gd name="T80" fmla="*/ 5 w 5"/>
              <a:gd name="T81" fmla="*/ 65 h 411"/>
              <a:gd name="T82" fmla="*/ 0 w 5"/>
              <a:gd name="T83" fmla="*/ 65 h 411"/>
              <a:gd name="T84" fmla="*/ 0 w 5"/>
              <a:gd name="T85" fmla="*/ 44 h 411"/>
              <a:gd name="T86" fmla="*/ 5 w 5"/>
              <a:gd name="T87" fmla="*/ 44 h 411"/>
              <a:gd name="T88" fmla="*/ 5 w 5"/>
              <a:gd name="T89" fmla="*/ 65 h 411"/>
              <a:gd name="T90" fmla="*/ 5 w 5"/>
              <a:gd name="T91" fmla="*/ 22 h 411"/>
              <a:gd name="T92" fmla="*/ 0 w 5"/>
              <a:gd name="T93" fmla="*/ 22 h 411"/>
              <a:gd name="T94" fmla="*/ 0 w 5"/>
              <a:gd name="T95" fmla="*/ 0 h 411"/>
              <a:gd name="T96" fmla="*/ 5 w 5"/>
              <a:gd name="T97" fmla="*/ 0 h 411"/>
              <a:gd name="T98" fmla="*/ 5 w 5"/>
              <a:gd name="T99" fmla="*/ 22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" h="411">
                <a:moveTo>
                  <a:pt x="5" y="411"/>
                </a:moveTo>
                <a:lnTo>
                  <a:pt x="0" y="411"/>
                </a:lnTo>
                <a:lnTo>
                  <a:pt x="0" y="389"/>
                </a:lnTo>
                <a:lnTo>
                  <a:pt x="5" y="389"/>
                </a:lnTo>
                <a:lnTo>
                  <a:pt x="5" y="411"/>
                </a:lnTo>
                <a:close/>
                <a:moveTo>
                  <a:pt x="5" y="367"/>
                </a:moveTo>
                <a:lnTo>
                  <a:pt x="0" y="367"/>
                </a:lnTo>
                <a:lnTo>
                  <a:pt x="0" y="346"/>
                </a:lnTo>
                <a:lnTo>
                  <a:pt x="5" y="346"/>
                </a:lnTo>
                <a:lnTo>
                  <a:pt x="5" y="367"/>
                </a:lnTo>
                <a:close/>
                <a:moveTo>
                  <a:pt x="5" y="324"/>
                </a:moveTo>
                <a:lnTo>
                  <a:pt x="0" y="324"/>
                </a:lnTo>
                <a:lnTo>
                  <a:pt x="0" y="303"/>
                </a:lnTo>
                <a:lnTo>
                  <a:pt x="5" y="303"/>
                </a:lnTo>
                <a:lnTo>
                  <a:pt x="5" y="324"/>
                </a:lnTo>
                <a:close/>
                <a:moveTo>
                  <a:pt x="5" y="281"/>
                </a:moveTo>
                <a:lnTo>
                  <a:pt x="0" y="281"/>
                </a:lnTo>
                <a:lnTo>
                  <a:pt x="0" y="259"/>
                </a:lnTo>
                <a:lnTo>
                  <a:pt x="5" y="259"/>
                </a:lnTo>
                <a:lnTo>
                  <a:pt x="5" y="281"/>
                </a:lnTo>
                <a:close/>
                <a:moveTo>
                  <a:pt x="5" y="238"/>
                </a:moveTo>
                <a:lnTo>
                  <a:pt x="0" y="238"/>
                </a:lnTo>
                <a:lnTo>
                  <a:pt x="0" y="216"/>
                </a:lnTo>
                <a:lnTo>
                  <a:pt x="5" y="216"/>
                </a:lnTo>
                <a:lnTo>
                  <a:pt x="5" y="238"/>
                </a:lnTo>
                <a:close/>
                <a:moveTo>
                  <a:pt x="5" y="195"/>
                </a:moveTo>
                <a:lnTo>
                  <a:pt x="0" y="195"/>
                </a:lnTo>
                <a:lnTo>
                  <a:pt x="0" y="173"/>
                </a:lnTo>
                <a:lnTo>
                  <a:pt x="5" y="173"/>
                </a:lnTo>
                <a:lnTo>
                  <a:pt x="5" y="195"/>
                </a:lnTo>
                <a:close/>
                <a:moveTo>
                  <a:pt x="5" y="151"/>
                </a:moveTo>
                <a:lnTo>
                  <a:pt x="0" y="151"/>
                </a:lnTo>
                <a:lnTo>
                  <a:pt x="0" y="130"/>
                </a:lnTo>
                <a:lnTo>
                  <a:pt x="5" y="130"/>
                </a:lnTo>
                <a:lnTo>
                  <a:pt x="5" y="151"/>
                </a:lnTo>
                <a:close/>
                <a:moveTo>
                  <a:pt x="5" y="108"/>
                </a:moveTo>
                <a:lnTo>
                  <a:pt x="0" y="108"/>
                </a:lnTo>
                <a:lnTo>
                  <a:pt x="0" y="87"/>
                </a:lnTo>
                <a:lnTo>
                  <a:pt x="5" y="87"/>
                </a:lnTo>
                <a:lnTo>
                  <a:pt x="5" y="108"/>
                </a:lnTo>
                <a:close/>
                <a:moveTo>
                  <a:pt x="5" y="65"/>
                </a:moveTo>
                <a:lnTo>
                  <a:pt x="0" y="65"/>
                </a:lnTo>
                <a:lnTo>
                  <a:pt x="0" y="44"/>
                </a:lnTo>
                <a:lnTo>
                  <a:pt x="5" y="44"/>
                </a:lnTo>
                <a:lnTo>
                  <a:pt x="5" y="65"/>
                </a:lnTo>
                <a:close/>
                <a:moveTo>
                  <a:pt x="5" y="22"/>
                </a:moveTo>
                <a:lnTo>
                  <a:pt x="0" y="22"/>
                </a:lnTo>
                <a:lnTo>
                  <a:pt x="0" y="0"/>
                </a:lnTo>
                <a:lnTo>
                  <a:pt x="5" y="0"/>
                </a:lnTo>
                <a:lnTo>
                  <a:pt x="5" y="22"/>
                </a:lnTo>
                <a:close/>
              </a:path>
            </a:pathLst>
          </a:cu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7991726" y="2560078"/>
            <a:ext cx="10633" cy="23391"/>
          </a:xfrm>
          <a:prstGeom prst="rect">
            <a:avLst/>
          </a:prstGeom>
          <a:solidFill>
            <a:srgbClr val="1AB49C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248"/>
          <p:cNvSpPr>
            <a:spLocks noChangeArrowheads="1"/>
          </p:cNvSpPr>
          <p:nvPr/>
        </p:nvSpPr>
        <p:spPr bwMode="auto">
          <a:xfrm>
            <a:off x="7964082" y="2526056"/>
            <a:ext cx="70172" cy="68045"/>
          </a:xfrm>
          <a:prstGeom prst="ellipse">
            <a:avLst/>
          </a:pr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4247151" y="4063436"/>
            <a:ext cx="10633" cy="23391"/>
          </a:xfrm>
          <a:prstGeom prst="rect">
            <a:avLst/>
          </a:pr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52" name="Freeform 250"/>
          <p:cNvSpPr>
            <a:spLocks noEditPoints="1"/>
          </p:cNvSpPr>
          <p:nvPr/>
        </p:nvSpPr>
        <p:spPr bwMode="auto">
          <a:xfrm>
            <a:off x="4247151" y="4133607"/>
            <a:ext cx="10633" cy="871820"/>
          </a:xfrm>
          <a:custGeom>
            <a:avLst/>
            <a:gdLst>
              <a:gd name="T0" fmla="*/ 5 w 5"/>
              <a:gd name="T1" fmla="*/ 21 h 410"/>
              <a:gd name="T2" fmla="*/ 0 w 5"/>
              <a:gd name="T3" fmla="*/ 21 h 410"/>
              <a:gd name="T4" fmla="*/ 0 w 5"/>
              <a:gd name="T5" fmla="*/ 0 h 410"/>
              <a:gd name="T6" fmla="*/ 5 w 5"/>
              <a:gd name="T7" fmla="*/ 0 h 410"/>
              <a:gd name="T8" fmla="*/ 5 w 5"/>
              <a:gd name="T9" fmla="*/ 21 h 410"/>
              <a:gd name="T10" fmla="*/ 5 w 5"/>
              <a:gd name="T11" fmla="*/ 64 h 410"/>
              <a:gd name="T12" fmla="*/ 0 w 5"/>
              <a:gd name="T13" fmla="*/ 64 h 410"/>
              <a:gd name="T14" fmla="*/ 0 w 5"/>
              <a:gd name="T15" fmla="*/ 43 h 410"/>
              <a:gd name="T16" fmla="*/ 5 w 5"/>
              <a:gd name="T17" fmla="*/ 43 h 410"/>
              <a:gd name="T18" fmla="*/ 5 w 5"/>
              <a:gd name="T19" fmla="*/ 64 h 410"/>
              <a:gd name="T20" fmla="*/ 5 w 5"/>
              <a:gd name="T21" fmla="*/ 107 h 410"/>
              <a:gd name="T22" fmla="*/ 0 w 5"/>
              <a:gd name="T23" fmla="*/ 107 h 410"/>
              <a:gd name="T24" fmla="*/ 0 w 5"/>
              <a:gd name="T25" fmla="*/ 86 h 410"/>
              <a:gd name="T26" fmla="*/ 5 w 5"/>
              <a:gd name="T27" fmla="*/ 86 h 410"/>
              <a:gd name="T28" fmla="*/ 5 w 5"/>
              <a:gd name="T29" fmla="*/ 107 h 410"/>
              <a:gd name="T30" fmla="*/ 5 w 5"/>
              <a:gd name="T31" fmla="*/ 151 h 410"/>
              <a:gd name="T32" fmla="*/ 0 w 5"/>
              <a:gd name="T33" fmla="*/ 151 h 410"/>
              <a:gd name="T34" fmla="*/ 0 w 5"/>
              <a:gd name="T35" fmla="*/ 129 h 410"/>
              <a:gd name="T36" fmla="*/ 5 w 5"/>
              <a:gd name="T37" fmla="*/ 129 h 410"/>
              <a:gd name="T38" fmla="*/ 5 w 5"/>
              <a:gd name="T39" fmla="*/ 151 h 410"/>
              <a:gd name="T40" fmla="*/ 5 w 5"/>
              <a:gd name="T41" fmla="*/ 194 h 410"/>
              <a:gd name="T42" fmla="*/ 0 w 5"/>
              <a:gd name="T43" fmla="*/ 194 h 410"/>
              <a:gd name="T44" fmla="*/ 0 w 5"/>
              <a:gd name="T45" fmla="*/ 172 h 410"/>
              <a:gd name="T46" fmla="*/ 5 w 5"/>
              <a:gd name="T47" fmla="*/ 172 h 410"/>
              <a:gd name="T48" fmla="*/ 5 w 5"/>
              <a:gd name="T49" fmla="*/ 194 h 410"/>
              <a:gd name="T50" fmla="*/ 5 w 5"/>
              <a:gd name="T51" fmla="*/ 237 h 410"/>
              <a:gd name="T52" fmla="*/ 0 w 5"/>
              <a:gd name="T53" fmla="*/ 237 h 410"/>
              <a:gd name="T54" fmla="*/ 0 w 5"/>
              <a:gd name="T55" fmla="*/ 215 h 410"/>
              <a:gd name="T56" fmla="*/ 5 w 5"/>
              <a:gd name="T57" fmla="*/ 215 h 410"/>
              <a:gd name="T58" fmla="*/ 5 w 5"/>
              <a:gd name="T59" fmla="*/ 237 h 410"/>
              <a:gd name="T60" fmla="*/ 5 w 5"/>
              <a:gd name="T61" fmla="*/ 280 h 410"/>
              <a:gd name="T62" fmla="*/ 0 w 5"/>
              <a:gd name="T63" fmla="*/ 280 h 410"/>
              <a:gd name="T64" fmla="*/ 0 w 5"/>
              <a:gd name="T65" fmla="*/ 259 h 410"/>
              <a:gd name="T66" fmla="*/ 5 w 5"/>
              <a:gd name="T67" fmla="*/ 259 h 410"/>
              <a:gd name="T68" fmla="*/ 5 w 5"/>
              <a:gd name="T69" fmla="*/ 280 h 410"/>
              <a:gd name="T70" fmla="*/ 5 w 5"/>
              <a:gd name="T71" fmla="*/ 323 h 410"/>
              <a:gd name="T72" fmla="*/ 0 w 5"/>
              <a:gd name="T73" fmla="*/ 323 h 410"/>
              <a:gd name="T74" fmla="*/ 0 w 5"/>
              <a:gd name="T75" fmla="*/ 302 h 410"/>
              <a:gd name="T76" fmla="*/ 5 w 5"/>
              <a:gd name="T77" fmla="*/ 302 h 410"/>
              <a:gd name="T78" fmla="*/ 5 w 5"/>
              <a:gd name="T79" fmla="*/ 323 h 410"/>
              <a:gd name="T80" fmla="*/ 5 w 5"/>
              <a:gd name="T81" fmla="*/ 367 h 410"/>
              <a:gd name="T82" fmla="*/ 0 w 5"/>
              <a:gd name="T83" fmla="*/ 367 h 410"/>
              <a:gd name="T84" fmla="*/ 0 w 5"/>
              <a:gd name="T85" fmla="*/ 345 h 410"/>
              <a:gd name="T86" fmla="*/ 5 w 5"/>
              <a:gd name="T87" fmla="*/ 345 h 410"/>
              <a:gd name="T88" fmla="*/ 5 w 5"/>
              <a:gd name="T89" fmla="*/ 367 h 410"/>
              <a:gd name="T90" fmla="*/ 5 w 5"/>
              <a:gd name="T91" fmla="*/ 410 h 410"/>
              <a:gd name="T92" fmla="*/ 0 w 5"/>
              <a:gd name="T93" fmla="*/ 410 h 410"/>
              <a:gd name="T94" fmla="*/ 0 w 5"/>
              <a:gd name="T95" fmla="*/ 388 h 410"/>
              <a:gd name="T96" fmla="*/ 5 w 5"/>
              <a:gd name="T97" fmla="*/ 388 h 410"/>
              <a:gd name="T98" fmla="*/ 5 w 5"/>
              <a:gd name="T99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" h="410">
                <a:moveTo>
                  <a:pt x="5" y="21"/>
                </a:moveTo>
                <a:lnTo>
                  <a:pt x="0" y="21"/>
                </a:lnTo>
                <a:lnTo>
                  <a:pt x="0" y="0"/>
                </a:lnTo>
                <a:lnTo>
                  <a:pt x="5" y="0"/>
                </a:lnTo>
                <a:lnTo>
                  <a:pt x="5" y="21"/>
                </a:lnTo>
                <a:close/>
                <a:moveTo>
                  <a:pt x="5" y="64"/>
                </a:moveTo>
                <a:lnTo>
                  <a:pt x="0" y="64"/>
                </a:lnTo>
                <a:lnTo>
                  <a:pt x="0" y="43"/>
                </a:lnTo>
                <a:lnTo>
                  <a:pt x="5" y="43"/>
                </a:lnTo>
                <a:lnTo>
                  <a:pt x="5" y="64"/>
                </a:lnTo>
                <a:close/>
                <a:moveTo>
                  <a:pt x="5" y="107"/>
                </a:moveTo>
                <a:lnTo>
                  <a:pt x="0" y="107"/>
                </a:lnTo>
                <a:lnTo>
                  <a:pt x="0" y="86"/>
                </a:lnTo>
                <a:lnTo>
                  <a:pt x="5" y="86"/>
                </a:lnTo>
                <a:lnTo>
                  <a:pt x="5" y="107"/>
                </a:lnTo>
                <a:close/>
                <a:moveTo>
                  <a:pt x="5" y="151"/>
                </a:moveTo>
                <a:lnTo>
                  <a:pt x="0" y="151"/>
                </a:lnTo>
                <a:lnTo>
                  <a:pt x="0" y="129"/>
                </a:lnTo>
                <a:lnTo>
                  <a:pt x="5" y="129"/>
                </a:lnTo>
                <a:lnTo>
                  <a:pt x="5" y="151"/>
                </a:lnTo>
                <a:close/>
                <a:moveTo>
                  <a:pt x="5" y="194"/>
                </a:moveTo>
                <a:lnTo>
                  <a:pt x="0" y="194"/>
                </a:lnTo>
                <a:lnTo>
                  <a:pt x="0" y="172"/>
                </a:lnTo>
                <a:lnTo>
                  <a:pt x="5" y="172"/>
                </a:lnTo>
                <a:lnTo>
                  <a:pt x="5" y="194"/>
                </a:lnTo>
                <a:close/>
                <a:moveTo>
                  <a:pt x="5" y="237"/>
                </a:moveTo>
                <a:lnTo>
                  <a:pt x="0" y="237"/>
                </a:lnTo>
                <a:lnTo>
                  <a:pt x="0" y="215"/>
                </a:lnTo>
                <a:lnTo>
                  <a:pt x="5" y="215"/>
                </a:lnTo>
                <a:lnTo>
                  <a:pt x="5" y="237"/>
                </a:lnTo>
                <a:close/>
                <a:moveTo>
                  <a:pt x="5" y="280"/>
                </a:moveTo>
                <a:lnTo>
                  <a:pt x="0" y="280"/>
                </a:lnTo>
                <a:lnTo>
                  <a:pt x="0" y="259"/>
                </a:lnTo>
                <a:lnTo>
                  <a:pt x="5" y="259"/>
                </a:lnTo>
                <a:lnTo>
                  <a:pt x="5" y="280"/>
                </a:lnTo>
                <a:close/>
                <a:moveTo>
                  <a:pt x="5" y="323"/>
                </a:moveTo>
                <a:lnTo>
                  <a:pt x="0" y="323"/>
                </a:lnTo>
                <a:lnTo>
                  <a:pt x="0" y="302"/>
                </a:lnTo>
                <a:lnTo>
                  <a:pt x="5" y="302"/>
                </a:lnTo>
                <a:lnTo>
                  <a:pt x="5" y="323"/>
                </a:lnTo>
                <a:close/>
                <a:moveTo>
                  <a:pt x="5" y="367"/>
                </a:moveTo>
                <a:lnTo>
                  <a:pt x="0" y="367"/>
                </a:lnTo>
                <a:lnTo>
                  <a:pt x="0" y="345"/>
                </a:lnTo>
                <a:lnTo>
                  <a:pt x="5" y="345"/>
                </a:lnTo>
                <a:lnTo>
                  <a:pt x="5" y="367"/>
                </a:lnTo>
                <a:close/>
                <a:moveTo>
                  <a:pt x="5" y="410"/>
                </a:moveTo>
                <a:lnTo>
                  <a:pt x="0" y="410"/>
                </a:lnTo>
                <a:lnTo>
                  <a:pt x="0" y="388"/>
                </a:lnTo>
                <a:lnTo>
                  <a:pt x="5" y="388"/>
                </a:lnTo>
                <a:lnTo>
                  <a:pt x="5" y="410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6771178" y="4063436"/>
            <a:ext cx="12758" cy="23391"/>
          </a:xfrm>
          <a:prstGeom prst="rect">
            <a:avLst/>
          </a:pr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56" name="Freeform 254"/>
          <p:cNvSpPr>
            <a:spLocks noEditPoints="1"/>
          </p:cNvSpPr>
          <p:nvPr/>
        </p:nvSpPr>
        <p:spPr bwMode="auto">
          <a:xfrm>
            <a:off x="6771178" y="4133607"/>
            <a:ext cx="12758" cy="871820"/>
          </a:xfrm>
          <a:custGeom>
            <a:avLst/>
            <a:gdLst>
              <a:gd name="T0" fmla="*/ 6 w 6"/>
              <a:gd name="T1" fmla="*/ 21 h 410"/>
              <a:gd name="T2" fmla="*/ 0 w 6"/>
              <a:gd name="T3" fmla="*/ 21 h 410"/>
              <a:gd name="T4" fmla="*/ 0 w 6"/>
              <a:gd name="T5" fmla="*/ 0 h 410"/>
              <a:gd name="T6" fmla="*/ 6 w 6"/>
              <a:gd name="T7" fmla="*/ 0 h 410"/>
              <a:gd name="T8" fmla="*/ 6 w 6"/>
              <a:gd name="T9" fmla="*/ 21 h 410"/>
              <a:gd name="T10" fmla="*/ 6 w 6"/>
              <a:gd name="T11" fmla="*/ 64 h 410"/>
              <a:gd name="T12" fmla="*/ 0 w 6"/>
              <a:gd name="T13" fmla="*/ 64 h 410"/>
              <a:gd name="T14" fmla="*/ 0 w 6"/>
              <a:gd name="T15" fmla="*/ 43 h 410"/>
              <a:gd name="T16" fmla="*/ 6 w 6"/>
              <a:gd name="T17" fmla="*/ 43 h 410"/>
              <a:gd name="T18" fmla="*/ 6 w 6"/>
              <a:gd name="T19" fmla="*/ 64 h 410"/>
              <a:gd name="T20" fmla="*/ 6 w 6"/>
              <a:gd name="T21" fmla="*/ 107 h 410"/>
              <a:gd name="T22" fmla="*/ 0 w 6"/>
              <a:gd name="T23" fmla="*/ 107 h 410"/>
              <a:gd name="T24" fmla="*/ 0 w 6"/>
              <a:gd name="T25" fmla="*/ 86 h 410"/>
              <a:gd name="T26" fmla="*/ 6 w 6"/>
              <a:gd name="T27" fmla="*/ 86 h 410"/>
              <a:gd name="T28" fmla="*/ 6 w 6"/>
              <a:gd name="T29" fmla="*/ 107 h 410"/>
              <a:gd name="T30" fmla="*/ 6 w 6"/>
              <a:gd name="T31" fmla="*/ 151 h 410"/>
              <a:gd name="T32" fmla="*/ 0 w 6"/>
              <a:gd name="T33" fmla="*/ 151 h 410"/>
              <a:gd name="T34" fmla="*/ 0 w 6"/>
              <a:gd name="T35" fmla="*/ 129 h 410"/>
              <a:gd name="T36" fmla="*/ 6 w 6"/>
              <a:gd name="T37" fmla="*/ 129 h 410"/>
              <a:gd name="T38" fmla="*/ 6 w 6"/>
              <a:gd name="T39" fmla="*/ 151 h 410"/>
              <a:gd name="T40" fmla="*/ 6 w 6"/>
              <a:gd name="T41" fmla="*/ 194 h 410"/>
              <a:gd name="T42" fmla="*/ 0 w 6"/>
              <a:gd name="T43" fmla="*/ 194 h 410"/>
              <a:gd name="T44" fmla="*/ 0 w 6"/>
              <a:gd name="T45" fmla="*/ 172 h 410"/>
              <a:gd name="T46" fmla="*/ 6 w 6"/>
              <a:gd name="T47" fmla="*/ 172 h 410"/>
              <a:gd name="T48" fmla="*/ 6 w 6"/>
              <a:gd name="T49" fmla="*/ 194 h 410"/>
              <a:gd name="T50" fmla="*/ 6 w 6"/>
              <a:gd name="T51" fmla="*/ 237 h 410"/>
              <a:gd name="T52" fmla="*/ 0 w 6"/>
              <a:gd name="T53" fmla="*/ 237 h 410"/>
              <a:gd name="T54" fmla="*/ 0 w 6"/>
              <a:gd name="T55" fmla="*/ 215 h 410"/>
              <a:gd name="T56" fmla="*/ 6 w 6"/>
              <a:gd name="T57" fmla="*/ 215 h 410"/>
              <a:gd name="T58" fmla="*/ 6 w 6"/>
              <a:gd name="T59" fmla="*/ 237 h 410"/>
              <a:gd name="T60" fmla="*/ 6 w 6"/>
              <a:gd name="T61" fmla="*/ 280 h 410"/>
              <a:gd name="T62" fmla="*/ 0 w 6"/>
              <a:gd name="T63" fmla="*/ 280 h 410"/>
              <a:gd name="T64" fmla="*/ 0 w 6"/>
              <a:gd name="T65" fmla="*/ 259 h 410"/>
              <a:gd name="T66" fmla="*/ 6 w 6"/>
              <a:gd name="T67" fmla="*/ 259 h 410"/>
              <a:gd name="T68" fmla="*/ 6 w 6"/>
              <a:gd name="T69" fmla="*/ 280 h 410"/>
              <a:gd name="T70" fmla="*/ 6 w 6"/>
              <a:gd name="T71" fmla="*/ 323 h 410"/>
              <a:gd name="T72" fmla="*/ 0 w 6"/>
              <a:gd name="T73" fmla="*/ 323 h 410"/>
              <a:gd name="T74" fmla="*/ 0 w 6"/>
              <a:gd name="T75" fmla="*/ 302 h 410"/>
              <a:gd name="T76" fmla="*/ 6 w 6"/>
              <a:gd name="T77" fmla="*/ 302 h 410"/>
              <a:gd name="T78" fmla="*/ 6 w 6"/>
              <a:gd name="T79" fmla="*/ 323 h 410"/>
              <a:gd name="T80" fmla="*/ 6 w 6"/>
              <a:gd name="T81" fmla="*/ 367 h 410"/>
              <a:gd name="T82" fmla="*/ 0 w 6"/>
              <a:gd name="T83" fmla="*/ 367 h 410"/>
              <a:gd name="T84" fmla="*/ 0 w 6"/>
              <a:gd name="T85" fmla="*/ 345 h 410"/>
              <a:gd name="T86" fmla="*/ 6 w 6"/>
              <a:gd name="T87" fmla="*/ 345 h 410"/>
              <a:gd name="T88" fmla="*/ 6 w 6"/>
              <a:gd name="T89" fmla="*/ 367 h 410"/>
              <a:gd name="T90" fmla="*/ 6 w 6"/>
              <a:gd name="T91" fmla="*/ 410 h 410"/>
              <a:gd name="T92" fmla="*/ 0 w 6"/>
              <a:gd name="T93" fmla="*/ 410 h 410"/>
              <a:gd name="T94" fmla="*/ 0 w 6"/>
              <a:gd name="T95" fmla="*/ 388 h 410"/>
              <a:gd name="T96" fmla="*/ 6 w 6"/>
              <a:gd name="T97" fmla="*/ 388 h 410"/>
              <a:gd name="T98" fmla="*/ 6 w 6"/>
              <a:gd name="T99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" h="410">
                <a:moveTo>
                  <a:pt x="6" y="21"/>
                </a:moveTo>
                <a:lnTo>
                  <a:pt x="0" y="21"/>
                </a:lnTo>
                <a:lnTo>
                  <a:pt x="0" y="0"/>
                </a:lnTo>
                <a:lnTo>
                  <a:pt x="6" y="0"/>
                </a:lnTo>
                <a:lnTo>
                  <a:pt x="6" y="21"/>
                </a:lnTo>
                <a:close/>
                <a:moveTo>
                  <a:pt x="6" y="64"/>
                </a:moveTo>
                <a:lnTo>
                  <a:pt x="0" y="64"/>
                </a:lnTo>
                <a:lnTo>
                  <a:pt x="0" y="43"/>
                </a:lnTo>
                <a:lnTo>
                  <a:pt x="6" y="43"/>
                </a:lnTo>
                <a:lnTo>
                  <a:pt x="6" y="64"/>
                </a:lnTo>
                <a:close/>
                <a:moveTo>
                  <a:pt x="6" y="107"/>
                </a:moveTo>
                <a:lnTo>
                  <a:pt x="0" y="107"/>
                </a:lnTo>
                <a:lnTo>
                  <a:pt x="0" y="86"/>
                </a:lnTo>
                <a:lnTo>
                  <a:pt x="6" y="86"/>
                </a:lnTo>
                <a:lnTo>
                  <a:pt x="6" y="107"/>
                </a:lnTo>
                <a:close/>
                <a:moveTo>
                  <a:pt x="6" y="151"/>
                </a:moveTo>
                <a:lnTo>
                  <a:pt x="0" y="151"/>
                </a:lnTo>
                <a:lnTo>
                  <a:pt x="0" y="129"/>
                </a:lnTo>
                <a:lnTo>
                  <a:pt x="6" y="129"/>
                </a:lnTo>
                <a:lnTo>
                  <a:pt x="6" y="151"/>
                </a:lnTo>
                <a:close/>
                <a:moveTo>
                  <a:pt x="6" y="194"/>
                </a:moveTo>
                <a:lnTo>
                  <a:pt x="0" y="194"/>
                </a:lnTo>
                <a:lnTo>
                  <a:pt x="0" y="172"/>
                </a:lnTo>
                <a:lnTo>
                  <a:pt x="6" y="172"/>
                </a:lnTo>
                <a:lnTo>
                  <a:pt x="6" y="194"/>
                </a:lnTo>
                <a:close/>
                <a:moveTo>
                  <a:pt x="6" y="237"/>
                </a:moveTo>
                <a:lnTo>
                  <a:pt x="0" y="237"/>
                </a:lnTo>
                <a:lnTo>
                  <a:pt x="0" y="215"/>
                </a:lnTo>
                <a:lnTo>
                  <a:pt x="6" y="215"/>
                </a:lnTo>
                <a:lnTo>
                  <a:pt x="6" y="237"/>
                </a:lnTo>
                <a:close/>
                <a:moveTo>
                  <a:pt x="6" y="280"/>
                </a:moveTo>
                <a:lnTo>
                  <a:pt x="0" y="280"/>
                </a:lnTo>
                <a:lnTo>
                  <a:pt x="0" y="259"/>
                </a:lnTo>
                <a:lnTo>
                  <a:pt x="6" y="259"/>
                </a:lnTo>
                <a:lnTo>
                  <a:pt x="6" y="280"/>
                </a:lnTo>
                <a:close/>
                <a:moveTo>
                  <a:pt x="6" y="323"/>
                </a:moveTo>
                <a:lnTo>
                  <a:pt x="0" y="323"/>
                </a:lnTo>
                <a:lnTo>
                  <a:pt x="0" y="302"/>
                </a:lnTo>
                <a:lnTo>
                  <a:pt x="6" y="302"/>
                </a:lnTo>
                <a:lnTo>
                  <a:pt x="6" y="323"/>
                </a:lnTo>
                <a:close/>
                <a:moveTo>
                  <a:pt x="6" y="367"/>
                </a:moveTo>
                <a:lnTo>
                  <a:pt x="0" y="367"/>
                </a:lnTo>
                <a:lnTo>
                  <a:pt x="0" y="345"/>
                </a:lnTo>
                <a:lnTo>
                  <a:pt x="6" y="345"/>
                </a:lnTo>
                <a:lnTo>
                  <a:pt x="6" y="367"/>
                </a:lnTo>
                <a:close/>
                <a:moveTo>
                  <a:pt x="6" y="410"/>
                </a:moveTo>
                <a:lnTo>
                  <a:pt x="0" y="410"/>
                </a:lnTo>
                <a:lnTo>
                  <a:pt x="0" y="388"/>
                </a:lnTo>
                <a:lnTo>
                  <a:pt x="6" y="388"/>
                </a:lnTo>
                <a:lnTo>
                  <a:pt x="6" y="410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9297330" y="4063436"/>
            <a:ext cx="10633" cy="23391"/>
          </a:xfrm>
          <a:prstGeom prst="rect">
            <a:avLst/>
          </a:pr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0" name="Freeform 258"/>
          <p:cNvSpPr>
            <a:spLocks noEditPoints="1"/>
          </p:cNvSpPr>
          <p:nvPr/>
        </p:nvSpPr>
        <p:spPr bwMode="auto">
          <a:xfrm>
            <a:off x="9297330" y="4133607"/>
            <a:ext cx="10633" cy="871820"/>
          </a:xfrm>
          <a:custGeom>
            <a:avLst/>
            <a:gdLst>
              <a:gd name="T0" fmla="*/ 5 w 5"/>
              <a:gd name="T1" fmla="*/ 21 h 410"/>
              <a:gd name="T2" fmla="*/ 0 w 5"/>
              <a:gd name="T3" fmla="*/ 21 h 410"/>
              <a:gd name="T4" fmla="*/ 0 w 5"/>
              <a:gd name="T5" fmla="*/ 0 h 410"/>
              <a:gd name="T6" fmla="*/ 5 w 5"/>
              <a:gd name="T7" fmla="*/ 0 h 410"/>
              <a:gd name="T8" fmla="*/ 5 w 5"/>
              <a:gd name="T9" fmla="*/ 21 h 410"/>
              <a:gd name="T10" fmla="*/ 5 w 5"/>
              <a:gd name="T11" fmla="*/ 64 h 410"/>
              <a:gd name="T12" fmla="*/ 0 w 5"/>
              <a:gd name="T13" fmla="*/ 64 h 410"/>
              <a:gd name="T14" fmla="*/ 0 w 5"/>
              <a:gd name="T15" fmla="*/ 43 h 410"/>
              <a:gd name="T16" fmla="*/ 5 w 5"/>
              <a:gd name="T17" fmla="*/ 43 h 410"/>
              <a:gd name="T18" fmla="*/ 5 w 5"/>
              <a:gd name="T19" fmla="*/ 64 h 410"/>
              <a:gd name="T20" fmla="*/ 5 w 5"/>
              <a:gd name="T21" fmla="*/ 107 h 410"/>
              <a:gd name="T22" fmla="*/ 0 w 5"/>
              <a:gd name="T23" fmla="*/ 107 h 410"/>
              <a:gd name="T24" fmla="*/ 0 w 5"/>
              <a:gd name="T25" fmla="*/ 86 h 410"/>
              <a:gd name="T26" fmla="*/ 5 w 5"/>
              <a:gd name="T27" fmla="*/ 86 h 410"/>
              <a:gd name="T28" fmla="*/ 5 w 5"/>
              <a:gd name="T29" fmla="*/ 107 h 410"/>
              <a:gd name="T30" fmla="*/ 5 w 5"/>
              <a:gd name="T31" fmla="*/ 151 h 410"/>
              <a:gd name="T32" fmla="*/ 0 w 5"/>
              <a:gd name="T33" fmla="*/ 151 h 410"/>
              <a:gd name="T34" fmla="*/ 0 w 5"/>
              <a:gd name="T35" fmla="*/ 129 h 410"/>
              <a:gd name="T36" fmla="*/ 5 w 5"/>
              <a:gd name="T37" fmla="*/ 129 h 410"/>
              <a:gd name="T38" fmla="*/ 5 w 5"/>
              <a:gd name="T39" fmla="*/ 151 h 410"/>
              <a:gd name="T40" fmla="*/ 5 w 5"/>
              <a:gd name="T41" fmla="*/ 194 h 410"/>
              <a:gd name="T42" fmla="*/ 0 w 5"/>
              <a:gd name="T43" fmla="*/ 194 h 410"/>
              <a:gd name="T44" fmla="*/ 0 w 5"/>
              <a:gd name="T45" fmla="*/ 172 h 410"/>
              <a:gd name="T46" fmla="*/ 5 w 5"/>
              <a:gd name="T47" fmla="*/ 172 h 410"/>
              <a:gd name="T48" fmla="*/ 5 w 5"/>
              <a:gd name="T49" fmla="*/ 194 h 410"/>
              <a:gd name="T50" fmla="*/ 5 w 5"/>
              <a:gd name="T51" fmla="*/ 237 h 410"/>
              <a:gd name="T52" fmla="*/ 0 w 5"/>
              <a:gd name="T53" fmla="*/ 237 h 410"/>
              <a:gd name="T54" fmla="*/ 0 w 5"/>
              <a:gd name="T55" fmla="*/ 215 h 410"/>
              <a:gd name="T56" fmla="*/ 5 w 5"/>
              <a:gd name="T57" fmla="*/ 215 h 410"/>
              <a:gd name="T58" fmla="*/ 5 w 5"/>
              <a:gd name="T59" fmla="*/ 237 h 410"/>
              <a:gd name="T60" fmla="*/ 5 w 5"/>
              <a:gd name="T61" fmla="*/ 280 h 410"/>
              <a:gd name="T62" fmla="*/ 0 w 5"/>
              <a:gd name="T63" fmla="*/ 280 h 410"/>
              <a:gd name="T64" fmla="*/ 0 w 5"/>
              <a:gd name="T65" fmla="*/ 259 h 410"/>
              <a:gd name="T66" fmla="*/ 5 w 5"/>
              <a:gd name="T67" fmla="*/ 259 h 410"/>
              <a:gd name="T68" fmla="*/ 5 w 5"/>
              <a:gd name="T69" fmla="*/ 280 h 410"/>
              <a:gd name="T70" fmla="*/ 5 w 5"/>
              <a:gd name="T71" fmla="*/ 323 h 410"/>
              <a:gd name="T72" fmla="*/ 0 w 5"/>
              <a:gd name="T73" fmla="*/ 323 h 410"/>
              <a:gd name="T74" fmla="*/ 0 w 5"/>
              <a:gd name="T75" fmla="*/ 302 h 410"/>
              <a:gd name="T76" fmla="*/ 5 w 5"/>
              <a:gd name="T77" fmla="*/ 302 h 410"/>
              <a:gd name="T78" fmla="*/ 5 w 5"/>
              <a:gd name="T79" fmla="*/ 323 h 410"/>
              <a:gd name="T80" fmla="*/ 5 w 5"/>
              <a:gd name="T81" fmla="*/ 367 h 410"/>
              <a:gd name="T82" fmla="*/ 0 w 5"/>
              <a:gd name="T83" fmla="*/ 367 h 410"/>
              <a:gd name="T84" fmla="*/ 0 w 5"/>
              <a:gd name="T85" fmla="*/ 345 h 410"/>
              <a:gd name="T86" fmla="*/ 5 w 5"/>
              <a:gd name="T87" fmla="*/ 345 h 410"/>
              <a:gd name="T88" fmla="*/ 5 w 5"/>
              <a:gd name="T89" fmla="*/ 367 h 410"/>
              <a:gd name="T90" fmla="*/ 5 w 5"/>
              <a:gd name="T91" fmla="*/ 410 h 410"/>
              <a:gd name="T92" fmla="*/ 0 w 5"/>
              <a:gd name="T93" fmla="*/ 410 h 410"/>
              <a:gd name="T94" fmla="*/ 0 w 5"/>
              <a:gd name="T95" fmla="*/ 388 h 410"/>
              <a:gd name="T96" fmla="*/ 5 w 5"/>
              <a:gd name="T97" fmla="*/ 388 h 410"/>
              <a:gd name="T98" fmla="*/ 5 w 5"/>
              <a:gd name="T99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" h="410">
                <a:moveTo>
                  <a:pt x="5" y="21"/>
                </a:moveTo>
                <a:lnTo>
                  <a:pt x="0" y="21"/>
                </a:lnTo>
                <a:lnTo>
                  <a:pt x="0" y="0"/>
                </a:lnTo>
                <a:lnTo>
                  <a:pt x="5" y="0"/>
                </a:lnTo>
                <a:lnTo>
                  <a:pt x="5" y="21"/>
                </a:lnTo>
                <a:close/>
                <a:moveTo>
                  <a:pt x="5" y="64"/>
                </a:moveTo>
                <a:lnTo>
                  <a:pt x="0" y="64"/>
                </a:lnTo>
                <a:lnTo>
                  <a:pt x="0" y="43"/>
                </a:lnTo>
                <a:lnTo>
                  <a:pt x="5" y="43"/>
                </a:lnTo>
                <a:lnTo>
                  <a:pt x="5" y="64"/>
                </a:lnTo>
                <a:close/>
                <a:moveTo>
                  <a:pt x="5" y="107"/>
                </a:moveTo>
                <a:lnTo>
                  <a:pt x="0" y="107"/>
                </a:lnTo>
                <a:lnTo>
                  <a:pt x="0" y="86"/>
                </a:lnTo>
                <a:lnTo>
                  <a:pt x="5" y="86"/>
                </a:lnTo>
                <a:lnTo>
                  <a:pt x="5" y="107"/>
                </a:lnTo>
                <a:close/>
                <a:moveTo>
                  <a:pt x="5" y="151"/>
                </a:moveTo>
                <a:lnTo>
                  <a:pt x="0" y="151"/>
                </a:lnTo>
                <a:lnTo>
                  <a:pt x="0" y="129"/>
                </a:lnTo>
                <a:lnTo>
                  <a:pt x="5" y="129"/>
                </a:lnTo>
                <a:lnTo>
                  <a:pt x="5" y="151"/>
                </a:lnTo>
                <a:close/>
                <a:moveTo>
                  <a:pt x="5" y="194"/>
                </a:moveTo>
                <a:lnTo>
                  <a:pt x="0" y="194"/>
                </a:lnTo>
                <a:lnTo>
                  <a:pt x="0" y="172"/>
                </a:lnTo>
                <a:lnTo>
                  <a:pt x="5" y="172"/>
                </a:lnTo>
                <a:lnTo>
                  <a:pt x="5" y="194"/>
                </a:lnTo>
                <a:close/>
                <a:moveTo>
                  <a:pt x="5" y="237"/>
                </a:moveTo>
                <a:lnTo>
                  <a:pt x="0" y="237"/>
                </a:lnTo>
                <a:lnTo>
                  <a:pt x="0" y="215"/>
                </a:lnTo>
                <a:lnTo>
                  <a:pt x="5" y="215"/>
                </a:lnTo>
                <a:lnTo>
                  <a:pt x="5" y="237"/>
                </a:lnTo>
                <a:close/>
                <a:moveTo>
                  <a:pt x="5" y="280"/>
                </a:moveTo>
                <a:lnTo>
                  <a:pt x="0" y="280"/>
                </a:lnTo>
                <a:lnTo>
                  <a:pt x="0" y="259"/>
                </a:lnTo>
                <a:lnTo>
                  <a:pt x="5" y="259"/>
                </a:lnTo>
                <a:lnTo>
                  <a:pt x="5" y="280"/>
                </a:lnTo>
                <a:close/>
                <a:moveTo>
                  <a:pt x="5" y="323"/>
                </a:moveTo>
                <a:lnTo>
                  <a:pt x="0" y="323"/>
                </a:lnTo>
                <a:lnTo>
                  <a:pt x="0" y="302"/>
                </a:lnTo>
                <a:lnTo>
                  <a:pt x="5" y="302"/>
                </a:lnTo>
                <a:lnTo>
                  <a:pt x="5" y="323"/>
                </a:lnTo>
                <a:close/>
                <a:moveTo>
                  <a:pt x="5" y="367"/>
                </a:moveTo>
                <a:lnTo>
                  <a:pt x="0" y="367"/>
                </a:lnTo>
                <a:lnTo>
                  <a:pt x="0" y="345"/>
                </a:lnTo>
                <a:lnTo>
                  <a:pt x="5" y="345"/>
                </a:lnTo>
                <a:lnTo>
                  <a:pt x="5" y="367"/>
                </a:lnTo>
                <a:close/>
                <a:moveTo>
                  <a:pt x="5" y="410"/>
                </a:moveTo>
                <a:lnTo>
                  <a:pt x="0" y="410"/>
                </a:lnTo>
                <a:lnTo>
                  <a:pt x="0" y="388"/>
                </a:lnTo>
                <a:lnTo>
                  <a:pt x="5" y="388"/>
                </a:lnTo>
                <a:lnTo>
                  <a:pt x="5" y="410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61"/>
          <p:cNvSpPr>
            <a:spLocks noEditPoints="1"/>
          </p:cNvSpPr>
          <p:nvPr/>
        </p:nvSpPr>
        <p:spPr bwMode="auto">
          <a:xfrm>
            <a:off x="2769311" y="4118722"/>
            <a:ext cx="361486" cy="380625"/>
          </a:xfrm>
          <a:custGeom>
            <a:avLst/>
            <a:gdLst>
              <a:gd name="T0" fmla="*/ 120 w 126"/>
              <a:gd name="T1" fmla="*/ 11 h 133"/>
              <a:gd name="T2" fmla="*/ 69 w 126"/>
              <a:gd name="T3" fmla="*/ 11 h 133"/>
              <a:gd name="T4" fmla="*/ 70 w 126"/>
              <a:gd name="T5" fmla="*/ 8 h 133"/>
              <a:gd name="T6" fmla="*/ 63 w 126"/>
              <a:gd name="T7" fmla="*/ 0 h 133"/>
              <a:gd name="T8" fmla="*/ 56 w 126"/>
              <a:gd name="T9" fmla="*/ 8 h 133"/>
              <a:gd name="T10" fmla="*/ 57 w 126"/>
              <a:gd name="T11" fmla="*/ 11 h 133"/>
              <a:gd name="T12" fmla="*/ 6 w 126"/>
              <a:gd name="T13" fmla="*/ 11 h 133"/>
              <a:gd name="T14" fmla="*/ 0 w 126"/>
              <a:gd name="T15" fmla="*/ 18 h 133"/>
              <a:gd name="T16" fmla="*/ 0 w 126"/>
              <a:gd name="T17" fmla="*/ 93 h 133"/>
              <a:gd name="T18" fmla="*/ 6 w 126"/>
              <a:gd name="T19" fmla="*/ 99 h 133"/>
              <a:gd name="T20" fmla="*/ 47 w 126"/>
              <a:gd name="T21" fmla="*/ 99 h 133"/>
              <a:gd name="T22" fmla="*/ 39 w 126"/>
              <a:gd name="T23" fmla="*/ 127 h 133"/>
              <a:gd name="T24" fmla="*/ 42 w 126"/>
              <a:gd name="T25" fmla="*/ 132 h 133"/>
              <a:gd name="T26" fmla="*/ 45 w 126"/>
              <a:gd name="T27" fmla="*/ 132 h 133"/>
              <a:gd name="T28" fmla="*/ 50 w 126"/>
              <a:gd name="T29" fmla="*/ 129 h 133"/>
              <a:gd name="T30" fmla="*/ 58 w 126"/>
              <a:gd name="T31" fmla="*/ 99 h 133"/>
              <a:gd name="T32" fmla="*/ 68 w 126"/>
              <a:gd name="T33" fmla="*/ 99 h 133"/>
              <a:gd name="T34" fmla="*/ 76 w 126"/>
              <a:gd name="T35" fmla="*/ 129 h 133"/>
              <a:gd name="T36" fmla="*/ 81 w 126"/>
              <a:gd name="T37" fmla="*/ 132 h 133"/>
              <a:gd name="T38" fmla="*/ 84 w 126"/>
              <a:gd name="T39" fmla="*/ 132 h 133"/>
              <a:gd name="T40" fmla="*/ 87 w 126"/>
              <a:gd name="T41" fmla="*/ 127 h 133"/>
              <a:gd name="T42" fmla="*/ 79 w 126"/>
              <a:gd name="T43" fmla="*/ 99 h 133"/>
              <a:gd name="T44" fmla="*/ 120 w 126"/>
              <a:gd name="T45" fmla="*/ 99 h 133"/>
              <a:gd name="T46" fmla="*/ 126 w 126"/>
              <a:gd name="T47" fmla="*/ 93 h 133"/>
              <a:gd name="T48" fmla="*/ 126 w 126"/>
              <a:gd name="T49" fmla="*/ 18 h 133"/>
              <a:gd name="T50" fmla="*/ 120 w 126"/>
              <a:gd name="T51" fmla="*/ 11 h 133"/>
              <a:gd name="T52" fmla="*/ 114 w 126"/>
              <a:gd name="T53" fmla="*/ 86 h 133"/>
              <a:gd name="T54" fmla="*/ 12 w 126"/>
              <a:gd name="T55" fmla="*/ 86 h 133"/>
              <a:gd name="T56" fmla="*/ 12 w 126"/>
              <a:gd name="T57" fmla="*/ 23 h 133"/>
              <a:gd name="T58" fmla="*/ 114 w 126"/>
              <a:gd name="T59" fmla="*/ 23 h 133"/>
              <a:gd name="T60" fmla="*/ 114 w 126"/>
              <a:gd name="T61" fmla="*/ 86 h 133"/>
              <a:gd name="T62" fmla="*/ 114 w 126"/>
              <a:gd name="T63" fmla="*/ 86 h 133"/>
              <a:gd name="T64" fmla="*/ 114 w 126"/>
              <a:gd name="T65" fmla="*/ 8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6" h="133">
                <a:moveTo>
                  <a:pt x="120" y="11"/>
                </a:moveTo>
                <a:cubicBezTo>
                  <a:pt x="69" y="11"/>
                  <a:pt x="69" y="11"/>
                  <a:pt x="69" y="11"/>
                </a:cubicBezTo>
                <a:cubicBezTo>
                  <a:pt x="70" y="10"/>
                  <a:pt x="70" y="9"/>
                  <a:pt x="70" y="8"/>
                </a:cubicBezTo>
                <a:cubicBezTo>
                  <a:pt x="70" y="4"/>
                  <a:pt x="67" y="0"/>
                  <a:pt x="63" y="0"/>
                </a:cubicBezTo>
                <a:cubicBezTo>
                  <a:pt x="59" y="0"/>
                  <a:pt x="56" y="4"/>
                  <a:pt x="56" y="8"/>
                </a:cubicBezTo>
                <a:cubicBezTo>
                  <a:pt x="56" y="9"/>
                  <a:pt x="56" y="10"/>
                  <a:pt x="57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3" y="11"/>
                  <a:pt x="0" y="14"/>
                  <a:pt x="0" y="1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6"/>
                  <a:pt x="3" y="99"/>
                  <a:pt x="6" y="99"/>
                </a:cubicBezTo>
                <a:cubicBezTo>
                  <a:pt x="47" y="99"/>
                  <a:pt x="47" y="99"/>
                  <a:pt x="47" y="99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39" y="129"/>
                  <a:pt x="40" y="131"/>
                  <a:pt x="42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7" y="133"/>
                  <a:pt x="49" y="131"/>
                  <a:pt x="50" y="129"/>
                </a:cubicBezTo>
                <a:cubicBezTo>
                  <a:pt x="58" y="99"/>
                  <a:pt x="58" y="99"/>
                  <a:pt x="58" y="99"/>
                </a:cubicBezTo>
                <a:cubicBezTo>
                  <a:pt x="68" y="99"/>
                  <a:pt x="68" y="99"/>
                  <a:pt x="68" y="9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7" y="131"/>
                  <a:pt x="79" y="133"/>
                  <a:pt x="81" y="13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6" y="131"/>
                  <a:pt x="87" y="129"/>
                  <a:pt x="87" y="127"/>
                </a:cubicBezTo>
                <a:cubicBezTo>
                  <a:pt x="79" y="99"/>
                  <a:pt x="79" y="99"/>
                  <a:pt x="79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3" y="99"/>
                  <a:pt x="126" y="96"/>
                  <a:pt x="126" y="93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6" y="14"/>
                  <a:pt x="123" y="11"/>
                  <a:pt x="120" y="11"/>
                </a:cubicBezTo>
                <a:close/>
                <a:moveTo>
                  <a:pt x="114" y="86"/>
                </a:moveTo>
                <a:cubicBezTo>
                  <a:pt x="12" y="86"/>
                  <a:pt x="12" y="86"/>
                  <a:pt x="12" y="86"/>
                </a:cubicBezTo>
                <a:cubicBezTo>
                  <a:pt x="12" y="23"/>
                  <a:pt x="12" y="23"/>
                  <a:pt x="12" y="23"/>
                </a:cubicBezTo>
                <a:cubicBezTo>
                  <a:pt x="114" y="23"/>
                  <a:pt x="114" y="23"/>
                  <a:pt x="114" y="23"/>
                </a:cubicBezTo>
                <a:lnTo>
                  <a:pt x="114" y="86"/>
                </a:lnTo>
                <a:close/>
                <a:moveTo>
                  <a:pt x="114" y="86"/>
                </a:moveTo>
                <a:cubicBezTo>
                  <a:pt x="114" y="86"/>
                  <a:pt x="114" y="86"/>
                  <a:pt x="114" y="86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4" name="Freeform 262"/>
          <p:cNvSpPr>
            <a:spLocks noEditPoints="1"/>
          </p:cNvSpPr>
          <p:nvPr/>
        </p:nvSpPr>
        <p:spPr bwMode="auto">
          <a:xfrm>
            <a:off x="2822470" y="4229294"/>
            <a:ext cx="244536" cy="104194"/>
          </a:xfrm>
          <a:custGeom>
            <a:avLst/>
            <a:gdLst>
              <a:gd name="T0" fmla="*/ 5 w 85"/>
              <a:gd name="T1" fmla="*/ 36 h 36"/>
              <a:gd name="T2" fmla="*/ 11 w 85"/>
              <a:gd name="T3" fmla="*/ 31 h 36"/>
              <a:gd name="T4" fmla="*/ 10 w 85"/>
              <a:gd name="T5" fmla="*/ 30 h 36"/>
              <a:gd name="T6" fmla="*/ 34 w 85"/>
              <a:gd name="T7" fmla="*/ 11 h 36"/>
              <a:gd name="T8" fmla="*/ 37 w 85"/>
              <a:gd name="T9" fmla="*/ 12 h 36"/>
              <a:gd name="T10" fmla="*/ 40 w 85"/>
              <a:gd name="T11" fmla="*/ 11 h 36"/>
              <a:gd name="T12" fmla="*/ 53 w 85"/>
              <a:gd name="T13" fmla="*/ 22 h 36"/>
              <a:gd name="T14" fmla="*/ 53 w 85"/>
              <a:gd name="T15" fmla="*/ 23 h 36"/>
              <a:gd name="T16" fmla="*/ 58 w 85"/>
              <a:gd name="T17" fmla="*/ 29 h 36"/>
              <a:gd name="T18" fmla="*/ 64 w 85"/>
              <a:gd name="T19" fmla="*/ 23 h 36"/>
              <a:gd name="T20" fmla="*/ 63 w 85"/>
              <a:gd name="T21" fmla="*/ 22 h 36"/>
              <a:gd name="T22" fmla="*/ 77 w 85"/>
              <a:gd name="T23" fmla="*/ 10 h 36"/>
              <a:gd name="T24" fmla="*/ 79 w 85"/>
              <a:gd name="T25" fmla="*/ 10 h 36"/>
              <a:gd name="T26" fmla="*/ 85 w 85"/>
              <a:gd name="T27" fmla="*/ 5 h 36"/>
              <a:gd name="T28" fmla="*/ 79 w 85"/>
              <a:gd name="T29" fmla="*/ 0 h 36"/>
              <a:gd name="T30" fmla="*/ 74 w 85"/>
              <a:gd name="T31" fmla="*/ 5 h 36"/>
              <a:gd name="T32" fmla="*/ 74 w 85"/>
              <a:gd name="T33" fmla="*/ 7 h 36"/>
              <a:gd name="T34" fmla="*/ 61 w 85"/>
              <a:gd name="T35" fmla="*/ 19 h 36"/>
              <a:gd name="T36" fmla="*/ 58 w 85"/>
              <a:gd name="T37" fmla="*/ 18 h 36"/>
              <a:gd name="T38" fmla="*/ 55 w 85"/>
              <a:gd name="T39" fmla="*/ 19 h 36"/>
              <a:gd name="T40" fmla="*/ 42 w 85"/>
              <a:gd name="T41" fmla="*/ 8 h 36"/>
              <a:gd name="T42" fmla="*/ 42 w 85"/>
              <a:gd name="T43" fmla="*/ 6 h 36"/>
              <a:gd name="T44" fmla="*/ 37 w 85"/>
              <a:gd name="T45" fmla="*/ 1 h 36"/>
              <a:gd name="T46" fmla="*/ 32 w 85"/>
              <a:gd name="T47" fmla="*/ 6 h 36"/>
              <a:gd name="T48" fmla="*/ 32 w 85"/>
              <a:gd name="T49" fmla="*/ 8 h 36"/>
              <a:gd name="T50" fmla="*/ 8 w 85"/>
              <a:gd name="T51" fmla="*/ 27 h 36"/>
              <a:gd name="T52" fmla="*/ 5 w 85"/>
              <a:gd name="T53" fmla="*/ 26 h 36"/>
              <a:gd name="T54" fmla="*/ 0 w 85"/>
              <a:gd name="T55" fmla="*/ 31 h 36"/>
              <a:gd name="T56" fmla="*/ 5 w 85"/>
              <a:gd name="T57" fmla="*/ 36 h 36"/>
              <a:gd name="T58" fmla="*/ 5 w 85"/>
              <a:gd name="T59" fmla="*/ 36 h 36"/>
              <a:gd name="T60" fmla="*/ 5 w 85"/>
              <a:gd name="T6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5" h="36">
                <a:moveTo>
                  <a:pt x="5" y="36"/>
                </a:moveTo>
                <a:cubicBezTo>
                  <a:pt x="8" y="36"/>
                  <a:pt x="11" y="34"/>
                  <a:pt x="11" y="31"/>
                </a:cubicBezTo>
                <a:cubicBezTo>
                  <a:pt x="11" y="31"/>
                  <a:pt x="10" y="30"/>
                  <a:pt x="10" y="30"/>
                </a:cubicBezTo>
                <a:cubicBezTo>
                  <a:pt x="17" y="24"/>
                  <a:pt x="29" y="15"/>
                  <a:pt x="34" y="11"/>
                </a:cubicBezTo>
                <a:cubicBezTo>
                  <a:pt x="35" y="11"/>
                  <a:pt x="36" y="12"/>
                  <a:pt x="37" y="12"/>
                </a:cubicBezTo>
                <a:cubicBezTo>
                  <a:pt x="38" y="12"/>
                  <a:pt x="39" y="11"/>
                  <a:pt x="40" y="11"/>
                </a:cubicBezTo>
                <a:cubicBezTo>
                  <a:pt x="43" y="14"/>
                  <a:pt x="49" y="19"/>
                  <a:pt x="53" y="22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6"/>
                  <a:pt x="56" y="29"/>
                  <a:pt x="58" y="29"/>
                </a:cubicBezTo>
                <a:cubicBezTo>
                  <a:pt x="61" y="29"/>
                  <a:pt x="64" y="26"/>
                  <a:pt x="64" y="23"/>
                </a:cubicBezTo>
                <a:cubicBezTo>
                  <a:pt x="64" y="23"/>
                  <a:pt x="64" y="22"/>
                  <a:pt x="63" y="22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0"/>
                  <a:pt x="78" y="10"/>
                  <a:pt x="79" y="10"/>
                </a:cubicBezTo>
                <a:cubicBezTo>
                  <a:pt x="82" y="10"/>
                  <a:pt x="85" y="8"/>
                  <a:pt x="85" y="5"/>
                </a:cubicBezTo>
                <a:cubicBezTo>
                  <a:pt x="85" y="2"/>
                  <a:pt x="82" y="0"/>
                  <a:pt x="79" y="0"/>
                </a:cubicBezTo>
                <a:cubicBezTo>
                  <a:pt x="76" y="0"/>
                  <a:pt x="74" y="2"/>
                  <a:pt x="74" y="5"/>
                </a:cubicBezTo>
                <a:cubicBezTo>
                  <a:pt x="74" y="6"/>
                  <a:pt x="74" y="6"/>
                  <a:pt x="74" y="7"/>
                </a:cubicBezTo>
                <a:cubicBezTo>
                  <a:pt x="71" y="10"/>
                  <a:pt x="65" y="16"/>
                  <a:pt x="61" y="19"/>
                </a:cubicBezTo>
                <a:cubicBezTo>
                  <a:pt x="60" y="18"/>
                  <a:pt x="59" y="18"/>
                  <a:pt x="58" y="18"/>
                </a:cubicBezTo>
                <a:cubicBezTo>
                  <a:pt x="57" y="18"/>
                  <a:pt x="56" y="19"/>
                  <a:pt x="55" y="19"/>
                </a:cubicBezTo>
                <a:cubicBezTo>
                  <a:pt x="52" y="16"/>
                  <a:pt x="46" y="12"/>
                  <a:pt x="42" y="8"/>
                </a:cubicBezTo>
                <a:cubicBezTo>
                  <a:pt x="42" y="8"/>
                  <a:pt x="42" y="7"/>
                  <a:pt x="42" y="6"/>
                </a:cubicBezTo>
                <a:cubicBezTo>
                  <a:pt x="42" y="3"/>
                  <a:pt x="40" y="1"/>
                  <a:pt x="37" y="1"/>
                </a:cubicBezTo>
                <a:cubicBezTo>
                  <a:pt x="34" y="1"/>
                  <a:pt x="32" y="3"/>
                  <a:pt x="32" y="6"/>
                </a:cubicBezTo>
                <a:cubicBezTo>
                  <a:pt x="32" y="7"/>
                  <a:pt x="32" y="8"/>
                  <a:pt x="32" y="8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6" y="26"/>
                  <a:pt x="5" y="26"/>
                </a:cubicBezTo>
                <a:cubicBezTo>
                  <a:pt x="2" y="26"/>
                  <a:pt x="0" y="28"/>
                  <a:pt x="0" y="31"/>
                </a:cubicBezTo>
                <a:cubicBezTo>
                  <a:pt x="0" y="34"/>
                  <a:pt x="2" y="36"/>
                  <a:pt x="5" y="36"/>
                </a:cubicBezTo>
                <a:close/>
                <a:moveTo>
                  <a:pt x="5" y="36"/>
                </a:moveTo>
                <a:cubicBezTo>
                  <a:pt x="5" y="36"/>
                  <a:pt x="5" y="36"/>
                  <a:pt x="5" y="36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5" name="Freeform 263"/>
          <p:cNvSpPr>
            <a:spLocks noEditPoints="1"/>
          </p:cNvSpPr>
          <p:nvPr/>
        </p:nvSpPr>
        <p:spPr bwMode="auto">
          <a:xfrm>
            <a:off x="5420919" y="4118722"/>
            <a:ext cx="97814" cy="97814"/>
          </a:xfrm>
          <a:custGeom>
            <a:avLst/>
            <a:gdLst>
              <a:gd name="T0" fmla="*/ 34 w 34"/>
              <a:gd name="T1" fmla="*/ 17 h 34"/>
              <a:gd name="T2" fmla="*/ 17 w 34"/>
              <a:gd name="T3" fmla="*/ 34 h 34"/>
              <a:gd name="T4" fmla="*/ 0 w 34"/>
              <a:gd name="T5" fmla="*/ 17 h 34"/>
              <a:gd name="T6" fmla="*/ 17 w 34"/>
              <a:gd name="T7" fmla="*/ 0 h 34"/>
              <a:gd name="T8" fmla="*/ 34 w 34"/>
              <a:gd name="T9" fmla="*/ 17 h 34"/>
              <a:gd name="T10" fmla="*/ 34 w 34"/>
              <a:gd name="T11" fmla="*/ 17 h 34"/>
              <a:gd name="T12" fmla="*/ 34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34" y="17"/>
                </a:moveTo>
                <a:cubicBezTo>
                  <a:pt x="34" y="26"/>
                  <a:pt x="26" y="34"/>
                  <a:pt x="17" y="34"/>
                </a:cubicBezTo>
                <a:cubicBezTo>
                  <a:pt x="8" y="34"/>
                  <a:pt x="0" y="26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6" y="0"/>
                  <a:pt x="34" y="8"/>
                  <a:pt x="34" y="17"/>
                </a:cubicBezTo>
                <a:close/>
                <a:moveTo>
                  <a:pt x="34" y="17"/>
                </a:moveTo>
                <a:cubicBezTo>
                  <a:pt x="34" y="17"/>
                  <a:pt x="34" y="17"/>
                  <a:pt x="34" y="17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6" name="Freeform 264"/>
          <p:cNvSpPr>
            <a:spLocks noEditPoints="1"/>
          </p:cNvSpPr>
          <p:nvPr/>
        </p:nvSpPr>
        <p:spPr bwMode="auto">
          <a:xfrm>
            <a:off x="5267819" y="4233547"/>
            <a:ext cx="406141" cy="246661"/>
          </a:xfrm>
          <a:custGeom>
            <a:avLst/>
            <a:gdLst>
              <a:gd name="T0" fmla="*/ 129 w 141"/>
              <a:gd name="T1" fmla="*/ 24 h 86"/>
              <a:gd name="T2" fmla="*/ 113 w 141"/>
              <a:gd name="T3" fmla="*/ 20 h 86"/>
              <a:gd name="T4" fmla="*/ 100 w 141"/>
              <a:gd name="T5" fmla="*/ 26 h 86"/>
              <a:gd name="T6" fmla="*/ 91 w 141"/>
              <a:gd name="T7" fmla="*/ 22 h 86"/>
              <a:gd name="T8" fmla="*/ 91 w 141"/>
              <a:gd name="T9" fmla="*/ 13 h 86"/>
              <a:gd name="T10" fmla="*/ 78 w 141"/>
              <a:gd name="T11" fmla="*/ 0 h 86"/>
              <a:gd name="T12" fmla="*/ 62 w 141"/>
              <a:gd name="T13" fmla="*/ 0 h 86"/>
              <a:gd name="T14" fmla="*/ 49 w 141"/>
              <a:gd name="T15" fmla="*/ 13 h 86"/>
              <a:gd name="T16" fmla="*/ 49 w 141"/>
              <a:gd name="T17" fmla="*/ 23 h 86"/>
              <a:gd name="T18" fmla="*/ 40 w 141"/>
              <a:gd name="T19" fmla="*/ 26 h 86"/>
              <a:gd name="T20" fmla="*/ 27 w 141"/>
              <a:gd name="T21" fmla="*/ 20 h 86"/>
              <a:gd name="T22" fmla="*/ 11 w 141"/>
              <a:gd name="T23" fmla="*/ 24 h 86"/>
              <a:gd name="T24" fmla="*/ 1 w 141"/>
              <a:gd name="T25" fmla="*/ 39 h 86"/>
              <a:gd name="T26" fmla="*/ 5 w 141"/>
              <a:gd name="T27" fmla="*/ 58 h 86"/>
              <a:gd name="T28" fmla="*/ 20 w 141"/>
              <a:gd name="T29" fmla="*/ 68 h 86"/>
              <a:gd name="T30" fmla="*/ 25 w 141"/>
              <a:gd name="T31" fmla="*/ 67 h 86"/>
              <a:gd name="T32" fmla="*/ 36 w 141"/>
              <a:gd name="T33" fmla="*/ 77 h 86"/>
              <a:gd name="T34" fmla="*/ 70 w 141"/>
              <a:gd name="T35" fmla="*/ 86 h 86"/>
              <a:gd name="T36" fmla="*/ 115 w 141"/>
              <a:gd name="T37" fmla="*/ 67 h 86"/>
              <a:gd name="T38" fmla="*/ 120 w 141"/>
              <a:gd name="T39" fmla="*/ 68 h 86"/>
              <a:gd name="T40" fmla="*/ 135 w 141"/>
              <a:gd name="T41" fmla="*/ 58 h 86"/>
              <a:gd name="T42" fmla="*/ 139 w 141"/>
              <a:gd name="T43" fmla="*/ 39 h 86"/>
              <a:gd name="T44" fmla="*/ 129 w 141"/>
              <a:gd name="T45" fmla="*/ 24 h 86"/>
              <a:gd name="T46" fmla="*/ 70 w 141"/>
              <a:gd name="T47" fmla="*/ 80 h 86"/>
              <a:gd name="T48" fmla="*/ 39 w 141"/>
              <a:gd name="T49" fmla="*/ 71 h 86"/>
              <a:gd name="T50" fmla="*/ 32 w 141"/>
              <a:gd name="T51" fmla="*/ 65 h 86"/>
              <a:gd name="T52" fmla="*/ 36 w 141"/>
              <a:gd name="T53" fmla="*/ 65 h 86"/>
              <a:gd name="T54" fmla="*/ 46 w 141"/>
              <a:gd name="T55" fmla="*/ 49 h 86"/>
              <a:gd name="T56" fmla="*/ 43 w 141"/>
              <a:gd name="T57" fmla="*/ 32 h 86"/>
              <a:gd name="T58" fmla="*/ 49 w 141"/>
              <a:gd name="T59" fmla="*/ 29 h 86"/>
              <a:gd name="T60" fmla="*/ 49 w 141"/>
              <a:gd name="T61" fmla="*/ 32 h 86"/>
              <a:gd name="T62" fmla="*/ 62 w 141"/>
              <a:gd name="T63" fmla="*/ 45 h 86"/>
              <a:gd name="T64" fmla="*/ 78 w 141"/>
              <a:gd name="T65" fmla="*/ 45 h 86"/>
              <a:gd name="T66" fmla="*/ 91 w 141"/>
              <a:gd name="T67" fmla="*/ 32 h 86"/>
              <a:gd name="T68" fmla="*/ 91 w 141"/>
              <a:gd name="T69" fmla="*/ 29 h 86"/>
              <a:gd name="T70" fmla="*/ 98 w 141"/>
              <a:gd name="T71" fmla="*/ 32 h 86"/>
              <a:gd name="T72" fmla="*/ 94 w 141"/>
              <a:gd name="T73" fmla="*/ 49 h 86"/>
              <a:gd name="T74" fmla="*/ 104 w 141"/>
              <a:gd name="T75" fmla="*/ 65 h 86"/>
              <a:gd name="T76" fmla="*/ 108 w 141"/>
              <a:gd name="T77" fmla="*/ 65 h 86"/>
              <a:gd name="T78" fmla="*/ 70 w 141"/>
              <a:gd name="T79" fmla="*/ 80 h 86"/>
              <a:gd name="T80" fmla="*/ 70 w 141"/>
              <a:gd name="T81" fmla="*/ 80 h 86"/>
              <a:gd name="T82" fmla="*/ 70 w 141"/>
              <a:gd name="T83" fmla="*/ 8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1" h="86">
                <a:moveTo>
                  <a:pt x="129" y="24"/>
                </a:moveTo>
                <a:cubicBezTo>
                  <a:pt x="113" y="20"/>
                  <a:pt x="113" y="20"/>
                  <a:pt x="113" y="20"/>
                </a:cubicBezTo>
                <a:cubicBezTo>
                  <a:pt x="108" y="19"/>
                  <a:pt x="103" y="22"/>
                  <a:pt x="100" y="26"/>
                </a:cubicBezTo>
                <a:cubicBezTo>
                  <a:pt x="97" y="25"/>
                  <a:pt x="94" y="23"/>
                  <a:pt x="91" y="22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5" y="0"/>
                  <a:pt x="49" y="6"/>
                  <a:pt x="49" y="13"/>
                </a:cubicBezTo>
                <a:cubicBezTo>
                  <a:pt x="49" y="23"/>
                  <a:pt x="49" y="23"/>
                  <a:pt x="49" y="23"/>
                </a:cubicBezTo>
                <a:cubicBezTo>
                  <a:pt x="46" y="24"/>
                  <a:pt x="43" y="25"/>
                  <a:pt x="40" y="26"/>
                </a:cubicBezTo>
                <a:cubicBezTo>
                  <a:pt x="38" y="22"/>
                  <a:pt x="32" y="19"/>
                  <a:pt x="27" y="20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25"/>
                  <a:pt x="0" y="32"/>
                  <a:pt x="1" y="39"/>
                </a:cubicBezTo>
                <a:cubicBezTo>
                  <a:pt x="5" y="58"/>
                  <a:pt x="5" y="58"/>
                  <a:pt x="5" y="58"/>
                </a:cubicBezTo>
                <a:cubicBezTo>
                  <a:pt x="7" y="65"/>
                  <a:pt x="14" y="69"/>
                  <a:pt x="20" y="68"/>
                </a:cubicBezTo>
                <a:cubicBezTo>
                  <a:pt x="25" y="67"/>
                  <a:pt x="25" y="67"/>
                  <a:pt x="25" y="67"/>
                </a:cubicBezTo>
                <a:cubicBezTo>
                  <a:pt x="28" y="70"/>
                  <a:pt x="31" y="74"/>
                  <a:pt x="36" y="77"/>
                </a:cubicBezTo>
                <a:cubicBezTo>
                  <a:pt x="45" y="83"/>
                  <a:pt x="57" y="86"/>
                  <a:pt x="70" y="86"/>
                </a:cubicBezTo>
                <a:cubicBezTo>
                  <a:pt x="90" y="86"/>
                  <a:pt x="107" y="78"/>
                  <a:pt x="115" y="67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7" y="69"/>
                  <a:pt x="134" y="65"/>
                  <a:pt x="135" y="58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41" y="32"/>
                  <a:pt x="136" y="25"/>
                  <a:pt x="129" y="24"/>
                </a:cubicBezTo>
                <a:close/>
                <a:moveTo>
                  <a:pt x="70" y="80"/>
                </a:moveTo>
                <a:cubicBezTo>
                  <a:pt x="58" y="80"/>
                  <a:pt x="48" y="77"/>
                  <a:pt x="39" y="71"/>
                </a:cubicBezTo>
                <a:cubicBezTo>
                  <a:pt x="37" y="70"/>
                  <a:pt x="34" y="67"/>
                  <a:pt x="32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43" y="63"/>
                  <a:pt x="48" y="56"/>
                  <a:pt x="46" y="49"/>
                </a:cubicBezTo>
                <a:cubicBezTo>
                  <a:pt x="43" y="32"/>
                  <a:pt x="43" y="32"/>
                  <a:pt x="43" y="32"/>
                </a:cubicBezTo>
                <a:cubicBezTo>
                  <a:pt x="45" y="31"/>
                  <a:pt x="47" y="30"/>
                  <a:pt x="49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40"/>
                  <a:pt x="55" y="45"/>
                  <a:pt x="62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85" y="45"/>
                  <a:pt x="91" y="40"/>
                  <a:pt x="91" y="32"/>
                </a:cubicBezTo>
                <a:cubicBezTo>
                  <a:pt x="91" y="29"/>
                  <a:pt x="91" y="29"/>
                  <a:pt x="91" y="29"/>
                </a:cubicBezTo>
                <a:cubicBezTo>
                  <a:pt x="93" y="30"/>
                  <a:pt x="96" y="31"/>
                  <a:pt x="98" y="32"/>
                </a:cubicBezTo>
                <a:cubicBezTo>
                  <a:pt x="94" y="49"/>
                  <a:pt x="94" y="49"/>
                  <a:pt x="94" y="49"/>
                </a:cubicBezTo>
                <a:cubicBezTo>
                  <a:pt x="93" y="56"/>
                  <a:pt x="97" y="63"/>
                  <a:pt x="104" y="65"/>
                </a:cubicBezTo>
                <a:cubicBezTo>
                  <a:pt x="108" y="65"/>
                  <a:pt x="108" y="65"/>
                  <a:pt x="108" y="65"/>
                </a:cubicBezTo>
                <a:cubicBezTo>
                  <a:pt x="101" y="74"/>
                  <a:pt x="87" y="80"/>
                  <a:pt x="70" y="80"/>
                </a:cubicBezTo>
                <a:close/>
                <a:moveTo>
                  <a:pt x="70" y="80"/>
                </a:moveTo>
                <a:cubicBezTo>
                  <a:pt x="70" y="80"/>
                  <a:pt x="70" y="80"/>
                  <a:pt x="70" y="80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7" name="Freeform 265"/>
          <p:cNvSpPr>
            <a:spLocks noEditPoints="1"/>
          </p:cNvSpPr>
          <p:nvPr/>
        </p:nvSpPr>
        <p:spPr bwMode="auto">
          <a:xfrm>
            <a:off x="5580399" y="4180388"/>
            <a:ext cx="97814" cy="97814"/>
          </a:xfrm>
          <a:custGeom>
            <a:avLst/>
            <a:gdLst>
              <a:gd name="T0" fmla="*/ 34 w 34"/>
              <a:gd name="T1" fmla="*/ 17 h 34"/>
              <a:gd name="T2" fmla="*/ 17 w 34"/>
              <a:gd name="T3" fmla="*/ 34 h 34"/>
              <a:gd name="T4" fmla="*/ 0 w 34"/>
              <a:gd name="T5" fmla="*/ 17 h 34"/>
              <a:gd name="T6" fmla="*/ 17 w 34"/>
              <a:gd name="T7" fmla="*/ 0 h 34"/>
              <a:gd name="T8" fmla="*/ 34 w 34"/>
              <a:gd name="T9" fmla="*/ 17 h 34"/>
              <a:gd name="T10" fmla="*/ 34 w 34"/>
              <a:gd name="T11" fmla="*/ 17 h 34"/>
              <a:gd name="T12" fmla="*/ 34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34" y="17"/>
                </a:moveTo>
                <a:cubicBezTo>
                  <a:pt x="34" y="27"/>
                  <a:pt x="26" y="34"/>
                  <a:pt x="17" y="34"/>
                </a:cubicBezTo>
                <a:cubicBezTo>
                  <a:pt x="7" y="34"/>
                  <a:pt x="0" y="27"/>
                  <a:pt x="0" y="17"/>
                </a:cubicBezTo>
                <a:cubicBezTo>
                  <a:pt x="0" y="8"/>
                  <a:pt x="7" y="0"/>
                  <a:pt x="17" y="0"/>
                </a:cubicBezTo>
                <a:cubicBezTo>
                  <a:pt x="26" y="0"/>
                  <a:pt x="34" y="8"/>
                  <a:pt x="34" y="17"/>
                </a:cubicBezTo>
                <a:close/>
                <a:moveTo>
                  <a:pt x="34" y="17"/>
                </a:moveTo>
                <a:cubicBezTo>
                  <a:pt x="34" y="17"/>
                  <a:pt x="34" y="17"/>
                  <a:pt x="34" y="17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8" name="Freeform 266"/>
          <p:cNvSpPr>
            <a:spLocks noEditPoints="1"/>
          </p:cNvSpPr>
          <p:nvPr/>
        </p:nvSpPr>
        <p:spPr bwMode="auto">
          <a:xfrm>
            <a:off x="5257188" y="4178261"/>
            <a:ext cx="106320" cy="106320"/>
          </a:xfrm>
          <a:custGeom>
            <a:avLst/>
            <a:gdLst>
              <a:gd name="T0" fmla="*/ 22 w 37"/>
              <a:gd name="T1" fmla="*/ 35 h 37"/>
              <a:gd name="T2" fmla="*/ 35 w 37"/>
              <a:gd name="T3" fmla="*/ 15 h 37"/>
              <a:gd name="T4" fmla="*/ 15 w 37"/>
              <a:gd name="T5" fmla="*/ 2 h 37"/>
              <a:gd name="T6" fmla="*/ 2 w 37"/>
              <a:gd name="T7" fmla="*/ 22 h 37"/>
              <a:gd name="T8" fmla="*/ 22 w 37"/>
              <a:gd name="T9" fmla="*/ 35 h 37"/>
              <a:gd name="T10" fmla="*/ 22 w 37"/>
              <a:gd name="T11" fmla="*/ 35 h 37"/>
              <a:gd name="T12" fmla="*/ 22 w 37"/>
              <a:gd name="T13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7">
                <a:moveTo>
                  <a:pt x="22" y="35"/>
                </a:moveTo>
                <a:cubicBezTo>
                  <a:pt x="31" y="33"/>
                  <a:pt x="37" y="24"/>
                  <a:pt x="35" y="15"/>
                </a:cubicBezTo>
                <a:cubicBezTo>
                  <a:pt x="33" y="6"/>
                  <a:pt x="24" y="0"/>
                  <a:pt x="15" y="2"/>
                </a:cubicBezTo>
                <a:cubicBezTo>
                  <a:pt x="6" y="4"/>
                  <a:pt x="0" y="13"/>
                  <a:pt x="2" y="22"/>
                </a:cubicBezTo>
                <a:cubicBezTo>
                  <a:pt x="4" y="31"/>
                  <a:pt x="13" y="37"/>
                  <a:pt x="22" y="35"/>
                </a:cubicBezTo>
                <a:close/>
                <a:moveTo>
                  <a:pt x="22" y="35"/>
                </a:moveTo>
                <a:cubicBezTo>
                  <a:pt x="22" y="35"/>
                  <a:pt x="22" y="35"/>
                  <a:pt x="22" y="35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9" name="Freeform 267"/>
          <p:cNvSpPr>
            <a:spLocks noEditPoints="1"/>
          </p:cNvSpPr>
          <p:nvPr/>
        </p:nvSpPr>
        <p:spPr bwMode="auto">
          <a:xfrm>
            <a:off x="7853510" y="4112343"/>
            <a:ext cx="284936" cy="384877"/>
          </a:xfrm>
          <a:custGeom>
            <a:avLst/>
            <a:gdLst>
              <a:gd name="T0" fmla="*/ 99 w 99"/>
              <a:gd name="T1" fmla="*/ 46 h 134"/>
              <a:gd name="T2" fmla="*/ 49 w 99"/>
              <a:gd name="T3" fmla="*/ 3 h 134"/>
              <a:gd name="T4" fmla="*/ 10 w 99"/>
              <a:gd name="T5" fmla="*/ 34 h 134"/>
              <a:gd name="T6" fmla="*/ 8 w 99"/>
              <a:gd name="T7" fmla="*/ 58 h 134"/>
              <a:gd name="T8" fmla="*/ 12 w 99"/>
              <a:gd name="T9" fmla="*/ 64 h 134"/>
              <a:gd name="T10" fmla="*/ 1 w 99"/>
              <a:gd name="T11" fmla="*/ 86 h 134"/>
              <a:gd name="T12" fmla="*/ 12 w 99"/>
              <a:gd name="T13" fmla="*/ 90 h 134"/>
              <a:gd name="T14" fmla="*/ 12 w 99"/>
              <a:gd name="T15" fmla="*/ 104 h 134"/>
              <a:gd name="T16" fmla="*/ 29 w 99"/>
              <a:gd name="T17" fmla="*/ 117 h 134"/>
              <a:gd name="T18" fmla="*/ 38 w 99"/>
              <a:gd name="T19" fmla="*/ 116 h 134"/>
              <a:gd name="T20" fmla="*/ 40 w 99"/>
              <a:gd name="T21" fmla="*/ 134 h 134"/>
              <a:gd name="T22" fmla="*/ 92 w 99"/>
              <a:gd name="T23" fmla="*/ 134 h 134"/>
              <a:gd name="T24" fmla="*/ 84 w 99"/>
              <a:gd name="T25" fmla="*/ 95 h 134"/>
              <a:gd name="T26" fmla="*/ 99 w 99"/>
              <a:gd name="T27" fmla="*/ 46 h 134"/>
              <a:gd name="T28" fmla="*/ 42 w 99"/>
              <a:gd name="T29" fmla="*/ 62 h 134"/>
              <a:gd name="T30" fmla="*/ 60 w 99"/>
              <a:gd name="T31" fmla="*/ 41 h 134"/>
              <a:gd name="T32" fmla="*/ 23 w 99"/>
              <a:gd name="T33" fmla="*/ 41 h 134"/>
              <a:gd name="T34" fmla="*/ 65 w 99"/>
              <a:gd name="T35" fmla="*/ 14 h 134"/>
              <a:gd name="T36" fmla="*/ 48 w 99"/>
              <a:gd name="T37" fmla="*/ 33 h 134"/>
              <a:gd name="T38" fmla="*/ 84 w 99"/>
              <a:gd name="T39" fmla="*/ 33 h 134"/>
              <a:gd name="T40" fmla="*/ 42 w 99"/>
              <a:gd name="T41" fmla="*/ 62 h 134"/>
              <a:gd name="T42" fmla="*/ 42 w 99"/>
              <a:gd name="T43" fmla="*/ 62 h 134"/>
              <a:gd name="T44" fmla="*/ 42 w 99"/>
              <a:gd name="T45" fmla="*/ 6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9" h="134">
                <a:moveTo>
                  <a:pt x="99" y="46"/>
                </a:moveTo>
                <a:cubicBezTo>
                  <a:pt x="99" y="9"/>
                  <a:pt x="70" y="0"/>
                  <a:pt x="49" y="3"/>
                </a:cubicBezTo>
                <a:cubicBezTo>
                  <a:pt x="28" y="5"/>
                  <a:pt x="10" y="15"/>
                  <a:pt x="10" y="34"/>
                </a:cubicBezTo>
                <a:cubicBezTo>
                  <a:pt x="10" y="52"/>
                  <a:pt x="8" y="58"/>
                  <a:pt x="8" y="58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0" y="83"/>
                  <a:pt x="1" y="86"/>
                </a:cubicBezTo>
                <a:cubicBezTo>
                  <a:pt x="2" y="88"/>
                  <a:pt x="12" y="90"/>
                  <a:pt x="12" y="90"/>
                </a:cubicBezTo>
                <a:cubicBezTo>
                  <a:pt x="12" y="90"/>
                  <a:pt x="13" y="91"/>
                  <a:pt x="12" y="104"/>
                </a:cubicBezTo>
                <a:cubicBezTo>
                  <a:pt x="11" y="118"/>
                  <a:pt x="22" y="119"/>
                  <a:pt x="29" y="117"/>
                </a:cubicBezTo>
                <a:cubicBezTo>
                  <a:pt x="33" y="117"/>
                  <a:pt x="35" y="116"/>
                  <a:pt x="38" y="116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4" y="95"/>
                  <a:pt x="84" y="95"/>
                  <a:pt x="84" y="95"/>
                </a:cubicBezTo>
                <a:cubicBezTo>
                  <a:pt x="87" y="82"/>
                  <a:pt x="99" y="75"/>
                  <a:pt x="99" y="46"/>
                </a:cubicBezTo>
                <a:close/>
                <a:moveTo>
                  <a:pt x="42" y="62"/>
                </a:moveTo>
                <a:cubicBezTo>
                  <a:pt x="60" y="41"/>
                  <a:pt x="60" y="41"/>
                  <a:pt x="60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65" y="14"/>
                  <a:pt x="65" y="14"/>
                  <a:pt x="65" y="14"/>
                </a:cubicBezTo>
                <a:cubicBezTo>
                  <a:pt x="48" y="33"/>
                  <a:pt x="48" y="33"/>
                  <a:pt x="48" y="33"/>
                </a:cubicBezTo>
                <a:cubicBezTo>
                  <a:pt x="84" y="33"/>
                  <a:pt x="84" y="33"/>
                  <a:pt x="84" y="33"/>
                </a:cubicBezTo>
                <a:lnTo>
                  <a:pt x="42" y="62"/>
                </a:lnTo>
                <a:close/>
                <a:moveTo>
                  <a:pt x="42" y="62"/>
                </a:moveTo>
                <a:cubicBezTo>
                  <a:pt x="42" y="62"/>
                  <a:pt x="42" y="62"/>
                  <a:pt x="42" y="62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0" name="Freeform 268"/>
          <p:cNvSpPr>
            <a:spLocks noEditPoints="1"/>
          </p:cNvSpPr>
          <p:nvPr/>
        </p:nvSpPr>
        <p:spPr bwMode="auto">
          <a:xfrm>
            <a:off x="4270542" y="3174605"/>
            <a:ext cx="102067" cy="93561"/>
          </a:xfrm>
          <a:custGeom>
            <a:avLst/>
            <a:gdLst>
              <a:gd name="T0" fmla="*/ 26 w 36"/>
              <a:gd name="T1" fmla="*/ 6 h 33"/>
              <a:gd name="T2" fmla="*/ 0 w 36"/>
              <a:gd name="T3" fmla="*/ 10 h 33"/>
              <a:gd name="T4" fmla="*/ 30 w 36"/>
              <a:gd name="T5" fmla="*/ 33 h 33"/>
              <a:gd name="T6" fmla="*/ 26 w 36"/>
              <a:gd name="T7" fmla="*/ 6 h 33"/>
              <a:gd name="T8" fmla="*/ 26 w 36"/>
              <a:gd name="T9" fmla="*/ 6 h 33"/>
              <a:gd name="T10" fmla="*/ 26 w 36"/>
              <a:gd name="T11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33">
                <a:moveTo>
                  <a:pt x="26" y="6"/>
                </a:moveTo>
                <a:cubicBezTo>
                  <a:pt x="18" y="0"/>
                  <a:pt x="6" y="2"/>
                  <a:pt x="0" y="10"/>
                </a:cubicBezTo>
                <a:cubicBezTo>
                  <a:pt x="30" y="33"/>
                  <a:pt x="30" y="33"/>
                  <a:pt x="30" y="33"/>
                </a:cubicBezTo>
                <a:cubicBezTo>
                  <a:pt x="36" y="24"/>
                  <a:pt x="34" y="13"/>
                  <a:pt x="26" y="6"/>
                </a:cubicBezTo>
                <a:close/>
                <a:moveTo>
                  <a:pt x="26" y="6"/>
                </a:moveTo>
                <a:cubicBezTo>
                  <a:pt x="26" y="6"/>
                  <a:pt x="26" y="6"/>
                  <a:pt x="26" y="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69"/>
          <p:cNvSpPr>
            <a:spLocks noEditPoints="1"/>
          </p:cNvSpPr>
          <p:nvPr/>
        </p:nvSpPr>
        <p:spPr bwMode="auto">
          <a:xfrm>
            <a:off x="4045145" y="3174605"/>
            <a:ext cx="104194" cy="93561"/>
          </a:xfrm>
          <a:custGeom>
            <a:avLst/>
            <a:gdLst>
              <a:gd name="T0" fmla="*/ 10 w 36"/>
              <a:gd name="T1" fmla="*/ 6 h 33"/>
              <a:gd name="T2" fmla="*/ 7 w 36"/>
              <a:gd name="T3" fmla="*/ 33 h 33"/>
              <a:gd name="T4" fmla="*/ 36 w 36"/>
              <a:gd name="T5" fmla="*/ 10 h 33"/>
              <a:gd name="T6" fmla="*/ 10 w 36"/>
              <a:gd name="T7" fmla="*/ 6 h 33"/>
              <a:gd name="T8" fmla="*/ 10 w 36"/>
              <a:gd name="T9" fmla="*/ 6 h 33"/>
              <a:gd name="T10" fmla="*/ 10 w 36"/>
              <a:gd name="T11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33">
                <a:moveTo>
                  <a:pt x="10" y="6"/>
                </a:moveTo>
                <a:cubicBezTo>
                  <a:pt x="2" y="13"/>
                  <a:pt x="0" y="24"/>
                  <a:pt x="7" y="33"/>
                </a:cubicBezTo>
                <a:cubicBezTo>
                  <a:pt x="36" y="10"/>
                  <a:pt x="36" y="10"/>
                  <a:pt x="36" y="10"/>
                </a:cubicBezTo>
                <a:cubicBezTo>
                  <a:pt x="30" y="2"/>
                  <a:pt x="18" y="0"/>
                  <a:pt x="10" y="6"/>
                </a:cubicBezTo>
                <a:close/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70"/>
          <p:cNvSpPr>
            <a:spLocks noEditPoints="1"/>
          </p:cNvSpPr>
          <p:nvPr/>
        </p:nvSpPr>
        <p:spPr bwMode="auto">
          <a:xfrm>
            <a:off x="4066409" y="3210754"/>
            <a:ext cx="289189" cy="291316"/>
          </a:xfrm>
          <a:custGeom>
            <a:avLst/>
            <a:gdLst>
              <a:gd name="T0" fmla="*/ 51 w 101"/>
              <a:gd name="T1" fmla="*/ 0 h 101"/>
              <a:gd name="T2" fmla="*/ 0 w 101"/>
              <a:gd name="T3" fmla="*/ 50 h 101"/>
              <a:gd name="T4" fmla="*/ 51 w 101"/>
              <a:gd name="T5" fmla="*/ 101 h 101"/>
              <a:gd name="T6" fmla="*/ 101 w 101"/>
              <a:gd name="T7" fmla="*/ 50 h 101"/>
              <a:gd name="T8" fmla="*/ 51 w 101"/>
              <a:gd name="T9" fmla="*/ 0 h 101"/>
              <a:gd name="T10" fmla="*/ 51 w 101"/>
              <a:gd name="T11" fmla="*/ 57 h 101"/>
              <a:gd name="T12" fmla="*/ 49 w 101"/>
              <a:gd name="T13" fmla="*/ 56 h 101"/>
              <a:gd name="T14" fmla="*/ 23 w 101"/>
              <a:gd name="T15" fmla="*/ 71 h 101"/>
              <a:gd name="T16" fmla="*/ 45 w 101"/>
              <a:gd name="T17" fmla="*/ 53 h 101"/>
              <a:gd name="T18" fmla="*/ 44 w 101"/>
              <a:gd name="T19" fmla="*/ 50 h 101"/>
              <a:gd name="T20" fmla="*/ 49 w 101"/>
              <a:gd name="T21" fmla="*/ 44 h 101"/>
              <a:gd name="T22" fmla="*/ 53 w 101"/>
              <a:gd name="T23" fmla="*/ 10 h 101"/>
              <a:gd name="T24" fmla="*/ 55 w 101"/>
              <a:gd name="T25" fmla="*/ 45 h 101"/>
              <a:gd name="T26" fmla="*/ 57 w 101"/>
              <a:gd name="T27" fmla="*/ 50 h 101"/>
              <a:gd name="T28" fmla="*/ 51 w 101"/>
              <a:gd name="T29" fmla="*/ 57 h 101"/>
              <a:gd name="T30" fmla="*/ 51 w 101"/>
              <a:gd name="T31" fmla="*/ 57 h 101"/>
              <a:gd name="T32" fmla="*/ 51 w 101"/>
              <a:gd name="T33" fmla="*/ 5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" h="101">
                <a:moveTo>
                  <a:pt x="51" y="0"/>
                </a:moveTo>
                <a:cubicBezTo>
                  <a:pt x="23" y="0"/>
                  <a:pt x="0" y="22"/>
                  <a:pt x="0" y="50"/>
                </a:cubicBezTo>
                <a:cubicBezTo>
                  <a:pt x="0" y="78"/>
                  <a:pt x="23" y="101"/>
                  <a:pt x="51" y="101"/>
                </a:cubicBezTo>
                <a:cubicBezTo>
                  <a:pt x="79" y="101"/>
                  <a:pt x="101" y="78"/>
                  <a:pt x="101" y="50"/>
                </a:cubicBezTo>
                <a:cubicBezTo>
                  <a:pt x="101" y="22"/>
                  <a:pt x="79" y="0"/>
                  <a:pt x="51" y="0"/>
                </a:cubicBezTo>
                <a:close/>
                <a:moveTo>
                  <a:pt x="51" y="57"/>
                </a:moveTo>
                <a:cubicBezTo>
                  <a:pt x="50" y="57"/>
                  <a:pt x="49" y="57"/>
                  <a:pt x="49" y="56"/>
                </a:cubicBezTo>
                <a:cubicBezTo>
                  <a:pt x="23" y="71"/>
                  <a:pt x="23" y="71"/>
                  <a:pt x="23" y="71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1"/>
                  <a:pt x="44" y="50"/>
                </a:cubicBezTo>
                <a:cubicBezTo>
                  <a:pt x="44" y="47"/>
                  <a:pt x="46" y="45"/>
                  <a:pt x="49" y="44"/>
                </a:cubicBezTo>
                <a:cubicBezTo>
                  <a:pt x="53" y="10"/>
                  <a:pt x="53" y="10"/>
                  <a:pt x="53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7"/>
                  <a:pt x="57" y="48"/>
                  <a:pt x="57" y="50"/>
                </a:cubicBezTo>
                <a:cubicBezTo>
                  <a:pt x="57" y="54"/>
                  <a:pt x="54" y="57"/>
                  <a:pt x="51" y="57"/>
                </a:cubicBezTo>
                <a:close/>
                <a:moveTo>
                  <a:pt x="51" y="57"/>
                </a:moveTo>
                <a:cubicBezTo>
                  <a:pt x="51" y="57"/>
                  <a:pt x="51" y="57"/>
                  <a:pt x="51" y="5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3" name="Freeform 271"/>
          <p:cNvSpPr>
            <a:spLocks noEditPoints="1"/>
          </p:cNvSpPr>
          <p:nvPr/>
        </p:nvSpPr>
        <p:spPr bwMode="auto">
          <a:xfrm>
            <a:off x="4296059" y="3465921"/>
            <a:ext cx="48908" cy="44655"/>
          </a:xfrm>
          <a:custGeom>
            <a:avLst/>
            <a:gdLst>
              <a:gd name="T0" fmla="*/ 0 w 17"/>
              <a:gd name="T1" fmla="*/ 7 h 15"/>
              <a:gd name="T2" fmla="*/ 5 w 17"/>
              <a:gd name="T3" fmla="*/ 15 h 15"/>
              <a:gd name="T4" fmla="*/ 17 w 17"/>
              <a:gd name="T5" fmla="*/ 15 h 15"/>
              <a:gd name="T6" fmla="*/ 8 w 17"/>
              <a:gd name="T7" fmla="*/ 0 h 15"/>
              <a:gd name="T8" fmla="*/ 0 w 17"/>
              <a:gd name="T9" fmla="*/ 7 h 15"/>
              <a:gd name="T10" fmla="*/ 0 w 17"/>
              <a:gd name="T11" fmla="*/ 7 h 15"/>
              <a:gd name="T12" fmla="*/ 0 w 17"/>
              <a:gd name="T1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5">
                <a:moveTo>
                  <a:pt x="0" y="7"/>
                </a:moveTo>
                <a:cubicBezTo>
                  <a:pt x="5" y="15"/>
                  <a:pt x="5" y="15"/>
                  <a:pt x="5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8" y="0"/>
                  <a:pt x="8" y="0"/>
                  <a:pt x="8" y="0"/>
                </a:cubicBezTo>
                <a:cubicBezTo>
                  <a:pt x="6" y="3"/>
                  <a:pt x="3" y="5"/>
                  <a:pt x="0" y="7"/>
                </a:cubicBezTo>
                <a:close/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4" name="Freeform 272"/>
          <p:cNvSpPr>
            <a:spLocks noEditPoints="1"/>
          </p:cNvSpPr>
          <p:nvPr/>
        </p:nvSpPr>
        <p:spPr bwMode="auto">
          <a:xfrm>
            <a:off x="4077040" y="3465921"/>
            <a:ext cx="46781" cy="44655"/>
          </a:xfrm>
          <a:custGeom>
            <a:avLst/>
            <a:gdLst>
              <a:gd name="T0" fmla="*/ 0 w 16"/>
              <a:gd name="T1" fmla="*/ 15 h 15"/>
              <a:gd name="T2" fmla="*/ 12 w 16"/>
              <a:gd name="T3" fmla="*/ 15 h 15"/>
              <a:gd name="T4" fmla="*/ 16 w 16"/>
              <a:gd name="T5" fmla="*/ 6 h 15"/>
              <a:gd name="T6" fmla="*/ 8 w 16"/>
              <a:gd name="T7" fmla="*/ 0 h 15"/>
              <a:gd name="T8" fmla="*/ 0 w 16"/>
              <a:gd name="T9" fmla="*/ 15 h 15"/>
              <a:gd name="T10" fmla="*/ 0 w 16"/>
              <a:gd name="T11" fmla="*/ 15 h 15"/>
              <a:gd name="T12" fmla="*/ 0 w 16"/>
              <a:gd name="T1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5">
                <a:moveTo>
                  <a:pt x="0" y="15"/>
                </a:moveTo>
                <a:cubicBezTo>
                  <a:pt x="12" y="15"/>
                  <a:pt x="12" y="15"/>
                  <a:pt x="12" y="15"/>
                </a:cubicBezTo>
                <a:cubicBezTo>
                  <a:pt x="16" y="6"/>
                  <a:pt x="16" y="6"/>
                  <a:pt x="16" y="6"/>
                </a:cubicBezTo>
                <a:cubicBezTo>
                  <a:pt x="14" y="4"/>
                  <a:pt x="11" y="2"/>
                  <a:pt x="8" y="0"/>
                </a:cubicBezTo>
                <a:lnTo>
                  <a:pt x="0" y="15"/>
                </a:ln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5" name="Freeform 273"/>
          <p:cNvSpPr>
            <a:spLocks noEditPoints="1"/>
          </p:cNvSpPr>
          <p:nvPr/>
        </p:nvSpPr>
        <p:spPr bwMode="auto">
          <a:xfrm>
            <a:off x="6803073" y="3242649"/>
            <a:ext cx="110572" cy="106320"/>
          </a:xfrm>
          <a:custGeom>
            <a:avLst/>
            <a:gdLst>
              <a:gd name="T0" fmla="*/ 33 w 38"/>
              <a:gd name="T1" fmla="*/ 8 h 37"/>
              <a:gd name="T2" fmla="*/ 31 w 38"/>
              <a:gd name="T3" fmla="*/ 9 h 37"/>
              <a:gd name="T4" fmla="*/ 28 w 38"/>
              <a:gd name="T5" fmla="*/ 6 h 37"/>
              <a:gd name="T6" fmla="*/ 29 w 38"/>
              <a:gd name="T7" fmla="*/ 4 h 37"/>
              <a:gd name="T8" fmla="*/ 28 w 38"/>
              <a:gd name="T9" fmla="*/ 2 h 37"/>
              <a:gd name="T10" fmla="*/ 24 w 38"/>
              <a:gd name="T11" fmla="*/ 0 h 37"/>
              <a:gd name="T12" fmla="*/ 22 w 38"/>
              <a:gd name="T13" fmla="*/ 1 h 37"/>
              <a:gd name="T14" fmla="*/ 21 w 38"/>
              <a:gd name="T15" fmla="*/ 3 h 37"/>
              <a:gd name="T16" fmla="*/ 17 w 38"/>
              <a:gd name="T17" fmla="*/ 3 h 37"/>
              <a:gd name="T18" fmla="*/ 15 w 38"/>
              <a:gd name="T19" fmla="*/ 1 h 37"/>
              <a:gd name="T20" fmla="*/ 13 w 38"/>
              <a:gd name="T21" fmla="*/ 0 h 37"/>
              <a:gd name="T22" fmla="*/ 9 w 38"/>
              <a:gd name="T23" fmla="*/ 2 h 37"/>
              <a:gd name="T24" fmla="*/ 8 w 38"/>
              <a:gd name="T25" fmla="*/ 4 h 37"/>
              <a:gd name="T26" fmla="*/ 9 w 38"/>
              <a:gd name="T27" fmla="*/ 6 h 37"/>
              <a:gd name="T28" fmla="*/ 6 w 38"/>
              <a:gd name="T29" fmla="*/ 9 h 37"/>
              <a:gd name="T30" fmla="*/ 4 w 38"/>
              <a:gd name="T31" fmla="*/ 8 h 37"/>
              <a:gd name="T32" fmla="*/ 2 w 38"/>
              <a:gd name="T33" fmla="*/ 9 h 37"/>
              <a:gd name="T34" fmla="*/ 0 w 38"/>
              <a:gd name="T35" fmla="*/ 13 h 37"/>
              <a:gd name="T36" fmla="*/ 1 w 38"/>
              <a:gd name="T37" fmla="*/ 15 h 37"/>
              <a:gd name="T38" fmla="*/ 4 w 38"/>
              <a:gd name="T39" fmla="*/ 16 h 37"/>
              <a:gd name="T40" fmla="*/ 4 w 38"/>
              <a:gd name="T41" fmla="*/ 21 h 37"/>
              <a:gd name="T42" fmla="*/ 1 w 38"/>
              <a:gd name="T43" fmla="*/ 22 h 37"/>
              <a:gd name="T44" fmla="*/ 0 w 38"/>
              <a:gd name="T45" fmla="*/ 24 h 37"/>
              <a:gd name="T46" fmla="*/ 2 w 38"/>
              <a:gd name="T47" fmla="*/ 28 h 37"/>
              <a:gd name="T48" fmla="*/ 4 w 38"/>
              <a:gd name="T49" fmla="*/ 29 h 37"/>
              <a:gd name="T50" fmla="*/ 6 w 38"/>
              <a:gd name="T51" fmla="*/ 28 h 37"/>
              <a:gd name="T52" fmla="*/ 9 w 38"/>
              <a:gd name="T53" fmla="*/ 31 h 37"/>
              <a:gd name="T54" fmla="*/ 8 w 38"/>
              <a:gd name="T55" fmla="*/ 33 h 37"/>
              <a:gd name="T56" fmla="*/ 9 w 38"/>
              <a:gd name="T57" fmla="*/ 35 h 37"/>
              <a:gd name="T58" fmla="*/ 13 w 38"/>
              <a:gd name="T59" fmla="*/ 37 h 37"/>
              <a:gd name="T60" fmla="*/ 15 w 38"/>
              <a:gd name="T61" fmla="*/ 36 h 37"/>
              <a:gd name="T62" fmla="*/ 17 w 38"/>
              <a:gd name="T63" fmla="*/ 34 h 37"/>
              <a:gd name="T64" fmla="*/ 21 w 38"/>
              <a:gd name="T65" fmla="*/ 34 h 37"/>
              <a:gd name="T66" fmla="*/ 22 w 38"/>
              <a:gd name="T67" fmla="*/ 36 h 37"/>
              <a:gd name="T68" fmla="*/ 24 w 38"/>
              <a:gd name="T69" fmla="*/ 37 h 37"/>
              <a:gd name="T70" fmla="*/ 28 w 38"/>
              <a:gd name="T71" fmla="*/ 35 h 37"/>
              <a:gd name="T72" fmla="*/ 29 w 38"/>
              <a:gd name="T73" fmla="*/ 33 h 37"/>
              <a:gd name="T74" fmla="*/ 28 w 38"/>
              <a:gd name="T75" fmla="*/ 31 h 37"/>
              <a:gd name="T76" fmla="*/ 31 w 38"/>
              <a:gd name="T77" fmla="*/ 28 h 37"/>
              <a:gd name="T78" fmla="*/ 33 w 38"/>
              <a:gd name="T79" fmla="*/ 29 h 37"/>
              <a:gd name="T80" fmla="*/ 35 w 38"/>
              <a:gd name="T81" fmla="*/ 28 h 37"/>
              <a:gd name="T82" fmla="*/ 37 w 38"/>
              <a:gd name="T83" fmla="*/ 24 h 37"/>
              <a:gd name="T84" fmla="*/ 36 w 38"/>
              <a:gd name="T85" fmla="*/ 22 h 37"/>
              <a:gd name="T86" fmla="*/ 34 w 38"/>
              <a:gd name="T87" fmla="*/ 21 h 37"/>
              <a:gd name="T88" fmla="*/ 34 w 38"/>
              <a:gd name="T89" fmla="*/ 16 h 37"/>
              <a:gd name="T90" fmla="*/ 36 w 38"/>
              <a:gd name="T91" fmla="*/ 15 h 37"/>
              <a:gd name="T92" fmla="*/ 37 w 38"/>
              <a:gd name="T93" fmla="*/ 13 h 37"/>
              <a:gd name="T94" fmla="*/ 35 w 38"/>
              <a:gd name="T95" fmla="*/ 9 h 37"/>
              <a:gd name="T96" fmla="*/ 33 w 38"/>
              <a:gd name="T97" fmla="*/ 8 h 37"/>
              <a:gd name="T98" fmla="*/ 22 w 38"/>
              <a:gd name="T99" fmla="*/ 25 h 37"/>
              <a:gd name="T100" fmla="*/ 12 w 38"/>
              <a:gd name="T101" fmla="*/ 21 h 37"/>
              <a:gd name="T102" fmla="*/ 16 w 38"/>
              <a:gd name="T103" fmla="*/ 11 h 37"/>
              <a:gd name="T104" fmla="*/ 26 w 38"/>
              <a:gd name="T105" fmla="*/ 15 h 37"/>
              <a:gd name="T106" fmla="*/ 22 w 38"/>
              <a:gd name="T107" fmla="*/ 25 h 37"/>
              <a:gd name="T108" fmla="*/ 22 w 38"/>
              <a:gd name="T109" fmla="*/ 25 h 37"/>
              <a:gd name="T110" fmla="*/ 22 w 38"/>
              <a:gd name="T111" fmla="*/ 2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" h="37">
                <a:moveTo>
                  <a:pt x="33" y="8"/>
                </a:moveTo>
                <a:cubicBezTo>
                  <a:pt x="31" y="9"/>
                  <a:pt x="31" y="9"/>
                  <a:pt x="31" y="9"/>
                </a:cubicBezTo>
                <a:cubicBezTo>
                  <a:pt x="30" y="8"/>
                  <a:pt x="29" y="7"/>
                  <a:pt x="28" y="6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2"/>
                  <a:pt x="28" y="2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0"/>
                  <a:pt x="22" y="1"/>
                </a:cubicBezTo>
                <a:cubicBezTo>
                  <a:pt x="21" y="3"/>
                  <a:pt x="21" y="3"/>
                  <a:pt x="21" y="3"/>
                </a:cubicBezTo>
                <a:cubicBezTo>
                  <a:pt x="19" y="3"/>
                  <a:pt x="18" y="3"/>
                  <a:pt x="17" y="3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4" y="0"/>
                  <a:pt x="13" y="0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3"/>
                  <a:pt x="8" y="4"/>
                </a:cubicBezTo>
                <a:cubicBezTo>
                  <a:pt x="9" y="6"/>
                  <a:pt x="9" y="6"/>
                  <a:pt x="9" y="6"/>
                </a:cubicBezTo>
                <a:cubicBezTo>
                  <a:pt x="8" y="7"/>
                  <a:pt x="7" y="8"/>
                  <a:pt x="6" y="9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8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5"/>
                  <a:pt x="1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8"/>
                  <a:pt x="3" y="19"/>
                  <a:pt x="4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3" y="29"/>
                  <a:pt x="4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9"/>
                  <a:pt x="8" y="30"/>
                  <a:pt x="9" y="31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4"/>
                  <a:pt x="8" y="35"/>
                  <a:pt x="9" y="35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7"/>
                  <a:pt x="15" y="37"/>
                  <a:pt x="15" y="36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4"/>
                  <a:pt x="19" y="34"/>
                  <a:pt x="21" y="34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3" y="37"/>
                  <a:pt x="24" y="37"/>
                </a:cubicBezTo>
                <a:cubicBezTo>
                  <a:pt x="28" y="35"/>
                  <a:pt x="28" y="35"/>
                  <a:pt x="28" y="35"/>
                </a:cubicBezTo>
                <a:cubicBezTo>
                  <a:pt x="29" y="35"/>
                  <a:pt x="29" y="34"/>
                  <a:pt x="29" y="33"/>
                </a:cubicBezTo>
                <a:cubicBezTo>
                  <a:pt x="28" y="31"/>
                  <a:pt x="28" y="31"/>
                  <a:pt x="28" y="31"/>
                </a:cubicBezTo>
                <a:cubicBezTo>
                  <a:pt x="29" y="30"/>
                  <a:pt x="30" y="29"/>
                  <a:pt x="31" y="28"/>
                </a:cubicBezTo>
                <a:cubicBezTo>
                  <a:pt x="33" y="29"/>
                  <a:pt x="33" y="29"/>
                  <a:pt x="33" y="29"/>
                </a:cubicBezTo>
                <a:cubicBezTo>
                  <a:pt x="34" y="29"/>
                  <a:pt x="35" y="29"/>
                  <a:pt x="35" y="28"/>
                </a:cubicBezTo>
                <a:cubicBezTo>
                  <a:pt x="37" y="24"/>
                  <a:pt x="37" y="24"/>
                  <a:pt x="37" y="24"/>
                </a:cubicBezTo>
                <a:cubicBezTo>
                  <a:pt x="38" y="23"/>
                  <a:pt x="37" y="22"/>
                  <a:pt x="36" y="22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19"/>
                  <a:pt x="34" y="18"/>
                  <a:pt x="34" y="16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5"/>
                  <a:pt x="38" y="14"/>
                  <a:pt x="37" y="13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8"/>
                  <a:pt x="34" y="8"/>
                  <a:pt x="33" y="8"/>
                </a:cubicBezTo>
                <a:close/>
                <a:moveTo>
                  <a:pt x="22" y="25"/>
                </a:moveTo>
                <a:cubicBezTo>
                  <a:pt x="18" y="27"/>
                  <a:pt x="13" y="25"/>
                  <a:pt x="12" y="21"/>
                </a:cubicBezTo>
                <a:cubicBezTo>
                  <a:pt x="10" y="17"/>
                  <a:pt x="12" y="13"/>
                  <a:pt x="16" y="11"/>
                </a:cubicBezTo>
                <a:cubicBezTo>
                  <a:pt x="20" y="10"/>
                  <a:pt x="24" y="12"/>
                  <a:pt x="26" y="15"/>
                </a:cubicBezTo>
                <a:cubicBezTo>
                  <a:pt x="27" y="19"/>
                  <a:pt x="26" y="24"/>
                  <a:pt x="22" y="25"/>
                </a:cubicBezTo>
                <a:close/>
                <a:moveTo>
                  <a:pt x="22" y="25"/>
                </a:moveTo>
                <a:cubicBezTo>
                  <a:pt x="22" y="25"/>
                  <a:pt x="22" y="25"/>
                  <a:pt x="22" y="2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6" name="Freeform 274"/>
          <p:cNvSpPr>
            <a:spLocks noEditPoints="1"/>
          </p:cNvSpPr>
          <p:nvPr/>
        </p:nvSpPr>
        <p:spPr bwMode="auto">
          <a:xfrm>
            <a:off x="6666984" y="3151215"/>
            <a:ext cx="197755" cy="363613"/>
          </a:xfrm>
          <a:custGeom>
            <a:avLst/>
            <a:gdLst>
              <a:gd name="T0" fmla="*/ 63 w 69"/>
              <a:gd name="T1" fmla="*/ 73 h 127"/>
              <a:gd name="T2" fmla="*/ 63 w 69"/>
              <a:gd name="T3" fmla="*/ 107 h 127"/>
              <a:gd name="T4" fmla="*/ 7 w 69"/>
              <a:gd name="T5" fmla="*/ 107 h 127"/>
              <a:gd name="T6" fmla="*/ 7 w 69"/>
              <a:gd name="T7" fmla="*/ 21 h 127"/>
              <a:gd name="T8" fmla="*/ 63 w 69"/>
              <a:gd name="T9" fmla="*/ 21 h 127"/>
              <a:gd name="T10" fmla="*/ 63 w 69"/>
              <a:gd name="T11" fmla="*/ 28 h 127"/>
              <a:gd name="T12" fmla="*/ 69 w 69"/>
              <a:gd name="T13" fmla="*/ 28 h 127"/>
              <a:gd name="T14" fmla="*/ 69 w 69"/>
              <a:gd name="T15" fmla="*/ 10 h 127"/>
              <a:gd name="T16" fmla="*/ 59 w 69"/>
              <a:gd name="T17" fmla="*/ 0 h 127"/>
              <a:gd name="T18" fmla="*/ 11 w 69"/>
              <a:gd name="T19" fmla="*/ 0 h 127"/>
              <a:gd name="T20" fmla="*/ 0 w 69"/>
              <a:gd name="T21" fmla="*/ 10 h 127"/>
              <a:gd name="T22" fmla="*/ 0 w 69"/>
              <a:gd name="T23" fmla="*/ 117 h 127"/>
              <a:gd name="T24" fmla="*/ 11 w 69"/>
              <a:gd name="T25" fmla="*/ 127 h 127"/>
              <a:gd name="T26" fmla="*/ 59 w 69"/>
              <a:gd name="T27" fmla="*/ 127 h 127"/>
              <a:gd name="T28" fmla="*/ 69 w 69"/>
              <a:gd name="T29" fmla="*/ 117 h 127"/>
              <a:gd name="T30" fmla="*/ 69 w 69"/>
              <a:gd name="T31" fmla="*/ 73 h 127"/>
              <a:gd name="T32" fmla="*/ 63 w 69"/>
              <a:gd name="T33" fmla="*/ 73 h 127"/>
              <a:gd name="T34" fmla="*/ 30 w 69"/>
              <a:gd name="T35" fmla="*/ 11 h 127"/>
              <a:gd name="T36" fmla="*/ 40 w 69"/>
              <a:gd name="T37" fmla="*/ 11 h 127"/>
              <a:gd name="T38" fmla="*/ 41 w 69"/>
              <a:gd name="T39" fmla="*/ 13 h 127"/>
              <a:gd name="T40" fmla="*/ 40 w 69"/>
              <a:gd name="T41" fmla="*/ 14 h 127"/>
              <a:gd name="T42" fmla="*/ 30 w 69"/>
              <a:gd name="T43" fmla="*/ 14 h 127"/>
              <a:gd name="T44" fmla="*/ 28 w 69"/>
              <a:gd name="T45" fmla="*/ 13 h 127"/>
              <a:gd name="T46" fmla="*/ 30 w 69"/>
              <a:gd name="T47" fmla="*/ 11 h 127"/>
              <a:gd name="T48" fmla="*/ 34 w 69"/>
              <a:gd name="T49" fmla="*/ 121 h 127"/>
              <a:gd name="T50" fmla="*/ 29 w 69"/>
              <a:gd name="T51" fmla="*/ 116 h 127"/>
              <a:gd name="T52" fmla="*/ 34 w 69"/>
              <a:gd name="T53" fmla="*/ 111 h 127"/>
              <a:gd name="T54" fmla="*/ 40 w 69"/>
              <a:gd name="T55" fmla="*/ 116 h 127"/>
              <a:gd name="T56" fmla="*/ 34 w 69"/>
              <a:gd name="T57" fmla="*/ 121 h 127"/>
              <a:gd name="T58" fmla="*/ 34 w 69"/>
              <a:gd name="T59" fmla="*/ 121 h 127"/>
              <a:gd name="T60" fmla="*/ 34 w 69"/>
              <a:gd name="T61" fmla="*/ 12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9" h="127">
                <a:moveTo>
                  <a:pt x="63" y="73"/>
                </a:moveTo>
                <a:cubicBezTo>
                  <a:pt x="63" y="107"/>
                  <a:pt x="63" y="107"/>
                  <a:pt x="63" y="107"/>
                </a:cubicBezTo>
                <a:cubicBezTo>
                  <a:pt x="7" y="107"/>
                  <a:pt x="7" y="107"/>
                  <a:pt x="7" y="107"/>
                </a:cubicBezTo>
                <a:cubicBezTo>
                  <a:pt x="7" y="21"/>
                  <a:pt x="7" y="21"/>
                  <a:pt x="7" y="21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8"/>
                  <a:pt x="63" y="28"/>
                  <a:pt x="63" y="28"/>
                </a:cubicBezTo>
                <a:cubicBezTo>
                  <a:pt x="69" y="28"/>
                  <a:pt x="69" y="28"/>
                  <a:pt x="69" y="28"/>
                </a:cubicBezTo>
                <a:cubicBezTo>
                  <a:pt x="69" y="10"/>
                  <a:pt x="69" y="10"/>
                  <a:pt x="69" y="10"/>
                </a:cubicBezTo>
                <a:cubicBezTo>
                  <a:pt x="69" y="4"/>
                  <a:pt x="65" y="0"/>
                  <a:pt x="59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3"/>
                  <a:pt x="5" y="127"/>
                  <a:pt x="11" y="12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65" y="127"/>
                  <a:pt x="69" y="123"/>
                  <a:pt x="69" y="117"/>
                </a:cubicBezTo>
                <a:cubicBezTo>
                  <a:pt x="69" y="73"/>
                  <a:pt x="69" y="73"/>
                  <a:pt x="69" y="73"/>
                </a:cubicBezTo>
                <a:lnTo>
                  <a:pt x="63" y="73"/>
                </a:lnTo>
                <a:close/>
                <a:moveTo>
                  <a:pt x="3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1" y="11"/>
                  <a:pt x="41" y="12"/>
                  <a:pt x="41" y="13"/>
                </a:cubicBezTo>
                <a:cubicBezTo>
                  <a:pt x="41" y="13"/>
                  <a:pt x="41" y="14"/>
                  <a:pt x="4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4"/>
                  <a:pt x="28" y="13"/>
                  <a:pt x="28" y="13"/>
                </a:cubicBezTo>
                <a:cubicBezTo>
                  <a:pt x="28" y="12"/>
                  <a:pt x="29" y="11"/>
                  <a:pt x="30" y="11"/>
                </a:cubicBezTo>
                <a:close/>
                <a:moveTo>
                  <a:pt x="34" y="121"/>
                </a:moveTo>
                <a:cubicBezTo>
                  <a:pt x="32" y="121"/>
                  <a:pt x="29" y="119"/>
                  <a:pt x="29" y="116"/>
                </a:cubicBezTo>
                <a:cubicBezTo>
                  <a:pt x="29" y="113"/>
                  <a:pt x="32" y="111"/>
                  <a:pt x="34" y="111"/>
                </a:cubicBezTo>
                <a:cubicBezTo>
                  <a:pt x="37" y="111"/>
                  <a:pt x="40" y="113"/>
                  <a:pt x="40" y="116"/>
                </a:cubicBezTo>
                <a:cubicBezTo>
                  <a:pt x="40" y="119"/>
                  <a:pt x="37" y="121"/>
                  <a:pt x="34" y="121"/>
                </a:cubicBezTo>
                <a:close/>
                <a:moveTo>
                  <a:pt x="34" y="121"/>
                </a:moveTo>
                <a:cubicBezTo>
                  <a:pt x="34" y="121"/>
                  <a:pt x="34" y="121"/>
                  <a:pt x="34" y="12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6560665" y="3242649"/>
            <a:ext cx="87183" cy="21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6581928" y="3280924"/>
            <a:ext cx="65919" cy="17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6626583" y="3317073"/>
            <a:ext cx="21264" cy="17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80" name="Freeform 278"/>
          <p:cNvSpPr>
            <a:spLocks noEditPoints="1"/>
          </p:cNvSpPr>
          <p:nvPr/>
        </p:nvSpPr>
        <p:spPr bwMode="auto">
          <a:xfrm>
            <a:off x="9146356" y="3136329"/>
            <a:ext cx="231777" cy="382750"/>
          </a:xfrm>
          <a:custGeom>
            <a:avLst/>
            <a:gdLst>
              <a:gd name="T0" fmla="*/ 80 w 81"/>
              <a:gd name="T1" fmla="*/ 76 h 133"/>
              <a:gd name="T2" fmla="*/ 76 w 81"/>
              <a:gd name="T3" fmla="*/ 66 h 133"/>
              <a:gd name="T4" fmla="*/ 70 w 81"/>
              <a:gd name="T5" fmla="*/ 64 h 133"/>
              <a:gd name="T6" fmla="*/ 70 w 81"/>
              <a:gd name="T7" fmla="*/ 76 h 133"/>
              <a:gd name="T8" fmla="*/ 67 w 81"/>
              <a:gd name="T9" fmla="*/ 76 h 133"/>
              <a:gd name="T10" fmla="*/ 67 w 81"/>
              <a:gd name="T11" fmla="*/ 63 h 133"/>
              <a:gd name="T12" fmla="*/ 62 w 81"/>
              <a:gd name="T13" fmla="*/ 57 h 133"/>
              <a:gd name="T14" fmla="*/ 55 w 81"/>
              <a:gd name="T15" fmla="*/ 57 h 133"/>
              <a:gd name="T16" fmla="*/ 55 w 81"/>
              <a:gd name="T17" fmla="*/ 70 h 133"/>
              <a:gd name="T18" fmla="*/ 52 w 81"/>
              <a:gd name="T19" fmla="*/ 70 h 133"/>
              <a:gd name="T20" fmla="*/ 52 w 81"/>
              <a:gd name="T21" fmla="*/ 55 h 133"/>
              <a:gd name="T22" fmla="*/ 45 w 81"/>
              <a:gd name="T23" fmla="*/ 52 h 133"/>
              <a:gd name="T24" fmla="*/ 40 w 81"/>
              <a:gd name="T25" fmla="*/ 54 h 133"/>
              <a:gd name="T26" fmla="*/ 40 w 81"/>
              <a:gd name="T27" fmla="*/ 66 h 133"/>
              <a:gd name="T28" fmla="*/ 37 w 81"/>
              <a:gd name="T29" fmla="*/ 66 h 133"/>
              <a:gd name="T30" fmla="*/ 37 w 81"/>
              <a:gd name="T31" fmla="*/ 43 h 133"/>
              <a:gd name="T32" fmla="*/ 53 w 81"/>
              <a:gd name="T33" fmla="*/ 22 h 133"/>
              <a:gd name="T34" fmla="*/ 31 w 81"/>
              <a:gd name="T35" fmla="*/ 0 h 133"/>
              <a:gd name="T36" fmla="*/ 9 w 81"/>
              <a:gd name="T37" fmla="*/ 22 h 133"/>
              <a:gd name="T38" fmla="*/ 23 w 81"/>
              <a:gd name="T39" fmla="*/ 43 h 133"/>
              <a:gd name="T40" fmla="*/ 23 w 81"/>
              <a:gd name="T41" fmla="*/ 82 h 133"/>
              <a:gd name="T42" fmla="*/ 10 w 81"/>
              <a:gd name="T43" fmla="*/ 64 h 133"/>
              <a:gd name="T44" fmla="*/ 0 w 81"/>
              <a:gd name="T45" fmla="*/ 66 h 133"/>
              <a:gd name="T46" fmla="*/ 12 w 81"/>
              <a:gd name="T47" fmla="*/ 93 h 133"/>
              <a:gd name="T48" fmla="*/ 19 w 81"/>
              <a:gd name="T49" fmla="*/ 118 h 133"/>
              <a:gd name="T50" fmla="*/ 47 w 81"/>
              <a:gd name="T51" fmla="*/ 132 h 133"/>
              <a:gd name="T52" fmla="*/ 77 w 81"/>
              <a:gd name="T53" fmla="*/ 124 h 133"/>
              <a:gd name="T54" fmla="*/ 80 w 81"/>
              <a:gd name="T55" fmla="*/ 76 h 133"/>
              <a:gd name="T56" fmla="*/ 18 w 81"/>
              <a:gd name="T57" fmla="*/ 22 h 133"/>
              <a:gd name="T58" fmla="*/ 31 w 81"/>
              <a:gd name="T59" fmla="*/ 10 h 133"/>
              <a:gd name="T60" fmla="*/ 43 w 81"/>
              <a:gd name="T61" fmla="*/ 22 h 133"/>
              <a:gd name="T62" fmla="*/ 37 w 81"/>
              <a:gd name="T63" fmla="*/ 33 h 133"/>
              <a:gd name="T64" fmla="*/ 37 w 81"/>
              <a:gd name="T65" fmla="*/ 25 h 133"/>
              <a:gd name="T66" fmla="*/ 30 w 81"/>
              <a:gd name="T67" fmla="*/ 16 h 133"/>
              <a:gd name="T68" fmla="*/ 23 w 81"/>
              <a:gd name="T69" fmla="*/ 24 h 133"/>
              <a:gd name="T70" fmla="*/ 23 w 81"/>
              <a:gd name="T71" fmla="*/ 32 h 133"/>
              <a:gd name="T72" fmla="*/ 18 w 81"/>
              <a:gd name="T73" fmla="*/ 22 h 133"/>
              <a:gd name="T74" fmla="*/ 18 w 81"/>
              <a:gd name="T75" fmla="*/ 22 h 133"/>
              <a:gd name="T76" fmla="*/ 18 w 81"/>
              <a:gd name="T77" fmla="*/ 2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" h="133">
                <a:moveTo>
                  <a:pt x="80" y="76"/>
                </a:moveTo>
                <a:cubicBezTo>
                  <a:pt x="80" y="76"/>
                  <a:pt x="80" y="70"/>
                  <a:pt x="76" y="66"/>
                </a:cubicBezTo>
                <a:cubicBezTo>
                  <a:pt x="74" y="64"/>
                  <a:pt x="72" y="64"/>
                  <a:pt x="70" y="64"/>
                </a:cubicBezTo>
                <a:cubicBezTo>
                  <a:pt x="70" y="76"/>
                  <a:pt x="70" y="76"/>
                  <a:pt x="70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63"/>
                  <a:pt x="67" y="63"/>
                  <a:pt x="67" y="63"/>
                </a:cubicBezTo>
                <a:cubicBezTo>
                  <a:pt x="66" y="61"/>
                  <a:pt x="65" y="58"/>
                  <a:pt x="62" y="57"/>
                </a:cubicBezTo>
                <a:cubicBezTo>
                  <a:pt x="59" y="56"/>
                  <a:pt x="57" y="57"/>
                  <a:pt x="55" y="57"/>
                </a:cubicBezTo>
                <a:cubicBezTo>
                  <a:pt x="55" y="70"/>
                  <a:pt x="55" y="70"/>
                  <a:pt x="55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55"/>
                  <a:pt x="52" y="55"/>
                  <a:pt x="52" y="55"/>
                </a:cubicBezTo>
                <a:cubicBezTo>
                  <a:pt x="51" y="54"/>
                  <a:pt x="49" y="52"/>
                  <a:pt x="45" y="52"/>
                </a:cubicBezTo>
                <a:cubicBezTo>
                  <a:pt x="43" y="52"/>
                  <a:pt x="42" y="53"/>
                  <a:pt x="40" y="54"/>
                </a:cubicBezTo>
                <a:cubicBezTo>
                  <a:pt x="40" y="66"/>
                  <a:pt x="40" y="66"/>
                  <a:pt x="40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43"/>
                  <a:pt x="37" y="43"/>
                  <a:pt x="37" y="43"/>
                </a:cubicBezTo>
                <a:cubicBezTo>
                  <a:pt x="46" y="41"/>
                  <a:pt x="53" y="32"/>
                  <a:pt x="53" y="22"/>
                </a:cubicBezTo>
                <a:cubicBezTo>
                  <a:pt x="53" y="10"/>
                  <a:pt x="43" y="0"/>
                  <a:pt x="31" y="0"/>
                </a:cubicBezTo>
                <a:cubicBezTo>
                  <a:pt x="19" y="0"/>
                  <a:pt x="9" y="10"/>
                  <a:pt x="9" y="22"/>
                </a:cubicBezTo>
                <a:cubicBezTo>
                  <a:pt x="9" y="32"/>
                  <a:pt x="15" y="40"/>
                  <a:pt x="23" y="43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16" y="66"/>
                  <a:pt x="10" y="64"/>
                </a:cubicBezTo>
                <a:cubicBezTo>
                  <a:pt x="4" y="62"/>
                  <a:pt x="0" y="66"/>
                  <a:pt x="0" y="66"/>
                </a:cubicBezTo>
                <a:cubicBezTo>
                  <a:pt x="0" y="66"/>
                  <a:pt x="7" y="79"/>
                  <a:pt x="12" y="93"/>
                </a:cubicBezTo>
                <a:cubicBezTo>
                  <a:pt x="15" y="102"/>
                  <a:pt x="16" y="112"/>
                  <a:pt x="19" y="118"/>
                </a:cubicBezTo>
                <a:cubicBezTo>
                  <a:pt x="26" y="131"/>
                  <a:pt x="36" y="132"/>
                  <a:pt x="47" y="132"/>
                </a:cubicBezTo>
                <a:cubicBezTo>
                  <a:pt x="58" y="132"/>
                  <a:pt x="73" y="133"/>
                  <a:pt x="77" y="124"/>
                </a:cubicBezTo>
                <a:cubicBezTo>
                  <a:pt x="81" y="115"/>
                  <a:pt x="80" y="76"/>
                  <a:pt x="80" y="76"/>
                </a:cubicBezTo>
                <a:close/>
                <a:moveTo>
                  <a:pt x="18" y="22"/>
                </a:moveTo>
                <a:cubicBezTo>
                  <a:pt x="18" y="15"/>
                  <a:pt x="24" y="10"/>
                  <a:pt x="31" y="10"/>
                </a:cubicBezTo>
                <a:cubicBezTo>
                  <a:pt x="38" y="10"/>
                  <a:pt x="43" y="15"/>
                  <a:pt x="43" y="22"/>
                </a:cubicBezTo>
                <a:cubicBezTo>
                  <a:pt x="43" y="27"/>
                  <a:pt x="41" y="31"/>
                  <a:pt x="37" y="33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6" y="16"/>
                  <a:pt x="30" y="16"/>
                </a:cubicBezTo>
                <a:cubicBezTo>
                  <a:pt x="25" y="16"/>
                  <a:pt x="23" y="24"/>
                  <a:pt x="23" y="24"/>
                </a:cubicBezTo>
                <a:cubicBezTo>
                  <a:pt x="23" y="32"/>
                  <a:pt x="23" y="32"/>
                  <a:pt x="23" y="32"/>
                </a:cubicBezTo>
                <a:cubicBezTo>
                  <a:pt x="20" y="30"/>
                  <a:pt x="18" y="26"/>
                  <a:pt x="18" y="22"/>
                </a:cubicBezTo>
                <a:close/>
                <a:moveTo>
                  <a:pt x="18" y="22"/>
                </a:moveTo>
                <a:cubicBezTo>
                  <a:pt x="18" y="22"/>
                  <a:pt x="18" y="22"/>
                  <a:pt x="18" y="2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2756552" y="3714708"/>
            <a:ext cx="5615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200" b="1" dirty="0">
                <a:solidFill>
                  <a:schemeClr val="bg1"/>
                </a:solidFill>
                <a:latin typeface="+mj-ea"/>
              </a:rPr>
              <a:t>LOREM</a:t>
            </a:r>
            <a:endParaRPr kumimoji="0" lang="zh-CN" altLang="zh-CN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4017501" y="3714708"/>
            <a:ext cx="5615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200" b="1" dirty="0">
                <a:solidFill>
                  <a:schemeClr val="bg1"/>
                </a:solidFill>
                <a:latin typeface="+mj-ea"/>
              </a:rPr>
              <a:t>LOREM</a:t>
            </a:r>
            <a:endParaRPr kumimoji="0" lang="zh-CN" altLang="zh-CN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5280577" y="3714708"/>
            <a:ext cx="5615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200" b="1" dirty="0">
                <a:solidFill>
                  <a:schemeClr val="bg1"/>
                </a:solidFill>
                <a:latin typeface="+mj-ea"/>
              </a:rPr>
              <a:t>LOREM</a:t>
            </a:r>
            <a:endParaRPr kumimoji="0" lang="zh-CN" altLang="zh-CN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6543653" y="3714708"/>
            <a:ext cx="5615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200" b="1" dirty="0">
                <a:solidFill>
                  <a:schemeClr val="bg1"/>
                </a:solidFill>
                <a:latin typeface="+mj-ea"/>
              </a:rPr>
              <a:t>LOREM</a:t>
            </a:r>
            <a:endParaRPr kumimoji="0" lang="zh-CN" altLang="zh-CN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7806729" y="3714708"/>
            <a:ext cx="5615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200" b="1" dirty="0">
                <a:solidFill>
                  <a:schemeClr val="bg1"/>
                </a:solidFill>
                <a:latin typeface="+mj-ea"/>
              </a:rPr>
              <a:t>LOREM</a:t>
            </a:r>
            <a:endParaRPr kumimoji="0" lang="zh-CN" altLang="zh-CN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9069806" y="3714708"/>
            <a:ext cx="5615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200" b="1" dirty="0">
                <a:solidFill>
                  <a:schemeClr val="bg1"/>
                </a:solidFill>
                <a:latin typeface="+mj-ea"/>
              </a:rPr>
              <a:t>LOREM</a:t>
            </a:r>
            <a:endParaRPr kumimoji="0" lang="zh-CN" altLang="zh-CN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15" name="矩形 314"/>
          <p:cNvSpPr/>
          <p:nvPr/>
        </p:nvSpPr>
        <p:spPr>
          <a:xfrm>
            <a:off x="3484443" y="5351306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16" name="矩形 315"/>
          <p:cNvSpPr/>
          <p:nvPr/>
        </p:nvSpPr>
        <p:spPr>
          <a:xfrm>
            <a:off x="3464502" y="5125625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317" name="矩形 316"/>
          <p:cNvSpPr/>
          <p:nvPr/>
        </p:nvSpPr>
        <p:spPr>
          <a:xfrm>
            <a:off x="6010595" y="5351306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18" name="矩形 317"/>
          <p:cNvSpPr/>
          <p:nvPr/>
        </p:nvSpPr>
        <p:spPr>
          <a:xfrm>
            <a:off x="5990654" y="5125625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319" name="矩形 318"/>
          <p:cNvSpPr/>
          <p:nvPr/>
        </p:nvSpPr>
        <p:spPr>
          <a:xfrm>
            <a:off x="8536747" y="5351306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20" name="矩形 319"/>
          <p:cNvSpPr/>
          <p:nvPr/>
        </p:nvSpPr>
        <p:spPr>
          <a:xfrm>
            <a:off x="8516806" y="5125625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321" name="矩形 320"/>
          <p:cNvSpPr/>
          <p:nvPr/>
        </p:nvSpPr>
        <p:spPr>
          <a:xfrm>
            <a:off x="2221368" y="1649848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22" name="矩形 321"/>
          <p:cNvSpPr/>
          <p:nvPr/>
        </p:nvSpPr>
        <p:spPr>
          <a:xfrm>
            <a:off x="2201427" y="1424167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323" name="矩形 322"/>
          <p:cNvSpPr/>
          <p:nvPr/>
        </p:nvSpPr>
        <p:spPr>
          <a:xfrm>
            <a:off x="4747520" y="1649848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24" name="矩形 323"/>
          <p:cNvSpPr/>
          <p:nvPr/>
        </p:nvSpPr>
        <p:spPr>
          <a:xfrm>
            <a:off x="4727579" y="1424167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325" name="矩形 324"/>
          <p:cNvSpPr/>
          <p:nvPr/>
        </p:nvSpPr>
        <p:spPr>
          <a:xfrm>
            <a:off x="7273672" y="1649848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26" name="矩形 325"/>
          <p:cNvSpPr/>
          <p:nvPr/>
        </p:nvSpPr>
        <p:spPr>
          <a:xfrm>
            <a:off x="7253731" y="1424167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87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88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91" name="矩形 90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ṧḷïḑè"/>
          <p:cNvSpPr/>
          <p:nvPr/>
        </p:nvSpPr>
        <p:spPr bwMode="auto">
          <a:xfrm rot="8373728" flipH="1">
            <a:off x="1391331" y="1694805"/>
            <a:ext cx="7970495" cy="3425980"/>
          </a:xfrm>
          <a:custGeom>
            <a:avLst/>
            <a:gdLst>
              <a:gd name="connsiteX0" fmla="*/ 10000 w 10000"/>
              <a:gd name="connsiteY0" fmla="*/ 4134 h 10000"/>
              <a:gd name="connsiteX1" fmla="*/ 6423 w 10000"/>
              <a:gd name="connsiteY1" fmla="*/ 0 h 10000"/>
              <a:gd name="connsiteX2" fmla="*/ 6423 w 10000"/>
              <a:gd name="connsiteY2" fmla="*/ 2462 h 10000"/>
              <a:gd name="connsiteX3" fmla="*/ 0 w 10000"/>
              <a:gd name="connsiteY3" fmla="*/ 10000 h 10000"/>
              <a:gd name="connsiteX4" fmla="*/ 6423 w 10000"/>
              <a:gd name="connsiteY4" fmla="*/ 5897 h 10000"/>
              <a:gd name="connsiteX5" fmla="*/ 6423 w 10000"/>
              <a:gd name="connsiteY5" fmla="*/ 8100 h 10000"/>
              <a:gd name="connsiteX6" fmla="*/ 10000 w 10000"/>
              <a:gd name="connsiteY6" fmla="*/ 413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4134"/>
                </a:moveTo>
                <a:lnTo>
                  <a:pt x="6423" y="0"/>
                </a:lnTo>
                <a:lnTo>
                  <a:pt x="6423" y="2462"/>
                </a:lnTo>
                <a:cubicBezTo>
                  <a:pt x="5966" y="2538"/>
                  <a:pt x="1586" y="3374"/>
                  <a:pt x="0" y="10000"/>
                </a:cubicBezTo>
                <a:cubicBezTo>
                  <a:pt x="0" y="10000"/>
                  <a:pt x="1971" y="5319"/>
                  <a:pt x="6423" y="5897"/>
                </a:cubicBezTo>
                <a:lnTo>
                  <a:pt x="6423" y="8100"/>
                </a:lnTo>
                <a:lnTo>
                  <a:pt x="10000" y="4134"/>
                </a:lnTo>
                <a:close/>
              </a:path>
            </a:pathLst>
          </a:custGeom>
          <a:solidFill>
            <a:srgbClr val="20B2AA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ṡlïḑê"/>
          <p:cNvSpPr txBox="1"/>
          <p:nvPr/>
        </p:nvSpPr>
        <p:spPr>
          <a:xfrm>
            <a:off x="984783" y="1192487"/>
            <a:ext cx="4355245" cy="153106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Adjust the spacing to adapt to Chinese typesetting, use the reference line in PPT.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8" name="išľíḓê"/>
          <p:cNvSpPr/>
          <p:nvPr/>
        </p:nvSpPr>
        <p:spPr bwMode="auto">
          <a:xfrm>
            <a:off x="984783" y="4490809"/>
            <a:ext cx="495000" cy="495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ïşľidè"/>
          <p:cNvSpPr/>
          <p:nvPr/>
        </p:nvSpPr>
        <p:spPr bwMode="auto">
          <a:xfrm>
            <a:off x="3835044" y="4043769"/>
            <a:ext cx="495000" cy="495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iṩḻíḑê"/>
          <p:cNvSpPr/>
          <p:nvPr/>
        </p:nvSpPr>
        <p:spPr bwMode="auto">
          <a:xfrm>
            <a:off x="5849964" y="2759089"/>
            <a:ext cx="628440" cy="6284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íšḻîḋê"/>
          <p:cNvSpPr/>
          <p:nvPr/>
        </p:nvSpPr>
        <p:spPr bwMode="auto">
          <a:xfrm>
            <a:off x="8307204" y="888009"/>
            <a:ext cx="692680" cy="6926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íślïḑê"/>
          <p:cNvSpPr txBox="1"/>
          <p:nvPr/>
        </p:nvSpPr>
        <p:spPr bwMode="auto">
          <a:xfrm>
            <a:off x="1232282" y="489426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here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išḷíḓe"/>
          <p:cNvSpPr txBox="1"/>
          <p:nvPr/>
        </p:nvSpPr>
        <p:spPr bwMode="auto">
          <a:xfrm>
            <a:off x="3835044" y="4691374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here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ïṥļîḓe"/>
          <p:cNvSpPr txBox="1"/>
          <p:nvPr/>
        </p:nvSpPr>
        <p:spPr bwMode="auto">
          <a:xfrm>
            <a:off x="6252621" y="392398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here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iṡḻiḍé"/>
          <p:cNvSpPr txBox="1"/>
          <p:nvPr/>
        </p:nvSpPr>
        <p:spPr bwMode="auto">
          <a:xfrm>
            <a:off x="8518658" y="1704269"/>
            <a:ext cx="3068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here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527284" y="4985809"/>
            <a:ext cx="0" cy="87873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46964" y="4135769"/>
            <a:ext cx="0" cy="172877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355964" y="2060809"/>
            <a:ext cx="0" cy="380373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309949" y="5263988"/>
            <a:ext cx="215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/>
              <a:t>LOREM IPSUM DOLOR SIT AMET, CONSECTETUR ADIPISICING ELIT, SED DO EIUSMOD TEMPOR INCIDIDUNT UT LABORE ET DOLORE MAGNA ALIQUA</a:t>
            </a:r>
            <a:endParaRPr lang="zh-CN" altLang="en-US" sz="800" dirty="0"/>
          </a:p>
        </p:txBody>
      </p:sp>
      <p:sp>
        <p:nvSpPr>
          <p:cNvPr id="26" name="矩形 25"/>
          <p:cNvSpPr/>
          <p:nvPr/>
        </p:nvSpPr>
        <p:spPr>
          <a:xfrm>
            <a:off x="3871756" y="5014881"/>
            <a:ext cx="215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/>
              <a:t>LOREM IPSUM DOLOR SIT AMET, CONSECTETUR ADIPISICING ELIT, SED DO EIUSMOD TEMPOR INCIDIDUNT UT LABORE ET DOLORE MAGNA ALIQUA</a:t>
            </a:r>
            <a:endParaRPr lang="zh-CN" altLang="en-US" sz="800" dirty="0"/>
          </a:p>
        </p:txBody>
      </p:sp>
      <p:sp>
        <p:nvSpPr>
          <p:cNvPr id="27" name="矩形 26"/>
          <p:cNvSpPr/>
          <p:nvPr/>
        </p:nvSpPr>
        <p:spPr>
          <a:xfrm>
            <a:off x="6305372" y="4282565"/>
            <a:ext cx="215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/>
              <a:t>LOREM IPSUM DOLOR SIT AMET, CONSECTETUR ADIPISICING ELIT, SED DO EIUSMOD TEMPOR INCIDIDUNT UT LABORE ET DOLORE MAGNA ALIQUA</a:t>
            </a:r>
            <a:endParaRPr lang="zh-CN" altLang="en-US" sz="800" dirty="0"/>
          </a:p>
        </p:txBody>
      </p:sp>
      <p:sp>
        <p:nvSpPr>
          <p:cNvPr id="28" name="矩形 27"/>
          <p:cNvSpPr/>
          <p:nvPr/>
        </p:nvSpPr>
        <p:spPr>
          <a:xfrm>
            <a:off x="8607219" y="2054464"/>
            <a:ext cx="215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/>
              <a:t>LOREM IPSUM DOLOR SIT AMET, CONSECTETUR ADIPISICING ELIT, SED DO EIUSMOD TEMPOR INCIDIDUNT UT LABORE ET DOLORE MAGNA ALIQUA</a:t>
            </a:r>
            <a:endParaRPr lang="zh-CN" altLang="en-US" sz="800" dirty="0"/>
          </a:p>
        </p:txBody>
      </p:sp>
      <p:sp>
        <p:nvSpPr>
          <p:cNvPr id="29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30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3" name="矩形 32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íṣḷîḍè"/>
          <p:cNvGrpSpPr/>
          <p:nvPr/>
        </p:nvGrpSpPr>
        <p:grpSpPr>
          <a:xfrm>
            <a:off x="1392112" y="1510774"/>
            <a:ext cx="9779290" cy="4806034"/>
            <a:chOff x="3011298" y="414885"/>
            <a:chExt cx="5646554" cy="2774951"/>
          </a:xfrm>
          <a:solidFill>
            <a:schemeClr val="bg1">
              <a:lumMod val="85000"/>
              <a:alpha val="49000"/>
            </a:schemeClr>
          </a:solidFill>
        </p:grpSpPr>
        <p:sp>
          <p:nvSpPr>
            <p:cNvPr id="393" name="ïśļiḍe"/>
            <p:cNvSpPr/>
            <p:nvPr/>
          </p:nvSpPr>
          <p:spPr bwMode="auto">
            <a:xfrm>
              <a:off x="6523058" y="505936"/>
              <a:ext cx="42023" cy="22413"/>
            </a:xfrm>
            <a:custGeom>
              <a:avLst/>
              <a:gdLst>
                <a:gd name="T0" fmla="*/ 10 w 20"/>
                <a:gd name="T1" fmla="*/ 0 h 11"/>
                <a:gd name="T2" fmla="*/ 12 w 20"/>
                <a:gd name="T3" fmla="*/ 2 h 11"/>
                <a:gd name="T4" fmla="*/ 16 w 20"/>
                <a:gd name="T5" fmla="*/ 9 h 11"/>
                <a:gd name="T6" fmla="*/ 6 w 20"/>
                <a:gd name="T7" fmla="*/ 6 h 11"/>
                <a:gd name="T8" fmla="*/ 10 w 2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0" y="0"/>
                  </a:moveTo>
                  <a:cubicBezTo>
                    <a:pt x="12" y="0"/>
                    <a:pt x="12" y="1"/>
                    <a:pt x="12" y="2"/>
                  </a:cubicBezTo>
                  <a:cubicBezTo>
                    <a:pt x="14" y="5"/>
                    <a:pt x="20" y="5"/>
                    <a:pt x="16" y="9"/>
                  </a:cubicBezTo>
                  <a:cubicBezTo>
                    <a:pt x="10" y="11"/>
                    <a:pt x="13" y="3"/>
                    <a:pt x="6" y="6"/>
                  </a:cubicBezTo>
                  <a:cubicBezTo>
                    <a:pt x="0" y="3"/>
                    <a:pt x="14" y="6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4" name="îṩlîďe"/>
            <p:cNvSpPr/>
            <p:nvPr/>
          </p:nvSpPr>
          <p:spPr bwMode="auto">
            <a:xfrm>
              <a:off x="7114188" y="505936"/>
              <a:ext cx="81245" cy="42023"/>
            </a:xfrm>
            <a:custGeom>
              <a:avLst/>
              <a:gdLst>
                <a:gd name="T0" fmla="*/ 37 w 39"/>
                <a:gd name="T1" fmla="*/ 15 h 20"/>
                <a:gd name="T2" fmla="*/ 23 w 39"/>
                <a:gd name="T3" fmla="*/ 19 h 20"/>
                <a:gd name="T4" fmla="*/ 4 w 39"/>
                <a:gd name="T5" fmla="*/ 19 h 20"/>
                <a:gd name="T6" fmla="*/ 0 w 39"/>
                <a:gd name="T7" fmla="*/ 15 h 20"/>
                <a:gd name="T8" fmla="*/ 30 w 39"/>
                <a:gd name="T9" fmla="*/ 0 h 20"/>
                <a:gd name="T10" fmla="*/ 36 w 39"/>
                <a:gd name="T11" fmla="*/ 4 h 20"/>
                <a:gd name="T12" fmla="*/ 32 w 39"/>
                <a:gd name="T13" fmla="*/ 6 h 20"/>
                <a:gd name="T14" fmla="*/ 37 w 39"/>
                <a:gd name="T1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37" y="15"/>
                  </a:moveTo>
                  <a:cubicBezTo>
                    <a:pt x="32" y="16"/>
                    <a:pt x="23" y="13"/>
                    <a:pt x="23" y="19"/>
                  </a:cubicBezTo>
                  <a:cubicBezTo>
                    <a:pt x="19" y="16"/>
                    <a:pt x="12" y="20"/>
                    <a:pt x="4" y="19"/>
                  </a:cubicBezTo>
                  <a:cubicBezTo>
                    <a:pt x="5" y="16"/>
                    <a:pt x="2" y="15"/>
                    <a:pt x="0" y="15"/>
                  </a:cubicBezTo>
                  <a:cubicBezTo>
                    <a:pt x="4" y="4"/>
                    <a:pt x="15" y="0"/>
                    <a:pt x="30" y="0"/>
                  </a:cubicBezTo>
                  <a:cubicBezTo>
                    <a:pt x="28" y="5"/>
                    <a:pt x="34" y="2"/>
                    <a:pt x="36" y="4"/>
                  </a:cubicBezTo>
                  <a:cubicBezTo>
                    <a:pt x="37" y="5"/>
                    <a:pt x="32" y="5"/>
                    <a:pt x="32" y="6"/>
                  </a:cubicBezTo>
                  <a:cubicBezTo>
                    <a:pt x="31" y="8"/>
                    <a:pt x="39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5" name="îṡliďé"/>
            <p:cNvSpPr/>
            <p:nvPr/>
          </p:nvSpPr>
          <p:spPr bwMode="auto">
            <a:xfrm>
              <a:off x="6651930" y="510139"/>
              <a:ext cx="39222" cy="22413"/>
            </a:xfrm>
            <a:custGeom>
              <a:avLst/>
              <a:gdLst>
                <a:gd name="T0" fmla="*/ 19 w 19"/>
                <a:gd name="T1" fmla="*/ 2 h 11"/>
                <a:gd name="T2" fmla="*/ 17 w 19"/>
                <a:gd name="T3" fmla="*/ 9 h 11"/>
                <a:gd name="T4" fmla="*/ 10 w 19"/>
                <a:gd name="T5" fmla="*/ 11 h 11"/>
                <a:gd name="T6" fmla="*/ 0 w 19"/>
                <a:gd name="T7" fmla="*/ 6 h 11"/>
                <a:gd name="T8" fmla="*/ 12 w 19"/>
                <a:gd name="T9" fmla="*/ 6 h 11"/>
                <a:gd name="T10" fmla="*/ 19 w 1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19" y="2"/>
                  </a:moveTo>
                  <a:cubicBezTo>
                    <a:pt x="18" y="3"/>
                    <a:pt x="17" y="6"/>
                    <a:pt x="17" y="9"/>
                  </a:cubicBezTo>
                  <a:cubicBezTo>
                    <a:pt x="13" y="8"/>
                    <a:pt x="12" y="11"/>
                    <a:pt x="10" y="11"/>
                  </a:cubicBezTo>
                  <a:cubicBezTo>
                    <a:pt x="6" y="9"/>
                    <a:pt x="0" y="11"/>
                    <a:pt x="0" y="6"/>
                  </a:cubicBezTo>
                  <a:cubicBezTo>
                    <a:pt x="6" y="6"/>
                    <a:pt x="8" y="1"/>
                    <a:pt x="12" y="6"/>
                  </a:cubicBezTo>
                  <a:cubicBezTo>
                    <a:pt x="14" y="5"/>
                    <a:pt x="13" y="0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6" name="ïṧliḓé"/>
            <p:cNvSpPr/>
            <p:nvPr/>
          </p:nvSpPr>
          <p:spPr bwMode="auto">
            <a:xfrm>
              <a:off x="6402591" y="522746"/>
              <a:ext cx="50428" cy="26615"/>
            </a:xfrm>
            <a:custGeom>
              <a:avLst/>
              <a:gdLst>
                <a:gd name="T0" fmla="*/ 23 w 24"/>
                <a:gd name="T1" fmla="*/ 0 h 13"/>
                <a:gd name="T2" fmla="*/ 20 w 24"/>
                <a:gd name="T3" fmla="*/ 5 h 13"/>
                <a:gd name="T4" fmla="*/ 14 w 24"/>
                <a:gd name="T5" fmla="*/ 11 h 13"/>
                <a:gd name="T6" fmla="*/ 10 w 24"/>
                <a:gd name="T7" fmla="*/ 7 h 13"/>
                <a:gd name="T8" fmla="*/ 5 w 24"/>
                <a:gd name="T9" fmla="*/ 9 h 13"/>
                <a:gd name="T10" fmla="*/ 1 w 24"/>
                <a:gd name="T11" fmla="*/ 5 h 13"/>
                <a:gd name="T12" fmla="*/ 10 w 24"/>
                <a:gd name="T13" fmla="*/ 3 h 13"/>
                <a:gd name="T14" fmla="*/ 10 w 24"/>
                <a:gd name="T15" fmla="*/ 1 h 13"/>
                <a:gd name="T16" fmla="*/ 23 w 2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cubicBezTo>
                    <a:pt x="24" y="4"/>
                    <a:pt x="20" y="2"/>
                    <a:pt x="20" y="5"/>
                  </a:cubicBezTo>
                  <a:cubicBezTo>
                    <a:pt x="20" y="6"/>
                    <a:pt x="17" y="10"/>
                    <a:pt x="14" y="11"/>
                  </a:cubicBezTo>
                  <a:cubicBezTo>
                    <a:pt x="10" y="13"/>
                    <a:pt x="11" y="7"/>
                    <a:pt x="10" y="7"/>
                  </a:cubicBezTo>
                  <a:cubicBezTo>
                    <a:pt x="10" y="7"/>
                    <a:pt x="7" y="9"/>
                    <a:pt x="5" y="9"/>
                  </a:cubicBezTo>
                  <a:cubicBezTo>
                    <a:pt x="4" y="9"/>
                    <a:pt x="3" y="5"/>
                    <a:pt x="1" y="5"/>
                  </a:cubicBezTo>
                  <a:cubicBezTo>
                    <a:pt x="0" y="0"/>
                    <a:pt x="8" y="5"/>
                    <a:pt x="10" y="3"/>
                  </a:cubicBezTo>
                  <a:cubicBezTo>
                    <a:pt x="11" y="3"/>
                    <a:pt x="10" y="1"/>
                    <a:pt x="10" y="1"/>
                  </a:cubicBezTo>
                  <a:cubicBezTo>
                    <a:pt x="15" y="0"/>
                    <a:pt x="17" y="1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7" name="iSļiďé"/>
            <p:cNvSpPr/>
            <p:nvPr/>
          </p:nvSpPr>
          <p:spPr bwMode="auto">
            <a:xfrm>
              <a:off x="6604304" y="518544"/>
              <a:ext cx="42023" cy="14008"/>
            </a:xfrm>
            <a:custGeom>
              <a:avLst/>
              <a:gdLst>
                <a:gd name="T0" fmla="*/ 18 w 20"/>
                <a:gd name="T1" fmla="*/ 7 h 7"/>
                <a:gd name="T2" fmla="*/ 3 w 20"/>
                <a:gd name="T3" fmla="*/ 7 h 7"/>
                <a:gd name="T4" fmla="*/ 8 w 20"/>
                <a:gd name="T5" fmla="*/ 2 h 7"/>
                <a:gd name="T6" fmla="*/ 18 w 2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7">
                  <a:moveTo>
                    <a:pt x="18" y="7"/>
                  </a:moveTo>
                  <a:cubicBezTo>
                    <a:pt x="13" y="7"/>
                    <a:pt x="8" y="7"/>
                    <a:pt x="3" y="7"/>
                  </a:cubicBezTo>
                  <a:cubicBezTo>
                    <a:pt x="0" y="1"/>
                    <a:pt x="9" y="6"/>
                    <a:pt x="8" y="2"/>
                  </a:cubicBezTo>
                  <a:cubicBezTo>
                    <a:pt x="10" y="5"/>
                    <a:pt x="20" y="0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8" name="í$ļíḋè"/>
            <p:cNvSpPr/>
            <p:nvPr/>
          </p:nvSpPr>
          <p:spPr bwMode="auto">
            <a:xfrm>
              <a:off x="6544070" y="536753"/>
              <a:ext cx="50428" cy="18211"/>
            </a:xfrm>
            <a:custGeom>
              <a:avLst/>
              <a:gdLst>
                <a:gd name="T0" fmla="*/ 17 w 24"/>
                <a:gd name="T1" fmla="*/ 0 h 9"/>
                <a:gd name="T2" fmla="*/ 17 w 24"/>
                <a:gd name="T3" fmla="*/ 7 h 9"/>
                <a:gd name="T4" fmla="*/ 0 w 24"/>
                <a:gd name="T5" fmla="*/ 6 h 9"/>
                <a:gd name="T6" fmla="*/ 17 w 2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7" y="0"/>
                  </a:moveTo>
                  <a:cubicBezTo>
                    <a:pt x="24" y="3"/>
                    <a:pt x="17" y="2"/>
                    <a:pt x="17" y="7"/>
                  </a:cubicBezTo>
                  <a:cubicBezTo>
                    <a:pt x="11" y="7"/>
                    <a:pt x="3" y="9"/>
                    <a:pt x="0" y="6"/>
                  </a:cubicBezTo>
                  <a:cubicBezTo>
                    <a:pt x="3" y="1"/>
                    <a:pt x="13" y="4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9" name="iṡ1iḑê"/>
            <p:cNvSpPr/>
            <p:nvPr/>
          </p:nvSpPr>
          <p:spPr bwMode="auto">
            <a:xfrm>
              <a:off x="4077293" y="552163"/>
              <a:ext cx="22413" cy="15409"/>
            </a:xfrm>
            <a:custGeom>
              <a:avLst/>
              <a:gdLst>
                <a:gd name="T0" fmla="*/ 1 w 11"/>
                <a:gd name="T1" fmla="*/ 0 h 8"/>
                <a:gd name="T2" fmla="*/ 10 w 11"/>
                <a:gd name="T3" fmla="*/ 8 h 8"/>
                <a:gd name="T4" fmla="*/ 1 w 1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" y="0"/>
                  </a:moveTo>
                  <a:cubicBezTo>
                    <a:pt x="6" y="1"/>
                    <a:pt x="11" y="1"/>
                    <a:pt x="10" y="8"/>
                  </a:cubicBezTo>
                  <a:cubicBezTo>
                    <a:pt x="7" y="5"/>
                    <a:pt x="0" y="6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0" name="îṩļïḓé"/>
            <p:cNvSpPr/>
            <p:nvPr/>
          </p:nvSpPr>
          <p:spPr bwMode="auto">
            <a:xfrm>
              <a:off x="7143605" y="549361"/>
              <a:ext cx="89650" cy="46226"/>
            </a:xfrm>
            <a:custGeom>
              <a:avLst/>
              <a:gdLst>
                <a:gd name="T0" fmla="*/ 38 w 43"/>
                <a:gd name="T1" fmla="*/ 5 h 22"/>
                <a:gd name="T2" fmla="*/ 42 w 43"/>
                <a:gd name="T3" fmla="*/ 15 h 22"/>
                <a:gd name="T4" fmla="*/ 23 w 43"/>
                <a:gd name="T5" fmla="*/ 20 h 22"/>
                <a:gd name="T6" fmla="*/ 20 w 43"/>
                <a:gd name="T7" fmla="*/ 18 h 22"/>
                <a:gd name="T8" fmla="*/ 12 w 43"/>
                <a:gd name="T9" fmla="*/ 18 h 22"/>
                <a:gd name="T10" fmla="*/ 12 w 43"/>
                <a:gd name="T11" fmla="*/ 15 h 22"/>
                <a:gd name="T12" fmla="*/ 7 w 43"/>
                <a:gd name="T13" fmla="*/ 16 h 22"/>
                <a:gd name="T14" fmla="*/ 9 w 43"/>
                <a:gd name="T15" fmla="*/ 13 h 22"/>
                <a:gd name="T16" fmla="*/ 1 w 43"/>
                <a:gd name="T17" fmla="*/ 11 h 22"/>
                <a:gd name="T18" fmla="*/ 5 w 43"/>
                <a:gd name="T19" fmla="*/ 7 h 22"/>
                <a:gd name="T20" fmla="*/ 10 w 43"/>
                <a:gd name="T21" fmla="*/ 3 h 22"/>
                <a:gd name="T22" fmla="*/ 27 w 43"/>
                <a:gd name="T23" fmla="*/ 1 h 22"/>
                <a:gd name="T24" fmla="*/ 27 w 43"/>
                <a:gd name="T25" fmla="*/ 5 h 22"/>
                <a:gd name="T26" fmla="*/ 38 w 43"/>
                <a:gd name="T2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22">
                  <a:moveTo>
                    <a:pt x="38" y="5"/>
                  </a:moveTo>
                  <a:cubicBezTo>
                    <a:pt x="37" y="11"/>
                    <a:pt x="31" y="15"/>
                    <a:pt x="42" y="15"/>
                  </a:cubicBezTo>
                  <a:cubicBezTo>
                    <a:pt x="43" y="22"/>
                    <a:pt x="31" y="21"/>
                    <a:pt x="23" y="20"/>
                  </a:cubicBezTo>
                  <a:cubicBezTo>
                    <a:pt x="20" y="20"/>
                    <a:pt x="21" y="20"/>
                    <a:pt x="20" y="18"/>
                  </a:cubicBezTo>
                  <a:cubicBezTo>
                    <a:pt x="16" y="15"/>
                    <a:pt x="17" y="21"/>
                    <a:pt x="12" y="18"/>
                  </a:cubicBezTo>
                  <a:cubicBezTo>
                    <a:pt x="12" y="18"/>
                    <a:pt x="13" y="15"/>
                    <a:pt x="12" y="15"/>
                  </a:cubicBezTo>
                  <a:cubicBezTo>
                    <a:pt x="11" y="14"/>
                    <a:pt x="9" y="17"/>
                    <a:pt x="7" y="16"/>
                  </a:cubicBezTo>
                  <a:cubicBezTo>
                    <a:pt x="6" y="16"/>
                    <a:pt x="9" y="13"/>
                    <a:pt x="9" y="13"/>
                  </a:cubicBezTo>
                  <a:cubicBezTo>
                    <a:pt x="7" y="11"/>
                    <a:pt x="0" y="15"/>
                    <a:pt x="1" y="11"/>
                  </a:cubicBezTo>
                  <a:cubicBezTo>
                    <a:pt x="0" y="7"/>
                    <a:pt x="3" y="8"/>
                    <a:pt x="5" y="7"/>
                  </a:cubicBezTo>
                  <a:cubicBezTo>
                    <a:pt x="7" y="5"/>
                    <a:pt x="6" y="4"/>
                    <a:pt x="10" y="3"/>
                  </a:cubicBezTo>
                  <a:cubicBezTo>
                    <a:pt x="12" y="3"/>
                    <a:pt x="20" y="0"/>
                    <a:pt x="27" y="1"/>
                  </a:cubicBezTo>
                  <a:cubicBezTo>
                    <a:pt x="27" y="2"/>
                    <a:pt x="27" y="5"/>
                    <a:pt x="27" y="5"/>
                  </a:cubicBezTo>
                  <a:cubicBezTo>
                    <a:pt x="30" y="7"/>
                    <a:pt x="37" y="3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1" name="íşḻïďé"/>
            <p:cNvSpPr/>
            <p:nvPr/>
          </p:nvSpPr>
          <p:spPr bwMode="auto">
            <a:xfrm>
              <a:off x="7105784" y="552163"/>
              <a:ext cx="35020" cy="22413"/>
            </a:xfrm>
            <a:custGeom>
              <a:avLst/>
              <a:gdLst>
                <a:gd name="T0" fmla="*/ 17 w 17"/>
                <a:gd name="T1" fmla="*/ 6 h 11"/>
                <a:gd name="T2" fmla="*/ 12 w 17"/>
                <a:gd name="T3" fmla="*/ 6 h 11"/>
                <a:gd name="T4" fmla="*/ 10 w 17"/>
                <a:gd name="T5" fmla="*/ 10 h 11"/>
                <a:gd name="T6" fmla="*/ 0 w 17"/>
                <a:gd name="T7" fmla="*/ 6 h 11"/>
                <a:gd name="T8" fmla="*/ 17 w 17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6"/>
                  </a:moveTo>
                  <a:cubicBezTo>
                    <a:pt x="16" y="9"/>
                    <a:pt x="14" y="6"/>
                    <a:pt x="12" y="6"/>
                  </a:cubicBezTo>
                  <a:cubicBezTo>
                    <a:pt x="10" y="6"/>
                    <a:pt x="10" y="8"/>
                    <a:pt x="10" y="10"/>
                  </a:cubicBezTo>
                  <a:cubicBezTo>
                    <a:pt x="4" y="11"/>
                    <a:pt x="6" y="5"/>
                    <a:pt x="0" y="6"/>
                  </a:cubicBezTo>
                  <a:cubicBezTo>
                    <a:pt x="4" y="0"/>
                    <a:pt x="12" y="4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2" name="íŝļïďè"/>
            <p:cNvSpPr/>
            <p:nvPr/>
          </p:nvSpPr>
          <p:spPr bwMode="auto">
            <a:xfrm>
              <a:off x="3997449" y="578777"/>
              <a:ext cx="91051" cy="49028"/>
            </a:xfrm>
            <a:custGeom>
              <a:avLst/>
              <a:gdLst>
                <a:gd name="T0" fmla="*/ 31 w 44"/>
                <a:gd name="T1" fmla="*/ 6 h 24"/>
                <a:gd name="T2" fmla="*/ 37 w 44"/>
                <a:gd name="T3" fmla="*/ 14 h 24"/>
                <a:gd name="T4" fmla="*/ 42 w 44"/>
                <a:gd name="T5" fmla="*/ 23 h 24"/>
                <a:gd name="T6" fmla="*/ 37 w 44"/>
                <a:gd name="T7" fmla="*/ 23 h 24"/>
                <a:gd name="T8" fmla="*/ 37 w 44"/>
                <a:gd name="T9" fmla="*/ 19 h 24"/>
                <a:gd name="T10" fmla="*/ 33 w 44"/>
                <a:gd name="T11" fmla="*/ 17 h 24"/>
                <a:gd name="T12" fmla="*/ 9 w 44"/>
                <a:gd name="T13" fmla="*/ 15 h 24"/>
                <a:gd name="T14" fmla="*/ 15 w 44"/>
                <a:gd name="T15" fmla="*/ 12 h 24"/>
                <a:gd name="T16" fmla="*/ 11 w 44"/>
                <a:gd name="T17" fmla="*/ 8 h 24"/>
                <a:gd name="T18" fmla="*/ 0 w 44"/>
                <a:gd name="T19" fmla="*/ 2 h 24"/>
                <a:gd name="T20" fmla="*/ 15 w 44"/>
                <a:gd name="T21" fmla="*/ 2 h 24"/>
                <a:gd name="T22" fmla="*/ 18 w 44"/>
                <a:gd name="T23" fmla="*/ 6 h 24"/>
                <a:gd name="T24" fmla="*/ 26 w 44"/>
                <a:gd name="T25" fmla="*/ 6 h 24"/>
                <a:gd name="T26" fmla="*/ 31 w 44"/>
                <a:gd name="T2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24">
                  <a:moveTo>
                    <a:pt x="31" y="6"/>
                  </a:moveTo>
                  <a:cubicBezTo>
                    <a:pt x="34" y="8"/>
                    <a:pt x="35" y="11"/>
                    <a:pt x="37" y="14"/>
                  </a:cubicBezTo>
                  <a:cubicBezTo>
                    <a:pt x="39" y="16"/>
                    <a:pt x="44" y="18"/>
                    <a:pt x="42" y="23"/>
                  </a:cubicBezTo>
                  <a:cubicBezTo>
                    <a:pt x="41" y="22"/>
                    <a:pt x="38" y="24"/>
                    <a:pt x="37" y="23"/>
                  </a:cubicBezTo>
                  <a:cubicBezTo>
                    <a:pt x="36" y="22"/>
                    <a:pt x="37" y="20"/>
                    <a:pt x="37" y="19"/>
                  </a:cubicBezTo>
                  <a:cubicBezTo>
                    <a:pt x="36" y="19"/>
                    <a:pt x="32" y="23"/>
                    <a:pt x="33" y="17"/>
                  </a:cubicBezTo>
                  <a:cubicBezTo>
                    <a:pt x="22" y="17"/>
                    <a:pt x="15" y="17"/>
                    <a:pt x="9" y="15"/>
                  </a:cubicBezTo>
                  <a:cubicBezTo>
                    <a:pt x="8" y="11"/>
                    <a:pt x="12" y="12"/>
                    <a:pt x="15" y="12"/>
                  </a:cubicBezTo>
                  <a:cubicBezTo>
                    <a:pt x="14" y="10"/>
                    <a:pt x="11" y="10"/>
                    <a:pt x="11" y="8"/>
                  </a:cubicBezTo>
                  <a:cubicBezTo>
                    <a:pt x="4" y="6"/>
                    <a:pt x="1" y="11"/>
                    <a:pt x="0" y="2"/>
                  </a:cubicBezTo>
                  <a:cubicBezTo>
                    <a:pt x="4" y="0"/>
                    <a:pt x="10" y="1"/>
                    <a:pt x="15" y="2"/>
                  </a:cubicBezTo>
                  <a:cubicBezTo>
                    <a:pt x="17" y="3"/>
                    <a:pt x="18" y="3"/>
                    <a:pt x="18" y="6"/>
                  </a:cubicBezTo>
                  <a:cubicBezTo>
                    <a:pt x="20" y="8"/>
                    <a:pt x="26" y="0"/>
                    <a:pt x="26" y="6"/>
                  </a:cubicBezTo>
                  <a:cubicBezTo>
                    <a:pt x="26" y="8"/>
                    <a:pt x="32" y="9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3" name="îṣļïḋé"/>
            <p:cNvSpPr/>
            <p:nvPr/>
          </p:nvSpPr>
          <p:spPr bwMode="auto">
            <a:xfrm>
              <a:off x="7237457" y="578777"/>
              <a:ext cx="88250" cy="44825"/>
            </a:xfrm>
            <a:custGeom>
              <a:avLst/>
              <a:gdLst>
                <a:gd name="T0" fmla="*/ 18 w 43"/>
                <a:gd name="T1" fmla="*/ 1 h 22"/>
                <a:gd name="T2" fmla="*/ 25 w 43"/>
                <a:gd name="T3" fmla="*/ 6 h 22"/>
                <a:gd name="T4" fmla="*/ 27 w 43"/>
                <a:gd name="T5" fmla="*/ 2 h 22"/>
                <a:gd name="T6" fmla="*/ 31 w 43"/>
                <a:gd name="T7" fmla="*/ 6 h 22"/>
                <a:gd name="T8" fmla="*/ 34 w 43"/>
                <a:gd name="T9" fmla="*/ 6 h 22"/>
                <a:gd name="T10" fmla="*/ 34 w 43"/>
                <a:gd name="T11" fmla="*/ 8 h 22"/>
                <a:gd name="T12" fmla="*/ 42 w 43"/>
                <a:gd name="T13" fmla="*/ 10 h 22"/>
                <a:gd name="T14" fmla="*/ 29 w 43"/>
                <a:gd name="T15" fmla="*/ 14 h 22"/>
                <a:gd name="T16" fmla="*/ 27 w 43"/>
                <a:gd name="T17" fmla="*/ 17 h 22"/>
                <a:gd name="T18" fmla="*/ 10 w 43"/>
                <a:gd name="T19" fmla="*/ 17 h 22"/>
                <a:gd name="T20" fmla="*/ 8 w 43"/>
                <a:gd name="T21" fmla="*/ 21 h 22"/>
                <a:gd name="T22" fmla="*/ 1 w 43"/>
                <a:gd name="T23" fmla="*/ 19 h 22"/>
                <a:gd name="T24" fmla="*/ 1 w 43"/>
                <a:gd name="T25" fmla="*/ 14 h 22"/>
                <a:gd name="T26" fmla="*/ 5 w 43"/>
                <a:gd name="T27" fmla="*/ 14 h 22"/>
                <a:gd name="T28" fmla="*/ 6 w 43"/>
                <a:gd name="T29" fmla="*/ 8 h 22"/>
                <a:gd name="T30" fmla="*/ 10 w 43"/>
                <a:gd name="T31" fmla="*/ 8 h 22"/>
                <a:gd name="T32" fmla="*/ 18 w 43"/>
                <a:gd name="T3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22">
                  <a:moveTo>
                    <a:pt x="18" y="1"/>
                  </a:moveTo>
                  <a:cubicBezTo>
                    <a:pt x="19" y="4"/>
                    <a:pt x="27" y="0"/>
                    <a:pt x="25" y="6"/>
                  </a:cubicBezTo>
                  <a:cubicBezTo>
                    <a:pt x="27" y="7"/>
                    <a:pt x="27" y="2"/>
                    <a:pt x="27" y="2"/>
                  </a:cubicBezTo>
                  <a:cubicBezTo>
                    <a:pt x="29" y="2"/>
                    <a:pt x="29" y="5"/>
                    <a:pt x="31" y="6"/>
                  </a:cubicBezTo>
                  <a:cubicBezTo>
                    <a:pt x="31" y="7"/>
                    <a:pt x="34" y="5"/>
                    <a:pt x="34" y="6"/>
                  </a:cubicBezTo>
                  <a:cubicBezTo>
                    <a:pt x="35" y="6"/>
                    <a:pt x="34" y="8"/>
                    <a:pt x="34" y="8"/>
                  </a:cubicBezTo>
                  <a:cubicBezTo>
                    <a:pt x="37" y="9"/>
                    <a:pt x="42" y="6"/>
                    <a:pt x="42" y="10"/>
                  </a:cubicBezTo>
                  <a:cubicBezTo>
                    <a:pt x="43" y="17"/>
                    <a:pt x="33" y="12"/>
                    <a:pt x="29" y="14"/>
                  </a:cubicBezTo>
                  <a:cubicBezTo>
                    <a:pt x="27" y="13"/>
                    <a:pt x="28" y="17"/>
                    <a:pt x="27" y="17"/>
                  </a:cubicBezTo>
                  <a:cubicBezTo>
                    <a:pt x="23" y="19"/>
                    <a:pt x="12" y="18"/>
                    <a:pt x="10" y="17"/>
                  </a:cubicBezTo>
                  <a:cubicBezTo>
                    <a:pt x="8" y="17"/>
                    <a:pt x="9" y="20"/>
                    <a:pt x="8" y="21"/>
                  </a:cubicBezTo>
                  <a:cubicBezTo>
                    <a:pt x="4" y="18"/>
                    <a:pt x="5" y="22"/>
                    <a:pt x="1" y="19"/>
                  </a:cubicBezTo>
                  <a:cubicBezTo>
                    <a:pt x="2" y="18"/>
                    <a:pt x="0" y="14"/>
                    <a:pt x="1" y="14"/>
                  </a:cubicBezTo>
                  <a:cubicBezTo>
                    <a:pt x="1" y="13"/>
                    <a:pt x="4" y="14"/>
                    <a:pt x="5" y="14"/>
                  </a:cubicBezTo>
                  <a:cubicBezTo>
                    <a:pt x="6" y="12"/>
                    <a:pt x="5" y="9"/>
                    <a:pt x="6" y="8"/>
                  </a:cubicBezTo>
                  <a:cubicBezTo>
                    <a:pt x="7" y="7"/>
                    <a:pt x="10" y="9"/>
                    <a:pt x="10" y="8"/>
                  </a:cubicBezTo>
                  <a:cubicBezTo>
                    <a:pt x="12" y="5"/>
                    <a:pt x="15" y="4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4" name="îś1ïḓé"/>
            <p:cNvSpPr/>
            <p:nvPr/>
          </p:nvSpPr>
          <p:spPr bwMode="auto">
            <a:xfrm>
              <a:off x="3837759" y="612396"/>
              <a:ext cx="16809" cy="26615"/>
            </a:xfrm>
            <a:custGeom>
              <a:avLst/>
              <a:gdLst>
                <a:gd name="T0" fmla="*/ 8 w 8"/>
                <a:gd name="T1" fmla="*/ 7 h 13"/>
                <a:gd name="T2" fmla="*/ 8 w 8"/>
                <a:gd name="T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3" y="13"/>
                    <a:pt x="0" y="0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5" name="îŝ1iḑe"/>
            <p:cNvSpPr/>
            <p:nvPr/>
          </p:nvSpPr>
          <p:spPr bwMode="auto">
            <a:xfrm>
              <a:off x="3872779" y="617999"/>
              <a:ext cx="50428" cy="29417"/>
            </a:xfrm>
            <a:custGeom>
              <a:avLst/>
              <a:gdLst>
                <a:gd name="T0" fmla="*/ 22 w 24"/>
                <a:gd name="T1" fmla="*/ 4 h 14"/>
                <a:gd name="T2" fmla="*/ 6 w 24"/>
                <a:gd name="T3" fmla="*/ 13 h 14"/>
                <a:gd name="T4" fmla="*/ 0 w 24"/>
                <a:gd name="T5" fmla="*/ 8 h 14"/>
                <a:gd name="T6" fmla="*/ 11 w 24"/>
                <a:gd name="T7" fmla="*/ 4 h 14"/>
                <a:gd name="T8" fmla="*/ 22 w 24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2" y="4"/>
                  </a:moveTo>
                  <a:cubicBezTo>
                    <a:pt x="24" y="14"/>
                    <a:pt x="10" y="9"/>
                    <a:pt x="6" y="13"/>
                  </a:cubicBezTo>
                  <a:cubicBezTo>
                    <a:pt x="2" y="13"/>
                    <a:pt x="4" y="7"/>
                    <a:pt x="0" y="8"/>
                  </a:cubicBezTo>
                  <a:cubicBezTo>
                    <a:pt x="1" y="2"/>
                    <a:pt x="11" y="9"/>
                    <a:pt x="11" y="4"/>
                  </a:cubicBezTo>
                  <a:cubicBezTo>
                    <a:pt x="11" y="0"/>
                    <a:pt x="16" y="6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6" name="i$liḑê"/>
            <p:cNvSpPr/>
            <p:nvPr/>
          </p:nvSpPr>
          <p:spPr bwMode="auto">
            <a:xfrm>
              <a:off x="4148733" y="622202"/>
              <a:ext cx="44825" cy="22413"/>
            </a:xfrm>
            <a:custGeom>
              <a:avLst/>
              <a:gdLst>
                <a:gd name="T0" fmla="*/ 18 w 21"/>
                <a:gd name="T1" fmla="*/ 4 h 11"/>
                <a:gd name="T2" fmla="*/ 18 w 21"/>
                <a:gd name="T3" fmla="*/ 7 h 11"/>
                <a:gd name="T4" fmla="*/ 12 w 21"/>
                <a:gd name="T5" fmla="*/ 9 h 11"/>
                <a:gd name="T6" fmla="*/ 10 w 21"/>
                <a:gd name="T7" fmla="*/ 11 h 11"/>
                <a:gd name="T8" fmla="*/ 5 w 21"/>
                <a:gd name="T9" fmla="*/ 9 h 11"/>
                <a:gd name="T10" fmla="*/ 3 w 21"/>
                <a:gd name="T11" fmla="*/ 11 h 11"/>
                <a:gd name="T12" fmla="*/ 1 w 21"/>
                <a:gd name="T13" fmla="*/ 9 h 11"/>
                <a:gd name="T14" fmla="*/ 18 w 21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1">
                  <a:moveTo>
                    <a:pt x="18" y="4"/>
                  </a:moveTo>
                  <a:cubicBezTo>
                    <a:pt x="21" y="5"/>
                    <a:pt x="19" y="7"/>
                    <a:pt x="18" y="7"/>
                  </a:cubicBezTo>
                  <a:cubicBezTo>
                    <a:pt x="16" y="9"/>
                    <a:pt x="15" y="9"/>
                    <a:pt x="12" y="9"/>
                  </a:cubicBezTo>
                  <a:cubicBezTo>
                    <a:pt x="11" y="10"/>
                    <a:pt x="10" y="11"/>
                    <a:pt x="10" y="11"/>
                  </a:cubicBezTo>
                  <a:cubicBezTo>
                    <a:pt x="9" y="11"/>
                    <a:pt x="7" y="9"/>
                    <a:pt x="5" y="9"/>
                  </a:cubicBezTo>
                  <a:cubicBezTo>
                    <a:pt x="5" y="9"/>
                    <a:pt x="4" y="11"/>
                    <a:pt x="3" y="11"/>
                  </a:cubicBezTo>
                  <a:cubicBezTo>
                    <a:pt x="1" y="11"/>
                    <a:pt x="1" y="11"/>
                    <a:pt x="1" y="9"/>
                  </a:cubicBezTo>
                  <a:cubicBezTo>
                    <a:pt x="0" y="0"/>
                    <a:pt x="17" y="1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7" name="îṥlïďé"/>
            <p:cNvSpPr/>
            <p:nvPr/>
          </p:nvSpPr>
          <p:spPr bwMode="auto">
            <a:xfrm>
              <a:off x="3984841" y="634808"/>
              <a:ext cx="25214" cy="9806"/>
            </a:xfrm>
            <a:custGeom>
              <a:avLst/>
              <a:gdLst>
                <a:gd name="T0" fmla="*/ 0 w 12"/>
                <a:gd name="T1" fmla="*/ 3 h 5"/>
                <a:gd name="T2" fmla="*/ 9 w 12"/>
                <a:gd name="T3" fmla="*/ 5 h 5"/>
                <a:gd name="T4" fmla="*/ 0 w 12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0" y="0"/>
                    <a:pt x="12" y="0"/>
                    <a:pt x="9" y="5"/>
                  </a:cubicBezTo>
                  <a:cubicBezTo>
                    <a:pt x="5" y="3"/>
                    <a:pt x="6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8" name="ïśľîḍe"/>
            <p:cNvSpPr/>
            <p:nvPr/>
          </p:nvSpPr>
          <p:spPr bwMode="auto">
            <a:xfrm>
              <a:off x="4228577" y="636209"/>
              <a:ext cx="12607" cy="12607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0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4" y="0"/>
                    <a:pt x="6" y="2"/>
                    <a:pt x="6" y="6"/>
                  </a:cubicBezTo>
                  <a:cubicBezTo>
                    <a:pt x="4" y="6"/>
                    <a:pt x="2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9" name="íṧlïḋé"/>
            <p:cNvSpPr/>
            <p:nvPr/>
          </p:nvSpPr>
          <p:spPr bwMode="auto">
            <a:xfrm>
              <a:off x="4124919" y="657221"/>
              <a:ext cx="274553" cy="84047"/>
            </a:xfrm>
            <a:custGeom>
              <a:avLst/>
              <a:gdLst>
                <a:gd name="T0" fmla="*/ 132 w 132"/>
                <a:gd name="T1" fmla="*/ 22 h 40"/>
                <a:gd name="T2" fmla="*/ 132 w 132"/>
                <a:gd name="T3" fmla="*/ 31 h 40"/>
                <a:gd name="T4" fmla="*/ 127 w 132"/>
                <a:gd name="T5" fmla="*/ 35 h 40"/>
                <a:gd name="T6" fmla="*/ 104 w 132"/>
                <a:gd name="T7" fmla="*/ 35 h 40"/>
                <a:gd name="T8" fmla="*/ 97 w 132"/>
                <a:gd name="T9" fmla="*/ 39 h 40"/>
                <a:gd name="T10" fmla="*/ 91 w 132"/>
                <a:gd name="T11" fmla="*/ 37 h 40"/>
                <a:gd name="T12" fmla="*/ 90 w 132"/>
                <a:gd name="T13" fmla="*/ 39 h 40"/>
                <a:gd name="T14" fmla="*/ 82 w 132"/>
                <a:gd name="T15" fmla="*/ 39 h 40"/>
                <a:gd name="T16" fmla="*/ 82 w 132"/>
                <a:gd name="T17" fmla="*/ 37 h 40"/>
                <a:gd name="T18" fmla="*/ 78 w 132"/>
                <a:gd name="T19" fmla="*/ 39 h 40"/>
                <a:gd name="T20" fmla="*/ 71 w 132"/>
                <a:gd name="T21" fmla="*/ 35 h 40"/>
                <a:gd name="T22" fmla="*/ 43 w 132"/>
                <a:gd name="T23" fmla="*/ 35 h 40"/>
                <a:gd name="T24" fmla="*/ 45 w 132"/>
                <a:gd name="T25" fmla="*/ 31 h 40"/>
                <a:gd name="T26" fmla="*/ 41 w 132"/>
                <a:gd name="T27" fmla="*/ 30 h 40"/>
                <a:gd name="T28" fmla="*/ 37 w 132"/>
                <a:gd name="T29" fmla="*/ 22 h 40"/>
                <a:gd name="T30" fmla="*/ 41 w 132"/>
                <a:gd name="T31" fmla="*/ 18 h 40"/>
                <a:gd name="T32" fmla="*/ 37 w 132"/>
                <a:gd name="T33" fmla="*/ 11 h 40"/>
                <a:gd name="T34" fmla="*/ 21 w 132"/>
                <a:gd name="T35" fmla="*/ 13 h 40"/>
                <a:gd name="T36" fmla="*/ 17 w 132"/>
                <a:gd name="T37" fmla="*/ 9 h 40"/>
                <a:gd name="T38" fmla="*/ 13 w 132"/>
                <a:gd name="T39" fmla="*/ 7 h 40"/>
                <a:gd name="T40" fmla="*/ 6 w 132"/>
                <a:gd name="T41" fmla="*/ 9 h 40"/>
                <a:gd name="T42" fmla="*/ 2 w 132"/>
                <a:gd name="T43" fmla="*/ 2 h 40"/>
                <a:gd name="T44" fmla="*/ 22 w 132"/>
                <a:gd name="T45" fmla="*/ 0 h 40"/>
                <a:gd name="T46" fmla="*/ 26 w 132"/>
                <a:gd name="T47" fmla="*/ 2 h 40"/>
                <a:gd name="T48" fmla="*/ 26 w 132"/>
                <a:gd name="T49" fmla="*/ 5 h 40"/>
                <a:gd name="T50" fmla="*/ 32 w 132"/>
                <a:gd name="T51" fmla="*/ 9 h 40"/>
                <a:gd name="T52" fmla="*/ 49 w 132"/>
                <a:gd name="T53" fmla="*/ 9 h 40"/>
                <a:gd name="T54" fmla="*/ 49 w 132"/>
                <a:gd name="T55" fmla="*/ 18 h 40"/>
                <a:gd name="T56" fmla="*/ 62 w 132"/>
                <a:gd name="T57" fmla="*/ 20 h 40"/>
                <a:gd name="T58" fmla="*/ 62 w 132"/>
                <a:gd name="T59" fmla="*/ 24 h 40"/>
                <a:gd name="T60" fmla="*/ 65 w 132"/>
                <a:gd name="T61" fmla="*/ 22 h 40"/>
                <a:gd name="T62" fmla="*/ 88 w 132"/>
                <a:gd name="T63" fmla="*/ 22 h 40"/>
                <a:gd name="T64" fmla="*/ 91 w 132"/>
                <a:gd name="T65" fmla="*/ 24 h 40"/>
                <a:gd name="T66" fmla="*/ 97 w 132"/>
                <a:gd name="T67" fmla="*/ 20 h 40"/>
                <a:gd name="T68" fmla="*/ 103 w 132"/>
                <a:gd name="T69" fmla="*/ 20 h 40"/>
                <a:gd name="T70" fmla="*/ 132 w 132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40">
                  <a:moveTo>
                    <a:pt x="132" y="22"/>
                  </a:moveTo>
                  <a:cubicBezTo>
                    <a:pt x="132" y="25"/>
                    <a:pt x="132" y="28"/>
                    <a:pt x="132" y="31"/>
                  </a:cubicBezTo>
                  <a:cubicBezTo>
                    <a:pt x="129" y="31"/>
                    <a:pt x="128" y="33"/>
                    <a:pt x="127" y="35"/>
                  </a:cubicBezTo>
                  <a:cubicBezTo>
                    <a:pt x="118" y="36"/>
                    <a:pt x="111" y="35"/>
                    <a:pt x="104" y="35"/>
                  </a:cubicBezTo>
                  <a:cubicBezTo>
                    <a:pt x="102" y="35"/>
                    <a:pt x="99" y="38"/>
                    <a:pt x="97" y="39"/>
                  </a:cubicBezTo>
                  <a:cubicBezTo>
                    <a:pt x="94" y="40"/>
                    <a:pt x="94" y="37"/>
                    <a:pt x="91" y="37"/>
                  </a:cubicBezTo>
                  <a:cubicBezTo>
                    <a:pt x="92" y="37"/>
                    <a:pt x="90" y="39"/>
                    <a:pt x="90" y="39"/>
                  </a:cubicBezTo>
                  <a:cubicBezTo>
                    <a:pt x="89" y="39"/>
                    <a:pt x="82" y="39"/>
                    <a:pt x="82" y="39"/>
                  </a:cubicBezTo>
                  <a:cubicBezTo>
                    <a:pt x="82" y="39"/>
                    <a:pt x="82" y="37"/>
                    <a:pt x="82" y="37"/>
                  </a:cubicBezTo>
                  <a:cubicBezTo>
                    <a:pt x="80" y="37"/>
                    <a:pt x="78" y="39"/>
                    <a:pt x="78" y="39"/>
                  </a:cubicBezTo>
                  <a:cubicBezTo>
                    <a:pt x="74" y="38"/>
                    <a:pt x="74" y="35"/>
                    <a:pt x="71" y="35"/>
                  </a:cubicBezTo>
                  <a:cubicBezTo>
                    <a:pt x="63" y="35"/>
                    <a:pt x="54" y="40"/>
                    <a:pt x="43" y="35"/>
                  </a:cubicBezTo>
                  <a:cubicBezTo>
                    <a:pt x="43" y="34"/>
                    <a:pt x="45" y="33"/>
                    <a:pt x="45" y="31"/>
                  </a:cubicBezTo>
                  <a:cubicBezTo>
                    <a:pt x="44" y="29"/>
                    <a:pt x="42" y="31"/>
                    <a:pt x="41" y="30"/>
                  </a:cubicBezTo>
                  <a:cubicBezTo>
                    <a:pt x="39" y="27"/>
                    <a:pt x="41" y="23"/>
                    <a:pt x="37" y="22"/>
                  </a:cubicBezTo>
                  <a:cubicBezTo>
                    <a:pt x="38" y="20"/>
                    <a:pt x="41" y="21"/>
                    <a:pt x="41" y="18"/>
                  </a:cubicBezTo>
                  <a:cubicBezTo>
                    <a:pt x="41" y="15"/>
                    <a:pt x="36" y="16"/>
                    <a:pt x="37" y="11"/>
                  </a:cubicBezTo>
                  <a:cubicBezTo>
                    <a:pt x="34" y="14"/>
                    <a:pt x="26" y="12"/>
                    <a:pt x="21" y="13"/>
                  </a:cubicBezTo>
                  <a:cubicBezTo>
                    <a:pt x="17" y="14"/>
                    <a:pt x="18" y="10"/>
                    <a:pt x="17" y="9"/>
                  </a:cubicBezTo>
                  <a:cubicBezTo>
                    <a:pt x="16" y="8"/>
                    <a:pt x="13" y="10"/>
                    <a:pt x="13" y="7"/>
                  </a:cubicBezTo>
                  <a:cubicBezTo>
                    <a:pt x="11" y="9"/>
                    <a:pt x="9" y="9"/>
                    <a:pt x="6" y="9"/>
                  </a:cubicBezTo>
                  <a:cubicBezTo>
                    <a:pt x="12" y="3"/>
                    <a:pt x="0" y="8"/>
                    <a:pt x="2" y="2"/>
                  </a:cubicBezTo>
                  <a:cubicBezTo>
                    <a:pt x="10" y="3"/>
                    <a:pt x="16" y="1"/>
                    <a:pt x="22" y="0"/>
                  </a:cubicBezTo>
                  <a:cubicBezTo>
                    <a:pt x="22" y="2"/>
                    <a:pt x="26" y="1"/>
                    <a:pt x="26" y="2"/>
                  </a:cubicBezTo>
                  <a:cubicBezTo>
                    <a:pt x="27" y="2"/>
                    <a:pt x="26" y="5"/>
                    <a:pt x="26" y="5"/>
                  </a:cubicBezTo>
                  <a:cubicBezTo>
                    <a:pt x="28" y="7"/>
                    <a:pt x="33" y="4"/>
                    <a:pt x="32" y="9"/>
                  </a:cubicBezTo>
                  <a:cubicBezTo>
                    <a:pt x="37" y="4"/>
                    <a:pt x="42" y="10"/>
                    <a:pt x="49" y="9"/>
                  </a:cubicBezTo>
                  <a:cubicBezTo>
                    <a:pt x="47" y="15"/>
                    <a:pt x="52" y="15"/>
                    <a:pt x="49" y="18"/>
                  </a:cubicBezTo>
                  <a:cubicBezTo>
                    <a:pt x="52" y="19"/>
                    <a:pt x="57" y="18"/>
                    <a:pt x="62" y="20"/>
                  </a:cubicBezTo>
                  <a:cubicBezTo>
                    <a:pt x="63" y="21"/>
                    <a:pt x="53" y="25"/>
                    <a:pt x="62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71" y="22"/>
                    <a:pt x="80" y="21"/>
                    <a:pt x="88" y="22"/>
                  </a:cubicBezTo>
                  <a:cubicBezTo>
                    <a:pt x="89" y="22"/>
                    <a:pt x="92" y="24"/>
                    <a:pt x="91" y="24"/>
                  </a:cubicBezTo>
                  <a:cubicBezTo>
                    <a:pt x="96" y="24"/>
                    <a:pt x="88" y="21"/>
                    <a:pt x="97" y="20"/>
                  </a:cubicBezTo>
                  <a:cubicBezTo>
                    <a:pt x="99" y="20"/>
                    <a:pt x="101" y="21"/>
                    <a:pt x="103" y="20"/>
                  </a:cubicBezTo>
                  <a:cubicBezTo>
                    <a:pt x="110" y="19"/>
                    <a:pt x="122" y="19"/>
                    <a:pt x="13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0" name="íṥlíḋe"/>
            <p:cNvSpPr/>
            <p:nvPr/>
          </p:nvSpPr>
          <p:spPr bwMode="auto">
            <a:xfrm>
              <a:off x="6475432" y="655820"/>
              <a:ext cx="278756" cy="198911"/>
            </a:xfrm>
            <a:custGeom>
              <a:avLst/>
              <a:gdLst>
                <a:gd name="T0" fmla="*/ 110 w 134"/>
                <a:gd name="T1" fmla="*/ 3 h 96"/>
                <a:gd name="T2" fmla="*/ 132 w 134"/>
                <a:gd name="T3" fmla="*/ 1 h 96"/>
                <a:gd name="T4" fmla="*/ 130 w 134"/>
                <a:gd name="T5" fmla="*/ 10 h 96"/>
                <a:gd name="T6" fmla="*/ 106 w 134"/>
                <a:gd name="T7" fmla="*/ 14 h 96"/>
                <a:gd name="T8" fmla="*/ 102 w 134"/>
                <a:gd name="T9" fmla="*/ 18 h 96"/>
                <a:gd name="T10" fmla="*/ 98 w 134"/>
                <a:gd name="T11" fmla="*/ 18 h 96"/>
                <a:gd name="T12" fmla="*/ 95 w 134"/>
                <a:gd name="T13" fmla="*/ 21 h 96"/>
                <a:gd name="T14" fmla="*/ 91 w 134"/>
                <a:gd name="T15" fmla="*/ 19 h 96"/>
                <a:gd name="T16" fmla="*/ 83 w 134"/>
                <a:gd name="T17" fmla="*/ 21 h 96"/>
                <a:gd name="T18" fmla="*/ 76 w 134"/>
                <a:gd name="T19" fmla="*/ 23 h 96"/>
                <a:gd name="T20" fmla="*/ 74 w 134"/>
                <a:gd name="T21" fmla="*/ 27 h 96"/>
                <a:gd name="T22" fmla="*/ 65 w 134"/>
                <a:gd name="T23" fmla="*/ 32 h 96"/>
                <a:gd name="T24" fmla="*/ 59 w 134"/>
                <a:gd name="T25" fmla="*/ 36 h 96"/>
                <a:gd name="T26" fmla="*/ 56 w 134"/>
                <a:gd name="T27" fmla="*/ 40 h 96"/>
                <a:gd name="T28" fmla="*/ 54 w 134"/>
                <a:gd name="T29" fmla="*/ 44 h 96"/>
                <a:gd name="T30" fmla="*/ 44 w 134"/>
                <a:gd name="T31" fmla="*/ 47 h 96"/>
                <a:gd name="T32" fmla="*/ 43 w 134"/>
                <a:gd name="T33" fmla="*/ 49 h 96"/>
                <a:gd name="T34" fmla="*/ 35 w 134"/>
                <a:gd name="T35" fmla="*/ 53 h 96"/>
                <a:gd name="T36" fmla="*/ 31 w 134"/>
                <a:gd name="T37" fmla="*/ 60 h 96"/>
                <a:gd name="T38" fmla="*/ 33 w 134"/>
                <a:gd name="T39" fmla="*/ 72 h 96"/>
                <a:gd name="T40" fmla="*/ 28 w 134"/>
                <a:gd name="T41" fmla="*/ 75 h 96"/>
                <a:gd name="T42" fmla="*/ 31 w 134"/>
                <a:gd name="T43" fmla="*/ 83 h 96"/>
                <a:gd name="T44" fmla="*/ 29 w 134"/>
                <a:gd name="T45" fmla="*/ 85 h 96"/>
                <a:gd name="T46" fmla="*/ 31 w 134"/>
                <a:gd name="T47" fmla="*/ 87 h 96"/>
                <a:gd name="T48" fmla="*/ 33 w 134"/>
                <a:gd name="T49" fmla="*/ 85 h 96"/>
                <a:gd name="T50" fmla="*/ 39 w 134"/>
                <a:gd name="T51" fmla="*/ 88 h 96"/>
                <a:gd name="T52" fmla="*/ 37 w 134"/>
                <a:gd name="T53" fmla="*/ 96 h 96"/>
                <a:gd name="T54" fmla="*/ 20 w 134"/>
                <a:gd name="T55" fmla="*/ 96 h 96"/>
                <a:gd name="T56" fmla="*/ 22 w 134"/>
                <a:gd name="T57" fmla="*/ 92 h 96"/>
                <a:gd name="T58" fmla="*/ 16 w 134"/>
                <a:gd name="T59" fmla="*/ 90 h 96"/>
                <a:gd name="T60" fmla="*/ 13 w 134"/>
                <a:gd name="T61" fmla="*/ 87 h 96"/>
                <a:gd name="T62" fmla="*/ 9 w 134"/>
                <a:gd name="T63" fmla="*/ 87 h 96"/>
                <a:gd name="T64" fmla="*/ 3 w 134"/>
                <a:gd name="T65" fmla="*/ 87 h 96"/>
                <a:gd name="T66" fmla="*/ 2 w 134"/>
                <a:gd name="T67" fmla="*/ 73 h 96"/>
                <a:gd name="T68" fmla="*/ 11 w 134"/>
                <a:gd name="T69" fmla="*/ 70 h 96"/>
                <a:gd name="T70" fmla="*/ 9 w 134"/>
                <a:gd name="T71" fmla="*/ 68 h 96"/>
                <a:gd name="T72" fmla="*/ 11 w 134"/>
                <a:gd name="T73" fmla="*/ 64 h 96"/>
                <a:gd name="T74" fmla="*/ 20 w 134"/>
                <a:gd name="T75" fmla="*/ 60 h 96"/>
                <a:gd name="T76" fmla="*/ 20 w 134"/>
                <a:gd name="T77" fmla="*/ 53 h 96"/>
                <a:gd name="T78" fmla="*/ 26 w 134"/>
                <a:gd name="T79" fmla="*/ 51 h 96"/>
                <a:gd name="T80" fmla="*/ 29 w 134"/>
                <a:gd name="T81" fmla="*/ 46 h 96"/>
                <a:gd name="T82" fmla="*/ 29 w 134"/>
                <a:gd name="T83" fmla="*/ 36 h 96"/>
                <a:gd name="T84" fmla="*/ 44 w 134"/>
                <a:gd name="T85" fmla="*/ 31 h 96"/>
                <a:gd name="T86" fmla="*/ 46 w 134"/>
                <a:gd name="T87" fmla="*/ 27 h 96"/>
                <a:gd name="T88" fmla="*/ 48 w 134"/>
                <a:gd name="T89" fmla="*/ 29 h 96"/>
                <a:gd name="T90" fmla="*/ 52 w 134"/>
                <a:gd name="T91" fmla="*/ 25 h 96"/>
                <a:gd name="T92" fmla="*/ 54 w 134"/>
                <a:gd name="T93" fmla="*/ 21 h 96"/>
                <a:gd name="T94" fmla="*/ 63 w 134"/>
                <a:gd name="T95" fmla="*/ 19 h 96"/>
                <a:gd name="T96" fmla="*/ 74 w 134"/>
                <a:gd name="T97" fmla="*/ 18 h 96"/>
                <a:gd name="T98" fmla="*/ 76 w 134"/>
                <a:gd name="T99" fmla="*/ 16 h 96"/>
                <a:gd name="T100" fmla="*/ 80 w 134"/>
                <a:gd name="T101" fmla="*/ 18 h 96"/>
                <a:gd name="T102" fmla="*/ 82 w 134"/>
                <a:gd name="T103" fmla="*/ 14 h 96"/>
                <a:gd name="T104" fmla="*/ 83 w 134"/>
                <a:gd name="T105" fmla="*/ 14 h 96"/>
                <a:gd name="T106" fmla="*/ 97 w 134"/>
                <a:gd name="T107" fmla="*/ 12 h 96"/>
                <a:gd name="T108" fmla="*/ 100 w 134"/>
                <a:gd name="T109" fmla="*/ 10 h 96"/>
                <a:gd name="T110" fmla="*/ 102 w 134"/>
                <a:gd name="T111" fmla="*/ 8 h 96"/>
                <a:gd name="T112" fmla="*/ 110 w 134"/>
                <a:gd name="T113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" h="96">
                  <a:moveTo>
                    <a:pt x="110" y="3"/>
                  </a:moveTo>
                  <a:cubicBezTo>
                    <a:pt x="116" y="7"/>
                    <a:pt x="124" y="0"/>
                    <a:pt x="132" y="1"/>
                  </a:cubicBezTo>
                  <a:cubicBezTo>
                    <a:pt x="134" y="6"/>
                    <a:pt x="129" y="6"/>
                    <a:pt x="130" y="10"/>
                  </a:cubicBezTo>
                  <a:cubicBezTo>
                    <a:pt x="124" y="7"/>
                    <a:pt x="114" y="13"/>
                    <a:pt x="106" y="14"/>
                  </a:cubicBezTo>
                  <a:cubicBezTo>
                    <a:pt x="104" y="14"/>
                    <a:pt x="103" y="17"/>
                    <a:pt x="102" y="18"/>
                  </a:cubicBezTo>
                  <a:cubicBezTo>
                    <a:pt x="101" y="18"/>
                    <a:pt x="99" y="17"/>
                    <a:pt x="98" y="18"/>
                  </a:cubicBezTo>
                  <a:cubicBezTo>
                    <a:pt x="98" y="18"/>
                    <a:pt x="95" y="21"/>
                    <a:pt x="95" y="21"/>
                  </a:cubicBezTo>
                  <a:cubicBezTo>
                    <a:pt x="93" y="22"/>
                    <a:pt x="93" y="19"/>
                    <a:pt x="91" y="19"/>
                  </a:cubicBezTo>
                  <a:cubicBezTo>
                    <a:pt x="89" y="20"/>
                    <a:pt x="86" y="21"/>
                    <a:pt x="83" y="21"/>
                  </a:cubicBezTo>
                  <a:cubicBezTo>
                    <a:pt x="82" y="22"/>
                    <a:pt x="78" y="22"/>
                    <a:pt x="76" y="23"/>
                  </a:cubicBezTo>
                  <a:cubicBezTo>
                    <a:pt x="74" y="24"/>
                    <a:pt x="76" y="26"/>
                    <a:pt x="74" y="27"/>
                  </a:cubicBezTo>
                  <a:cubicBezTo>
                    <a:pt x="73" y="28"/>
                    <a:pt x="65" y="27"/>
                    <a:pt x="65" y="32"/>
                  </a:cubicBezTo>
                  <a:cubicBezTo>
                    <a:pt x="65" y="34"/>
                    <a:pt x="61" y="35"/>
                    <a:pt x="59" y="36"/>
                  </a:cubicBezTo>
                  <a:cubicBezTo>
                    <a:pt x="58" y="37"/>
                    <a:pt x="56" y="39"/>
                    <a:pt x="56" y="40"/>
                  </a:cubicBezTo>
                  <a:cubicBezTo>
                    <a:pt x="55" y="41"/>
                    <a:pt x="53" y="42"/>
                    <a:pt x="54" y="44"/>
                  </a:cubicBezTo>
                  <a:cubicBezTo>
                    <a:pt x="48" y="46"/>
                    <a:pt x="48" y="42"/>
                    <a:pt x="44" y="47"/>
                  </a:cubicBezTo>
                  <a:cubicBezTo>
                    <a:pt x="44" y="48"/>
                    <a:pt x="43" y="47"/>
                    <a:pt x="43" y="49"/>
                  </a:cubicBezTo>
                  <a:cubicBezTo>
                    <a:pt x="42" y="52"/>
                    <a:pt x="38" y="51"/>
                    <a:pt x="35" y="53"/>
                  </a:cubicBezTo>
                  <a:cubicBezTo>
                    <a:pt x="35" y="56"/>
                    <a:pt x="37" y="62"/>
                    <a:pt x="31" y="60"/>
                  </a:cubicBezTo>
                  <a:cubicBezTo>
                    <a:pt x="32" y="64"/>
                    <a:pt x="29" y="71"/>
                    <a:pt x="33" y="72"/>
                  </a:cubicBezTo>
                  <a:cubicBezTo>
                    <a:pt x="32" y="73"/>
                    <a:pt x="30" y="74"/>
                    <a:pt x="28" y="75"/>
                  </a:cubicBezTo>
                  <a:cubicBezTo>
                    <a:pt x="25" y="80"/>
                    <a:pt x="32" y="79"/>
                    <a:pt x="31" y="83"/>
                  </a:cubicBezTo>
                  <a:cubicBezTo>
                    <a:pt x="31" y="83"/>
                    <a:pt x="28" y="83"/>
                    <a:pt x="29" y="85"/>
                  </a:cubicBezTo>
                  <a:cubicBezTo>
                    <a:pt x="29" y="84"/>
                    <a:pt x="33" y="87"/>
                    <a:pt x="31" y="87"/>
                  </a:cubicBezTo>
                  <a:cubicBezTo>
                    <a:pt x="33" y="87"/>
                    <a:pt x="34" y="85"/>
                    <a:pt x="33" y="85"/>
                  </a:cubicBezTo>
                  <a:cubicBezTo>
                    <a:pt x="35" y="86"/>
                    <a:pt x="35" y="89"/>
                    <a:pt x="39" y="88"/>
                  </a:cubicBezTo>
                  <a:cubicBezTo>
                    <a:pt x="39" y="92"/>
                    <a:pt x="36" y="92"/>
                    <a:pt x="37" y="96"/>
                  </a:cubicBezTo>
                  <a:cubicBezTo>
                    <a:pt x="31" y="96"/>
                    <a:pt x="26" y="96"/>
                    <a:pt x="20" y="96"/>
                  </a:cubicBezTo>
                  <a:cubicBezTo>
                    <a:pt x="20" y="95"/>
                    <a:pt x="23" y="93"/>
                    <a:pt x="22" y="92"/>
                  </a:cubicBezTo>
                  <a:cubicBezTo>
                    <a:pt x="21" y="90"/>
                    <a:pt x="18" y="91"/>
                    <a:pt x="16" y="90"/>
                  </a:cubicBezTo>
                  <a:cubicBezTo>
                    <a:pt x="15" y="90"/>
                    <a:pt x="14" y="87"/>
                    <a:pt x="13" y="87"/>
                  </a:cubicBezTo>
                  <a:cubicBezTo>
                    <a:pt x="12" y="86"/>
                    <a:pt x="9" y="87"/>
                    <a:pt x="9" y="87"/>
                  </a:cubicBezTo>
                  <a:cubicBezTo>
                    <a:pt x="7" y="84"/>
                    <a:pt x="7" y="87"/>
                    <a:pt x="3" y="87"/>
                  </a:cubicBezTo>
                  <a:cubicBezTo>
                    <a:pt x="3" y="82"/>
                    <a:pt x="0" y="80"/>
                    <a:pt x="2" y="73"/>
                  </a:cubicBezTo>
                  <a:cubicBezTo>
                    <a:pt x="7" y="80"/>
                    <a:pt x="2" y="66"/>
                    <a:pt x="11" y="70"/>
                  </a:cubicBezTo>
                  <a:cubicBezTo>
                    <a:pt x="12" y="68"/>
                    <a:pt x="9" y="68"/>
                    <a:pt x="9" y="68"/>
                  </a:cubicBezTo>
                  <a:cubicBezTo>
                    <a:pt x="9" y="66"/>
                    <a:pt x="15" y="65"/>
                    <a:pt x="11" y="64"/>
                  </a:cubicBezTo>
                  <a:cubicBezTo>
                    <a:pt x="12" y="61"/>
                    <a:pt x="17" y="61"/>
                    <a:pt x="20" y="60"/>
                  </a:cubicBezTo>
                  <a:cubicBezTo>
                    <a:pt x="18" y="57"/>
                    <a:pt x="26" y="54"/>
                    <a:pt x="20" y="53"/>
                  </a:cubicBezTo>
                  <a:cubicBezTo>
                    <a:pt x="20" y="51"/>
                    <a:pt x="24" y="51"/>
                    <a:pt x="26" y="51"/>
                  </a:cubicBezTo>
                  <a:cubicBezTo>
                    <a:pt x="26" y="48"/>
                    <a:pt x="27" y="46"/>
                    <a:pt x="29" y="46"/>
                  </a:cubicBezTo>
                  <a:cubicBezTo>
                    <a:pt x="26" y="42"/>
                    <a:pt x="31" y="42"/>
                    <a:pt x="29" y="36"/>
                  </a:cubicBezTo>
                  <a:cubicBezTo>
                    <a:pt x="37" y="37"/>
                    <a:pt x="39" y="32"/>
                    <a:pt x="44" y="31"/>
                  </a:cubicBezTo>
                  <a:cubicBezTo>
                    <a:pt x="47" y="31"/>
                    <a:pt x="45" y="27"/>
                    <a:pt x="46" y="27"/>
                  </a:cubicBezTo>
                  <a:cubicBezTo>
                    <a:pt x="47" y="26"/>
                    <a:pt x="49" y="28"/>
                    <a:pt x="48" y="29"/>
                  </a:cubicBezTo>
                  <a:cubicBezTo>
                    <a:pt x="49" y="28"/>
                    <a:pt x="51" y="26"/>
                    <a:pt x="52" y="25"/>
                  </a:cubicBezTo>
                  <a:cubicBezTo>
                    <a:pt x="53" y="24"/>
                    <a:pt x="54" y="23"/>
                    <a:pt x="54" y="21"/>
                  </a:cubicBezTo>
                  <a:cubicBezTo>
                    <a:pt x="57" y="22"/>
                    <a:pt x="60" y="21"/>
                    <a:pt x="63" y="19"/>
                  </a:cubicBezTo>
                  <a:cubicBezTo>
                    <a:pt x="66" y="18"/>
                    <a:pt x="68" y="19"/>
                    <a:pt x="74" y="18"/>
                  </a:cubicBezTo>
                  <a:cubicBezTo>
                    <a:pt x="76" y="17"/>
                    <a:pt x="75" y="16"/>
                    <a:pt x="76" y="16"/>
                  </a:cubicBezTo>
                  <a:cubicBezTo>
                    <a:pt x="78" y="15"/>
                    <a:pt x="80" y="18"/>
                    <a:pt x="80" y="18"/>
                  </a:cubicBezTo>
                  <a:cubicBezTo>
                    <a:pt x="83" y="17"/>
                    <a:pt x="78" y="14"/>
                    <a:pt x="82" y="14"/>
                  </a:cubicBezTo>
                  <a:cubicBezTo>
                    <a:pt x="82" y="14"/>
                    <a:pt x="83" y="14"/>
                    <a:pt x="83" y="14"/>
                  </a:cubicBezTo>
                  <a:cubicBezTo>
                    <a:pt x="85" y="13"/>
                    <a:pt x="91" y="13"/>
                    <a:pt x="97" y="12"/>
                  </a:cubicBezTo>
                  <a:cubicBezTo>
                    <a:pt x="100" y="11"/>
                    <a:pt x="99" y="12"/>
                    <a:pt x="100" y="10"/>
                  </a:cubicBezTo>
                  <a:cubicBezTo>
                    <a:pt x="100" y="10"/>
                    <a:pt x="102" y="8"/>
                    <a:pt x="102" y="8"/>
                  </a:cubicBezTo>
                  <a:cubicBezTo>
                    <a:pt x="107" y="6"/>
                    <a:pt x="110" y="12"/>
                    <a:pt x="11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1" name="î$1íďé"/>
            <p:cNvSpPr/>
            <p:nvPr/>
          </p:nvSpPr>
          <p:spPr bwMode="auto">
            <a:xfrm>
              <a:off x="4053480" y="668427"/>
              <a:ext cx="29417" cy="12607"/>
            </a:xfrm>
            <a:custGeom>
              <a:avLst/>
              <a:gdLst>
                <a:gd name="T0" fmla="*/ 10 w 14"/>
                <a:gd name="T1" fmla="*/ 0 h 6"/>
                <a:gd name="T2" fmla="*/ 14 w 14"/>
                <a:gd name="T3" fmla="*/ 0 h 6"/>
                <a:gd name="T4" fmla="*/ 10 w 1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0" y="0"/>
                  </a:moveTo>
                  <a:cubicBezTo>
                    <a:pt x="11" y="0"/>
                    <a:pt x="12" y="0"/>
                    <a:pt x="14" y="0"/>
                  </a:cubicBezTo>
                  <a:cubicBezTo>
                    <a:pt x="14" y="6"/>
                    <a:pt x="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2" name="iṥḻîḋé"/>
            <p:cNvSpPr/>
            <p:nvPr/>
          </p:nvSpPr>
          <p:spPr bwMode="auto">
            <a:xfrm>
              <a:off x="7827187" y="682435"/>
              <a:ext cx="85448" cy="67238"/>
            </a:xfrm>
            <a:custGeom>
              <a:avLst/>
              <a:gdLst>
                <a:gd name="T0" fmla="*/ 11 w 41"/>
                <a:gd name="T1" fmla="*/ 1 h 32"/>
                <a:gd name="T2" fmla="*/ 13 w 41"/>
                <a:gd name="T3" fmla="*/ 3 h 32"/>
                <a:gd name="T4" fmla="*/ 24 w 41"/>
                <a:gd name="T5" fmla="*/ 8 h 32"/>
                <a:gd name="T6" fmla="*/ 30 w 41"/>
                <a:gd name="T7" fmla="*/ 5 h 32"/>
                <a:gd name="T8" fmla="*/ 41 w 41"/>
                <a:gd name="T9" fmla="*/ 6 h 32"/>
                <a:gd name="T10" fmla="*/ 37 w 41"/>
                <a:gd name="T11" fmla="*/ 16 h 32"/>
                <a:gd name="T12" fmla="*/ 23 w 41"/>
                <a:gd name="T13" fmla="*/ 19 h 32"/>
                <a:gd name="T14" fmla="*/ 23 w 41"/>
                <a:gd name="T15" fmla="*/ 21 h 32"/>
                <a:gd name="T16" fmla="*/ 19 w 41"/>
                <a:gd name="T17" fmla="*/ 25 h 32"/>
                <a:gd name="T18" fmla="*/ 13 w 41"/>
                <a:gd name="T19" fmla="*/ 27 h 32"/>
                <a:gd name="T20" fmla="*/ 6 w 41"/>
                <a:gd name="T21" fmla="*/ 23 h 32"/>
                <a:gd name="T22" fmla="*/ 0 w 41"/>
                <a:gd name="T23" fmla="*/ 8 h 32"/>
                <a:gd name="T24" fmla="*/ 11 w 41"/>
                <a:gd name="T2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32">
                  <a:moveTo>
                    <a:pt x="11" y="1"/>
                  </a:moveTo>
                  <a:cubicBezTo>
                    <a:pt x="13" y="0"/>
                    <a:pt x="13" y="2"/>
                    <a:pt x="13" y="3"/>
                  </a:cubicBezTo>
                  <a:cubicBezTo>
                    <a:pt x="15" y="7"/>
                    <a:pt x="21" y="6"/>
                    <a:pt x="24" y="8"/>
                  </a:cubicBezTo>
                  <a:cubicBezTo>
                    <a:pt x="28" y="10"/>
                    <a:pt x="29" y="5"/>
                    <a:pt x="30" y="5"/>
                  </a:cubicBezTo>
                  <a:cubicBezTo>
                    <a:pt x="32" y="4"/>
                    <a:pt x="35" y="8"/>
                    <a:pt x="41" y="6"/>
                  </a:cubicBezTo>
                  <a:cubicBezTo>
                    <a:pt x="40" y="8"/>
                    <a:pt x="31" y="12"/>
                    <a:pt x="37" y="16"/>
                  </a:cubicBezTo>
                  <a:cubicBezTo>
                    <a:pt x="36" y="20"/>
                    <a:pt x="29" y="20"/>
                    <a:pt x="23" y="19"/>
                  </a:cubicBezTo>
                  <a:cubicBezTo>
                    <a:pt x="20" y="20"/>
                    <a:pt x="21" y="21"/>
                    <a:pt x="23" y="21"/>
                  </a:cubicBezTo>
                  <a:cubicBezTo>
                    <a:pt x="24" y="25"/>
                    <a:pt x="12" y="22"/>
                    <a:pt x="19" y="25"/>
                  </a:cubicBezTo>
                  <a:cubicBezTo>
                    <a:pt x="19" y="32"/>
                    <a:pt x="13" y="21"/>
                    <a:pt x="13" y="27"/>
                  </a:cubicBezTo>
                  <a:cubicBezTo>
                    <a:pt x="10" y="26"/>
                    <a:pt x="12" y="21"/>
                    <a:pt x="6" y="23"/>
                  </a:cubicBezTo>
                  <a:cubicBezTo>
                    <a:pt x="4" y="18"/>
                    <a:pt x="5" y="10"/>
                    <a:pt x="0" y="8"/>
                  </a:cubicBezTo>
                  <a:cubicBezTo>
                    <a:pt x="2" y="4"/>
                    <a:pt x="13" y="8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3" name="íŝľîdè"/>
            <p:cNvSpPr/>
            <p:nvPr/>
          </p:nvSpPr>
          <p:spPr bwMode="auto">
            <a:xfrm>
              <a:off x="3770522" y="692241"/>
              <a:ext cx="23814" cy="15409"/>
            </a:xfrm>
            <a:custGeom>
              <a:avLst/>
              <a:gdLst>
                <a:gd name="T0" fmla="*/ 6 w 11"/>
                <a:gd name="T1" fmla="*/ 0 h 7"/>
                <a:gd name="T2" fmla="*/ 8 w 11"/>
                <a:gd name="T3" fmla="*/ 7 h 7"/>
                <a:gd name="T4" fmla="*/ 0 w 11"/>
                <a:gd name="T5" fmla="*/ 5 h 7"/>
                <a:gd name="T6" fmla="*/ 6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6" y="0"/>
                  </a:moveTo>
                  <a:cubicBezTo>
                    <a:pt x="11" y="1"/>
                    <a:pt x="8" y="2"/>
                    <a:pt x="8" y="7"/>
                  </a:cubicBezTo>
                  <a:cubicBezTo>
                    <a:pt x="6" y="6"/>
                    <a:pt x="4" y="5"/>
                    <a:pt x="0" y="5"/>
                  </a:cubicBezTo>
                  <a:cubicBezTo>
                    <a:pt x="1" y="2"/>
                    <a:pt x="7" y="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4" name="íṧliďê"/>
            <p:cNvSpPr/>
            <p:nvPr/>
          </p:nvSpPr>
          <p:spPr bwMode="auto">
            <a:xfrm>
              <a:off x="7921039" y="692241"/>
              <a:ext cx="39222" cy="36420"/>
            </a:xfrm>
            <a:custGeom>
              <a:avLst/>
              <a:gdLst>
                <a:gd name="T0" fmla="*/ 0 w 19"/>
                <a:gd name="T1" fmla="*/ 5 h 17"/>
                <a:gd name="T2" fmla="*/ 19 w 19"/>
                <a:gd name="T3" fmla="*/ 9 h 17"/>
                <a:gd name="T4" fmla="*/ 11 w 19"/>
                <a:gd name="T5" fmla="*/ 16 h 17"/>
                <a:gd name="T6" fmla="*/ 7 w 19"/>
                <a:gd name="T7" fmla="*/ 13 h 17"/>
                <a:gd name="T8" fmla="*/ 4 w 19"/>
                <a:gd name="T9" fmla="*/ 13 h 17"/>
                <a:gd name="T10" fmla="*/ 0 w 19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0" y="5"/>
                  </a:moveTo>
                  <a:cubicBezTo>
                    <a:pt x="6" y="0"/>
                    <a:pt x="16" y="5"/>
                    <a:pt x="19" y="9"/>
                  </a:cubicBezTo>
                  <a:cubicBezTo>
                    <a:pt x="18" y="13"/>
                    <a:pt x="10" y="10"/>
                    <a:pt x="11" y="16"/>
                  </a:cubicBezTo>
                  <a:cubicBezTo>
                    <a:pt x="9" y="17"/>
                    <a:pt x="8" y="13"/>
                    <a:pt x="7" y="13"/>
                  </a:cubicBezTo>
                  <a:cubicBezTo>
                    <a:pt x="7" y="12"/>
                    <a:pt x="4" y="13"/>
                    <a:pt x="4" y="13"/>
                  </a:cubicBezTo>
                  <a:cubicBezTo>
                    <a:pt x="2" y="10"/>
                    <a:pt x="4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5" name="ï$1îḑe"/>
            <p:cNvSpPr/>
            <p:nvPr/>
          </p:nvSpPr>
          <p:spPr bwMode="auto">
            <a:xfrm>
              <a:off x="7971467" y="703447"/>
              <a:ext cx="60234" cy="30817"/>
            </a:xfrm>
            <a:custGeom>
              <a:avLst/>
              <a:gdLst>
                <a:gd name="T0" fmla="*/ 2 w 29"/>
                <a:gd name="T1" fmla="*/ 2 h 15"/>
                <a:gd name="T2" fmla="*/ 6 w 29"/>
                <a:gd name="T3" fmla="*/ 2 h 15"/>
                <a:gd name="T4" fmla="*/ 15 w 29"/>
                <a:gd name="T5" fmla="*/ 6 h 15"/>
                <a:gd name="T6" fmla="*/ 24 w 29"/>
                <a:gd name="T7" fmla="*/ 9 h 15"/>
                <a:gd name="T8" fmla="*/ 28 w 29"/>
                <a:gd name="T9" fmla="*/ 13 h 15"/>
                <a:gd name="T10" fmla="*/ 6 w 29"/>
                <a:gd name="T11" fmla="*/ 9 h 15"/>
                <a:gd name="T12" fmla="*/ 2 w 29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5">
                  <a:moveTo>
                    <a:pt x="2" y="2"/>
                  </a:moveTo>
                  <a:cubicBezTo>
                    <a:pt x="3" y="2"/>
                    <a:pt x="4" y="2"/>
                    <a:pt x="6" y="2"/>
                  </a:cubicBezTo>
                  <a:cubicBezTo>
                    <a:pt x="11" y="0"/>
                    <a:pt x="11" y="5"/>
                    <a:pt x="15" y="6"/>
                  </a:cubicBezTo>
                  <a:cubicBezTo>
                    <a:pt x="19" y="7"/>
                    <a:pt x="21" y="8"/>
                    <a:pt x="24" y="9"/>
                  </a:cubicBezTo>
                  <a:cubicBezTo>
                    <a:pt x="26" y="11"/>
                    <a:pt x="29" y="9"/>
                    <a:pt x="28" y="13"/>
                  </a:cubicBezTo>
                  <a:cubicBezTo>
                    <a:pt x="17" y="15"/>
                    <a:pt x="14" y="10"/>
                    <a:pt x="6" y="9"/>
                  </a:cubicBezTo>
                  <a:cubicBezTo>
                    <a:pt x="8" y="3"/>
                    <a:pt x="0" y="8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6" name="î$liḍé"/>
            <p:cNvSpPr/>
            <p:nvPr/>
          </p:nvSpPr>
          <p:spPr bwMode="auto">
            <a:xfrm>
              <a:off x="4035269" y="752474"/>
              <a:ext cx="98055" cy="81245"/>
            </a:xfrm>
            <a:custGeom>
              <a:avLst/>
              <a:gdLst>
                <a:gd name="T0" fmla="*/ 15 w 47"/>
                <a:gd name="T1" fmla="*/ 8 h 39"/>
                <a:gd name="T2" fmla="*/ 15 w 47"/>
                <a:gd name="T3" fmla="*/ 6 h 39"/>
                <a:gd name="T4" fmla="*/ 36 w 47"/>
                <a:gd name="T5" fmla="*/ 0 h 39"/>
                <a:gd name="T6" fmla="*/ 39 w 47"/>
                <a:gd name="T7" fmla="*/ 8 h 39"/>
                <a:gd name="T8" fmla="*/ 36 w 47"/>
                <a:gd name="T9" fmla="*/ 13 h 39"/>
                <a:gd name="T10" fmla="*/ 45 w 47"/>
                <a:gd name="T11" fmla="*/ 15 h 39"/>
                <a:gd name="T12" fmla="*/ 47 w 47"/>
                <a:gd name="T13" fmla="*/ 30 h 39"/>
                <a:gd name="T14" fmla="*/ 41 w 47"/>
                <a:gd name="T15" fmla="*/ 30 h 39"/>
                <a:gd name="T16" fmla="*/ 41 w 47"/>
                <a:gd name="T17" fmla="*/ 34 h 39"/>
                <a:gd name="T18" fmla="*/ 36 w 47"/>
                <a:gd name="T19" fmla="*/ 34 h 39"/>
                <a:gd name="T20" fmla="*/ 30 w 47"/>
                <a:gd name="T21" fmla="*/ 38 h 39"/>
                <a:gd name="T22" fmla="*/ 24 w 47"/>
                <a:gd name="T23" fmla="*/ 32 h 39"/>
                <a:gd name="T24" fmla="*/ 19 w 47"/>
                <a:gd name="T25" fmla="*/ 26 h 39"/>
                <a:gd name="T26" fmla="*/ 15 w 47"/>
                <a:gd name="T27" fmla="*/ 23 h 39"/>
                <a:gd name="T28" fmla="*/ 6 w 47"/>
                <a:gd name="T29" fmla="*/ 21 h 39"/>
                <a:gd name="T30" fmla="*/ 0 w 47"/>
                <a:gd name="T31" fmla="*/ 17 h 39"/>
                <a:gd name="T32" fmla="*/ 19 w 47"/>
                <a:gd name="T33" fmla="*/ 19 h 39"/>
                <a:gd name="T34" fmla="*/ 21 w 47"/>
                <a:gd name="T35" fmla="*/ 12 h 39"/>
                <a:gd name="T36" fmla="*/ 13 w 47"/>
                <a:gd name="T37" fmla="*/ 6 h 39"/>
                <a:gd name="T38" fmla="*/ 15 w 47"/>
                <a:gd name="T3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39">
                  <a:moveTo>
                    <a:pt x="15" y="8"/>
                  </a:moveTo>
                  <a:cubicBezTo>
                    <a:pt x="17" y="7"/>
                    <a:pt x="16" y="6"/>
                    <a:pt x="15" y="6"/>
                  </a:cubicBezTo>
                  <a:cubicBezTo>
                    <a:pt x="19" y="2"/>
                    <a:pt x="33" y="6"/>
                    <a:pt x="36" y="0"/>
                  </a:cubicBezTo>
                  <a:cubicBezTo>
                    <a:pt x="38" y="2"/>
                    <a:pt x="39" y="4"/>
                    <a:pt x="39" y="8"/>
                  </a:cubicBezTo>
                  <a:cubicBezTo>
                    <a:pt x="40" y="12"/>
                    <a:pt x="36" y="11"/>
                    <a:pt x="36" y="13"/>
                  </a:cubicBezTo>
                  <a:cubicBezTo>
                    <a:pt x="37" y="19"/>
                    <a:pt x="41" y="16"/>
                    <a:pt x="45" y="15"/>
                  </a:cubicBezTo>
                  <a:cubicBezTo>
                    <a:pt x="47" y="23"/>
                    <a:pt x="45" y="22"/>
                    <a:pt x="47" y="30"/>
                  </a:cubicBezTo>
                  <a:cubicBezTo>
                    <a:pt x="46" y="31"/>
                    <a:pt x="42" y="29"/>
                    <a:pt x="41" y="30"/>
                  </a:cubicBezTo>
                  <a:cubicBezTo>
                    <a:pt x="41" y="31"/>
                    <a:pt x="42" y="34"/>
                    <a:pt x="41" y="34"/>
                  </a:cubicBezTo>
                  <a:cubicBezTo>
                    <a:pt x="40" y="35"/>
                    <a:pt x="37" y="34"/>
                    <a:pt x="36" y="34"/>
                  </a:cubicBezTo>
                  <a:cubicBezTo>
                    <a:pt x="33" y="34"/>
                    <a:pt x="33" y="37"/>
                    <a:pt x="30" y="38"/>
                  </a:cubicBezTo>
                  <a:cubicBezTo>
                    <a:pt x="26" y="39"/>
                    <a:pt x="26" y="34"/>
                    <a:pt x="24" y="32"/>
                  </a:cubicBezTo>
                  <a:cubicBezTo>
                    <a:pt x="23" y="31"/>
                    <a:pt x="17" y="31"/>
                    <a:pt x="19" y="26"/>
                  </a:cubicBezTo>
                  <a:cubicBezTo>
                    <a:pt x="16" y="27"/>
                    <a:pt x="15" y="25"/>
                    <a:pt x="15" y="23"/>
                  </a:cubicBezTo>
                  <a:cubicBezTo>
                    <a:pt x="12" y="24"/>
                    <a:pt x="9" y="22"/>
                    <a:pt x="6" y="21"/>
                  </a:cubicBezTo>
                  <a:cubicBezTo>
                    <a:pt x="3" y="20"/>
                    <a:pt x="0" y="22"/>
                    <a:pt x="0" y="17"/>
                  </a:cubicBezTo>
                  <a:cubicBezTo>
                    <a:pt x="8" y="16"/>
                    <a:pt x="11" y="20"/>
                    <a:pt x="19" y="19"/>
                  </a:cubicBezTo>
                  <a:cubicBezTo>
                    <a:pt x="21" y="18"/>
                    <a:pt x="20" y="14"/>
                    <a:pt x="21" y="12"/>
                  </a:cubicBezTo>
                  <a:cubicBezTo>
                    <a:pt x="21" y="7"/>
                    <a:pt x="10" y="13"/>
                    <a:pt x="13" y="6"/>
                  </a:cubicBezTo>
                  <a:cubicBezTo>
                    <a:pt x="15" y="6"/>
                    <a:pt x="15" y="7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7" name="íṡľîḑê"/>
            <p:cNvSpPr/>
            <p:nvPr/>
          </p:nvSpPr>
          <p:spPr bwMode="auto">
            <a:xfrm>
              <a:off x="4384064" y="760879"/>
              <a:ext cx="58833" cy="28016"/>
            </a:xfrm>
            <a:custGeom>
              <a:avLst/>
              <a:gdLst>
                <a:gd name="T0" fmla="*/ 0 w 28"/>
                <a:gd name="T1" fmla="*/ 2 h 13"/>
                <a:gd name="T2" fmla="*/ 7 w 28"/>
                <a:gd name="T3" fmla="*/ 0 h 13"/>
                <a:gd name="T4" fmla="*/ 28 w 28"/>
                <a:gd name="T5" fmla="*/ 6 h 13"/>
                <a:gd name="T6" fmla="*/ 26 w 28"/>
                <a:gd name="T7" fmla="*/ 13 h 13"/>
                <a:gd name="T8" fmla="*/ 6 w 28"/>
                <a:gd name="T9" fmla="*/ 6 h 13"/>
                <a:gd name="T10" fmla="*/ 0 w 28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3">
                  <a:moveTo>
                    <a:pt x="0" y="2"/>
                  </a:moveTo>
                  <a:cubicBezTo>
                    <a:pt x="0" y="0"/>
                    <a:pt x="5" y="0"/>
                    <a:pt x="7" y="0"/>
                  </a:cubicBezTo>
                  <a:cubicBezTo>
                    <a:pt x="14" y="1"/>
                    <a:pt x="22" y="5"/>
                    <a:pt x="28" y="6"/>
                  </a:cubicBezTo>
                  <a:cubicBezTo>
                    <a:pt x="28" y="9"/>
                    <a:pt x="26" y="10"/>
                    <a:pt x="26" y="13"/>
                  </a:cubicBezTo>
                  <a:cubicBezTo>
                    <a:pt x="16" y="13"/>
                    <a:pt x="12" y="11"/>
                    <a:pt x="6" y="6"/>
                  </a:cubicBezTo>
                  <a:cubicBezTo>
                    <a:pt x="4" y="4"/>
                    <a:pt x="4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8" name="iŝļîḍé"/>
            <p:cNvSpPr/>
            <p:nvPr/>
          </p:nvSpPr>
          <p:spPr bwMode="auto">
            <a:xfrm>
              <a:off x="7881817" y="760879"/>
              <a:ext cx="39222" cy="15409"/>
            </a:xfrm>
            <a:custGeom>
              <a:avLst/>
              <a:gdLst>
                <a:gd name="T0" fmla="*/ 19 w 19"/>
                <a:gd name="T1" fmla="*/ 6 h 7"/>
                <a:gd name="T2" fmla="*/ 0 w 19"/>
                <a:gd name="T3" fmla="*/ 4 h 7"/>
                <a:gd name="T4" fmla="*/ 6 w 19"/>
                <a:gd name="T5" fmla="*/ 0 h 7"/>
                <a:gd name="T6" fmla="*/ 19 w 19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7">
                  <a:moveTo>
                    <a:pt x="19" y="6"/>
                  </a:moveTo>
                  <a:cubicBezTo>
                    <a:pt x="16" y="7"/>
                    <a:pt x="5" y="6"/>
                    <a:pt x="0" y="4"/>
                  </a:cubicBezTo>
                  <a:cubicBezTo>
                    <a:pt x="1" y="1"/>
                    <a:pt x="6" y="3"/>
                    <a:pt x="6" y="0"/>
                  </a:cubicBezTo>
                  <a:cubicBezTo>
                    <a:pt x="10" y="2"/>
                    <a:pt x="19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9" name="iṧľîdè"/>
            <p:cNvSpPr/>
            <p:nvPr/>
          </p:nvSpPr>
          <p:spPr bwMode="auto">
            <a:xfrm>
              <a:off x="4811303" y="846327"/>
              <a:ext cx="30817" cy="21012"/>
            </a:xfrm>
            <a:custGeom>
              <a:avLst/>
              <a:gdLst>
                <a:gd name="T0" fmla="*/ 15 w 15"/>
                <a:gd name="T1" fmla="*/ 8 h 10"/>
                <a:gd name="T2" fmla="*/ 0 w 15"/>
                <a:gd name="T3" fmla="*/ 4 h 10"/>
                <a:gd name="T4" fmla="*/ 15 w 15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0">
                  <a:moveTo>
                    <a:pt x="15" y="8"/>
                  </a:moveTo>
                  <a:cubicBezTo>
                    <a:pt x="6" y="10"/>
                    <a:pt x="8" y="2"/>
                    <a:pt x="0" y="4"/>
                  </a:cubicBezTo>
                  <a:cubicBezTo>
                    <a:pt x="3" y="0"/>
                    <a:pt x="15" y="2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0" name="ïṡľíḍé"/>
            <p:cNvSpPr/>
            <p:nvPr/>
          </p:nvSpPr>
          <p:spPr bwMode="auto">
            <a:xfrm>
              <a:off x="4790291" y="867338"/>
              <a:ext cx="43425" cy="25214"/>
            </a:xfrm>
            <a:custGeom>
              <a:avLst/>
              <a:gdLst>
                <a:gd name="T0" fmla="*/ 21 w 21"/>
                <a:gd name="T1" fmla="*/ 7 h 12"/>
                <a:gd name="T2" fmla="*/ 3 w 21"/>
                <a:gd name="T3" fmla="*/ 7 h 12"/>
                <a:gd name="T4" fmla="*/ 8 w 21"/>
                <a:gd name="T5" fmla="*/ 1 h 12"/>
                <a:gd name="T6" fmla="*/ 21 w 21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2">
                  <a:moveTo>
                    <a:pt x="21" y="7"/>
                  </a:moveTo>
                  <a:cubicBezTo>
                    <a:pt x="19" y="12"/>
                    <a:pt x="5" y="12"/>
                    <a:pt x="3" y="7"/>
                  </a:cubicBezTo>
                  <a:cubicBezTo>
                    <a:pt x="0" y="0"/>
                    <a:pt x="9" y="6"/>
                    <a:pt x="8" y="1"/>
                  </a:cubicBezTo>
                  <a:cubicBezTo>
                    <a:pt x="12" y="4"/>
                    <a:pt x="16" y="6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1" name="îṩḻïďe"/>
            <p:cNvSpPr/>
            <p:nvPr/>
          </p:nvSpPr>
          <p:spPr bwMode="auto">
            <a:xfrm>
              <a:off x="6419400" y="885549"/>
              <a:ext cx="29417" cy="23814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7 h 11"/>
                <a:gd name="T4" fmla="*/ 4 w 14"/>
                <a:gd name="T5" fmla="*/ 11 h 11"/>
                <a:gd name="T6" fmla="*/ 2 w 14"/>
                <a:gd name="T7" fmla="*/ 2 h 11"/>
                <a:gd name="T8" fmla="*/ 6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cubicBezTo>
                    <a:pt x="11" y="0"/>
                    <a:pt x="13" y="2"/>
                    <a:pt x="14" y="7"/>
                  </a:cubicBezTo>
                  <a:cubicBezTo>
                    <a:pt x="9" y="7"/>
                    <a:pt x="5" y="7"/>
                    <a:pt x="4" y="11"/>
                  </a:cubicBezTo>
                  <a:cubicBezTo>
                    <a:pt x="0" y="11"/>
                    <a:pt x="3" y="4"/>
                    <a:pt x="2" y="2"/>
                  </a:cubicBezTo>
                  <a:cubicBezTo>
                    <a:pt x="5" y="2"/>
                    <a:pt x="6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2" name="íṡlïḋé"/>
            <p:cNvSpPr/>
            <p:nvPr/>
          </p:nvSpPr>
          <p:spPr bwMode="auto">
            <a:xfrm>
              <a:off x="3945619" y="900957"/>
              <a:ext cx="29417" cy="21012"/>
            </a:xfrm>
            <a:custGeom>
              <a:avLst/>
              <a:gdLst>
                <a:gd name="T0" fmla="*/ 13 w 14"/>
                <a:gd name="T1" fmla="*/ 8 h 10"/>
                <a:gd name="T2" fmla="*/ 0 w 14"/>
                <a:gd name="T3" fmla="*/ 10 h 10"/>
                <a:gd name="T4" fmla="*/ 13 w 14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7" y="7"/>
                    <a:pt x="5" y="9"/>
                    <a:pt x="0" y="10"/>
                  </a:cubicBezTo>
                  <a:cubicBezTo>
                    <a:pt x="1" y="6"/>
                    <a:pt x="14" y="0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3" name="iṣlíde"/>
            <p:cNvSpPr/>
            <p:nvPr/>
          </p:nvSpPr>
          <p:spPr bwMode="auto">
            <a:xfrm>
              <a:off x="4434493" y="917766"/>
              <a:ext cx="47627" cy="29417"/>
            </a:xfrm>
            <a:custGeom>
              <a:avLst/>
              <a:gdLst>
                <a:gd name="T0" fmla="*/ 19 w 23"/>
                <a:gd name="T1" fmla="*/ 2 h 14"/>
                <a:gd name="T2" fmla="*/ 21 w 23"/>
                <a:gd name="T3" fmla="*/ 13 h 14"/>
                <a:gd name="T4" fmla="*/ 2 w 23"/>
                <a:gd name="T5" fmla="*/ 9 h 14"/>
                <a:gd name="T6" fmla="*/ 6 w 23"/>
                <a:gd name="T7" fmla="*/ 2 h 14"/>
                <a:gd name="T8" fmla="*/ 19 w 2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19" y="2"/>
                  </a:moveTo>
                  <a:cubicBezTo>
                    <a:pt x="21" y="4"/>
                    <a:pt x="23" y="11"/>
                    <a:pt x="21" y="13"/>
                  </a:cubicBezTo>
                  <a:cubicBezTo>
                    <a:pt x="13" y="12"/>
                    <a:pt x="4" y="14"/>
                    <a:pt x="2" y="9"/>
                  </a:cubicBezTo>
                  <a:cubicBezTo>
                    <a:pt x="0" y="3"/>
                    <a:pt x="8" y="8"/>
                    <a:pt x="6" y="2"/>
                  </a:cubicBezTo>
                  <a:cubicBezTo>
                    <a:pt x="11" y="0"/>
                    <a:pt x="19" y="5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4" name="íśḷíḑê"/>
            <p:cNvSpPr/>
            <p:nvPr/>
          </p:nvSpPr>
          <p:spPr bwMode="auto">
            <a:xfrm>
              <a:off x="4416282" y="999012"/>
              <a:ext cx="57433" cy="26615"/>
            </a:xfrm>
            <a:custGeom>
              <a:avLst/>
              <a:gdLst>
                <a:gd name="T0" fmla="*/ 26 w 28"/>
                <a:gd name="T1" fmla="*/ 5 h 13"/>
                <a:gd name="T2" fmla="*/ 19 w 28"/>
                <a:gd name="T3" fmla="*/ 9 h 13"/>
                <a:gd name="T4" fmla="*/ 11 w 28"/>
                <a:gd name="T5" fmla="*/ 11 h 13"/>
                <a:gd name="T6" fmla="*/ 4 w 28"/>
                <a:gd name="T7" fmla="*/ 9 h 13"/>
                <a:gd name="T8" fmla="*/ 5 w 28"/>
                <a:gd name="T9" fmla="*/ 4 h 13"/>
                <a:gd name="T10" fmla="*/ 11 w 28"/>
                <a:gd name="T11" fmla="*/ 0 h 13"/>
                <a:gd name="T12" fmla="*/ 26 w 28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3">
                  <a:moveTo>
                    <a:pt x="26" y="5"/>
                  </a:moveTo>
                  <a:cubicBezTo>
                    <a:pt x="28" y="11"/>
                    <a:pt x="21" y="9"/>
                    <a:pt x="19" y="9"/>
                  </a:cubicBezTo>
                  <a:cubicBezTo>
                    <a:pt x="18" y="9"/>
                    <a:pt x="13" y="13"/>
                    <a:pt x="11" y="11"/>
                  </a:cubicBezTo>
                  <a:cubicBezTo>
                    <a:pt x="10" y="9"/>
                    <a:pt x="6" y="10"/>
                    <a:pt x="4" y="9"/>
                  </a:cubicBezTo>
                  <a:cubicBezTo>
                    <a:pt x="0" y="4"/>
                    <a:pt x="12" y="6"/>
                    <a:pt x="5" y="4"/>
                  </a:cubicBezTo>
                  <a:cubicBezTo>
                    <a:pt x="6" y="1"/>
                    <a:pt x="11" y="3"/>
                    <a:pt x="11" y="0"/>
                  </a:cubicBezTo>
                  <a:cubicBezTo>
                    <a:pt x="16" y="1"/>
                    <a:pt x="22" y="2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5" name="îSlïde"/>
            <p:cNvSpPr/>
            <p:nvPr/>
          </p:nvSpPr>
          <p:spPr bwMode="auto">
            <a:xfrm>
              <a:off x="4417683" y="1039635"/>
              <a:ext cx="26615" cy="12607"/>
            </a:xfrm>
            <a:custGeom>
              <a:avLst/>
              <a:gdLst>
                <a:gd name="T0" fmla="*/ 10 w 13"/>
                <a:gd name="T1" fmla="*/ 6 h 6"/>
                <a:gd name="T2" fmla="*/ 3 w 13"/>
                <a:gd name="T3" fmla="*/ 6 h 6"/>
                <a:gd name="T4" fmla="*/ 10 w 1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10" y="6"/>
                  </a:moveTo>
                  <a:cubicBezTo>
                    <a:pt x="6" y="3"/>
                    <a:pt x="8" y="6"/>
                    <a:pt x="3" y="6"/>
                  </a:cubicBezTo>
                  <a:cubicBezTo>
                    <a:pt x="0" y="0"/>
                    <a:pt x="13" y="0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6" name="isḻïďe"/>
            <p:cNvSpPr/>
            <p:nvPr/>
          </p:nvSpPr>
          <p:spPr bwMode="auto">
            <a:xfrm>
              <a:off x="4330835" y="1059246"/>
              <a:ext cx="30817" cy="18211"/>
            </a:xfrm>
            <a:custGeom>
              <a:avLst/>
              <a:gdLst>
                <a:gd name="T0" fmla="*/ 13 w 15"/>
                <a:gd name="T1" fmla="*/ 1 h 9"/>
                <a:gd name="T2" fmla="*/ 15 w 15"/>
                <a:gd name="T3" fmla="*/ 4 h 9"/>
                <a:gd name="T4" fmla="*/ 7 w 15"/>
                <a:gd name="T5" fmla="*/ 6 h 9"/>
                <a:gd name="T6" fmla="*/ 0 w 15"/>
                <a:gd name="T7" fmla="*/ 6 h 9"/>
                <a:gd name="T8" fmla="*/ 13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1"/>
                  </a:moveTo>
                  <a:cubicBezTo>
                    <a:pt x="13" y="3"/>
                    <a:pt x="13" y="4"/>
                    <a:pt x="15" y="4"/>
                  </a:cubicBezTo>
                  <a:cubicBezTo>
                    <a:pt x="15" y="8"/>
                    <a:pt x="9" y="5"/>
                    <a:pt x="7" y="6"/>
                  </a:cubicBezTo>
                  <a:cubicBezTo>
                    <a:pt x="5" y="9"/>
                    <a:pt x="7" y="6"/>
                    <a:pt x="0" y="6"/>
                  </a:cubicBezTo>
                  <a:cubicBezTo>
                    <a:pt x="3" y="3"/>
                    <a:pt x="6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7" name="ï$ḷîḍe"/>
            <p:cNvSpPr/>
            <p:nvPr/>
          </p:nvSpPr>
          <p:spPr bwMode="auto">
            <a:xfrm>
              <a:off x="4388266" y="1076055"/>
              <a:ext cx="12607" cy="18211"/>
            </a:xfrm>
            <a:custGeom>
              <a:avLst/>
              <a:gdLst>
                <a:gd name="T0" fmla="*/ 2 w 6"/>
                <a:gd name="T1" fmla="*/ 0 h 9"/>
                <a:gd name="T2" fmla="*/ 5 w 6"/>
                <a:gd name="T3" fmla="*/ 8 h 9"/>
                <a:gd name="T4" fmla="*/ 2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5" y="1"/>
                    <a:pt x="6" y="3"/>
                    <a:pt x="5" y="8"/>
                  </a:cubicBezTo>
                  <a:cubicBezTo>
                    <a:pt x="0" y="9"/>
                    <a:pt x="2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8" name="iśļïḓè"/>
            <p:cNvSpPr/>
            <p:nvPr/>
          </p:nvSpPr>
          <p:spPr bwMode="auto">
            <a:xfrm>
              <a:off x="5499087" y="1237145"/>
              <a:ext cx="68639" cy="84047"/>
            </a:xfrm>
            <a:custGeom>
              <a:avLst/>
              <a:gdLst>
                <a:gd name="T0" fmla="*/ 12 w 33"/>
                <a:gd name="T1" fmla="*/ 0 h 40"/>
                <a:gd name="T2" fmla="*/ 14 w 33"/>
                <a:gd name="T3" fmla="*/ 2 h 40"/>
                <a:gd name="T4" fmla="*/ 27 w 33"/>
                <a:gd name="T5" fmla="*/ 2 h 40"/>
                <a:gd name="T6" fmla="*/ 32 w 33"/>
                <a:gd name="T7" fmla="*/ 6 h 40"/>
                <a:gd name="T8" fmla="*/ 31 w 33"/>
                <a:gd name="T9" fmla="*/ 10 h 40"/>
                <a:gd name="T10" fmla="*/ 27 w 33"/>
                <a:gd name="T11" fmla="*/ 12 h 40"/>
                <a:gd name="T12" fmla="*/ 31 w 33"/>
                <a:gd name="T13" fmla="*/ 21 h 40"/>
                <a:gd name="T14" fmla="*/ 29 w 33"/>
                <a:gd name="T15" fmla="*/ 30 h 40"/>
                <a:gd name="T16" fmla="*/ 19 w 33"/>
                <a:gd name="T17" fmla="*/ 30 h 40"/>
                <a:gd name="T18" fmla="*/ 18 w 33"/>
                <a:gd name="T19" fmla="*/ 36 h 40"/>
                <a:gd name="T20" fmla="*/ 14 w 33"/>
                <a:gd name="T21" fmla="*/ 40 h 40"/>
                <a:gd name="T22" fmla="*/ 3 w 33"/>
                <a:gd name="T23" fmla="*/ 40 h 40"/>
                <a:gd name="T24" fmla="*/ 6 w 33"/>
                <a:gd name="T25" fmla="*/ 28 h 40"/>
                <a:gd name="T26" fmla="*/ 6 w 33"/>
                <a:gd name="T27" fmla="*/ 21 h 40"/>
                <a:gd name="T28" fmla="*/ 3 w 33"/>
                <a:gd name="T29" fmla="*/ 12 h 40"/>
                <a:gd name="T30" fmla="*/ 10 w 33"/>
                <a:gd name="T31" fmla="*/ 13 h 40"/>
                <a:gd name="T32" fmla="*/ 12 w 33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0">
                  <a:moveTo>
                    <a:pt x="12" y="0"/>
                  </a:moveTo>
                  <a:cubicBezTo>
                    <a:pt x="14" y="0"/>
                    <a:pt x="14" y="1"/>
                    <a:pt x="14" y="2"/>
                  </a:cubicBezTo>
                  <a:cubicBezTo>
                    <a:pt x="14" y="5"/>
                    <a:pt x="22" y="0"/>
                    <a:pt x="27" y="2"/>
                  </a:cubicBezTo>
                  <a:cubicBezTo>
                    <a:pt x="28" y="5"/>
                    <a:pt x="29" y="6"/>
                    <a:pt x="32" y="6"/>
                  </a:cubicBezTo>
                  <a:cubicBezTo>
                    <a:pt x="33" y="8"/>
                    <a:pt x="32" y="9"/>
                    <a:pt x="31" y="10"/>
                  </a:cubicBezTo>
                  <a:cubicBezTo>
                    <a:pt x="31" y="11"/>
                    <a:pt x="28" y="11"/>
                    <a:pt x="27" y="12"/>
                  </a:cubicBezTo>
                  <a:cubicBezTo>
                    <a:pt x="27" y="16"/>
                    <a:pt x="30" y="17"/>
                    <a:pt x="31" y="21"/>
                  </a:cubicBezTo>
                  <a:cubicBezTo>
                    <a:pt x="31" y="24"/>
                    <a:pt x="28" y="26"/>
                    <a:pt x="29" y="30"/>
                  </a:cubicBezTo>
                  <a:cubicBezTo>
                    <a:pt x="26" y="30"/>
                    <a:pt x="23" y="30"/>
                    <a:pt x="19" y="30"/>
                  </a:cubicBezTo>
                  <a:cubicBezTo>
                    <a:pt x="17" y="30"/>
                    <a:pt x="19" y="34"/>
                    <a:pt x="18" y="36"/>
                  </a:cubicBezTo>
                  <a:cubicBezTo>
                    <a:pt x="17" y="37"/>
                    <a:pt x="12" y="36"/>
                    <a:pt x="14" y="40"/>
                  </a:cubicBezTo>
                  <a:cubicBezTo>
                    <a:pt x="10" y="40"/>
                    <a:pt x="6" y="40"/>
                    <a:pt x="3" y="40"/>
                  </a:cubicBezTo>
                  <a:cubicBezTo>
                    <a:pt x="4" y="36"/>
                    <a:pt x="0" y="27"/>
                    <a:pt x="6" y="28"/>
                  </a:cubicBezTo>
                  <a:cubicBezTo>
                    <a:pt x="7" y="23"/>
                    <a:pt x="3" y="25"/>
                    <a:pt x="6" y="21"/>
                  </a:cubicBezTo>
                  <a:cubicBezTo>
                    <a:pt x="8" y="15"/>
                    <a:pt x="1" y="17"/>
                    <a:pt x="3" y="12"/>
                  </a:cubicBezTo>
                  <a:cubicBezTo>
                    <a:pt x="7" y="11"/>
                    <a:pt x="8" y="13"/>
                    <a:pt x="10" y="13"/>
                  </a:cubicBezTo>
                  <a:cubicBezTo>
                    <a:pt x="14" y="13"/>
                    <a:pt x="11" y="4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9" name="iṥlíďe"/>
            <p:cNvSpPr/>
            <p:nvPr/>
          </p:nvSpPr>
          <p:spPr bwMode="auto">
            <a:xfrm>
              <a:off x="3054722" y="1241347"/>
              <a:ext cx="21012" cy="19611"/>
            </a:xfrm>
            <a:custGeom>
              <a:avLst/>
              <a:gdLst>
                <a:gd name="T0" fmla="*/ 9 w 10"/>
                <a:gd name="T1" fmla="*/ 0 h 9"/>
                <a:gd name="T2" fmla="*/ 7 w 10"/>
                <a:gd name="T3" fmla="*/ 4 h 9"/>
                <a:gd name="T4" fmla="*/ 0 w 10"/>
                <a:gd name="T5" fmla="*/ 6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10" y="3"/>
                    <a:pt x="8" y="3"/>
                    <a:pt x="7" y="4"/>
                  </a:cubicBezTo>
                  <a:cubicBezTo>
                    <a:pt x="5" y="7"/>
                    <a:pt x="4" y="9"/>
                    <a:pt x="0" y="6"/>
                  </a:cubicBezTo>
                  <a:cubicBezTo>
                    <a:pt x="1" y="2"/>
                    <a:pt x="5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0" name="ï$ḻiḋê"/>
            <p:cNvSpPr/>
            <p:nvPr/>
          </p:nvSpPr>
          <p:spPr bwMode="auto">
            <a:xfrm>
              <a:off x="3560405" y="1258157"/>
              <a:ext cx="25214" cy="37822"/>
            </a:xfrm>
            <a:custGeom>
              <a:avLst/>
              <a:gdLst>
                <a:gd name="T0" fmla="*/ 3 w 12"/>
                <a:gd name="T1" fmla="*/ 0 h 18"/>
                <a:gd name="T2" fmla="*/ 12 w 12"/>
                <a:gd name="T3" fmla="*/ 13 h 18"/>
                <a:gd name="T4" fmla="*/ 5 w 12"/>
                <a:gd name="T5" fmla="*/ 9 h 18"/>
                <a:gd name="T6" fmla="*/ 3 w 1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3" y="0"/>
                  </a:moveTo>
                  <a:cubicBezTo>
                    <a:pt x="6" y="4"/>
                    <a:pt x="7" y="11"/>
                    <a:pt x="12" y="13"/>
                  </a:cubicBezTo>
                  <a:cubicBezTo>
                    <a:pt x="10" y="18"/>
                    <a:pt x="5" y="12"/>
                    <a:pt x="5" y="9"/>
                  </a:cubicBezTo>
                  <a:cubicBezTo>
                    <a:pt x="0" y="9"/>
                    <a:pt x="0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1" name="ïṡlíḑe"/>
            <p:cNvSpPr/>
            <p:nvPr/>
          </p:nvSpPr>
          <p:spPr bwMode="auto">
            <a:xfrm>
              <a:off x="7900028" y="1241347"/>
              <a:ext cx="40623" cy="180701"/>
            </a:xfrm>
            <a:custGeom>
              <a:avLst/>
              <a:gdLst>
                <a:gd name="T0" fmla="*/ 6 w 19"/>
                <a:gd name="T1" fmla="*/ 10 h 87"/>
                <a:gd name="T2" fmla="*/ 10 w 19"/>
                <a:gd name="T3" fmla="*/ 23 h 87"/>
                <a:gd name="T4" fmla="*/ 12 w 19"/>
                <a:gd name="T5" fmla="*/ 30 h 87"/>
                <a:gd name="T6" fmla="*/ 12 w 19"/>
                <a:gd name="T7" fmla="*/ 36 h 87"/>
                <a:gd name="T8" fmla="*/ 14 w 19"/>
                <a:gd name="T9" fmla="*/ 51 h 87"/>
                <a:gd name="T10" fmla="*/ 19 w 19"/>
                <a:gd name="T11" fmla="*/ 58 h 87"/>
                <a:gd name="T12" fmla="*/ 12 w 19"/>
                <a:gd name="T13" fmla="*/ 60 h 87"/>
                <a:gd name="T14" fmla="*/ 12 w 19"/>
                <a:gd name="T15" fmla="*/ 73 h 87"/>
                <a:gd name="T16" fmla="*/ 8 w 19"/>
                <a:gd name="T17" fmla="*/ 73 h 87"/>
                <a:gd name="T18" fmla="*/ 12 w 19"/>
                <a:gd name="T19" fmla="*/ 86 h 87"/>
                <a:gd name="T20" fmla="*/ 2 w 19"/>
                <a:gd name="T21" fmla="*/ 84 h 87"/>
                <a:gd name="T22" fmla="*/ 4 w 19"/>
                <a:gd name="T23" fmla="*/ 73 h 87"/>
                <a:gd name="T24" fmla="*/ 1 w 19"/>
                <a:gd name="T25" fmla="*/ 67 h 87"/>
                <a:gd name="T26" fmla="*/ 4 w 19"/>
                <a:gd name="T27" fmla="*/ 45 h 87"/>
                <a:gd name="T28" fmla="*/ 1 w 19"/>
                <a:gd name="T29" fmla="*/ 36 h 87"/>
                <a:gd name="T30" fmla="*/ 1 w 19"/>
                <a:gd name="T31" fmla="*/ 23 h 87"/>
                <a:gd name="T32" fmla="*/ 6 w 19"/>
                <a:gd name="T33" fmla="*/ 17 h 87"/>
                <a:gd name="T34" fmla="*/ 8 w 19"/>
                <a:gd name="T35" fmla="*/ 11 h 87"/>
                <a:gd name="T36" fmla="*/ 6 w 19"/>
                <a:gd name="T37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87">
                  <a:moveTo>
                    <a:pt x="6" y="10"/>
                  </a:moveTo>
                  <a:cubicBezTo>
                    <a:pt x="14" y="0"/>
                    <a:pt x="7" y="20"/>
                    <a:pt x="10" y="23"/>
                  </a:cubicBezTo>
                  <a:cubicBezTo>
                    <a:pt x="13" y="25"/>
                    <a:pt x="8" y="26"/>
                    <a:pt x="12" y="30"/>
                  </a:cubicBezTo>
                  <a:cubicBezTo>
                    <a:pt x="14" y="33"/>
                    <a:pt x="12" y="33"/>
                    <a:pt x="12" y="36"/>
                  </a:cubicBezTo>
                  <a:cubicBezTo>
                    <a:pt x="12" y="38"/>
                    <a:pt x="15" y="43"/>
                    <a:pt x="14" y="51"/>
                  </a:cubicBezTo>
                  <a:cubicBezTo>
                    <a:pt x="13" y="55"/>
                    <a:pt x="16" y="56"/>
                    <a:pt x="19" y="58"/>
                  </a:cubicBezTo>
                  <a:cubicBezTo>
                    <a:pt x="19" y="62"/>
                    <a:pt x="14" y="62"/>
                    <a:pt x="12" y="60"/>
                  </a:cubicBezTo>
                  <a:cubicBezTo>
                    <a:pt x="11" y="65"/>
                    <a:pt x="11" y="73"/>
                    <a:pt x="12" y="73"/>
                  </a:cubicBezTo>
                  <a:cubicBezTo>
                    <a:pt x="12" y="73"/>
                    <a:pt x="8" y="73"/>
                    <a:pt x="8" y="73"/>
                  </a:cubicBezTo>
                  <a:cubicBezTo>
                    <a:pt x="8" y="77"/>
                    <a:pt x="13" y="78"/>
                    <a:pt x="12" y="86"/>
                  </a:cubicBezTo>
                  <a:cubicBezTo>
                    <a:pt x="6" y="84"/>
                    <a:pt x="7" y="87"/>
                    <a:pt x="2" y="84"/>
                  </a:cubicBezTo>
                  <a:cubicBezTo>
                    <a:pt x="6" y="79"/>
                    <a:pt x="2" y="78"/>
                    <a:pt x="4" y="73"/>
                  </a:cubicBezTo>
                  <a:cubicBezTo>
                    <a:pt x="4" y="70"/>
                    <a:pt x="3" y="68"/>
                    <a:pt x="1" y="67"/>
                  </a:cubicBezTo>
                  <a:cubicBezTo>
                    <a:pt x="2" y="63"/>
                    <a:pt x="6" y="55"/>
                    <a:pt x="4" y="45"/>
                  </a:cubicBezTo>
                  <a:cubicBezTo>
                    <a:pt x="4" y="41"/>
                    <a:pt x="1" y="39"/>
                    <a:pt x="1" y="36"/>
                  </a:cubicBezTo>
                  <a:cubicBezTo>
                    <a:pt x="0" y="30"/>
                    <a:pt x="5" y="26"/>
                    <a:pt x="1" y="23"/>
                  </a:cubicBezTo>
                  <a:cubicBezTo>
                    <a:pt x="2" y="20"/>
                    <a:pt x="3" y="18"/>
                    <a:pt x="6" y="17"/>
                  </a:cubicBezTo>
                  <a:cubicBezTo>
                    <a:pt x="6" y="14"/>
                    <a:pt x="6" y="12"/>
                    <a:pt x="8" y="11"/>
                  </a:cubicBezTo>
                  <a:cubicBezTo>
                    <a:pt x="8" y="10"/>
                    <a:pt x="7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2" name="î$ḷiḍê"/>
            <p:cNvSpPr/>
            <p:nvPr/>
          </p:nvSpPr>
          <p:spPr bwMode="auto">
            <a:xfrm>
              <a:off x="3023905" y="1260958"/>
              <a:ext cx="9806" cy="18211"/>
            </a:xfrm>
            <a:custGeom>
              <a:avLst/>
              <a:gdLst>
                <a:gd name="T0" fmla="*/ 2 w 5"/>
                <a:gd name="T1" fmla="*/ 1 h 9"/>
                <a:gd name="T2" fmla="*/ 0 w 5"/>
                <a:gd name="T3" fmla="*/ 6 h 9"/>
                <a:gd name="T4" fmla="*/ 0 w 5"/>
                <a:gd name="T5" fmla="*/ 2 h 9"/>
                <a:gd name="T6" fmla="*/ 2 w 5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2" y="1"/>
                  </a:moveTo>
                  <a:cubicBezTo>
                    <a:pt x="5" y="0"/>
                    <a:pt x="4" y="9"/>
                    <a:pt x="0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3" name="íŝḻïḋè"/>
            <p:cNvSpPr/>
            <p:nvPr/>
          </p:nvSpPr>
          <p:spPr bwMode="auto">
            <a:xfrm>
              <a:off x="4717451" y="1322593"/>
              <a:ext cx="116265" cy="98055"/>
            </a:xfrm>
            <a:custGeom>
              <a:avLst/>
              <a:gdLst>
                <a:gd name="T0" fmla="*/ 25 w 56"/>
                <a:gd name="T1" fmla="*/ 0 h 47"/>
                <a:gd name="T2" fmla="*/ 30 w 56"/>
                <a:gd name="T3" fmla="*/ 4 h 47"/>
                <a:gd name="T4" fmla="*/ 28 w 56"/>
                <a:gd name="T5" fmla="*/ 12 h 47"/>
                <a:gd name="T6" fmla="*/ 36 w 56"/>
                <a:gd name="T7" fmla="*/ 15 h 47"/>
                <a:gd name="T8" fmla="*/ 47 w 56"/>
                <a:gd name="T9" fmla="*/ 19 h 47"/>
                <a:gd name="T10" fmla="*/ 45 w 56"/>
                <a:gd name="T11" fmla="*/ 26 h 47"/>
                <a:gd name="T12" fmla="*/ 51 w 56"/>
                <a:gd name="T13" fmla="*/ 28 h 47"/>
                <a:gd name="T14" fmla="*/ 54 w 56"/>
                <a:gd name="T15" fmla="*/ 34 h 47"/>
                <a:gd name="T16" fmla="*/ 51 w 56"/>
                <a:gd name="T17" fmla="*/ 43 h 47"/>
                <a:gd name="T18" fmla="*/ 49 w 56"/>
                <a:gd name="T19" fmla="*/ 40 h 47"/>
                <a:gd name="T20" fmla="*/ 38 w 56"/>
                <a:gd name="T21" fmla="*/ 40 h 47"/>
                <a:gd name="T22" fmla="*/ 30 w 56"/>
                <a:gd name="T23" fmla="*/ 47 h 47"/>
                <a:gd name="T24" fmla="*/ 26 w 56"/>
                <a:gd name="T25" fmla="*/ 41 h 47"/>
                <a:gd name="T26" fmla="*/ 21 w 56"/>
                <a:gd name="T27" fmla="*/ 40 h 47"/>
                <a:gd name="T28" fmla="*/ 13 w 56"/>
                <a:gd name="T29" fmla="*/ 34 h 47"/>
                <a:gd name="T30" fmla="*/ 0 w 56"/>
                <a:gd name="T31" fmla="*/ 36 h 47"/>
                <a:gd name="T32" fmla="*/ 2 w 56"/>
                <a:gd name="T33" fmla="*/ 28 h 47"/>
                <a:gd name="T34" fmla="*/ 10 w 56"/>
                <a:gd name="T35" fmla="*/ 25 h 47"/>
                <a:gd name="T36" fmla="*/ 13 w 56"/>
                <a:gd name="T37" fmla="*/ 17 h 47"/>
                <a:gd name="T38" fmla="*/ 15 w 56"/>
                <a:gd name="T39" fmla="*/ 8 h 47"/>
                <a:gd name="T40" fmla="*/ 19 w 56"/>
                <a:gd name="T41" fmla="*/ 8 h 47"/>
                <a:gd name="T42" fmla="*/ 19 w 56"/>
                <a:gd name="T43" fmla="*/ 4 h 47"/>
                <a:gd name="T44" fmla="*/ 25 w 56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47">
                  <a:moveTo>
                    <a:pt x="25" y="0"/>
                  </a:moveTo>
                  <a:cubicBezTo>
                    <a:pt x="27" y="1"/>
                    <a:pt x="27" y="4"/>
                    <a:pt x="30" y="4"/>
                  </a:cubicBezTo>
                  <a:cubicBezTo>
                    <a:pt x="29" y="8"/>
                    <a:pt x="24" y="8"/>
                    <a:pt x="28" y="12"/>
                  </a:cubicBezTo>
                  <a:cubicBezTo>
                    <a:pt x="27" y="16"/>
                    <a:pt x="33" y="14"/>
                    <a:pt x="36" y="15"/>
                  </a:cubicBezTo>
                  <a:cubicBezTo>
                    <a:pt x="37" y="16"/>
                    <a:pt x="40" y="22"/>
                    <a:pt x="47" y="19"/>
                  </a:cubicBezTo>
                  <a:cubicBezTo>
                    <a:pt x="47" y="24"/>
                    <a:pt x="50" y="25"/>
                    <a:pt x="45" y="26"/>
                  </a:cubicBezTo>
                  <a:cubicBezTo>
                    <a:pt x="45" y="29"/>
                    <a:pt x="49" y="27"/>
                    <a:pt x="51" y="28"/>
                  </a:cubicBezTo>
                  <a:cubicBezTo>
                    <a:pt x="52" y="30"/>
                    <a:pt x="49" y="36"/>
                    <a:pt x="54" y="34"/>
                  </a:cubicBezTo>
                  <a:cubicBezTo>
                    <a:pt x="56" y="40"/>
                    <a:pt x="49" y="38"/>
                    <a:pt x="51" y="43"/>
                  </a:cubicBezTo>
                  <a:cubicBezTo>
                    <a:pt x="49" y="43"/>
                    <a:pt x="49" y="41"/>
                    <a:pt x="49" y="40"/>
                  </a:cubicBezTo>
                  <a:cubicBezTo>
                    <a:pt x="42" y="40"/>
                    <a:pt x="43" y="42"/>
                    <a:pt x="38" y="40"/>
                  </a:cubicBezTo>
                  <a:cubicBezTo>
                    <a:pt x="35" y="42"/>
                    <a:pt x="30" y="42"/>
                    <a:pt x="30" y="47"/>
                  </a:cubicBezTo>
                  <a:cubicBezTo>
                    <a:pt x="27" y="47"/>
                    <a:pt x="28" y="43"/>
                    <a:pt x="26" y="41"/>
                  </a:cubicBezTo>
                  <a:cubicBezTo>
                    <a:pt x="25" y="40"/>
                    <a:pt x="22" y="41"/>
                    <a:pt x="21" y="40"/>
                  </a:cubicBezTo>
                  <a:cubicBezTo>
                    <a:pt x="19" y="38"/>
                    <a:pt x="18" y="35"/>
                    <a:pt x="13" y="34"/>
                  </a:cubicBezTo>
                  <a:cubicBezTo>
                    <a:pt x="7" y="33"/>
                    <a:pt x="7" y="37"/>
                    <a:pt x="0" y="36"/>
                  </a:cubicBezTo>
                  <a:cubicBezTo>
                    <a:pt x="2" y="34"/>
                    <a:pt x="2" y="32"/>
                    <a:pt x="2" y="28"/>
                  </a:cubicBezTo>
                  <a:cubicBezTo>
                    <a:pt x="8" y="31"/>
                    <a:pt x="4" y="22"/>
                    <a:pt x="10" y="25"/>
                  </a:cubicBezTo>
                  <a:cubicBezTo>
                    <a:pt x="7" y="20"/>
                    <a:pt x="12" y="19"/>
                    <a:pt x="13" y="17"/>
                  </a:cubicBezTo>
                  <a:cubicBezTo>
                    <a:pt x="14" y="15"/>
                    <a:pt x="13" y="11"/>
                    <a:pt x="15" y="8"/>
                  </a:cubicBezTo>
                  <a:cubicBezTo>
                    <a:pt x="16" y="7"/>
                    <a:pt x="18" y="8"/>
                    <a:pt x="19" y="8"/>
                  </a:cubicBezTo>
                  <a:cubicBezTo>
                    <a:pt x="20" y="7"/>
                    <a:pt x="18" y="5"/>
                    <a:pt x="19" y="4"/>
                  </a:cubicBezTo>
                  <a:cubicBezTo>
                    <a:pt x="21" y="3"/>
                    <a:pt x="25" y="4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4" name="išlïḓé"/>
            <p:cNvSpPr/>
            <p:nvPr/>
          </p:nvSpPr>
          <p:spPr bwMode="auto">
            <a:xfrm>
              <a:off x="4654415" y="1353410"/>
              <a:ext cx="29417" cy="25214"/>
            </a:xfrm>
            <a:custGeom>
              <a:avLst/>
              <a:gdLst>
                <a:gd name="T0" fmla="*/ 0 w 14"/>
                <a:gd name="T1" fmla="*/ 0 h 12"/>
                <a:gd name="T2" fmla="*/ 14 w 14"/>
                <a:gd name="T3" fmla="*/ 6 h 12"/>
                <a:gd name="T4" fmla="*/ 0 w 14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7" y="0"/>
                    <a:pt x="7" y="6"/>
                    <a:pt x="14" y="6"/>
                  </a:cubicBezTo>
                  <a:cubicBezTo>
                    <a:pt x="12" y="1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5" name="îş1ïdé"/>
            <p:cNvSpPr/>
            <p:nvPr/>
          </p:nvSpPr>
          <p:spPr bwMode="auto">
            <a:xfrm>
              <a:off x="7886020" y="1451465"/>
              <a:ext cx="81245" cy="58833"/>
            </a:xfrm>
            <a:custGeom>
              <a:avLst/>
              <a:gdLst>
                <a:gd name="T0" fmla="*/ 11 w 39"/>
                <a:gd name="T1" fmla="*/ 0 h 28"/>
                <a:gd name="T2" fmla="*/ 13 w 39"/>
                <a:gd name="T3" fmla="*/ 2 h 28"/>
                <a:gd name="T4" fmla="*/ 21 w 39"/>
                <a:gd name="T5" fmla="*/ 9 h 28"/>
                <a:gd name="T6" fmla="*/ 39 w 39"/>
                <a:gd name="T7" fmla="*/ 7 h 28"/>
                <a:gd name="T8" fmla="*/ 32 w 39"/>
                <a:gd name="T9" fmla="*/ 19 h 28"/>
                <a:gd name="T10" fmla="*/ 26 w 39"/>
                <a:gd name="T11" fmla="*/ 17 h 28"/>
                <a:gd name="T12" fmla="*/ 19 w 39"/>
                <a:gd name="T13" fmla="*/ 20 h 28"/>
                <a:gd name="T14" fmla="*/ 17 w 39"/>
                <a:gd name="T15" fmla="*/ 26 h 28"/>
                <a:gd name="T16" fmla="*/ 8 w 39"/>
                <a:gd name="T17" fmla="*/ 22 h 28"/>
                <a:gd name="T18" fmla="*/ 11 w 3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28">
                  <a:moveTo>
                    <a:pt x="11" y="0"/>
                  </a:moveTo>
                  <a:cubicBezTo>
                    <a:pt x="13" y="0"/>
                    <a:pt x="13" y="1"/>
                    <a:pt x="13" y="2"/>
                  </a:cubicBezTo>
                  <a:cubicBezTo>
                    <a:pt x="13" y="7"/>
                    <a:pt x="20" y="4"/>
                    <a:pt x="21" y="9"/>
                  </a:cubicBezTo>
                  <a:cubicBezTo>
                    <a:pt x="27" y="7"/>
                    <a:pt x="32" y="10"/>
                    <a:pt x="39" y="7"/>
                  </a:cubicBezTo>
                  <a:cubicBezTo>
                    <a:pt x="39" y="13"/>
                    <a:pt x="32" y="13"/>
                    <a:pt x="32" y="19"/>
                  </a:cubicBezTo>
                  <a:cubicBezTo>
                    <a:pt x="29" y="19"/>
                    <a:pt x="29" y="17"/>
                    <a:pt x="26" y="17"/>
                  </a:cubicBezTo>
                  <a:cubicBezTo>
                    <a:pt x="22" y="16"/>
                    <a:pt x="20" y="25"/>
                    <a:pt x="19" y="20"/>
                  </a:cubicBezTo>
                  <a:cubicBezTo>
                    <a:pt x="17" y="21"/>
                    <a:pt x="17" y="24"/>
                    <a:pt x="17" y="26"/>
                  </a:cubicBezTo>
                  <a:cubicBezTo>
                    <a:pt x="12" y="28"/>
                    <a:pt x="12" y="15"/>
                    <a:pt x="8" y="22"/>
                  </a:cubicBezTo>
                  <a:cubicBezTo>
                    <a:pt x="0" y="17"/>
                    <a:pt x="6" y="3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6" name="iṧ1ïḓê"/>
            <p:cNvSpPr/>
            <p:nvPr/>
          </p:nvSpPr>
          <p:spPr bwMode="auto">
            <a:xfrm>
              <a:off x="7743140" y="1520103"/>
              <a:ext cx="156888" cy="137277"/>
            </a:xfrm>
            <a:custGeom>
              <a:avLst/>
              <a:gdLst>
                <a:gd name="T0" fmla="*/ 67 w 76"/>
                <a:gd name="T1" fmla="*/ 0 h 66"/>
                <a:gd name="T2" fmla="*/ 73 w 76"/>
                <a:gd name="T3" fmla="*/ 2 h 66"/>
                <a:gd name="T4" fmla="*/ 73 w 76"/>
                <a:gd name="T5" fmla="*/ 30 h 66"/>
                <a:gd name="T6" fmla="*/ 71 w 76"/>
                <a:gd name="T7" fmla="*/ 27 h 66"/>
                <a:gd name="T8" fmla="*/ 71 w 76"/>
                <a:gd name="T9" fmla="*/ 38 h 66"/>
                <a:gd name="T10" fmla="*/ 67 w 76"/>
                <a:gd name="T11" fmla="*/ 36 h 66"/>
                <a:gd name="T12" fmla="*/ 67 w 76"/>
                <a:gd name="T13" fmla="*/ 55 h 66"/>
                <a:gd name="T14" fmla="*/ 64 w 76"/>
                <a:gd name="T15" fmla="*/ 53 h 66"/>
                <a:gd name="T16" fmla="*/ 58 w 76"/>
                <a:gd name="T17" fmla="*/ 56 h 66"/>
                <a:gd name="T18" fmla="*/ 54 w 76"/>
                <a:gd name="T19" fmla="*/ 55 h 66"/>
                <a:gd name="T20" fmla="*/ 47 w 76"/>
                <a:gd name="T21" fmla="*/ 56 h 66"/>
                <a:gd name="T22" fmla="*/ 37 w 76"/>
                <a:gd name="T23" fmla="*/ 58 h 66"/>
                <a:gd name="T24" fmla="*/ 34 w 76"/>
                <a:gd name="T25" fmla="*/ 66 h 66"/>
                <a:gd name="T26" fmla="*/ 26 w 76"/>
                <a:gd name="T27" fmla="*/ 56 h 66"/>
                <a:gd name="T28" fmla="*/ 23 w 76"/>
                <a:gd name="T29" fmla="*/ 60 h 66"/>
                <a:gd name="T30" fmla="*/ 19 w 76"/>
                <a:gd name="T31" fmla="*/ 58 h 66"/>
                <a:gd name="T32" fmla="*/ 0 w 76"/>
                <a:gd name="T33" fmla="*/ 62 h 66"/>
                <a:gd name="T34" fmla="*/ 2 w 76"/>
                <a:gd name="T35" fmla="*/ 55 h 66"/>
                <a:gd name="T36" fmla="*/ 6 w 76"/>
                <a:gd name="T37" fmla="*/ 56 h 66"/>
                <a:gd name="T38" fmla="*/ 8 w 76"/>
                <a:gd name="T39" fmla="*/ 53 h 66"/>
                <a:gd name="T40" fmla="*/ 34 w 76"/>
                <a:gd name="T41" fmla="*/ 51 h 66"/>
                <a:gd name="T42" fmla="*/ 37 w 76"/>
                <a:gd name="T43" fmla="*/ 38 h 66"/>
                <a:gd name="T44" fmla="*/ 41 w 76"/>
                <a:gd name="T45" fmla="*/ 34 h 66"/>
                <a:gd name="T46" fmla="*/ 52 w 76"/>
                <a:gd name="T47" fmla="*/ 36 h 66"/>
                <a:gd name="T48" fmla="*/ 52 w 76"/>
                <a:gd name="T49" fmla="*/ 28 h 66"/>
                <a:gd name="T50" fmla="*/ 54 w 76"/>
                <a:gd name="T51" fmla="*/ 32 h 66"/>
                <a:gd name="T52" fmla="*/ 56 w 76"/>
                <a:gd name="T53" fmla="*/ 23 h 66"/>
                <a:gd name="T54" fmla="*/ 62 w 76"/>
                <a:gd name="T55" fmla="*/ 8 h 66"/>
                <a:gd name="T56" fmla="*/ 67 w 76"/>
                <a:gd name="T5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66">
                  <a:moveTo>
                    <a:pt x="67" y="0"/>
                  </a:moveTo>
                  <a:cubicBezTo>
                    <a:pt x="70" y="0"/>
                    <a:pt x="70" y="2"/>
                    <a:pt x="73" y="2"/>
                  </a:cubicBezTo>
                  <a:cubicBezTo>
                    <a:pt x="73" y="16"/>
                    <a:pt x="76" y="22"/>
                    <a:pt x="73" y="30"/>
                  </a:cubicBezTo>
                  <a:cubicBezTo>
                    <a:pt x="71" y="30"/>
                    <a:pt x="71" y="28"/>
                    <a:pt x="71" y="27"/>
                  </a:cubicBezTo>
                  <a:cubicBezTo>
                    <a:pt x="66" y="28"/>
                    <a:pt x="71" y="34"/>
                    <a:pt x="71" y="38"/>
                  </a:cubicBezTo>
                  <a:cubicBezTo>
                    <a:pt x="69" y="37"/>
                    <a:pt x="69" y="36"/>
                    <a:pt x="67" y="36"/>
                  </a:cubicBezTo>
                  <a:cubicBezTo>
                    <a:pt x="67" y="42"/>
                    <a:pt x="67" y="48"/>
                    <a:pt x="67" y="55"/>
                  </a:cubicBezTo>
                  <a:cubicBezTo>
                    <a:pt x="66" y="54"/>
                    <a:pt x="65" y="53"/>
                    <a:pt x="64" y="53"/>
                  </a:cubicBezTo>
                  <a:cubicBezTo>
                    <a:pt x="60" y="51"/>
                    <a:pt x="59" y="56"/>
                    <a:pt x="58" y="56"/>
                  </a:cubicBezTo>
                  <a:cubicBezTo>
                    <a:pt x="57" y="57"/>
                    <a:pt x="56" y="55"/>
                    <a:pt x="54" y="55"/>
                  </a:cubicBezTo>
                  <a:cubicBezTo>
                    <a:pt x="54" y="54"/>
                    <a:pt x="49" y="56"/>
                    <a:pt x="47" y="56"/>
                  </a:cubicBezTo>
                  <a:cubicBezTo>
                    <a:pt x="46" y="57"/>
                    <a:pt x="42" y="59"/>
                    <a:pt x="37" y="58"/>
                  </a:cubicBezTo>
                  <a:cubicBezTo>
                    <a:pt x="34" y="58"/>
                    <a:pt x="36" y="65"/>
                    <a:pt x="34" y="66"/>
                  </a:cubicBezTo>
                  <a:cubicBezTo>
                    <a:pt x="30" y="64"/>
                    <a:pt x="26" y="62"/>
                    <a:pt x="26" y="56"/>
                  </a:cubicBezTo>
                  <a:cubicBezTo>
                    <a:pt x="23" y="54"/>
                    <a:pt x="23" y="60"/>
                    <a:pt x="23" y="60"/>
                  </a:cubicBezTo>
                  <a:cubicBezTo>
                    <a:pt x="20" y="61"/>
                    <a:pt x="19" y="58"/>
                    <a:pt x="19" y="58"/>
                  </a:cubicBezTo>
                  <a:cubicBezTo>
                    <a:pt x="12" y="59"/>
                    <a:pt x="5" y="65"/>
                    <a:pt x="0" y="62"/>
                  </a:cubicBezTo>
                  <a:cubicBezTo>
                    <a:pt x="2" y="60"/>
                    <a:pt x="2" y="58"/>
                    <a:pt x="2" y="55"/>
                  </a:cubicBezTo>
                  <a:cubicBezTo>
                    <a:pt x="4" y="53"/>
                    <a:pt x="6" y="56"/>
                    <a:pt x="6" y="56"/>
                  </a:cubicBezTo>
                  <a:cubicBezTo>
                    <a:pt x="8" y="56"/>
                    <a:pt x="7" y="53"/>
                    <a:pt x="8" y="53"/>
                  </a:cubicBezTo>
                  <a:cubicBezTo>
                    <a:pt x="14" y="52"/>
                    <a:pt x="26" y="54"/>
                    <a:pt x="34" y="51"/>
                  </a:cubicBezTo>
                  <a:cubicBezTo>
                    <a:pt x="31" y="42"/>
                    <a:pt x="39" y="45"/>
                    <a:pt x="37" y="38"/>
                  </a:cubicBezTo>
                  <a:cubicBezTo>
                    <a:pt x="41" y="40"/>
                    <a:pt x="42" y="39"/>
                    <a:pt x="41" y="34"/>
                  </a:cubicBezTo>
                  <a:cubicBezTo>
                    <a:pt x="45" y="38"/>
                    <a:pt x="49" y="31"/>
                    <a:pt x="52" y="36"/>
                  </a:cubicBezTo>
                  <a:cubicBezTo>
                    <a:pt x="53" y="35"/>
                    <a:pt x="51" y="29"/>
                    <a:pt x="52" y="28"/>
                  </a:cubicBezTo>
                  <a:cubicBezTo>
                    <a:pt x="54" y="27"/>
                    <a:pt x="54" y="32"/>
                    <a:pt x="54" y="32"/>
                  </a:cubicBezTo>
                  <a:cubicBezTo>
                    <a:pt x="56" y="33"/>
                    <a:pt x="60" y="31"/>
                    <a:pt x="56" y="23"/>
                  </a:cubicBezTo>
                  <a:cubicBezTo>
                    <a:pt x="63" y="21"/>
                    <a:pt x="59" y="13"/>
                    <a:pt x="62" y="8"/>
                  </a:cubicBezTo>
                  <a:cubicBezTo>
                    <a:pt x="63" y="5"/>
                    <a:pt x="70" y="5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7" name="ïšḷîḋé"/>
            <p:cNvSpPr/>
            <p:nvPr/>
          </p:nvSpPr>
          <p:spPr bwMode="auto">
            <a:xfrm>
              <a:off x="5794652" y="1528507"/>
              <a:ext cx="28016" cy="30817"/>
            </a:xfrm>
            <a:custGeom>
              <a:avLst/>
              <a:gdLst>
                <a:gd name="T0" fmla="*/ 4 w 13"/>
                <a:gd name="T1" fmla="*/ 0 h 15"/>
                <a:gd name="T2" fmla="*/ 0 w 13"/>
                <a:gd name="T3" fmla="*/ 13 h 15"/>
                <a:gd name="T4" fmla="*/ 4 w 1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5">
                  <a:moveTo>
                    <a:pt x="4" y="0"/>
                  </a:moveTo>
                  <a:cubicBezTo>
                    <a:pt x="13" y="0"/>
                    <a:pt x="10" y="15"/>
                    <a:pt x="0" y="13"/>
                  </a:cubicBezTo>
                  <a:cubicBezTo>
                    <a:pt x="4" y="12"/>
                    <a:pt x="0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8" name="îS1íďe"/>
            <p:cNvSpPr/>
            <p:nvPr/>
          </p:nvSpPr>
          <p:spPr bwMode="auto">
            <a:xfrm>
              <a:off x="5861889" y="1571932"/>
              <a:ext cx="39222" cy="29417"/>
            </a:xfrm>
            <a:custGeom>
              <a:avLst/>
              <a:gdLst>
                <a:gd name="T0" fmla="*/ 15 w 19"/>
                <a:gd name="T1" fmla="*/ 3 h 14"/>
                <a:gd name="T2" fmla="*/ 19 w 19"/>
                <a:gd name="T3" fmla="*/ 13 h 14"/>
                <a:gd name="T4" fmla="*/ 9 w 19"/>
                <a:gd name="T5" fmla="*/ 13 h 14"/>
                <a:gd name="T6" fmla="*/ 9 w 19"/>
                <a:gd name="T7" fmla="*/ 11 h 14"/>
                <a:gd name="T8" fmla="*/ 2 w 19"/>
                <a:gd name="T9" fmla="*/ 9 h 14"/>
                <a:gd name="T10" fmla="*/ 15 w 19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3"/>
                  </a:moveTo>
                  <a:cubicBezTo>
                    <a:pt x="18" y="5"/>
                    <a:pt x="19" y="8"/>
                    <a:pt x="19" y="13"/>
                  </a:cubicBezTo>
                  <a:cubicBezTo>
                    <a:pt x="17" y="12"/>
                    <a:pt x="11" y="14"/>
                    <a:pt x="9" y="13"/>
                  </a:cubicBezTo>
                  <a:cubicBezTo>
                    <a:pt x="9" y="13"/>
                    <a:pt x="10" y="11"/>
                    <a:pt x="9" y="11"/>
                  </a:cubicBezTo>
                  <a:cubicBezTo>
                    <a:pt x="7" y="10"/>
                    <a:pt x="2" y="12"/>
                    <a:pt x="2" y="9"/>
                  </a:cubicBezTo>
                  <a:cubicBezTo>
                    <a:pt x="0" y="0"/>
                    <a:pt x="15" y="9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9" name="iSḻîdè"/>
            <p:cNvSpPr/>
            <p:nvPr/>
          </p:nvSpPr>
          <p:spPr bwMode="auto">
            <a:xfrm>
              <a:off x="6175664" y="1627963"/>
              <a:ext cx="29417" cy="15409"/>
            </a:xfrm>
            <a:custGeom>
              <a:avLst/>
              <a:gdLst>
                <a:gd name="T0" fmla="*/ 0 w 14"/>
                <a:gd name="T1" fmla="*/ 6 h 7"/>
                <a:gd name="T2" fmla="*/ 8 w 14"/>
                <a:gd name="T3" fmla="*/ 1 h 7"/>
                <a:gd name="T4" fmla="*/ 6 w 14"/>
                <a:gd name="T5" fmla="*/ 3 h 7"/>
                <a:gd name="T6" fmla="*/ 0 w 14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6"/>
                  </a:moveTo>
                  <a:cubicBezTo>
                    <a:pt x="0" y="1"/>
                    <a:pt x="3" y="0"/>
                    <a:pt x="8" y="1"/>
                  </a:cubicBezTo>
                  <a:cubicBezTo>
                    <a:pt x="14" y="0"/>
                    <a:pt x="10" y="4"/>
                    <a:pt x="6" y="3"/>
                  </a:cubicBezTo>
                  <a:cubicBezTo>
                    <a:pt x="4" y="4"/>
                    <a:pt x="4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0" name="îSḷîḑé"/>
            <p:cNvSpPr/>
            <p:nvPr/>
          </p:nvSpPr>
          <p:spPr bwMode="auto">
            <a:xfrm>
              <a:off x="7757148" y="1651776"/>
              <a:ext cx="29417" cy="18211"/>
            </a:xfrm>
            <a:custGeom>
              <a:avLst/>
              <a:gdLst>
                <a:gd name="T0" fmla="*/ 12 w 14"/>
                <a:gd name="T1" fmla="*/ 1 h 9"/>
                <a:gd name="T2" fmla="*/ 8 w 14"/>
                <a:gd name="T3" fmla="*/ 8 h 9"/>
                <a:gd name="T4" fmla="*/ 1 w 14"/>
                <a:gd name="T5" fmla="*/ 3 h 9"/>
                <a:gd name="T6" fmla="*/ 12 w 14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">
                  <a:moveTo>
                    <a:pt x="12" y="1"/>
                  </a:moveTo>
                  <a:cubicBezTo>
                    <a:pt x="14" y="7"/>
                    <a:pt x="6" y="2"/>
                    <a:pt x="8" y="8"/>
                  </a:cubicBezTo>
                  <a:cubicBezTo>
                    <a:pt x="3" y="9"/>
                    <a:pt x="0" y="8"/>
                    <a:pt x="1" y="3"/>
                  </a:cubicBezTo>
                  <a:cubicBezTo>
                    <a:pt x="5" y="8"/>
                    <a:pt x="6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1" name="ïŝ1idé"/>
            <p:cNvSpPr/>
            <p:nvPr/>
          </p:nvSpPr>
          <p:spPr bwMode="auto">
            <a:xfrm>
              <a:off x="7706720" y="1653177"/>
              <a:ext cx="42023" cy="43425"/>
            </a:xfrm>
            <a:custGeom>
              <a:avLst/>
              <a:gdLst>
                <a:gd name="T0" fmla="*/ 17 w 20"/>
                <a:gd name="T1" fmla="*/ 4 h 21"/>
                <a:gd name="T2" fmla="*/ 17 w 20"/>
                <a:gd name="T3" fmla="*/ 17 h 21"/>
                <a:gd name="T4" fmla="*/ 6 w 20"/>
                <a:gd name="T5" fmla="*/ 18 h 21"/>
                <a:gd name="T6" fmla="*/ 0 w 20"/>
                <a:gd name="T7" fmla="*/ 11 h 21"/>
                <a:gd name="T8" fmla="*/ 17 w 20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7" y="4"/>
                  </a:moveTo>
                  <a:cubicBezTo>
                    <a:pt x="20" y="9"/>
                    <a:pt x="12" y="14"/>
                    <a:pt x="17" y="17"/>
                  </a:cubicBezTo>
                  <a:cubicBezTo>
                    <a:pt x="17" y="21"/>
                    <a:pt x="9" y="17"/>
                    <a:pt x="6" y="18"/>
                  </a:cubicBezTo>
                  <a:cubicBezTo>
                    <a:pt x="6" y="11"/>
                    <a:pt x="7" y="8"/>
                    <a:pt x="0" y="11"/>
                  </a:cubicBezTo>
                  <a:cubicBezTo>
                    <a:pt x="0" y="2"/>
                    <a:pt x="10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2" name="ïṣ1ïďè"/>
            <p:cNvSpPr/>
            <p:nvPr/>
          </p:nvSpPr>
          <p:spPr bwMode="auto">
            <a:xfrm>
              <a:off x="7561038" y="1807263"/>
              <a:ext cx="25214" cy="39222"/>
            </a:xfrm>
            <a:custGeom>
              <a:avLst/>
              <a:gdLst>
                <a:gd name="T0" fmla="*/ 11 w 12"/>
                <a:gd name="T1" fmla="*/ 8 h 19"/>
                <a:gd name="T2" fmla="*/ 7 w 12"/>
                <a:gd name="T3" fmla="*/ 19 h 19"/>
                <a:gd name="T4" fmla="*/ 0 w 12"/>
                <a:gd name="T5" fmla="*/ 19 h 19"/>
                <a:gd name="T6" fmla="*/ 1 w 12"/>
                <a:gd name="T7" fmla="*/ 6 h 19"/>
                <a:gd name="T8" fmla="*/ 11 w 12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11" y="8"/>
                  </a:moveTo>
                  <a:cubicBezTo>
                    <a:pt x="11" y="13"/>
                    <a:pt x="4" y="11"/>
                    <a:pt x="7" y="19"/>
                  </a:cubicBezTo>
                  <a:cubicBezTo>
                    <a:pt x="5" y="19"/>
                    <a:pt x="2" y="19"/>
                    <a:pt x="0" y="19"/>
                  </a:cubicBezTo>
                  <a:cubicBezTo>
                    <a:pt x="0" y="16"/>
                    <a:pt x="6" y="9"/>
                    <a:pt x="1" y="6"/>
                  </a:cubicBezTo>
                  <a:cubicBezTo>
                    <a:pt x="3" y="2"/>
                    <a:pt x="12" y="0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3" name="îṣļïdé"/>
            <p:cNvSpPr/>
            <p:nvPr/>
          </p:nvSpPr>
          <p:spPr bwMode="auto">
            <a:xfrm>
              <a:off x="3912000" y="1825473"/>
              <a:ext cx="16809" cy="12607"/>
            </a:xfrm>
            <a:custGeom>
              <a:avLst/>
              <a:gdLst>
                <a:gd name="T0" fmla="*/ 0 w 8"/>
                <a:gd name="T1" fmla="*/ 3 h 6"/>
                <a:gd name="T2" fmla="*/ 7 w 8"/>
                <a:gd name="T3" fmla="*/ 1 h 6"/>
                <a:gd name="T4" fmla="*/ 5 w 8"/>
                <a:gd name="T5" fmla="*/ 6 h 6"/>
                <a:gd name="T6" fmla="*/ 1 w 8"/>
                <a:gd name="T7" fmla="*/ 6 h 6"/>
                <a:gd name="T8" fmla="*/ 0 w 8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8" y="4"/>
                    <a:pt x="5" y="4"/>
                    <a:pt x="5" y="6"/>
                  </a:cubicBezTo>
                  <a:cubicBezTo>
                    <a:pt x="4" y="6"/>
                    <a:pt x="3" y="6"/>
                    <a:pt x="1" y="6"/>
                  </a:cubicBezTo>
                  <a:cubicBezTo>
                    <a:pt x="2" y="4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4" name="íṡ1ïḓê"/>
            <p:cNvSpPr/>
            <p:nvPr/>
          </p:nvSpPr>
          <p:spPr bwMode="auto">
            <a:xfrm>
              <a:off x="4322430" y="1838081"/>
              <a:ext cx="158289" cy="63036"/>
            </a:xfrm>
            <a:custGeom>
              <a:avLst/>
              <a:gdLst>
                <a:gd name="T0" fmla="*/ 75 w 76"/>
                <a:gd name="T1" fmla="*/ 21 h 30"/>
                <a:gd name="T2" fmla="*/ 58 w 76"/>
                <a:gd name="T3" fmla="*/ 26 h 30"/>
                <a:gd name="T4" fmla="*/ 54 w 76"/>
                <a:gd name="T5" fmla="*/ 17 h 30"/>
                <a:gd name="T6" fmla="*/ 34 w 76"/>
                <a:gd name="T7" fmla="*/ 13 h 30"/>
                <a:gd name="T8" fmla="*/ 32 w 76"/>
                <a:gd name="T9" fmla="*/ 8 h 30"/>
                <a:gd name="T10" fmla="*/ 13 w 76"/>
                <a:gd name="T11" fmla="*/ 8 h 30"/>
                <a:gd name="T12" fmla="*/ 0 w 76"/>
                <a:gd name="T13" fmla="*/ 11 h 30"/>
                <a:gd name="T14" fmla="*/ 8 w 76"/>
                <a:gd name="T15" fmla="*/ 2 h 30"/>
                <a:gd name="T16" fmla="*/ 24 w 76"/>
                <a:gd name="T17" fmla="*/ 0 h 30"/>
                <a:gd name="T18" fmla="*/ 30 w 76"/>
                <a:gd name="T19" fmla="*/ 4 h 30"/>
                <a:gd name="T20" fmla="*/ 36 w 76"/>
                <a:gd name="T21" fmla="*/ 6 h 30"/>
                <a:gd name="T22" fmla="*/ 50 w 76"/>
                <a:gd name="T23" fmla="*/ 8 h 30"/>
                <a:gd name="T24" fmla="*/ 56 w 76"/>
                <a:gd name="T25" fmla="*/ 17 h 30"/>
                <a:gd name="T26" fmla="*/ 62 w 76"/>
                <a:gd name="T27" fmla="*/ 19 h 30"/>
                <a:gd name="T28" fmla="*/ 75 w 76"/>
                <a:gd name="T29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30">
                  <a:moveTo>
                    <a:pt x="75" y="21"/>
                  </a:moveTo>
                  <a:cubicBezTo>
                    <a:pt x="76" y="30"/>
                    <a:pt x="59" y="20"/>
                    <a:pt x="58" y="26"/>
                  </a:cubicBezTo>
                  <a:cubicBezTo>
                    <a:pt x="54" y="26"/>
                    <a:pt x="57" y="18"/>
                    <a:pt x="54" y="17"/>
                  </a:cubicBezTo>
                  <a:cubicBezTo>
                    <a:pt x="48" y="15"/>
                    <a:pt x="41" y="15"/>
                    <a:pt x="34" y="13"/>
                  </a:cubicBezTo>
                  <a:cubicBezTo>
                    <a:pt x="33" y="12"/>
                    <a:pt x="32" y="10"/>
                    <a:pt x="32" y="8"/>
                  </a:cubicBezTo>
                  <a:cubicBezTo>
                    <a:pt x="24" y="8"/>
                    <a:pt x="19" y="7"/>
                    <a:pt x="13" y="8"/>
                  </a:cubicBezTo>
                  <a:cubicBezTo>
                    <a:pt x="9" y="8"/>
                    <a:pt x="5" y="13"/>
                    <a:pt x="0" y="11"/>
                  </a:cubicBezTo>
                  <a:cubicBezTo>
                    <a:pt x="0" y="6"/>
                    <a:pt x="8" y="8"/>
                    <a:pt x="8" y="2"/>
                  </a:cubicBezTo>
                  <a:cubicBezTo>
                    <a:pt x="13" y="1"/>
                    <a:pt x="22" y="4"/>
                    <a:pt x="24" y="0"/>
                  </a:cubicBezTo>
                  <a:cubicBezTo>
                    <a:pt x="33" y="2"/>
                    <a:pt x="22" y="2"/>
                    <a:pt x="30" y="4"/>
                  </a:cubicBezTo>
                  <a:cubicBezTo>
                    <a:pt x="30" y="4"/>
                    <a:pt x="35" y="6"/>
                    <a:pt x="36" y="6"/>
                  </a:cubicBezTo>
                  <a:cubicBezTo>
                    <a:pt x="37" y="8"/>
                    <a:pt x="43" y="8"/>
                    <a:pt x="50" y="8"/>
                  </a:cubicBezTo>
                  <a:cubicBezTo>
                    <a:pt x="49" y="14"/>
                    <a:pt x="60" y="9"/>
                    <a:pt x="56" y="17"/>
                  </a:cubicBezTo>
                  <a:cubicBezTo>
                    <a:pt x="59" y="15"/>
                    <a:pt x="61" y="15"/>
                    <a:pt x="62" y="19"/>
                  </a:cubicBezTo>
                  <a:cubicBezTo>
                    <a:pt x="66" y="20"/>
                    <a:pt x="74" y="17"/>
                    <a:pt x="7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5" name="ïṩḷîdé"/>
            <p:cNvSpPr/>
            <p:nvPr/>
          </p:nvSpPr>
          <p:spPr bwMode="auto">
            <a:xfrm>
              <a:off x="4508734" y="1892711"/>
              <a:ext cx="64436" cy="35020"/>
            </a:xfrm>
            <a:custGeom>
              <a:avLst/>
              <a:gdLst>
                <a:gd name="T0" fmla="*/ 1 w 31"/>
                <a:gd name="T1" fmla="*/ 0 h 17"/>
                <a:gd name="T2" fmla="*/ 16 w 31"/>
                <a:gd name="T3" fmla="*/ 2 h 17"/>
                <a:gd name="T4" fmla="*/ 24 w 31"/>
                <a:gd name="T5" fmla="*/ 4 h 17"/>
                <a:gd name="T6" fmla="*/ 31 w 31"/>
                <a:gd name="T7" fmla="*/ 8 h 17"/>
                <a:gd name="T8" fmla="*/ 5 w 31"/>
                <a:gd name="T9" fmla="*/ 12 h 17"/>
                <a:gd name="T10" fmla="*/ 9 w 31"/>
                <a:gd name="T11" fmla="*/ 10 h 17"/>
                <a:gd name="T12" fmla="*/ 1 w 3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1" y="0"/>
                  </a:moveTo>
                  <a:cubicBezTo>
                    <a:pt x="5" y="3"/>
                    <a:pt x="12" y="1"/>
                    <a:pt x="16" y="2"/>
                  </a:cubicBezTo>
                  <a:cubicBezTo>
                    <a:pt x="17" y="2"/>
                    <a:pt x="22" y="9"/>
                    <a:pt x="24" y="4"/>
                  </a:cubicBezTo>
                  <a:cubicBezTo>
                    <a:pt x="27" y="5"/>
                    <a:pt x="25" y="10"/>
                    <a:pt x="31" y="8"/>
                  </a:cubicBezTo>
                  <a:cubicBezTo>
                    <a:pt x="31" y="17"/>
                    <a:pt x="11" y="13"/>
                    <a:pt x="5" y="12"/>
                  </a:cubicBezTo>
                  <a:cubicBezTo>
                    <a:pt x="4" y="10"/>
                    <a:pt x="9" y="10"/>
                    <a:pt x="9" y="10"/>
                  </a:cubicBezTo>
                  <a:cubicBezTo>
                    <a:pt x="9" y="7"/>
                    <a:pt x="0" y="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6" name="ísliḑè"/>
            <p:cNvSpPr/>
            <p:nvPr/>
          </p:nvSpPr>
          <p:spPr bwMode="auto">
            <a:xfrm>
              <a:off x="7378937" y="1896914"/>
              <a:ext cx="30817" cy="22413"/>
            </a:xfrm>
            <a:custGeom>
              <a:avLst/>
              <a:gdLst>
                <a:gd name="T0" fmla="*/ 13 w 15"/>
                <a:gd name="T1" fmla="*/ 0 h 11"/>
                <a:gd name="T2" fmla="*/ 9 w 15"/>
                <a:gd name="T3" fmla="*/ 11 h 11"/>
                <a:gd name="T4" fmla="*/ 0 w 15"/>
                <a:gd name="T5" fmla="*/ 4 h 11"/>
                <a:gd name="T6" fmla="*/ 4 w 15"/>
                <a:gd name="T7" fmla="*/ 0 h 11"/>
                <a:gd name="T8" fmla="*/ 13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3" y="0"/>
                  </a:moveTo>
                  <a:cubicBezTo>
                    <a:pt x="15" y="7"/>
                    <a:pt x="8" y="6"/>
                    <a:pt x="9" y="11"/>
                  </a:cubicBezTo>
                  <a:cubicBezTo>
                    <a:pt x="5" y="10"/>
                    <a:pt x="0" y="10"/>
                    <a:pt x="0" y="4"/>
                  </a:cubicBezTo>
                  <a:cubicBezTo>
                    <a:pt x="3" y="5"/>
                    <a:pt x="3" y="2"/>
                    <a:pt x="4" y="0"/>
                  </a:cubicBezTo>
                  <a:cubicBezTo>
                    <a:pt x="7" y="0"/>
                    <a:pt x="1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7" name="íṣḻíḑe"/>
            <p:cNvSpPr/>
            <p:nvPr/>
          </p:nvSpPr>
          <p:spPr bwMode="auto">
            <a:xfrm>
              <a:off x="4484921" y="1905318"/>
              <a:ext cx="23814" cy="18211"/>
            </a:xfrm>
            <a:custGeom>
              <a:avLst/>
              <a:gdLst>
                <a:gd name="T0" fmla="*/ 10 w 12"/>
                <a:gd name="T1" fmla="*/ 9 h 9"/>
                <a:gd name="T2" fmla="*/ 0 w 12"/>
                <a:gd name="T3" fmla="*/ 7 h 9"/>
                <a:gd name="T4" fmla="*/ 10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10" y="9"/>
                  </a:moveTo>
                  <a:cubicBezTo>
                    <a:pt x="8" y="8"/>
                    <a:pt x="5" y="7"/>
                    <a:pt x="0" y="7"/>
                  </a:cubicBezTo>
                  <a:cubicBezTo>
                    <a:pt x="1" y="4"/>
                    <a:pt x="12" y="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8" name="i$1íḋè"/>
            <p:cNvSpPr/>
            <p:nvPr/>
          </p:nvSpPr>
          <p:spPr bwMode="auto">
            <a:xfrm>
              <a:off x="4420485" y="1910921"/>
              <a:ext cx="30817" cy="19611"/>
            </a:xfrm>
            <a:custGeom>
              <a:avLst/>
              <a:gdLst>
                <a:gd name="T0" fmla="*/ 2 w 15"/>
                <a:gd name="T1" fmla="*/ 3 h 9"/>
                <a:gd name="T2" fmla="*/ 13 w 15"/>
                <a:gd name="T3" fmla="*/ 6 h 9"/>
                <a:gd name="T4" fmla="*/ 2 w 15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2" y="3"/>
                  </a:moveTo>
                  <a:cubicBezTo>
                    <a:pt x="5" y="4"/>
                    <a:pt x="15" y="0"/>
                    <a:pt x="13" y="6"/>
                  </a:cubicBezTo>
                  <a:cubicBezTo>
                    <a:pt x="9" y="5"/>
                    <a:pt x="0" y="9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9" name="îṧḻïḋe"/>
            <p:cNvSpPr/>
            <p:nvPr/>
          </p:nvSpPr>
          <p:spPr bwMode="auto">
            <a:xfrm>
              <a:off x="7551232" y="1919326"/>
              <a:ext cx="43425" cy="77043"/>
            </a:xfrm>
            <a:custGeom>
              <a:avLst/>
              <a:gdLst>
                <a:gd name="T0" fmla="*/ 10 w 21"/>
                <a:gd name="T1" fmla="*/ 0 h 37"/>
                <a:gd name="T2" fmla="*/ 18 w 21"/>
                <a:gd name="T3" fmla="*/ 0 h 37"/>
                <a:gd name="T4" fmla="*/ 21 w 21"/>
                <a:gd name="T5" fmla="*/ 13 h 37"/>
                <a:gd name="T6" fmla="*/ 16 w 21"/>
                <a:gd name="T7" fmla="*/ 19 h 37"/>
                <a:gd name="T8" fmla="*/ 14 w 21"/>
                <a:gd name="T9" fmla="*/ 25 h 37"/>
                <a:gd name="T10" fmla="*/ 12 w 21"/>
                <a:gd name="T11" fmla="*/ 34 h 37"/>
                <a:gd name="T12" fmla="*/ 6 w 21"/>
                <a:gd name="T13" fmla="*/ 28 h 37"/>
                <a:gd name="T14" fmla="*/ 1 w 21"/>
                <a:gd name="T15" fmla="*/ 21 h 37"/>
                <a:gd name="T16" fmla="*/ 5 w 21"/>
                <a:gd name="T17" fmla="*/ 10 h 37"/>
                <a:gd name="T18" fmla="*/ 10 w 21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7">
                  <a:moveTo>
                    <a:pt x="10" y="0"/>
                  </a:moveTo>
                  <a:cubicBezTo>
                    <a:pt x="13" y="0"/>
                    <a:pt x="15" y="0"/>
                    <a:pt x="18" y="0"/>
                  </a:cubicBezTo>
                  <a:cubicBezTo>
                    <a:pt x="20" y="4"/>
                    <a:pt x="20" y="9"/>
                    <a:pt x="21" y="13"/>
                  </a:cubicBezTo>
                  <a:cubicBezTo>
                    <a:pt x="18" y="14"/>
                    <a:pt x="20" y="20"/>
                    <a:pt x="16" y="19"/>
                  </a:cubicBezTo>
                  <a:cubicBezTo>
                    <a:pt x="16" y="22"/>
                    <a:pt x="16" y="24"/>
                    <a:pt x="14" y="25"/>
                  </a:cubicBezTo>
                  <a:cubicBezTo>
                    <a:pt x="13" y="27"/>
                    <a:pt x="16" y="34"/>
                    <a:pt x="12" y="34"/>
                  </a:cubicBezTo>
                  <a:cubicBezTo>
                    <a:pt x="6" y="37"/>
                    <a:pt x="11" y="29"/>
                    <a:pt x="6" y="28"/>
                  </a:cubicBezTo>
                  <a:cubicBezTo>
                    <a:pt x="4" y="28"/>
                    <a:pt x="3" y="23"/>
                    <a:pt x="1" y="21"/>
                  </a:cubicBezTo>
                  <a:cubicBezTo>
                    <a:pt x="0" y="16"/>
                    <a:pt x="7" y="17"/>
                    <a:pt x="5" y="10"/>
                  </a:cubicBezTo>
                  <a:cubicBezTo>
                    <a:pt x="9" y="14"/>
                    <a:pt x="9" y="5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0" name="íSḻiḋé"/>
            <p:cNvSpPr/>
            <p:nvPr/>
          </p:nvSpPr>
          <p:spPr bwMode="auto">
            <a:xfrm>
              <a:off x="7594657" y="1983762"/>
              <a:ext cx="58833" cy="60234"/>
            </a:xfrm>
            <a:custGeom>
              <a:avLst/>
              <a:gdLst>
                <a:gd name="T0" fmla="*/ 15 w 28"/>
                <a:gd name="T1" fmla="*/ 3 h 29"/>
                <a:gd name="T2" fmla="*/ 21 w 28"/>
                <a:gd name="T3" fmla="*/ 9 h 29"/>
                <a:gd name="T4" fmla="*/ 19 w 28"/>
                <a:gd name="T5" fmla="*/ 10 h 29"/>
                <a:gd name="T6" fmla="*/ 21 w 28"/>
                <a:gd name="T7" fmla="*/ 14 h 29"/>
                <a:gd name="T8" fmla="*/ 28 w 28"/>
                <a:gd name="T9" fmla="*/ 23 h 29"/>
                <a:gd name="T10" fmla="*/ 25 w 28"/>
                <a:gd name="T11" fmla="*/ 29 h 29"/>
                <a:gd name="T12" fmla="*/ 19 w 28"/>
                <a:gd name="T13" fmla="*/ 29 h 29"/>
                <a:gd name="T14" fmla="*/ 10 w 28"/>
                <a:gd name="T15" fmla="*/ 20 h 29"/>
                <a:gd name="T16" fmla="*/ 13 w 28"/>
                <a:gd name="T17" fmla="*/ 16 h 29"/>
                <a:gd name="T18" fmla="*/ 0 w 28"/>
                <a:gd name="T19" fmla="*/ 5 h 29"/>
                <a:gd name="T20" fmla="*/ 15 w 28"/>
                <a:gd name="T2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9">
                  <a:moveTo>
                    <a:pt x="15" y="3"/>
                  </a:moveTo>
                  <a:cubicBezTo>
                    <a:pt x="10" y="9"/>
                    <a:pt x="20" y="7"/>
                    <a:pt x="21" y="9"/>
                  </a:cubicBezTo>
                  <a:cubicBezTo>
                    <a:pt x="22" y="10"/>
                    <a:pt x="19" y="10"/>
                    <a:pt x="19" y="10"/>
                  </a:cubicBezTo>
                  <a:cubicBezTo>
                    <a:pt x="19" y="11"/>
                    <a:pt x="21" y="14"/>
                    <a:pt x="21" y="14"/>
                  </a:cubicBezTo>
                  <a:cubicBezTo>
                    <a:pt x="23" y="18"/>
                    <a:pt x="28" y="18"/>
                    <a:pt x="28" y="23"/>
                  </a:cubicBezTo>
                  <a:cubicBezTo>
                    <a:pt x="24" y="23"/>
                    <a:pt x="25" y="26"/>
                    <a:pt x="25" y="29"/>
                  </a:cubicBezTo>
                  <a:cubicBezTo>
                    <a:pt x="23" y="28"/>
                    <a:pt x="19" y="26"/>
                    <a:pt x="19" y="29"/>
                  </a:cubicBezTo>
                  <a:cubicBezTo>
                    <a:pt x="14" y="28"/>
                    <a:pt x="15" y="21"/>
                    <a:pt x="10" y="20"/>
                  </a:cubicBezTo>
                  <a:cubicBezTo>
                    <a:pt x="10" y="18"/>
                    <a:pt x="13" y="18"/>
                    <a:pt x="13" y="16"/>
                  </a:cubicBezTo>
                  <a:cubicBezTo>
                    <a:pt x="9" y="13"/>
                    <a:pt x="6" y="7"/>
                    <a:pt x="0" y="5"/>
                  </a:cubicBezTo>
                  <a:cubicBezTo>
                    <a:pt x="5" y="0"/>
                    <a:pt x="9" y="2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1" name="ïsļíḑê"/>
            <p:cNvSpPr/>
            <p:nvPr/>
          </p:nvSpPr>
          <p:spPr bwMode="auto">
            <a:xfrm>
              <a:off x="7572245" y="2008976"/>
              <a:ext cx="12607" cy="8405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0 h 4"/>
                <a:gd name="T4" fmla="*/ 6 w 6"/>
                <a:gd name="T5" fmla="*/ 4 h 4"/>
                <a:gd name="T6" fmla="*/ 0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2" name="iṡ1iḍè"/>
            <p:cNvSpPr/>
            <p:nvPr/>
          </p:nvSpPr>
          <p:spPr bwMode="auto">
            <a:xfrm>
              <a:off x="7590454" y="2018781"/>
              <a:ext cx="33619" cy="50428"/>
            </a:xfrm>
            <a:custGeom>
              <a:avLst/>
              <a:gdLst>
                <a:gd name="T0" fmla="*/ 15 w 16"/>
                <a:gd name="T1" fmla="*/ 20 h 24"/>
                <a:gd name="T2" fmla="*/ 6 w 16"/>
                <a:gd name="T3" fmla="*/ 21 h 24"/>
                <a:gd name="T4" fmla="*/ 0 w 16"/>
                <a:gd name="T5" fmla="*/ 12 h 24"/>
                <a:gd name="T6" fmla="*/ 15 w 16"/>
                <a:gd name="T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5" y="20"/>
                  </a:moveTo>
                  <a:cubicBezTo>
                    <a:pt x="16" y="24"/>
                    <a:pt x="9" y="20"/>
                    <a:pt x="6" y="21"/>
                  </a:cubicBezTo>
                  <a:cubicBezTo>
                    <a:pt x="6" y="16"/>
                    <a:pt x="8" y="10"/>
                    <a:pt x="0" y="12"/>
                  </a:cubicBezTo>
                  <a:cubicBezTo>
                    <a:pt x="7" y="0"/>
                    <a:pt x="7" y="21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3" name="îSḷïḓé"/>
            <p:cNvSpPr/>
            <p:nvPr/>
          </p:nvSpPr>
          <p:spPr bwMode="auto">
            <a:xfrm>
              <a:off x="6922282" y="2060805"/>
              <a:ext cx="33619" cy="56031"/>
            </a:xfrm>
            <a:custGeom>
              <a:avLst/>
              <a:gdLst>
                <a:gd name="T0" fmla="*/ 3 w 16"/>
                <a:gd name="T1" fmla="*/ 1 h 27"/>
                <a:gd name="T2" fmla="*/ 8 w 16"/>
                <a:gd name="T3" fmla="*/ 7 h 27"/>
                <a:gd name="T4" fmla="*/ 10 w 16"/>
                <a:gd name="T5" fmla="*/ 9 h 27"/>
                <a:gd name="T6" fmla="*/ 14 w 16"/>
                <a:gd name="T7" fmla="*/ 13 h 27"/>
                <a:gd name="T8" fmla="*/ 12 w 16"/>
                <a:gd name="T9" fmla="*/ 14 h 27"/>
                <a:gd name="T10" fmla="*/ 14 w 16"/>
                <a:gd name="T11" fmla="*/ 24 h 27"/>
                <a:gd name="T12" fmla="*/ 10 w 16"/>
                <a:gd name="T13" fmla="*/ 27 h 27"/>
                <a:gd name="T14" fmla="*/ 3 w 16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3" y="1"/>
                  </a:moveTo>
                  <a:cubicBezTo>
                    <a:pt x="6" y="0"/>
                    <a:pt x="7" y="5"/>
                    <a:pt x="8" y="7"/>
                  </a:cubicBezTo>
                  <a:cubicBezTo>
                    <a:pt x="9" y="8"/>
                    <a:pt x="10" y="7"/>
                    <a:pt x="10" y="9"/>
                  </a:cubicBezTo>
                  <a:cubicBezTo>
                    <a:pt x="10" y="11"/>
                    <a:pt x="13" y="11"/>
                    <a:pt x="14" y="13"/>
                  </a:cubicBezTo>
                  <a:cubicBezTo>
                    <a:pt x="15" y="15"/>
                    <a:pt x="12" y="14"/>
                    <a:pt x="12" y="14"/>
                  </a:cubicBezTo>
                  <a:cubicBezTo>
                    <a:pt x="12" y="16"/>
                    <a:pt x="16" y="18"/>
                    <a:pt x="14" y="24"/>
                  </a:cubicBezTo>
                  <a:cubicBezTo>
                    <a:pt x="11" y="23"/>
                    <a:pt x="10" y="25"/>
                    <a:pt x="10" y="27"/>
                  </a:cubicBezTo>
                  <a:cubicBezTo>
                    <a:pt x="0" y="24"/>
                    <a:pt x="1" y="1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4" name="ïślídè"/>
            <p:cNvSpPr/>
            <p:nvPr/>
          </p:nvSpPr>
          <p:spPr bwMode="auto">
            <a:xfrm>
              <a:off x="7619871" y="2063606"/>
              <a:ext cx="42023" cy="64436"/>
            </a:xfrm>
            <a:custGeom>
              <a:avLst/>
              <a:gdLst>
                <a:gd name="T0" fmla="*/ 16 w 20"/>
                <a:gd name="T1" fmla="*/ 0 h 31"/>
                <a:gd name="T2" fmla="*/ 20 w 20"/>
                <a:gd name="T3" fmla="*/ 15 h 31"/>
                <a:gd name="T4" fmla="*/ 14 w 20"/>
                <a:gd name="T5" fmla="*/ 17 h 31"/>
                <a:gd name="T6" fmla="*/ 14 w 20"/>
                <a:gd name="T7" fmla="*/ 30 h 31"/>
                <a:gd name="T8" fmla="*/ 5 w 20"/>
                <a:gd name="T9" fmla="*/ 25 h 31"/>
                <a:gd name="T10" fmla="*/ 7 w 20"/>
                <a:gd name="T11" fmla="*/ 17 h 31"/>
                <a:gd name="T12" fmla="*/ 7 w 20"/>
                <a:gd name="T13" fmla="*/ 13 h 31"/>
                <a:gd name="T14" fmla="*/ 5 w 20"/>
                <a:gd name="T15" fmla="*/ 13 h 31"/>
                <a:gd name="T16" fmla="*/ 9 w 20"/>
                <a:gd name="T17" fmla="*/ 8 h 31"/>
                <a:gd name="T18" fmla="*/ 13 w 20"/>
                <a:gd name="T19" fmla="*/ 2 h 31"/>
                <a:gd name="T20" fmla="*/ 16 w 2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1">
                  <a:moveTo>
                    <a:pt x="16" y="0"/>
                  </a:moveTo>
                  <a:cubicBezTo>
                    <a:pt x="16" y="7"/>
                    <a:pt x="16" y="13"/>
                    <a:pt x="20" y="15"/>
                  </a:cubicBezTo>
                  <a:cubicBezTo>
                    <a:pt x="20" y="17"/>
                    <a:pt x="17" y="17"/>
                    <a:pt x="14" y="17"/>
                  </a:cubicBezTo>
                  <a:cubicBezTo>
                    <a:pt x="18" y="20"/>
                    <a:pt x="13" y="23"/>
                    <a:pt x="14" y="30"/>
                  </a:cubicBezTo>
                  <a:cubicBezTo>
                    <a:pt x="9" y="31"/>
                    <a:pt x="10" y="25"/>
                    <a:pt x="5" y="25"/>
                  </a:cubicBezTo>
                  <a:cubicBezTo>
                    <a:pt x="4" y="21"/>
                    <a:pt x="7" y="20"/>
                    <a:pt x="7" y="17"/>
                  </a:cubicBezTo>
                  <a:cubicBezTo>
                    <a:pt x="7" y="16"/>
                    <a:pt x="4" y="14"/>
                    <a:pt x="7" y="13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0" y="13"/>
                    <a:pt x="5" y="6"/>
                    <a:pt x="9" y="8"/>
                  </a:cubicBezTo>
                  <a:cubicBezTo>
                    <a:pt x="9" y="5"/>
                    <a:pt x="11" y="3"/>
                    <a:pt x="13" y="2"/>
                  </a:cubicBezTo>
                  <a:cubicBezTo>
                    <a:pt x="13" y="2"/>
                    <a:pt x="14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5" name="îśḻiḓè"/>
            <p:cNvSpPr/>
            <p:nvPr/>
          </p:nvSpPr>
          <p:spPr bwMode="auto">
            <a:xfrm>
              <a:off x="7589054" y="2074812"/>
              <a:ext cx="30817" cy="28016"/>
            </a:xfrm>
            <a:custGeom>
              <a:avLst/>
              <a:gdLst>
                <a:gd name="T0" fmla="*/ 9 w 15"/>
                <a:gd name="T1" fmla="*/ 0 h 13"/>
                <a:gd name="T2" fmla="*/ 15 w 15"/>
                <a:gd name="T3" fmla="*/ 6 h 13"/>
                <a:gd name="T4" fmla="*/ 13 w 15"/>
                <a:gd name="T5" fmla="*/ 7 h 13"/>
                <a:gd name="T6" fmla="*/ 1 w 15"/>
                <a:gd name="T7" fmla="*/ 13 h 13"/>
                <a:gd name="T8" fmla="*/ 9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9" y="0"/>
                  </a:moveTo>
                  <a:cubicBezTo>
                    <a:pt x="13" y="0"/>
                    <a:pt x="15" y="2"/>
                    <a:pt x="15" y="6"/>
                  </a:cubicBezTo>
                  <a:cubicBezTo>
                    <a:pt x="11" y="5"/>
                    <a:pt x="11" y="7"/>
                    <a:pt x="13" y="7"/>
                  </a:cubicBezTo>
                  <a:cubicBezTo>
                    <a:pt x="11" y="9"/>
                    <a:pt x="6" y="12"/>
                    <a:pt x="1" y="13"/>
                  </a:cubicBezTo>
                  <a:cubicBezTo>
                    <a:pt x="0" y="5"/>
                    <a:pt x="9" y="7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6" name="î$ľíḍè"/>
            <p:cNvSpPr/>
            <p:nvPr/>
          </p:nvSpPr>
          <p:spPr bwMode="auto">
            <a:xfrm>
              <a:off x="7675902" y="2175669"/>
              <a:ext cx="21012" cy="39222"/>
            </a:xfrm>
            <a:custGeom>
              <a:avLst/>
              <a:gdLst>
                <a:gd name="T0" fmla="*/ 2 w 10"/>
                <a:gd name="T1" fmla="*/ 0 h 19"/>
                <a:gd name="T2" fmla="*/ 10 w 10"/>
                <a:gd name="T3" fmla="*/ 6 h 19"/>
                <a:gd name="T4" fmla="*/ 0 w 10"/>
                <a:gd name="T5" fmla="*/ 17 h 19"/>
                <a:gd name="T6" fmla="*/ 4 w 10"/>
                <a:gd name="T7" fmla="*/ 15 h 19"/>
                <a:gd name="T8" fmla="*/ 2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2" y="0"/>
                  </a:moveTo>
                  <a:cubicBezTo>
                    <a:pt x="7" y="0"/>
                    <a:pt x="4" y="8"/>
                    <a:pt x="10" y="6"/>
                  </a:cubicBezTo>
                  <a:cubicBezTo>
                    <a:pt x="8" y="11"/>
                    <a:pt x="9" y="19"/>
                    <a:pt x="0" y="17"/>
                  </a:cubicBezTo>
                  <a:cubicBezTo>
                    <a:pt x="0" y="15"/>
                    <a:pt x="3" y="16"/>
                    <a:pt x="4" y="15"/>
                  </a:cubicBezTo>
                  <a:cubicBezTo>
                    <a:pt x="1" y="8"/>
                    <a:pt x="1" y="1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7" name="îšļiḍê"/>
            <p:cNvSpPr/>
            <p:nvPr/>
          </p:nvSpPr>
          <p:spPr bwMode="auto">
            <a:xfrm>
              <a:off x="7556835" y="2185475"/>
              <a:ext cx="79845" cy="25214"/>
            </a:xfrm>
            <a:custGeom>
              <a:avLst/>
              <a:gdLst>
                <a:gd name="T0" fmla="*/ 37 w 38"/>
                <a:gd name="T1" fmla="*/ 5 h 12"/>
                <a:gd name="T2" fmla="*/ 26 w 38"/>
                <a:gd name="T3" fmla="*/ 10 h 12"/>
                <a:gd name="T4" fmla="*/ 0 w 38"/>
                <a:gd name="T5" fmla="*/ 12 h 12"/>
                <a:gd name="T6" fmla="*/ 31 w 38"/>
                <a:gd name="T7" fmla="*/ 3 h 12"/>
                <a:gd name="T8" fmla="*/ 37 w 38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">
                  <a:moveTo>
                    <a:pt x="37" y="5"/>
                  </a:moveTo>
                  <a:cubicBezTo>
                    <a:pt x="38" y="10"/>
                    <a:pt x="30" y="10"/>
                    <a:pt x="26" y="10"/>
                  </a:cubicBezTo>
                  <a:cubicBezTo>
                    <a:pt x="18" y="11"/>
                    <a:pt x="7" y="9"/>
                    <a:pt x="0" y="12"/>
                  </a:cubicBezTo>
                  <a:cubicBezTo>
                    <a:pt x="1" y="0"/>
                    <a:pt x="27" y="12"/>
                    <a:pt x="31" y="3"/>
                  </a:cubicBezTo>
                  <a:cubicBezTo>
                    <a:pt x="33" y="4"/>
                    <a:pt x="34" y="5"/>
                    <a:pt x="3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8" name="íṩľíḋe"/>
            <p:cNvSpPr/>
            <p:nvPr/>
          </p:nvSpPr>
          <p:spPr bwMode="auto">
            <a:xfrm>
              <a:off x="7727731" y="2216292"/>
              <a:ext cx="50428" cy="32218"/>
            </a:xfrm>
            <a:custGeom>
              <a:avLst/>
              <a:gdLst>
                <a:gd name="T0" fmla="*/ 24 w 24"/>
                <a:gd name="T1" fmla="*/ 10 h 15"/>
                <a:gd name="T2" fmla="*/ 20 w 24"/>
                <a:gd name="T3" fmla="*/ 14 h 15"/>
                <a:gd name="T4" fmla="*/ 9 w 24"/>
                <a:gd name="T5" fmla="*/ 14 h 15"/>
                <a:gd name="T6" fmla="*/ 7 w 24"/>
                <a:gd name="T7" fmla="*/ 12 h 15"/>
                <a:gd name="T8" fmla="*/ 0 w 24"/>
                <a:gd name="T9" fmla="*/ 7 h 15"/>
                <a:gd name="T10" fmla="*/ 9 w 24"/>
                <a:gd name="T11" fmla="*/ 3 h 15"/>
                <a:gd name="T12" fmla="*/ 15 w 24"/>
                <a:gd name="T13" fmla="*/ 1 h 15"/>
                <a:gd name="T14" fmla="*/ 15 w 24"/>
                <a:gd name="T15" fmla="*/ 3 h 15"/>
                <a:gd name="T16" fmla="*/ 16 w 24"/>
                <a:gd name="T17" fmla="*/ 1 h 15"/>
                <a:gd name="T18" fmla="*/ 24 w 24"/>
                <a:gd name="T1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">
                  <a:moveTo>
                    <a:pt x="24" y="10"/>
                  </a:moveTo>
                  <a:cubicBezTo>
                    <a:pt x="22" y="11"/>
                    <a:pt x="21" y="12"/>
                    <a:pt x="20" y="14"/>
                  </a:cubicBezTo>
                  <a:cubicBezTo>
                    <a:pt x="16" y="11"/>
                    <a:pt x="13" y="15"/>
                    <a:pt x="9" y="14"/>
                  </a:cubicBezTo>
                  <a:cubicBezTo>
                    <a:pt x="8" y="14"/>
                    <a:pt x="9" y="12"/>
                    <a:pt x="7" y="12"/>
                  </a:cubicBezTo>
                  <a:cubicBezTo>
                    <a:pt x="5" y="12"/>
                    <a:pt x="3" y="8"/>
                    <a:pt x="0" y="7"/>
                  </a:cubicBezTo>
                  <a:cubicBezTo>
                    <a:pt x="0" y="4"/>
                    <a:pt x="6" y="5"/>
                    <a:pt x="9" y="3"/>
                  </a:cubicBezTo>
                  <a:cubicBezTo>
                    <a:pt x="9" y="3"/>
                    <a:pt x="14" y="0"/>
                    <a:pt x="15" y="1"/>
                  </a:cubicBezTo>
                  <a:cubicBezTo>
                    <a:pt x="15" y="1"/>
                    <a:pt x="15" y="3"/>
                    <a:pt x="15" y="3"/>
                  </a:cubicBezTo>
                  <a:cubicBezTo>
                    <a:pt x="16" y="3"/>
                    <a:pt x="17" y="1"/>
                    <a:pt x="16" y="1"/>
                  </a:cubicBezTo>
                  <a:cubicBezTo>
                    <a:pt x="20" y="2"/>
                    <a:pt x="23" y="6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9" name="íṥľíḋê"/>
            <p:cNvSpPr/>
            <p:nvPr/>
          </p:nvSpPr>
          <p:spPr bwMode="auto">
            <a:xfrm>
              <a:off x="7754346" y="2233101"/>
              <a:ext cx="282958" cy="149884"/>
            </a:xfrm>
            <a:custGeom>
              <a:avLst/>
              <a:gdLst>
                <a:gd name="T0" fmla="*/ 44 w 136"/>
                <a:gd name="T1" fmla="*/ 36 h 72"/>
                <a:gd name="T2" fmla="*/ 37 w 136"/>
                <a:gd name="T3" fmla="*/ 32 h 72"/>
                <a:gd name="T4" fmla="*/ 33 w 136"/>
                <a:gd name="T5" fmla="*/ 25 h 72"/>
                <a:gd name="T6" fmla="*/ 13 w 136"/>
                <a:gd name="T7" fmla="*/ 19 h 72"/>
                <a:gd name="T8" fmla="*/ 2 w 136"/>
                <a:gd name="T9" fmla="*/ 19 h 72"/>
                <a:gd name="T10" fmla="*/ 0 w 136"/>
                <a:gd name="T11" fmla="*/ 12 h 72"/>
                <a:gd name="T12" fmla="*/ 5 w 136"/>
                <a:gd name="T13" fmla="*/ 12 h 72"/>
                <a:gd name="T14" fmla="*/ 11 w 136"/>
                <a:gd name="T15" fmla="*/ 10 h 72"/>
                <a:gd name="T16" fmla="*/ 20 w 136"/>
                <a:gd name="T17" fmla="*/ 13 h 72"/>
                <a:gd name="T18" fmla="*/ 28 w 136"/>
                <a:gd name="T19" fmla="*/ 8 h 72"/>
                <a:gd name="T20" fmla="*/ 43 w 136"/>
                <a:gd name="T21" fmla="*/ 2 h 72"/>
                <a:gd name="T22" fmla="*/ 46 w 136"/>
                <a:gd name="T23" fmla="*/ 6 h 72"/>
                <a:gd name="T24" fmla="*/ 61 w 136"/>
                <a:gd name="T25" fmla="*/ 12 h 72"/>
                <a:gd name="T26" fmla="*/ 65 w 136"/>
                <a:gd name="T27" fmla="*/ 10 h 72"/>
                <a:gd name="T28" fmla="*/ 69 w 136"/>
                <a:gd name="T29" fmla="*/ 13 h 72"/>
                <a:gd name="T30" fmla="*/ 78 w 136"/>
                <a:gd name="T31" fmla="*/ 13 h 72"/>
                <a:gd name="T32" fmla="*/ 85 w 136"/>
                <a:gd name="T33" fmla="*/ 17 h 72"/>
                <a:gd name="T34" fmla="*/ 85 w 136"/>
                <a:gd name="T35" fmla="*/ 23 h 72"/>
                <a:gd name="T36" fmla="*/ 89 w 136"/>
                <a:gd name="T37" fmla="*/ 21 h 72"/>
                <a:gd name="T38" fmla="*/ 91 w 136"/>
                <a:gd name="T39" fmla="*/ 27 h 72"/>
                <a:gd name="T40" fmla="*/ 100 w 136"/>
                <a:gd name="T41" fmla="*/ 32 h 72"/>
                <a:gd name="T42" fmla="*/ 115 w 136"/>
                <a:gd name="T43" fmla="*/ 38 h 72"/>
                <a:gd name="T44" fmla="*/ 113 w 136"/>
                <a:gd name="T45" fmla="*/ 43 h 72"/>
                <a:gd name="T46" fmla="*/ 119 w 136"/>
                <a:gd name="T47" fmla="*/ 47 h 72"/>
                <a:gd name="T48" fmla="*/ 119 w 136"/>
                <a:gd name="T49" fmla="*/ 51 h 72"/>
                <a:gd name="T50" fmla="*/ 126 w 136"/>
                <a:gd name="T51" fmla="*/ 58 h 72"/>
                <a:gd name="T52" fmla="*/ 136 w 136"/>
                <a:gd name="T53" fmla="*/ 68 h 72"/>
                <a:gd name="T54" fmla="*/ 123 w 136"/>
                <a:gd name="T55" fmla="*/ 68 h 72"/>
                <a:gd name="T56" fmla="*/ 112 w 136"/>
                <a:gd name="T57" fmla="*/ 60 h 72"/>
                <a:gd name="T58" fmla="*/ 108 w 136"/>
                <a:gd name="T59" fmla="*/ 56 h 72"/>
                <a:gd name="T60" fmla="*/ 106 w 136"/>
                <a:gd name="T61" fmla="*/ 54 h 72"/>
                <a:gd name="T62" fmla="*/ 100 w 136"/>
                <a:gd name="T63" fmla="*/ 49 h 72"/>
                <a:gd name="T64" fmla="*/ 85 w 136"/>
                <a:gd name="T65" fmla="*/ 47 h 72"/>
                <a:gd name="T66" fmla="*/ 78 w 136"/>
                <a:gd name="T67" fmla="*/ 64 h 72"/>
                <a:gd name="T68" fmla="*/ 67 w 136"/>
                <a:gd name="T69" fmla="*/ 60 h 72"/>
                <a:gd name="T70" fmla="*/ 61 w 136"/>
                <a:gd name="T71" fmla="*/ 58 h 72"/>
                <a:gd name="T72" fmla="*/ 54 w 136"/>
                <a:gd name="T73" fmla="*/ 49 h 72"/>
                <a:gd name="T74" fmla="*/ 46 w 136"/>
                <a:gd name="T75" fmla="*/ 56 h 72"/>
                <a:gd name="T76" fmla="*/ 41 w 136"/>
                <a:gd name="T77" fmla="*/ 53 h 72"/>
                <a:gd name="T78" fmla="*/ 46 w 136"/>
                <a:gd name="T79" fmla="*/ 47 h 72"/>
                <a:gd name="T80" fmla="*/ 50 w 136"/>
                <a:gd name="T81" fmla="*/ 40 h 72"/>
                <a:gd name="T82" fmla="*/ 48 w 136"/>
                <a:gd name="T83" fmla="*/ 43 h 72"/>
                <a:gd name="T84" fmla="*/ 44 w 136"/>
                <a:gd name="T85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72">
                  <a:moveTo>
                    <a:pt x="44" y="36"/>
                  </a:moveTo>
                  <a:cubicBezTo>
                    <a:pt x="41" y="36"/>
                    <a:pt x="42" y="31"/>
                    <a:pt x="37" y="32"/>
                  </a:cubicBezTo>
                  <a:cubicBezTo>
                    <a:pt x="36" y="29"/>
                    <a:pt x="34" y="27"/>
                    <a:pt x="33" y="25"/>
                  </a:cubicBezTo>
                  <a:cubicBezTo>
                    <a:pt x="25" y="24"/>
                    <a:pt x="17" y="23"/>
                    <a:pt x="13" y="19"/>
                  </a:cubicBezTo>
                  <a:cubicBezTo>
                    <a:pt x="7" y="21"/>
                    <a:pt x="9" y="19"/>
                    <a:pt x="2" y="19"/>
                  </a:cubicBezTo>
                  <a:cubicBezTo>
                    <a:pt x="1" y="16"/>
                    <a:pt x="3" y="12"/>
                    <a:pt x="0" y="12"/>
                  </a:cubicBezTo>
                  <a:cubicBezTo>
                    <a:pt x="1" y="8"/>
                    <a:pt x="3" y="12"/>
                    <a:pt x="5" y="12"/>
                  </a:cubicBezTo>
                  <a:cubicBezTo>
                    <a:pt x="8" y="11"/>
                    <a:pt x="9" y="9"/>
                    <a:pt x="11" y="10"/>
                  </a:cubicBezTo>
                  <a:cubicBezTo>
                    <a:pt x="15" y="10"/>
                    <a:pt x="17" y="13"/>
                    <a:pt x="20" y="13"/>
                  </a:cubicBezTo>
                  <a:cubicBezTo>
                    <a:pt x="24" y="15"/>
                    <a:pt x="25" y="9"/>
                    <a:pt x="28" y="8"/>
                  </a:cubicBezTo>
                  <a:cubicBezTo>
                    <a:pt x="32" y="5"/>
                    <a:pt x="39" y="6"/>
                    <a:pt x="43" y="2"/>
                  </a:cubicBezTo>
                  <a:cubicBezTo>
                    <a:pt x="46" y="0"/>
                    <a:pt x="45" y="5"/>
                    <a:pt x="46" y="6"/>
                  </a:cubicBezTo>
                  <a:cubicBezTo>
                    <a:pt x="50" y="8"/>
                    <a:pt x="61" y="5"/>
                    <a:pt x="61" y="12"/>
                  </a:cubicBezTo>
                  <a:cubicBezTo>
                    <a:pt x="63" y="13"/>
                    <a:pt x="65" y="10"/>
                    <a:pt x="65" y="10"/>
                  </a:cubicBezTo>
                  <a:cubicBezTo>
                    <a:pt x="67" y="10"/>
                    <a:pt x="67" y="13"/>
                    <a:pt x="69" y="13"/>
                  </a:cubicBezTo>
                  <a:cubicBezTo>
                    <a:pt x="71" y="15"/>
                    <a:pt x="75" y="12"/>
                    <a:pt x="78" y="13"/>
                  </a:cubicBezTo>
                  <a:cubicBezTo>
                    <a:pt x="79" y="14"/>
                    <a:pt x="80" y="19"/>
                    <a:pt x="85" y="17"/>
                  </a:cubicBezTo>
                  <a:cubicBezTo>
                    <a:pt x="88" y="20"/>
                    <a:pt x="86" y="20"/>
                    <a:pt x="85" y="23"/>
                  </a:cubicBezTo>
                  <a:cubicBezTo>
                    <a:pt x="88" y="23"/>
                    <a:pt x="89" y="22"/>
                    <a:pt x="89" y="21"/>
                  </a:cubicBezTo>
                  <a:cubicBezTo>
                    <a:pt x="91" y="21"/>
                    <a:pt x="91" y="24"/>
                    <a:pt x="91" y="27"/>
                  </a:cubicBezTo>
                  <a:cubicBezTo>
                    <a:pt x="93" y="30"/>
                    <a:pt x="97" y="30"/>
                    <a:pt x="100" y="32"/>
                  </a:cubicBezTo>
                  <a:cubicBezTo>
                    <a:pt x="102" y="33"/>
                    <a:pt x="109" y="38"/>
                    <a:pt x="115" y="38"/>
                  </a:cubicBezTo>
                  <a:cubicBezTo>
                    <a:pt x="116" y="41"/>
                    <a:pt x="114" y="41"/>
                    <a:pt x="113" y="43"/>
                  </a:cubicBezTo>
                  <a:cubicBezTo>
                    <a:pt x="114" y="46"/>
                    <a:pt x="118" y="45"/>
                    <a:pt x="119" y="47"/>
                  </a:cubicBezTo>
                  <a:cubicBezTo>
                    <a:pt x="120" y="48"/>
                    <a:pt x="118" y="50"/>
                    <a:pt x="119" y="51"/>
                  </a:cubicBezTo>
                  <a:cubicBezTo>
                    <a:pt x="121" y="53"/>
                    <a:pt x="124" y="55"/>
                    <a:pt x="126" y="58"/>
                  </a:cubicBezTo>
                  <a:cubicBezTo>
                    <a:pt x="129" y="62"/>
                    <a:pt x="131" y="67"/>
                    <a:pt x="136" y="68"/>
                  </a:cubicBezTo>
                  <a:cubicBezTo>
                    <a:pt x="132" y="72"/>
                    <a:pt x="125" y="68"/>
                    <a:pt x="123" y="68"/>
                  </a:cubicBezTo>
                  <a:cubicBezTo>
                    <a:pt x="119" y="67"/>
                    <a:pt x="117" y="65"/>
                    <a:pt x="112" y="60"/>
                  </a:cubicBezTo>
                  <a:cubicBezTo>
                    <a:pt x="110" y="59"/>
                    <a:pt x="109" y="57"/>
                    <a:pt x="108" y="56"/>
                  </a:cubicBezTo>
                  <a:cubicBezTo>
                    <a:pt x="107" y="55"/>
                    <a:pt x="106" y="57"/>
                    <a:pt x="106" y="54"/>
                  </a:cubicBezTo>
                  <a:cubicBezTo>
                    <a:pt x="106" y="54"/>
                    <a:pt x="101" y="49"/>
                    <a:pt x="100" y="49"/>
                  </a:cubicBezTo>
                  <a:cubicBezTo>
                    <a:pt x="96" y="47"/>
                    <a:pt x="90" y="50"/>
                    <a:pt x="85" y="47"/>
                  </a:cubicBezTo>
                  <a:cubicBezTo>
                    <a:pt x="81" y="51"/>
                    <a:pt x="80" y="58"/>
                    <a:pt x="78" y="64"/>
                  </a:cubicBezTo>
                  <a:cubicBezTo>
                    <a:pt x="77" y="61"/>
                    <a:pt x="70" y="62"/>
                    <a:pt x="67" y="60"/>
                  </a:cubicBezTo>
                  <a:cubicBezTo>
                    <a:pt x="65" y="58"/>
                    <a:pt x="68" y="55"/>
                    <a:pt x="61" y="58"/>
                  </a:cubicBezTo>
                  <a:cubicBezTo>
                    <a:pt x="65" y="49"/>
                    <a:pt x="52" y="56"/>
                    <a:pt x="54" y="49"/>
                  </a:cubicBezTo>
                  <a:cubicBezTo>
                    <a:pt x="49" y="50"/>
                    <a:pt x="45" y="50"/>
                    <a:pt x="46" y="56"/>
                  </a:cubicBezTo>
                  <a:cubicBezTo>
                    <a:pt x="44" y="55"/>
                    <a:pt x="44" y="52"/>
                    <a:pt x="41" y="53"/>
                  </a:cubicBezTo>
                  <a:cubicBezTo>
                    <a:pt x="41" y="49"/>
                    <a:pt x="44" y="49"/>
                    <a:pt x="46" y="47"/>
                  </a:cubicBezTo>
                  <a:cubicBezTo>
                    <a:pt x="49" y="45"/>
                    <a:pt x="51" y="45"/>
                    <a:pt x="50" y="40"/>
                  </a:cubicBezTo>
                  <a:cubicBezTo>
                    <a:pt x="49" y="38"/>
                    <a:pt x="48" y="43"/>
                    <a:pt x="48" y="43"/>
                  </a:cubicBezTo>
                  <a:cubicBezTo>
                    <a:pt x="45" y="42"/>
                    <a:pt x="46" y="31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0" name="íṣ1iḑè"/>
            <p:cNvSpPr/>
            <p:nvPr/>
          </p:nvSpPr>
          <p:spPr bwMode="auto">
            <a:xfrm>
              <a:off x="7688509" y="2252712"/>
              <a:ext cx="29417" cy="23814"/>
            </a:xfrm>
            <a:custGeom>
              <a:avLst/>
              <a:gdLst>
                <a:gd name="T0" fmla="*/ 13 w 14"/>
                <a:gd name="T1" fmla="*/ 4 h 12"/>
                <a:gd name="T2" fmla="*/ 0 w 14"/>
                <a:gd name="T3" fmla="*/ 6 h 12"/>
                <a:gd name="T4" fmla="*/ 13 w 14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13" y="4"/>
                  </a:moveTo>
                  <a:cubicBezTo>
                    <a:pt x="14" y="12"/>
                    <a:pt x="3" y="6"/>
                    <a:pt x="0" y="6"/>
                  </a:cubicBezTo>
                  <a:cubicBezTo>
                    <a:pt x="2" y="4"/>
                    <a:pt x="11" y="0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1" name="ïSḷîḓe"/>
            <p:cNvSpPr/>
            <p:nvPr/>
          </p:nvSpPr>
          <p:spPr bwMode="auto">
            <a:xfrm>
              <a:off x="7653490" y="2258315"/>
              <a:ext cx="18211" cy="9806"/>
            </a:xfrm>
            <a:custGeom>
              <a:avLst/>
              <a:gdLst>
                <a:gd name="T0" fmla="*/ 0 w 9"/>
                <a:gd name="T1" fmla="*/ 3 h 5"/>
                <a:gd name="T2" fmla="*/ 6 w 9"/>
                <a:gd name="T3" fmla="*/ 5 h 5"/>
                <a:gd name="T4" fmla="*/ 2 w 9"/>
                <a:gd name="T5" fmla="*/ 5 h 5"/>
                <a:gd name="T6" fmla="*/ 0 w 9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0"/>
                    <a:pt x="9" y="1"/>
                    <a:pt x="6" y="5"/>
                  </a:cubicBezTo>
                  <a:cubicBezTo>
                    <a:pt x="5" y="5"/>
                    <a:pt x="3" y="5"/>
                    <a:pt x="2" y="5"/>
                  </a:cubicBezTo>
                  <a:cubicBezTo>
                    <a:pt x="2" y="4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2" name="iśļíḋê"/>
            <p:cNvSpPr/>
            <p:nvPr/>
          </p:nvSpPr>
          <p:spPr bwMode="auto">
            <a:xfrm>
              <a:off x="8013490" y="2280728"/>
              <a:ext cx="56031" cy="40623"/>
            </a:xfrm>
            <a:custGeom>
              <a:avLst/>
              <a:gdLst>
                <a:gd name="T0" fmla="*/ 21 w 27"/>
                <a:gd name="T1" fmla="*/ 0 h 19"/>
                <a:gd name="T2" fmla="*/ 27 w 27"/>
                <a:gd name="T3" fmla="*/ 0 h 19"/>
                <a:gd name="T4" fmla="*/ 27 w 27"/>
                <a:gd name="T5" fmla="*/ 5 h 19"/>
                <a:gd name="T6" fmla="*/ 23 w 27"/>
                <a:gd name="T7" fmla="*/ 7 h 19"/>
                <a:gd name="T8" fmla="*/ 23 w 27"/>
                <a:gd name="T9" fmla="*/ 13 h 19"/>
                <a:gd name="T10" fmla="*/ 19 w 27"/>
                <a:gd name="T11" fmla="*/ 15 h 19"/>
                <a:gd name="T12" fmla="*/ 2 w 27"/>
                <a:gd name="T13" fmla="*/ 9 h 19"/>
                <a:gd name="T14" fmla="*/ 21 w 27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9">
                  <a:moveTo>
                    <a:pt x="21" y="0"/>
                  </a:moveTo>
                  <a:cubicBezTo>
                    <a:pt x="23" y="0"/>
                    <a:pt x="25" y="0"/>
                    <a:pt x="27" y="0"/>
                  </a:cubicBezTo>
                  <a:cubicBezTo>
                    <a:pt x="26" y="1"/>
                    <a:pt x="27" y="4"/>
                    <a:pt x="27" y="5"/>
                  </a:cubicBezTo>
                  <a:cubicBezTo>
                    <a:pt x="26" y="7"/>
                    <a:pt x="23" y="6"/>
                    <a:pt x="23" y="7"/>
                  </a:cubicBezTo>
                  <a:cubicBezTo>
                    <a:pt x="22" y="9"/>
                    <a:pt x="26" y="11"/>
                    <a:pt x="23" y="13"/>
                  </a:cubicBezTo>
                  <a:cubicBezTo>
                    <a:pt x="21" y="11"/>
                    <a:pt x="19" y="11"/>
                    <a:pt x="19" y="15"/>
                  </a:cubicBezTo>
                  <a:cubicBezTo>
                    <a:pt x="13" y="13"/>
                    <a:pt x="0" y="19"/>
                    <a:pt x="2" y="9"/>
                  </a:cubicBezTo>
                  <a:cubicBezTo>
                    <a:pt x="12" y="13"/>
                    <a:pt x="18" y="8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3" name="iṧḻídé"/>
            <p:cNvSpPr/>
            <p:nvPr/>
          </p:nvSpPr>
          <p:spPr bwMode="auto">
            <a:xfrm>
              <a:off x="7509209" y="2340961"/>
              <a:ext cx="30817" cy="15409"/>
            </a:xfrm>
            <a:custGeom>
              <a:avLst/>
              <a:gdLst>
                <a:gd name="T0" fmla="*/ 15 w 15"/>
                <a:gd name="T1" fmla="*/ 1 h 7"/>
                <a:gd name="T2" fmla="*/ 0 w 15"/>
                <a:gd name="T3" fmla="*/ 6 h 7"/>
                <a:gd name="T4" fmla="*/ 15 w 15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2" y="4"/>
                    <a:pt x="8" y="7"/>
                    <a:pt x="0" y="6"/>
                  </a:cubicBezTo>
                  <a:cubicBezTo>
                    <a:pt x="1" y="0"/>
                    <a:pt x="9" y="1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4" name="ï$1îḑe"/>
            <p:cNvSpPr/>
            <p:nvPr/>
          </p:nvSpPr>
          <p:spPr bwMode="auto">
            <a:xfrm>
              <a:off x="7556835" y="2340961"/>
              <a:ext cx="32218" cy="11206"/>
            </a:xfrm>
            <a:custGeom>
              <a:avLst/>
              <a:gdLst>
                <a:gd name="T0" fmla="*/ 15 w 15"/>
                <a:gd name="T1" fmla="*/ 1 h 5"/>
                <a:gd name="T2" fmla="*/ 0 w 15"/>
                <a:gd name="T3" fmla="*/ 4 h 5"/>
                <a:gd name="T4" fmla="*/ 15 w 15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5" y="1"/>
                  </a:moveTo>
                  <a:cubicBezTo>
                    <a:pt x="13" y="5"/>
                    <a:pt x="6" y="4"/>
                    <a:pt x="0" y="4"/>
                  </a:cubicBezTo>
                  <a:cubicBezTo>
                    <a:pt x="2" y="0"/>
                    <a:pt x="8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5" name="isḻídê"/>
            <p:cNvSpPr/>
            <p:nvPr/>
          </p:nvSpPr>
          <p:spPr bwMode="auto">
            <a:xfrm>
              <a:off x="7615668" y="2340961"/>
              <a:ext cx="51829" cy="33619"/>
            </a:xfrm>
            <a:custGeom>
              <a:avLst/>
              <a:gdLst>
                <a:gd name="T0" fmla="*/ 24 w 25"/>
                <a:gd name="T1" fmla="*/ 1 h 16"/>
                <a:gd name="T2" fmla="*/ 22 w 25"/>
                <a:gd name="T3" fmla="*/ 8 h 16"/>
                <a:gd name="T4" fmla="*/ 18 w 25"/>
                <a:gd name="T5" fmla="*/ 8 h 16"/>
                <a:gd name="T6" fmla="*/ 2 w 25"/>
                <a:gd name="T7" fmla="*/ 16 h 16"/>
                <a:gd name="T8" fmla="*/ 7 w 25"/>
                <a:gd name="T9" fmla="*/ 10 h 16"/>
                <a:gd name="T10" fmla="*/ 11 w 25"/>
                <a:gd name="T11" fmla="*/ 6 h 16"/>
                <a:gd name="T12" fmla="*/ 15 w 25"/>
                <a:gd name="T13" fmla="*/ 2 h 16"/>
                <a:gd name="T14" fmla="*/ 24 w 25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24" y="1"/>
                  </a:moveTo>
                  <a:cubicBezTo>
                    <a:pt x="25" y="4"/>
                    <a:pt x="23" y="7"/>
                    <a:pt x="22" y="8"/>
                  </a:cubicBezTo>
                  <a:cubicBezTo>
                    <a:pt x="21" y="9"/>
                    <a:pt x="19" y="7"/>
                    <a:pt x="18" y="8"/>
                  </a:cubicBezTo>
                  <a:cubicBezTo>
                    <a:pt x="16" y="11"/>
                    <a:pt x="10" y="16"/>
                    <a:pt x="2" y="16"/>
                  </a:cubicBezTo>
                  <a:cubicBezTo>
                    <a:pt x="0" y="11"/>
                    <a:pt x="5" y="11"/>
                    <a:pt x="7" y="10"/>
                  </a:cubicBezTo>
                  <a:cubicBezTo>
                    <a:pt x="8" y="9"/>
                    <a:pt x="10" y="7"/>
                    <a:pt x="11" y="6"/>
                  </a:cubicBezTo>
                  <a:cubicBezTo>
                    <a:pt x="12" y="5"/>
                    <a:pt x="14" y="5"/>
                    <a:pt x="15" y="2"/>
                  </a:cubicBezTo>
                  <a:cubicBezTo>
                    <a:pt x="20" y="4"/>
                    <a:pt x="19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6" name="íṡlídè"/>
            <p:cNvSpPr/>
            <p:nvPr/>
          </p:nvSpPr>
          <p:spPr bwMode="auto">
            <a:xfrm>
              <a:off x="8401508" y="2785009"/>
              <a:ext cx="28016" cy="39222"/>
            </a:xfrm>
            <a:custGeom>
              <a:avLst/>
              <a:gdLst>
                <a:gd name="T0" fmla="*/ 2 w 13"/>
                <a:gd name="T1" fmla="*/ 0 h 19"/>
                <a:gd name="T2" fmla="*/ 4 w 13"/>
                <a:gd name="T3" fmla="*/ 4 h 19"/>
                <a:gd name="T4" fmla="*/ 9 w 13"/>
                <a:gd name="T5" fmla="*/ 9 h 19"/>
                <a:gd name="T6" fmla="*/ 11 w 13"/>
                <a:gd name="T7" fmla="*/ 19 h 19"/>
                <a:gd name="T8" fmla="*/ 6 w 13"/>
                <a:gd name="T9" fmla="*/ 19 h 19"/>
                <a:gd name="T10" fmla="*/ 0 w 13"/>
                <a:gd name="T11" fmla="*/ 4 h 19"/>
                <a:gd name="T12" fmla="*/ 2 w 1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cubicBezTo>
                    <a:pt x="4" y="0"/>
                    <a:pt x="3" y="2"/>
                    <a:pt x="4" y="4"/>
                  </a:cubicBezTo>
                  <a:cubicBezTo>
                    <a:pt x="2" y="6"/>
                    <a:pt x="12" y="7"/>
                    <a:pt x="9" y="9"/>
                  </a:cubicBezTo>
                  <a:cubicBezTo>
                    <a:pt x="6" y="13"/>
                    <a:pt x="13" y="10"/>
                    <a:pt x="11" y="19"/>
                  </a:cubicBezTo>
                  <a:cubicBezTo>
                    <a:pt x="8" y="19"/>
                    <a:pt x="6" y="16"/>
                    <a:pt x="6" y="19"/>
                  </a:cubicBezTo>
                  <a:cubicBezTo>
                    <a:pt x="3" y="16"/>
                    <a:pt x="2" y="8"/>
                    <a:pt x="0" y="4"/>
                  </a:cubicBezTo>
                  <a:cubicBezTo>
                    <a:pt x="2" y="4"/>
                    <a:pt x="1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7" name="iṣḷiḍê"/>
            <p:cNvSpPr/>
            <p:nvPr/>
          </p:nvSpPr>
          <p:spPr bwMode="auto">
            <a:xfrm>
              <a:off x="8408511" y="2820029"/>
              <a:ext cx="64436" cy="85448"/>
            </a:xfrm>
            <a:custGeom>
              <a:avLst/>
              <a:gdLst>
                <a:gd name="T0" fmla="*/ 10 w 31"/>
                <a:gd name="T1" fmla="*/ 0 h 41"/>
                <a:gd name="T2" fmla="*/ 12 w 31"/>
                <a:gd name="T3" fmla="*/ 2 h 41"/>
                <a:gd name="T4" fmla="*/ 16 w 31"/>
                <a:gd name="T5" fmla="*/ 2 h 41"/>
                <a:gd name="T6" fmla="*/ 31 w 31"/>
                <a:gd name="T7" fmla="*/ 9 h 41"/>
                <a:gd name="T8" fmla="*/ 31 w 31"/>
                <a:gd name="T9" fmla="*/ 19 h 41"/>
                <a:gd name="T10" fmla="*/ 25 w 31"/>
                <a:gd name="T11" fmla="*/ 19 h 41"/>
                <a:gd name="T12" fmla="*/ 23 w 31"/>
                <a:gd name="T13" fmla="*/ 22 h 41"/>
                <a:gd name="T14" fmla="*/ 21 w 31"/>
                <a:gd name="T15" fmla="*/ 33 h 41"/>
                <a:gd name="T16" fmla="*/ 19 w 31"/>
                <a:gd name="T17" fmla="*/ 37 h 41"/>
                <a:gd name="T18" fmla="*/ 10 w 31"/>
                <a:gd name="T19" fmla="*/ 39 h 41"/>
                <a:gd name="T20" fmla="*/ 8 w 31"/>
                <a:gd name="T21" fmla="*/ 33 h 41"/>
                <a:gd name="T22" fmla="*/ 12 w 31"/>
                <a:gd name="T23" fmla="*/ 30 h 41"/>
                <a:gd name="T24" fmla="*/ 1 w 31"/>
                <a:gd name="T25" fmla="*/ 24 h 41"/>
                <a:gd name="T26" fmla="*/ 8 w 31"/>
                <a:gd name="T27" fmla="*/ 17 h 41"/>
                <a:gd name="T28" fmla="*/ 10 w 3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10" y="0"/>
                  </a:moveTo>
                  <a:cubicBezTo>
                    <a:pt x="12" y="0"/>
                    <a:pt x="12" y="1"/>
                    <a:pt x="12" y="2"/>
                  </a:cubicBezTo>
                  <a:cubicBezTo>
                    <a:pt x="12" y="5"/>
                    <a:pt x="16" y="2"/>
                    <a:pt x="16" y="2"/>
                  </a:cubicBezTo>
                  <a:cubicBezTo>
                    <a:pt x="21" y="5"/>
                    <a:pt x="19" y="12"/>
                    <a:pt x="31" y="9"/>
                  </a:cubicBezTo>
                  <a:cubicBezTo>
                    <a:pt x="31" y="12"/>
                    <a:pt x="31" y="15"/>
                    <a:pt x="31" y="19"/>
                  </a:cubicBezTo>
                  <a:cubicBezTo>
                    <a:pt x="29" y="19"/>
                    <a:pt x="27" y="19"/>
                    <a:pt x="25" y="19"/>
                  </a:cubicBezTo>
                  <a:cubicBezTo>
                    <a:pt x="25" y="21"/>
                    <a:pt x="25" y="22"/>
                    <a:pt x="23" y="22"/>
                  </a:cubicBezTo>
                  <a:cubicBezTo>
                    <a:pt x="27" y="27"/>
                    <a:pt x="22" y="28"/>
                    <a:pt x="21" y="33"/>
                  </a:cubicBezTo>
                  <a:cubicBezTo>
                    <a:pt x="21" y="35"/>
                    <a:pt x="15" y="36"/>
                    <a:pt x="19" y="37"/>
                  </a:cubicBezTo>
                  <a:cubicBezTo>
                    <a:pt x="20" y="41"/>
                    <a:pt x="13" y="38"/>
                    <a:pt x="10" y="39"/>
                  </a:cubicBezTo>
                  <a:cubicBezTo>
                    <a:pt x="11" y="36"/>
                    <a:pt x="8" y="36"/>
                    <a:pt x="8" y="33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9" y="27"/>
                    <a:pt x="8" y="22"/>
                    <a:pt x="1" y="24"/>
                  </a:cubicBezTo>
                  <a:cubicBezTo>
                    <a:pt x="0" y="19"/>
                    <a:pt x="6" y="19"/>
                    <a:pt x="8" y="17"/>
                  </a:cubicBezTo>
                  <a:cubicBezTo>
                    <a:pt x="9" y="7"/>
                    <a:pt x="8" y="7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8" name="î$lîḍè"/>
            <p:cNvSpPr/>
            <p:nvPr/>
          </p:nvSpPr>
          <p:spPr bwMode="auto">
            <a:xfrm>
              <a:off x="7957459" y="2890068"/>
              <a:ext cx="51829" cy="56031"/>
            </a:xfrm>
            <a:custGeom>
              <a:avLst/>
              <a:gdLst>
                <a:gd name="T0" fmla="*/ 24 w 25"/>
                <a:gd name="T1" fmla="*/ 1 h 27"/>
                <a:gd name="T2" fmla="*/ 24 w 25"/>
                <a:gd name="T3" fmla="*/ 12 h 27"/>
                <a:gd name="T4" fmla="*/ 22 w 25"/>
                <a:gd name="T5" fmla="*/ 9 h 27"/>
                <a:gd name="T6" fmla="*/ 20 w 25"/>
                <a:gd name="T7" fmla="*/ 11 h 27"/>
                <a:gd name="T8" fmla="*/ 20 w 25"/>
                <a:gd name="T9" fmla="*/ 20 h 27"/>
                <a:gd name="T10" fmla="*/ 16 w 25"/>
                <a:gd name="T11" fmla="*/ 20 h 27"/>
                <a:gd name="T12" fmla="*/ 16 w 25"/>
                <a:gd name="T13" fmla="*/ 24 h 27"/>
                <a:gd name="T14" fmla="*/ 11 w 25"/>
                <a:gd name="T15" fmla="*/ 27 h 27"/>
                <a:gd name="T16" fmla="*/ 7 w 25"/>
                <a:gd name="T17" fmla="*/ 22 h 27"/>
                <a:gd name="T18" fmla="*/ 3 w 25"/>
                <a:gd name="T19" fmla="*/ 18 h 27"/>
                <a:gd name="T20" fmla="*/ 0 w 25"/>
                <a:gd name="T21" fmla="*/ 7 h 27"/>
                <a:gd name="T22" fmla="*/ 15 w 25"/>
                <a:gd name="T23" fmla="*/ 3 h 27"/>
                <a:gd name="T24" fmla="*/ 24 w 25"/>
                <a:gd name="T2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7">
                  <a:moveTo>
                    <a:pt x="24" y="1"/>
                  </a:moveTo>
                  <a:cubicBezTo>
                    <a:pt x="23" y="5"/>
                    <a:pt x="25" y="8"/>
                    <a:pt x="24" y="12"/>
                  </a:cubicBezTo>
                  <a:cubicBezTo>
                    <a:pt x="24" y="13"/>
                    <a:pt x="22" y="10"/>
                    <a:pt x="22" y="9"/>
                  </a:cubicBezTo>
                  <a:cubicBezTo>
                    <a:pt x="22" y="9"/>
                    <a:pt x="21" y="9"/>
                    <a:pt x="20" y="11"/>
                  </a:cubicBezTo>
                  <a:cubicBezTo>
                    <a:pt x="19" y="13"/>
                    <a:pt x="21" y="17"/>
                    <a:pt x="20" y="20"/>
                  </a:cubicBezTo>
                  <a:cubicBezTo>
                    <a:pt x="20" y="20"/>
                    <a:pt x="17" y="19"/>
                    <a:pt x="16" y="20"/>
                  </a:cubicBezTo>
                  <a:cubicBezTo>
                    <a:pt x="16" y="20"/>
                    <a:pt x="17" y="23"/>
                    <a:pt x="16" y="24"/>
                  </a:cubicBezTo>
                  <a:cubicBezTo>
                    <a:pt x="15" y="25"/>
                    <a:pt x="11" y="24"/>
                    <a:pt x="11" y="27"/>
                  </a:cubicBezTo>
                  <a:cubicBezTo>
                    <a:pt x="9" y="26"/>
                    <a:pt x="8" y="24"/>
                    <a:pt x="7" y="22"/>
                  </a:cubicBezTo>
                  <a:cubicBezTo>
                    <a:pt x="6" y="21"/>
                    <a:pt x="4" y="19"/>
                    <a:pt x="3" y="18"/>
                  </a:cubicBezTo>
                  <a:cubicBezTo>
                    <a:pt x="2" y="14"/>
                    <a:pt x="4" y="9"/>
                    <a:pt x="0" y="7"/>
                  </a:cubicBezTo>
                  <a:cubicBezTo>
                    <a:pt x="2" y="4"/>
                    <a:pt x="9" y="4"/>
                    <a:pt x="15" y="3"/>
                  </a:cubicBezTo>
                  <a:cubicBezTo>
                    <a:pt x="18" y="2"/>
                    <a:pt x="20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9" name="ïṧļîḋè"/>
            <p:cNvSpPr/>
            <p:nvPr/>
          </p:nvSpPr>
          <p:spPr bwMode="auto">
            <a:xfrm>
              <a:off x="4511535" y="414885"/>
              <a:ext cx="952532" cy="710197"/>
            </a:xfrm>
            <a:custGeom>
              <a:avLst/>
              <a:gdLst>
                <a:gd name="T0" fmla="*/ 325 w 458"/>
                <a:gd name="T1" fmla="*/ 39 h 342"/>
                <a:gd name="T2" fmla="*/ 343 w 458"/>
                <a:gd name="T3" fmla="*/ 40 h 342"/>
                <a:gd name="T4" fmla="*/ 370 w 458"/>
                <a:gd name="T5" fmla="*/ 35 h 342"/>
                <a:gd name="T6" fmla="*/ 384 w 458"/>
                <a:gd name="T7" fmla="*/ 37 h 342"/>
                <a:gd name="T8" fmla="*/ 383 w 458"/>
                <a:gd name="T9" fmla="*/ 42 h 342"/>
                <a:gd name="T10" fmla="*/ 431 w 458"/>
                <a:gd name="T11" fmla="*/ 33 h 342"/>
                <a:gd name="T12" fmla="*/ 457 w 458"/>
                <a:gd name="T13" fmla="*/ 39 h 342"/>
                <a:gd name="T14" fmla="*/ 424 w 458"/>
                <a:gd name="T15" fmla="*/ 55 h 342"/>
                <a:gd name="T16" fmla="*/ 414 w 458"/>
                <a:gd name="T17" fmla="*/ 68 h 342"/>
                <a:gd name="T18" fmla="*/ 397 w 458"/>
                <a:gd name="T19" fmla="*/ 87 h 342"/>
                <a:gd name="T20" fmla="*/ 401 w 458"/>
                <a:gd name="T21" fmla="*/ 104 h 342"/>
                <a:gd name="T22" fmla="*/ 390 w 458"/>
                <a:gd name="T23" fmla="*/ 121 h 342"/>
                <a:gd name="T24" fmla="*/ 403 w 458"/>
                <a:gd name="T25" fmla="*/ 143 h 342"/>
                <a:gd name="T26" fmla="*/ 392 w 458"/>
                <a:gd name="T27" fmla="*/ 160 h 342"/>
                <a:gd name="T28" fmla="*/ 379 w 458"/>
                <a:gd name="T29" fmla="*/ 175 h 342"/>
                <a:gd name="T30" fmla="*/ 397 w 458"/>
                <a:gd name="T31" fmla="*/ 208 h 342"/>
                <a:gd name="T32" fmla="*/ 368 w 458"/>
                <a:gd name="T33" fmla="*/ 204 h 342"/>
                <a:gd name="T34" fmla="*/ 366 w 458"/>
                <a:gd name="T35" fmla="*/ 216 h 342"/>
                <a:gd name="T36" fmla="*/ 353 w 458"/>
                <a:gd name="T37" fmla="*/ 234 h 342"/>
                <a:gd name="T38" fmla="*/ 323 w 458"/>
                <a:gd name="T39" fmla="*/ 242 h 342"/>
                <a:gd name="T40" fmla="*/ 308 w 458"/>
                <a:gd name="T41" fmla="*/ 251 h 342"/>
                <a:gd name="T42" fmla="*/ 299 w 458"/>
                <a:gd name="T43" fmla="*/ 262 h 342"/>
                <a:gd name="T44" fmla="*/ 258 w 458"/>
                <a:gd name="T45" fmla="*/ 273 h 342"/>
                <a:gd name="T46" fmla="*/ 247 w 458"/>
                <a:gd name="T47" fmla="*/ 290 h 342"/>
                <a:gd name="T48" fmla="*/ 235 w 458"/>
                <a:gd name="T49" fmla="*/ 305 h 342"/>
                <a:gd name="T50" fmla="*/ 232 w 458"/>
                <a:gd name="T51" fmla="*/ 320 h 342"/>
                <a:gd name="T52" fmla="*/ 207 w 458"/>
                <a:gd name="T53" fmla="*/ 335 h 342"/>
                <a:gd name="T54" fmla="*/ 181 w 458"/>
                <a:gd name="T55" fmla="*/ 322 h 342"/>
                <a:gd name="T56" fmla="*/ 166 w 458"/>
                <a:gd name="T57" fmla="*/ 303 h 342"/>
                <a:gd name="T58" fmla="*/ 157 w 458"/>
                <a:gd name="T59" fmla="*/ 290 h 342"/>
                <a:gd name="T60" fmla="*/ 150 w 458"/>
                <a:gd name="T61" fmla="*/ 262 h 342"/>
                <a:gd name="T62" fmla="*/ 153 w 458"/>
                <a:gd name="T63" fmla="*/ 253 h 342"/>
                <a:gd name="T64" fmla="*/ 166 w 458"/>
                <a:gd name="T65" fmla="*/ 238 h 342"/>
                <a:gd name="T66" fmla="*/ 159 w 458"/>
                <a:gd name="T67" fmla="*/ 219 h 342"/>
                <a:gd name="T68" fmla="*/ 163 w 458"/>
                <a:gd name="T69" fmla="*/ 204 h 342"/>
                <a:gd name="T70" fmla="*/ 144 w 458"/>
                <a:gd name="T71" fmla="*/ 199 h 342"/>
                <a:gd name="T72" fmla="*/ 131 w 458"/>
                <a:gd name="T73" fmla="*/ 175 h 342"/>
                <a:gd name="T74" fmla="*/ 118 w 458"/>
                <a:gd name="T75" fmla="*/ 148 h 342"/>
                <a:gd name="T76" fmla="*/ 84 w 458"/>
                <a:gd name="T77" fmla="*/ 132 h 342"/>
                <a:gd name="T78" fmla="*/ 38 w 458"/>
                <a:gd name="T79" fmla="*/ 134 h 342"/>
                <a:gd name="T80" fmla="*/ 38 w 458"/>
                <a:gd name="T81" fmla="*/ 122 h 342"/>
                <a:gd name="T82" fmla="*/ 19 w 458"/>
                <a:gd name="T83" fmla="*/ 106 h 342"/>
                <a:gd name="T84" fmla="*/ 28 w 458"/>
                <a:gd name="T85" fmla="*/ 89 h 342"/>
                <a:gd name="T86" fmla="*/ 51 w 458"/>
                <a:gd name="T87" fmla="*/ 80 h 342"/>
                <a:gd name="T88" fmla="*/ 55 w 458"/>
                <a:gd name="T89" fmla="*/ 68 h 342"/>
                <a:gd name="T90" fmla="*/ 49 w 458"/>
                <a:gd name="T91" fmla="*/ 61 h 342"/>
                <a:gd name="T92" fmla="*/ 66 w 458"/>
                <a:gd name="T93" fmla="*/ 55 h 342"/>
                <a:gd name="T94" fmla="*/ 84 w 458"/>
                <a:gd name="T95" fmla="*/ 37 h 342"/>
                <a:gd name="T96" fmla="*/ 140 w 458"/>
                <a:gd name="T97" fmla="*/ 29 h 342"/>
                <a:gd name="T98" fmla="*/ 166 w 458"/>
                <a:gd name="T99" fmla="*/ 37 h 342"/>
                <a:gd name="T100" fmla="*/ 191 w 458"/>
                <a:gd name="T101" fmla="*/ 24 h 342"/>
                <a:gd name="T102" fmla="*/ 213 w 458"/>
                <a:gd name="T103" fmla="*/ 25 h 342"/>
                <a:gd name="T104" fmla="*/ 220 w 458"/>
                <a:gd name="T105" fmla="*/ 12 h 342"/>
                <a:gd name="T106" fmla="*/ 263 w 458"/>
                <a:gd name="T107" fmla="*/ 3 h 342"/>
                <a:gd name="T108" fmla="*/ 323 w 458"/>
                <a:gd name="T109" fmla="*/ 1 h 342"/>
                <a:gd name="T110" fmla="*/ 368 w 458"/>
                <a:gd name="T111" fmla="*/ 16 h 342"/>
                <a:gd name="T112" fmla="*/ 383 w 458"/>
                <a:gd name="T113" fmla="*/ 27 h 342"/>
                <a:gd name="T114" fmla="*/ 319 w 458"/>
                <a:gd name="T115" fmla="*/ 2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8" h="342">
                  <a:moveTo>
                    <a:pt x="310" y="35"/>
                  </a:moveTo>
                  <a:cubicBezTo>
                    <a:pt x="310" y="37"/>
                    <a:pt x="314" y="36"/>
                    <a:pt x="314" y="39"/>
                  </a:cubicBezTo>
                  <a:cubicBezTo>
                    <a:pt x="316" y="40"/>
                    <a:pt x="319" y="37"/>
                    <a:pt x="319" y="37"/>
                  </a:cubicBezTo>
                  <a:cubicBezTo>
                    <a:pt x="322" y="36"/>
                    <a:pt x="322" y="39"/>
                    <a:pt x="325" y="39"/>
                  </a:cubicBezTo>
                  <a:cubicBezTo>
                    <a:pt x="326" y="38"/>
                    <a:pt x="327" y="37"/>
                    <a:pt x="329" y="37"/>
                  </a:cubicBezTo>
                  <a:cubicBezTo>
                    <a:pt x="330" y="36"/>
                    <a:pt x="332" y="37"/>
                    <a:pt x="334" y="37"/>
                  </a:cubicBezTo>
                  <a:cubicBezTo>
                    <a:pt x="341" y="35"/>
                    <a:pt x="349" y="32"/>
                    <a:pt x="355" y="35"/>
                  </a:cubicBezTo>
                  <a:cubicBezTo>
                    <a:pt x="353" y="39"/>
                    <a:pt x="345" y="36"/>
                    <a:pt x="343" y="40"/>
                  </a:cubicBezTo>
                  <a:cubicBezTo>
                    <a:pt x="344" y="44"/>
                    <a:pt x="347" y="40"/>
                    <a:pt x="347" y="40"/>
                  </a:cubicBezTo>
                  <a:cubicBezTo>
                    <a:pt x="351" y="41"/>
                    <a:pt x="351" y="43"/>
                    <a:pt x="356" y="40"/>
                  </a:cubicBezTo>
                  <a:cubicBezTo>
                    <a:pt x="358" y="40"/>
                    <a:pt x="359" y="39"/>
                    <a:pt x="360" y="39"/>
                  </a:cubicBezTo>
                  <a:cubicBezTo>
                    <a:pt x="361" y="38"/>
                    <a:pt x="369" y="35"/>
                    <a:pt x="370" y="35"/>
                  </a:cubicBezTo>
                  <a:cubicBezTo>
                    <a:pt x="373" y="40"/>
                    <a:pt x="368" y="33"/>
                    <a:pt x="371" y="33"/>
                  </a:cubicBezTo>
                  <a:cubicBezTo>
                    <a:pt x="372" y="33"/>
                    <a:pt x="377" y="33"/>
                    <a:pt x="377" y="33"/>
                  </a:cubicBezTo>
                  <a:cubicBezTo>
                    <a:pt x="378" y="32"/>
                    <a:pt x="381" y="30"/>
                    <a:pt x="386" y="31"/>
                  </a:cubicBezTo>
                  <a:cubicBezTo>
                    <a:pt x="386" y="34"/>
                    <a:pt x="387" y="36"/>
                    <a:pt x="384" y="37"/>
                  </a:cubicBezTo>
                  <a:cubicBezTo>
                    <a:pt x="384" y="38"/>
                    <a:pt x="382" y="39"/>
                    <a:pt x="381" y="40"/>
                  </a:cubicBezTo>
                  <a:cubicBezTo>
                    <a:pt x="379" y="43"/>
                    <a:pt x="378" y="47"/>
                    <a:pt x="373" y="46"/>
                  </a:cubicBezTo>
                  <a:cubicBezTo>
                    <a:pt x="374" y="52"/>
                    <a:pt x="377" y="44"/>
                    <a:pt x="381" y="46"/>
                  </a:cubicBezTo>
                  <a:cubicBezTo>
                    <a:pt x="383" y="47"/>
                    <a:pt x="382" y="43"/>
                    <a:pt x="383" y="42"/>
                  </a:cubicBezTo>
                  <a:cubicBezTo>
                    <a:pt x="385" y="41"/>
                    <a:pt x="392" y="43"/>
                    <a:pt x="392" y="39"/>
                  </a:cubicBezTo>
                  <a:cubicBezTo>
                    <a:pt x="396" y="45"/>
                    <a:pt x="408" y="36"/>
                    <a:pt x="411" y="40"/>
                  </a:cubicBezTo>
                  <a:cubicBezTo>
                    <a:pt x="412" y="39"/>
                    <a:pt x="414" y="37"/>
                    <a:pt x="416" y="35"/>
                  </a:cubicBezTo>
                  <a:cubicBezTo>
                    <a:pt x="422" y="37"/>
                    <a:pt x="426" y="33"/>
                    <a:pt x="431" y="33"/>
                  </a:cubicBezTo>
                  <a:cubicBezTo>
                    <a:pt x="430" y="33"/>
                    <a:pt x="432" y="35"/>
                    <a:pt x="433" y="35"/>
                  </a:cubicBezTo>
                  <a:cubicBezTo>
                    <a:pt x="434" y="35"/>
                    <a:pt x="441" y="34"/>
                    <a:pt x="442" y="35"/>
                  </a:cubicBezTo>
                  <a:cubicBezTo>
                    <a:pt x="444" y="37"/>
                    <a:pt x="443" y="34"/>
                    <a:pt x="446" y="35"/>
                  </a:cubicBezTo>
                  <a:cubicBezTo>
                    <a:pt x="449" y="36"/>
                    <a:pt x="453" y="39"/>
                    <a:pt x="457" y="39"/>
                  </a:cubicBezTo>
                  <a:cubicBezTo>
                    <a:pt x="458" y="42"/>
                    <a:pt x="455" y="41"/>
                    <a:pt x="453" y="42"/>
                  </a:cubicBezTo>
                  <a:cubicBezTo>
                    <a:pt x="452" y="43"/>
                    <a:pt x="451" y="45"/>
                    <a:pt x="450" y="46"/>
                  </a:cubicBezTo>
                  <a:cubicBezTo>
                    <a:pt x="445" y="48"/>
                    <a:pt x="437" y="47"/>
                    <a:pt x="437" y="53"/>
                  </a:cubicBezTo>
                  <a:cubicBezTo>
                    <a:pt x="432" y="53"/>
                    <a:pt x="426" y="53"/>
                    <a:pt x="424" y="55"/>
                  </a:cubicBezTo>
                  <a:cubicBezTo>
                    <a:pt x="426" y="58"/>
                    <a:pt x="430" y="59"/>
                    <a:pt x="422" y="59"/>
                  </a:cubicBezTo>
                  <a:cubicBezTo>
                    <a:pt x="422" y="61"/>
                    <a:pt x="425" y="61"/>
                    <a:pt x="427" y="61"/>
                  </a:cubicBezTo>
                  <a:cubicBezTo>
                    <a:pt x="424" y="66"/>
                    <a:pt x="415" y="65"/>
                    <a:pt x="414" y="72"/>
                  </a:cubicBezTo>
                  <a:cubicBezTo>
                    <a:pt x="411" y="72"/>
                    <a:pt x="415" y="69"/>
                    <a:pt x="414" y="68"/>
                  </a:cubicBezTo>
                  <a:cubicBezTo>
                    <a:pt x="413" y="68"/>
                    <a:pt x="408" y="71"/>
                    <a:pt x="405" y="72"/>
                  </a:cubicBezTo>
                  <a:cubicBezTo>
                    <a:pt x="405" y="74"/>
                    <a:pt x="407" y="73"/>
                    <a:pt x="409" y="74"/>
                  </a:cubicBezTo>
                  <a:cubicBezTo>
                    <a:pt x="404" y="78"/>
                    <a:pt x="407" y="77"/>
                    <a:pt x="405" y="83"/>
                  </a:cubicBezTo>
                  <a:cubicBezTo>
                    <a:pt x="405" y="85"/>
                    <a:pt x="398" y="86"/>
                    <a:pt x="397" y="87"/>
                  </a:cubicBezTo>
                  <a:cubicBezTo>
                    <a:pt x="397" y="88"/>
                    <a:pt x="398" y="92"/>
                    <a:pt x="397" y="93"/>
                  </a:cubicBezTo>
                  <a:cubicBezTo>
                    <a:pt x="396" y="94"/>
                    <a:pt x="392" y="93"/>
                    <a:pt x="390" y="94"/>
                  </a:cubicBezTo>
                  <a:cubicBezTo>
                    <a:pt x="391" y="97"/>
                    <a:pt x="393" y="97"/>
                    <a:pt x="394" y="100"/>
                  </a:cubicBezTo>
                  <a:cubicBezTo>
                    <a:pt x="395" y="104"/>
                    <a:pt x="399" y="102"/>
                    <a:pt x="401" y="104"/>
                  </a:cubicBezTo>
                  <a:cubicBezTo>
                    <a:pt x="402" y="104"/>
                    <a:pt x="401" y="107"/>
                    <a:pt x="401" y="107"/>
                  </a:cubicBezTo>
                  <a:cubicBezTo>
                    <a:pt x="403" y="109"/>
                    <a:pt x="406" y="108"/>
                    <a:pt x="407" y="109"/>
                  </a:cubicBezTo>
                  <a:cubicBezTo>
                    <a:pt x="407" y="113"/>
                    <a:pt x="409" y="113"/>
                    <a:pt x="409" y="117"/>
                  </a:cubicBezTo>
                  <a:cubicBezTo>
                    <a:pt x="403" y="119"/>
                    <a:pt x="397" y="117"/>
                    <a:pt x="390" y="121"/>
                  </a:cubicBezTo>
                  <a:cubicBezTo>
                    <a:pt x="395" y="125"/>
                    <a:pt x="399" y="131"/>
                    <a:pt x="409" y="130"/>
                  </a:cubicBezTo>
                  <a:cubicBezTo>
                    <a:pt x="408" y="133"/>
                    <a:pt x="410" y="133"/>
                    <a:pt x="412" y="134"/>
                  </a:cubicBezTo>
                  <a:cubicBezTo>
                    <a:pt x="413" y="138"/>
                    <a:pt x="409" y="136"/>
                    <a:pt x="409" y="139"/>
                  </a:cubicBezTo>
                  <a:cubicBezTo>
                    <a:pt x="409" y="141"/>
                    <a:pt x="406" y="143"/>
                    <a:pt x="403" y="143"/>
                  </a:cubicBezTo>
                  <a:cubicBezTo>
                    <a:pt x="401" y="150"/>
                    <a:pt x="410" y="146"/>
                    <a:pt x="409" y="152"/>
                  </a:cubicBezTo>
                  <a:cubicBezTo>
                    <a:pt x="405" y="152"/>
                    <a:pt x="405" y="154"/>
                    <a:pt x="407" y="154"/>
                  </a:cubicBezTo>
                  <a:cubicBezTo>
                    <a:pt x="405" y="160"/>
                    <a:pt x="401" y="153"/>
                    <a:pt x="397" y="154"/>
                  </a:cubicBezTo>
                  <a:cubicBezTo>
                    <a:pt x="394" y="154"/>
                    <a:pt x="396" y="160"/>
                    <a:pt x="392" y="160"/>
                  </a:cubicBezTo>
                  <a:cubicBezTo>
                    <a:pt x="392" y="163"/>
                    <a:pt x="393" y="164"/>
                    <a:pt x="396" y="165"/>
                  </a:cubicBezTo>
                  <a:cubicBezTo>
                    <a:pt x="395" y="168"/>
                    <a:pt x="391" y="166"/>
                    <a:pt x="388" y="167"/>
                  </a:cubicBezTo>
                  <a:cubicBezTo>
                    <a:pt x="383" y="168"/>
                    <a:pt x="378" y="172"/>
                    <a:pt x="373" y="173"/>
                  </a:cubicBezTo>
                  <a:cubicBezTo>
                    <a:pt x="373" y="175"/>
                    <a:pt x="377" y="174"/>
                    <a:pt x="379" y="175"/>
                  </a:cubicBezTo>
                  <a:cubicBezTo>
                    <a:pt x="381" y="176"/>
                    <a:pt x="382" y="182"/>
                    <a:pt x="386" y="180"/>
                  </a:cubicBezTo>
                  <a:cubicBezTo>
                    <a:pt x="388" y="184"/>
                    <a:pt x="383" y="184"/>
                    <a:pt x="383" y="186"/>
                  </a:cubicBezTo>
                  <a:cubicBezTo>
                    <a:pt x="382" y="188"/>
                    <a:pt x="385" y="194"/>
                    <a:pt x="381" y="195"/>
                  </a:cubicBezTo>
                  <a:cubicBezTo>
                    <a:pt x="383" y="202"/>
                    <a:pt x="396" y="200"/>
                    <a:pt x="397" y="208"/>
                  </a:cubicBezTo>
                  <a:cubicBezTo>
                    <a:pt x="395" y="208"/>
                    <a:pt x="390" y="209"/>
                    <a:pt x="390" y="206"/>
                  </a:cubicBezTo>
                  <a:cubicBezTo>
                    <a:pt x="388" y="207"/>
                    <a:pt x="389" y="208"/>
                    <a:pt x="390" y="208"/>
                  </a:cubicBezTo>
                  <a:cubicBezTo>
                    <a:pt x="385" y="214"/>
                    <a:pt x="382" y="213"/>
                    <a:pt x="373" y="212"/>
                  </a:cubicBezTo>
                  <a:cubicBezTo>
                    <a:pt x="376" y="205"/>
                    <a:pt x="365" y="211"/>
                    <a:pt x="368" y="204"/>
                  </a:cubicBezTo>
                  <a:cubicBezTo>
                    <a:pt x="362" y="203"/>
                    <a:pt x="362" y="208"/>
                    <a:pt x="356" y="206"/>
                  </a:cubicBezTo>
                  <a:cubicBezTo>
                    <a:pt x="359" y="209"/>
                    <a:pt x="358" y="210"/>
                    <a:pt x="355" y="210"/>
                  </a:cubicBezTo>
                  <a:cubicBezTo>
                    <a:pt x="355" y="213"/>
                    <a:pt x="366" y="213"/>
                    <a:pt x="356" y="214"/>
                  </a:cubicBezTo>
                  <a:cubicBezTo>
                    <a:pt x="358" y="218"/>
                    <a:pt x="363" y="215"/>
                    <a:pt x="366" y="216"/>
                  </a:cubicBezTo>
                  <a:cubicBezTo>
                    <a:pt x="370" y="216"/>
                    <a:pt x="375" y="219"/>
                    <a:pt x="381" y="217"/>
                  </a:cubicBezTo>
                  <a:cubicBezTo>
                    <a:pt x="377" y="223"/>
                    <a:pt x="372" y="228"/>
                    <a:pt x="368" y="232"/>
                  </a:cubicBezTo>
                  <a:cubicBezTo>
                    <a:pt x="363" y="231"/>
                    <a:pt x="360" y="233"/>
                    <a:pt x="356" y="234"/>
                  </a:cubicBezTo>
                  <a:cubicBezTo>
                    <a:pt x="356" y="234"/>
                    <a:pt x="353" y="234"/>
                    <a:pt x="353" y="234"/>
                  </a:cubicBezTo>
                  <a:cubicBezTo>
                    <a:pt x="351" y="236"/>
                    <a:pt x="352" y="234"/>
                    <a:pt x="349" y="234"/>
                  </a:cubicBezTo>
                  <a:cubicBezTo>
                    <a:pt x="344" y="234"/>
                    <a:pt x="339" y="238"/>
                    <a:pt x="332" y="238"/>
                  </a:cubicBezTo>
                  <a:cubicBezTo>
                    <a:pt x="329" y="238"/>
                    <a:pt x="332" y="240"/>
                    <a:pt x="332" y="240"/>
                  </a:cubicBezTo>
                  <a:cubicBezTo>
                    <a:pt x="330" y="244"/>
                    <a:pt x="329" y="241"/>
                    <a:pt x="323" y="242"/>
                  </a:cubicBezTo>
                  <a:cubicBezTo>
                    <a:pt x="323" y="243"/>
                    <a:pt x="325" y="243"/>
                    <a:pt x="327" y="244"/>
                  </a:cubicBezTo>
                  <a:cubicBezTo>
                    <a:pt x="327" y="246"/>
                    <a:pt x="313" y="248"/>
                    <a:pt x="315" y="242"/>
                  </a:cubicBezTo>
                  <a:cubicBezTo>
                    <a:pt x="314" y="243"/>
                    <a:pt x="309" y="242"/>
                    <a:pt x="308" y="244"/>
                  </a:cubicBezTo>
                  <a:cubicBezTo>
                    <a:pt x="307" y="245"/>
                    <a:pt x="309" y="249"/>
                    <a:pt x="308" y="251"/>
                  </a:cubicBezTo>
                  <a:cubicBezTo>
                    <a:pt x="308" y="251"/>
                    <a:pt x="303" y="249"/>
                    <a:pt x="302" y="251"/>
                  </a:cubicBezTo>
                  <a:cubicBezTo>
                    <a:pt x="302" y="252"/>
                    <a:pt x="305" y="254"/>
                    <a:pt x="304" y="257"/>
                  </a:cubicBezTo>
                  <a:cubicBezTo>
                    <a:pt x="302" y="259"/>
                    <a:pt x="301" y="257"/>
                    <a:pt x="299" y="257"/>
                  </a:cubicBezTo>
                  <a:cubicBezTo>
                    <a:pt x="299" y="258"/>
                    <a:pt x="299" y="260"/>
                    <a:pt x="299" y="262"/>
                  </a:cubicBezTo>
                  <a:cubicBezTo>
                    <a:pt x="298" y="262"/>
                    <a:pt x="296" y="262"/>
                    <a:pt x="295" y="262"/>
                  </a:cubicBezTo>
                  <a:cubicBezTo>
                    <a:pt x="293" y="263"/>
                    <a:pt x="295" y="265"/>
                    <a:pt x="293" y="266"/>
                  </a:cubicBezTo>
                  <a:cubicBezTo>
                    <a:pt x="290" y="267"/>
                    <a:pt x="282" y="265"/>
                    <a:pt x="284" y="271"/>
                  </a:cubicBezTo>
                  <a:cubicBezTo>
                    <a:pt x="276" y="273"/>
                    <a:pt x="267" y="274"/>
                    <a:pt x="258" y="273"/>
                  </a:cubicBezTo>
                  <a:cubicBezTo>
                    <a:pt x="254" y="276"/>
                    <a:pt x="252" y="285"/>
                    <a:pt x="247" y="281"/>
                  </a:cubicBezTo>
                  <a:cubicBezTo>
                    <a:pt x="247" y="282"/>
                    <a:pt x="249" y="284"/>
                    <a:pt x="248" y="286"/>
                  </a:cubicBezTo>
                  <a:cubicBezTo>
                    <a:pt x="248" y="287"/>
                    <a:pt x="245" y="286"/>
                    <a:pt x="245" y="286"/>
                  </a:cubicBezTo>
                  <a:cubicBezTo>
                    <a:pt x="244" y="287"/>
                    <a:pt x="247" y="289"/>
                    <a:pt x="247" y="290"/>
                  </a:cubicBezTo>
                  <a:cubicBezTo>
                    <a:pt x="247" y="290"/>
                    <a:pt x="245" y="291"/>
                    <a:pt x="245" y="292"/>
                  </a:cubicBezTo>
                  <a:cubicBezTo>
                    <a:pt x="245" y="294"/>
                    <a:pt x="239" y="298"/>
                    <a:pt x="243" y="299"/>
                  </a:cubicBezTo>
                  <a:cubicBezTo>
                    <a:pt x="243" y="302"/>
                    <a:pt x="240" y="300"/>
                    <a:pt x="239" y="301"/>
                  </a:cubicBezTo>
                  <a:cubicBezTo>
                    <a:pt x="238" y="302"/>
                    <a:pt x="236" y="304"/>
                    <a:pt x="235" y="305"/>
                  </a:cubicBezTo>
                  <a:cubicBezTo>
                    <a:pt x="235" y="306"/>
                    <a:pt x="236" y="308"/>
                    <a:pt x="235" y="309"/>
                  </a:cubicBezTo>
                  <a:cubicBezTo>
                    <a:pt x="233" y="311"/>
                    <a:pt x="235" y="313"/>
                    <a:pt x="233" y="316"/>
                  </a:cubicBezTo>
                  <a:cubicBezTo>
                    <a:pt x="233" y="317"/>
                    <a:pt x="230" y="316"/>
                    <a:pt x="230" y="316"/>
                  </a:cubicBezTo>
                  <a:cubicBezTo>
                    <a:pt x="230" y="317"/>
                    <a:pt x="231" y="319"/>
                    <a:pt x="232" y="320"/>
                  </a:cubicBezTo>
                  <a:cubicBezTo>
                    <a:pt x="232" y="323"/>
                    <a:pt x="230" y="323"/>
                    <a:pt x="230" y="326"/>
                  </a:cubicBezTo>
                  <a:cubicBezTo>
                    <a:pt x="230" y="327"/>
                    <a:pt x="231" y="330"/>
                    <a:pt x="232" y="329"/>
                  </a:cubicBezTo>
                  <a:cubicBezTo>
                    <a:pt x="229" y="336"/>
                    <a:pt x="226" y="338"/>
                    <a:pt x="220" y="342"/>
                  </a:cubicBezTo>
                  <a:cubicBezTo>
                    <a:pt x="214" y="342"/>
                    <a:pt x="211" y="338"/>
                    <a:pt x="207" y="335"/>
                  </a:cubicBezTo>
                  <a:cubicBezTo>
                    <a:pt x="202" y="342"/>
                    <a:pt x="191" y="331"/>
                    <a:pt x="192" y="331"/>
                  </a:cubicBezTo>
                  <a:cubicBezTo>
                    <a:pt x="191" y="331"/>
                    <a:pt x="190" y="335"/>
                    <a:pt x="191" y="335"/>
                  </a:cubicBezTo>
                  <a:cubicBezTo>
                    <a:pt x="188" y="334"/>
                    <a:pt x="188" y="331"/>
                    <a:pt x="187" y="329"/>
                  </a:cubicBezTo>
                  <a:cubicBezTo>
                    <a:pt x="185" y="327"/>
                    <a:pt x="180" y="327"/>
                    <a:pt x="181" y="322"/>
                  </a:cubicBezTo>
                  <a:cubicBezTo>
                    <a:pt x="179" y="319"/>
                    <a:pt x="176" y="318"/>
                    <a:pt x="174" y="316"/>
                  </a:cubicBezTo>
                  <a:cubicBezTo>
                    <a:pt x="174" y="314"/>
                    <a:pt x="176" y="315"/>
                    <a:pt x="178" y="314"/>
                  </a:cubicBezTo>
                  <a:cubicBezTo>
                    <a:pt x="177" y="310"/>
                    <a:pt x="173" y="312"/>
                    <a:pt x="170" y="309"/>
                  </a:cubicBezTo>
                  <a:cubicBezTo>
                    <a:pt x="169" y="307"/>
                    <a:pt x="169" y="304"/>
                    <a:pt x="166" y="303"/>
                  </a:cubicBezTo>
                  <a:cubicBezTo>
                    <a:pt x="163" y="307"/>
                    <a:pt x="166" y="300"/>
                    <a:pt x="166" y="301"/>
                  </a:cubicBezTo>
                  <a:cubicBezTo>
                    <a:pt x="166" y="299"/>
                    <a:pt x="164" y="301"/>
                    <a:pt x="163" y="299"/>
                  </a:cubicBezTo>
                  <a:cubicBezTo>
                    <a:pt x="161" y="297"/>
                    <a:pt x="164" y="294"/>
                    <a:pt x="161" y="294"/>
                  </a:cubicBezTo>
                  <a:cubicBezTo>
                    <a:pt x="157" y="294"/>
                    <a:pt x="160" y="286"/>
                    <a:pt x="157" y="290"/>
                  </a:cubicBezTo>
                  <a:cubicBezTo>
                    <a:pt x="155" y="289"/>
                    <a:pt x="155" y="286"/>
                    <a:pt x="151" y="286"/>
                  </a:cubicBezTo>
                  <a:cubicBezTo>
                    <a:pt x="152" y="284"/>
                    <a:pt x="155" y="283"/>
                    <a:pt x="155" y="281"/>
                  </a:cubicBezTo>
                  <a:cubicBezTo>
                    <a:pt x="155" y="278"/>
                    <a:pt x="151" y="279"/>
                    <a:pt x="148" y="279"/>
                  </a:cubicBezTo>
                  <a:cubicBezTo>
                    <a:pt x="146" y="272"/>
                    <a:pt x="147" y="269"/>
                    <a:pt x="150" y="262"/>
                  </a:cubicBezTo>
                  <a:cubicBezTo>
                    <a:pt x="145" y="259"/>
                    <a:pt x="153" y="256"/>
                    <a:pt x="146" y="257"/>
                  </a:cubicBezTo>
                  <a:cubicBezTo>
                    <a:pt x="145" y="254"/>
                    <a:pt x="149" y="256"/>
                    <a:pt x="150" y="255"/>
                  </a:cubicBezTo>
                  <a:cubicBezTo>
                    <a:pt x="150" y="254"/>
                    <a:pt x="149" y="251"/>
                    <a:pt x="150" y="251"/>
                  </a:cubicBezTo>
                  <a:cubicBezTo>
                    <a:pt x="151" y="251"/>
                    <a:pt x="152" y="253"/>
                    <a:pt x="153" y="253"/>
                  </a:cubicBezTo>
                  <a:cubicBezTo>
                    <a:pt x="153" y="249"/>
                    <a:pt x="153" y="245"/>
                    <a:pt x="153" y="242"/>
                  </a:cubicBezTo>
                  <a:cubicBezTo>
                    <a:pt x="156" y="242"/>
                    <a:pt x="158" y="240"/>
                    <a:pt x="159" y="238"/>
                  </a:cubicBezTo>
                  <a:cubicBezTo>
                    <a:pt x="161" y="238"/>
                    <a:pt x="160" y="240"/>
                    <a:pt x="161" y="242"/>
                  </a:cubicBezTo>
                  <a:cubicBezTo>
                    <a:pt x="163" y="240"/>
                    <a:pt x="163" y="237"/>
                    <a:pt x="166" y="238"/>
                  </a:cubicBezTo>
                  <a:cubicBezTo>
                    <a:pt x="168" y="236"/>
                    <a:pt x="164" y="235"/>
                    <a:pt x="164" y="234"/>
                  </a:cubicBezTo>
                  <a:cubicBezTo>
                    <a:pt x="165" y="232"/>
                    <a:pt x="170" y="232"/>
                    <a:pt x="170" y="230"/>
                  </a:cubicBezTo>
                  <a:cubicBezTo>
                    <a:pt x="171" y="227"/>
                    <a:pt x="164" y="226"/>
                    <a:pt x="168" y="221"/>
                  </a:cubicBezTo>
                  <a:cubicBezTo>
                    <a:pt x="160" y="226"/>
                    <a:pt x="172" y="217"/>
                    <a:pt x="159" y="219"/>
                  </a:cubicBezTo>
                  <a:cubicBezTo>
                    <a:pt x="158" y="213"/>
                    <a:pt x="164" y="214"/>
                    <a:pt x="170" y="214"/>
                  </a:cubicBezTo>
                  <a:cubicBezTo>
                    <a:pt x="170" y="212"/>
                    <a:pt x="166" y="212"/>
                    <a:pt x="166" y="210"/>
                  </a:cubicBezTo>
                  <a:cubicBezTo>
                    <a:pt x="167" y="208"/>
                    <a:pt x="164" y="209"/>
                    <a:pt x="163" y="208"/>
                  </a:cubicBezTo>
                  <a:cubicBezTo>
                    <a:pt x="162" y="208"/>
                    <a:pt x="163" y="205"/>
                    <a:pt x="163" y="204"/>
                  </a:cubicBezTo>
                  <a:cubicBezTo>
                    <a:pt x="162" y="204"/>
                    <a:pt x="158" y="201"/>
                    <a:pt x="157" y="201"/>
                  </a:cubicBezTo>
                  <a:cubicBezTo>
                    <a:pt x="156" y="201"/>
                    <a:pt x="154" y="196"/>
                    <a:pt x="151" y="193"/>
                  </a:cubicBezTo>
                  <a:cubicBezTo>
                    <a:pt x="149" y="196"/>
                    <a:pt x="148" y="199"/>
                    <a:pt x="146" y="193"/>
                  </a:cubicBezTo>
                  <a:cubicBezTo>
                    <a:pt x="144" y="194"/>
                    <a:pt x="144" y="197"/>
                    <a:pt x="144" y="199"/>
                  </a:cubicBezTo>
                  <a:cubicBezTo>
                    <a:pt x="141" y="199"/>
                    <a:pt x="138" y="199"/>
                    <a:pt x="135" y="199"/>
                  </a:cubicBezTo>
                  <a:cubicBezTo>
                    <a:pt x="129" y="191"/>
                    <a:pt x="133" y="185"/>
                    <a:pt x="135" y="176"/>
                  </a:cubicBezTo>
                  <a:cubicBezTo>
                    <a:pt x="134" y="175"/>
                    <a:pt x="133" y="173"/>
                    <a:pt x="133" y="171"/>
                  </a:cubicBezTo>
                  <a:cubicBezTo>
                    <a:pt x="131" y="171"/>
                    <a:pt x="131" y="173"/>
                    <a:pt x="131" y="175"/>
                  </a:cubicBezTo>
                  <a:cubicBezTo>
                    <a:pt x="126" y="175"/>
                    <a:pt x="133" y="164"/>
                    <a:pt x="125" y="167"/>
                  </a:cubicBezTo>
                  <a:cubicBezTo>
                    <a:pt x="128" y="164"/>
                    <a:pt x="128" y="162"/>
                    <a:pt x="125" y="160"/>
                  </a:cubicBezTo>
                  <a:cubicBezTo>
                    <a:pt x="125" y="157"/>
                    <a:pt x="122" y="158"/>
                    <a:pt x="120" y="158"/>
                  </a:cubicBezTo>
                  <a:cubicBezTo>
                    <a:pt x="118" y="155"/>
                    <a:pt x="119" y="151"/>
                    <a:pt x="118" y="148"/>
                  </a:cubicBezTo>
                  <a:cubicBezTo>
                    <a:pt x="117" y="146"/>
                    <a:pt x="112" y="146"/>
                    <a:pt x="114" y="141"/>
                  </a:cubicBezTo>
                  <a:cubicBezTo>
                    <a:pt x="111" y="142"/>
                    <a:pt x="110" y="140"/>
                    <a:pt x="109" y="139"/>
                  </a:cubicBezTo>
                  <a:cubicBezTo>
                    <a:pt x="108" y="139"/>
                    <a:pt x="105" y="140"/>
                    <a:pt x="105" y="139"/>
                  </a:cubicBezTo>
                  <a:cubicBezTo>
                    <a:pt x="103" y="136"/>
                    <a:pt x="88" y="138"/>
                    <a:pt x="84" y="132"/>
                  </a:cubicBezTo>
                  <a:cubicBezTo>
                    <a:pt x="77" y="135"/>
                    <a:pt x="62" y="127"/>
                    <a:pt x="58" y="132"/>
                  </a:cubicBezTo>
                  <a:cubicBezTo>
                    <a:pt x="56" y="135"/>
                    <a:pt x="56" y="131"/>
                    <a:pt x="53" y="132"/>
                  </a:cubicBezTo>
                  <a:cubicBezTo>
                    <a:pt x="48" y="132"/>
                    <a:pt x="44" y="135"/>
                    <a:pt x="40" y="135"/>
                  </a:cubicBezTo>
                  <a:cubicBezTo>
                    <a:pt x="40" y="135"/>
                    <a:pt x="39" y="134"/>
                    <a:pt x="38" y="134"/>
                  </a:cubicBezTo>
                  <a:cubicBezTo>
                    <a:pt x="36" y="133"/>
                    <a:pt x="34" y="134"/>
                    <a:pt x="32" y="134"/>
                  </a:cubicBezTo>
                  <a:cubicBezTo>
                    <a:pt x="32" y="130"/>
                    <a:pt x="31" y="129"/>
                    <a:pt x="28" y="128"/>
                  </a:cubicBezTo>
                  <a:cubicBezTo>
                    <a:pt x="28" y="125"/>
                    <a:pt x="33" y="127"/>
                    <a:pt x="34" y="126"/>
                  </a:cubicBezTo>
                  <a:cubicBezTo>
                    <a:pt x="35" y="125"/>
                    <a:pt x="29" y="121"/>
                    <a:pt x="38" y="122"/>
                  </a:cubicBezTo>
                  <a:cubicBezTo>
                    <a:pt x="35" y="117"/>
                    <a:pt x="21" y="123"/>
                    <a:pt x="17" y="119"/>
                  </a:cubicBezTo>
                  <a:cubicBezTo>
                    <a:pt x="21" y="109"/>
                    <a:pt x="33" y="119"/>
                    <a:pt x="40" y="111"/>
                  </a:cubicBezTo>
                  <a:cubicBezTo>
                    <a:pt x="36" y="107"/>
                    <a:pt x="24" y="110"/>
                    <a:pt x="19" y="111"/>
                  </a:cubicBezTo>
                  <a:cubicBezTo>
                    <a:pt x="17" y="109"/>
                    <a:pt x="18" y="108"/>
                    <a:pt x="19" y="106"/>
                  </a:cubicBezTo>
                  <a:cubicBezTo>
                    <a:pt x="18" y="105"/>
                    <a:pt x="17" y="106"/>
                    <a:pt x="17" y="107"/>
                  </a:cubicBezTo>
                  <a:cubicBezTo>
                    <a:pt x="15" y="107"/>
                    <a:pt x="16" y="105"/>
                    <a:pt x="15" y="104"/>
                  </a:cubicBezTo>
                  <a:cubicBezTo>
                    <a:pt x="8" y="105"/>
                    <a:pt x="5" y="102"/>
                    <a:pt x="0" y="100"/>
                  </a:cubicBezTo>
                  <a:cubicBezTo>
                    <a:pt x="4" y="88"/>
                    <a:pt x="19" y="91"/>
                    <a:pt x="28" y="89"/>
                  </a:cubicBezTo>
                  <a:cubicBezTo>
                    <a:pt x="31" y="88"/>
                    <a:pt x="30" y="89"/>
                    <a:pt x="32" y="87"/>
                  </a:cubicBezTo>
                  <a:cubicBezTo>
                    <a:pt x="32" y="87"/>
                    <a:pt x="35" y="85"/>
                    <a:pt x="34" y="85"/>
                  </a:cubicBezTo>
                  <a:cubicBezTo>
                    <a:pt x="39" y="83"/>
                    <a:pt x="46" y="85"/>
                    <a:pt x="49" y="83"/>
                  </a:cubicBezTo>
                  <a:cubicBezTo>
                    <a:pt x="51" y="82"/>
                    <a:pt x="49" y="81"/>
                    <a:pt x="51" y="80"/>
                  </a:cubicBezTo>
                  <a:cubicBezTo>
                    <a:pt x="52" y="78"/>
                    <a:pt x="55" y="79"/>
                    <a:pt x="56" y="78"/>
                  </a:cubicBezTo>
                  <a:cubicBezTo>
                    <a:pt x="58" y="76"/>
                    <a:pt x="59" y="74"/>
                    <a:pt x="62" y="72"/>
                  </a:cubicBezTo>
                  <a:cubicBezTo>
                    <a:pt x="64" y="66"/>
                    <a:pt x="56" y="71"/>
                    <a:pt x="58" y="65"/>
                  </a:cubicBezTo>
                  <a:cubicBezTo>
                    <a:pt x="55" y="62"/>
                    <a:pt x="55" y="68"/>
                    <a:pt x="55" y="68"/>
                  </a:cubicBezTo>
                  <a:cubicBezTo>
                    <a:pt x="53" y="69"/>
                    <a:pt x="45" y="64"/>
                    <a:pt x="40" y="66"/>
                  </a:cubicBezTo>
                  <a:cubicBezTo>
                    <a:pt x="37" y="61"/>
                    <a:pt x="44" y="64"/>
                    <a:pt x="45" y="63"/>
                  </a:cubicBezTo>
                  <a:cubicBezTo>
                    <a:pt x="45" y="62"/>
                    <a:pt x="45" y="61"/>
                    <a:pt x="45" y="61"/>
                  </a:cubicBezTo>
                  <a:cubicBezTo>
                    <a:pt x="46" y="60"/>
                    <a:pt x="48" y="61"/>
                    <a:pt x="49" y="61"/>
                  </a:cubicBezTo>
                  <a:cubicBezTo>
                    <a:pt x="49" y="60"/>
                    <a:pt x="50" y="57"/>
                    <a:pt x="51" y="57"/>
                  </a:cubicBezTo>
                  <a:cubicBezTo>
                    <a:pt x="53" y="56"/>
                    <a:pt x="52" y="59"/>
                    <a:pt x="53" y="59"/>
                  </a:cubicBezTo>
                  <a:cubicBezTo>
                    <a:pt x="53" y="59"/>
                    <a:pt x="59" y="58"/>
                    <a:pt x="58" y="53"/>
                  </a:cubicBezTo>
                  <a:cubicBezTo>
                    <a:pt x="62" y="53"/>
                    <a:pt x="62" y="56"/>
                    <a:pt x="66" y="55"/>
                  </a:cubicBezTo>
                  <a:cubicBezTo>
                    <a:pt x="69" y="55"/>
                    <a:pt x="66" y="53"/>
                    <a:pt x="66" y="53"/>
                  </a:cubicBezTo>
                  <a:cubicBezTo>
                    <a:pt x="66" y="51"/>
                    <a:pt x="70" y="52"/>
                    <a:pt x="69" y="48"/>
                  </a:cubicBezTo>
                  <a:cubicBezTo>
                    <a:pt x="74" y="48"/>
                    <a:pt x="78" y="48"/>
                    <a:pt x="83" y="48"/>
                  </a:cubicBezTo>
                  <a:cubicBezTo>
                    <a:pt x="87" y="48"/>
                    <a:pt x="83" y="40"/>
                    <a:pt x="84" y="37"/>
                  </a:cubicBezTo>
                  <a:cubicBezTo>
                    <a:pt x="91" y="38"/>
                    <a:pt x="97" y="40"/>
                    <a:pt x="103" y="37"/>
                  </a:cubicBezTo>
                  <a:cubicBezTo>
                    <a:pt x="103" y="35"/>
                    <a:pt x="101" y="35"/>
                    <a:pt x="99" y="35"/>
                  </a:cubicBezTo>
                  <a:cubicBezTo>
                    <a:pt x="101" y="32"/>
                    <a:pt x="107" y="33"/>
                    <a:pt x="110" y="31"/>
                  </a:cubicBezTo>
                  <a:cubicBezTo>
                    <a:pt x="115" y="28"/>
                    <a:pt x="129" y="30"/>
                    <a:pt x="140" y="29"/>
                  </a:cubicBezTo>
                  <a:cubicBezTo>
                    <a:pt x="143" y="29"/>
                    <a:pt x="144" y="27"/>
                    <a:pt x="146" y="27"/>
                  </a:cubicBezTo>
                  <a:cubicBezTo>
                    <a:pt x="151" y="27"/>
                    <a:pt x="155" y="29"/>
                    <a:pt x="159" y="27"/>
                  </a:cubicBezTo>
                  <a:cubicBezTo>
                    <a:pt x="158" y="29"/>
                    <a:pt x="160" y="34"/>
                    <a:pt x="161" y="33"/>
                  </a:cubicBezTo>
                  <a:cubicBezTo>
                    <a:pt x="163" y="30"/>
                    <a:pt x="161" y="32"/>
                    <a:pt x="166" y="37"/>
                  </a:cubicBezTo>
                  <a:cubicBezTo>
                    <a:pt x="170" y="36"/>
                    <a:pt x="163" y="31"/>
                    <a:pt x="172" y="33"/>
                  </a:cubicBezTo>
                  <a:cubicBezTo>
                    <a:pt x="169" y="30"/>
                    <a:pt x="175" y="26"/>
                    <a:pt x="166" y="25"/>
                  </a:cubicBezTo>
                  <a:cubicBezTo>
                    <a:pt x="167" y="22"/>
                    <a:pt x="181" y="16"/>
                    <a:pt x="181" y="24"/>
                  </a:cubicBezTo>
                  <a:cubicBezTo>
                    <a:pt x="187" y="24"/>
                    <a:pt x="186" y="21"/>
                    <a:pt x="191" y="24"/>
                  </a:cubicBezTo>
                  <a:cubicBezTo>
                    <a:pt x="193" y="25"/>
                    <a:pt x="194" y="26"/>
                    <a:pt x="196" y="27"/>
                  </a:cubicBezTo>
                  <a:cubicBezTo>
                    <a:pt x="198" y="29"/>
                    <a:pt x="204" y="29"/>
                    <a:pt x="211" y="31"/>
                  </a:cubicBezTo>
                  <a:cubicBezTo>
                    <a:pt x="211" y="29"/>
                    <a:pt x="209" y="30"/>
                    <a:pt x="207" y="29"/>
                  </a:cubicBezTo>
                  <a:cubicBezTo>
                    <a:pt x="208" y="27"/>
                    <a:pt x="210" y="25"/>
                    <a:pt x="213" y="25"/>
                  </a:cubicBezTo>
                  <a:cubicBezTo>
                    <a:pt x="210" y="21"/>
                    <a:pt x="202" y="21"/>
                    <a:pt x="196" y="20"/>
                  </a:cubicBezTo>
                  <a:cubicBezTo>
                    <a:pt x="196" y="15"/>
                    <a:pt x="204" y="16"/>
                    <a:pt x="209" y="16"/>
                  </a:cubicBezTo>
                  <a:cubicBezTo>
                    <a:pt x="210" y="12"/>
                    <a:pt x="207" y="13"/>
                    <a:pt x="204" y="12"/>
                  </a:cubicBezTo>
                  <a:cubicBezTo>
                    <a:pt x="208" y="5"/>
                    <a:pt x="215" y="12"/>
                    <a:pt x="220" y="12"/>
                  </a:cubicBezTo>
                  <a:cubicBezTo>
                    <a:pt x="224" y="13"/>
                    <a:pt x="224" y="10"/>
                    <a:pt x="228" y="11"/>
                  </a:cubicBezTo>
                  <a:cubicBezTo>
                    <a:pt x="237" y="11"/>
                    <a:pt x="243" y="15"/>
                    <a:pt x="250" y="11"/>
                  </a:cubicBezTo>
                  <a:cubicBezTo>
                    <a:pt x="253" y="9"/>
                    <a:pt x="257" y="10"/>
                    <a:pt x="261" y="9"/>
                  </a:cubicBezTo>
                  <a:cubicBezTo>
                    <a:pt x="264" y="8"/>
                    <a:pt x="263" y="5"/>
                    <a:pt x="263" y="3"/>
                  </a:cubicBezTo>
                  <a:cubicBezTo>
                    <a:pt x="266" y="3"/>
                    <a:pt x="270" y="4"/>
                    <a:pt x="273" y="3"/>
                  </a:cubicBezTo>
                  <a:cubicBezTo>
                    <a:pt x="275" y="3"/>
                    <a:pt x="276" y="1"/>
                    <a:pt x="278" y="1"/>
                  </a:cubicBezTo>
                  <a:cubicBezTo>
                    <a:pt x="282" y="1"/>
                    <a:pt x="287" y="4"/>
                    <a:pt x="295" y="3"/>
                  </a:cubicBezTo>
                  <a:cubicBezTo>
                    <a:pt x="300" y="2"/>
                    <a:pt x="312" y="0"/>
                    <a:pt x="323" y="1"/>
                  </a:cubicBezTo>
                  <a:cubicBezTo>
                    <a:pt x="326" y="1"/>
                    <a:pt x="326" y="3"/>
                    <a:pt x="329" y="3"/>
                  </a:cubicBezTo>
                  <a:cubicBezTo>
                    <a:pt x="339" y="5"/>
                    <a:pt x="349" y="1"/>
                    <a:pt x="349" y="11"/>
                  </a:cubicBezTo>
                  <a:cubicBezTo>
                    <a:pt x="354" y="12"/>
                    <a:pt x="354" y="8"/>
                    <a:pt x="358" y="9"/>
                  </a:cubicBezTo>
                  <a:cubicBezTo>
                    <a:pt x="358" y="15"/>
                    <a:pt x="365" y="13"/>
                    <a:pt x="368" y="16"/>
                  </a:cubicBezTo>
                  <a:cubicBezTo>
                    <a:pt x="373" y="18"/>
                    <a:pt x="373" y="14"/>
                    <a:pt x="377" y="14"/>
                  </a:cubicBezTo>
                  <a:cubicBezTo>
                    <a:pt x="375" y="21"/>
                    <a:pt x="384" y="17"/>
                    <a:pt x="388" y="18"/>
                  </a:cubicBezTo>
                  <a:cubicBezTo>
                    <a:pt x="385" y="22"/>
                    <a:pt x="385" y="19"/>
                    <a:pt x="386" y="25"/>
                  </a:cubicBezTo>
                  <a:cubicBezTo>
                    <a:pt x="384" y="23"/>
                    <a:pt x="382" y="24"/>
                    <a:pt x="383" y="27"/>
                  </a:cubicBezTo>
                  <a:cubicBezTo>
                    <a:pt x="363" y="29"/>
                    <a:pt x="339" y="30"/>
                    <a:pt x="325" y="31"/>
                  </a:cubicBezTo>
                  <a:cubicBezTo>
                    <a:pt x="323" y="31"/>
                    <a:pt x="323" y="32"/>
                    <a:pt x="323" y="33"/>
                  </a:cubicBezTo>
                  <a:cubicBezTo>
                    <a:pt x="321" y="33"/>
                    <a:pt x="322" y="31"/>
                    <a:pt x="323" y="31"/>
                  </a:cubicBezTo>
                  <a:cubicBezTo>
                    <a:pt x="324" y="30"/>
                    <a:pt x="320" y="29"/>
                    <a:pt x="319" y="29"/>
                  </a:cubicBezTo>
                  <a:cubicBezTo>
                    <a:pt x="319" y="30"/>
                    <a:pt x="320" y="33"/>
                    <a:pt x="319" y="33"/>
                  </a:cubicBezTo>
                  <a:cubicBezTo>
                    <a:pt x="316" y="34"/>
                    <a:pt x="312" y="32"/>
                    <a:pt x="31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0" name="íśľîḑé"/>
            <p:cNvSpPr/>
            <p:nvPr/>
          </p:nvSpPr>
          <p:spPr bwMode="auto">
            <a:xfrm>
              <a:off x="4224375" y="434497"/>
              <a:ext cx="466461" cy="253542"/>
            </a:xfrm>
            <a:custGeom>
              <a:avLst/>
              <a:gdLst>
                <a:gd name="T0" fmla="*/ 209 w 224"/>
                <a:gd name="T1" fmla="*/ 12 h 122"/>
                <a:gd name="T2" fmla="*/ 222 w 224"/>
                <a:gd name="T3" fmla="*/ 19 h 122"/>
                <a:gd name="T4" fmla="*/ 217 w 224"/>
                <a:gd name="T5" fmla="*/ 23 h 122"/>
                <a:gd name="T6" fmla="*/ 207 w 224"/>
                <a:gd name="T7" fmla="*/ 27 h 122"/>
                <a:gd name="T8" fmla="*/ 181 w 224"/>
                <a:gd name="T9" fmla="*/ 32 h 122"/>
                <a:gd name="T10" fmla="*/ 193 w 224"/>
                <a:gd name="T11" fmla="*/ 36 h 122"/>
                <a:gd name="T12" fmla="*/ 170 w 224"/>
                <a:gd name="T13" fmla="*/ 45 h 122"/>
                <a:gd name="T14" fmla="*/ 163 w 224"/>
                <a:gd name="T15" fmla="*/ 49 h 122"/>
                <a:gd name="T16" fmla="*/ 152 w 224"/>
                <a:gd name="T17" fmla="*/ 55 h 122"/>
                <a:gd name="T18" fmla="*/ 133 w 224"/>
                <a:gd name="T19" fmla="*/ 62 h 122"/>
                <a:gd name="T20" fmla="*/ 127 w 224"/>
                <a:gd name="T21" fmla="*/ 68 h 122"/>
                <a:gd name="T22" fmla="*/ 114 w 224"/>
                <a:gd name="T23" fmla="*/ 70 h 122"/>
                <a:gd name="T24" fmla="*/ 122 w 224"/>
                <a:gd name="T25" fmla="*/ 81 h 122"/>
                <a:gd name="T26" fmla="*/ 109 w 224"/>
                <a:gd name="T27" fmla="*/ 90 h 122"/>
                <a:gd name="T28" fmla="*/ 99 w 224"/>
                <a:gd name="T29" fmla="*/ 96 h 122"/>
                <a:gd name="T30" fmla="*/ 83 w 224"/>
                <a:gd name="T31" fmla="*/ 107 h 122"/>
                <a:gd name="T32" fmla="*/ 88 w 224"/>
                <a:gd name="T33" fmla="*/ 116 h 122"/>
                <a:gd name="T34" fmla="*/ 73 w 224"/>
                <a:gd name="T35" fmla="*/ 120 h 122"/>
                <a:gd name="T36" fmla="*/ 45 w 224"/>
                <a:gd name="T37" fmla="*/ 114 h 122"/>
                <a:gd name="T38" fmla="*/ 36 w 224"/>
                <a:gd name="T39" fmla="*/ 116 h 122"/>
                <a:gd name="T40" fmla="*/ 23 w 224"/>
                <a:gd name="T41" fmla="*/ 107 h 122"/>
                <a:gd name="T42" fmla="*/ 36 w 224"/>
                <a:gd name="T43" fmla="*/ 96 h 122"/>
                <a:gd name="T44" fmla="*/ 51 w 224"/>
                <a:gd name="T45" fmla="*/ 96 h 122"/>
                <a:gd name="T46" fmla="*/ 25 w 224"/>
                <a:gd name="T47" fmla="*/ 90 h 122"/>
                <a:gd name="T48" fmla="*/ 40 w 224"/>
                <a:gd name="T49" fmla="*/ 79 h 122"/>
                <a:gd name="T50" fmla="*/ 53 w 224"/>
                <a:gd name="T51" fmla="*/ 79 h 122"/>
                <a:gd name="T52" fmla="*/ 53 w 224"/>
                <a:gd name="T53" fmla="*/ 71 h 122"/>
                <a:gd name="T54" fmla="*/ 49 w 224"/>
                <a:gd name="T55" fmla="*/ 62 h 122"/>
                <a:gd name="T56" fmla="*/ 40 w 224"/>
                <a:gd name="T57" fmla="*/ 58 h 122"/>
                <a:gd name="T58" fmla="*/ 60 w 224"/>
                <a:gd name="T59" fmla="*/ 56 h 122"/>
                <a:gd name="T60" fmla="*/ 68 w 224"/>
                <a:gd name="T61" fmla="*/ 53 h 122"/>
                <a:gd name="T62" fmla="*/ 83 w 224"/>
                <a:gd name="T63" fmla="*/ 42 h 122"/>
                <a:gd name="T64" fmla="*/ 51 w 224"/>
                <a:gd name="T65" fmla="*/ 47 h 122"/>
                <a:gd name="T66" fmla="*/ 29 w 224"/>
                <a:gd name="T67" fmla="*/ 42 h 122"/>
                <a:gd name="T68" fmla="*/ 6 w 224"/>
                <a:gd name="T69" fmla="*/ 36 h 122"/>
                <a:gd name="T70" fmla="*/ 2 w 224"/>
                <a:gd name="T71" fmla="*/ 25 h 122"/>
                <a:gd name="T72" fmla="*/ 40 w 224"/>
                <a:gd name="T73" fmla="*/ 15 h 122"/>
                <a:gd name="T74" fmla="*/ 66 w 224"/>
                <a:gd name="T75" fmla="*/ 10 h 122"/>
                <a:gd name="T76" fmla="*/ 97 w 224"/>
                <a:gd name="T77" fmla="*/ 4 h 122"/>
                <a:gd name="T78" fmla="*/ 129 w 224"/>
                <a:gd name="T79" fmla="*/ 2 h 122"/>
                <a:gd name="T80" fmla="*/ 146 w 224"/>
                <a:gd name="T81" fmla="*/ 2 h 122"/>
                <a:gd name="T82" fmla="*/ 178 w 224"/>
                <a:gd name="T83" fmla="*/ 2 h 122"/>
                <a:gd name="T84" fmla="*/ 209 w 224"/>
                <a:gd name="T85" fmla="*/ 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" h="122">
                  <a:moveTo>
                    <a:pt x="209" y="4"/>
                  </a:moveTo>
                  <a:cubicBezTo>
                    <a:pt x="206" y="8"/>
                    <a:pt x="209" y="7"/>
                    <a:pt x="209" y="12"/>
                  </a:cubicBezTo>
                  <a:cubicBezTo>
                    <a:pt x="214" y="12"/>
                    <a:pt x="219" y="12"/>
                    <a:pt x="224" y="12"/>
                  </a:cubicBezTo>
                  <a:cubicBezTo>
                    <a:pt x="224" y="15"/>
                    <a:pt x="222" y="16"/>
                    <a:pt x="222" y="19"/>
                  </a:cubicBezTo>
                  <a:cubicBezTo>
                    <a:pt x="221" y="20"/>
                    <a:pt x="218" y="18"/>
                    <a:pt x="217" y="19"/>
                  </a:cubicBezTo>
                  <a:cubicBezTo>
                    <a:pt x="216" y="20"/>
                    <a:pt x="217" y="23"/>
                    <a:pt x="217" y="23"/>
                  </a:cubicBezTo>
                  <a:cubicBezTo>
                    <a:pt x="214" y="24"/>
                    <a:pt x="210" y="25"/>
                    <a:pt x="209" y="23"/>
                  </a:cubicBezTo>
                  <a:cubicBezTo>
                    <a:pt x="207" y="22"/>
                    <a:pt x="208" y="26"/>
                    <a:pt x="207" y="27"/>
                  </a:cubicBezTo>
                  <a:cubicBezTo>
                    <a:pt x="205" y="28"/>
                    <a:pt x="200" y="25"/>
                    <a:pt x="200" y="29"/>
                  </a:cubicBezTo>
                  <a:cubicBezTo>
                    <a:pt x="194" y="28"/>
                    <a:pt x="185" y="26"/>
                    <a:pt x="181" y="32"/>
                  </a:cubicBezTo>
                  <a:cubicBezTo>
                    <a:pt x="183" y="37"/>
                    <a:pt x="191" y="32"/>
                    <a:pt x="193" y="30"/>
                  </a:cubicBezTo>
                  <a:cubicBezTo>
                    <a:pt x="195" y="31"/>
                    <a:pt x="192" y="33"/>
                    <a:pt x="193" y="36"/>
                  </a:cubicBezTo>
                  <a:cubicBezTo>
                    <a:pt x="186" y="36"/>
                    <a:pt x="182" y="39"/>
                    <a:pt x="176" y="40"/>
                  </a:cubicBezTo>
                  <a:cubicBezTo>
                    <a:pt x="173" y="41"/>
                    <a:pt x="171" y="43"/>
                    <a:pt x="170" y="45"/>
                  </a:cubicBezTo>
                  <a:cubicBezTo>
                    <a:pt x="169" y="46"/>
                    <a:pt x="166" y="45"/>
                    <a:pt x="165" y="45"/>
                  </a:cubicBezTo>
                  <a:cubicBezTo>
                    <a:pt x="163" y="46"/>
                    <a:pt x="164" y="48"/>
                    <a:pt x="163" y="49"/>
                  </a:cubicBezTo>
                  <a:cubicBezTo>
                    <a:pt x="161" y="50"/>
                    <a:pt x="157" y="47"/>
                    <a:pt x="157" y="51"/>
                  </a:cubicBezTo>
                  <a:cubicBezTo>
                    <a:pt x="157" y="54"/>
                    <a:pt x="152" y="52"/>
                    <a:pt x="152" y="55"/>
                  </a:cubicBezTo>
                  <a:cubicBezTo>
                    <a:pt x="151" y="59"/>
                    <a:pt x="146" y="56"/>
                    <a:pt x="144" y="58"/>
                  </a:cubicBezTo>
                  <a:cubicBezTo>
                    <a:pt x="142" y="61"/>
                    <a:pt x="137" y="60"/>
                    <a:pt x="133" y="62"/>
                  </a:cubicBezTo>
                  <a:cubicBezTo>
                    <a:pt x="132" y="62"/>
                    <a:pt x="133" y="64"/>
                    <a:pt x="131" y="64"/>
                  </a:cubicBezTo>
                  <a:cubicBezTo>
                    <a:pt x="126" y="64"/>
                    <a:pt x="129" y="66"/>
                    <a:pt x="127" y="68"/>
                  </a:cubicBezTo>
                  <a:cubicBezTo>
                    <a:pt x="127" y="68"/>
                    <a:pt x="126" y="68"/>
                    <a:pt x="125" y="68"/>
                  </a:cubicBezTo>
                  <a:cubicBezTo>
                    <a:pt x="124" y="68"/>
                    <a:pt x="120" y="71"/>
                    <a:pt x="114" y="70"/>
                  </a:cubicBezTo>
                  <a:cubicBezTo>
                    <a:pt x="115" y="72"/>
                    <a:pt x="122" y="73"/>
                    <a:pt x="114" y="73"/>
                  </a:cubicBezTo>
                  <a:cubicBezTo>
                    <a:pt x="115" y="77"/>
                    <a:pt x="124" y="74"/>
                    <a:pt x="122" y="81"/>
                  </a:cubicBezTo>
                  <a:cubicBezTo>
                    <a:pt x="118" y="77"/>
                    <a:pt x="118" y="81"/>
                    <a:pt x="118" y="86"/>
                  </a:cubicBezTo>
                  <a:cubicBezTo>
                    <a:pt x="114" y="81"/>
                    <a:pt x="112" y="88"/>
                    <a:pt x="109" y="90"/>
                  </a:cubicBezTo>
                  <a:cubicBezTo>
                    <a:pt x="105" y="92"/>
                    <a:pt x="100" y="90"/>
                    <a:pt x="97" y="94"/>
                  </a:cubicBezTo>
                  <a:cubicBezTo>
                    <a:pt x="96" y="96"/>
                    <a:pt x="99" y="95"/>
                    <a:pt x="99" y="96"/>
                  </a:cubicBezTo>
                  <a:cubicBezTo>
                    <a:pt x="100" y="97"/>
                    <a:pt x="93" y="99"/>
                    <a:pt x="97" y="99"/>
                  </a:cubicBezTo>
                  <a:cubicBezTo>
                    <a:pt x="95" y="105"/>
                    <a:pt x="85" y="101"/>
                    <a:pt x="83" y="107"/>
                  </a:cubicBezTo>
                  <a:cubicBezTo>
                    <a:pt x="86" y="110"/>
                    <a:pt x="91" y="111"/>
                    <a:pt x="97" y="111"/>
                  </a:cubicBezTo>
                  <a:cubicBezTo>
                    <a:pt x="99" y="117"/>
                    <a:pt x="88" y="112"/>
                    <a:pt x="88" y="116"/>
                  </a:cubicBezTo>
                  <a:cubicBezTo>
                    <a:pt x="88" y="119"/>
                    <a:pt x="86" y="116"/>
                    <a:pt x="84" y="116"/>
                  </a:cubicBezTo>
                  <a:cubicBezTo>
                    <a:pt x="80" y="116"/>
                    <a:pt x="78" y="122"/>
                    <a:pt x="73" y="120"/>
                  </a:cubicBezTo>
                  <a:cubicBezTo>
                    <a:pt x="72" y="118"/>
                    <a:pt x="69" y="118"/>
                    <a:pt x="70" y="114"/>
                  </a:cubicBezTo>
                  <a:cubicBezTo>
                    <a:pt x="60" y="113"/>
                    <a:pt x="54" y="116"/>
                    <a:pt x="45" y="114"/>
                  </a:cubicBezTo>
                  <a:cubicBezTo>
                    <a:pt x="45" y="114"/>
                    <a:pt x="43" y="112"/>
                    <a:pt x="43" y="112"/>
                  </a:cubicBezTo>
                  <a:cubicBezTo>
                    <a:pt x="40" y="112"/>
                    <a:pt x="39" y="116"/>
                    <a:pt x="36" y="116"/>
                  </a:cubicBezTo>
                  <a:cubicBezTo>
                    <a:pt x="27" y="117"/>
                    <a:pt x="20" y="114"/>
                    <a:pt x="10" y="112"/>
                  </a:cubicBezTo>
                  <a:cubicBezTo>
                    <a:pt x="13" y="109"/>
                    <a:pt x="17" y="107"/>
                    <a:pt x="23" y="107"/>
                  </a:cubicBezTo>
                  <a:cubicBezTo>
                    <a:pt x="27" y="106"/>
                    <a:pt x="23" y="99"/>
                    <a:pt x="27" y="97"/>
                  </a:cubicBezTo>
                  <a:cubicBezTo>
                    <a:pt x="32" y="99"/>
                    <a:pt x="31" y="95"/>
                    <a:pt x="36" y="96"/>
                  </a:cubicBezTo>
                  <a:cubicBezTo>
                    <a:pt x="36" y="102"/>
                    <a:pt x="43" y="101"/>
                    <a:pt x="49" y="101"/>
                  </a:cubicBezTo>
                  <a:cubicBezTo>
                    <a:pt x="53" y="100"/>
                    <a:pt x="47" y="98"/>
                    <a:pt x="51" y="96"/>
                  </a:cubicBezTo>
                  <a:cubicBezTo>
                    <a:pt x="50" y="91"/>
                    <a:pt x="40" y="97"/>
                    <a:pt x="43" y="88"/>
                  </a:cubicBezTo>
                  <a:cubicBezTo>
                    <a:pt x="36" y="90"/>
                    <a:pt x="33" y="93"/>
                    <a:pt x="25" y="90"/>
                  </a:cubicBezTo>
                  <a:cubicBezTo>
                    <a:pt x="26" y="86"/>
                    <a:pt x="30" y="85"/>
                    <a:pt x="34" y="84"/>
                  </a:cubicBezTo>
                  <a:cubicBezTo>
                    <a:pt x="36" y="83"/>
                    <a:pt x="38" y="81"/>
                    <a:pt x="40" y="79"/>
                  </a:cubicBezTo>
                  <a:cubicBezTo>
                    <a:pt x="42" y="79"/>
                    <a:pt x="43" y="78"/>
                    <a:pt x="43" y="77"/>
                  </a:cubicBezTo>
                  <a:cubicBezTo>
                    <a:pt x="48" y="76"/>
                    <a:pt x="51" y="77"/>
                    <a:pt x="53" y="79"/>
                  </a:cubicBezTo>
                  <a:cubicBezTo>
                    <a:pt x="55" y="78"/>
                    <a:pt x="57" y="76"/>
                    <a:pt x="58" y="73"/>
                  </a:cubicBezTo>
                  <a:cubicBezTo>
                    <a:pt x="59" y="70"/>
                    <a:pt x="54" y="73"/>
                    <a:pt x="53" y="71"/>
                  </a:cubicBezTo>
                  <a:cubicBezTo>
                    <a:pt x="52" y="71"/>
                    <a:pt x="51" y="67"/>
                    <a:pt x="51" y="66"/>
                  </a:cubicBezTo>
                  <a:cubicBezTo>
                    <a:pt x="50" y="65"/>
                    <a:pt x="48" y="64"/>
                    <a:pt x="49" y="62"/>
                  </a:cubicBezTo>
                  <a:cubicBezTo>
                    <a:pt x="48" y="63"/>
                    <a:pt x="46" y="64"/>
                    <a:pt x="43" y="64"/>
                  </a:cubicBezTo>
                  <a:cubicBezTo>
                    <a:pt x="44" y="60"/>
                    <a:pt x="43" y="58"/>
                    <a:pt x="40" y="58"/>
                  </a:cubicBezTo>
                  <a:cubicBezTo>
                    <a:pt x="41" y="55"/>
                    <a:pt x="43" y="52"/>
                    <a:pt x="49" y="53"/>
                  </a:cubicBezTo>
                  <a:cubicBezTo>
                    <a:pt x="54" y="52"/>
                    <a:pt x="53" y="59"/>
                    <a:pt x="60" y="56"/>
                  </a:cubicBezTo>
                  <a:cubicBezTo>
                    <a:pt x="60" y="59"/>
                    <a:pt x="61" y="60"/>
                    <a:pt x="62" y="60"/>
                  </a:cubicBezTo>
                  <a:cubicBezTo>
                    <a:pt x="68" y="62"/>
                    <a:pt x="65" y="54"/>
                    <a:pt x="68" y="53"/>
                  </a:cubicBezTo>
                  <a:cubicBezTo>
                    <a:pt x="77" y="51"/>
                    <a:pt x="85" y="48"/>
                    <a:pt x="90" y="42"/>
                  </a:cubicBezTo>
                  <a:cubicBezTo>
                    <a:pt x="90" y="37"/>
                    <a:pt x="87" y="44"/>
                    <a:pt x="83" y="42"/>
                  </a:cubicBezTo>
                  <a:cubicBezTo>
                    <a:pt x="80" y="44"/>
                    <a:pt x="75" y="44"/>
                    <a:pt x="73" y="47"/>
                  </a:cubicBezTo>
                  <a:cubicBezTo>
                    <a:pt x="68" y="46"/>
                    <a:pt x="59" y="48"/>
                    <a:pt x="51" y="47"/>
                  </a:cubicBezTo>
                  <a:cubicBezTo>
                    <a:pt x="46" y="47"/>
                    <a:pt x="44" y="44"/>
                    <a:pt x="38" y="47"/>
                  </a:cubicBezTo>
                  <a:cubicBezTo>
                    <a:pt x="36" y="40"/>
                    <a:pt x="31" y="48"/>
                    <a:pt x="29" y="42"/>
                  </a:cubicBezTo>
                  <a:cubicBezTo>
                    <a:pt x="26" y="45"/>
                    <a:pt x="21" y="40"/>
                    <a:pt x="14" y="42"/>
                  </a:cubicBezTo>
                  <a:cubicBezTo>
                    <a:pt x="15" y="36"/>
                    <a:pt x="8" y="39"/>
                    <a:pt x="6" y="36"/>
                  </a:cubicBezTo>
                  <a:cubicBezTo>
                    <a:pt x="5" y="31"/>
                    <a:pt x="10" y="32"/>
                    <a:pt x="12" y="30"/>
                  </a:cubicBezTo>
                  <a:cubicBezTo>
                    <a:pt x="12" y="25"/>
                    <a:pt x="0" y="33"/>
                    <a:pt x="2" y="25"/>
                  </a:cubicBezTo>
                  <a:cubicBezTo>
                    <a:pt x="11" y="22"/>
                    <a:pt x="25" y="21"/>
                    <a:pt x="38" y="19"/>
                  </a:cubicBezTo>
                  <a:cubicBezTo>
                    <a:pt x="40" y="19"/>
                    <a:pt x="39" y="17"/>
                    <a:pt x="40" y="15"/>
                  </a:cubicBezTo>
                  <a:cubicBezTo>
                    <a:pt x="49" y="17"/>
                    <a:pt x="57" y="13"/>
                    <a:pt x="62" y="15"/>
                  </a:cubicBezTo>
                  <a:cubicBezTo>
                    <a:pt x="64" y="14"/>
                    <a:pt x="65" y="12"/>
                    <a:pt x="66" y="10"/>
                  </a:cubicBezTo>
                  <a:cubicBezTo>
                    <a:pt x="77" y="9"/>
                    <a:pt x="87" y="6"/>
                    <a:pt x="96" y="8"/>
                  </a:cubicBezTo>
                  <a:cubicBezTo>
                    <a:pt x="97" y="8"/>
                    <a:pt x="97" y="6"/>
                    <a:pt x="97" y="4"/>
                  </a:cubicBezTo>
                  <a:cubicBezTo>
                    <a:pt x="105" y="5"/>
                    <a:pt x="115" y="3"/>
                    <a:pt x="120" y="6"/>
                  </a:cubicBezTo>
                  <a:cubicBezTo>
                    <a:pt x="121" y="3"/>
                    <a:pt x="129" y="6"/>
                    <a:pt x="129" y="2"/>
                  </a:cubicBezTo>
                  <a:cubicBezTo>
                    <a:pt x="134" y="4"/>
                    <a:pt x="141" y="5"/>
                    <a:pt x="148" y="4"/>
                  </a:cubicBezTo>
                  <a:cubicBezTo>
                    <a:pt x="148" y="3"/>
                    <a:pt x="147" y="3"/>
                    <a:pt x="146" y="2"/>
                  </a:cubicBezTo>
                  <a:cubicBezTo>
                    <a:pt x="146" y="0"/>
                    <a:pt x="148" y="1"/>
                    <a:pt x="148" y="2"/>
                  </a:cubicBezTo>
                  <a:cubicBezTo>
                    <a:pt x="156" y="4"/>
                    <a:pt x="169" y="1"/>
                    <a:pt x="178" y="2"/>
                  </a:cubicBezTo>
                  <a:cubicBezTo>
                    <a:pt x="178" y="2"/>
                    <a:pt x="177" y="6"/>
                    <a:pt x="178" y="6"/>
                  </a:cubicBezTo>
                  <a:cubicBezTo>
                    <a:pt x="192" y="6"/>
                    <a:pt x="193" y="3"/>
                    <a:pt x="20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1" name="iṣ1îďê"/>
            <p:cNvSpPr/>
            <p:nvPr/>
          </p:nvSpPr>
          <p:spPr bwMode="auto">
            <a:xfrm>
              <a:off x="5955742" y="531150"/>
              <a:ext cx="133075" cy="49028"/>
            </a:xfrm>
            <a:custGeom>
              <a:avLst/>
              <a:gdLst>
                <a:gd name="T0" fmla="*/ 17 w 64"/>
                <a:gd name="T1" fmla="*/ 3 h 24"/>
                <a:gd name="T2" fmla="*/ 17 w 64"/>
                <a:gd name="T3" fmla="*/ 5 h 24"/>
                <a:gd name="T4" fmla="*/ 22 w 64"/>
                <a:gd name="T5" fmla="*/ 10 h 24"/>
                <a:gd name="T6" fmla="*/ 28 w 64"/>
                <a:gd name="T7" fmla="*/ 7 h 24"/>
                <a:gd name="T8" fmla="*/ 37 w 64"/>
                <a:gd name="T9" fmla="*/ 10 h 24"/>
                <a:gd name="T10" fmla="*/ 54 w 64"/>
                <a:gd name="T11" fmla="*/ 7 h 24"/>
                <a:gd name="T12" fmla="*/ 61 w 64"/>
                <a:gd name="T13" fmla="*/ 10 h 24"/>
                <a:gd name="T14" fmla="*/ 58 w 64"/>
                <a:gd name="T15" fmla="*/ 18 h 24"/>
                <a:gd name="T16" fmla="*/ 41 w 64"/>
                <a:gd name="T17" fmla="*/ 20 h 24"/>
                <a:gd name="T18" fmla="*/ 30 w 64"/>
                <a:gd name="T19" fmla="*/ 24 h 24"/>
                <a:gd name="T20" fmla="*/ 11 w 64"/>
                <a:gd name="T21" fmla="*/ 10 h 24"/>
                <a:gd name="T22" fmla="*/ 2 w 64"/>
                <a:gd name="T23" fmla="*/ 9 h 24"/>
                <a:gd name="T24" fmla="*/ 17 w 64"/>
                <a:gd name="T2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17" y="3"/>
                  </a:moveTo>
                  <a:cubicBezTo>
                    <a:pt x="19" y="3"/>
                    <a:pt x="18" y="5"/>
                    <a:pt x="17" y="5"/>
                  </a:cubicBezTo>
                  <a:cubicBezTo>
                    <a:pt x="16" y="9"/>
                    <a:pt x="25" y="4"/>
                    <a:pt x="22" y="10"/>
                  </a:cubicBezTo>
                  <a:cubicBezTo>
                    <a:pt x="26" y="11"/>
                    <a:pt x="25" y="7"/>
                    <a:pt x="28" y="7"/>
                  </a:cubicBezTo>
                  <a:cubicBezTo>
                    <a:pt x="32" y="11"/>
                    <a:pt x="36" y="3"/>
                    <a:pt x="37" y="10"/>
                  </a:cubicBezTo>
                  <a:cubicBezTo>
                    <a:pt x="42" y="9"/>
                    <a:pt x="49" y="8"/>
                    <a:pt x="54" y="7"/>
                  </a:cubicBezTo>
                  <a:cubicBezTo>
                    <a:pt x="53" y="12"/>
                    <a:pt x="63" y="5"/>
                    <a:pt x="61" y="10"/>
                  </a:cubicBezTo>
                  <a:cubicBezTo>
                    <a:pt x="64" y="16"/>
                    <a:pt x="50" y="14"/>
                    <a:pt x="58" y="18"/>
                  </a:cubicBezTo>
                  <a:cubicBezTo>
                    <a:pt x="56" y="22"/>
                    <a:pt x="46" y="19"/>
                    <a:pt x="41" y="20"/>
                  </a:cubicBezTo>
                  <a:cubicBezTo>
                    <a:pt x="37" y="20"/>
                    <a:pt x="33" y="22"/>
                    <a:pt x="30" y="24"/>
                  </a:cubicBezTo>
                  <a:cubicBezTo>
                    <a:pt x="22" y="20"/>
                    <a:pt x="15" y="17"/>
                    <a:pt x="11" y="10"/>
                  </a:cubicBezTo>
                  <a:cubicBezTo>
                    <a:pt x="8" y="9"/>
                    <a:pt x="1" y="13"/>
                    <a:pt x="2" y="9"/>
                  </a:cubicBezTo>
                  <a:cubicBezTo>
                    <a:pt x="0" y="0"/>
                    <a:pt x="16" y="9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2" name="îŝļîḍè"/>
            <p:cNvSpPr/>
            <p:nvPr/>
          </p:nvSpPr>
          <p:spPr bwMode="auto">
            <a:xfrm>
              <a:off x="3864374" y="596988"/>
              <a:ext cx="63036" cy="19611"/>
            </a:xfrm>
            <a:custGeom>
              <a:avLst/>
              <a:gdLst>
                <a:gd name="T0" fmla="*/ 28 w 30"/>
                <a:gd name="T1" fmla="*/ 1 h 9"/>
                <a:gd name="T2" fmla="*/ 17 w 30"/>
                <a:gd name="T3" fmla="*/ 6 h 9"/>
                <a:gd name="T4" fmla="*/ 13 w 30"/>
                <a:gd name="T5" fmla="*/ 8 h 9"/>
                <a:gd name="T6" fmla="*/ 6 w 30"/>
                <a:gd name="T7" fmla="*/ 8 h 9"/>
                <a:gd name="T8" fmla="*/ 10 w 30"/>
                <a:gd name="T9" fmla="*/ 3 h 9"/>
                <a:gd name="T10" fmla="*/ 28 w 30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8" y="1"/>
                  </a:moveTo>
                  <a:cubicBezTo>
                    <a:pt x="30" y="7"/>
                    <a:pt x="22" y="6"/>
                    <a:pt x="17" y="6"/>
                  </a:cubicBezTo>
                  <a:cubicBezTo>
                    <a:pt x="15" y="7"/>
                    <a:pt x="15" y="8"/>
                    <a:pt x="13" y="8"/>
                  </a:cubicBezTo>
                  <a:cubicBezTo>
                    <a:pt x="10" y="8"/>
                    <a:pt x="6" y="6"/>
                    <a:pt x="6" y="8"/>
                  </a:cubicBezTo>
                  <a:cubicBezTo>
                    <a:pt x="0" y="9"/>
                    <a:pt x="9" y="2"/>
                    <a:pt x="10" y="3"/>
                  </a:cubicBezTo>
                  <a:cubicBezTo>
                    <a:pt x="13" y="7"/>
                    <a:pt x="22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3" name="ïṧḷidè"/>
            <p:cNvSpPr/>
            <p:nvPr/>
          </p:nvSpPr>
          <p:spPr bwMode="auto">
            <a:xfrm>
              <a:off x="4109511" y="596988"/>
              <a:ext cx="56031" cy="37822"/>
            </a:xfrm>
            <a:custGeom>
              <a:avLst/>
              <a:gdLst>
                <a:gd name="T0" fmla="*/ 13 w 27"/>
                <a:gd name="T1" fmla="*/ 1 h 18"/>
                <a:gd name="T2" fmla="*/ 9 w 27"/>
                <a:gd name="T3" fmla="*/ 3 h 18"/>
                <a:gd name="T4" fmla="*/ 18 w 27"/>
                <a:gd name="T5" fmla="*/ 8 h 18"/>
                <a:gd name="T6" fmla="*/ 22 w 27"/>
                <a:gd name="T7" fmla="*/ 6 h 18"/>
                <a:gd name="T8" fmla="*/ 11 w 27"/>
                <a:gd name="T9" fmla="*/ 18 h 18"/>
                <a:gd name="T10" fmla="*/ 0 w 27"/>
                <a:gd name="T11" fmla="*/ 5 h 18"/>
                <a:gd name="T12" fmla="*/ 13 w 27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13" y="1"/>
                  </a:moveTo>
                  <a:cubicBezTo>
                    <a:pt x="13" y="3"/>
                    <a:pt x="10" y="2"/>
                    <a:pt x="9" y="3"/>
                  </a:cubicBezTo>
                  <a:cubicBezTo>
                    <a:pt x="9" y="8"/>
                    <a:pt x="21" y="0"/>
                    <a:pt x="18" y="8"/>
                  </a:cubicBezTo>
                  <a:cubicBezTo>
                    <a:pt x="20" y="9"/>
                    <a:pt x="22" y="8"/>
                    <a:pt x="22" y="6"/>
                  </a:cubicBezTo>
                  <a:cubicBezTo>
                    <a:pt x="27" y="12"/>
                    <a:pt x="12" y="13"/>
                    <a:pt x="11" y="18"/>
                  </a:cubicBezTo>
                  <a:cubicBezTo>
                    <a:pt x="6" y="14"/>
                    <a:pt x="7" y="5"/>
                    <a:pt x="0" y="5"/>
                  </a:cubicBezTo>
                  <a:cubicBezTo>
                    <a:pt x="2" y="1"/>
                    <a:pt x="9" y="3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4" name="ïṥḷîḍè"/>
            <p:cNvSpPr/>
            <p:nvPr/>
          </p:nvSpPr>
          <p:spPr bwMode="auto">
            <a:xfrm>
              <a:off x="5381422" y="639011"/>
              <a:ext cx="3276430" cy="2147400"/>
            </a:xfrm>
            <a:custGeom>
              <a:avLst/>
              <a:gdLst>
                <a:gd name="T0" fmla="*/ 936 w 1575"/>
                <a:gd name="T1" fmla="*/ 72 h 1033"/>
                <a:gd name="T2" fmla="*/ 1105 w 1575"/>
                <a:gd name="T3" fmla="*/ 72 h 1033"/>
                <a:gd name="T4" fmla="*/ 1247 w 1575"/>
                <a:gd name="T5" fmla="*/ 85 h 1033"/>
                <a:gd name="T6" fmla="*/ 1432 w 1575"/>
                <a:gd name="T7" fmla="*/ 115 h 1033"/>
                <a:gd name="T8" fmla="*/ 1575 w 1575"/>
                <a:gd name="T9" fmla="*/ 162 h 1033"/>
                <a:gd name="T10" fmla="*/ 1484 w 1575"/>
                <a:gd name="T11" fmla="*/ 184 h 1033"/>
                <a:gd name="T12" fmla="*/ 1366 w 1575"/>
                <a:gd name="T13" fmla="*/ 273 h 1033"/>
                <a:gd name="T14" fmla="*/ 1320 w 1575"/>
                <a:gd name="T15" fmla="*/ 301 h 1033"/>
                <a:gd name="T16" fmla="*/ 1381 w 1575"/>
                <a:gd name="T17" fmla="*/ 208 h 1033"/>
                <a:gd name="T18" fmla="*/ 1247 w 1575"/>
                <a:gd name="T19" fmla="*/ 247 h 1033"/>
                <a:gd name="T20" fmla="*/ 1204 w 1575"/>
                <a:gd name="T21" fmla="*/ 313 h 1033"/>
                <a:gd name="T22" fmla="*/ 1130 w 1575"/>
                <a:gd name="T23" fmla="*/ 415 h 1033"/>
                <a:gd name="T24" fmla="*/ 1081 w 1575"/>
                <a:gd name="T25" fmla="*/ 439 h 1033"/>
                <a:gd name="T26" fmla="*/ 1061 w 1575"/>
                <a:gd name="T27" fmla="*/ 464 h 1033"/>
                <a:gd name="T28" fmla="*/ 993 w 1575"/>
                <a:gd name="T29" fmla="*/ 587 h 1033"/>
                <a:gd name="T30" fmla="*/ 956 w 1575"/>
                <a:gd name="T31" fmla="*/ 674 h 1033"/>
                <a:gd name="T32" fmla="*/ 895 w 1575"/>
                <a:gd name="T33" fmla="*/ 685 h 1033"/>
                <a:gd name="T34" fmla="*/ 882 w 1575"/>
                <a:gd name="T35" fmla="*/ 689 h 1033"/>
                <a:gd name="T36" fmla="*/ 848 w 1575"/>
                <a:gd name="T37" fmla="*/ 602 h 1033"/>
                <a:gd name="T38" fmla="*/ 742 w 1575"/>
                <a:gd name="T39" fmla="*/ 657 h 1033"/>
                <a:gd name="T40" fmla="*/ 665 w 1575"/>
                <a:gd name="T41" fmla="*/ 579 h 1033"/>
                <a:gd name="T42" fmla="*/ 524 w 1575"/>
                <a:gd name="T43" fmla="*/ 557 h 1033"/>
                <a:gd name="T44" fmla="*/ 557 w 1575"/>
                <a:gd name="T45" fmla="*/ 616 h 1033"/>
                <a:gd name="T46" fmla="*/ 453 w 1575"/>
                <a:gd name="T47" fmla="*/ 622 h 1033"/>
                <a:gd name="T48" fmla="*/ 391 w 1575"/>
                <a:gd name="T49" fmla="*/ 546 h 1033"/>
                <a:gd name="T50" fmla="*/ 440 w 1575"/>
                <a:gd name="T51" fmla="*/ 646 h 1033"/>
                <a:gd name="T52" fmla="*/ 470 w 1575"/>
                <a:gd name="T53" fmla="*/ 749 h 1033"/>
                <a:gd name="T54" fmla="*/ 412 w 1575"/>
                <a:gd name="T55" fmla="*/ 898 h 1033"/>
                <a:gd name="T56" fmla="*/ 352 w 1575"/>
                <a:gd name="T57" fmla="*/ 1013 h 1033"/>
                <a:gd name="T58" fmla="*/ 237 w 1575"/>
                <a:gd name="T59" fmla="*/ 924 h 1033"/>
                <a:gd name="T60" fmla="*/ 224 w 1575"/>
                <a:gd name="T61" fmla="*/ 788 h 1033"/>
                <a:gd name="T62" fmla="*/ 47 w 1575"/>
                <a:gd name="T63" fmla="*/ 702 h 1033"/>
                <a:gd name="T64" fmla="*/ 6 w 1575"/>
                <a:gd name="T65" fmla="*/ 588 h 1033"/>
                <a:gd name="T66" fmla="*/ 162 w 1575"/>
                <a:gd name="T67" fmla="*/ 465 h 1033"/>
                <a:gd name="T68" fmla="*/ 263 w 1575"/>
                <a:gd name="T69" fmla="*/ 512 h 1033"/>
                <a:gd name="T70" fmla="*/ 378 w 1575"/>
                <a:gd name="T71" fmla="*/ 512 h 1033"/>
                <a:gd name="T72" fmla="*/ 309 w 1575"/>
                <a:gd name="T73" fmla="*/ 436 h 1033"/>
                <a:gd name="T74" fmla="*/ 255 w 1575"/>
                <a:gd name="T75" fmla="*/ 402 h 1033"/>
                <a:gd name="T76" fmla="*/ 259 w 1575"/>
                <a:gd name="T77" fmla="*/ 432 h 1033"/>
                <a:gd name="T78" fmla="*/ 158 w 1575"/>
                <a:gd name="T79" fmla="*/ 408 h 1033"/>
                <a:gd name="T80" fmla="*/ 116 w 1575"/>
                <a:gd name="T81" fmla="*/ 406 h 1033"/>
                <a:gd name="T82" fmla="*/ 158 w 1575"/>
                <a:gd name="T83" fmla="*/ 329 h 1033"/>
                <a:gd name="T84" fmla="*/ 214 w 1575"/>
                <a:gd name="T85" fmla="*/ 292 h 1033"/>
                <a:gd name="T86" fmla="*/ 317 w 1575"/>
                <a:gd name="T87" fmla="*/ 247 h 1033"/>
                <a:gd name="T88" fmla="*/ 313 w 1575"/>
                <a:gd name="T89" fmla="*/ 197 h 1033"/>
                <a:gd name="T90" fmla="*/ 278 w 1575"/>
                <a:gd name="T91" fmla="*/ 238 h 1033"/>
                <a:gd name="T92" fmla="*/ 183 w 1575"/>
                <a:gd name="T93" fmla="*/ 251 h 1033"/>
                <a:gd name="T94" fmla="*/ 227 w 1575"/>
                <a:gd name="T95" fmla="*/ 167 h 1033"/>
                <a:gd name="T96" fmla="*/ 354 w 1575"/>
                <a:gd name="T97" fmla="*/ 106 h 1033"/>
                <a:gd name="T98" fmla="*/ 397 w 1575"/>
                <a:gd name="T99" fmla="*/ 154 h 1033"/>
                <a:gd name="T100" fmla="*/ 470 w 1575"/>
                <a:gd name="T101" fmla="*/ 134 h 1033"/>
                <a:gd name="T102" fmla="*/ 596 w 1575"/>
                <a:gd name="T103" fmla="*/ 126 h 1033"/>
                <a:gd name="T104" fmla="*/ 660 w 1575"/>
                <a:gd name="T105" fmla="*/ 83 h 1033"/>
                <a:gd name="T106" fmla="*/ 705 w 1575"/>
                <a:gd name="T107" fmla="*/ 130 h 1033"/>
                <a:gd name="T108" fmla="*/ 734 w 1575"/>
                <a:gd name="T109" fmla="*/ 81 h 1033"/>
                <a:gd name="T110" fmla="*/ 889 w 1575"/>
                <a:gd name="T111" fmla="*/ 18 h 1033"/>
                <a:gd name="T112" fmla="*/ 373 w 1575"/>
                <a:gd name="T113" fmla="*/ 374 h 1033"/>
                <a:gd name="T114" fmla="*/ 449 w 1575"/>
                <a:gd name="T115" fmla="*/ 424 h 1033"/>
                <a:gd name="T116" fmla="*/ 531 w 1575"/>
                <a:gd name="T117" fmla="*/ 411 h 1033"/>
                <a:gd name="T118" fmla="*/ 505 w 1575"/>
                <a:gd name="T119" fmla="*/ 451 h 1033"/>
                <a:gd name="T120" fmla="*/ 375 w 1575"/>
                <a:gd name="T121" fmla="*/ 762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5" h="1033">
                  <a:moveTo>
                    <a:pt x="949" y="11"/>
                  </a:moveTo>
                  <a:cubicBezTo>
                    <a:pt x="949" y="13"/>
                    <a:pt x="952" y="12"/>
                    <a:pt x="954" y="13"/>
                  </a:cubicBezTo>
                  <a:cubicBezTo>
                    <a:pt x="954" y="15"/>
                    <a:pt x="951" y="14"/>
                    <a:pt x="949" y="14"/>
                  </a:cubicBezTo>
                  <a:cubicBezTo>
                    <a:pt x="957" y="22"/>
                    <a:pt x="965" y="11"/>
                    <a:pt x="979" y="14"/>
                  </a:cubicBezTo>
                  <a:cubicBezTo>
                    <a:pt x="982" y="19"/>
                    <a:pt x="987" y="22"/>
                    <a:pt x="993" y="24"/>
                  </a:cubicBezTo>
                  <a:cubicBezTo>
                    <a:pt x="994" y="26"/>
                    <a:pt x="993" y="29"/>
                    <a:pt x="993" y="31"/>
                  </a:cubicBezTo>
                  <a:cubicBezTo>
                    <a:pt x="994" y="33"/>
                    <a:pt x="998" y="33"/>
                    <a:pt x="997" y="37"/>
                  </a:cubicBezTo>
                  <a:cubicBezTo>
                    <a:pt x="993" y="36"/>
                    <a:pt x="994" y="39"/>
                    <a:pt x="993" y="42"/>
                  </a:cubicBezTo>
                  <a:cubicBezTo>
                    <a:pt x="992" y="41"/>
                    <a:pt x="989" y="40"/>
                    <a:pt x="986" y="40"/>
                  </a:cubicBezTo>
                  <a:cubicBezTo>
                    <a:pt x="983" y="41"/>
                    <a:pt x="986" y="43"/>
                    <a:pt x="984" y="44"/>
                  </a:cubicBezTo>
                  <a:cubicBezTo>
                    <a:pt x="983" y="45"/>
                    <a:pt x="982" y="42"/>
                    <a:pt x="980" y="42"/>
                  </a:cubicBezTo>
                  <a:cubicBezTo>
                    <a:pt x="979" y="43"/>
                    <a:pt x="975" y="46"/>
                    <a:pt x="969" y="44"/>
                  </a:cubicBezTo>
                  <a:cubicBezTo>
                    <a:pt x="967" y="44"/>
                    <a:pt x="968" y="47"/>
                    <a:pt x="967" y="48"/>
                  </a:cubicBezTo>
                  <a:cubicBezTo>
                    <a:pt x="967" y="48"/>
                    <a:pt x="964" y="47"/>
                    <a:pt x="964" y="48"/>
                  </a:cubicBezTo>
                  <a:cubicBezTo>
                    <a:pt x="963" y="50"/>
                    <a:pt x="967" y="51"/>
                    <a:pt x="964" y="55"/>
                  </a:cubicBezTo>
                  <a:cubicBezTo>
                    <a:pt x="963" y="52"/>
                    <a:pt x="954" y="56"/>
                    <a:pt x="958" y="57"/>
                  </a:cubicBezTo>
                  <a:cubicBezTo>
                    <a:pt x="954" y="61"/>
                    <a:pt x="948" y="59"/>
                    <a:pt x="943" y="61"/>
                  </a:cubicBezTo>
                  <a:cubicBezTo>
                    <a:pt x="940" y="62"/>
                    <a:pt x="938" y="67"/>
                    <a:pt x="934" y="67"/>
                  </a:cubicBezTo>
                  <a:cubicBezTo>
                    <a:pt x="934" y="69"/>
                    <a:pt x="934" y="72"/>
                    <a:pt x="932" y="72"/>
                  </a:cubicBezTo>
                  <a:cubicBezTo>
                    <a:pt x="933" y="75"/>
                    <a:pt x="934" y="72"/>
                    <a:pt x="936" y="72"/>
                  </a:cubicBezTo>
                  <a:cubicBezTo>
                    <a:pt x="941" y="72"/>
                    <a:pt x="943" y="68"/>
                    <a:pt x="947" y="67"/>
                  </a:cubicBezTo>
                  <a:cubicBezTo>
                    <a:pt x="950" y="66"/>
                    <a:pt x="950" y="69"/>
                    <a:pt x="952" y="68"/>
                  </a:cubicBezTo>
                  <a:cubicBezTo>
                    <a:pt x="955" y="68"/>
                    <a:pt x="955" y="65"/>
                    <a:pt x="956" y="65"/>
                  </a:cubicBezTo>
                  <a:cubicBezTo>
                    <a:pt x="960" y="63"/>
                    <a:pt x="965" y="65"/>
                    <a:pt x="969" y="63"/>
                  </a:cubicBezTo>
                  <a:cubicBezTo>
                    <a:pt x="972" y="62"/>
                    <a:pt x="968" y="60"/>
                    <a:pt x="971" y="59"/>
                  </a:cubicBezTo>
                  <a:cubicBezTo>
                    <a:pt x="972" y="59"/>
                    <a:pt x="974" y="60"/>
                    <a:pt x="975" y="59"/>
                  </a:cubicBezTo>
                  <a:cubicBezTo>
                    <a:pt x="975" y="59"/>
                    <a:pt x="976" y="55"/>
                    <a:pt x="977" y="55"/>
                  </a:cubicBezTo>
                  <a:cubicBezTo>
                    <a:pt x="977" y="55"/>
                    <a:pt x="982" y="57"/>
                    <a:pt x="984" y="57"/>
                  </a:cubicBezTo>
                  <a:cubicBezTo>
                    <a:pt x="989" y="57"/>
                    <a:pt x="989" y="56"/>
                    <a:pt x="993" y="55"/>
                  </a:cubicBezTo>
                  <a:cubicBezTo>
                    <a:pt x="993" y="57"/>
                    <a:pt x="993" y="59"/>
                    <a:pt x="993" y="61"/>
                  </a:cubicBezTo>
                  <a:cubicBezTo>
                    <a:pt x="996" y="59"/>
                    <a:pt x="997" y="59"/>
                    <a:pt x="997" y="63"/>
                  </a:cubicBezTo>
                  <a:cubicBezTo>
                    <a:pt x="1007" y="62"/>
                    <a:pt x="1023" y="64"/>
                    <a:pt x="1038" y="63"/>
                  </a:cubicBezTo>
                  <a:cubicBezTo>
                    <a:pt x="1037" y="71"/>
                    <a:pt x="1051" y="65"/>
                    <a:pt x="1049" y="74"/>
                  </a:cubicBezTo>
                  <a:cubicBezTo>
                    <a:pt x="1051" y="71"/>
                    <a:pt x="1054" y="74"/>
                    <a:pt x="1057" y="74"/>
                  </a:cubicBezTo>
                  <a:cubicBezTo>
                    <a:pt x="1062" y="74"/>
                    <a:pt x="1069" y="72"/>
                    <a:pt x="1072" y="74"/>
                  </a:cubicBezTo>
                  <a:cubicBezTo>
                    <a:pt x="1076" y="74"/>
                    <a:pt x="1072" y="66"/>
                    <a:pt x="1076" y="65"/>
                  </a:cubicBezTo>
                  <a:cubicBezTo>
                    <a:pt x="1082" y="66"/>
                    <a:pt x="1088" y="65"/>
                    <a:pt x="1094" y="67"/>
                  </a:cubicBezTo>
                  <a:cubicBezTo>
                    <a:pt x="1094" y="67"/>
                    <a:pt x="1094" y="68"/>
                    <a:pt x="1094" y="68"/>
                  </a:cubicBezTo>
                  <a:cubicBezTo>
                    <a:pt x="1097" y="69"/>
                    <a:pt x="1101" y="68"/>
                    <a:pt x="1103" y="68"/>
                  </a:cubicBezTo>
                  <a:cubicBezTo>
                    <a:pt x="1104" y="69"/>
                    <a:pt x="1105" y="72"/>
                    <a:pt x="1105" y="72"/>
                  </a:cubicBezTo>
                  <a:cubicBezTo>
                    <a:pt x="1108" y="74"/>
                    <a:pt x="1113" y="71"/>
                    <a:pt x="1115" y="74"/>
                  </a:cubicBezTo>
                  <a:cubicBezTo>
                    <a:pt x="1114" y="78"/>
                    <a:pt x="1114" y="82"/>
                    <a:pt x="1109" y="81"/>
                  </a:cubicBezTo>
                  <a:cubicBezTo>
                    <a:pt x="1109" y="85"/>
                    <a:pt x="1112" y="86"/>
                    <a:pt x="1117" y="85"/>
                  </a:cubicBezTo>
                  <a:cubicBezTo>
                    <a:pt x="1115" y="96"/>
                    <a:pt x="1124" y="97"/>
                    <a:pt x="1128" y="102"/>
                  </a:cubicBezTo>
                  <a:cubicBezTo>
                    <a:pt x="1131" y="100"/>
                    <a:pt x="1134" y="99"/>
                    <a:pt x="1137" y="96"/>
                  </a:cubicBezTo>
                  <a:cubicBezTo>
                    <a:pt x="1138" y="95"/>
                    <a:pt x="1138" y="92"/>
                    <a:pt x="1139" y="91"/>
                  </a:cubicBezTo>
                  <a:cubicBezTo>
                    <a:pt x="1140" y="90"/>
                    <a:pt x="1143" y="91"/>
                    <a:pt x="1143" y="89"/>
                  </a:cubicBezTo>
                  <a:cubicBezTo>
                    <a:pt x="1148" y="88"/>
                    <a:pt x="1146" y="93"/>
                    <a:pt x="1148" y="95"/>
                  </a:cubicBezTo>
                  <a:cubicBezTo>
                    <a:pt x="1153" y="95"/>
                    <a:pt x="1157" y="95"/>
                    <a:pt x="1161" y="95"/>
                  </a:cubicBezTo>
                  <a:cubicBezTo>
                    <a:pt x="1163" y="93"/>
                    <a:pt x="1168" y="94"/>
                    <a:pt x="1167" y="89"/>
                  </a:cubicBezTo>
                  <a:cubicBezTo>
                    <a:pt x="1173" y="91"/>
                    <a:pt x="1187" y="85"/>
                    <a:pt x="1187" y="93"/>
                  </a:cubicBezTo>
                  <a:cubicBezTo>
                    <a:pt x="1193" y="93"/>
                    <a:pt x="1191" y="86"/>
                    <a:pt x="1199" y="89"/>
                  </a:cubicBezTo>
                  <a:cubicBezTo>
                    <a:pt x="1198" y="87"/>
                    <a:pt x="1196" y="87"/>
                    <a:pt x="1195" y="87"/>
                  </a:cubicBezTo>
                  <a:cubicBezTo>
                    <a:pt x="1196" y="86"/>
                    <a:pt x="1196" y="82"/>
                    <a:pt x="1199" y="81"/>
                  </a:cubicBezTo>
                  <a:cubicBezTo>
                    <a:pt x="1204" y="82"/>
                    <a:pt x="1202" y="75"/>
                    <a:pt x="1210" y="78"/>
                  </a:cubicBezTo>
                  <a:cubicBezTo>
                    <a:pt x="1212" y="78"/>
                    <a:pt x="1210" y="75"/>
                    <a:pt x="1210" y="76"/>
                  </a:cubicBezTo>
                  <a:cubicBezTo>
                    <a:pt x="1213" y="72"/>
                    <a:pt x="1218" y="75"/>
                    <a:pt x="1225" y="74"/>
                  </a:cubicBezTo>
                  <a:cubicBezTo>
                    <a:pt x="1223" y="84"/>
                    <a:pt x="1235" y="71"/>
                    <a:pt x="1232" y="80"/>
                  </a:cubicBezTo>
                  <a:cubicBezTo>
                    <a:pt x="1240" y="81"/>
                    <a:pt x="1246" y="79"/>
                    <a:pt x="1253" y="78"/>
                  </a:cubicBezTo>
                  <a:cubicBezTo>
                    <a:pt x="1253" y="83"/>
                    <a:pt x="1245" y="79"/>
                    <a:pt x="1247" y="85"/>
                  </a:cubicBezTo>
                  <a:cubicBezTo>
                    <a:pt x="1248" y="89"/>
                    <a:pt x="1254" y="87"/>
                    <a:pt x="1258" y="87"/>
                  </a:cubicBezTo>
                  <a:cubicBezTo>
                    <a:pt x="1265" y="87"/>
                    <a:pt x="1271" y="87"/>
                    <a:pt x="1277" y="85"/>
                  </a:cubicBezTo>
                  <a:cubicBezTo>
                    <a:pt x="1278" y="92"/>
                    <a:pt x="1287" y="92"/>
                    <a:pt x="1290" y="98"/>
                  </a:cubicBezTo>
                  <a:cubicBezTo>
                    <a:pt x="1294" y="97"/>
                    <a:pt x="1296" y="100"/>
                    <a:pt x="1299" y="100"/>
                  </a:cubicBezTo>
                  <a:cubicBezTo>
                    <a:pt x="1311" y="101"/>
                    <a:pt x="1324" y="98"/>
                    <a:pt x="1335" y="100"/>
                  </a:cubicBezTo>
                  <a:cubicBezTo>
                    <a:pt x="1339" y="101"/>
                    <a:pt x="1343" y="106"/>
                    <a:pt x="1348" y="104"/>
                  </a:cubicBezTo>
                  <a:cubicBezTo>
                    <a:pt x="1347" y="107"/>
                    <a:pt x="1349" y="107"/>
                    <a:pt x="1351" y="108"/>
                  </a:cubicBezTo>
                  <a:cubicBezTo>
                    <a:pt x="1351" y="110"/>
                    <a:pt x="1351" y="113"/>
                    <a:pt x="1351" y="115"/>
                  </a:cubicBezTo>
                  <a:cubicBezTo>
                    <a:pt x="1351" y="118"/>
                    <a:pt x="1358" y="115"/>
                    <a:pt x="1359" y="117"/>
                  </a:cubicBezTo>
                  <a:cubicBezTo>
                    <a:pt x="1361" y="120"/>
                    <a:pt x="1360" y="116"/>
                    <a:pt x="1363" y="117"/>
                  </a:cubicBezTo>
                  <a:cubicBezTo>
                    <a:pt x="1363" y="117"/>
                    <a:pt x="1363" y="119"/>
                    <a:pt x="1364" y="119"/>
                  </a:cubicBezTo>
                  <a:cubicBezTo>
                    <a:pt x="1367" y="119"/>
                    <a:pt x="1387" y="121"/>
                    <a:pt x="1389" y="119"/>
                  </a:cubicBezTo>
                  <a:cubicBezTo>
                    <a:pt x="1389" y="119"/>
                    <a:pt x="1389" y="117"/>
                    <a:pt x="1389" y="117"/>
                  </a:cubicBezTo>
                  <a:cubicBezTo>
                    <a:pt x="1390" y="117"/>
                    <a:pt x="1394" y="119"/>
                    <a:pt x="1394" y="119"/>
                  </a:cubicBezTo>
                  <a:cubicBezTo>
                    <a:pt x="1396" y="117"/>
                    <a:pt x="1399" y="116"/>
                    <a:pt x="1400" y="119"/>
                  </a:cubicBezTo>
                  <a:cubicBezTo>
                    <a:pt x="1403" y="115"/>
                    <a:pt x="1409" y="115"/>
                    <a:pt x="1415" y="113"/>
                  </a:cubicBezTo>
                  <a:cubicBezTo>
                    <a:pt x="1414" y="119"/>
                    <a:pt x="1416" y="122"/>
                    <a:pt x="1417" y="126"/>
                  </a:cubicBezTo>
                  <a:cubicBezTo>
                    <a:pt x="1424" y="126"/>
                    <a:pt x="1427" y="130"/>
                    <a:pt x="1433" y="126"/>
                  </a:cubicBezTo>
                  <a:cubicBezTo>
                    <a:pt x="1434" y="123"/>
                    <a:pt x="1432" y="123"/>
                    <a:pt x="1430" y="122"/>
                  </a:cubicBezTo>
                  <a:cubicBezTo>
                    <a:pt x="1431" y="121"/>
                    <a:pt x="1432" y="118"/>
                    <a:pt x="1432" y="115"/>
                  </a:cubicBezTo>
                  <a:cubicBezTo>
                    <a:pt x="1436" y="111"/>
                    <a:pt x="1448" y="113"/>
                    <a:pt x="1450" y="117"/>
                  </a:cubicBezTo>
                  <a:cubicBezTo>
                    <a:pt x="1458" y="117"/>
                    <a:pt x="1466" y="116"/>
                    <a:pt x="1474" y="117"/>
                  </a:cubicBezTo>
                  <a:cubicBezTo>
                    <a:pt x="1477" y="117"/>
                    <a:pt x="1483" y="121"/>
                    <a:pt x="1484" y="117"/>
                  </a:cubicBezTo>
                  <a:cubicBezTo>
                    <a:pt x="1488" y="119"/>
                    <a:pt x="1487" y="121"/>
                    <a:pt x="1493" y="122"/>
                  </a:cubicBezTo>
                  <a:cubicBezTo>
                    <a:pt x="1495" y="123"/>
                    <a:pt x="1496" y="126"/>
                    <a:pt x="1497" y="126"/>
                  </a:cubicBezTo>
                  <a:cubicBezTo>
                    <a:pt x="1498" y="126"/>
                    <a:pt x="1499" y="125"/>
                    <a:pt x="1499" y="124"/>
                  </a:cubicBezTo>
                  <a:cubicBezTo>
                    <a:pt x="1501" y="125"/>
                    <a:pt x="1499" y="127"/>
                    <a:pt x="1500" y="128"/>
                  </a:cubicBezTo>
                  <a:cubicBezTo>
                    <a:pt x="1501" y="129"/>
                    <a:pt x="1504" y="127"/>
                    <a:pt x="1504" y="128"/>
                  </a:cubicBezTo>
                  <a:cubicBezTo>
                    <a:pt x="1505" y="129"/>
                    <a:pt x="1509" y="130"/>
                    <a:pt x="1514" y="132"/>
                  </a:cubicBezTo>
                  <a:cubicBezTo>
                    <a:pt x="1516" y="133"/>
                    <a:pt x="1521" y="134"/>
                    <a:pt x="1525" y="136"/>
                  </a:cubicBezTo>
                  <a:cubicBezTo>
                    <a:pt x="1526" y="136"/>
                    <a:pt x="1526" y="139"/>
                    <a:pt x="1527" y="139"/>
                  </a:cubicBezTo>
                  <a:cubicBezTo>
                    <a:pt x="1527" y="140"/>
                    <a:pt x="1530" y="139"/>
                    <a:pt x="1530" y="139"/>
                  </a:cubicBezTo>
                  <a:cubicBezTo>
                    <a:pt x="1531" y="140"/>
                    <a:pt x="1530" y="142"/>
                    <a:pt x="1530" y="143"/>
                  </a:cubicBezTo>
                  <a:cubicBezTo>
                    <a:pt x="1531" y="144"/>
                    <a:pt x="1534" y="142"/>
                    <a:pt x="1534" y="143"/>
                  </a:cubicBezTo>
                  <a:cubicBezTo>
                    <a:pt x="1535" y="145"/>
                    <a:pt x="1532" y="151"/>
                    <a:pt x="1540" y="149"/>
                  </a:cubicBezTo>
                  <a:cubicBezTo>
                    <a:pt x="1540" y="153"/>
                    <a:pt x="1540" y="157"/>
                    <a:pt x="1540" y="162"/>
                  </a:cubicBezTo>
                  <a:cubicBezTo>
                    <a:pt x="1546" y="161"/>
                    <a:pt x="1551" y="160"/>
                    <a:pt x="1553" y="154"/>
                  </a:cubicBezTo>
                  <a:cubicBezTo>
                    <a:pt x="1558" y="157"/>
                    <a:pt x="1565" y="156"/>
                    <a:pt x="1569" y="158"/>
                  </a:cubicBezTo>
                  <a:cubicBezTo>
                    <a:pt x="1570" y="158"/>
                    <a:pt x="1569" y="161"/>
                    <a:pt x="1569" y="162"/>
                  </a:cubicBezTo>
                  <a:cubicBezTo>
                    <a:pt x="1570" y="163"/>
                    <a:pt x="1574" y="161"/>
                    <a:pt x="1575" y="162"/>
                  </a:cubicBezTo>
                  <a:cubicBezTo>
                    <a:pt x="1574" y="164"/>
                    <a:pt x="1571" y="164"/>
                    <a:pt x="1571" y="167"/>
                  </a:cubicBezTo>
                  <a:cubicBezTo>
                    <a:pt x="1568" y="168"/>
                    <a:pt x="1568" y="165"/>
                    <a:pt x="1566" y="165"/>
                  </a:cubicBezTo>
                  <a:cubicBezTo>
                    <a:pt x="1564" y="167"/>
                    <a:pt x="1564" y="170"/>
                    <a:pt x="1560" y="169"/>
                  </a:cubicBezTo>
                  <a:cubicBezTo>
                    <a:pt x="1561" y="172"/>
                    <a:pt x="1566" y="171"/>
                    <a:pt x="1564" y="177"/>
                  </a:cubicBezTo>
                  <a:cubicBezTo>
                    <a:pt x="1557" y="171"/>
                    <a:pt x="1563" y="179"/>
                    <a:pt x="1558" y="180"/>
                  </a:cubicBezTo>
                  <a:cubicBezTo>
                    <a:pt x="1557" y="181"/>
                    <a:pt x="1555" y="182"/>
                    <a:pt x="1554" y="184"/>
                  </a:cubicBezTo>
                  <a:cubicBezTo>
                    <a:pt x="1552" y="184"/>
                    <a:pt x="1551" y="183"/>
                    <a:pt x="1549" y="182"/>
                  </a:cubicBezTo>
                  <a:cubicBezTo>
                    <a:pt x="1548" y="181"/>
                    <a:pt x="1546" y="179"/>
                    <a:pt x="1545" y="178"/>
                  </a:cubicBezTo>
                  <a:cubicBezTo>
                    <a:pt x="1542" y="177"/>
                    <a:pt x="1540" y="178"/>
                    <a:pt x="1538" y="177"/>
                  </a:cubicBezTo>
                  <a:cubicBezTo>
                    <a:pt x="1536" y="176"/>
                    <a:pt x="1535" y="173"/>
                    <a:pt x="1534" y="173"/>
                  </a:cubicBezTo>
                  <a:cubicBezTo>
                    <a:pt x="1532" y="172"/>
                    <a:pt x="1529" y="173"/>
                    <a:pt x="1527" y="173"/>
                  </a:cubicBezTo>
                  <a:cubicBezTo>
                    <a:pt x="1526" y="173"/>
                    <a:pt x="1526" y="171"/>
                    <a:pt x="1525" y="171"/>
                  </a:cubicBezTo>
                  <a:cubicBezTo>
                    <a:pt x="1522" y="171"/>
                    <a:pt x="1520" y="164"/>
                    <a:pt x="1517" y="169"/>
                  </a:cubicBezTo>
                  <a:cubicBezTo>
                    <a:pt x="1515" y="169"/>
                    <a:pt x="1516" y="166"/>
                    <a:pt x="1515" y="163"/>
                  </a:cubicBezTo>
                  <a:cubicBezTo>
                    <a:pt x="1512" y="163"/>
                    <a:pt x="1508" y="163"/>
                    <a:pt x="1504" y="163"/>
                  </a:cubicBezTo>
                  <a:cubicBezTo>
                    <a:pt x="1500" y="164"/>
                    <a:pt x="1504" y="168"/>
                    <a:pt x="1504" y="167"/>
                  </a:cubicBezTo>
                  <a:cubicBezTo>
                    <a:pt x="1504" y="170"/>
                    <a:pt x="1500" y="170"/>
                    <a:pt x="1500" y="175"/>
                  </a:cubicBezTo>
                  <a:cubicBezTo>
                    <a:pt x="1492" y="174"/>
                    <a:pt x="1491" y="180"/>
                    <a:pt x="1482" y="178"/>
                  </a:cubicBezTo>
                  <a:cubicBezTo>
                    <a:pt x="1480" y="180"/>
                    <a:pt x="1480" y="183"/>
                    <a:pt x="1476" y="182"/>
                  </a:cubicBezTo>
                  <a:cubicBezTo>
                    <a:pt x="1477" y="185"/>
                    <a:pt x="1481" y="184"/>
                    <a:pt x="1484" y="184"/>
                  </a:cubicBezTo>
                  <a:cubicBezTo>
                    <a:pt x="1486" y="185"/>
                    <a:pt x="1487" y="187"/>
                    <a:pt x="1489" y="188"/>
                  </a:cubicBezTo>
                  <a:cubicBezTo>
                    <a:pt x="1488" y="194"/>
                    <a:pt x="1488" y="192"/>
                    <a:pt x="1491" y="195"/>
                  </a:cubicBezTo>
                  <a:cubicBezTo>
                    <a:pt x="1493" y="199"/>
                    <a:pt x="1498" y="200"/>
                    <a:pt x="1500" y="203"/>
                  </a:cubicBezTo>
                  <a:cubicBezTo>
                    <a:pt x="1500" y="203"/>
                    <a:pt x="1495" y="208"/>
                    <a:pt x="1495" y="208"/>
                  </a:cubicBezTo>
                  <a:cubicBezTo>
                    <a:pt x="1490" y="209"/>
                    <a:pt x="1490" y="204"/>
                    <a:pt x="1487" y="204"/>
                  </a:cubicBezTo>
                  <a:cubicBezTo>
                    <a:pt x="1488" y="204"/>
                    <a:pt x="1490" y="208"/>
                    <a:pt x="1487" y="208"/>
                  </a:cubicBezTo>
                  <a:cubicBezTo>
                    <a:pt x="1482" y="209"/>
                    <a:pt x="1473" y="208"/>
                    <a:pt x="1467" y="210"/>
                  </a:cubicBezTo>
                  <a:cubicBezTo>
                    <a:pt x="1464" y="211"/>
                    <a:pt x="1457" y="213"/>
                    <a:pt x="1458" y="218"/>
                  </a:cubicBezTo>
                  <a:cubicBezTo>
                    <a:pt x="1449" y="216"/>
                    <a:pt x="1448" y="222"/>
                    <a:pt x="1443" y="223"/>
                  </a:cubicBezTo>
                  <a:cubicBezTo>
                    <a:pt x="1441" y="225"/>
                    <a:pt x="1441" y="226"/>
                    <a:pt x="1439" y="227"/>
                  </a:cubicBezTo>
                  <a:cubicBezTo>
                    <a:pt x="1438" y="228"/>
                    <a:pt x="1435" y="231"/>
                    <a:pt x="1433" y="231"/>
                  </a:cubicBezTo>
                  <a:cubicBezTo>
                    <a:pt x="1432" y="231"/>
                    <a:pt x="1430" y="233"/>
                    <a:pt x="1430" y="234"/>
                  </a:cubicBezTo>
                  <a:cubicBezTo>
                    <a:pt x="1424" y="233"/>
                    <a:pt x="1414" y="237"/>
                    <a:pt x="1411" y="232"/>
                  </a:cubicBezTo>
                  <a:cubicBezTo>
                    <a:pt x="1409" y="234"/>
                    <a:pt x="1404" y="233"/>
                    <a:pt x="1405" y="238"/>
                  </a:cubicBezTo>
                  <a:cubicBezTo>
                    <a:pt x="1395" y="239"/>
                    <a:pt x="1394" y="239"/>
                    <a:pt x="1383" y="238"/>
                  </a:cubicBezTo>
                  <a:cubicBezTo>
                    <a:pt x="1382" y="238"/>
                    <a:pt x="1381" y="240"/>
                    <a:pt x="1379" y="240"/>
                  </a:cubicBezTo>
                  <a:cubicBezTo>
                    <a:pt x="1378" y="241"/>
                    <a:pt x="1374" y="242"/>
                    <a:pt x="1374" y="246"/>
                  </a:cubicBezTo>
                  <a:cubicBezTo>
                    <a:pt x="1373" y="251"/>
                    <a:pt x="1365" y="248"/>
                    <a:pt x="1366" y="257"/>
                  </a:cubicBezTo>
                  <a:cubicBezTo>
                    <a:pt x="1365" y="263"/>
                    <a:pt x="1371" y="262"/>
                    <a:pt x="1374" y="264"/>
                  </a:cubicBezTo>
                  <a:cubicBezTo>
                    <a:pt x="1373" y="269"/>
                    <a:pt x="1372" y="274"/>
                    <a:pt x="1366" y="273"/>
                  </a:cubicBezTo>
                  <a:cubicBezTo>
                    <a:pt x="1367" y="277"/>
                    <a:pt x="1366" y="279"/>
                    <a:pt x="1363" y="279"/>
                  </a:cubicBezTo>
                  <a:cubicBezTo>
                    <a:pt x="1363" y="282"/>
                    <a:pt x="1363" y="284"/>
                    <a:pt x="1363" y="287"/>
                  </a:cubicBezTo>
                  <a:cubicBezTo>
                    <a:pt x="1363" y="289"/>
                    <a:pt x="1366" y="285"/>
                    <a:pt x="1366" y="288"/>
                  </a:cubicBezTo>
                  <a:cubicBezTo>
                    <a:pt x="1368" y="292"/>
                    <a:pt x="1364" y="291"/>
                    <a:pt x="1363" y="292"/>
                  </a:cubicBezTo>
                  <a:cubicBezTo>
                    <a:pt x="1362" y="293"/>
                    <a:pt x="1361" y="297"/>
                    <a:pt x="1361" y="298"/>
                  </a:cubicBezTo>
                  <a:cubicBezTo>
                    <a:pt x="1359" y="299"/>
                    <a:pt x="1353" y="298"/>
                    <a:pt x="1351" y="300"/>
                  </a:cubicBezTo>
                  <a:cubicBezTo>
                    <a:pt x="1350" y="301"/>
                    <a:pt x="1353" y="306"/>
                    <a:pt x="1351" y="307"/>
                  </a:cubicBezTo>
                  <a:cubicBezTo>
                    <a:pt x="1350" y="308"/>
                    <a:pt x="1350" y="303"/>
                    <a:pt x="1350" y="303"/>
                  </a:cubicBezTo>
                  <a:cubicBezTo>
                    <a:pt x="1348" y="303"/>
                    <a:pt x="1344" y="304"/>
                    <a:pt x="1348" y="313"/>
                  </a:cubicBezTo>
                  <a:cubicBezTo>
                    <a:pt x="1344" y="311"/>
                    <a:pt x="1345" y="315"/>
                    <a:pt x="1344" y="316"/>
                  </a:cubicBezTo>
                  <a:cubicBezTo>
                    <a:pt x="1343" y="317"/>
                    <a:pt x="1341" y="316"/>
                    <a:pt x="1340" y="316"/>
                  </a:cubicBezTo>
                  <a:cubicBezTo>
                    <a:pt x="1339" y="317"/>
                    <a:pt x="1340" y="322"/>
                    <a:pt x="1336" y="320"/>
                  </a:cubicBezTo>
                  <a:cubicBezTo>
                    <a:pt x="1337" y="323"/>
                    <a:pt x="1334" y="324"/>
                    <a:pt x="1335" y="328"/>
                  </a:cubicBezTo>
                  <a:cubicBezTo>
                    <a:pt x="1332" y="328"/>
                    <a:pt x="1327" y="327"/>
                    <a:pt x="1327" y="329"/>
                  </a:cubicBezTo>
                  <a:cubicBezTo>
                    <a:pt x="1325" y="329"/>
                    <a:pt x="1328" y="327"/>
                    <a:pt x="1327" y="324"/>
                  </a:cubicBezTo>
                  <a:cubicBezTo>
                    <a:pt x="1327" y="324"/>
                    <a:pt x="1325" y="323"/>
                    <a:pt x="1325" y="322"/>
                  </a:cubicBezTo>
                  <a:cubicBezTo>
                    <a:pt x="1325" y="321"/>
                    <a:pt x="1325" y="319"/>
                    <a:pt x="1325" y="318"/>
                  </a:cubicBezTo>
                  <a:cubicBezTo>
                    <a:pt x="1324" y="317"/>
                    <a:pt x="1323" y="315"/>
                    <a:pt x="1322" y="314"/>
                  </a:cubicBezTo>
                  <a:cubicBezTo>
                    <a:pt x="1321" y="314"/>
                    <a:pt x="1320" y="312"/>
                    <a:pt x="1318" y="313"/>
                  </a:cubicBezTo>
                  <a:cubicBezTo>
                    <a:pt x="1320" y="310"/>
                    <a:pt x="1320" y="305"/>
                    <a:pt x="1320" y="301"/>
                  </a:cubicBezTo>
                  <a:cubicBezTo>
                    <a:pt x="1320" y="298"/>
                    <a:pt x="1318" y="298"/>
                    <a:pt x="1318" y="296"/>
                  </a:cubicBezTo>
                  <a:cubicBezTo>
                    <a:pt x="1317" y="289"/>
                    <a:pt x="1320" y="281"/>
                    <a:pt x="1318" y="275"/>
                  </a:cubicBezTo>
                  <a:cubicBezTo>
                    <a:pt x="1325" y="281"/>
                    <a:pt x="1319" y="272"/>
                    <a:pt x="1322" y="268"/>
                  </a:cubicBezTo>
                  <a:cubicBezTo>
                    <a:pt x="1322" y="267"/>
                    <a:pt x="1324" y="274"/>
                    <a:pt x="1325" y="270"/>
                  </a:cubicBezTo>
                  <a:cubicBezTo>
                    <a:pt x="1325" y="269"/>
                    <a:pt x="1325" y="267"/>
                    <a:pt x="1325" y="266"/>
                  </a:cubicBezTo>
                  <a:cubicBezTo>
                    <a:pt x="1327" y="263"/>
                    <a:pt x="1335" y="258"/>
                    <a:pt x="1336" y="257"/>
                  </a:cubicBezTo>
                  <a:cubicBezTo>
                    <a:pt x="1336" y="257"/>
                    <a:pt x="1340" y="256"/>
                    <a:pt x="1338" y="255"/>
                  </a:cubicBezTo>
                  <a:cubicBezTo>
                    <a:pt x="1336" y="253"/>
                    <a:pt x="1339" y="253"/>
                    <a:pt x="1342" y="253"/>
                  </a:cubicBezTo>
                  <a:cubicBezTo>
                    <a:pt x="1345" y="251"/>
                    <a:pt x="1346" y="248"/>
                    <a:pt x="1346" y="244"/>
                  </a:cubicBezTo>
                  <a:cubicBezTo>
                    <a:pt x="1346" y="243"/>
                    <a:pt x="1352" y="241"/>
                    <a:pt x="1351" y="240"/>
                  </a:cubicBezTo>
                  <a:cubicBezTo>
                    <a:pt x="1351" y="240"/>
                    <a:pt x="1350" y="240"/>
                    <a:pt x="1350" y="240"/>
                  </a:cubicBezTo>
                  <a:cubicBezTo>
                    <a:pt x="1350" y="240"/>
                    <a:pt x="1351" y="236"/>
                    <a:pt x="1351" y="236"/>
                  </a:cubicBezTo>
                  <a:cubicBezTo>
                    <a:pt x="1353" y="236"/>
                    <a:pt x="1356" y="241"/>
                    <a:pt x="1355" y="232"/>
                  </a:cubicBezTo>
                  <a:cubicBezTo>
                    <a:pt x="1358" y="232"/>
                    <a:pt x="1362" y="232"/>
                    <a:pt x="1364" y="231"/>
                  </a:cubicBezTo>
                  <a:cubicBezTo>
                    <a:pt x="1365" y="230"/>
                    <a:pt x="1366" y="227"/>
                    <a:pt x="1366" y="227"/>
                  </a:cubicBezTo>
                  <a:cubicBezTo>
                    <a:pt x="1367" y="226"/>
                    <a:pt x="1369" y="227"/>
                    <a:pt x="1370" y="227"/>
                  </a:cubicBezTo>
                  <a:cubicBezTo>
                    <a:pt x="1371" y="226"/>
                    <a:pt x="1373" y="224"/>
                    <a:pt x="1374" y="223"/>
                  </a:cubicBezTo>
                  <a:cubicBezTo>
                    <a:pt x="1375" y="222"/>
                    <a:pt x="1375" y="223"/>
                    <a:pt x="1376" y="221"/>
                  </a:cubicBezTo>
                  <a:cubicBezTo>
                    <a:pt x="1376" y="219"/>
                    <a:pt x="1378" y="214"/>
                    <a:pt x="1381" y="218"/>
                  </a:cubicBezTo>
                  <a:cubicBezTo>
                    <a:pt x="1381" y="214"/>
                    <a:pt x="1381" y="211"/>
                    <a:pt x="1381" y="208"/>
                  </a:cubicBezTo>
                  <a:cubicBezTo>
                    <a:pt x="1377" y="208"/>
                    <a:pt x="1374" y="209"/>
                    <a:pt x="1372" y="210"/>
                  </a:cubicBezTo>
                  <a:cubicBezTo>
                    <a:pt x="1371" y="211"/>
                    <a:pt x="1369" y="213"/>
                    <a:pt x="1368" y="214"/>
                  </a:cubicBezTo>
                  <a:cubicBezTo>
                    <a:pt x="1367" y="215"/>
                    <a:pt x="1366" y="214"/>
                    <a:pt x="1366" y="216"/>
                  </a:cubicBezTo>
                  <a:cubicBezTo>
                    <a:pt x="1366" y="219"/>
                    <a:pt x="1359" y="218"/>
                    <a:pt x="1359" y="223"/>
                  </a:cubicBezTo>
                  <a:cubicBezTo>
                    <a:pt x="1355" y="223"/>
                    <a:pt x="1353" y="224"/>
                    <a:pt x="1353" y="227"/>
                  </a:cubicBezTo>
                  <a:cubicBezTo>
                    <a:pt x="1351" y="227"/>
                    <a:pt x="1352" y="224"/>
                    <a:pt x="1351" y="223"/>
                  </a:cubicBezTo>
                  <a:cubicBezTo>
                    <a:pt x="1351" y="223"/>
                    <a:pt x="1348" y="224"/>
                    <a:pt x="1348" y="223"/>
                  </a:cubicBezTo>
                  <a:cubicBezTo>
                    <a:pt x="1347" y="222"/>
                    <a:pt x="1348" y="219"/>
                    <a:pt x="1348" y="218"/>
                  </a:cubicBezTo>
                  <a:cubicBezTo>
                    <a:pt x="1340" y="219"/>
                    <a:pt x="1335" y="216"/>
                    <a:pt x="1329" y="218"/>
                  </a:cubicBezTo>
                  <a:cubicBezTo>
                    <a:pt x="1327" y="218"/>
                    <a:pt x="1329" y="220"/>
                    <a:pt x="1327" y="221"/>
                  </a:cubicBezTo>
                  <a:cubicBezTo>
                    <a:pt x="1325" y="223"/>
                    <a:pt x="1322" y="222"/>
                    <a:pt x="1320" y="223"/>
                  </a:cubicBezTo>
                  <a:cubicBezTo>
                    <a:pt x="1316" y="225"/>
                    <a:pt x="1316" y="226"/>
                    <a:pt x="1314" y="229"/>
                  </a:cubicBezTo>
                  <a:cubicBezTo>
                    <a:pt x="1313" y="230"/>
                    <a:pt x="1312" y="233"/>
                    <a:pt x="1308" y="232"/>
                  </a:cubicBezTo>
                  <a:cubicBezTo>
                    <a:pt x="1307" y="238"/>
                    <a:pt x="1311" y="237"/>
                    <a:pt x="1310" y="242"/>
                  </a:cubicBezTo>
                  <a:cubicBezTo>
                    <a:pt x="1308" y="243"/>
                    <a:pt x="1307" y="244"/>
                    <a:pt x="1307" y="247"/>
                  </a:cubicBezTo>
                  <a:cubicBezTo>
                    <a:pt x="1299" y="246"/>
                    <a:pt x="1297" y="250"/>
                    <a:pt x="1290" y="249"/>
                  </a:cubicBezTo>
                  <a:cubicBezTo>
                    <a:pt x="1288" y="247"/>
                    <a:pt x="1289" y="246"/>
                    <a:pt x="1290" y="244"/>
                  </a:cubicBezTo>
                  <a:cubicBezTo>
                    <a:pt x="1287" y="244"/>
                    <a:pt x="1286" y="242"/>
                    <a:pt x="1286" y="240"/>
                  </a:cubicBezTo>
                  <a:cubicBezTo>
                    <a:pt x="1283" y="240"/>
                    <a:pt x="1279" y="241"/>
                    <a:pt x="1279" y="238"/>
                  </a:cubicBezTo>
                  <a:cubicBezTo>
                    <a:pt x="1270" y="243"/>
                    <a:pt x="1259" y="246"/>
                    <a:pt x="1247" y="247"/>
                  </a:cubicBezTo>
                  <a:cubicBezTo>
                    <a:pt x="1246" y="244"/>
                    <a:pt x="1241" y="246"/>
                    <a:pt x="1243" y="240"/>
                  </a:cubicBezTo>
                  <a:cubicBezTo>
                    <a:pt x="1241" y="240"/>
                    <a:pt x="1238" y="240"/>
                    <a:pt x="1236" y="240"/>
                  </a:cubicBezTo>
                  <a:cubicBezTo>
                    <a:pt x="1228" y="242"/>
                    <a:pt x="1222" y="244"/>
                    <a:pt x="1215" y="247"/>
                  </a:cubicBezTo>
                  <a:cubicBezTo>
                    <a:pt x="1210" y="250"/>
                    <a:pt x="1206" y="255"/>
                    <a:pt x="1200" y="257"/>
                  </a:cubicBezTo>
                  <a:cubicBezTo>
                    <a:pt x="1201" y="260"/>
                    <a:pt x="1200" y="263"/>
                    <a:pt x="1197" y="262"/>
                  </a:cubicBezTo>
                  <a:cubicBezTo>
                    <a:pt x="1198" y="268"/>
                    <a:pt x="1194" y="267"/>
                    <a:pt x="1195" y="272"/>
                  </a:cubicBezTo>
                  <a:cubicBezTo>
                    <a:pt x="1191" y="268"/>
                    <a:pt x="1187" y="279"/>
                    <a:pt x="1185" y="277"/>
                  </a:cubicBezTo>
                  <a:cubicBezTo>
                    <a:pt x="1182" y="274"/>
                    <a:pt x="1185" y="279"/>
                    <a:pt x="1180" y="279"/>
                  </a:cubicBezTo>
                  <a:cubicBezTo>
                    <a:pt x="1177" y="279"/>
                    <a:pt x="1176" y="280"/>
                    <a:pt x="1176" y="283"/>
                  </a:cubicBezTo>
                  <a:cubicBezTo>
                    <a:pt x="1167" y="280"/>
                    <a:pt x="1170" y="289"/>
                    <a:pt x="1163" y="288"/>
                  </a:cubicBezTo>
                  <a:cubicBezTo>
                    <a:pt x="1164" y="290"/>
                    <a:pt x="1169" y="298"/>
                    <a:pt x="1171" y="294"/>
                  </a:cubicBezTo>
                  <a:cubicBezTo>
                    <a:pt x="1173" y="295"/>
                    <a:pt x="1172" y="299"/>
                    <a:pt x="1172" y="301"/>
                  </a:cubicBezTo>
                  <a:cubicBezTo>
                    <a:pt x="1175" y="300"/>
                    <a:pt x="1178" y="303"/>
                    <a:pt x="1178" y="303"/>
                  </a:cubicBezTo>
                  <a:cubicBezTo>
                    <a:pt x="1180" y="303"/>
                    <a:pt x="1182" y="301"/>
                    <a:pt x="1185" y="301"/>
                  </a:cubicBezTo>
                  <a:cubicBezTo>
                    <a:pt x="1186" y="302"/>
                    <a:pt x="1188" y="303"/>
                    <a:pt x="1187" y="303"/>
                  </a:cubicBezTo>
                  <a:cubicBezTo>
                    <a:pt x="1190" y="303"/>
                    <a:pt x="1192" y="298"/>
                    <a:pt x="1193" y="301"/>
                  </a:cubicBezTo>
                  <a:cubicBezTo>
                    <a:pt x="1195" y="301"/>
                    <a:pt x="1194" y="299"/>
                    <a:pt x="1195" y="298"/>
                  </a:cubicBezTo>
                  <a:cubicBezTo>
                    <a:pt x="1198" y="299"/>
                    <a:pt x="1198" y="312"/>
                    <a:pt x="1202" y="305"/>
                  </a:cubicBezTo>
                  <a:cubicBezTo>
                    <a:pt x="1207" y="304"/>
                    <a:pt x="1201" y="314"/>
                    <a:pt x="1208" y="311"/>
                  </a:cubicBezTo>
                  <a:cubicBezTo>
                    <a:pt x="1208" y="313"/>
                    <a:pt x="1205" y="312"/>
                    <a:pt x="1204" y="313"/>
                  </a:cubicBezTo>
                  <a:cubicBezTo>
                    <a:pt x="1204" y="313"/>
                    <a:pt x="1207" y="318"/>
                    <a:pt x="1206" y="320"/>
                  </a:cubicBezTo>
                  <a:cubicBezTo>
                    <a:pt x="1206" y="321"/>
                    <a:pt x="1204" y="320"/>
                    <a:pt x="1204" y="322"/>
                  </a:cubicBezTo>
                  <a:cubicBezTo>
                    <a:pt x="1204" y="323"/>
                    <a:pt x="1202" y="324"/>
                    <a:pt x="1202" y="326"/>
                  </a:cubicBezTo>
                  <a:cubicBezTo>
                    <a:pt x="1201" y="332"/>
                    <a:pt x="1205" y="342"/>
                    <a:pt x="1199" y="337"/>
                  </a:cubicBezTo>
                  <a:cubicBezTo>
                    <a:pt x="1200" y="353"/>
                    <a:pt x="1193" y="361"/>
                    <a:pt x="1189" y="372"/>
                  </a:cubicBezTo>
                  <a:cubicBezTo>
                    <a:pt x="1187" y="374"/>
                    <a:pt x="1186" y="373"/>
                    <a:pt x="1184" y="372"/>
                  </a:cubicBezTo>
                  <a:cubicBezTo>
                    <a:pt x="1183" y="374"/>
                    <a:pt x="1184" y="376"/>
                    <a:pt x="1184" y="378"/>
                  </a:cubicBezTo>
                  <a:cubicBezTo>
                    <a:pt x="1183" y="380"/>
                    <a:pt x="1180" y="378"/>
                    <a:pt x="1178" y="380"/>
                  </a:cubicBezTo>
                  <a:cubicBezTo>
                    <a:pt x="1177" y="380"/>
                    <a:pt x="1179" y="383"/>
                    <a:pt x="1178" y="383"/>
                  </a:cubicBezTo>
                  <a:cubicBezTo>
                    <a:pt x="1177" y="384"/>
                    <a:pt x="1175" y="383"/>
                    <a:pt x="1174" y="383"/>
                  </a:cubicBezTo>
                  <a:cubicBezTo>
                    <a:pt x="1173" y="385"/>
                    <a:pt x="1176" y="386"/>
                    <a:pt x="1176" y="385"/>
                  </a:cubicBezTo>
                  <a:cubicBezTo>
                    <a:pt x="1175" y="387"/>
                    <a:pt x="1172" y="387"/>
                    <a:pt x="1171" y="389"/>
                  </a:cubicBezTo>
                  <a:cubicBezTo>
                    <a:pt x="1170" y="390"/>
                    <a:pt x="1170" y="393"/>
                    <a:pt x="1169" y="395"/>
                  </a:cubicBezTo>
                  <a:cubicBezTo>
                    <a:pt x="1167" y="396"/>
                    <a:pt x="1165" y="395"/>
                    <a:pt x="1163" y="396"/>
                  </a:cubicBezTo>
                  <a:cubicBezTo>
                    <a:pt x="1161" y="398"/>
                    <a:pt x="1163" y="400"/>
                    <a:pt x="1161" y="402"/>
                  </a:cubicBezTo>
                  <a:cubicBezTo>
                    <a:pt x="1161" y="403"/>
                    <a:pt x="1158" y="401"/>
                    <a:pt x="1158" y="402"/>
                  </a:cubicBezTo>
                  <a:cubicBezTo>
                    <a:pt x="1157" y="402"/>
                    <a:pt x="1157" y="407"/>
                    <a:pt x="1156" y="406"/>
                  </a:cubicBezTo>
                  <a:cubicBezTo>
                    <a:pt x="1154" y="404"/>
                    <a:pt x="1152" y="404"/>
                    <a:pt x="1152" y="410"/>
                  </a:cubicBezTo>
                  <a:cubicBezTo>
                    <a:pt x="1143" y="411"/>
                    <a:pt x="1143" y="410"/>
                    <a:pt x="1133" y="410"/>
                  </a:cubicBezTo>
                  <a:cubicBezTo>
                    <a:pt x="1133" y="411"/>
                    <a:pt x="1126" y="414"/>
                    <a:pt x="1130" y="415"/>
                  </a:cubicBezTo>
                  <a:cubicBezTo>
                    <a:pt x="1131" y="419"/>
                    <a:pt x="1117" y="416"/>
                    <a:pt x="1124" y="419"/>
                  </a:cubicBezTo>
                  <a:cubicBezTo>
                    <a:pt x="1123" y="421"/>
                    <a:pt x="1120" y="421"/>
                    <a:pt x="1120" y="419"/>
                  </a:cubicBezTo>
                  <a:cubicBezTo>
                    <a:pt x="1115" y="423"/>
                    <a:pt x="1118" y="427"/>
                    <a:pt x="1118" y="434"/>
                  </a:cubicBezTo>
                  <a:cubicBezTo>
                    <a:pt x="1113" y="435"/>
                    <a:pt x="1115" y="435"/>
                    <a:pt x="1109" y="434"/>
                  </a:cubicBezTo>
                  <a:cubicBezTo>
                    <a:pt x="1111" y="436"/>
                    <a:pt x="1111" y="438"/>
                    <a:pt x="1107" y="438"/>
                  </a:cubicBezTo>
                  <a:cubicBezTo>
                    <a:pt x="1107" y="441"/>
                    <a:pt x="1109" y="457"/>
                    <a:pt x="1111" y="452"/>
                  </a:cubicBezTo>
                  <a:cubicBezTo>
                    <a:pt x="1115" y="452"/>
                    <a:pt x="1111" y="467"/>
                    <a:pt x="1117" y="467"/>
                  </a:cubicBezTo>
                  <a:cubicBezTo>
                    <a:pt x="1121" y="468"/>
                    <a:pt x="1115" y="473"/>
                    <a:pt x="1120" y="475"/>
                  </a:cubicBezTo>
                  <a:cubicBezTo>
                    <a:pt x="1119" y="475"/>
                    <a:pt x="1119" y="478"/>
                    <a:pt x="1118" y="479"/>
                  </a:cubicBezTo>
                  <a:cubicBezTo>
                    <a:pt x="1116" y="479"/>
                    <a:pt x="1114" y="477"/>
                    <a:pt x="1115" y="477"/>
                  </a:cubicBezTo>
                  <a:cubicBezTo>
                    <a:pt x="1113" y="478"/>
                    <a:pt x="1114" y="479"/>
                    <a:pt x="1113" y="480"/>
                  </a:cubicBezTo>
                  <a:cubicBezTo>
                    <a:pt x="1112" y="481"/>
                    <a:pt x="1109" y="480"/>
                    <a:pt x="1107" y="480"/>
                  </a:cubicBezTo>
                  <a:cubicBezTo>
                    <a:pt x="1103" y="482"/>
                    <a:pt x="1098" y="486"/>
                    <a:pt x="1094" y="482"/>
                  </a:cubicBezTo>
                  <a:cubicBezTo>
                    <a:pt x="1093" y="478"/>
                    <a:pt x="1096" y="477"/>
                    <a:pt x="1096" y="475"/>
                  </a:cubicBezTo>
                  <a:cubicBezTo>
                    <a:pt x="1097" y="471"/>
                    <a:pt x="1094" y="465"/>
                    <a:pt x="1098" y="464"/>
                  </a:cubicBezTo>
                  <a:cubicBezTo>
                    <a:pt x="1097" y="461"/>
                    <a:pt x="1092" y="462"/>
                    <a:pt x="1094" y="456"/>
                  </a:cubicBezTo>
                  <a:cubicBezTo>
                    <a:pt x="1090" y="454"/>
                    <a:pt x="1087" y="457"/>
                    <a:pt x="1083" y="452"/>
                  </a:cubicBezTo>
                  <a:cubicBezTo>
                    <a:pt x="1082" y="447"/>
                    <a:pt x="1089" y="450"/>
                    <a:pt x="1087" y="443"/>
                  </a:cubicBezTo>
                  <a:cubicBezTo>
                    <a:pt x="1086" y="441"/>
                    <a:pt x="1085" y="442"/>
                    <a:pt x="1085" y="443"/>
                  </a:cubicBezTo>
                  <a:cubicBezTo>
                    <a:pt x="1082" y="443"/>
                    <a:pt x="1082" y="441"/>
                    <a:pt x="1081" y="439"/>
                  </a:cubicBezTo>
                  <a:cubicBezTo>
                    <a:pt x="1080" y="438"/>
                    <a:pt x="1078" y="438"/>
                    <a:pt x="1077" y="436"/>
                  </a:cubicBezTo>
                  <a:cubicBezTo>
                    <a:pt x="1076" y="437"/>
                    <a:pt x="1074" y="438"/>
                    <a:pt x="1072" y="438"/>
                  </a:cubicBezTo>
                  <a:cubicBezTo>
                    <a:pt x="1070" y="438"/>
                    <a:pt x="1071" y="439"/>
                    <a:pt x="1072" y="439"/>
                  </a:cubicBezTo>
                  <a:cubicBezTo>
                    <a:pt x="1072" y="445"/>
                    <a:pt x="1067" y="435"/>
                    <a:pt x="1068" y="443"/>
                  </a:cubicBezTo>
                  <a:cubicBezTo>
                    <a:pt x="1063" y="439"/>
                    <a:pt x="1063" y="447"/>
                    <a:pt x="1057" y="443"/>
                  </a:cubicBezTo>
                  <a:cubicBezTo>
                    <a:pt x="1062" y="439"/>
                    <a:pt x="1057" y="436"/>
                    <a:pt x="1062" y="432"/>
                  </a:cubicBezTo>
                  <a:cubicBezTo>
                    <a:pt x="1066" y="430"/>
                    <a:pt x="1053" y="431"/>
                    <a:pt x="1053" y="434"/>
                  </a:cubicBezTo>
                  <a:cubicBezTo>
                    <a:pt x="1053" y="438"/>
                    <a:pt x="1050" y="432"/>
                    <a:pt x="1051" y="432"/>
                  </a:cubicBezTo>
                  <a:cubicBezTo>
                    <a:pt x="1048" y="433"/>
                    <a:pt x="1049" y="437"/>
                    <a:pt x="1046" y="438"/>
                  </a:cubicBezTo>
                  <a:cubicBezTo>
                    <a:pt x="1045" y="438"/>
                    <a:pt x="1041" y="440"/>
                    <a:pt x="1040" y="441"/>
                  </a:cubicBezTo>
                  <a:cubicBezTo>
                    <a:pt x="1039" y="442"/>
                    <a:pt x="1038" y="443"/>
                    <a:pt x="1038" y="445"/>
                  </a:cubicBezTo>
                  <a:cubicBezTo>
                    <a:pt x="1031" y="444"/>
                    <a:pt x="1033" y="444"/>
                    <a:pt x="1025" y="445"/>
                  </a:cubicBezTo>
                  <a:cubicBezTo>
                    <a:pt x="1027" y="445"/>
                    <a:pt x="1026" y="450"/>
                    <a:pt x="1027" y="451"/>
                  </a:cubicBezTo>
                  <a:cubicBezTo>
                    <a:pt x="1028" y="451"/>
                    <a:pt x="1031" y="450"/>
                    <a:pt x="1033" y="451"/>
                  </a:cubicBezTo>
                  <a:cubicBezTo>
                    <a:pt x="1033" y="451"/>
                    <a:pt x="1032" y="454"/>
                    <a:pt x="1033" y="454"/>
                  </a:cubicBezTo>
                  <a:cubicBezTo>
                    <a:pt x="1033" y="455"/>
                    <a:pt x="1037" y="454"/>
                    <a:pt x="1038" y="454"/>
                  </a:cubicBezTo>
                  <a:cubicBezTo>
                    <a:pt x="1039" y="455"/>
                    <a:pt x="1038" y="458"/>
                    <a:pt x="1038" y="458"/>
                  </a:cubicBezTo>
                  <a:cubicBezTo>
                    <a:pt x="1040" y="459"/>
                    <a:pt x="1043" y="458"/>
                    <a:pt x="1044" y="460"/>
                  </a:cubicBezTo>
                  <a:cubicBezTo>
                    <a:pt x="1046" y="459"/>
                    <a:pt x="1045" y="456"/>
                    <a:pt x="1048" y="456"/>
                  </a:cubicBezTo>
                  <a:cubicBezTo>
                    <a:pt x="1055" y="455"/>
                    <a:pt x="1061" y="457"/>
                    <a:pt x="1061" y="464"/>
                  </a:cubicBezTo>
                  <a:cubicBezTo>
                    <a:pt x="1058" y="466"/>
                    <a:pt x="1054" y="466"/>
                    <a:pt x="1051" y="464"/>
                  </a:cubicBezTo>
                  <a:cubicBezTo>
                    <a:pt x="1050" y="466"/>
                    <a:pt x="1049" y="469"/>
                    <a:pt x="1049" y="473"/>
                  </a:cubicBezTo>
                  <a:cubicBezTo>
                    <a:pt x="1046" y="472"/>
                    <a:pt x="1046" y="475"/>
                    <a:pt x="1048" y="475"/>
                  </a:cubicBezTo>
                  <a:cubicBezTo>
                    <a:pt x="1047" y="477"/>
                    <a:pt x="1043" y="476"/>
                    <a:pt x="1040" y="477"/>
                  </a:cubicBezTo>
                  <a:cubicBezTo>
                    <a:pt x="1043" y="483"/>
                    <a:pt x="1049" y="486"/>
                    <a:pt x="1049" y="495"/>
                  </a:cubicBezTo>
                  <a:cubicBezTo>
                    <a:pt x="1054" y="490"/>
                    <a:pt x="1051" y="494"/>
                    <a:pt x="1055" y="497"/>
                  </a:cubicBezTo>
                  <a:cubicBezTo>
                    <a:pt x="1054" y="504"/>
                    <a:pt x="1057" y="514"/>
                    <a:pt x="1053" y="518"/>
                  </a:cubicBezTo>
                  <a:cubicBezTo>
                    <a:pt x="1056" y="522"/>
                    <a:pt x="1058" y="528"/>
                    <a:pt x="1057" y="536"/>
                  </a:cubicBezTo>
                  <a:cubicBezTo>
                    <a:pt x="1051" y="532"/>
                    <a:pt x="1054" y="545"/>
                    <a:pt x="1051" y="542"/>
                  </a:cubicBezTo>
                  <a:cubicBezTo>
                    <a:pt x="1049" y="539"/>
                    <a:pt x="1051" y="542"/>
                    <a:pt x="1049" y="544"/>
                  </a:cubicBezTo>
                  <a:cubicBezTo>
                    <a:pt x="1048" y="545"/>
                    <a:pt x="1044" y="545"/>
                    <a:pt x="1046" y="551"/>
                  </a:cubicBezTo>
                  <a:cubicBezTo>
                    <a:pt x="1040" y="549"/>
                    <a:pt x="1044" y="557"/>
                    <a:pt x="1038" y="555"/>
                  </a:cubicBezTo>
                  <a:cubicBezTo>
                    <a:pt x="1043" y="559"/>
                    <a:pt x="1030" y="562"/>
                    <a:pt x="1033" y="564"/>
                  </a:cubicBezTo>
                  <a:cubicBezTo>
                    <a:pt x="1036" y="567"/>
                    <a:pt x="1032" y="565"/>
                    <a:pt x="1029" y="568"/>
                  </a:cubicBezTo>
                  <a:cubicBezTo>
                    <a:pt x="1028" y="569"/>
                    <a:pt x="1028" y="572"/>
                    <a:pt x="1027" y="574"/>
                  </a:cubicBezTo>
                  <a:cubicBezTo>
                    <a:pt x="1027" y="574"/>
                    <a:pt x="1024" y="573"/>
                    <a:pt x="1023" y="574"/>
                  </a:cubicBezTo>
                  <a:cubicBezTo>
                    <a:pt x="1023" y="574"/>
                    <a:pt x="1024" y="577"/>
                    <a:pt x="1023" y="577"/>
                  </a:cubicBezTo>
                  <a:cubicBezTo>
                    <a:pt x="1022" y="579"/>
                    <a:pt x="1016" y="576"/>
                    <a:pt x="1018" y="581"/>
                  </a:cubicBezTo>
                  <a:cubicBezTo>
                    <a:pt x="1006" y="582"/>
                    <a:pt x="1008" y="583"/>
                    <a:pt x="995" y="581"/>
                  </a:cubicBezTo>
                  <a:cubicBezTo>
                    <a:pt x="993" y="581"/>
                    <a:pt x="994" y="584"/>
                    <a:pt x="993" y="587"/>
                  </a:cubicBezTo>
                  <a:cubicBezTo>
                    <a:pt x="989" y="583"/>
                    <a:pt x="983" y="591"/>
                    <a:pt x="982" y="590"/>
                  </a:cubicBezTo>
                  <a:cubicBezTo>
                    <a:pt x="979" y="587"/>
                    <a:pt x="982" y="592"/>
                    <a:pt x="975" y="592"/>
                  </a:cubicBezTo>
                  <a:cubicBezTo>
                    <a:pt x="972" y="593"/>
                    <a:pt x="976" y="595"/>
                    <a:pt x="973" y="596"/>
                  </a:cubicBezTo>
                  <a:cubicBezTo>
                    <a:pt x="969" y="600"/>
                    <a:pt x="967" y="593"/>
                    <a:pt x="962" y="592"/>
                  </a:cubicBezTo>
                  <a:cubicBezTo>
                    <a:pt x="956" y="591"/>
                    <a:pt x="955" y="594"/>
                    <a:pt x="951" y="594"/>
                  </a:cubicBezTo>
                  <a:cubicBezTo>
                    <a:pt x="948" y="595"/>
                    <a:pt x="947" y="598"/>
                    <a:pt x="947" y="602"/>
                  </a:cubicBezTo>
                  <a:cubicBezTo>
                    <a:pt x="941" y="600"/>
                    <a:pt x="941" y="604"/>
                    <a:pt x="938" y="605"/>
                  </a:cubicBezTo>
                  <a:cubicBezTo>
                    <a:pt x="936" y="610"/>
                    <a:pt x="941" y="609"/>
                    <a:pt x="941" y="613"/>
                  </a:cubicBezTo>
                  <a:cubicBezTo>
                    <a:pt x="941" y="615"/>
                    <a:pt x="941" y="616"/>
                    <a:pt x="943" y="616"/>
                  </a:cubicBezTo>
                  <a:cubicBezTo>
                    <a:pt x="946" y="617"/>
                    <a:pt x="944" y="619"/>
                    <a:pt x="945" y="620"/>
                  </a:cubicBezTo>
                  <a:cubicBezTo>
                    <a:pt x="946" y="622"/>
                    <a:pt x="949" y="621"/>
                    <a:pt x="951" y="622"/>
                  </a:cubicBezTo>
                  <a:cubicBezTo>
                    <a:pt x="951" y="622"/>
                    <a:pt x="950" y="625"/>
                    <a:pt x="951" y="626"/>
                  </a:cubicBezTo>
                  <a:cubicBezTo>
                    <a:pt x="951" y="626"/>
                    <a:pt x="954" y="625"/>
                    <a:pt x="954" y="626"/>
                  </a:cubicBezTo>
                  <a:cubicBezTo>
                    <a:pt x="956" y="627"/>
                    <a:pt x="956" y="632"/>
                    <a:pt x="958" y="635"/>
                  </a:cubicBezTo>
                  <a:cubicBezTo>
                    <a:pt x="959" y="637"/>
                    <a:pt x="964" y="641"/>
                    <a:pt x="964" y="641"/>
                  </a:cubicBezTo>
                  <a:cubicBezTo>
                    <a:pt x="964" y="643"/>
                    <a:pt x="963" y="646"/>
                    <a:pt x="964" y="648"/>
                  </a:cubicBezTo>
                  <a:cubicBezTo>
                    <a:pt x="964" y="651"/>
                    <a:pt x="966" y="652"/>
                    <a:pt x="965" y="656"/>
                  </a:cubicBezTo>
                  <a:cubicBezTo>
                    <a:pt x="965" y="659"/>
                    <a:pt x="964" y="659"/>
                    <a:pt x="964" y="661"/>
                  </a:cubicBezTo>
                  <a:cubicBezTo>
                    <a:pt x="963" y="665"/>
                    <a:pt x="965" y="668"/>
                    <a:pt x="960" y="665"/>
                  </a:cubicBezTo>
                  <a:cubicBezTo>
                    <a:pt x="963" y="672"/>
                    <a:pt x="955" y="668"/>
                    <a:pt x="956" y="674"/>
                  </a:cubicBezTo>
                  <a:cubicBezTo>
                    <a:pt x="949" y="672"/>
                    <a:pt x="950" y="678"/>
                    <a:pt x="945" y="678"/>
                  </a:cubicBezTo>
                  <a:cubicBezTo>
                    <a:pt x="943" y="677"/>
                    <a:pt x="944" y="681"/>
                    <a:pt x="943" y="682"/>
                  </a:cubicBezTo>
                  <a:cubicBezTo>
                    <a:pt x="943" y="682"/>
                    <a:pt x="938" y="682"/>
                    <a:pt x="939" y="684"/>
                  </a:cubicBezTo>
                  <a:cubicBezTo>
                    <a:pt x="941" y="685"/>
                    <a:pt x="941" y="684"/>
                    <a:pt x="939" y="685"/>
                  </a:cubicBezTo>
                  <a:cubicBezTo>
                    <a:pt x="938" y="687"/>
                    <a:pt x="937" y="689"/>
                    <a:pt x="934" y="689"/>
                  </a:cubicBezTo>
                  <a:cubicBezTo>
                    <a:pt x="936" y="680"/>
                    <a:pt x="930" y="688"/>
                    <a:pt x="930" y="684"/>
                  </a:cubicBezTo>
                  <a:cubicBezTo>
                    <a:pt x="930" y="682"/>
                    <a:pt x="929" y="678"/>
                    <a:pt x="926" y="676"/>
                  </a:cubicBezTo>
                  <a:cubicBezTo>
                    <a:pt x="926" y="675"/>
                    <a:pt x="923" y="677"/>
                    <a:pt x="923" y="676"/>
                  </a:cubicBezTo>
                  <a:cubicBezTo>
                    <a:pt x="922" y="675"/>
                    <a:pt x="923" y="673"/>
                    <a:pt x="923" y="672"/>
                  </a:cubicBezTo>
                  <a:cubicBezTo>
                    <a:pt x="921" y="671"/>
                    <a:pt x="916" y="672"/>
                    <a:pt x="915" y="670"/>
                  </a:cubicBezTo>
                  <a:cubicBezTo>
                    <a:pt x="915" y="670"/>
                    <a:pt x="916" y="667"/>
                    <a:pt x="915" y="667"/>
                  </a:cubicBezTo>
                  <a:cubicBezTo>
                    <a:pt x="914" y="666"/>
                    <a:pt x="911" y="667"/>
                    <a:pt x="910" y="667"/>
                  </a:cubicBezTo>
                  <a:cubicBezTo>
                    <a:pt x="908" y="667"/>
                    <a:pt x="909" y="662"/>
                    <a:pt x="908" y="661"/>
                  </a:cubicBezTo>
                  <a:cubicBezTo>
                    <a:pt x="907" y="661"/>
                    <a:pt x="905" y="662"/>
                    <a:pt x="906" y="663"/>
                  </a:cubicBezTo>
                  <a:cubicBezTo>
                    <a:pt x="902" y="659"/>
                    <a:pt x="904" y="659"/>
                    <a:pt x="900" y="656"/>
                  </a:cubicBezTo>
                  <a:cubicBezTo>
                    <a:pt x="895" y="653"/>
                    <a:pt x="896" y="662"/>
                    <a:pt x="895" y="665"/>
                  </a:cubicBezTo>
                  <a:cubicBezTo>
                    <a:pt x="894" y="666"/>
                    <a:pt x="891" y="666"/>
                    <a:pt x="891" y="667"/>
                  </a:cubicBezTo>
                  <a:cubicBezTo>
                    <a:pt x="890" y="670"/>
                    <a:pt x="892" y="675"/>
                    <a:pt x="889" y="678"/>
                  </a:cubicBezTo>
                  <a:cubicBezTo>
                    <a:pt x="890" y="679"/>
                    <a:pt x="891" y="681"/>
                    <a:pt x="891" y="684"/>
                  </a:cubicBezTo>
                  <a:cubicBezTo>
                    <a:pt x="892" y="686"/>
                    <a:pt x="894" y="688"/>
                    <a:pt x="895" y="685"/>
                  </a:cubicBezTo>
                  <a:cubicBezTo>
                    <a:pt x="899" y="690"/>
                    <a:pt x="897" y="692"/>
                    <a:pt x="897" y="698"/>
                  </a:cubicBezTo>
                  <a:cubicBezTo>
                    <a:pt x="897" y="700"/>
                    <a:pt x="898" y="700"/>
                    <a:pt x="898" y="702"/>
                  </a:cubicBezTo>
                  <a:cubicBezTo>
                    <a:pt x="900" y="703"/>
                    <a:pt x="901" y="705"/>
                    <a:pt x="902" y="706"/>
                  </a:cubicBezTo>
                  <a:cubicBezTo>
                    <a:pt x="905" y="708"/>
                    <a:pt x="908" y="709"/>
                    <a:pt x="911" y="711"/>
                  </a:cubicBezTo>
                  <a:cubicBezTo>
                    <a:pt x="913" y="712"/>
                    <a:pt x="911" y="713"/>
                    <a:pt x="913" y="713"/>
                  </a:cubicBezTo>
                  <a:cubicBezTo>
                    <a:pt x="915" y="713"/>
                    <a:pt x="915" y="716"/>
                    <a:pt x="915" y="717"/>
                  </a:cubicBezTo>
                  <a:cubicBezTo>
                    <a:pt x="916" y="719"/>
                    <a:pt x="918" y="717"/>
                    <a:pt x="919" y="719"/>
                  </a:cubicBezTo>
                  <a:cubicBezTo>
                    <a:pt x="920" y="721"/>
                    <a:pt x="918" y="724"/>
                    <a:pt x="919" y="726"/>
                  </a:cubicBezTo>
                  <a:cubicBezTo>
                    <a:pt x="919" y="727"/>
                    <a:pt x="923" y="730"/>
                    <a:pt x="923" y="730"/>
                  </a:cubicBezTo>
                  <a:cubicBezTo>
                    <a:pt x="923" y="732"/>
                    <a:pt x="918" y="737"/>
                    <a:pt x="925" y="738"/>
                  </a:cubicBezTo>
                  <a:cubicBezTo>
                    <a:pt x="924" y="742"/>
                    <a:pt x="920" y="740"/>
                    <a:pt x="917" y="739"/>
                  </a:cubicBezTo>
                  <a:cubicBezTo>
                    <a:pt x="914" y="739"/>
                    <a:pt x="909" y="739"/>
                    <a:pt x="908" y="738"/>
                  </a:cubicBezTo>
                  <a:cubicBezTo>
                    <a:pt x="908" y="738"/>
                    <a:pt x="910" y="729"/>
                    <a:pt x="906" y="736"/>
                  </a:cubicBezTo>
                  <a:cubicBezTo>
                    <a:pt x="902" y="734"/>
                    <a:pt x="904" y="729"/>
                    <a:pt x="902" y="726"/>
                  </a:cubicBezTo>
                  <a:cubicBezTo>
                    <a:pt x="901" y="724"/>
                    <a:pt x="899" y="724"/>
                    <a:pt x="897" y="721"/>
                  </a:cubicBezTo>
                  <a:cubicBezTo>
                    <a:pt x="896" y="718"/>
                    <a:pt x="896" y="716"/>
                    <a:pt x="898" y="715"/>
                  </a:cubicBezTo>
                  <a:cubicBezTo>
                    <a:pt x="895" y="712"/>
                    <a:pt x="894" y="706"/>
                    <a:pt x="889" y="704"/>
                  </a:cubicBezTo>
                  <a:cubicBezTo>
                    <a:pt x="889" y="701"/>
                    <a:pt x="886" y="699"/>
                    <a:pt x="889" y="698"/>
                  </a:cubicBezTo>
                  <a:cubicBezTo>
                    <a:pt x="888" y="697"/>
                    <a:pt x="886" y="696"/>
                    <a:pt x="883" y="695"/>
                  </a:cubicBezTo>
                  <a:cubicBezTo>
                    <a:pt x="884" y="692"/>
                    <a:pt x="884" y="689"/>
                    <a:pt x="882" y="689"/>
                  </a:cubicBezTo>
                  <a:cubicBezTo>
                    <a:pt x="881" y="685"/>
                    <a:pt x="883" y="684"/>
                    <a:pt x="883" y="682"/>
                  </a:cubicBezTo>
                  <a:cubicBezTo>
                    <a:pt x="884" y="678"/>
                    <a:pt x="882" y="677"/>
                    <a:pt x="880" y="676"/>
                  </a:cubicBezTo>
                  <a:cubicBezTo>
                    <a:pt x="881" y="674"/>
                    <a:pt x="882" y="673"/>
                    <a:pt x="880" y="672"/>
                  </a:cubicBezTo>
                  <a:cubicBezTo>
                    <a:pt x="880" y="670"/>
                    <a:pt x="884" y="671"/>
                    <a:pt x="887" y="670"/>
                  </a:cubicBezTo>
                  <a:cubicBezTo>
                    <a:pt x="887" y="669"/>
                    <a:pt x="885" y="669"/>
                    <a:pt x="885" y="667"/>
                  </a:cubicBezTo>
                  <a:cubicBezTo>
                    <a:pt x="885" y="665"/>
                    <a:pt x="888" y="665"/>
                    <a:pt x="887" y="663"/>
                  </a:cubicBezTo>
                  <a:cubicBezTo>
                    <a:pt x="887" y="660"/>
                    <a:pt x="884" y="657"/>
                    <a:pt x="883" y="654"/>
                  </a:cubicBezTo>
                  <a:cubicBezTo>
                    <a:pt x="883" y="650"/>
                    <a:pt x="884" y="645"/>
                    <a:pt x="883" y="643"/>
                  </a:cubicBezTo>
                  <a:cubicBezTo>
                    <a:pt x="883" y="640"/>
                    <a:pt x="881" y="640"/>
                    <a:pt x="880" y="639"/>
                  </a:cubicBezTo>
                  <a:cubicBezTo>
                    <a:pt x="879" y="637"/>
                    <a:pt x="879" y="635"/>
                    <a:pt x="878" y="633"/>
                  </a:cubicBezTo>
                  <a:cubicBezTo>
                    <a:pt x="876" y="630"/>
                    <a:pt x="875" y="627"/>
                    <a:pt x="872" y="626"/>
                  </a:cubicBezTo>
                  <a:cubicBezTo>
                    <a:pt x="866" y="625"/>
                    <a:pt x="870" y="632"/>
                    <a:pt x="865" y="628"/>
                  </a:cubicBezTo>
                  <a:cubicBezTo>
                    <a:pt x="862" y="628"/>
                    <a:pt x="864" y="632"/>
                    <a:pt x="863" y="633"/>
                  </a:cubicBezTo>
                  <a:cubicBezTo>
                    <a:pt x="863" y="634"/>
                    <a:pt x="860" y="633"/>
                    <a:pt x="859" y="633"/>
                  </a:cubicBezTo>
                  <a:cubicBezTo>
                    <a:pt x="858" y="634"/>
                    <a:pt x="860" y="637"/>
                    <a:pt x="857" y="637"/>
                  </a:cubicBezTo>
                  <a:cubicBezTo>
                    <a:pt x="853" y="637"/>
                    <a:pt x="853" y="636"/>
                    <a:pt x="852" y="631"/>
                  </a:cubicBezTo>
                  <a:cubicBezTo>
                    <a:pt x="851" y="630"/>
                    <a:pt x="850" y="630"/>
                    <a:pt x="850" y="629"/>
                  </a:cubicBezTo>
                  <a:cubicBezTo>
                    <a:pt x="849" y="627"/>
                    <a:pt x="852" y="627"/>
                    <a:pt x="852" y="626"/>
                  </a:cubicBezTo>
                  <a:cubicBezTo>
                    <a:pt x="852" y="624"/>
                    <a:pt x="847" y="616"/>
                    <a:pt x="852" y="613"/>
                  </a:cubicBezTo>
                  <a:cubicBezTo>
                    <a:pt x="850" y="611"/>
                    <a:pt x="847" y="609"/>
                    <a:pt x="848" y="602"/>
                  </a:cubicBezTo>
                  <a:cubicBezTo>
                    <a:pt x="846" y="602"/>
                    <a:pt x="847" y="604"/>
                    <a:pt x="846" y="605"/>
                  </a:cubicBezTo>
                  <a:cubicBezTo>
                    <a:pt x="843" y="604"/>
                    <a:pt x="845" y="597"/>
                    <a:pt x="843" y="594"/>
                  </a:cubicBezTo>
                  <a:cubicBezTo>
                    <a:pt x="841" y="593"/>
                    <a:pt x="840" y="592"/>
                    <a:pt x="839" y="590"/>
                  </a:cubicBezTo>
                  <a:cubicBezTo>
                    <a:pt x="838" y="589"/>
                    <a:pt x="838" y="587"/>
                    <a:pt x="837" y="587"/>
                  </a:cubicBezTo>
                  <a:cubicBezTo>
                    <a:pt x="835" y="585"/>
                    <a:pt x="830" y="585"/>
                    <a:pt x="831" y="581"/>
                  </a:cubicBezTo>
                  <a:cubicBezTo>
                    <a:pt x="825" y="580"/>
                    <a:pt x="823" y="584"/>
                    <a:pt x="820" y="587"/>
                  </a:cubicBezTo>
                  <a:cubicBezTo>
                    <a:pt x="817" y="586"/>
                    <a:pt x="815" y="586"/>
                    <a:pt x="815" y="588"/>
                  </a:cubicBezTo>
                  <a:cubicBezTo>
                    <a:pt x="810" y="588"/>
                    <a:pt x="806" y="588"/>
                    <a:pt x="801" y="588"/>
                  </a:cubicBezTo>
                  <a:cubicBezTo>
                    <a:pt x="801" y="590"/>
                    <a:pt x="799" y="591"/>
                    <a:pt x="798" y="592"/>
                  </a:cubicBezTo>
                  <a:cubicBezTo>
                    <a:pt x="797" y="593"/>
                    <a:pt x="796" y="592"/>
                    <a:pt x="796" y="594"/>
                  </a:cubicBezTo>
                  <a:cubicBezTo>
                    <a:pt x="796" y="596"/>
                    <a:pt x="791" y="597"/>
                    <a:pt x="790" y="598"/>
                  </a:cubicBezTo>
                  <a:cubicBezTo>
                    <a:pt x="786" y="601"/>
                    <a:pt x="783" y="608"/>
                    <a:pt x="775" y="611"/>
                  </a:cubicBezTo>
                  <a:cubicBezTo>
                    <a:pt x="771" y="614"/>
                    <a:pt x="770" y="621"/>
                    <a:pt x="762" y="622"/>
                  </a:cubicBezTo>
                  <a:cubicBezTo>
                    <a:pt x="765" y="625"/>
                    <a:pt x="764" y="626"/>
                    <a:pt x="759" y="626"/>
                  </a:cubicBezTo>
                  <a:cubicBezTo>
                    <a:pt x="758" y="628"/>
                    <a:pt x="759" y="629"/>
                    <a:pt x="760" y="629"/>
                  </a:cubicBezTo>
                  <a:cubicBezTo>
                    <a:pt x="760" y="632"/>
                    <a:pt x="757" y="631"/>
                    <a:pt x="757" y="629"/>
                  </a:cubicBezTo>
                  <a:cubicBezTo>
                    <a:pt x="754" y="630"/>
                    <a:pt x="755" y="635"/>
                    <a:pt x="749" y="633"/>
                  </a:cubicBezTo>
                  <a:cubicBezTo>
                    <a:pt x="747" y="634"/>
                    <a:pt x="747" y="637"/>
                    <a:pt x="744" y="637"/>
                  </a:cubicBezTo>
                  <a:cubicBezTo>
                    <a:pt x="743" y="640"/>
                    <a:pt x="746" y="640"/>
                    <a:pt x="746" y="643"/>
                  </a:cubicBezTo>
                  <a:cubicBezTo>
                    <a:pt x="745" y="646"/>
                    <a:pt x="743" y="651"/>
                    <a:pt x="742" y="657"/>
                  </a:cubicBezTo>
                  <a:cubicBezTo>
                    <a:pt x="741" y="666"/>
                    <a:pt x="742" y="675"/>
                    <a:pt x="740" y="678"/>
                  </a:cubicBezTo>
                  <a:cubicBezTo>
                    <a:pt x="740" y="678"/>
                    <a:pt x="737" y="677"/>
                    <a:pt x="736" y="678"/>
                  </a:cubicBezTo>
                  <a:cubicBezTo>
                    <a:pt x="735" y="679"/>
                    <a:pt x="736" y="684"/>
                    <a:pt x="734" y="685"/>
                  </a:cubicBezTo>
                  <a:cubicBezTo>
                    <a:pt x="733" y="687"/>
                    <a:pt x="729" y="686"/>
                    <a:pt x="727" y="687"/>
                  </a:cubicBezTo>
                  <a:cubicBezTo>
                    <a:pt x="725" y="688"/>
                    <a:pt x="725" y="692"/>
                    <a:pt x="721" y="691"/>
                  </a:cubicBezTo>
                  <a:cubicBezTo>
                    <a:pt x="717" y="686"/>
                    <a:pt x="714" y="680"/>
                    <a:pt x="712" y="672"/>
                  </a:cubicBezTo>
                  <a:cubicBezTo>
                    <a:pt x="711" y="672"/>
                    <a:pt x="710" y="670"/>
                    <a:pt x="708" y="669"/>
                  </a:cubicBezTo>
                  <a:cubicBezTo>
                    <a:pt x="707" y="668"/>
                    <a:pt x="707" y="666"/>
                    <a:pt x="705" y="667"/>
                  </a:cubicBezTo>
                  <a:cubicBezTo>
                    <a:pt x="703" y="661"/>
                    <a:pt x="707" y="661"/>
                    <a:pt x="708" y="657"/>
                  </a:cubicBezTo>
                  <a:cubicBezTo>
                    <a:pt x="708" y="654"/>
                    <a:pt x="705" y="652"/>
                    <a:pt x="703" y="650"/>
                  </a:cubicBezTo>
                  <a:cubicBezTo>
                    <a:pt x="701" y="648"/>
                    <a:pt x="700" y="645"/>
                    <a:pt x="697" y="644"/>
                  </a:cubicBezTo>
                  <a:cubicBezTo>
                    <a:pt x="696" y="641"/>
                    <a:pt x="696" y="637"/>
                    <a:pt x="693" y="633"/>
                  </a:cubicBezTo>
                  <a:cubicBezTo>
                    <a:pt x="691" y="630"/>
                    <a:pt x="691" y="617"/>
                    <a:pt x="690" y="607"/>
                  </a:cubicBezTo>
                  <a:cubicBezTo>
                    <a:pt x="689" y="603"/>
                    <a:pt x="688" y="592"/>
                    <a:pt x="686" y="585"/>
                  </a:cubicBezTo>
                  <a:cubicBezTo>
                    <a:pt x="683" y="585"/>
                    <a:pt x="678" y="593"/>
                    <a:pt x="682" y="594"/>
                  </a:cubicBezTo>
                  <a:cubicBezTo>
                    <a:pt x="682" y="599"/>
                    <a:pt x="675" y="595"/>
                    <a:pt x="673" y="594"/>
                  </a:cubicBezTo>
                  <a:cubicBezTo>
                    <a:pt x="672" y="594"/>
                    <a:pt x="670" y="595"/>
                    <a:pt x="669" y="594"/>
                  </a:cubicBezTo>
                  <a:cubicBezTo>
                    <a:pt x="667" y="593"/>
                    <a:pt x="665" y="586"/>
                    <a:pt x="662" y="588"/>
                  </a:cubicBezTo>
                  <a:cubicBezTo>
                    <a:pt x="661" y="585"/>
                    <a:pt x="663" y="585"/>
                    <a:pt x="665" y="585"/>
                  </a:cubicBezTo>
                  <a:cubicBezTo>
                    <a:pt x="663" y="582"/>
                    <a:pt x="665" y="582"/>
                    <a:pt x="665" y="579"/>
                  </a:cubicBezTo>
                  <a:cubicBezTo>
                    <a:pt x="665" y="576"/>
                    <a:pt x="660" y="578"/>
                    <a:pt x="658" y="577"/>
                  </a:cubicBezTo>
                  <a:cubicBezTo>
                    <a:pt x="656" y="576"/>
                    <a:pt x="653" y="568"/>
                    <a:pt x="652" y="574"/>
                  </a:cubicBezTo>
                  <a:cubicBezTo>
                    <a:pt x="648" y="573"/>
                    <a:pt x="650" y="567"/>
                    <a:pt x="651" y="568"/>
                  </a:cubicBezTo>
                  <a:cubicBezTo>
                    <a:pt x="650" y="566"/>
                    <a:pt x="646" y="566"/>
                    <a:pt x="647" y="562"/>
                  </a:cubicBezTo>
                  <a:cubicBezTo>
                    <a:pt x="645" y="561"/>
                    <a:pt x="640" y="564"/>
                    <a:pt x="639" y="562"/>
                  </a:cubicBezTo>
                  <a:cubicBezTo>
                    <a:pt x="639" y="562"/>
                    <a:pt x="640" y="559"/>
                    <a:pt x="639" y="559"/>
                  </a:cubicBezTo>
                  <a:cubicBezTo>
                    <a:pt x="635" y="558"/>
                    <a:pt x="632" y="560"/>
                    <a:pt x="628" y="560"/>
                  </a:cubicBezTo>
                  <a:cubicBezTo>
                    <a:pt x="627" y="561"/>
                    <a:pt x="625" y="561"/>
                    <a:pt x="624" y="560"/>
                  </a:cubicBezTo>
                  <a:cubicBezTo>
                    <a:pt x="622" y="560"/>
                    <a:pt x="621" y="558"/>
                    <a:pt x="621" y="562"/>
                  </a:cubicBezTo>
                  <a:cubicBezTo>
                    <a:pt x="603" y="564"/>
                    <a:pt x="589" y="561"/>
                    <a:pt x="576" y="559"/>
                  </a:cubicBezTo>
                  <a:cubicBezTo>
                    <a:pt x="577" y="555"/>
                    <a:pt x="572" y="556"/>
                    <a:pt x="572" y="553"/>
                  </a:cubicBezTo>
                  <a:cubicBezTo>
                    <a:pt x="572" y="549"/>
                    <a:pt x="564" y="557"/>
                    <a:pt x="569" y="549"/>
                  </a:cubicBezTo>
                  <a:cubicBezTo>
                    <a:pt x="566" y="550"/>
                    <a:pt x="565" y="549"/>
                    <a:pt x="565" y="547"/>
                  </a:cubicBezTo>
                  <a:cubicBezTo>
                    <a:pt x="560" y="550"/>
                    <a:pt x="546" y="547"/>
                    <a:pt x="541" y="546"/>
                  </a:cubicBezTo>
                  <a:cubicBezTo>
                    <a:pt x="538" y="545"/>
                    <a:pt x="537" y="545"/>
                    <a:pt x="537" y="542"/>
                  </a:cubicBezTo>
                  <a:cubicBezTo>
                    <a:pt x="529" y="544"/>
                    <a:pt x="531" y="536"/>
                    <a:pt x="524" y="536"/>
                  </a:cubicBezTo>
                  <a:cubicBezTo>
                    <a:pt x="523" y="529"/>
                    <a:pt x="519" y="525"/>
                    <a:pt x="516" y="520"/>
                  </a:cubicBezTo>
                  <a:cubicBezTo>
                    <a:pt x="500" y="517"/>
                    <a:pt x="500" y="525"/>
                    <a:pt x="501" y="534"/>
                  </a:cubicBezTo>
                  <a:cubicBezTo>
                    <a:pt x="502" y="537"/>
                    <a:pt x="509" y="541"/>
                    <a:pt x="514" y="547"/>
                  </a:cubicBezTo>
                  <a:cubicBezTo>
                    <a:pt x="516" y="549"/>
                    <a:pt x="519" y="559"/>
                    <a:pt x="524" y="557"/>
                  </a:cubicBezTo>
                  <a:cubicBezTo>
                    <a:pt x="523" y="561"/>
                    <a:pt x="527" y="561"/>
                    <a:pt x="526" y="566"/>
                  </a:cubicBezTo>
                  <a:cubicBezTo>
                    <a:pt x="530" y="566"/>
                    <a:pt x="540" y="564"/>
                    <a:pt x="535" y="570"/>
                  </a:cubicBezTo>
                  <a:cubicBezTo>
                    <a:pt x="539" y="572"/>
                    <a:pt x="537" y="567"/>
                    <a:pt x="539" y="566"/>
                  </a:cubicBezTo>
                  <a:cubicBezTo>
                    <a:pt x="540" y="565"/>
                    <a:pt x="546" y="566"/>
                    <a:pt x="546" y="562"/>
                  </a:cubicBezTo>
                  <a:cubicBezTo>
                    <a:pt x="546" y="561"/>
                    <a:pt x="548" y="561"/>
                    <a:pt x="550" y="560"/>
                  </a:cubicBezTo>
                  <a:cubicBezTo>
                    <a:pt x="552" y="560"/>
                    <a:pt x="550" y="558"/>
                    <a:pt x="552" y="557"/>
                  </a:cubicBezTo>
                  <a:cubicBezTo>
                    <a:pt x="555" y="555"/>
                    <a:pt x="559" y="556"/>
                    <a:pt x="563" y="555"/>
                  </a:cubicBezTo>
                  <a:cubicBezTo>
                    <a:pt x="563" y="556"/>
                    <a:pt x="560" y="558"/>
                    <a:pt x="561" y="559"/>
                  </a:cubicBezTo>
                  <a:cubicBezTo>
                    <a:pt x="561" y="559"/>
                    <a:pt x="565" y="558"/>
                    <a:pt x="565" y="559"/>
                  </a:cubicBezTo>
                  <a:cubicBezTo>
                    <a:pt x="566" y="562"/>
                    <a:pt x="564" y="564"/>
                    <a:pt x="567" y="566"/>
                  </a:cubicBezTo>
                  <a:cubicBezTo>
                    <a:pt x="566" y="570"/>
                    <a:pt x="572" y="568"/>
                    <a:pt x="572" y="572"/>
                  </a:cubicBezTo>
                  <a:cubicBezTo>
                    <a:pt x="572" y="576"/>
                    <a:pt x="576" y="573"/>
                    <a:pt x="580" y="575"/>
                  </a:cubicBezTo>
                  <a:cubicBezTo>
                    <a:pt x="582" y="577"/>
                    <a:pt x="581" y="580"/>
                    <a:pt x="585" y="581"/>
                  </a:cubicBezTo>
                  <a:cubicBezTo>
                    <a:pt x="581" y="585"/>
                    <a:pt x="586" y="590"/>
                    <a:pt x="585" y="596"/>
                  </a:cubicBezTo>
                  <a:cubicBezTo>
                    <a:pt x="583" y="596"/>
                    <a:pt x="582" y="596"/>
                    <a:pt x="580" y="596"/>
                  </a:cubicBezTo>
                  <a:cubicBezTo>
                    <a:pt x="582" y="603"/>
                    <a:pt x="575" y="601"/>
                    <a:pt x="576" y="607"/>
                  </a:cubicBezTo>
                  <a:cubicBezTo>
                    <a:pt x="572" y="606"/>
                    <a:pt x="570" y="607"/>
                    <a:pt x="570" y="611"/>
                  </a:cubicBezTo>
                  <a:cubicBezTo>
                    <a:pt x="568" y="611"/>
                    <a:pt x="565" y="611"/>
                    <a:pt x="563" y="611"/>
                  </a:cubicBezTo>
                  <a:cubicBezTo>
                    <a:pt x="560" y="611"/>
                    <a:pt x="562" y="615"/>
                    <a:pt x="561" y="616"/>
                  </a:cubicBezTo>
                  <a:cubicBezTo>
                    <a:pt x="561" y="617"/>
                    <a:pt x="558" y="616"/>
                    <a:pt x="557" y="616"/>
                  </a:cubicBezTo>
                  <a:cubicBezTo>
                    <a:pt x="556" y="617"/>
                    <a:pt x="558" y="621"/>
                    <a:pt x="557" y="622"/>
                  </a:cubicBezTo>
                  <a:cubicBezTo>
                    <a:pt x="554" y="621"/>
                    <a:pt x="552" y="622"/>
                    <a:pt x="552" y="626"/>
                  </a:cubicBezTo>
                  <a:cubicBezTo>
                    <a:pt x="548" y="625"/>
                    <a:pt x="546" y="626"/>
                    <a:pt x="544" y="628"/>
                  </a:cubicBezTo>
                  <a:cubicBezTo>
                    <a:pt x="541" y="629"/>
                    <a:pt x="542" y="630"/>
                    <a:pt x="537" y="631"/>
                  </a:cubicBezTo>
                  <a:cubicBezTo>
                    <a:pt x="535" y="632"/>
                    <a:pt x="526" y="635"/>
                    <a:pt x="526" y="641"/>
                  </a:cubicBezTo>
                  <a:cubicBezTo>
                    <a:pt x="523" y="641"/>
                    <a:pt x="520" y="640"/>
                    <a:pt x="518" y="641"/>
                  </a:cubicBezTo>
                  <a:cubicBezTo>
                    <a:pt x="516" y="642"/>
                    <a:pt x="518" y="643"/>
                    <a:pt x="516" y="644"/>
                  </a:cubicBezTo>
                  <a:cubicBezTo>
                    <a:pt x="516" y="645"/>
                    <a:pt x="513" y="644"/>
                    <a:pt x="513" y="644"/>
                  </a:cubicBezTo>
                  <a:cubicBezTo>
                    <a:pt x="513" y="644"/>
                    <a:pt x="507" y="646"/>
                    <a:pt x="507" y="646"/>
                  </a:cubicBezTo>
                  <a:cubicBezTo>
                    <a:pt x="504" y="650"/>
                    <a:pt x="489" y="648"/>
                    <a:pt x="483" y="652"/>
                  </a:cubicBezTo>
                  <a:cubicBezTo>
                    <a:pt x="477" y="653"/>
                    <a:pt x="488" y="655"/>
                    <a:pt x="479" y="656"/>
                  </a:cubicBezTo>
                  <a:cubicBezTo>
                    <a:pt x="478" y="656"/>
                    <a:pt x="476" y="655"/>
                    <a:pt x="475" y="656"/>
                  </a:cubicBezTo>
                  <a:cubicBezTo>
                    <a:pt x="473" y="656"/>
                    <a:pt x="474" y="660"/>
                    <a:pt x="470" y="659"/>
                  </a:cubicBezTo>
                  <a:cubicBezTo>
                    <a:pt x="472" y="655"/>
                    <a:pt x="467" y="657"/>
                    <a:pt x="466" y="656"/>
                  </a:cubicBezTo>
                  <a:cubicBezTo>
                    <a:pt x="465" y="653"/>
                    <a:pt x="467" y="648"/>
                    <a:pt x="462" y="648"/>
                  </a:cubicBezTo>
                  <a:cubicBezTo>
                    <a:pt x="462" y="645"/>
                    <a:pt x="464" y="645"/>
                    <a:pt x="464" y="643"/>
                  </a:cubicBezTo>
                  <a:cubicBezTo>
                    <a:pt x="463" y="641"/>
                    <a:pt x="459" y="640"/>
                    <a:pt x="462" y="639"/>
                  </a:cubicBezTo>
                  <a:cubicBezTo>
                    <a:pt x="461" y="637"/>
                    <a:pt x="460" y="635"/>
                    <a:pt x="457" y="635"/>
                  </a:cubicBezTo>
                  <a:cubicBezTo>
                    <a:pt x="459" y="630"/>
                    <a:pt x="453" y="624"/>
                    <a:pt x="457" y="624"/>
                  </a:cubicBezTo>
                  <a:cubicBezTo>
                    <a:pt x="457" y="622"/>
                    <a:pt x="454" y="623"/>
                    <a:pt x="453" y="622"/>
                  </a:cubicBezTo>
                  <a:cubicBezTo>
                    <a:pt x="451" y="620"/>
                    <a:pt x="452" y="615"/>
                    <a:pt x="453" y="616"/>
                  </a:cubicBezTo>
                  <a:cubicBezTo>
                    <a:pt x="452" y="615"/>
                    <a:pt x="450" y="613"/>
                    <a:pt x="449" y="613"/>
                  </a:cubicBezTo>
                  <a:cubicBezTo>
                    <a:pt x="448" y="612"/>
                    <a:pt x="449" y="611"/>
                    <a:pt x="447" y="611"/>
                  </a:cubicBezTo>
                  <a:cubicBezTo>
                    <a:pt x="446" y="611"/>
                    <a:pt x="444" y="604"/>
                    <a:pt x="444" y="605"/>
                  </a:cubicBezTo>
                  <a:cubicBezTo>
                    <a:pt x="444" y="605"/>
                    <a:pt x="444" y="607"/>
                    <a:pt x="444" y="607"/>
                  </a:cubicBezTo>
                  <a:cubicBezTo>
                    <a:pt x="440" y="604"/>
                    <a:pt x="440" y="598"/>
                    <a:pt x="434" y="598"/>
                  </a:cubicBezTo>
                  <a:cubicBezTo>
                    <a:pt x="439" y="590"/>
                    <a:pt x="430" y="588"/>
                    <a:pt x="431" y="579"/>
                  </a:cubicBezTo>
                  <a:cubicBezTo>
                    <a:pt x="430" y="577"/>
                    <a:pt x="427" y="578"/>
                    <a:pt x="427" y="575"/>
                  </a:cubicBezTo>
                  <a:cubicBezTo>
                    <a:pt x="427" y="572"/>
                    <a:pt x="421" y="574"/>
                    <a:pt x="419" y="572"/>
                  </a:cubicBezTo>
                  <a:cubicBezTo>
                    <a:pt x="421" y="569"/>
                    <a:pt x="421" y="568"/>
                    <a:pt x="418" y="568"/>
                  </a:cubicBezTo>
                  <a:cubicBezTo>
                    <a:pt x="420" y="565"/>
                    <a:pt x="419" y="564"/>
                    <a:pt x="418" y="559"/>
                  </a:cubicBezTo>
                  <a:cubicBezTo>
                    <a:pt x="417" y="558"/>
                    <a:pt x="418" y="555"/>
                    <a:pt x="418" y="555"/>
                  </a:cubicBezTo>
                  <a:cubicBezTo>
                    <a:pt x="417" y="555"/>
                    <a:pt x="416" y="555"/>
                    <a:pt x="416" y="555"/>
                  </a:cubicBezTo>
                  <a:cubicBezTo>
                    <a:pt x="415" y="550"/>
                    <a:pt x="419" y="552"/>
                    <a:pt x="416" y="547"/>
                  </a:cubicBezTo>
                  <a:cubicBezTo>
                    <a:pt x="414" y="545"/>
                    <a:pt x="412" y="557"/>
                    <a:pt x="412" y="547"/>
                  </a:cubicBezTo>
                  <a:cubicBezTo>
                    <a:pt x="412" y="540"/>
                    <a:pt x="406" y="536"/>
                    <a:pt x="399" y="529"/>
                  </a:cubicBezTo>
                  <a:cubicBezTo>
                    <a:pt x="394" y="533"/>
                    <a:pt x="398" y="534"/>
                    <a:pt x="395" y="540"/>
                  </a:cubicBezTo>
                  <a:cubicBezTo>
                    <a:pt x="391" y="541"/>
                    <a:pt x="392" y="536"/>
                    <a:pt x="390" y="536"/>
                  </a:cubicBezTo>
                  <a:cubicBezTo>
                    <a:pt x="387" y="537"/>
                    <a:pt x="386" y="535"/>
                    <a:pt x="384" y="534"/>
                  </a:cubicBezTo>
                  <a:cubicBezTo>
                    <a:pt x="388" y="537"/>
                    <a:pt x="385" y="546"/>
                    <a:pt x="391" y="546"/>
                  </a:cubicBezTo>
                  <a:cubicBezTo>
                    <a:pt x="389" y="550"/>
                    <a:pt x="392" y="555"/>
                    <a:pt x="395" y="562"/>
                  </a:cubicBezTo>
                  <a:cubicBezTo>
                    <a:pt x="395" y="563"/>
                    <a:pt x="395" y="566"/>
                    <a:pt x="395" y="566"/>
                  </a:cubicBezTo>
                  <a:cubicBezTo>
                    <a:pt x="398" y="568"/>
                    <a:pt x="399" y="577"/>
                    <a:pt x="401" y="581"/>
                  </a:cubicBezTo>
                  <a:cubicBezTo>
                    <a:pt x="403" y="581"/>
                    <a:pt x="406" y="581"/>
                    <a:pt x="408" y="581"/>
                  </a:cubicBezTo>
                  <a:cubicBezTo>
                    <a:pt x="407" y="583"/>
                    <a:pt x="406" y="584"/>
                    <a:pt x="406" y="587"/>
                  </a:cubicBezTo>
                  <a:cubicBezTo>
                    <a:pt x="409" y="587"/>
                    <a:pt x="410" y="586"/>
                    <a:pt x="410" y="585"/>
                  </a:cubicBezTo>
                  <a:cubicBezTo>
                    <a:pt x="414" y="587"/>
                    <a:pt x="412" y="590"/>
                    <a:pt x="414" y="594"/>
                  </a:cubicBezTo>
                  <a:cubicBezTo>
                    <a:pt x="414" y="595"/>
                    <a:pt x="417" y="595"/>
                    <a:pt x="418" y="596"/>
                  </a:cubicBezTo>
                  <a:cubicBezTo>
                    <a:pt x="418" y="597"/>
                    <a:pt x="417" y="599"/>
                    <a:pt x="418" y="600"/>
                  </a:cubicBezTo>
                  <a:cubicBezTo>
                    <a:pt x="418" y="600"/>
                    <a:pt x="419" y="599"/>
                    <a:pt x="419" y="600"/>
                  </a:cubicBezTo>
                  <a:cubicBezTo>
                    <a:pt x="420" y="602"/>
                    <a:pt x="418" y="603"/>
                    <a:pt x="418" y="603"/>
                  </a:cubicBezTo>
                  <a:cubicBezTo>
                    <a:pt x="418" y="606"/>
                    <a:pt x="420" y="606"/>
                    <a:pt x="421" y="607"/>
                  </a:cubicBezTo>
                  <a:cubicBezTo>
                    <a:pt x="422" y="608"/>
                    <a:pt x="421" y="610"/>
                    <a:pt x="421" y="611"/>
                  </a:cubicBezTo>
                  <a:cubicBezTo>
                    <a:pt x="421" y="611"/>
                    <a:pt x="423" y="611"/>
                    <a:pt x="423" y="611"/>
                  </a:cubicBezTo>
                  <a:cubicBezTo>
                    <a:pt x="424" y="613"/>
                    <a:pt x="421" y="620"/>
                    <a:pt x="427" y="618"/>
                  </a:cubicBezTo>
                  <a:cubicBezTo>
                    <a:pt x="427" y="622"/>
                    <a:pt x="427" y="626"/>
                    <a:pt x="429" y="629"/>
                  </a:cubicBezTo>
                  <a:cubicBezTo>
                    <a:pt x="429" y="631"/>
                    <a:pt x="432" y="632"/>
                    <a:pt x="432" y="633"/>
                  </a:cubicBezTo>
                  <a:cubicBezTo>
                    <a:pt x="433" y="635"/>
                    <a:pt x="433" y="637"/>
                    <a:pt x="434" y="639"/>
                  </a:cubicBezTo>
                  <a:cubicBezTo>
                    <a:pt x="435" y="640"/>
                    <a:pt x="437" y="640"/>
                    <a:pt x="438" y="641"/>
                  </a:cubicBezTo>
                  <a:cubicBezTo>
                    <a:pt x="440" y="643"/>
                    <a:pt x="436" y="646"/>
                    <a:pt x="440" y="646"/>
                  </a:cubicBezTo>
                  <a:cubicBezTo>
                    <a:pt x="442" y="646"/>
                    <a:pt x="441" y="651"/>
                    <a:pt x="442" y="654"/>
                  </a:cubicBezTo>
                  <a:cubicBezTo>
                    <a:pt x="449" y="650"/>
                    <a:pt x="447" y="657"/>
                    <a:pt x="457" y="656"/>
                  </a:cubicBezTo>
                  <a:cubicBezTo>
                    <a:pt x="457" y="661"/>
                    <a:pt x="460" y="663"/>
                    <a:pt x="460" y="669"/>
                  </a:cubicBezTo>
                  <a:cubicBezTo>
                    <a:pt x="467" y="679"/>
                    <a:pt x="489" y="676"/>
                    <a:pt x="503" y="674"/>
                  </a:cubicBezTo>
                  <a:cubicBezTo>
                    <a:pt x="505" y="675"/>
                    <a:pt x="504" y="671"/>
                    <a:pt x="505" y="670"/>
                  </a:cubicBezTo>
                  <a:cubicBezTo>
                    <a:pt x="509" y="669"/>
                    <a:pt x="518" y="674"/>
                    <a:pt x="516" y="667"/>
                  </a:cubicBezTo>
                  <a:cubicBezTo>
                    <a:pt x="520" y="669"/>
                    <a:pt x="520" y="672"/>
                    <a:pt x="518" y="676"/>
                  </a:cubicBezTo>
                  <a:cubicBezTo>
                    <a:pt x="518" y="677"/>
                    <a:pt x="516" y="678"/>
                    <a:pt x="516" y="678"/>
                  </a:cubicBezTo>
                  <a:cubicBezTo>
                    <a:pt x="516" y="681"/>
                    <a:pt x="517" y="686"/>
                    <a:pt x="516" y="689"/>
                  </a:cubicBezTo>
                  <a:cubicBezTo>
                    <a:pt x="516" y="690"/>
                    <a:pt x="513" y="689"/>
                    <a:pt x="513" y="689"/>
                  </a:cubicBezTo>
                  <a:cubicBezTo>
                    <a:pt x="512" y="690"/>
                    <a:pt x="512" y="698"/>
                    <a:pt x="511" y="700"/>
                  </a:cubicBezTo>
                  <a:cubicBezTo>
                    <a:pt x="510" y="702"/>
                    <a:pt x="505" y="703"/>
                    <a:pt x="507" y="710"/>
                  </a:cubicBezTo>
                  <a:cubicBezTo>
                    <a:pt x="501" y="710"/>
                    <a:pt x="505" y="720"/>
                    <a:pt x="498" y="719"/>
                  </a:cubicBezTo>
                  <a:cubicBezTo>
                    <a:pt x="499" y="725"/>
                    <a:pt x="496" y="726"/>
                    <a:pt x="496" y="730"/>
                  </a:cubicBezTo>
                  <a:cubicBezTo>
                    <a:pt x="489" y="728"/>
                    <a:pt x="493" y="737"/>
                    <a:pt x="486" y="736"/>
                  </a:cubicBezTo>
                  <a:cubicBezTo>
                    <a:pt x="486" y="738"/>
                    <a:pt x="486" y="739"/>
                    <a:pt x="486" y="741"/>
                  </a:cubicBezTo>
                  <a:cubicBezTo>
                    <a:pt x="485" y="741"/>
                    <a:pt x="484" y="739"/>
                    <a:pt x="483" y="739"/>
                  </a:cubicBezTo>
                  <a:cubicBezTo>
                    <a:pt x="479" y="741"/>
                    <a:pt x="481" y="743"/>
                    <a:pt x="475" y="745"/>
                  </a:cubicBezTo>
                  <a:cubicBezTo>
                    <a:pt x="475" y="745"/>
                    <a:pt x="470" y="747"/>
                    <a:pt x="470" y="747"/>
                  </a:cubicBezTo>
                  <a:cubicBezTo>
                    <a:pt x="470" y="747"/>
                    <a:pt x="470" y="749"/>
                    <a:pt x="470" y="749"/>
                  </a:cubicBezTo>
                  <a:cubicBezTo>
                    <a:pt x="468" y="750"/>
                    <a:pt x="464" y="751"/>
                    <a:pt x="462" y="753"/>
                  </a:cubicBezTo>
                  <a:cubicBezTo>
                    <a:pt x="458" y="756"/>
                    <a:pt x="456" y="762"/>
                    <a:pt x="449" y="762"/>
                  </a:cubicBezTo>
                  <a:cubicBezTo>
                    <a:pt x="451" y="767"/>
                    <a:pt x="447" y="767"/>
                    <a:pt x="447" y="771"/>
                  </a:cubicBezTo>
                  <a:cubicBezTo>
                    <a:pt x="445" y="773"/>
                    <a:pt x="444" y="772"/>
                    <a:pt x="442" y="771"/>
                  </a:cubicBezTo>
                  <a:cubicBezTo>
                    <a:pt x="443" y="773"/>
                    <a:pt x="439" y="776"/>
                    <a:pt x="440" y="777"/>
                  </a:cubicBezTo>
                  <a:cubicBezTo>
                    <a:pt x="444" y="780"/>
                    <a:pt x="438" y="777"/>
                    <a:pt x="438" y="782"/>
                  </a:cubicBezTo>
                  <a:cubicBezTo>
                    <a:pt x="438" y="785"/>
                    <a:pt x="435" y="783"/>
                    <a:pt x="434" y="784"/>
                  </a:cubicBezTo>
                  <a:cubicBezTo>
                    <a:pt x="434" y="785"/>
                    <a:pt x="435" y="787"/>
                    <a:pt x="434" y="788"/>
                  </a:cubicBezTo>
                  <a:cubicBezTo>
                    <a:pt x="434" y="790"/>
                    <a:pt x="430" y="804"/>
                    <a:pt x="431" y="808"/>
                  </a:cubicBezTo>
                  <a:cubicBezTo>
                    <a:pt x="431" y="812"/>
                    <a:pt x="432" y="813"/>
                    <a:pt x="434" y="816"/>
                  </a:cubicBezTo>
                  <a:cubicBezTo>
                    <a:pt x="435" y="821"/>
                    <a:pt x="434" y="823"/>
                    <a:pt x="434" y="827"/>
                  </a:cubicBezTo>
                  <a:cubicBezTo>
                    <a:pt x="434" y="828"/>
                    <a:pt x="436" y="834"/>
                    <a:pt x="438" y="835"/>
                  </a:cubicBezTo>
                  <a:cubicBezTo>
                    <a:pt x="443" y="835"/>
                    <a:pt x="432" y="843"/>
                    <a:pt x="442" y="844"/>
                  </a:cubicBezTo>
                  <a:cubicBezTo>
                    <a:pt x="441" y="853"/>
                    <a:pt x="443" y="860"/>
                    <a:pt x="442" y="868"/>
                  </a:cubicBezTo>
                  <a:cubicBezTo>
                    <a:pt x="441" y="873"/>
                    <a:pt x="436" y="878"/>
                    <a:pt x="436" y="883"/>
                  </a:cubicBezTo>
                  <a:cubicBezTo>
                    <a:pt x="432" y="883"/>
                    <a:pt x="425" y="888"/>
                    <a:pt x="423" y="890"/>
                  </a:cubicBezTo>
                  <a:cubicBezTo>
                    <a:pt x="422" y="892"/>
                    <a:pt x="421" y="892"/>
                    <a:pt x="423" y="892"/>
                  </a:cubicBezTo>
                  <a:cubicBezTo>
                    <a:pt x="423" y="895"/>
                    <a:pt x="419" y="893"/>
                    <a:pt x="418" y="894"/>
                  </a:cubicBezTo>
                  <a:cubicBezTo>
                    <a:pt x="416" y="895"/>
                    <a:pt x="417" y="897"/>
                    <a:pt x="416" y="898"/>
                  </a:cubicBezTo>
                  <a:cubicBezTo>
                    <a:pt x="415" y="898"/>
                    <a:pt x="412" y="894"/>
                    <a:pt x="412" y="898"/>
                  </a:cubicBezTo>
                  <a:cubicBezTo>
                    <a:pt x="412" y="900"/>
                    <a:pt x="410" y="899"/>
                    <a:pt x="408" y="900"/>
                  </a:cubicBezTo>
                  <a:cubicBezTo>
                    <a:pt x="406" y="901"/>
                    <a:pt x="406" y="906"/>
                    <a:pt x="401" y="905"/>
                  </a:cubicBezTo>
                  <a:cubicBezTo>
                    <a:pt x="398" y="916"/>
                    <a:pt x="401" y="931"/>
                    <a:pt x="403" y="946"/>
                  </a:cubicBezTo>
                  <a:cubicBezTo>
                    <a:pt x="401" y="948"/>
                    <a:pt x="399" y="949"/>
                    <a:pt x="399" y="946"/>
                  </a:cubicBezTo>
                  <a:cubicBezTo>
                    <a:pt x="397" y="946"/>
                    <a:pt x="398" y="949"/>
                    <a:pt x="397" y="950"/>
                  </a:cubicBezTo>
                  <a:cubicBezTo>
                    <a:pt x="395" y="952"/>
                    <a:pt x="392" y="949"/>
                    <a:pt x="391" y="952"/>
                  </a:cubicBezTo>
                  <a:cubicBezTo>
                    <a:pt x="391" y="955"/>
                    <a:pt x="384" y="954"/>
                    <a:pt x="382" y="958"/>
                  </a:cubicBezTo>
                  <a:cubicBezTo>
                    <a:pt x="382" y="961"/>
                    <a:pt x="382" y="965"/>
                    <a:pt x="382" y="969"/>
                  </a:cubicBezTo>
                  <a:cubicBezTo>
                    <a:pt x="378" y="969"/>
                    <a:pt x="380" y="975"/>
                    <a:pt x="378" y="978"/>
                  </a:cubicBezTo>
                  <a:cubicBezTo>
                    <a:pt x="378" y="979"/>
                    <a:pt x="375" y="979"/>
                    <a:pt x="375" y="980"/>
                  </a:cubicBezTo>
                  <a:cubicBezTo>
                    <a:pt x="373" y="983"/>
                    <a:pt x="374" y="987"/>
                    <a:pt x="371" y="989"/>
                  </a:cubicBezTo>
                  <a:cubicBezTo>
                    <a:pt x="370" y="990"/>
                    <a:pt x="371" y="992"/>
                    <a:pt x="371" y="993"/>
                  </a:cubicBezTo>
                  <a:cubicBezTo>
                    <a:pt x="371" y="993"/>
                    <a:pt x="368" y="992"/>
                    <a:pt x="367" y="993"/>
                  </a:cubicBezTo>
                  <a:cubicBezTo>
                    <a:pt x="367" y="994"/>
                    <a:pt x="368" y="997"/>
                    <a:pt x="367" y="999"/>
                  </a:cubicBezTo>
                  <a:cubicBezTo>
                    <a:pt x="367" y="999"/>
                    <a:pt x="364" y="998"/>
                    <a:pt x="363" y="999"/>
                  </a:cubicBezTo>
                  <a:cubicBezTo>
                    <a:pt x="363" y="999"/>
                    <a:pt x="364" y="1002"/>
                    <a:pt x="363" y="1002"/>
                  </a:cubicBezTo>
                  <a:cubicBezTo>
                    <a:pt x="363" y="1003"/>
                    <a:pt x="360" y="1002"/>
                    <a:pt x="360" y="1002"/>
                  </a:cubicBezTo>
                  <a:cubicBezTo>
                    <a:pt x="359" y="1003"/>
                    <a:pt x="356" y="1006"/>
                    <a:pt x="356" y="1008"/>
                  </a:cubicBezTo>
                  <a:cubicBezTo>
                    <a:pt x="356" y="1010"/>
                    <a:pt x="354" y="1009"/>
                    <a:pt x="352" y="1010"/>
                  </a:cubicBezTo>
                  <a:cubicBezTo>
                    <a:pt x="352" y="1010"/>
                    <a:pt x="353" y="1013"/>
                    <a:pt x="352" y="1013"/>
                  </a:cubicBezTo>
                  <a:cubicBezTo>
                    <a:pt x="352" y="1014"/>
                    <a:pt x="349" y="1013"/>
                    <a:pt x="349" y="1013"/>
                  </a:cubicBezTo>
                  <a:cubicBezTo>
                    <a:pt x="347" y="1015"/>
                    <a:pt x="346" y="1016"/>
                    <a:pt x="345" y="1017"/>
                  </a:cubicBezTo>
                  <a:cubicBezTo>
                    <a:pt x="344" y="1018"/>
                    <a:pt x="342" y="1021"/>
                    <a:pt x="341" y="1021"/>
                  </a:cubicBezTo>
                  <a:cubicBezTo>
                    <a:pt x="340" y="1021"/>
                    <a:pt x="335" y="1023"/>
                    <a:pt x="335" y="1023"/>
                  </a:cubicBezTo>
                  <a:cubicBezTo>
                    <a:pt x="334" y="1022"/>
                    <a:pt x="334" y="1021"/>
                    <a:pt x="332" y="1023"/>
                  </a:cubicBezTo>
                  <a:cubicBezTo>
                    <a:pt x="329" y="1024"/>
                    <a:pt x="328" y="1024"/>
                    <a:pt x="324" y="1025"/>
                  </a:cubicBezTo>
                  <a:cubicBezTo>
                    <a:pt x="323" y="1025"/>
                    <a:pt x="311" y="1030"/>
                    <a:pt x="308" y="1025"/>
                  </a:cubicBezTo>
                  <a:cubicBezTo>
                    <a:pt x="305" y="1025"/>
                    <a:pt x="307" y="1027"/>
                    <a:pt x="308" y="1027"/>
                  </a:cubicBezTo>
                  <a:cubicBezTo>
                    <a:pt x="305" y="1031"/>
                    <a:pt x="301" y="1027"/>
                    <a:pt x="295" y="1028"/>
                  </a:cubicBezTo>
                  <a:cubicBezTo>
                    <a:pt x="292" y="1029"/>
                    <a:pt x="293" y="1030"/>
                    <a:pt x="295" y="1030"/>
                  </a:cubicBezTo>
                  <a:cubicBezTo>
                    <a:pt x="293" y="1033"/>
                    <a:pt x="283" y="1028"/>
                    <a:pt x="278" y="1028"/>
                  </a:cubicBezTo>
                  <a:cubicBezTo>
                    <a:pt x="278" y="1019"/>
                    <a:pt x="269" y="1014"/>
                    <a:pt x="274" y="1006"/>
                  </a:cubicBezTo>
                  <a:cubicBezTo>
                    <a:pt x="270" y="1003"/>
                    <a:pt x="265" y="1000"/>
                    <a:pt x="267" y="991"/>
                  </a:cubicBezTo>
                  <a:cubicBezTo>
                    <a:pt x="261" y="997"/>
                    <a:pt x="265" y="994"/>
                    <a:pt x="263" y="985"/>
                  </a:cubicBezTo>
                  <a:cubicBezTo>
                    <a:pt x="260" y="977"/>
                    <a:pt x="249" y="970"/>
                    <a:pt x="252" y="959"/>
                  </a:cubicBezTo>
                  <a:cubicBezTo>
                    <a:pt x="250" y="958"/>
                    <a:pt x="250" y="963"/>
                    <a:pt x="250" y="963"/>
                  </a:cubicBezTo>
                  <a:cubicBezTo>
                    <a:pt x="246" y="962"/>
                    <a:pt x="250" y="950"/>
                    <a:pt x="246" y="956"/>
                  </a:cubicBezTo>
                  <a:cubicBezTo>
                    <a:pt x="243" y="953"/>
                    <a:pt x="244" y="947"/>
                    <a:pt x="244" y="943"/>
                  </a:cubicBezTo>
                  <a:cubicBezTo>
                    <a:pt x="245" y="937"/>
                    <a:pt x="245" y="933"/>
                    <a:pt x="242" y="926"/>
                  </a:cubicBezTo>
                  <a:cubicBezTo>
                    <a:pt x="243" y="923"/>
                    <a:pt x="238" y="925"/>
                    <a:pt x="237" y="924"/>
                  </a:cubicBezTo>
                  <a:cubicBezTo>
                    <a:pt x="236" y="923"/>
                    <a:pt x="242" y="919"/>
                    <a:pt x="233" y="920"/>
                  </a:cubicBezTo>
                  <a:cubicBezTo>
                    <a:pt x="232" y="919"/>
                    <a:pt x="234" y="915"/>
                    <a:pt x="233" y="915"/>
                  </a:cubicBezTo>
                  <a:cubicBezTo>
                    <a:pt x="233" y="914"/>
                    <a:pt x="229" y="915"/>
                    <a:pt x="229" y="915"/>
                  </a:cubicBezTo>
                  <a:cubicBezTo>
                    <a:pt x="229" y="914"/>
                    <a:pt x="235" y="907"/>
                    <a:pt x="227" y="909"/>
                  </a:cubicBezTo>
                  <a:cubicBezTo>
                    <a:pt x="227" y="906"/>
                    <a:pt x="230" y="905"/>
                    <a:pt x="229" y="902"/>
                  </a:cubicBezTo>
                  <a:cubicBezTo>
                    <a:pt x="226" y="900"/>
                    <a:pt x="230" y="892"/>
                    <a:pt x="224" y="894"/>
                  </a:cubicBezTo>
                  <a:cubicBezTo>
                    <a:pt x="223" y="877"/>
                    <a:pt x="225" y="871"/>
                    <a:pt x="233" y="861"/>
                  </a:cubicBezTo>
                  <a:cubicBezTo>
                    <a:pt x="232" y="858"/>
                    <a:pt x="235" y="851"/>
                    <a:pt x="231" y="851"/>
                  </a:cubicBezTo>
                  <a:cubicBezTo>
                    <a:pt x="231" y="848"/>
                    <a:pt x="235" y="851"/>
                    <a:pt x="237" y="849"/>
                  </a:cubicBezTo>
                  <a:cubicBezTo>
                    <a:pt x="238" y="849"/>
                    <a:pt x="236" y="845"/>
                    <a:pt x="239" y="846"/>
                  </a:cubicBezTo>
                  <a:cubicBezTo>
                    <a:pt x="238" y="843"/>
                    <a:pt x="237" y="826"/>
                    <a:pt x="235" y="831"/>
                  </a:cubicBezTo>
                  <a:cubicBezTo>
                    <a:pt x="231" y="827"/>
                    <a:pt x="233" y="823"/>
                    <a:pt x="233" y="820"/>
                  </a:cubicBezTo>
                  <a:cubicBezTo>
                    <a:pt x="233" y="815"/>
                    <a:pt x="234" y="810"/>
                    <a:pt x="233" y="807"/>
                  </a:cubicBezTo>
                  <a:cubicBezTo>
                    <a:pt x="233" y="804"/>
                    <a:pt x="230" y="806"/>
                    <a:pt x="229" y="805"/>
                  </a:cubicBezTo>
                  <a:cubicBezTo>
                    <a:pt x="229" y="804"/>
                    <a:pt x="231" y="802"/>
                    <a:pt x="231" y="801"/>
                  </a:cubicBezTo>
                  <a:cubicBezTo>
                    <a:pt x="231" y="801"/>
                    <a:pt x="229" y="800"/>
                    <a:pt x="229" y="799"/>
                  </a:cubicBezTo>
                  <a:cubicBezTo>
                    <a:pt x="229" y="795"/>
                    <a:pt x="227" y="796"/>
                    <a:pt x="226" y="794"/>
                  </a:cubicBezTo>
                  <a:cubicBezTo>
                    <a:pt x="225" y="793"/>
                    <a:pt x="226" y="790"/>
                    <a:pt x="226" y="790"/>
                  </a:cubicBezTo>
                  <a:cubicBezTo>
                    <a:pt x="225" y="790"/>
                    <a:pt x="220" y="789"/>
                    <a:pt x="222" y="788"/>
                  </a:cubicBezTo>
                  <a:cubicBezTo>
                    <a:pt x="222" y="788"/>
                    <a:pt x="224" y="788"/>
                    <a:pt x="224" y="788"/>
                  </a:cubicBezTo>
                  <a:cubicBezTo>
                    <a:pt x="221" y="784"/>
                    <a:pt x="219" y="783"/>
                    <a:pt x="214" y="780"/>
                  </a:cubicBezTo>
                  <a:cubicBezTo>
                    <a:pt x="213" y="780"/>
                    <a:pt x="215" y="779"/>
                    <a:pt x="213" y="779"/>
                  </a:cubicBezTo>
                  <a:cubicBezTo>
                    <a:pt x="211" y="779"/>
                    <a:pt x="211" y="773"/>
                    <a:pt x="207" y="775"/>
                  </a:cubicBezTo>
                  <a:cubicBezTo>
                    <a:pt x="203" y="759"/>
                    <a:pt x="207" y="746"/>
                    <a:pt x="207" y="728"/>
                  </a:cubicBezTo>
                  <a:cubicBezTo>
                    <a:pt x="206" y="725"/>
                    <a:pt x="202" y="731"/>
                    <a:pt x="203" y="723"/>
                  </a:cubicBezTo>
                  <a:cubicBezTo>
                    <a:pt x="192" y="724"/>
                    <a:pt x="184" y="722"/>
                    <a:pt x="177" y="719"/>
                  </a:cubicBezTo>
                  <a:cubicBezTo>
                    <a:pt x="179" y="709"/>
                    <a:pt x="172" y="720"/>
                    <a:pt x="173" y="710"/>
                  </a:cubicBezTo>
                  <a:cubicBezTo>
                    <a:pt x="165" y="707"/>
                    <a:pt x="163" y="705"/>
                    <a:pt x="153" y="708"/>
                  </a:cubicBezTo>
                  <a:cubicBezTo>
                    <a:pt x="151" y="708"/>
                    <a:pt x="148" y="709"/>
                    <a:pt x="145" y="710"/>
                  </a:cubicBezTo>
                  <a:cubicBezTo>
                    <a:pt x="144" y="710"/>
                    <a:pt x="140" y="713"/>
                    <a:pt x="134" y="711"/>
                  </a:cubicBezTo>
                  <a:cubicBezTo>
                    <a:pt x="137" y="716"/>
                    <a:pt x="140" y="713"/>
                    <a:pt x="130" y="715"/>
                  </a:cubicBezTo>
                  <a:cubicBezTo>
                    <a:pt x="124" y="717"/>
                    <a:pt x="120" y="718"/>
                    <a:pt x="110" y="719"/>
                  </a:cubicBezTo>
                  <a:cubicBezTo>
                    <a:pt x="107" y="719"/>
                    <a:pt x="107" y="717"/>
                    <a:pt x="104" y="717"/>
                  </a:cubicBezTo>
                  <a:cubicBezTo>
                    <a:pt x="92" y="716"/>
                    <a:pt x="79" y="723"/>
                    <a:pt x="69" y="721"/>
                  </a:cubicBezTo>
                  <a:cubicBezTo>
                    <a:pt x="70" y="714"/>
                    <a:pt x="62" y="716"/>
                    <a:pt x="60" y="715"/>
                  </a:cubicBezTo>
                  <a:cubicBezTo>
                    <a:pt x="59" y="715"/>
                    <a:pt x="60" y="712"/>
                    <a:pt x="60" y="711"/>
                  </a:cubicBezTo>
                  <a:cubicBezTo>
                    <a:pt x="59" y="711"/>
                    <a:pt x="55" y="712"/>
                    <a:pt x="54" y="711"/>
                  </a:cubicBezTo>
                  <a:cubicBezTo>
                    <a:pt x="53" y="711"/>
                    <a:pt x="55" y="708"/>
                    <a:pt x="54" y="708"/>
                  </a:cubicBezTo>
                  <a:cubicBezTo>
                    <a:pt x="53" y="707"/>
                    <a:pt x="50" y="709"/>
                    <a:pt x="50" y="706"/>
                  </a:cubicBezTo>
                  <a:cubicBezTo>
                    <a:pt x="50" y="705"/>
                    <a:pt x="47" y="702"/>
                    <a:pt x="47" y="702"/>
                  </a:cubicBezTo>
                  <a:cubicBezTo>
                    <a:pt x="46" y="701"/>
                    <a:pt x="47" y="700"/>
                    <a:pt x="45" y="700"/>
                  </a:cubicBezTo>
                  <a:cubicBezTo>
                    <a:pt x="43" y="700"/>
                    <a:pt x="43" y="698"/>
                    <a:pt x="43" y="697"/>
                  </a:cubicBezTo>
                  <a:cubicBezTo>
                    <a:pt x="42" y="694"/>
                    <a:pt x="40" y="696"/>
                    <a:pt x="39" y="695"/>
                  </a:cubicBezTo>
                  <a:cubicBezTo>
                    <a:pt x="39" y="694"/>
                    <a:pt x="40" y="692"/>
                    <a:pt x="39" y="691"/>
                  </a:cubicBezTo>
                  <a:cubicBezTo>
                    <a:pt x="38" y="689"/>
                    <a:pt x="35" y="692"/>
                    <a:pt x="35" y="689"/>
                  </a:cubicBezTo>
                  <a:cubicBezTo>
                    <a:pt x="35" y="688"/>
                    <a:pt x="37" y="686"/>
                    <a:pt x="37" y="687"/>
                  </a:cubicBezTo>
                  <a:cubicBezTo>
                    <a:pt x="35" y="681"/>
                    <a:pt x="26" y="682"/>
                    <a:pt x="28" y="676"/>
                  </a:cubicBezTo>
                  <a:cubicBezTo>
                    <a:pt x="19" y="679"/>
                    <a:pt x="23" y="668"/>
                    <a:pt x="15" y="670"/>
                  </a:cubicBezTo>
                  <a:cubicBezTo>
                    <a:pt x="16" y="669"/>
                    <a:pt x="17" y="667"/>
                    <a:pt x="17" y="665"/>
                  </a:cubicBezTo>
                  <a:cubicBezTo>
                    <a:pt x="16" y="662"/>
                    <a:pt x="12" y="663"/>
                    <a:pt x="9" y="663"/>
                  </a:cubicBezTo>
                  <a:cubicBezTo>
                    <a:pt x="11" y="660"/>
                    <a:pt x="6" y="659"/>
                    <a:pt x="6" y="657"/>
                  </a:cubicBezTo>
                  <a:cubicBezTo>
                    <a:pt x="5" y="654"/>
                    <a:pt x="9" y="655"/>
                    <a:pt x="6" y="650"/>
                  </a:cubicBezTo>
                  <a:cubicBezTo>
                    <a:pt x="5" y="649"/>
                    <a:pt x="4" y="650"/>
                    <a:pt x="4" y="648"/>
                  </a:cubicBezTo>
                  <a:cubicBezTo>
                    <a:pt x="4" y="647"/>
                    <a:pt x="2" y="642"/>
                    <a:pt x="0" y="641"/>
                  </a:cubicBezTo>
                  <a:cubicBezTo>
                    <a:pt x="0" y="638"/>
                    <a:pt x="4" y="640"/>
                    <a:pt x="6" y="639"/>
                  </a:cubicBezTo>
                  <a:cubicBezTo>
                    <a:pt x="7" y="638"/>
                    <a:pt x="6" y="632"/>
                    <a:pt x="9" y="633"/>
                  </a:cubicBezTo>
                  <a:cubicBezTo>
                    <a:pt x="9" y="623"/>
                    <a:pt x="9" y="612"/>
                    <a:pt x="9" y="602"/>
                  </a:cubicBezTo>
                  <a:cubicBezTo>
                    <a:pt x="10" y="599"/>
                    <a:pt x="6" y="601"/>
                    <a:pt x="6" y="600"/>
                  </a:cubicBezTo>
                  <a:cubicBezTo>
                    <a:pt x="5" y="599"/>
                    <a:pt x="7" y="597"/>
                    <a:pt x="7" y="596"/>
                  </a:cubicBezTo>
                  <a:cubicBezTo>
                    <a:pt x="8" y="593"/>
                    <a:pt x="5" y="592"/>
                    <a:pt x="6" y="588"/>
                  </a:cubicBezTo>
                  <a:cubicBezTo>
                    <a:pt x="13" y="596"/>
                    <a:pt x="6" y="575"/>
                    <a:pt x="13" y="583"/>
                  </a:cubicBezTo>
                  <a:cubicBezTo>
                    <a:pt x="14" y="581"/>
                    <a:pt x="13" y="574"/>
                    <a:pt x="15" y="572"/>
                  </a:cubicBezTo>
                  <a:cubicBezTo>
                    <a:pt x="15" y="571"/>
                    <a:pt x="19" y="572"/>
                    <a:pt x="19" y="572"/>
                  </a:cubicBezTo>
                  <a:cubicBezTo>
                    <a:pt x="19" y="571"/>
                    <a:pt x="16" y="568"/>
                    <a:pt x="17" y="566"/>
                  </a:cubicBezTo>
                  <a:cubicBezTo>
                    <a:pt x="24" y="564"/>
                    <a:pt x="23" y="554"/>
                    <a:pt x="30" y="553"/>
                  </a:cubicBezTo>
                  <a:cubicBezTo>
                    <a:pt x="30" y="547"/>
                    <a:pt x="36" y="547"/>
                    <a:pt x="35" y="540"/>
                  </a:cubicBezTo>
                  <a:cubicBezTo>
                    <a:pt x="39" y="541"/>
                    <a:pt x="39" y="539"/>
                    <a:pt x="39" y="536"/>
                  </a:cubicBezTo>
                  <a:cubicBezTo>
                    <a:pt x="50" y="535"/>
                    <a:pt x="59" y="531"/>
                    <a:pt x="58" y="518"/>
                  </a:cubicBezTo>
                  <a:cubicBezTo>
                    <a:pt x="65" y="519"/>
                    <a:pt x="59" y="507"/>
                    <a:pt x="65" y="508"/>
                  </a:cubicBezTo>
                  <a:cubicBezTo>
                    <a:pt x="65" y="505"/>
                    <a:pt x="65" y="501"/>
                    <a:pt x="65" y="497"/>
                  </a:cubicBezTo>
                  <a:cubicBezTo>
                    <a:pt x="69" y="497"/>
                    <a:pt x="69" y="495"/>
                    <a:pt x="73" y="495"/>
                  </a:cubicBezTo>
                  <a:cubicBezTo>
                    <a:pt x="76" y="492"/>
                    <a:pt x="79" y="489"/>
                    <a:pt x="82" y="484"/>
                  </a:cubicBezTo>
                  <a:cubicBezTo>
                    <a:pt x="83" y="483"/>
                    <a:pt x="84" y="484"/>
                    <a:pt x="84" y="482"/>
                  </a:cubicBezTo>
                  <a:cubicBezTo>
                    <a:pt x="84" y="480"/>
                    <a:pt x="89" y="480"/>
                    <a:pt x="88" y="477"/>
                  </a:cubicBezTo>
                  <a:cubicBezTo>
                    <a:pt x="96" y="478"/>
                    <a:pt x="97" y="472"/>
                    <a:pt x="104" y="473"/>
                  </a:cubicBezTo>
                  <a:cubicBezTo>
                    <a:pt x="102" y="480"/>
                    <a:pt x="113" y="473"/>
                    <a:pt x="110" y="480"/>
                  </a:cubicBezTo>
                  <a:cubicBezTo>
                    <a:pt x="114" y="476"/>
                    <a:pt x="129" y="483"/>
                    <a:pt x="129" y="475"/>
                  </a:cubicBezTo>
                  <a:cubicBezTo>
                    <a:pt x="137" y="474"/>
                    <a:pt x="145" y="471"/>
                    <a:pt x="149" y="465"/>
                  </a:cubicBezTo>
                  <a:cubicBezTo>
                    <a:pt x="152" y="466"/>
                    <a:pt x="154" y="466"/>
                    <a:pt x="155" y="464"/>
                  </a:cubicBezTo>
                  <a:cubicBezTo>
                    <a:pt x="158" y="464"/>
                    <a:pt x="159" y="465"/>
                    <a:pt x="162" y="465"/>
                  </a:cubicBezTo>
                  <a:cubicBezTo>
                    <a:pt x="166" y="466"/>
                    <a:pt x="170" y="463"/>
                    <a:pt x="173" y="464"/>
                  </a:cubicBezTo>
                  <a:cubicBezTo>
                    <a:pt x="173" y="464"/>
                    <a:pt x="174" y="465"/>
                    <a:pt x="175" y="465"/>
                  </a:cubicBezTo>
                  <a:cubicBezTo>
                    <a:pt x="179" y="466"/>
                    <a:pt x="187" y="469"/>
                    <a:pt x="196" y="467"/>
                  </a:cubicBezTo>
                  <a:cubicBezTo>
                    <a:pt x="199" y="467"/>
                    <a:pt x="205" y="461"/>
                    <a:pt x="209" y="465"/>
                  </a:cubicBezTo>
                  <a:cubicBezTo>
                    <a:pt x="212" y="468"/>
                    <a:pt x="211" y="466"/>
                    <a:pt x="216" y="465"/>
                  </a:cubicBezTo>
                  <a:cubicBezTo>
                    <a:pt x="216" y="467"/>
                    <a:pt x="219" y="467"/>
                    <a:pt x="218" y="469"/>
                  </a:cubicBezTo>
                  <a:cubicBezTo>
                    <a:pt x="218" y="470"/>
                    <a:pt x="214" y="471"/>
                    <a:pt x="214" y="471"/>
                  </a:cubicBezTo>
                  <a:cubicBezTo>
                    <a:pt x="214" y="473"/>
                    <a:pt x="216" y="472"/>
                    <a:pt x="216" y="473"/>
                  </a:cubicBezTo>
                  <a:cubicBezTo>
                    <a:pt x="217" y="475"/>
                    <a:pt x="214" y="475"/>
                    <a:pt x="214" y="475"/>
                  </a:cubicBezTo>
                  <a:cubicBezTo>
                    <a:pt x="215" y="476"/>
                    <a:pt x="216" y="477"/>
                    <a:pt x="216" y="479"/>
                  </a:cubicBezTo>
                  <a:cubicBezTo>
                    <a:pt x="216" y="484"/>
                    <a:pt x="213" y="486"/>
                    <a:pt x="218" y="493"/>
                  </a:cubicBezTo>
                  <a:cubicBezTo>
                    <a:pt x="219" y="498"/>
                    <a:pt x="221" y="491"/>
                    <a:pt x="224" y="495"/>
                  </a:cubicBezTo>
                  <a:cubicBezTo>
                    <a:pt x="223" y="498"/>
                    <a:pt x="227" y="496"/>
                    <a:pt x="227" y="497"/>
                  </a:cubicBezTo>
                  <a:cubicBezTo>
                    <a:pt x="228" y="498"/>
                    <a:pt x="227" y="500"/>
                    <a:pt x="227" y="501"/>
                  </a:cubicBezTo>
                  <a:cubicBezTo>
                    <a:pt x="229" y="502"/>
                    <a:pt x="233" y="500"/>
                    <a:pt x="233" y="503"/>
                  </a:cubicBezTo>
                  <a:cubicBezTo>
                    <a:pt x="239" y="500"/>
                    <a:pt x="243" y="508"/>
                    <a:pt x="246" y="503"/>
                  </a:cubicBezTo>
                  <a:cubicBezTo>
                    <a:pt x="248" y="502"/>
                    <a:pt x="247" y="506"/>
                    <a:pt x="248" y="506"/>
                  </a:cubicBezTo>
                  <a:cubicBezTo>
                    <a:pt x="251" y="508"/>
                    <a:pt x="253" y="506"/>
                    <a:pt x="257" y="508"/>
                  </a:cubicBezTo>
                  <a:cubicBezTo>
                    <a:pt x="258" y="509"/>
                    <a:pt x="258" y="511"/>
                    <a:pt x="259" y="512"/>
                  </a:cubicBezTo>
                  <a:cubicBezTo>
                    <a:pt x="260" y="513"/>
                    <a:pt x="262" y="511"/>
                    <a:pt x="263" y="512"/>
                  </a:cubicBezTo>
                  <a:cubicBezTo>
                    <a:pt x="265" y="514"/>
                    <a:pt x="266" y="513"/>
                    <a:pt x="268" y="514"/>
                  </a:cubicBezTo>
                  <a:cubicBezTo>
                    <a:pt x="269" y="514"/>
                    <a:pt x="270" y="518"/>
                    <a:pt x="270" y="518"/>
                  </a:cubicBezTo>
                  <a:cubicBezTo>
                    <a:pt x="271" y="518"/>
                    <a:pt x="274" y="516"/>
                    <a:pt x="276" y="516"/>
                  </a:cubicBezTo>
                  <a:cubicBezTo>
                    <a:pt x="275" y="516"/>
                    <a:pt x="277" y="517"/>
                    <a:pt x="278" y="518"/>
                  </a:cubicBezTo>
                  <a:cubicBezTo>
                    <a:pt x="279" y="518"/>
                    <a:pt x="280" y="517"/>
                    <a:pt x="281" y="518"/>
                  </a:cubicBezTo>
                  <a:cubicBezTo>
                    <a:pt x="282" y="516"/>
                    <a:pt x="284" y="515"/>
                    <a:pt x="285" y="514"/>
                  </a:cubicBezTo>
                  <a:cubicBezTo>
                    <a:pt x="285" y="514"/>
                    <a:pt x="288" y="513"/>
                    <a:pt x="287" y="512"/>
                  </a:cubicBezTo>
                  <a:cubicBezTo>
                    <a:pt x="282" y="508"/>
                    <a:pt x="292" y="509"/>
                    <a:pt x="293" y="503"/>
                  </a:cubicBezTo>
                  <a:cubicBezTo>
                    <a:pt x="298" y="504"/>
                    <a:pt x="298" y="499"/>
                    <a:pt x="304" y="501"/>
                  </a:cubicBezTo>
                  <a:cubicBezTo>
                    <a:pt x="305" y="501"/>
                    <a:pt x="305" y="503"/>
                    <a:pt x="306" y="503"/>
                  </a:cubicBezTo>
                  <a:cubicBezTo>
                    <a:pt x="308" y="503"/>
                    <a:pt x="311" y="502"/>
                    <a:pt x="313" y="503"/>
                  </a:cubicBezTo>
                  <a:cubicBezTo>
                    <a:pt x="314" y="503"/>
                    <a:pt x="317" y="506"/>
                    <a:pt x="317" y="506"/>
                  </a:cubicBezTo>
                  <a:cubicBezTo>
                    <a:pt x="318" y="507"/>
                    <a:pt x="320" y="504"/>
                    <a:pt x="322" y="505"/>
                  </a:cubicBezTo>
                  <a:cubicBezTo>
                    <a:pt x="323" y="505"/>
                    <a:pt x="322" y="508"/>
                    <a:pt x="322" y="508"/>
                  </a:cubicBezTo>
                  <a:cubicBezTo>
                    <a:pt x="324" y="509"/>
                    <a:pt x="327" y="505"/>
                    <a:pt x="330" y="506"/>
                  </a:cubicBezTo>
                  <a:cubicBezTo>
                    <a:pt x="331" y="508"/>
                    <a:pt x="326" y="508"/>
                    <a:pt x="326" y="508"/>
                  </a:cubicBezTo>
                  <a:cubicBezTo>
                    <a:pt x="327" y="512"/>
                    <a:pt x="339" y="512"/>
                    <a:pt x="345" y="512"/>
                  </a:cubicBezTo>
                  <a:cubicBezTo>
                    <a:pt x="344" y="519"/>
                    <a:pt x="360" y="517"/>
                    <a:pt x="363" y="512"/>
                  </a:cubicBezTo>
                  <a:cubicBezTo>
                    <a:pt x="365" y="514"/>
                    <a:pt x="373" y="510"/>
                    <a:pt x="375" y="512"/>
                  </a:cubicBezTo>
                  <a:cubicBezTo>
                    <a:pt x="377" y="514"/>
                    <a:pt x="375" y="512"/>
                    <a:pt x="378" y="512"/>
                  </a:cubicBezTo>
                  <a:cubicBezTo>
                    <a:pt x="382" y="512"/>
                    <a:pt x="384" y="514"/>
                    <a:pt x="388" y="514"/>
                  </a:cubicBezTo>
                  <a:cubicBezTo>
                    <a:pt x="391" y="513"/>
                    <a:pt x="393" y="511"/>
                    <a:pt x="397" y="510"/>
                  </a:cubicBezTo>
                  <a:cubicBezTo>
                    <a:pt x="398" y="506"/>
                    <a:pt x="398" y="500"/>
                    <a:pt x="403" y="499"/>
                  </a:cubicBezTo>
                  <a:cubicBezTo>
                    <a:pt x="403" y="496"/>
                    <a:pt x="400" y="495"/>
                    <a:pt x="401" y="492"/>
                  </a:cubicBezTo>
                  <a:cubicBezTo>
                    <a:pt x="407" y="492"/>
                    <a:pt x="406" y="480"/>
                    <a:pt x="412" y="486"/>
                  </a:cubicBezTo>
                  <a:cubicBezTo>
                    <a:pt x="413" y="479"/>
                    <a:pt x="410" y="477"/>
                    <a:pt x="404" y="477"/>
                  </a:cubicBezTo>
                  <a:cubicBezTo>
                    <a:pt x="406" y="475"/>
                    <a:pt x="406" y="472"/>
                    <a:pt x="406" y="469"/>
                  </a:cubicBezTo>
                  <a:cubicBezTo>
                    <a:pt x="404" y="464"/>
                    <a:pt x="393" y="467"/>
                    <a:pt x="391" y="462"/>
                  </a:cubicBezTo>
                  <a:cubicBezTo>
                    <a:pt x="388" y="464"/>
                    <a:pt x="382" y="463"/>
                    <a:pt x="380" y="467"/>
                  </a:cubicBezTo>
                  <a:cubicBezTo>
                    <a:pt x="378" y="468"/>
                    <a:pt x="379" y="464"/>
                    <a:pt x="378" y="464"/>
                  </a:cubicBezTo>
                  <a:cubicBezTo>
                    <a:pt x="375" y="462"/>
                    <a:pt x="369" y="465"/>
                    <a:pt x="365" y="464"/>
                  </a:cubicBezTo>
                  <a:cubicBezTo>
                    <a:pt x="363" y="465"/>
                    <a:pt x="363" y="468"/>
                    <a:pt x="360" y="467"/>
                  </a:cubicBezTo>
                  <a:cubicBezTo>
                    <a:pt x="354" y="468"/>
                    <a:pt x="356" y="460"/>
                    <a:pt x="347" y="462"/>
                  </a:cubicBezTo>
                  <a:cubicBezTo>
                    <a:pt x="347" y="458"/>
                    <a:pt x="344" y="458"/>
                    <a:pt x="345" y="454"/>
                  </a:cubicBezTo>
                  <a:cubicBezTo>
                    <a:pt x="343" y="455"/>
                    <a:pt x="342" y="454"/>
                    <a:pt x="341" y="452"/>
                  </a:cubicBezTo>
                  <a:cubicBezTo>
                    <a:pt x="340" y="450"/>
                    <a:pt x="337" y="449"/>
                    <a:pt x="334" y="449"/>
                  </a:cubicBezTo>
                  <a:cubicBezTo>
                    <a:pt x="337" y="444"/>
                    <a:pt x="335" y="433"/>
                    <a:pt x="334" y="428"/>
                  </a:cubicBezTo>
                  <a:cubicBezTo>
                    <a:pt x="329" y="431"/>
                    <a:pt x="323" y="425"/>
                    <a:pt x="322" y="434"/>
                  </a:cubicBezTo>
                  <a:cubicBezTo>
                    <a:pt x="317" y="431"/>
                    <a:pt x="316" y="435"/>
                    <a:pt x="311" y="432"/>
                  </a:cubicBezTo>
                  <a:cubicBezTo>
                    <a:pt x="312" y="434"/>
                    <a:pt x="311" y="435"/>
                    <a:pt x="309" y="436"/>
                  </a:cubicBezTo>
                  <a:cubicBezTo>
                    <a:pt x="311" y="437"/>
                    <a:pt x="312" y="438"/>
                    <a:pt x="313" y="439"/>
                  </a:cubicBezTo>
                  <a:cubicBezTo>
                    <a:pt x="314" y="441"/>
                    <a:pt x="313" y="444"/>
                    <a:pt x="317" y="443"/>
                  </a:cubicBezTo>
                  <a:cubicBezTo>
                    <a:pt x="315" y="449"/>
                    <a:pt x="315" y="447"/>
                    <a:pt x="319" y="451"/>
                  </a:cubicBezTo>
                  <a:cubicBezTo>
                    <a:pt x="320" y="455"/>
                    <a:pt x="316" y="453"/>
                    <a:pt x="315" y="454"/>
                  </a:cubicBezTo>
                  <a:cubicBezTo>
                    <a:pt x="315" y="455"/>
                    <a:pt x="312" y="461"/>
                    <a:pt x="311" y="460"/>
                  </a:cubicBezTo>
                  <a:cubicBezTo>
                    <a:pt x="307" y="456"/>
                    <a:pt x="311" y="465"/>
                    <a:pt x="304" y="464"/>
                  </a:cubicBezTo>
                  <a:cubicBezTo>
                    <a:pt x="303" y="462"/>
                    <a:pt x="302" y="460"/>
                    <a:pt x="300" y="460"/>
                  </a:cubicBezTo>
                  <a:cubicBezTo>
                    <a:pt x="299" y="457"/>
                    <a:pt x="302" y="456"/>
                    <a:pt x="304" y="456"/>
                  </a:cubicBezTo>
                  <a:cubicBezTo>
                    <a:pt x="301" y="453"/>
                    <a:pt x="295" y="451"/>
                    <a:pt x="300" y="447"/>
                  </a:cubicBezTo>
                  <a:cubicBezTo>
                    <a:pt x="298" y="446"/>
                    <a:pt x="294" y="448"/>
                    <a:pt x="293" y="447"/>
                  </a:cubicBezTo>
                  <a:cubicBezTo>
                    <a:pt x="291" y="446"/>
                    <a:pt x="296" y="445"/>
                    <a:pt x="296" y="445"/>
                  </a:cubicBezTo>
                  <a:cubicBezTo>
                    <a:pt x="296" y="445"/>
                    <a:pt x="292" y="440"/>
                    <a:pt x="287" y="438"/>
                  </a:cubicBezTo>
                  <a:cubicBezTo>
                    <a:pt x="288" y="429"/>
                    <a:pt x="283" y="427"/>
                    <a:pt x="283" y="419"/>
                  </a:cubicBezTo>
                  <a:cubicBezTo>
                    <a:pt x="284" y="416"/>
                    <a:pt x="279" y="418"/>
                    <a:pt x="278" y="417"/>
                  </a:cubicBezTo>
                  <a:cubicBezTo>
                    <a:pt x="277" y="416"/>
                    <a:pt x="281" y="414"/>
                    <a:pt x="280" y="413"/>
                  </a:cubicBezTo>
                  <a:cubicBezTo>
                    <a:pt x="276" y="410"/>
                    <a:pt x="275" y="414"/>
                    <a:pt x="272" y="411"/>
                  </a:cubicBezTo>
                  <a:cubicBezTo>
                    <a:pt x="272" y="411"/>
                    <a:pt x="274" y="409"/>
                    <a:pt x="274" y="408"/>
                  </a:cubicBezTo>
                  <a:cubicBezTo>
                    <a:pt x="273" y="406"/>
                    <a:pt x="272" y="410"/>
                    <a:pt x="272" y="410"/>
                  </a:cubicBezTo>
                  <a:cubicBezTo>
                    <a:pt x="270" y="410"/>
                    <a:pt x="271" y="407"/>
                    <a:pt x="270" y="406"/>
                  </a:cubicBezTo>
                  <a:cubicBezTo>
                    <a:pt x="263" y="407"/>
                    <a:pt x="263" y="401"/>
                    <a:pt x="255" y="402"/>
                  </a:cubicBezTo>
                  <a:cubicBezTo>
                    <a:pt x="255" y="400"/>
                    <a:pt x="253" y="400"/>
                    <a:pt x="252" y="398"/>
                  </a:cubicBezTo>
                  <a:cubicBezTo>
                    <a:pt x="251" y="398"/>
                    <a:pt x="252" y="395"/>
                    <a:pt x="252" y="395"/>
                  </a:cubicBezTo>
                  <a:cubicBezTo>
                    <a:pt x="251" y="394"/>
                    <a:pt x="248" y="395"/>
                    <a:pt x="248" y="395"/>
                  </a:cubicBezTo>
                  <a:cubicBezTo>
                    <a:pt x="248" y="394"/>
                    <a:pt x="248" y="387"/>
                    <a:pt x="246" y="389"/>
                  </a:cubicBezTo>
                  <a:cubicBezTo>
                    <a:pt x="245" y="391"/>
                    <a:pt x="244" y="389"/>
                    <a:pt x="242" y="387"/>
                  </a:cubicBezTo>
                  <a:cubicBezTo>
                    <a:pt x="242" y="386"/>
                    <a:pt x="240" y="386"/>
                    <a:pt x="240" y="383"/>
                  </a:cubicBezTo>
                  <a:cubicBezTo>
                    <a:pt x="234" y="384"/>
                    <a:pt x="235" y="386"/>
                    <a:pt x="229" y="383"/>
                  </a:cubicBezTo>
                  <a:cubicBezTo>
                    <a:pt x="227" y="384"/>
                    <a:pt x="228" y="387"/>
                    <a:pt x="226" y="387"/>
                  </a:cubicBezTo>
                  <a:cubicBezTo>
                    <a:pt x="224" y="392"/>
                    <a:pt x="229" y="391"/>
                    <a:pt x="229" y="395"/>
                  </a:cubicBezTo>
                  <a:cubicBezTo>
                    <a:pt x="229" y="396"/>
                    <a:pt x="232" y="399"/>
                    <a:pt x="233" y="400"/>
                  </a:cubicBezTo>
                  <a:cubicBezTo>
                    <a:pt x="234" y="401"/>
                    <a:pt x="235" y="402"/>
                    <a:pt x="237" y="402"/>
                  </a:cubicBezTo>
                  <a:cubicBezTo>
                    <a:pt x="234" y="408"/>
                    <a:pt x="240" y="407"/>
                    <a:pt x="242" y="410"/>
                  </a:cubicBezTo>
                  <a:cubicBezTo>
                    <a:pt x="243" y="410"/>
                    <a:pt x="244" y="417"/>
                    <a:pt x="246" y="415"/>
                  </a:cubicBezTo>
                  <a:cubicBezTo>
                    <a:pt x="249" y="412"/>
                    <a:pt x="246" y="416"/>
                    <a:pt x="248" y="417"/>
                  </a:cubicBezTo>
                  <a:cubicBezTo>
                    <a:pt x="250" y="419"/>
                    <a:pt x="254" y="418"/>
                    <a:pt x="255" y="423"/>
                  </a:cubicBezTo>
                  <a:cubicBezTo>
                    <a:pt x="258" y="421"/>
                    <a:pt x="259" y="424"/>
                    <a:pt x="259" y="424"/>
                  </a:cubicBezTo>
                  <a:cubicBezTo>
                    <a:pt x="260" y="425"/>
                    <a:pt x="262" y="423"/>
                    <a:pt x="261" y="423"/>
                  </a:cubicBezTo>
                  <a:cubicBezTo>
                    <a:pt x="263" y="423"/>
                    <a:pt x="264" y="428"/>
                    <a:pt x="265" y="424"/>
                  </a:cubicBezTo>
                  <a:cubicBezTo>
                    <a:pt x="269" y="424"/>
                    <a:pt x="264" y="433"/>
                    <a:pt x="270" y="430"/>
                  </a:cubicBezTo>
                  <a:cubicBezTo>
                    <a:pt x="270" y="434"/>
                    <a:pt x="262" y="431"/>
                    <a:pt x="259" y="432"/>
                  </a:cubicBezTo>
                  <a:cubicBezTo>
                    <a:pt x="260" y="434"/>
                    <a:pt x="262" y="433"/>
                    <a:pt x="263" y="436"/>
                  </a:cubicBezTo>
                  <a:cubicBezTo>
                    <a:pt x="264" y="439"/>
                    <a:pt x="260" y="445"/>
                    <a:pt x="263" y="445"/>
                  </a:cubicBezTo>
                  <a:cubicBezTo>
                    <a:pt x="261" y="448"/>
                    <a:pt x="257" y="448"/>
                    <a:pt x="253" y="449"/>
                  </a:cubicBezTo>
                  <a:cubicBezTo>
                    <a:pt x="256" y="448"/>
                    <a:pt x="254" y="441"/>
                    <a:pt x="257" y="441"/>
                  </a:cubicBezTo>
                  <a:cubicBezTo>
                    <a:pt x="256" y="440"/>
                    <a:pt x="256" y="436"/>
                    <a:pt x="253" y="436"/>
                  </a:cubicBezTo>
                  <a:cubicBezTo>
                    <a:pt x="251" y="435"/>
                    <a:pt x="255" y="433"/>
                    <a:pt x="250" y="430"/>
                  </a:cubicBezTo>
                  <a:cubicBezTo>
                    <a:pt x="248" y="429"/>
                    <a:pt x="244" y="429"/>
                    <a:pt x="244" y="424"/>
                  </a:cubicBezTo>
                  <a:cubicBezTo>
                    <a:pt x="236" y="426"/>
                    <a:pt x="235" y="421"/>
                    <a:pt x="229" y="421"/>
                  </a:cubicBezTo>
                  <a:cubicBezTo>
                    <a:pt x="228" y="416"/>
                    <a:pt x="225" y="414"/>
                    <a:pt x="222" y="410"/>
                  </a:cubicBezTo>
                  <a:cubicBezTo>
                    <a:pt x="221" y="408"/>
                    <a:pt x="220" y="410"/>
                    <a:pt x="220" y="408"/>
                  </a:cubicBezTo>
                  <a:cubicBezTo>
                    <a:pt x="220" y="405"/>
                    <a:pt x="217" y="407"/>
                    <a:pt x="216" y="406"/>
                  </a:cubicBezTo>
                  <a:cubicBezTo>
                    <a:pt x="216" y="405"/>
                    <a:pt x="217" y="402"/>
                    <a:pt x="216" y="402"/>
                  </a:cubicBezTo>
                  <a:cubicBezTo>
                    <a:pt x="214" y="401"/>
                    <a:pt x="211" y="403"/>
                    <a:pt x="209" y="402"/>
                  </a:cubicBezTo>
                  <a:cubicBezTo>
                    <a:pt x="208" y="401"/>
                    <a:pt x="212" y="400"/>
                    <a:pt x="213" y="400"/>
                  </a:cubicBezTo>
                  <a:cubicBezTo>
                    <a:pt x="210" y="396"/>
                    <a:pt x="199" y="396"/>
                    <a:pt x="194" y="398"/>
                  </a:cubicBezTo>
                  <a:cubicBezTo>
                    <a:pt x="193" y="400"/>
                    <a:pt x="197" y="401"/>
                    <a:pt x="198" y="400"/>
                  </a:cubicBezTo>
                  <a:cubicBezTo>
                    <a:pt x="196" y="403"/>
                    <a:pt x="195" y="401"/>
                    <a:pt x="192" y="402"/>
                  </a:cubicBezTo>
                  <a:cubicBezTo>
                    <a:pt x="188" y="404"/>
                    <a:pt x="188" y="410"/>
                    <a:pt x="185" y="410"/>
                  </a:cubicBezTo>
                  <a:cubicBezTo>
                    <a:pt x="177" y="409"/>
                    <a:pt x="175" y="403"/>
                    <a:pt x="166" y="404"/>
                  </a:cubicBezTo>
                  <a:cubicBezTo>
                    <a:pt x="163" y="405"/>
                    <a:pt x="164" y="410"/>
                    <a:pt x="158" y="408"/>
                  </a:cubicBezTo>
                  <a:cubicBezTo>
                    <a:pt x="158" y="412"/>
                    <a:pt x="158" y="416"/>
                    <a:pt x="158" y="421"/>
                  </a:cubicBezTo>
                  <a:cubicBezTo>
                    <a:pt x="153" y="423"/>
                    <a:pt x="141" y="421"/>
                    <a:pt x="144" y="432"/>
                  </a:cubicBezTo>
                  <a:cubicBezTo>
                    <a:pt x="131" y="429"/>
                    <a:pt x="141" y="439"/>
                    <a:pt x="130" y="439"/>
                  </a:cubicBezTo>
                  <a:cubicBezTo>
                    <a:pt x="130" y="442"/>
                    <a:pt x="137" y="446"/>
                    <a:pt x="132" y="447"/>
                  </a:cubicBezTo>
                  <a:cubicBezTo>
                    <a:pt x="132" y="453"/>
                    <a:pt x="129" y="447"/>
                    <a:pt x="125" y="452"/>
                  </a:cubicBezTo>
                  <a:cubicBezTo>
                    <a:pt x="125" y="455"/>
                    <a:pt x="125" y="456"/>
                    <a:pt x="127" y="456"/>
                  </a:cubicBezTo>
                  <a:cubicBezTo>
                    <a:pt x="127" y="460"/>
                    <a:pt x="120" y="457"/>
                    <a:pt x="117" y="458"/>
                  </a:cubicBezTo>
                  <a:cubicBezTo>
                    <a:pt x="115" y="458"/>
                    <a:pt x="115" y="463"/>
                    <a:pt x="114" y="464"/>
                  </a:cubicBezTo>
                  <a:cubicBezTo>
                    <a:pt x="108" y="466"/>
                    <a:pt x="98" y="462"/>
                    <a:pt x="93" y="469"/>
                  </a:cubicBezTo>
                  <a:cubicBezTo>
                    <a:pt x="91" y="467"/>
                    <a:pt x="89" y="464"/>
                    <a:pt x="88" y="462"/>
                  </a:cubicBezTo>
                  <a:cubicBezTo>
                    <a:pt x="79" y="460"/>
                    <a:pt x="70" y="464"/>
                    <a:pt x="67" y="462"/>
                  </a:cubicBezTo>
                  <a:cubicBezTo>
                    <a:pt x="68" y="455"/>
                    <a:pt x="71" y="447"/>
                    <a:pt x="65" y="443"/>
                  </a:cubicBezTo>
                  <a:cubicBezTo>
                    <a:pt x="64" y="440"/>
                    <a:pt x="68" y="439"/>
                    <a:pt x="69" y="436"/>
                  </a:cubicBezTo>
                  <a:cubicBezTo>
                    <a:pt x="70" y="430"/>
                    <a:pt x="67" y="425"/>
                    <a:pt x="71" y="421"/>
                  </a:cubicBezTo>
                  <a:cubicBezTo>
                    <a:pt x="69" y="417"/>
                    <a:pt x="70" y="411"/>
                    <a:pt x="65" y="410"/>
                  </a:cubicBezTo>
                  <a:cubicBezTo>
                    <a:pt x="66" y="408"/>
                    <a:pt x="70" y="408"/>
                    <a:pt x="69" y="404"/>
                  </a:cubicBezTo>
                  <a:cubicBezTo>
                    <a:pt x="74" y="405"/>
                    <a:pt x="85" y="400"/>
                    <a:pt x="84" y="408"/>
                  </a:cubicBezTo>
                  <a:cubicBezTo>
                    <a:pt x="88" y="404"/>
                    <a:pt x="106" y="412"/>
                    <a:pt x="110" y="408"/>
                  </a:cubicBezTo>
                  <a:cubicBezTo>
                    <a:pt x="112" y="406"/>
                    <a:pt x="111" y="407"/>
                    <a:pt x="114" y="408"/>
                  </a:cubicBezTo>
                  <a:cubicBezTo>
                    <a:pt x="113" y="408"/>
                    <a:pt x="115" y="405"/>
                    <a:pt x="116" y="406"/>
                  </a:cubicBezTo>
                  <a:cubicBezTo>
                    <a:pt x="116" y="406"/>
                    <a:pt x="116" y="408"/>
                    <a:pt x="116" y="408"/>
                  </a:cubicBezTo>
                  <a:cubicBezTo>
                    <a:pt x="121" y="406"/>
                    <a:pt x="124" y="404"/>
                    <a:pt x="125" y="398"/>
                  </a:cubicBezTo>
                  <a:cubicBezTo>
                    <a:pt x="125" y="396"/>
                    <a:pt x="130" y="386"/>
                    <a:pt x="125" y="382"/>
                  </a:cubicBezTo>
                  <a:cubicBezTo>
                    <a:pt x="122" y="379"/>
                    <a:pt x="126" y="379"/>
                    <a:pt x="123" y="374"/>
                  </a:cubicBezTo>
                  <a:cubicBezTo>
                    <a:pt x="123" y="372"/>
                    <a:pt x="120" y="373"/>
                    <a:pt x="117" y="372"/>
                  </a:cubicBezTo>
                  <a:cubicBezTo>
                    <a:pt x="118" y="371"/>
                    <a:pt x="119" y="369"/>
                    <a:pt x="119" y="367"/>
                  </a:cubicBezTo>
                  <a:cubicBezTo>
                    <a:pt x="117" y="365"/>
                    <a:pt x="116" y="369"/>
                    <a:pt x="116" y="369"/>
                  </a:cubicBezTo>
                  <a:cubicBezTo>
                    <a:pt x="113" y="368"/>
                    <a:pt x="115" y="366"/>
                    <a:pt x="114" y="365"/>
                  </a:cubicBezTo>
                  <a:cubicBezTo>
                    <a:pt x="112" y="364"/>
                    <a:pt x="107" y="364"/>
                    <a:pt x="104" y="363"/>
                  </a:cubicBezTo>
                  <a:cubicBezTo>
                    <a:pt x="104" y="363"/>
                    <a:pt x="104" y="361"/>
                    <a:pt x="102" y="361"/>
                  </a:cubicBezTo>
                  <a:cubicBezTo>
                    <a:pt x="100" y="361"/>
                    <a:pt x="99" y="361"/>
                    <a:pt x="99" y="359"/>
                  </a:cubicBezTo>
                  <a:cubicBezTo>
                    <a:pt x="97" y="354"/>
                    <a:pt x="103" y="357"/>
                    <a:pt x="102" y="357"/>
                  </a:cubicBezTo>
                  <a:cubicBezTo>
                    <a:pt x="108" y="356"/>
                    <a:pt x="112" y="352"/>
                    <a:pt x="123" y="354"/>
                  </a:cubicBezTo>
                  <a:cubicBezTo>
                    <a:pt x="124" y="350"/>
                    <a:pt x="122" y="350"/>
                    <a:pt x="119" y="350"/>
                  </a:cubicBezTo>
                  <a:cubicBezTo>
                    <a:pt x="121" y="345"/>
                    <a:pt x="127" y="350"/>
                    <a:pt x="130" y="350"/>
                  </a:cubicBezTo>
                  <a:cubicBezTo>
                    <a:pt x="132" y="350"/>
                    <a:pt x="136" y="346"/>
                    <a:pt x="136" y="350"/>
                  </a:cubicBezTo>
                  <a:cubicBezTo>
                    <a:pt x="140" y="347"/>
                    <a:pt x="140" y="341"/>
                    <a:pt x="147" y="341"/>
                  </a:cubicBezTo>
                  <a:cubicBezTo>
                    <a:pt x="145" y="334"/>
                    <a:pt x="152" y="337"/>
                    <a:pt x="151" y="331"/>
                  </a:cubicBezTo>
                  <a:cubicBezTo>
                    <a:pt x="155" y="331"/>
                    <a:pt x="158" y="331"/>
                    <a:pt x="162" y="331"/>
                  </a:cubicBezTo>
                  <a:cubicBezTo>
                    <a:pt x="162" y="329"/>
                    <a:pt x="160" y="330"/>
                    <a:pt x="158" y="329"/>
                  </a:cubicBezTo>
                  <a:cubicBezTo>
                    <a:pt x="159" y="326"/>
                    <a:pt x="164" y="328"/>
                    <a:pt x="162" y="322"/>
                  </a:cubicBezTo>
                  <a:cubicBezTo>
                    <a:pt x="167" y="322"/>
                    <a:pt x="166" y="325"/>
                    <a:pt x="170" y="322"/>
                  </a:cubicBezTo>
                  <a:cubicBezTo>
                    <a:pt x="165" y="312"/>
                    <a:pt x="173" y="316"/>
                    <a:pt x="173" y="307"/>
                  </a:cubicBezTo>
                  <a:cubicBezTo>
                    <a:pt x="176" y="307"/>
                    <a:pt x="178" y="308"/>
                    <a:pt x="181" y="307"/>
                  </a:cubicBezTo>
                  <a:cubicBezTo>
                    <a:pt x="183" y="306"/>
                    <a:pt x="183" y="304"/>
                    <a:pt x="185" y="303"/>
                  </a:cubicBezTo>
                  <a:cubicBezTo>
                    <a:pt x="187" y="302"/>
                    <a:pt x="186" y="305"/>
                    <a:pt x="186" y="305"/>
                  </a:cubicBezTo>
                  <a:cubicBezTo>
                    <a:pt x="189" y="306"/>
                    <a:pt x="188" y="303"/>
                    <a:pt x="188" y="303"/>
                  </a:cubicBezTo>
                  <a:cubicBezTo>
                    <a:pt x="190" y="303"/>
                    <a:pt x="194" y="304"/>
                    <a:pt x="196" y="303"/>
                  </a:cubicBezTo>
                  <a:cubicBezTo>
                    <a:pt x="198" y="303"/>
                    <a:pt x="199" y="297"/>
                    <a:pt x="203" y="300"/>
                  </a:cubicBezTo>
                  <a:cubicBezTo>
                    <a:pt x="203" y="295"/>
                    <a:pt x="197" y="296"/>
                    <a:pt x="198" y="290"/>
                  </a:cubicBezTo>
                  <a:cubicBezTo>
                    <a:pt x="203" y="289"/>
                    <a:pt x="200" y="288"/>
                    <a:pt x="199" y="281"/>
                  </a:cubicBezTo>
                  <a:cubicBezTo>
                    <a:pt x="199" y="276"/>
                    <a:pt x="202" y="273"/>
                    <a:pt x="201" y="268"/>
                  </a:cubicBezTo>
                  <a:cubicBezTo>
                    <a:pt x="204" y="268"/>
                    <a:pt x="206" y="268"/>
                    <a:pt x="209" y="268"/>
                  </a:cubicBezTo>
                  <a:cubicBezTo>
                    <a:pt x="214" y="268"/>
                    <a:pt x="204" y="263"/>
                    <a:pt x="213" y="264"/>
                  </a:cubicBezTo>
                  <a:cubicBezTo>
                    <a:pt x="213" y="266"/>
                    <a:pt x="215" y="266"/>
                    <a:pt x="216" y="266"/>
                  </a:cubicBezTo>
                  <a:cubicBezTo>
                    <a:pt x="213" y="270"/>
                    <a:pt x="213" y="266"/>
                    <a:pt x="214" y="272"/>
                  </a:cubicBezTo>
                  <a:cubicBezTo>
                    <a:pt x="215" y="275"/>
                    <a:pt x="214" y="278"/>
                    <a:pt x="218" y="277"/>
                  </a:cubicBezTo>
                  <a:cubicBezTo>
                    <a:pt x="218" y="280"/>
                    <a:pt x="218" y="282"/>
                    <a:pt x="216" y="283"/>
                  </a:cubicBezTo>
                  <a:cubicBezTo>
                    <a:pt x="216" y="286"/>
                    <a:pt x="224" y="280"/>
                    <a:pt x="227" y="285"/>
                  </a:cubicBezTo>
                  <a:cubicBezTo>
                    <a:pt x="226" y="290"/>
                    <a:pt x="215" y="286"/>
                    <a:pt x="214" y="292"/>
                  </a:cubicBezTo>
                  <a:cubicBezTo>
                    <a:pt x="213" y="296"/>
                    <a:pt x="219" y="297"/>
                    <a:pt x="220" y="298"/>
                  </a:cubicBezTo>
                  <a:cubicBezTo>
                    <a:pt x="222" y="299"/>
                    <a:pt x="222" y="302"/>
                    <a:pt x="226" y="301"/>
                  </a:cubicBezTo>
                  <a:cubicBezTo>
                    <a:pt x="224" y="298"/>
                    <a:pt x="219" y="298"/>
                    <a:pt x="227" y="298"/>
                  </a:cubicBezTo>
                  <a:cubicBezTo>
                    <a:pt x="230" y="298"/>
                    <a:pt x="233" y="297"/>
                    <a:pt x="235" y="298"/>
                  </a:cubicBezTo>
                  <a:cubicBezTo>
                    <a:pt x="238" y="298"/>
                    <a:pt x="239" y="300"/>
                    <a:pt x="242" y="300"/>
                  </a:cubicBezTo>
                  <a:cubicBezTo>
                    <a:pt x="247" y="300"/>
                    <a:pt x="248" y="296"/>
                    <a:pt x="253" y="298"/>
                  </a:cubicBezTo>
                  <a:cubicBezTo>
                    <a:pt x="254" y="298"/>
                    <a:pt x="260" y="301"/>
                    <a:pt x="263" y="298"/>
                  </a:cubicBezTo>
                  <a:cubicBezTo>
                    <a:pt x="263" y="298"/>
                    <a:pt x="263" y="296"/>
                    <a:pt x="263" y="296"/>
                  </a:cubicBezTo>
                  <a:cubicBezTo>
                    <a:pt x="268" y="294"/>
                    <a:pt x="274" y="296"/>
                    <a:pt x="276" y="292"/>
                  </a:cubicBezTo>
                  <a:cubicBezTo>
                    <a:pt x="283" y="300"/>
                    <a:pt x="288" y="286"/>
                    <a:pt x="293" y="290"/>
                  </a:cubicBezTo>
                  <a:cubicBezTo>
                    <a:pt x="293" y="288"/>
                    <a:pt x="293" y="285"/>
                    <a:pt x="293" y="283"/>
                  </a:cubicBezTo>
                  <a:cubicBezTo>
                    <a:pt x="296" y="284"/>
                    <a:pt x="296" y="281"/>
                    <a:pt x="296" y="279"/>
                  </a:cubicBezTo>
                  <a:cubicBezTo>
                    <a:pt x="296" y="279"/>
                    <a:pt x="298" y="274"/>
                    <a:pt x="298" y="273"/>
                  </a:cubicBezTo>
                  <a:cubicBezTo>
                    <a:pt x="300" y="272"/>
                    <a:pt x="298" y="272"/>
                    <a:pt x="298" y="268"/>
                  </a:cubicBezTo>
                  <a:cubicBezTo>
                    <a:pt x="302" y="268"/>
                    <a:pt x="305" y="267"/>
                    <a:pt x="306" y="264"/>
                  </a:cubicBezTo>
                  <a:cubicBezTo>
                    <a:pt x="308" y="264"/>
                    <a:pt x="307" y="266"/>
                    <a:pt x="308" y="268"/>
                  </a:cubicBezTo>
                  <a:cubicBezTo>
                    <a:pt x="309" y="266"/>
                    <a:pt x="312" y="266"/>
                    <a:pt x="315" y="266"/>
                  </a:cubicBezTo>
                  <a:cubicBezTo>
                    <a:pt x="317" y="266"/>
                    <a:pt x="316" y="262"/>
                    <a:pt x="319" y="262"/>
                  </a:cubicBezTo>
                  <a:cubicBezTo>
                    <a:pt x="319" y="258"/>
                    <a:pt x="318" y="255"/>
                    <a:pt x="315" y="255"/>
                  </a:cubicBezTo>
                  <a:cubicBezTo>
                    <a:pt x="316" y="253"/>
                    <a:pt x="317" y="251"/>
                    <a:pt x="317" y="247"/>
                  </a:cubicBezTo>
                  <a:cubicBezTo>
                    <a:pt x="321" y="248"/>
                    <a:pt x="323" y="247"/>
                    <a:pt x="322" y="244"/>
                  </a:cubicBezTo>
                  <a:cubicBezTo>
                    <a:pt x="327" y="248"/>
                    <a:pt x="328" y="241"/>
                    <a:pt x="335" y="244"/>
                  </a:cubicBezTo>
                  <a:cubicBezTo>
                    <a:pt x="336" y="244"/>
                    <a:pt x="338" y="246"/>
                    <a:pt x="337" y="246"/>
                  </a:cubicBezTo>
                  <a:cubicBezTo>
                    <a:pt x="339" y="246"/>
                    <a:pt x="339" y="244"/>
                    <a:pt x="341" y="244"/>
                  </a:cubicBezTo>
                  <a:cubicBezTo>
                    <a:pt x="343" y="243"/>
                    <a:pt x="345" y="245"/>
                    <a:pt x="345" y="246"/>
                  </a:cubicBezTo>
                  <a:cubicBezTo>
                    <a:pt x="347" y="245"/>
                    <a:pt x="345" y="243"/>
                    <a:pt x="347" y="242"/>
                  </a:cubicBezTo>
                  <a:cubicBezTo>
                    <a:pt x="348" y="241"/>
                    <a:pt x="350" y="242"/>
                    <a:pt x="350" y="242"/>
                  </a:cubicBezTo>
                  <a:cubicBezTo>
                    <a:pt x="353" y="240"/>
                    <a:pt x="353" y="236"/>
                    <a:pt x="358" y="238"/>
                  </a:cubicBezTo>
                  <a:cubicBezTo>
                    <a:pt x="355" y="236"/>
                    <a:pt x="357" y="229"/>
                    <a:pt x="352" y="229"/>
                  </a:cubicBezTo>
                  <a:cubicBezTo>
                    <a:pt x="349" y="226"/>
                    <a:pt x="349" y="232"/>
                    <a:pt x="349" y="232"/>
                  </a:cubicBezTo>
                  <a:cubicBezTo>
                    <a:pt x="347" y="233"/>
                    <a:pt x="346" y="230"/>
                    <a:pt x="345" y="231"/>
                  </a:cubicBezTo>
                  <a:cubicBezTo>
                    <a:pt x="344" y="231"/>
                    <a:pt x="342" y="232"/>
                    <a:pt x="343" y="232"/>
                  </a:cubicBezTo>
                  <a:cubicBezTo>
                    <a:pt x="341" y="232"/>
                    <a:pt x="341" y="230"/>
                    <a:pt x="339" y="231"/>
                  </a:cubicBezTo>
                  <a:cubicBezTo>
                    <a:pt x="336" y="231"/>
                    <a:pt x="334" y="234"/>
                    <a:pt x="330" y="232"/>
                  </a:cubicBezTo>
                  <a:cubicBezTo>
                    <a:pt x="328" y="232"/>
                    <a:pt x="328" y="235"/>
                    <a:pt x="328" y="236"/>
                  </a:cubicBezTo>
                  <a:cubicBezTo>
                    <a:pt x="320" y="235"/>
                    <a:pt x="312" y="237"/>
                    <a:pt x="306" y="234"/>
                  </a:cubicBezTo>
                  <a:cubicBezTo>
                    <a:pt x="305" y="234"/>
                    <a:pt x="306" y="231"/>
                    <a:pt x="306" y="231"/>
                  </a:cubicBezTo>
                  <a:cubicBezTo>
                    <a:pt x="304" y="229"/>
                    <a:pt x="299" y="231"/>
                    <a:pt x="298" y="229"/>
                  </a:cubicBezTo>
                  <a:cubicBezTo>
                    <a:pt x="303" y="218"/>
                    <a:pt x="300" y="213"/>
                    <a:pt x="298" y="201"/>
                  </a:cubicBezTo>
                  <a:cubicBezTo>
                    <a:pt x="303" y="200"/>
                    <a:pt x="311" y="193"/>
                    <a:pt x="313" y="197"/>
                  </a:cubicBezTo>
                  <a:cubicBezTo>
                    <a:pt x="316" y="195"/>
                    <a:pt x="313" y="194"/>
                    <a:pt x="315" y="190"/>
                  </a:cubicBezTo>
                  <a:cubicBezTo>
                    <a:pt x="321" y="190"/>
                    <a:pt x="321" y="179"/>
                    <a:pt x="322" y="177"/>
                  </a:cubicBezTo>
                  <a:cubicBezTo>
                    <a:pt x="323" y="176"/>
                    <a:pt x="326" y="177"/>
                    <a:pt x="326" y="177"/>
                  </a:cubicBezTo>
                  <a:cubicBezTo>
                    <a:pt x="326" y="173"/>
                    <a:pt x="319" y="171"/>
                    <a:pt x="322" y="167"/>
                  </a:cubicBezTo>
                  <a:cubicBezTo>
                    <a:pt x="320" y="169"/>
                    <a:pt x="315" y="167"/>
                    <a:pt x="311" y="167"/>
                  </a:cubicBezTo>
                  <a:cubicBezTo>
                    <a:pt x="307" y="168"/>
                    <a:pt x="303" y="172"/>
                    <a:pt x="298" y="171"/>
                  </a:cubicBezTo>
                  <a:cubicBezTo>
                    <a:pt x="295" y="168"/>
                    <a:pt x="295" y="182"/>
                    <a:pt x="296" y="178"/>
                  </a:cubicBezTo>
                  <a:cubicBezTo>
                    <a:pt x="295" y="182"/>
                    <a:pt x="294" y="177"/>
                    <a:pt x="293" y="178"/>
                  </a:cubicBezTo>
                  <a:cubicBezTo>
                    <a:pt x="291" y="180"/>
                    <a:pt x="294" y="184"/>
                    <a:pt x="293" y="186"/>
                  </a:cubicBezTo>
                  <a:cubicBezTo>
                    <a:pt x="292" y="187"/>
                    <a:pt x="288" y="191"/>
                    <a:pt x="285" y="193"/>
                  </a:cubicBezTo>
                  <a:cubicBezTo>
                    <a:pt x="280" y="199"/>
                    <a:pt x="280" y="203"/>
                    <a:pt x="272" y="203"/>
                  </a:cubicBezTo>
                  <a:cubicBezTo>
                    <a:pt x="272" y="205"/>
                    <a:pt x="275" y="208"/>
                    <a:pt x="272" y="208"/>
                  </a:cubicBezTo>
                  <a:cubicBezTo>
                    <a:pt x="270" y="208"/>
                    <a:pt x="272" y="211"/>
                    <a:pt x="270" y="212"/>
                  </a:cubicBezTo>
                  <a:cubicBezTo>
                    <a:pt x="270" y="212"/>
                    <a:pt x="267" y="211"/>
                    <a:pt x="267" y="212"/>
                  </a:cubicBezTo>
                  <a:cubicBezTo>
                    <a:pt x="266" y="213"/>
                    <a:pt x="267" y="215"/>
                    <a:pt x="267" y="216"/>
                  </a:cubicBezTo>
                  <a:cubicBezTo>
                    <a:pt x="266" y="216"/>
                    <a:pt x="265" y="215"/>
                    <a:pt x="265" y="216"/>
                  </a:cubicBezTo>
                  <a:cubicBezTo>
                    <a:pt x="264" y="218"/>
                    <a:pt x="266" y="223"/>
                    <a:pt x="263" y="223"/>
                  </a:cubicBezTo>
                  <a:cubicBezTo>
                    <a:pt x="264" y="225"/>
                    <a:pt x="268" y="226"/>
                    <a:pt x="265" y="227"/>
                  </a:cubicBezTo>
                  <a:cubicBezTo>
                    <a:pt x="267" y="229"/>
                    <a:pt x="269" y="232"/>
                    <a:pt x="274" y="232"/>
                  </a:cubicBezTo>
                  <a:cubicBezTo>
                    <a:pt x="274" y="236"/>
                    <a:pt x="275" y="237"/>
                    <a:pt x="278" y="238"/>
                  </a:cubicBezTo>
                  <a:cubicBezTo>
                    <a:pt x="276" y="240"/>
                    <a:pt x="275" y="240"/>
                    <a:pt x="274" y="242"/>
                  </a:cubicBezTo>
                  <a:cubicBezTo>
                    <a:pt x="273" y="244"/>
                    <a:pt x="274" y="246"/>
                    <a:pt x="272" y="247"/>
                  </a:cubicBezTo>
                  <a:cubicBezTo>
                    <a:pt x="270" y="249"/>
                    <a:pt x="268" y="249"/>
                    <a:pt x="265" y="249"/>
                  </a:cubicBezTo>
                  <a:cubicBezTo>
                    <a:pt x="264" y="257"/>
                    <a:pt x="257" y="259"/>
                    <a:pt x="259" y="270"/>
                  </a:cubicBezTo>
                  <a:cubicBezTo>
                    <a:pt x="252" y="267"/>
                    <a:pt x="253" y="279"/>
                    <a:pt x="248" y="279"/>
                  </a:cubicBezTo>
                  <a:cubicBezTo>
                    <a:pt x="247" y="279"/>
                    <a:pt x="247" y="279"/>
                    <a:pt x="246" y="279"/>
                  </a:cubicBezTo>
                  <a:cubicBezTo>
                    <a:pt x="244" y="280"/>
                    <a:pt x="245" y="282"/>
                    <a:pt x="244" y="283"/>
                  </a:cubicBezTo>
                  <a:cubicBezTo>
                    <a:pt x="241" y="284"/>
                    <a:pt x="237" y="280"/>
                    <a:pt x="235" y="285"/>
                  </a:cubicBezTo>
                  <a:cubicBezTo>
                    <a:pt x="231" y="284"/>
                    <a:pt x="234" y="277"/>
                    <a:pt x="233" y="273"/>
                  </a:cubicBezTo>
                  <a:cubicBezTo>
                    <a:pt x="231" y="272"/>
                    <a:pt x="232" y="268"/>
                    <a:pt x="229" y="268"/>
                  </a:cubicBezTo>
                  <a:cubicBezTo>
                    <a:pt x="224" y="268"/>
                    <a:pt x="231" y="262"/>
                    <a:pt x="224" y="262"/>
                  </a:cubicBezTo>
                  <a:cubicBezTo>
                    <a:pt x="227" y="258"/>
                    <a:pt x="220" y="257"/>
                    <a:pt x="220" y="255"/>
                  </a:cubicBezTo>
                  <a:cubicBezTo>
                    <a:pt x="220" y="254"/>
                    <a:pt x="222" y="253"/>
                    <a:pt x="222" y="251"/>
                  </a:cubicBezTo>
                  <a:cubicBezTo>
                    <a:pt x="221" y="246"/>
                    <a:pt x="217" y="243"/>
                    <a:pt x="213" y="240"/>
                  </a:cubicBezTo>
                  <a:cubicBezTo>
                    <a:pt x="207" y="242"/>
                    <a:pt x="209" y="251"/>
                    <a:pt x="199" y="249"/>
                  </a:cubicBezTo>
                  <a:cubicBezTo>
                    <a:pt x="200" y="251"/>
                    <a:pt x="202" y="251"/>
                    <a:pt x="203" y="251"/>
                  </a:cubicBezTo>
                  <a:cubicBezTo>
                    <a:pt x="203" y="253"/>
                    <a:pt x="201" y="253"/>
                    <a:pt x="199" y="253"/>
                  </a:cubicBezTo>
                  <a:cubicBezTo>
                    <a:pt x="196" y="253"/>
                    <a:pt x="198" y="259"/>
                    <a:pt x="194" y="259"/>
                  </a:cubicBezTo>
                  <a:cubicBezTo>
                    <a:pt x="185" y="260"/>
                    <a:pt x="188" y="251"/>
                    <a:pt x="179" y="253"/>
                  </a:cubicBezTo>
                  <a:cubicBezTo>
                    <a:pt x="179" y="251"/>
                    <a:pt x="181" y="252"/>
                    <a:pt x="183" y="251"/>
                  </a:cubicBezTo>
                  <a:cubicBezTo>
                    <a:pt x="185" y="246"/>
                    <a:pt x="178" y="242"/>
                    <a:pt x="183" y="240"/>
                  </a:cubicBezTo>
                  <a:cubicBezTo>
                    <a:pt x="181" y="238"/>
                    <a:pt x="179" y="237"/>
                    <a:pt x="177" y="236"/>
                  </a:cubicBezTo>
                  <a:cubicBezTo>
                    <a:pt x="176" y="234"/>
                    <a:pt x="179" y="233"/>
                    <a:pt x="179" y="232"/>
                  </a:cubicBezTo>
                  <a:cubicBezTo>
                    <a:pt x="179" y="231"/>
                    <a:pt x="175" y="229"/>
                    <a:pt x="175" y="229"/>
                  </a:cubicBezTo>
                  <a:cubicBezTo>
                    <a:pt x="175" y="227"/>
                    <a:pt x="178" y="216"/>
                    <a:pt x="175" y="223"/>
                  </a:cubicBezTo>
                  <a:cubicBezTo>
                    <a:pt x="172" y="222"/>
                    <a:pt x="174" y="219"/>
                    <a:pt x="177" y="219"/>
                  </a:cubicBezTo>
                  <a:cubicBezTo>
                    <a:pt x="173" y="213"/>
                    <a:pt x="183" y="211"/>
                    <a:pt x="179" y="210"/>
                  </a:cubicBezTo>
                  <a:cubicBezTo>
                    <a:pt x="179" y="207"/>
                    <a:pt x="184" y="209"/>
                    <a:pt x="185" y="206"/>
                  </a:cubicBezTo>
                  <a:cubicBezTo>
                    <a:pt x="185" y="204"/>
                    <a:pt x="187" y="206"/>
                    <a:pt x="186" y="206"/>
                  </a:cubicBezTo>
                  <a:cubicBezTo>
                    <a:pt x="188" y="205"/>
                    <a:pt x="188" y="203"/>
                    <a:pt x="190" y="203"/>
                  </a:cubicBezTo>
                  <a:cubicBezTo>
                    <a:pt x="192" y="202"/>
                    <a:pt x="192" y="199"/>
                    <a:pt x="192" y="197"/>
                  </a:cubicBezTo>
                  <a:cubicBezTo>
                    <a:pt x="196" y="198"/>
                    <a:pt x="198" y="197"/>
                    <a:pt x="198" y="193"/>
                  </a:cubicBezTo>
                  <a:cubicBezTo>
                    <a:pt x="203" y="192"/>
                    <a:pt x="200" y="200"/>
                    <a:pt x="207" y="197"/>
                  </a:cubicBezTo>
                  <a:cubicBezTo>
                    <a:pt x="207" y="195"/>
                    <a:pt x="205" y="196"/>
                    <a:pt x="203" y="195"/>
                  </a:cubicBezTo>
                  <a:cubicBezTo>
                    <a:pt x="208" y="191"/>
                    <a:pt x="214" y="193"/>
                    <a:pt x="218" y="188"/>
                  </a:cubicBezTo>
                  <a:cubicBezTo>
                    <a:pt x="219" y="187"/>
                    <a:pt x="217" y="185"/>
                    <a:pt x="218" y="184"/>
                  </a:cubicBezTo>
                  <a:cubicBezTo>
                    <a:pt x="219" y="183"/>
                    <a:pt x="221" y="185"/>
                    <a:pt x="222" y="184"/>
                  </a:cubicBezTo>
                  <a:cubicBezTo>
                    <a:pt x="223" y="183"/>
                    <a:pt x="221" y="180"/>
                    <a:pt x="222" y="178"/>
                  </a:cubicBezTo>
                  <a:cubicBezTo>
                    <a:pt x="222" y="177"/>
                    <a:pt x="227" y="176"/>
                    <a:pt x="227" y="175"/>
                  </a:cubicBezTo>
                  <a:cubicBezTo>
                    <a:pt x="228" y="173"/>
                    <a:pt x="226" y="169"/>
                    <a:pt x="227" y="167"/>
                  </a:cubicBezTo>
                  <a:cubicBezTo>
                    <a:pt x="228" y="167"/>
                    <a:pt x="230" y="170"/>
                    <a:pt x="231" y="169"/>
                  </a:cubicBezTo>
                  <a:cubicBezTo>
                    <a:pt x="229" y="170"/>
                    <a:pt x="234" y="160"/>
                    <a:pt x="233" y="160"/>
                  </a:cubicBezTo>
                  <a:cubicBezTo>
                    <a:pt x="237" y="164"/>
                    <a:pt x="238" y="157"/>
                    <a:pt x="242" y="156"/>
                  </a:cubicBezTo>
                  <a:cubicBezTo>
                    <a:pt x="242" y="153"/>
                    <a:pt x="245" y="151"/>
                    <a:pt x="242" y="150"/>
                  </a:cubicBezTo>
                  <a:cubicBezTo>
                    <a:pt x="243" y="147"/>
                    <a:pt x="248" y="150"/>
                    <a:pt x="248" y="145"/>
                  </a:cubicBezTo>
                  <a:cubicBezTo>
                    <a:pt x="248" y="143"/>
                    <a:pt x="251" y="143"/>
                    <a:pt x="253" y="143"/>
                  </a:cubicBezTo>
                  <a:cubicBezTo>
                    <a:pt x="254" y="141"/>
                    <a:pt x="253" y="140"/>
                    <a:pt x="252" y="139"/>
                  </a:cubicBezTo>
                  <a:cubicBezTo>
                    <a:pt x="257" y="135"/>
                    <a:pt x="260" y="135"/>
                    <a:pt x="265" y="134"/>
                  </a:cubicBezTo>
                  <a:cubicBezTo>
                    <a:pt x="267" y="132"/>
                    <a:pt x="264" y="131"/>
                    <a:pt x="267" y="126"/>
                  </a:cubicBezTo>
                  <a:cubicBezTo>
                    <a:pt x="268" y="125"/>
                    <a:pt x="272" y="124"/>
                    <a:pt x="272" y="121"/>
                  </a:cubicBezTo>
                  <a:cubicBezTo>
                    <a:pt x="272" y="116"/>
                    <a:pt x="278" y="123"/>
                    <a:pt x="278" y="115"/>
                  </a:cubicBezTo>
                  <a:cubicBezTo>
                    <a:pt x="285" y="112"/>
                    <a:pt x="292" y="119"/>
                    <a:pt x="293" y="108"/>
                  </a:cubicBezTo>
                  <a:cubicBezTo>
                    <a:pt x="296" y="110"/>
                    <a:pt x="304" y="106"/>
                    <a:pt x="309" y="109"/>
                  </a:cubicBezTo>
                  <a:cubicBezTo>
                    <a:pt x="311" y="108"/>
                    <a:pt x="312" y="106"/>
                    <a:pt x="313" y="104"/>
                  </a:cubicBezTo>
                  <a:cubicBezTo>
                    <a:pt x="318" y="101"/>
                    <a:pt x="323" y="110"/>
                    <a:pt x="322" y="102"/>
                  </a:cubicBezTo>
                  <a:cubicBezTo>
                    <a:pt x="326" y="103"/>
                    <a:pt x="326" y="107"/>
                    <a:pt x="330" y="108"/>
                  </a:cubicBezTo>
                  <a:cubicBezTo>
                    <a:pt x="333" y="107"/>
                    <a:pt x="332" y="102"/>
                    <a:pt x="337" y="104"/>
                  </a:cubicBezTo>
                  <a:cubicBezTo>
                    <a:pt x="338" y="107"/>
                    <a:pt x="336" y="107"/>
                    <a:pt x="335" y="109"/>
                  </a:cubicBezTo>
                  <a:cubicBezTo>
                    <a:pt x="337" y="110"/>
                    <a:pt x="346" y="101"/>
                    <a:pt x="350" y="106"/>
                  </a:cubicBezTo>
                  <a:cubicBezTo>
                    <a:pt x="353" y="108"/>
                    <a:pt x="351" y="105"/>
                    <a:pt x="354" y="106"/>
                  </a:cubicBezTo>
                  <a:cubicBezTo>
                    <a:pt x="358" y="106"/>
                    <a:pt x="362" y="109"/>
                    <a:pt x="367" y="108"/>
                  </a:cubicBezTo>
                  <a:cubicBezTo>
                    <a:pt x="366" y="109"/>
                    <a:pt x="368" y="112"/>
                    <a:pt x="367" y="113"/>
                  </a:cubicBezTo>
                  <a:cubicBezTo>
                    <a:pt x="367" y="114"/>
                    <a:pt x="364" y="113"/>
                    <a:pt x="363" y="113"/>
                  </a:cubicBezTo>
                  <a:cubicBezTo>
                    <a:pt x="362" y="115"/>
                    <a:pt x="364" y="118"/>
                    <a:pt x="360" y="117"/>
                  </a:cubicBezTo>
                  <a:cubicBezTo>
                    <a:pt x="363" y="121"/>
                    <a:pt x="374" y="118"/>
                    <a:pt x="378" y="117"/>
                  </a:cubicBezTo>
                  <a:cubicBezTo>
                    <a:pt x="382" y="115"/>
                    <a:pt x="381" y="120"/>
                    <a:pt x="382" y="121"/>
                  </a:cubicBezTo>
                  <a:cubicBezTo>
                    <a:pt x="384" y="122"/>
                    <a:pt x="388" y="119"/>
                    <a:pt x="388" y="122"/>
                  </a:cubicBezTo>
                  <a:cubicBezTo>
                    <a:pt x="401" y="119"/>
                    <a:pt x="404" y="130"/>
                    <a:pt x="412" y="126"/>
                  </a:cubicBezTo>
                  <a:cubicBezTo>
                    <a:pt x="410" y="132"/>
                    <a:pt x="418" y="129"/>
                    <a:pt x="418" y="134"/>
                  </a:cubicBezTo>
                  <a:cubicBezTo>
                    <a:pt x="422" y="134"/>
                    <a:pt x="430" y="133"/>
                    <a:pt x="425" y="137"/>
                  </a:cubicBezTo>
                  <a:cubicBezTo>
                    <a:pt x="429" y="139"/>
                    <a:pt x="433" y="138"/>
                    <a:pt x="436" y="139"/>
                  </a:cubicBezTo>
                  <a:cubicBezTo>
                    <a:pt x="437" y="139"/>
                    <a:pt x="436" y="143"/>
                    <a:pt x="436" y="143"/>
                  </a:cubicBezTo>
                  <a:cubicBezTo>
                    <a:pt x="437" y="144"/>
                    <a:pt x="441" y="142"/>
                    <a:pt x="442" y="143"/>
                  </a:cubicBezTo>
                  <a:cubicBezTo>
                    <a:pt x="443" y="150"/>
                    <a:pt x="443" y="152"/>
                    <a:pt x="442" y="160"/>
                  </a:cubicBezTo>
                  <a:cubicBezTo>
                    <a:pt x="439" y="155"/>
                    <a:pt x="435" y="161"/>
                    <a:pt x="431" y="162"/>
                  </a:cubicBezTo>
                  <a:cubicBezTo>
                    <a:pt x="425" y="162"/>
                    <a:pt x="419" y="156"/>
                    <a:pt x="414" y="162"/>
                  </a:cubicBezTo>
                  <a:cubicBezTo>
                    <a:pt x="412" y="162"/>
                    <a:pt x="413" y="158"/>
                    <a:pt x="412" y="158"/>
                  </a:cubicBezTo>
                  <a:cubicBezTo>
                    <a:pt x="409" y="157"/>
                    <a:pt x="409" y="160"/>
                    <a:pt x="408" y="160"/>
                  </a:cubicBezTo>
                  <a:cubicBezTo>
                    <a:pt x="406" y="160"/>
                    <a:pt x="405" y="156"/>
                    <a:pt x="404" y="156"/>
                  </a:cubicBezTo>
                  <a:cubicBezTo>
                    <a:pt x="401" y="156"/>
                    <a:pt x="396" y="161"/>
                    <a:pt x="397" y="154"/>
                  </a:cubicBezTo>
                  <a:cubicBezTo>
                    <a:pt x="391" y="156"/>
                    <a:pt x="393" y="154"/>
                    <a:pt x="386" y="154"/>
                  </a:cubicBezTo>
                  <a:cubicBezTo>
                    <a:pt x="385" y="157"/>
                    <a:pt x="387" y="158"/>
                    <a:pt x="390" y="158"/>
                  </a:cubicBezTo>
                  <a:cubicBezTo>
                    <a:pt x="393" y="157"/>
                    <a:pt x="393" y="160"/>
                    <a:pt x="395" y="160"/>
                  </a:cubicBezTo>
                  <a:cubicBezTo>
                    <a:pt x="392" y="163"/>
                    <a:pt x="395" y="162"/>
                    <a:pt x="397" y="163"/>
                  </a:cubicBezTo>
                  <a:cubicBezTo>
                    <a:pt x="398" y="164"/>
                    <a:pt x="397" y="166"/>
                    <a:pt x="397" y="167"/>
                  </a:cubicBezTo>
                  <a:cubicBezTo>
                    <a:pt x="398" y="169"/>
                    <a:pt x="401" y="169"/>
                    <a:pt x="401" y="171"/>
                  </a:cubicBezTo>
                  <a:cubicBezTo>
                    <a:pt x="401" y="173"/>
                    <a:pt x="405" y="178"/>
                    <a:pt x="404" y="184"/>
                  </a:cubicBezTo>
                  <a:cubicBezTo>
                    <a:pt x="405" y="190"/>
                    <a:pt x="416" y="186"/>
                    <a:pt x="418" y="191"/>
                  </a:cubicBezTo>
                  <a:cubicBezTo>
                    <a:pt x="419" y="190"/>
                    <a:pt x="419" y="187"/>
                    <a:pt x="423" y="188"/>
                  </a:cubicBezTo>
                  <a:cubicBezTo>
                    <a:pt x="422" y="182"/>
                    <a:pt x="414" y="184"/>
                    <a:pt x="412" y="180"/>
                  </a:cubicBezTo>
                  <a:cubicBezTo>
                    <a:pt x="411" y="173"/>
                    <a:pt x="422" y="178"/>
                    <a:pt x="427" y="177"/>
                  </a:cubicBezTo>
                  <a:cubicBezTo>
                    <a:pt x="426" y="181"/>
                    <a:pt x="435" y="176"/>
                    <a:pt x="432" y="182"/>
                  </a:cubicBezTo>
                  <a:cubicBezTo>
                    <a:pt x="437" y="184"/>
                    <a:pt x="440" y="176"/>
                    <a:pt x="440" y="184"/>
                  </a:cubicBezTo>
                  <a:cubicBezTo>
                    <a:pt x="445" y="181"/>
                    <a:pt x="440" y="174"/>
                    <a:pt x="436" y="175"/>
                  </a:cubicBezTo>
                  <a:cubicBezTo>
                    <a:pt x="437" y="171"/>
                    <a:pt x="441" y="170"/>
                    <a:pt x="445" y="169"/>
                  </a:cubicBezTo>
                  <a:cubicBezTo>
                    <a:pt x="448" y="167"/>
                    <a:pt x="448" y="162"/>
                    <a:pt x="451" y="160"/>
                  </a:cubicBezTo>
                  <a:cubicBezTo>
                    <a:pt x="459" y="159"/>
                    <a:pt x="463" y="162"/>
                    <a:pt x="468" y="163"/>
                  </a:cubicBezTo>
                  <a:cubicBezTo>
                    <a:pt x="470" y="163"/>
                    <a:pt x="469" y="160"/>
                    <a:pt x="472" y="160"/>
                  </a:cubicBezTo>
                  <a:cubicBezTo>
                    <a:pt x="472" y="157"/>
                    <a:pt x="470" y="155"/>
                    <a:pt x="468" y="154"/>
                  </a:cubicBezTo>
                  <a:cubicBezTo>
                    <a:pt x="471" y="147"/>
                    <a:pt x="471" y="140"/>
                    <a:pt x="470" y="134"/>
                  </a:cubicBezTo>
                  <a:cubicBezTo>
                    <a:pt x="476" y="134"/>
                    <a:pt x="481" y="133"/>
                    <a:pt x="485" y="136"/>
                  </a:cubicBezTo>
                  <a:cubicBezTo>
                    <a:pt x="486" y="136"/>
                    <a:pt x="491" y="136"/>
                    <a:pt x="490" y="141"/>
                  </a:cubicBezTo>
                  <a:cubicBezTo>
                    <a:pt x="486" y="141"/>
                    <a:pt x="483" y="141"/>
                    <a:pt x="479" y="141"/>
                  </a:cubicBezTo>
                  <a:cubicBezTo>
                    <a:pt x="479" y="143"/>
                    <a:pt x="479" y="145"/>
                    <a:pt x="479" y="147"/>
                  </a:cubicBezTo>
                  <a:cubicBezTo>
                    <a:pt x="483" y="152"/>
                    <a:pt x="485" y="146"/>
                    <a:pt x="488" y="149"/>
                  </a:cubicBezTo>
                  <a:cubicBezTo>
                    <a:pt x="490" y="150"/>
                    <a:pt x="483" y="151"/>
                    <a:pt x="483" y="150"/>
                  </a:cubicBezTo>
                  <a:cubicBezTo>
                    <a:pt x="481" y="154"/>
                    <a:pt x="488" y="150"/>
                    <a:pt x="490" y="154"/>
                  </a:cubicBezTo>
                  <a:cubicBezTo>
                    <a:pt x="493" y="152"/>
                    <a:pt x="497" y="150"/>
                    <a:pt x="500" y="147"/>
                  </a:cubicBezTo>
                  <a:cubicBezTo>
                    <a:pt x="500" y="146"/>
                    <a:pt x="502" y="145"/>
                    <a:pt x="501" y="143"/>
                  </a:cubicBezTo>
                  <a:cubicBezTo>
                    <a:pt x="510" y="145"/>
                    <a:pt x="509" y="138"/>
                    <a:pt x="516" y="139"/>
                  </a:cubicBezTo>
                  <a:cubicBezTo>
                    <a:pt x="519" y="138"/>
                    <a:pt x="520" y="137"/>
                    <a:pt x="520" y="134"/>
                  </a:cubicBezTo>
                  <a:cubicBezTo>
                    <a:pt x="523" y="134"/>
                    <a:pt x="525" y="132"/>
                    <a:pt x="526" y="130"/>
                  </a:cubicBezTo>
                  <a:cubicBezTo>
                    <a:pt x="533" y="136"/>
                    <a:pt x="539" y="127"/>
                    <a:pt x="546" y="126"/>
                  </a:cubicBezTo>
                  <a:cubicBezTo>
                    <a:pt x="546" y="129"/>
                    <a:pt x="546" y="131"/>
                    <a:pt x="546" y="134"/>
                  </a:cubicBezTo>
                  <a:cubicBezTo>
                    <a:pt x="553" y="134"/>
                    <a:pt x="559" y="134"/>
                    <a:pt x="563" y="132"/>
                  </a:cubicBezTo>
                  <a:cubicBezTo>
                    <a:pt x="564" y="132"/>
                    <a:pt x="566" y="132"/>
                    <a:pt x="567" y="132"/>
                  </a:cubicBezTo>
                  <a:cubicBezTo>
                    <a:pt x="567" y="132"/>
                    <a:pt x="566" y="130"/>
                    <a:pt x="567" y="130"/>
                  </a:cubicBezTo>
                  <a:cubicBezTo>
                    <a:pt x="570" y="129"/>
                    <a:pt x="576" y="130"/>
                    <a:pt x="576" y="124"/>
                  </a:cubicBezTo>
                  <a:cubicBezTo>
                    <a:pt x="581" y="127"/>
                    <a:pt x="588" y="127"/>
                    <a:pt x="591" y="132"/>
                  </a:cubicBezTo>
                  <a:cubicBezTo>
                    <a:pt x="594" y="131"/>
                    <a:pt x="595" y="129"/>
                    <a:pt x="596" y="126"/>
                  </a:cubicBezTo>
                  <a:cubicBezTo>
                    <a:pt x="597" y="124"/>
                    <a:pt x="588" y="122"/>
                    <a:pt x="595" y="121"/>
                  </a:cubicBezTo>
                  <a:cubicBezTo>
                    <a:pt x="592" y="116"/>
                    <a:pt x="583" y="118"/>
                    <a:pt x="585" y="108"/>
                  </a:cubicBezTo>
                  <a:cubicBezTo>
                    <a:pt x="588" y="109"/>
                    <a:pt x="589" y="112"/>
                    <a:pt x="595" y="113"/>
                  </a:cubicBezTo>
                  <a:cubicBezTo>
                    <a:pt x="597" y="114"/>
                    <a:pt x="600" y="118"/>
                    <a:pt x="606" y="117"/>
                  </a:cubicBezTo>
                  <a:cubicBezTo>
                    <a:pt x="607" y="117"/>
                    <a:pt x="608" y="115"/>
                    <a:pt x="608" y="115"/>
                  </a:cubicBezTo>
                  <a:cubicBezTo>
                    <a:pt x="609" y="115"/>
                    <a:pt x="611" y="118"/>
                    <a:pt x="611" y="115"/>
                  </a:cubicBezTo>
                  <a:cubicBezTo>
                    <a:pt x="614" y="115"/>
                    <a:pt x="614" y="118"/>
                    <a:pt x="615" y="119"/>
                  </a:cubicBezTo>
                  <a:cubicBezTo>
                    <a:pt x="618" y="120"/>
                    <a:pt x="621" y="118"/>
                    <a:pt x="621" y="122"/>
                  </a:cubicBezTo>
                  <a:cubicBezTo>
                    <a:pt x="627" y="120"/>
                    <a:pt x="629" y="124"/>
                    <a:pt x="636" y="121"/>
                  </a:cubicBezTo>
                  <a:cubicBezTo>
                    <a:pt x="633" y="127"/>
                    <a:pt x="642" y="122"/>
                    <a:pt x="639" y="128"/>
                  </a:cubicBezTo>
                  <a:cubicBezTo>
                    <a:pt x="643" y="128"/>
                    <a:pt x="644" y="129"/>
                    <a:pt x="645" y="132"/>
                  </a:cubicBezTo>
                  <a:cubicBezTo>
                    <a:pt x="651" y="131"/>
                    <a:pt x="652" y="135"/>
                    <a:pt x="658" y="134"/>
                  </a:cubicBezTo>
                  <a:cubicBezTo>
                    <a:pt x="661" y="122"/>
                    <a:pt x="647" y="128"/>
                    <a:pt x="651" y="117"/>
                  </a:cubicBezTo>
                  <a:cubicBezTo>
                    <a:pt x="650" y="114"/>
                    <a:pt x="648" y="118"/>
                    <a:pt x="645" y="117"/>
                  </a:cubicBezTo>
                  <a:cubicBezTo>
                    <a:pt x="645" y="113"/>
                    <a:pt x="648" y="111"/>
                    <a:pt x="647" y="106"/>
                  </a:cubicBezTo>
                  <a:cubicBezTo>
                    <a:pt x="647" y="103"/>
                    <a:pt x="644" y="105"/>
                    <a:pt x="643" y="104"/>
                  </a:cubicBezTo>
                  <a:cubicBezTo>
                    <a:pt x="643" y="103"/>
                    <a:pt x="647" y="100"/>
                    <a:pt x="643" y="100"/>
                  </a:cubicBezTo>
                  <a:cubicBezTo>
                    <a:pt x="643" y="96"/>
                    <a:pt x="648" y="98"/>
                    <a:pt x="647" y="93"/>
                  </a:cubicBezTo>
                  <a:cubicBezTo>
                    <a:pt x="651" y="93"/>
                    <a:pt x="649" y="88"/>
                    <a:pt x="654" y="89"/>
                  </a:cubicBezTo>
                  <a:cubicBezTo>
                    <a:pt x="654" y="85"/>
                    <a:pt x="656" y="83"/>
                    <a:pt x="660" y="83"/>
                  </a:cubicBezTo>
                  <a:cubicBezTo>
                    <a:pt x="658" y="75"/>
                    <a:pt x="666" y="77"/>
                    <a:pt x="665" y="70"/>
                  </a:cubicBezTo>
                  <a:cubicBezTo>
                    <a:pt x="674" y="69"/>
                    <a:pt x="678" y="73"/>
                    <a:pt x="684" y="74"/>
                  </a:cubicBezTo>
                  <a:cubicBezTo>
                    <a:pt x="684" y="77"/>
                    <a:pt x="684" y="79"/>
                    <a:pt x="686" y="80"/>
                  </a:cubicBezTo>
                  <a:cubicBezTo>
                    <a:pt x="686" y="82"/>
                    <a:pt x="682" y="81"/>
                    <a:pt x="680" y="81"/>
                  </a:cubicBezTo>
                  <a:cubicBezTo>
                    <a:pt x="680" y="89"/>
                    <a:pt x="684" y="92"/>
                    <a:pt x="680" y="98"/>
                  </a:cubicBezTo>
                  <a:cubicBezTo>
                    <a:pt x="682" y="99"/>
                    <a:pt x="683" y="101"/>
                    <a:pt x="684" y="102"/>
                  </a:cubicBezTo>
                  <a:cubicBezTo>
                    <a:pt x="685" y="103"/>
                    <a:pt x="686" y="104"/>
                    <a:pt x="688" y="104"/>
                  </a:cubicBezTo>
                  <a:cubicBezTo>
                    <a:pt x="685" y="108"/>
                    <a:pt x="687" y="118"/>
                    <a:pt x="684" y="122"/>
                  </a:cubicBezTo>
                  <a:cubicBezTo>
                    <a:pt x="682" y="128"/>
                    <a:pt x="689" y="126"/>
                    <a:pt x="690" y="130"/>
                  </a:cubicBezTo>
                  <a:cubicBezTo>
                    <a:pt x="688" y="145"/>
                    <a:pt x="682" y="154"/>
                    <a:pt x="669" y="158"/>
                  </a:cubicBezTo>
                  <a:cubicBezTo>
                    <a:pt x="670" y="162"/>
                    <a:pt x="677" y="158"/>
                    <a:pt x="678" y="162"/>
                  </a:cubicBezTo>
                  <a:cubicBezTo>
                    <a:pt x="683" y="161"/>
                    <a:pt x="682" y="155"/>
                    <a:pt x="688" y="156"/>
                  </a:cubicBezTo>
                  <a:cubicBezTo>
                    <a:pt x="687" y="158"/>
                    <a:pt x="686" y="159"/>
                    <a:pt x="686" y="162"/>
                  </a:cubicBezTo>
                  <a:cubicBezTo>
                    <a:pt x="688" y="161"/>
                    <a:pt x="687" y="158"/>
                    <a:pt x="690" y="158"/>
                  </a:cubicBezTo>
                  <a:cubicBezTo>
                    <a:pt x="692" y="158"/>
                    <a:pt x="691" y="155"/>
                    <a:pt x="692" y="154"/>
                  </a:cubicBezTo>
                  <a:cubicBezTo>
                    <a:pt x="692" y="154"/>
                    <a:pt x="695" y="155"/>
                    <a:pt x="695" y="154"/>
                  </a:cubicBezTo>
                  <a:cubicBezTo>
                    <a:pt x="696" y="153"/>
                    <a:pt x="695" y="150"/>
                    <a:pt x="695" y="149"/>
                  </a:cubicBezTo>
                  <a:cubicBezTo>
                    <a:pt x="697" y="149"/>
                    <a:pt x="699" y="149"/>
                    <a:pt x="701" y="149"/>
                  </a:cubicBezTo>
                  <a:cubicBezTo>
                    <a:pt x="699" y="143"/>
                    <a:pt x="707" y="137"/>
                    <a:pt x="701" y="134"/>
                  </a:cubicBezTo>
                  <a:cubicBezTo>
                    <a:pt x="701" y="132"/>
                    <a:pt x="705" y="132"/>
                    <a:pt x="705" y="130"/>
                  </a:cubicBezTo>
                  <a:cubicBezTo>
                    <a:pt x="705" y="128"/>
                    <a:pt x="702" y="128"/>
                    <a:pt x="701" y="128"/>
                  </a:cubicBezTo>
                  <a:cubicBezTo>
                    <a:pt x="701" y="124"/>
                    <a:pt x="707" y="127"/>
                    <a:pt x="710" y="126"/>
                  </a:cubicBezTo>
                  <a:cubicBezTo>
                    <a:pt x="708" y="124"/>
                    <a:pt x="710" y="119"/>
                    <a:pt x="705" y="121"/>
                  </a:cubicBezTo>
                  <a:cubicBezTo>
                    <a:pt x="700" y="123"/>
                    <a:pt x="698" y="116"/>
                    <a:pt x="697" y="121"/>
                  </a:cubicBezTo>
                  <a:cubicBezTo>
                    <a:pt x="694" y="117"/>
                    <a:pt x="694" y="113"/>
                    <a:pt x="695" y="109"/>
                  </a:cubicBezTo>
                  <a:cubicBezTo>
                    <a:pt x="695" y="109"/>
                    <a:pt x="699" y="110"/>
                    <a:pt x="699" y="109"/>
                  </a:cubicBezTo>
                  <a:cubicBezTo>
                    <a:pt x="701" y="108"/>
                    <a:pt x="698" y="102"/>
                    <a:pt x="699" y="100"/>
                  </a:cubicBezTo>
                  <a:cubicBezTo>
                    <a:pt x="699" y="97"/>
                    <a:pt x="697" y="100"/>
                    <a:pt x="697" y="100"/>
                  </a:cubicBezTo>
                  <a:cubicBezTo>
                    <a:pt x="693" y="97"/>
                    <a:pt x="696" y="93"/>
                    <a:pt x="693" y="89"/>
                  </a:cubicBezTo>
                  <a:cubicBezTo>
                    <a:pt x="701" y="91"/>
                    <a:pt x="698" y="84"/>
                    <a:pt x="703" y="83"/>
                  </a:cubicBezTo>
                  <a:cubicBezTo>
                    <a:pt x="703" y="80"/>
                    <a:pt x="703" y="77"/>
                    <a:pt x="703" y="74"/>
                  </a:cubicBezTo>
                  <a:cubicBezTo>
                    <a:pt x="709" y="72"/>
                    <a:pt x="706" y="80"/>
                    <a:pt x="706" y="83"/>
                  </a:cubicBezTo>
                  <a:cubicBezTo>
                    <a:pt x="707" y="86"/>
                    <a:pt x="710" y="82"/>
                    <a:pt x="710" y="85"/>
                  </a:cubicBezTo>
                  <a:cubicBezTo>
                    <a:pt x="710" y="86"/>
                    <a:pt x="708" y="88"/>
                    <a:pt x="708" y="87"/>
                  </a:cubicBezTo>
                  <a:cubicBezTo>
                    <a:pt x="710" y="92"/>
                    <a:pt x="714" y="93"/>
                    <a:pt x="719" y="96"/>
                  </a:cubicBezTo>
                  <a:cubicBezTo>
                    <a:pt x="723" y="97"/>
                    <a:pt x="719" y="91"/>
                    <a:pt x="718" y="91"/>
                  </a:cubicBezTo>
                  <a:cubicBezTo>
                    <a:pt x="720" y="88"/>
                    <a:pt x="726" y="88"/>
                    <a:pt x="731" y="87"/>
                  </a:cubicBezTo>
                  <a:cubicBezTo>
                    <a:pt x="730" y="85"/>
                    <a:pt x="727" y="85"/>
                    <a:pt x="725" y="85"/>
                  </a:cubicBezTo>
                  <a:cubicBezTo>
                    <a:pt x="727" y="80"/>
                    <a:pt x="722" y="80"/>
                    <a:pt x="723" y="76"/>
                  </a:cubicBezTo>
                  <a:cubicBezTo>
                    <a:pt x="725" y="80"/>
                    <a:pt x="736" y="74"/>
                    <a:pt x="734" y="81"/>
                  </a:cubicBezTo>
                  <a:cubicBezTo>
                    <a:pt x="736" y="83"/>
                    <a:pt x="738" y="80"/>
                    <a:pt x="738" y="80"/>
                  </a:cubicBezTo>
                  <a:cubicBezTo>
                    <a:pt x="741" y="80"/>
                    <a:pt x="739" y="82"/>
                    <a:pt x="740" y="83"/>
                  </a:cubicBezTo>
                  <a:cubicBezTo>
                    <a:pt x="741" y="84"/>
                    <a:pt x="743" y="83"/>
                    <a:pt x="744" y="83"/>
                  </a:cubicBezTo>
                  <a:cubicBezTo>
                    <a:pt x="747" y="87"/>
                    <a:pt x="754" y="83"/>
                    <a:pt x="749" y="89"/>
                  </a:cubicBezTo>
                  <a:cubicBezTo>
                    <a:pt x="752" y="89"/>
                    <a:pt x="756" y="89"/>
                    <a:pt x="759" y="89"/>
                  </a:cubicBezTo>
                  <a:cubicBezTo>
                    <a:pt x="759" y="87"/>
                    <a:pt x="751" y="85"/>
                    <a:pt x="757" y="83"/>
                  </a:cubicBezTo>
                  <a:cubicBezTo>
                    <a:pt x="755" y="82"/>
                    <a:pt x="753" y="81"/>
                    <a:pt x="751" y="80"/>
                  </a:cubicBezTo>
                  <a:cubicBezTo>
                    <a:pt x="750" y="70"/>
                    <a:pt x="751" y="70"/>
                    <a:pt x="751" y="59"/>
                  </a:cubicBezTo>
                  <a:cubicBezTo>
                    <a:pt x="761" y="58"/>
                    <a:pt x="775" y="61"/>
                    <a:pt x="783" y="59"/>
                  </a:cubicBezTo>
                  <a:cubicBezTo>
                    <a:pt x="786" y="58"/>
                    <a:pt x="784" y="53"/>
                    <a:pt x="788" y="57"/>
                  </a:cubicBezTo>
                  <a:cubicBezTo>
                    <a:pt x="794" y="53"/>
                    <a:pt x="790" y="50"/>
                    <a:pt x="792" y="44"/>
                  </a:cubicBezTo>
                  <a:cubicBezTo>
                    <a:pt x="797" y="45"/>
                    <a:pt x="799" y="44"/>
                    <a:pt x="801" y="42"/>
                  </a:cubicBezTo>
                  <a:cubicBezTo>
                    <a:pt x="804" y="38"/>
                    <a:pt x="809" y="37"/>
                    <a:pt x="813" y="33"/>
                  </a:cubicBezTo>
                  <a:cubicBezTo>
                    <a:pt x="832" y="30"/>
                    <a:pt x="851" y="28"/>
                    <a:pt x="867" y="22"/>
                  </a:cubicBezTo>
                  <a:cubicBezTo>
                    <a:pt x="870" y="19"/>
                    <a:pt x="870" y="26"/>
                    <a:pt x="870" y="26"/>
                  </a:cubicBezTo>
                  <a:cubicBezTo>
                    <a:pt x="871" y="25"/>
                    <a:pt x="874" y="21"/>
                    <a:pt x="872" y="20"/>
                  </a:cubicBezTo>
                  <a:cubicBezTo>
                    <a:pt x="875" y="21"/>
                    <a:pt x="872" y="23"/>
                    <a:pt x="874" y="26"/>
                  </a:cubicBezTo>
                  <a:cubicBezTo>
                    <a:pt x="875" y="26"/>
                    <a:pt x="879" y="25"/>
                    <a:pt x="878" y="27"/>
                  </a:cubicBezTo>
                  <a:cubicBezTo>
                    <a:pt x="881" y="26"/>
                    <a:pt x="876" y="25"/>
                    <a:pt x="880" y="24"/>
                  </a:cubicBezTo>
                  <a:cubicBezTo>
                    <a:pt x="883" y="23"/>
                    <a:pt x="889" y="24"/>
                    <a:pt x="889" y="18"/>
                  </a:cubicBezTo>
                  <a:cubicBezTo>
                    <a:pt x="893" y="19"/>
                    <a:pt x="895" y="18"/>
                    <a:pt x="895" y="14"/>
                  </a:cubicBezTo>
                  <a:cubicBezTo>
                    <a:pt x="897" y="15"/>
                    <a:pt x="898" y="18"/>
                    <a:pt x="900" y="18"/>
                  </a:cubicBezTo>
                  <a:cubicBezTo>
                    <a:pt x="905" y="18"/>
                    <a:pt x="904" y="12"/>
                    <a:pt x="904" y="7"/>
                  </a:cubicBezTo>
                  <a:cubicBezTo>
                    <a:pt x="913" y="4"/>
                    <a:pt x="922" y="0"/>
                    <a:pt x="936" y="1"/>
                  </a:cubicBezTo>
                  <a:cubicBezTo>
                    <a:pt x="934" y="3"/>
                    <a:pt x="934" y="6"/>
                    <a:pt x="934" y="9"/>
                  </a:cubicBezTo>
                  <a:cubicBezTo>
                    <a:pt x="937" y="13"/>
                    <a:pt x="945" y="13"/>
                    <a:pt x="949" y="9"/>
                  </a:cubicBezTo>
                  <a:cubicBezTo>
                    <a:pt x="951" y="9"/>
                    <a:pt x="950" y="11"/>
                    <a:pt x="949" y="11"/>
                  </a:cubicBezTo>
                  <a:close/>
                  <a:moveTo>
                    <a:pt x="1396" y="238"/>
                  </a:moveTo>
                  <a:cubicBezTo>
                    <a:pt x="1396" y="236"/>
                    <a:pt x="1393" y="236"/>
                    <a:pt x="1392" y="234"/>
                  </a:cubicBezTo>
                  <a:cubicBezTo>
                    <a:pt x="1386" y="233"/>
                    <a:pt x="1386" y="238"/>
                    <a:pt x="1392" y="236"/>
                  </a:cubicBezTo>
                  <a:cubicBezTo>
                    <a:pt x="1393" y="238"/>
                    <a:pt x="1394" y="238"/>
                    <a:pt x="1396" y="238"/>
                  </a:cubicBezTo>
                  <a:close/>
                  <a:moveTo>
                    <a:pt x="403" y="378"/>
                  </a:moveTo>
                  <a:cubicBezTo>
                    <a:pt x="401" y="384"/>
                    <a:pt x="409" y="380"/>
                    <a:pt x="406" y="387"/>
                  </a:cubicBezTo>
                  <a:cubicBezTo>
                    <a:pt x="410" y="388"/>
                    <a:pt x="411" y="384"/>
                    <a:pt x="412" y="387"/>
                  </a:cubicBezTo>
                  <a:cubicBezTo>
                    <a:pt x="412" y="389"/>
                    <a:pt x="411" y="389"/>
                    <a:pt x="410" y="389"/>
                  </a:cubicBezTo>
                  <a:cubicBezTo>
                    <a:pt x="407" y="390"/>
                    <a:pt x="399" y="393"/>
                    <a:pt x="397" y="393"/>
                  </a:cubicBezTo>
                  <a:cubicBezTo>
                    <a:pt x="392" y="392"/>
                    <a:pt x="391" y="388"/>
                    <a:pt x="388" y="385"/>
                  </a:cubicBezTo>
                  <a:cubicBezTo>
                    <a:pt x="388" y="382"/>
                    <a:pt x="393" y="384"/>
                    <a:pt x="393" y="382"/>
                  </a:cubicBezTo>
                  <a:cubicBezTo>
                    <a:pt x="389" y="378"/>
                    <a:pt x="388" y="377"/>
                    <a:pt x="382" y="380"/>
                  </a:cubicBezTo>
                  <a:cubicBezTo>
                    <a:pt x="380" y="376"/>
                    <a:pt x="379" y="373"/>
                    <a:pt x="373" y="374"/>
                  </a:cubicBezTo>
                  <a:cubicBezTo>
                    <a:pt x="370" y="374"/>
                    <a:pt x="372" y="377"/>
                    <a:pt x="371" y="378"/>
                  </a:cubicBezTo>
                  <a:cubicBezTo>
                    <a:pt x="370" y="379"/>
                    <a:pt x="367" y="379"/>
                    <a:pt x="365" y="380"/>
                  </a:cubicBezTo>
                  <a:cubicBezTo>
                    <a:pt x="363" y="381"/>
                    <a:pt x="362" y="387"/>
                    <a:pt x="358" y="385"/>
                  </a:cubicBezTo>
                  <a:cubicBezTo>
                    <a:pt x="360" y="392"/>
                    <a:pt x="354" y="394"/>
                    <a:pt x="354" y="395"/>
                  </a:cubicBezTo>
                  <a:cubicBezTo>
                    <a:pt x="353" y="399"/>
                    <a:pt x="354" y="403"/>
                    <a:pt x="352" y="408"/>
                  </a:cubicBezTo>
                  <a:cubicBezTo>
                    <a:pt x="350" y="408"/>
                    <a:pt x="350" y="406"/>
                    <a:pt x="349" y="406"/>
                  </a:cubicBezTo>
                  <a:cubicBezTo>
                    <a:pt x="347" y="412"/>
                    <a:pt x="353" y="415"/>
                    <a:pt x="349" y="419"/>
                  </a:cubicBezTo>
                  <a:cubicBezTo>
                    <a:pt x="352" y="417"/>
                    <a:pt x="351" y="422"/>
                    <a:pt x="352" y="423"/>
                  </a:cubicBezTo>
                  <a:cubicBezTo>
                    <a:pt x="353" y="423"/>
                    <a:pt x="355" y="422"/>
                    <a:pt x="356" y="423"/>
                  </a:cubicBezTo>
                  <a:cubicBezTo>
                    <a:pt x="360" y="424"/>
                    <a:pt x="361" y="427"/>
                    <a:pt x="363" y="424"/>
                  </a:cubicBezTo>
                  <a:cubicBezTo>
                    <a:pt x="364" y="424"/>
                    <a:pt x="367" y="425"/>
                    <a:pt x="367" y="424"/>
                  </a:cubicBezTo>
                  <a:cubicBezTo>
                    <a:pt x="374" y="424"/>
                    <a:pt x="372" y="423"/>
                    <a:pt x="375" y="421"/>
                  </a:cubicBezTo>
                  <a:cubicBezTo>
                    <a:pt x="378" y="420"/>
                    <a:pt x="379" y="423"/>
                    <a:pt x="382" y="423"/>
                  </a:cubicBezTo>
                  <a:cubicBezTo>
                    <a:pt x="382" y="421"/>
                    <a:pt x="382" y="419"/>
                    <a:pt x="384" y="419"/>
                  </a:cubicBezTo>
                  <a:cubicBezTo>
                    <a:pt x="388" y="418"/>
                    <a:pt x="397" y="418"/>
                    <a:pt x="401" y="419"/>
                  </a:cubicBezTo>
                  <a:cubicBezTo>
                    <a:pt x="404" y="420"/>
                    <a:pt x="405" y="422"/>
                    <a:pt x="408" y="423"/>
                  </a:cubicBezTo>
                  <a:cubicBezTo>
                    <a:pt x="410" y="423"/>
                    <a:pt x="410" y="421"/>
                    <a:pt x="412" y="421"/>
                  </a:cubicBezTo>
                  <a:cubicBezTo>
                    <a:pt x="411" y="421"/>
                    <a:pt x="413" y="422"/>
                    <a:pt x="414" y="423"/>
                  </a:cubicBezTo>
                  <a:cubicBezTo>
                    <a:pt x="419" y="424"/>
                    <a:pt x="419" y="424"/>
                    <a:pt x="423" y="424"/>
                  </a:cubicBezTo>
                  <a:cubicBezTo>
                    <a:pt x="431" y="425"/>
                    <a:pt x="441" y="423"/>
                    <a:pt x="449" y="424"/>
                  </a:cubicBezTo>
                  <a:cubicBezTo>
                    <a:pt x="449" y="420"/>
                    <a:pt x="449" y="417"/>
                    <a:pt x="451" y="415"/>
                  </a:cubicBezTo>
                  <a:cubicBezTo>
                    <a:pt x="445" y="407"/>
                    <a:pt x="439" y="398"/>
                    <a:pt x="427" y="396"/>
                  </a:cubicBezTo>
                  <a:cubicBezTo>
                    <a:pt x="427" y="393"/>
                    <a:pt x="424" y="393"/>
                    <a:pt x="423" y="391"/>
                  </a:cubicBezTo>
                  <a:cubicBezTo>
                    <a:pt x="423" y="388"/>
                    <a:pt x="422" y="387"/>
                    <a:pt x="421" y="385"/>
                  </a:cubicBezTo>
                  <a:cubicBezTo>
                    <a:pt x="422" y="380"/>
                    <a:pt x="428" y="379"/>
                    <a:pt x="427" y="372"/>
                  </a:cubicBezTo>
                  <a:cubicBezTo>
                    <a:pt x="416" y="371"/>
                    <a:pt x="411" y="376"/>
                    <a:pt x="403" y="378"/>
                  </a:cubicBezTo>
                  <a:close/>
                  <a:moveTo>
                    <a:pt x="531" y="464"/>
                  </a:moveTo>
                  <a:cubicBezTo>
                    <a:pt x="529" y="464"/>
                    <a:pt x="526" y="464"/>
                    <a:pt x="529" y="465"/>
                  </a:cubicBezTo>
                  <a:cubicBezTo>
                    <a:pt x="532" y="463"/>
                    <a:pt x="539" y="463"/>
                    <a:pt x="542" y="462"/>
                  </a:cubicBezTo>
                  <a:cubicBezTo>
                    <a:pt x="543" y="462"/>
                    <a:pt x="542" y="458"/>
                    <a:pt x="542" y="458"/>
                  </a:cubicBezTo>
                  <a:cubicBezTo>
                    <a:pt x="543" y="457"/>
                    <a:pt x="545" y="460"/>
                    <a:pt x="546" y="460"/>
                  </a:cubicBezTo>
                  <a:cubicBezTo>
                    <a:pt x="546" y="456"/>
                    <a:pt x="546" y="451"/>
                    <a:pt x="546" y="447"/>
                  </a:cubicBezTo>
                  <a:cubicBezTo>
                    <a:pt x="544" y="444"/>
                    <a:pt x="542" y="443"/>
                    <a:pt x="541" y="441"/>
                  </a:cubicBezTo>
                  <a:cubicBezTo>
                    <a:pt x="540" y="440"/>
                    <a:pt x="541" y="438"/>
                    <a:pt x="541" y="438"/>
                  </a:cubicBezTo>
                  <a:cubicBezTo>
                    <a:pt x="540" y="435"/>
                    <a:pt x="534" y="433"/>
                    <a:pt x="539" y="432"/>
                  </a:cubicBezTo>
                  <a:cubicBezTo>
                    <a:pt x="542" y="432"/>
                    <a:pt x="546" y="432"/>
                    <a:pt x="550" y="432"/>
                  </a:cubicBezTo>
                  <a:cubicBezTo>
                    <a:pt x="551" y="425"/>
                    <a:pt x="546" y="425"/>
                    <a:pt x="546" y="423"/>
                  </a:cubicBezTo>
                  <a:cubicBezTo>
                    <a:pt x="546" y="419"/>
                    <a:pt x="542" y="419"/>
                    <a:pt x="541" y="417"/>
                  </a:cubicBezTo>
                  <a:cubicBezTo>
                    <a:pt x="541" y="417"/>
                    <a:pt x="544" y="415"/>
                    <a:pt x="542" y="413"/>
                  </a:cubicBezTo>
                  <a:cubicBezTo>
                    <a:pt x="537" y="415"/>
                    <a:pt x="536" y="411"/>
                    <a:pt x="531" y="411"/>
                  </a:cubicBezTo>
                  <a:cubicBezTo>
                    <a:pt x="533" y="401"/>
                    <a:pt x="520" y="404"/>
                    <a:pt x="520" y="395"/>
                  </a:cubicBezTo>
                  <a:cubicBezTo>
                    <a:pt x="525" y="391"/>
                    <a:pt x="528" y="385"/>
                    <a:pt x="539" y="387"/>
                  </a:cubicBezTo>
                  <a:cubicBezTo>
                    <a:pt x="539" y="386"/>
                    <a:pt x="539" y="384"/>
                    <a:pt x="541" y="383"/>
                  </a:cubicBezTo>
                  <a:cubicBezTo>
                    <a:pt x="541" y="378"/>
                    <a:pt x="535" y="379"/>
                    <a:pt x="535" y="374"/>
                  </a:cubicBezTo>
                  <a:cubicBezTo>
                    <a:pt x="526" y="373"/>
                    <a:pt x="522" y="377"/>
                    <a:pt x="516" y="374"/>
                  </a:cubicBezTo>
                  <a:cubicBezTo>
                    <a:pt x="516" y="377"/>
                    <a:pt x="516" y="378"/>
                    <a:pt x="514" y="376"/>
                  </a:cubicBezTo>
                  <a:cubicBezTo>
                    <a:pt x="513" y="375"/>
                    <a:pt x="512" y="378"/>
                    <a:pt x="513" y="378"/>
                  </a:cubicBezTo>
                  <a:cubicBezTo>
                    <a:pt x="508" y="380"/>
                    <a:pt x="502" y="383"/>
                    <a:pt x="500" y="383"/>
                  </a:cubicBezTo>
                  <a:cubicBezTo>
                    <a:pt x="494" y="385"/>
                    <a:pt x="496" y="386"/>
                    <a:pt x="494" y="389"/>
                  </a:cubicBezTo>
                  <a:cubicBezTo>
                    <a:pt x="493" y="390"/>
                    <a:pt x="491" y="388"/>
                    <a:pt x="490" y="389"/>
                  </a:cubicBezTo>
                  <a:cubicBezTo>
                    <a:pt x="489" y="390"/>
                    <a:pt x="491" y="394"/>
                    <a:pt x="490" y="395"/>
                  </a:cubicBezTo>
                  <a:cubicBezTo>
                    <a:pt x="491" y="399"/>
                    <a:pt x="495" y="392"/>
                    <a:pt x="496" y="398"/>
                  </a:cubicBezTo>
                  <a:cubicBezTo>
                    <a:pt x="496" y="400"/>
                    <a:pt x="497" y="401"/>
                    <a:pt x="498" y="402"/>
                  </a:cubicBezTo>
                  <a:cubicBezTo>
                    <a:pt x="496" y="408"/>
                    <a:pt x="499" y="412"/>
                    <a:pt x="500" y="413"/>
                  </a:cubicBezTo>
                  <a:cubicBezTo>
                    <a:pt x="500" y="416"/>
                    <a:pt x="500" y="416"/>
                    <a:pt x="501" y="417"/>
                  </a:cubicBezTo>
                  <a:cubicBezTo>
                    <a:pt x="502" y="417"/>
                    <a:pt x="503" y="423"/>
                    <a:pt x="503" y="423"/>
                  </a:cubicBezTo>
                  <a:cubicBezTo>
                    <a:pt x="505" y="428"/>
                    <a:pt x="505" y="427"/>
                    <a:pt x="507" y="430"/>
                  </a:cubicBezTo>
                  <a:cubicBezTo>
                    <a:pt x="508" y="432"/>
                    <a:pt x="506" y="434"/>
                    <a:pt x="507" y="436"/>
                  </a:cubicBezTo>
                  <a:cubicBezTo>
                    <a:pt x="508" y="437"/>
                    <a:pt x="512" y="438"/>
                    <a:pt x="511" y="441"/>
                  </a:cubicBezTo>
                  <a:cubicBezTo>
                    <a:pt x="504" y="439"/>
                    <a:pt x="509" y="449"/>
                    <a:pt x="505" y="451"/>
                  </a:cubicBezTo>
                  <a:cubicBezTo>
                    <a:pt x="513" y="452"/>
                    <a:pt x="513" y="463"/>
                    <a:pt x="522" y="458"/>
                  </a:cubicBezTo>
                  <a:cubicBezTo>
                    <a:pt x="515" y="465"/>
                    <a:pt x="531" y="459"/>
                    <a:pt x="531" y="464"/>
                  </a:cubicBezTo>
                  <a:close/>
                  <a:moveTo>
                    <a:pt x="587" y="378"/>
                  </a:moveTo>
                  <a:cubicBezTo>
                    <a:pt x="586" y="379"/>
                    <a:pt x="587" y="382"/>
                    <a:pt x="585" y="383"/>
                  </a:cubicBezTo>
                  <a:cubicBezTo>
                    <a:pt x="584" y="385"/>
                    <a:pt x="580" y="385"/>
                    <a:pt x="580" y="387"/>
                  </a:cubicBezTo>
                  <a:cubicBezTo>
                    <a:pt x="581" y="389"/>
                    <a:pt x="585" y="392"/>
                    <a:pt x="585" y="395"/>
                  </a:cubicBezTo>
                  <a:cubicBezTo>
                    <a:pt x="585" y="395"/>
                    <a:pt x="582" y="395"/>
                    <a:pt x="583" y="396"/>
                  </a:cubicBezTo>
                  <a:cubicBezTo>
                    <a:pt x="585" y="398"/>
                    <a:pt x="589" y="397"/>
                    <a:pt x="591" y="400"/>
                  </a:cubicBezTo>
                  <a:cubicBezTo>
                    <a:pt x="591" y="398"/>
                    <a:pt x="593" y="397"/>
                    <a:pt x="595" y="396"/>
                  </a:cubicBezTo>
                  <a:cubicBezTo>
                    <a:pt x="596" y="391"/>
                    <a:pt x="592" y="391"/>
                    <a:pt x="591" y="387"/>
                  </a:cubicBezTo>
                  <a:cubicBezTo>
                    <a:pt x="594" y="386"/>
                    <a:pt x="597" y="384"/>
                    <a:pt x="596" y="380"/>
                  </a:cubicBezTo>
                  <a:cubicBezTo>
                    <a:pt x="593" y="380"/>
                    <a:pt x="592" y="378"/>
                    <a:pt x="595" y="376"/>
                  </a:cubicBezTo>
                  <a:cubicBezTo>
                    <a:pt x="592" y="377"/>
                    <a:pt x="589" y="376"/>
                    <a:pt x="587" y="378"/>
                  </a:cubicBezTo>
                  <a:close/>
                  <a:moveTo>
                    <a:pt x="343" y="428"/>
                  </a:moveTo>
                  <a:cubicBezTo>
                    <a:pt x="342" y="436"/>
                    <a:pt x="356" y="431"/>
                    <a:pt x="356" y="428"/>
                  </a:cubicBezTo>
                  <a:cubicBezTo>
                    <a:pt x="351" y="426"/>
                    <a:pt x="348" y="426"/>
                    <a:pt x="343" y="428"/>
                  </a:cubicBezTo>
                  <a:close/>
                  <a:moveTo>
                    <a:pt x="386" y="775"/>
                  </a:moveTo>
                  <a:cubicBezTo>
                    <a:pt x="388" y="768"/>
                    <a:pt x="399" y="768"/>
                    <a:pt x="397" y="756"/>
                  </a:cubicBezTo>
                  <a:cubicBezTo>
                    <a:pt x="392" y="761"/>
                    <a:pt x="382" y="752"/>
                    <a:pt x="377" y="758"/>
                  </a:cubicBezTo>
                  <a:cubicBezTo>
                    <a:pt x="385" y="759"/>
                    <a:pt x="375" y="760"/>
                    <a:pt x="375" y="762"/>
                  </a:cubicBezTo>
                  <a:cubicBezTo>
                    <a:pt x="375" y="760"/>
                    <a:pt x="377" y="766"/>
                    <a:pt x="377" y="767"/>
                  </a:cubicBezTo>
                  <a:cubicBezTo>
                    <a:pt x="377" y="770"/>
                    <a:pt x="377" y="773"/>
                    <a:pt x="375" y="773"/>
                  </a:cubicBezTo>
                  <a:cubicBezTo>
                    <a:pt x="375" y="772"/>
                    <a:pt x="373" y="771"/>
                    <a:pt x="373" y="773"/>
                  </a:cubicBezTo>
                  <a:cubicBezTo>
                    <a:pt x="375" y="776"/>
                    <a:pt x="381" y="775"/>
                    <a:pt x="386" y="7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5" name="iš1ïďê"/>
            <p:cNvSpPr/>
            <p:nvPr/>
          </p:nvSpPr>
          <p:spPr bwMode="auto">
            <a:xfrm>
              <a:off x="4137527" y="707649"/>
              <a:ext cx="47627" cy="25214"/>
            </a:xfrm>
            <a:custGeom>
              <a:avLst/>
              <a:gdLst>
                <a:gd name="T0" fmla="*/ 16 w 23"/>
                <a:gd name="T1" fmla="*/ 0 h 12"/>
                <a:gd name="T2" fmla="*/ 20 w 23"/>
                <a:gd name="T3" fmla="*/ 11 h 12"/>
                <a:gd name="T4" fmla="*/ 0 w 23"/>
                <a:gd name="T5" fmla="*/ 6 h 12"/>
                <a:gd name="T6" fmla="*/ 16 w 2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">
                  <a:moveTo>
                    <a:pt x="16" y="0"/>
                  </a:moveTo>
                  <a:cubicBezTo>
                    <a:pt x="16" y="5"/>
                    <a:pt x="23" y="4"/>
                    <a:pt x="20" y="11"/>
                  </a:cubicBezTo>
                  <a:cubicBezTo>
                    <a:pt x="10" y="12"/>
                    <a:pt x="4" y="10"/>
                    <a:pt x="0" y="6"/>
                  </a:cubicBezTo>
                  <a:cubicBezTo>
                    <a:pt x="3" y="1"/>
                    <a:pt x="1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6" name="ïṥ1iďê"/>
            <p:cNvSpPr/>
            <p:nvPr/>
          </p:nvSpPr>
          <p:spPr bwMode="auto">
            <a:xfrm>
              <a:off x="4234180" y="755276"/>
              <a:ext cx="466461" cy="326383"/>
            </a:xfrm>
            <a:custGeom>
              <a:avLst/>
              <a:gdLst>
                <a:gd name="T0" fmla="*/ 22 w 224"/>
                <a:gd name="T1" fmla="*/ 9 h 157"/>
                <a:gd name="T2" fmla="*/ 29 w 224"/>
                <a:gd name="T3" fmla="*/ 7 h 157"/>
                <a:gd name="T4" fmla="*/ 29 w 224"/>
                <a:gd name="T5" fmla="*/ 11 h 157"/>
                <a:gd name="T6" fmla="*/ 29 w 224"/>
                <a:gd name="T7" fmla="*/ 18 h 157"/>
                <a:gd name="T8" fmla="*/ 35 w 224"/>
                <a:gd name="T9" fmla="*/ 33 h 157"/>
                <a:gd name="T10" fmla="*/ 48 w 224"/>
                <a:gd name="T11" fmla="*/ 9 h 157"/>
                <a:gd name="T12" fmla="*/ 65 w 224"/>
                <a:gd name="T13" fmla="*/ 7 h 157"/>
                <a:gd name="T14" fmla="*/ 76 w 224"/>
                <a:gd name="T15" fmla="*/ 25 h 157"/>
                <a:gd name="T16" fmla="*/ 89 w 224"/>
                <a:gd name="T17" fmla="*/ 22 h 157"/>
                <a:gd name="T18" fmla="*/ 107 w 224"/>
                <a:gd name="T19" fmla="*/ 20 h 157"/>
                <a:gd name="T20" fmla="*/ 115 w 224"/>
                <a:gd name="T21" fmla="*/ 27 h 157"/>
                <a:gd name="T22" fmla="*/ 122 w 224"/>
                <a:gd name="T23" fmla="*/ 31 h 157"/>
                <a:gd name="T24" fmla="*/ 126 w 224"/>
                <a:gd name="T25" fmla="*/ 33 h 157"/>
                <a:gd name="T26" fmla="*/ 143 w 224"/>
                <a:gd name="T27" fmla="*/ 37 h 157"/>
                <a:gd name="T28" fmla="*/ 158 w 224"/>
                <a:gd name="T29" fmla="*/ 44 h 157"/>
                <a:gd name="T30" fmla="*/ 163 w 224"/>
                <a:gd name="T31" fmla="*/ 50 h 157"/>
                <a:gd name="T32" fmla="*/ 174 w 224"/>
                <a:gd name="T33" fmla="*/ 59 h 157"/>
                <a:gd name="T34" fmla="*/ 167 w 224"/>
                <a:gd name="T35" fmla="*/ 74 h 157"/>
                <a:gd name="T36" fmla="*/ 184 w 224"/>
                <a:gd name="T37" fmla="*/ 76 h 157"/>
                <a:gd name="T38" fmla="*/ 188 w 224"/>
                <a:gd name="T39" fmla="*/ 85 h 157"/>
                <a:gd name="T40" fmla="*/ 202 w 224"/>
                <a:gd name="T41" fmla="*/ 87 h 157"/>
                <a:gd name="T42" fmla="*/ 212 w 224"/>
                <a:gd name="T43" fmla="*/ 96 h 157"/>
                <a:gd name="T44" fmla="*/ 216 w 224"/>
                <a:gd name="T45" fmla="*/ 104 h 157"/>
                <a:gd name="T46" fmla="*/ 206 w 224"/>
                <a:gd name="T47" fmla="*/ 117 h 157"/>
                <a:gd name="T48" fmla="*/ 193 w 224"/>
                <a:gd name="T49" fmla="*/ 115 h 157"/>
                <a:gd name="T50" fmla="*/ 182 w 224"/>
                <a:gd name="T51" fmla="*/ 104 h 157"/>
                <a:gd name="T52" fmla="*/ 173 w 224"/>
                <a:gd name="T53" fmla="*/ 113 h 157"/>
                <a:gd name="T54" fmla="*/ 186 w 224"/>
                <a:gd name="T55" fmla="*/ 121 h 157"/>
                <a:gd name="T56" fmla="*/ 193 w 224"/>
                <a:gd name="T57" fmla="*/ 134 h 157"/>
                <a:gd name="T58" fmla="*/ 188 w 224"/>
                <a:gd name="T59" fmla="*/ 147 h 157"/>
                <a:gd name="T60" fmla="*/ 163 w 224"/>
                <a:gd name="T61" fmla="*/ 137 h 157"/>
                <a:gd name="T62" fmla="*/ 171 w 224"/>
                <a:gd name="T63" fmla="*/ 147 h 157"/>
                <a:gd name="T64" fmla="*/ 180 w 224"/>
                <a:gd name="T65" fmla="*/ 152 h 157"/>
                <a:gd name="T66" fmla="*/ 171 w 224"/>
                <a:gd name="T67" fmla="*/ 152 h 157"/>
                <a:gd name="T68" fmla="*/ 150 w 224"/>
                <a:gd name="T69" fmla="*/ 145 h 157"/>
                <a:gd name="T70" fmla="*/ 139 w 224"/>
                <a:gd name="T71" fmla="*/ 139 h 157"/>
                <a:gd name="T72" fmla="*/ 133 w 224"/>
                <a:gd name="T73" fmla="*/ 130 h 157"/>
                <a:gd name="T74" fmla="*/ 122 w 224"/>
                <a:gd name="T75" fmla="*/ 109 h 157"/>
                <a:gd name="T76" fmla="*/ 124 w 224"/>
                <a:gd name="T77" fmla="*/ 104 h 157"/>
                <a:gd name="T78" fmla="*/ 128 w 224"/>
                <a:gd name="T79" fmla="*/ 96 h 157"/>
                <a:gd name="T80" fmla="*/ 133 w 224"/>
                <a:gd name="T81" fmla="*/ 87 h 157"/>
                <a:gd name="T82" fmla="*/ 128 w 224"/>
                <a:gd name="T83" fmla="*/ 76 h 157"/>
                <a:gd name="T84" fmla="*/ 120 w 224"/>
                <a:gd name="T85" fmla="*/ 70 h 157"/>
                <a:gd name="T86" fmla="*/ 115 w 224"/>
                <a:gd name="T87" fmla="*/ 70 h 157"/>
                <a:gd name="T88" fmla="*/ 107 w 224"/>
                <a:gd name="T89" fmla="*/ 68 h 157"/>
                <a:gd name="T90" fmla="*/ 92 w 224"/>
                <a:gd name="T91" fmla="*/ 52 h 157"/>
                <a:gd name="T92" fmla="*/ 78 w 224"/>
                <a:gd name="T93" fmla="*/ 55 h 157"/>
                <a:gd name="T94" fmla="*/ 65 w 224"/>
                <a:gd name="T95" fmla="*/ 55 h 157"/>
                <a:gd name="T96" fmla="*/ 50 w 224"/>
                <a:gd name="T97" fmla="*/ 55 h 157"/>
                <a:gd name="T98" fmla="*/ 22 w 224"/>
                <a:gd name="T99" fmla="*/ 50 h 157"/>
                <a:gd name="T100" fmla="*/ 9 w 224"/>
                <a:gd name="T101" fmla="*/ 42 h 157"/>
                <a:gd name="T102" fmla="*/ 5 w 224"/>
                <a:gd name="T103" fmla="*/ 33 h 157"/>
                <a:gd name="T104" fmla="*/ 7 w 224"/>
                <a:gd name="T105" fmla="*/ 25 h 157"/>
                <a:gd name="T106" fmla="*/ 145 w 224"/>
                <a:gd name="T107" fmla="*/ 107 h 157"/>
                <a:gd name="T108" fmla="*/ 154 w 224"/>
                <a:gd name="T109" fmla="*/ 100 h 157"/>
                <a:gd name="T110" fmla="*/ 145 w 224"/>
                <a:gd name="T111" fmla="*/ 10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157">
                  <a:moveTo>
                    <a:pt x="9" y="11"/>
                  </a:moveTo>
                  <a:cubicBezTo>
                    <a:pt x="12" y="16"/>
                    <a:pt x="19" y="4"/>
                    <a:pt x="22" y="9"/>
                  </a:cubicBezTo>
                  <a:cubicBezTo>
                    <a:pt x="24" y="9"/>
                    <a:pt x="23" y="5"/>
                    <a:pt x="24" y="5"/>
                  </a:cubicBezTo>
                  <a:cubicBezTo>
                    <a:pt x="26" y="4"/>
                    <a:pt x="27" y="7"/>
                    <a:pt x="29" y="7"/>
                  </a:cubicBezTo>
                  <a:cubicBezTo>
                    <a:pt x="32" y="7"/>
                    <a:pt x="32" y="0"/>
                    <a:pt x="37" y="5"/>
                  </a:cubicBezTo>
                  <a:cubicBezTo>
                    <a:pt x="36" y="13"/>
                    <a:pt x="32" y="7"/>
                    <a:pt x="29" y="11"/>
                  </a:cubicBezTo>
                  <a:cubicBezTo>
                    <a:pt x="28" y="12"/>
                    <a:pt x="33" y="12"/>
                    <a:pt x="33" y="12"/>
                  </a:cubicBezTo>
                  <a:cubicBezTo>
                    <a:pt x="32" y="15"/>
                    <a:pt x="30" y="15"/>
                    <a:pt x="29" y="18"/>
                  </a:cubicBezTo>
                  <a:cubicBezTo>
                    <a:pt x="29" y="21"/>
                    <a:pt x="31" y="22"/>
                    <a:pt x="31" y="24"/>
                  </a:cubicBezTo>
                  <a:cubicBezTo>
                    <a:pt x="32" y="27"/>
                    <a:pt x="30" y="33"/>
                    <a:pt x="35" y="33"/>
                  </a:cubicBezTo>
                  <a:cubicBezTo>
                    <a:pt x="39" y="32"/>
                    <a:pt x="35" y="22"/>
                    <a:pt x="37" y="18"/>
                  </a:cubicBezTo>
                  <a:cubicBezTo>
                    <a:pt x="46" y="20"/>
                    <a:pt x="45" y="13"/>
                    <a:pt x="48" y="9"/>
                  </a:cubicBezTo>
                  <a:cubicBezTo>
                    <a:pt x="50" y="13"/>
                    <a:pt x="55" y="5"/>
                    <a:pt x="57" y="11"/>
                  </a:cubicBezTo>
                  <a:cubicBezTo>
                    <a:pt x="61" y="11"/>
                    <a:pt x="59" y="5"/>
                    <a:pt x="65" y="7"/>
                  </a:cubicBezTo>
                  <a:cubicBezTo>
                    <a:pt x="64" y="14"/>
                    <a:pt x="69" y="15"/>
                    <a:pt x="74" y="16"/>
                  </a:cubicBezTo>
                  <a:cubicBezTo>
                    <a:pt x="72" y="22"/>
                    <a:pt x="73" y="21"/>
                    <a:pt x="76" y="25"/>
                  </a:cubicBezTo>
                  <a:cubicBezTo>
                    <a:pt x="78" y="23"/>
                    <a:pt x="80" y="23"/>
                    <a:pt x="83" y="25"/>
                  </a:cubicBezTo>
                  <a:cubicBezTo>
                    <a:pt x="87" y="27"/>
                    <a:pt x="87" y="23"/>
                    <a:pt x="89" y="22"/>
                  </a:cubicBezTo>
                  <a:cubicBezTo>
                    <a:pt x="91" y="21"/>
                    <a:pt x="94" y="23"/>
                    <a:pt x="94" y="20"/>
                  </a:cubicBezTo>
                  <a:cubicBezTo>
                    <a:pt x="100" y="22"/>
                    <a:pt x="102" y="22"/>
                    <a:pt x="107" y="20"/>
                  </a:cubicBezTo>
                  <a:cubicBezTo>
                    <a:pt x="107" y="24"/>
                    <a:pt x="112" y="22"/>
                    <a:pt x="111" y="22"/>
                  </a:cubicBezTo>
                  <a:cubicBezTo>
                    <a:pt x="113" y="23"/>
                    <a:pt x="113" y="26"/>
                    <a:pt x="115" y="27"/>
                  </a:cubicBezTo>
                  <a:cubicBezTo>
                    <a:pt x="116" y="28"/>
                    <a:pt x="119" y="29"/>
                    <a:pt x="120" y="29"/>
                  </a:cubicBezTo>
                  <a:cubicBezTo>
                    <a:pt x="121" y="30"/>
                    <a:pt x="120" y="31"/>
                    <a:pt x="122" y="31"/>
                  </a:cubicBezTo>
                  <a:cubicBezTo>
                    <a:pt x="126" y="31"/>
                    <a:pt x="121" y="34"/>
                    <a:pt x="124" y="37"/>
                  </a:cubicBezTo>
                  <a:cubicBezTo>
                    <a:pt x="125" y="38"/>
                    <a:pt x="126" y="34"/>
                    <a:pt x="126" y="33"/>
                  </a:cubicBezTo>
                  <a:cubicBezTo>
                    <a:pt x="129" y="35"/>
                    <a:pt x="129" y="38"/>
                    <a:pt x="133" y="39"/>
                  </a:cubicBezTo>
                  <a:cubicBezTo>
                    <a:pt x="137" y="39"/>
                    <a:pt x="139" y="37"/>
                    <a:pt x="143" y="37"/>
                  </a:cubicBezTo>
                  <a:cubicBezTo>
                    <a:pt x="142" y="44"/>
                    <a:pt x="154" y="40"/>
                    <a:pt x="154" y="46"/>
                  </a:cubicBezTo>
                  <a:cubicBezTo>
                    <a:pt x="156" y="46"/>
                    <a:pt x="157" y="46"/>
                    <a:pt x="158" y="44"/>
                  </a:cubicBezTo>
                  <a:cubicBezTo>
                    <a:pt x="160" y="45"/>
                    <a:pt x="161" y="48"/>
                    <a:pt x="161" y="52"/>
                  </a:cubicBezTo>
                  <a:cubicBezTo>
                    <a:pt x="163" y="52"/>
                    <a:pt x="163" y="51"/>
                    <a:pt x="163" y="50"/>
                  </a:cubicBezTo>
                  <a:cubicBezTo>
                    <a:pt x="166" y="52"/>
                    <a:pt x="168" y="56"/>
                    <a:pt x="174" y="55"/>
                  </a:cubicBezTo>
                  <a:cubicBezTo>
                    <a:pt x="173" y="57"/>
                    <a:pt x="172" y="59"/>
                    <a:pt x="174" y="59"/>
                  </a:cubicBezTo>
                  <a:cubicBezTo>
                    <a:pt x="176" y="62"/>
                    <a:pt x="169" y="65"/>
                    <a:pt x="174" y="66"/>
                  </a:cubicBezTo>
                  <a:cubicBezTo>
                    <a:pt x="172" y="69"/>
                    <a:pt x="167" y="69"/>
                    <a:pt x="167" y="74"/>
                  </a:cubicBezTo>
                  <a:cubicBezTo>
                    <a:pt x="171" y="81"/>
                    <a:pt x="180" y="72"/>
                    <a:pt x="182" y="80"/>
                  </a:cubicBezTo>
                  <a:cubicBezTo>
                    <a:pt x="184" y="79"/>
                    <a:pt x="183" y="77"/>
                    <a:pt x="184" y="76"/>
                  </a:cubicBezTo>
                  <a:cubicBezTo>
                    <a:pt x="186" y="76"/>
                    <a:pt x="185" y="80"/>
                    <a:pt x="186" y="81"/>
                  </a:cubicBezTo>
                  <a:cubicBezTo>
                    <a:pt x="186" y="81"/>
                    <a:pt x="188" y="85"/>
                    <a:pt x="188" y="85"/>
                  </a:cubicBezTo>
                  <a:cubicBezTo>
                    <a:pt x="190" y="85"/>
                    <a:pt x="192" y="81"/>
                    <a:pt x="191" y="89"/>
                  </a:cubicBezTo>
                  <a:cubicBezTo>
                    <a:pt x="196" y="89"/>
                    <a:pt x="197" y="86"/>
                    <a:pt x="202" y="87"/>
                  </a:cubicBezTo>
                  <a:cubicBezTo>
                    <a:pt x="203" y="88"/>
                    <a:pt x="204" y="90"/>
                    <a:pt x="204" y="93"/>
                  </a:cubicBezTo>
                  <a:cubicBezTo>
                    <a:pt x="208" y="93"/>
                    <a:pt x="214" y="91"/>
                    <a:pt x="212" y="96"/>
                  </a:cubicBezTo>
                  <a:cubicBezTo>
                    <a:pt x="219" y="93"/>
                    <a:pt x="215" y="97"/>
                    <a:pt x="221" y="98"/>
                  </a:cubicBezTo>
                  <a:cubicBezTo>
                    <a:pt x="224" y="102"/>
                    <a:pt x="215" y="104"/>
                    <a:pt x="216" y="104"/>
                  </a:cubicBezTo>
                  <a:cubicBezTo>
                    <a:pt x="214" y="105"/>
                    <a:pt x="217" y="106"/>
                    <a:pt x="217" y="106"/>
                  </a:cubicBezTo>
                  <a:cubicBezTo>
                    <a:pt x="213" y="111"/>
                    <a:pt x="209" y="110"/>
                    <a:pt x="206" y="117"/>
                  </a:cubicBezTo>
                  <a:cubicBezTo>
                    <a:pt x="204" y="117"/>
                    <a:pt x="203" y="117"/>
                    <a:pt x="202" y="119"/>
                  </a:cubicBezTo>
                  <a:cubicBezTo>
                    <a:pt x="201" y="118"/>
                    <a:pt x="193" y="118"/>
                    <a:pt x="193" y="115"/>
                  </a:cubicBezTo>
                  <a:cubicBezTo>
                    <a:pt x="193" y="111"/>
                    <a:pt x="184" y="115"/>
                    <a:pt x="186" y="107"/>
                  </a:cubicBezTo>
                  <a:cubicBezTo>
                    <a:pt x="182" y="108"/>
                    <a:pt x="182" y="106"/>
                    <a:pt x="182" y="104"/>
                  </a:cubicBezTo>
                  <a:cubicBezTo>
                    <a:pt x="179" y="104"/>
                    <a:pt x="177" y="104"/>
                    <a:pt x="174" y="104"/>
                  </a:cubicBezTo>
                  <a:cubicBezTo>
                    <a:pt x="170" y="103"/>
                    <a:pt x="174" y="110"/>
                    <a:pt x="173" y="113"/>
                  </a:cubicBezTo>
                  <a:cubicBezTo>
                    <a:pt x="173" y="117"/>
                    <a:pt x="178" y="117"/>
                    <a:pt x="178" y="121"/>
                  </a:cubicBezTo>
                  <a:cubicBezTo>
                    <a:pt x="182" y="118"/>
                    <a:pt x="185" y="125"/>
                    <a:pt x="186" y="121"/>
                  </a:cubicBezTo>
                  <a:cubicBezTo>
                    <a:pt x="188" y="123"/>
                    <a:pt x="189" y="127"/>
                    <a:pt x="189" y="132"/>
                  </a:cubicBezTo>
                  <a:cubicBezTo>
                    <a:pt x="189" y="134"/>
                    <a:pt x="193" y="133"/>
                    <a:pt x="193" y="134"/>
                  </a:cubicBezTo>
                  <a:cubicBezTo>
                    <a:pt x="196" y="138"/>
                    <a:pt x="191" y="147"/>
                    <a:pt x="191" y="150"/>
                  </a:cubicBezTo>
                  <a:cubicBezTo>
                    <a:pt x="187" y="152"/>
                    <a:pt x="189" y="148"/>
                    <a:pt x="188" y="147"/>
                  </a:cubicBezTo>
                  <a:cubicBezTo>
                    <a:pt x="185" y="145"/>
                    <a:pt x="179" y="146"/>
                    <a:pt x="178" y="141"/>
                  </a:cubicBezTo>
                  <a:cubicBezTo>
                    <a:pt x="171" y="142"/>
                    <a:pt x="172" y="135"/>
                    <a:pt x="163" y="137"/>
                  </a:cubicBezTo>
                  <a:cubicBezTo>
                    <a:pt x="164" y="141"/>
                    <a:pt x="170" y="138"/>
                    <a:pt x="171" y="141"/>
                  </a:cubicBezTo>
                  <a:cubicBezTo>
                    <a:pt x="164" y="147"/>
                    <a:pt x="177" y="144"/>
                    <a:pt x="171" y="147"/>
                  </a:cubicBezTo>
                  <a:cubicBezTo>
                    <a:pt x="171" y="149"/>
                    <a:pt x="176" y="149"/>
                    <a:pt x="178" y="150"/>
                  </a:cubicBezTo>
                  <a:cubicBezTo>
                    <a:pt x="179" y="151"/>
                    <a:pt x="178" y="152"/>
                    <a:pt x="180" y="152"/>
                  </a:cubicBezTo>
                  <a:cubicBezTo>
                    <a:pt x="183" y="152"/>
                    <a:pt x="184" y="153"/>
                    <a:pt x="184" y="156"/>
                  </a:cubicBezTo>
                  <a:cubicBezTo>
                    <a:pt x="178" y="157"/>
                    <a:pt x="175" y="155"/>
                    <a:pt x="171" y="152"/>
                  </a:cubicBezTo>
                  <a:cubicBezTo>
                    <a:pt x="168" y="151"/>
                    <a:pt x="163" y="151"/>
                    <a:pt x="160" y="148"/>
                  </a:cubicBezTo>
                  <a:cubicBezTo>
                    <a:pt x="157" y="147"/>
                    <a:pt x="153" y="145"/>
                    <a:pt x="150" y="145"/>
                  </a:cubicBezTo>
                  <a:cubicBezTo>
                    <a:pt x="148" y="145"/>
                    <a:pt x="148" y="142"/>
                    <a:pt x="147" y="141"/>
                  </a:cubicBezTo>
                  <a:cubicBezTo>
                    <a:pt x="144" y="140"/>
                    <a:pt x="141" y="141"/>
                    <a:pt x="139" y="139"/>
                  </a:cubicBezTo>
                  <a:cubicBezTo>
                    <a:pt x="137" y="138"/>
                    <a:pt x="139" y="135"/>
                    <a:pt x="137" y="134"/>
                  </a:cubicBezTo>
                  <a:cubicBezTo>
                    <a:pt x="136" y="132"/>
                    <a:pt x="132" y="134"/>
                    <a:pt x="133" y="130"/>
                  </a:cubicBezTo>
                  <a:cubicBezTo>
                    <a:pt x="125" y="130"/>
                    <a:pt x="125" y="122"/>
                    <a:pt x="120" y="119"/>
                  </a:cubicBezTo>
                  <a:cubicBezTo>
                    <a:pt x="122" y="118"/>
                    <a:pt x="120" y="112"/>
                    <a:pt x="122" y="109"/>
                  </a:cubicBezTo>
                  <a:cubicBezTo>
                    <a:pt x="123" y="109"/>
                    <a:pt x="126" y="110"/>
                    <a:pt x="126" y="109"/>
                  </a:cubicBezTo>
                  <a:cubicBezTo>
                    <a:pt x="126" y="108"/>
                    <a:pt x="123" y="106"/>
                    <a:pt x="124" y="104"/>
                  </a:cubicBezTo>
                  <a:cubicBezTo>
                    <a:pt x="124" y="103"/>
                    <a:pt x="128" y="104"/>
                    <a:pt x="128" y="104"/>
                  </a:cubicBezTo>
                  <a:cubicBezTo>
                    <a:pt x="129" y="103"/>
                    <a:pt x="127" y="98"/>
                    <a:pt x="128" y="96"/>
                  </a:cubicBezTo>
                  <a:cubicBezTo>
                    <a:pt x="128" y="96"/>
                    <a:pt x="131" y="97"/>
                    <a:pt x="132" y="96"/>
                  </a:cubicBezTo>
                  <a:cubicBezTo>
                    <a:pt x="134" y="94"/>
                    <a:pt x="131" y="89"/>
                    <a:pt x="133" y="87"/>
                  </a:cubicBezTo>
                  <a:cubicBezTo>
                    <a:pt x="133" y="85"/>
                    <a:pt x="130" y="85"/>
                    <a:pt x="128" y="85"/>
                  </a:cubicBezTo>
                  <a:cubicBezTo>
                    <a:pt x="128" y="82"/>
                    <a:pt x="128" y="79"/>
                    <a:pt x="128" y="76"/>
                  </a:cubicBezTo>
                  <a:cubicBezTo>
                    <a:pt x="126" y="76"/>
                    <a:pt x="125" y="76"/>
                    <a:pt x="124" y="78"/>
                  </a:cubicBezTo>
                  <a:cubicBezTo>
                    <a:pt x="121" y="76"/>
                    <a:pt x="123" y="72"/>
                    <a:pt x="120" y="70"/>
                  </a:cubicBezTo>
                  <a:cubicBezTo>
                    <a:pt x="120" y="70"/>
                    <a:pt x="118" y="72"/>
                    <a:pt x="117" y="72"/>
                  </a:cubicBezTo>
                  <a:cubicBezTo>
                    <a:pt x="117" y="72"/>
                    <a:pt x="115" y="70"/>
                    <a:pt x="115" y="70"/>
                  </a:cubicBezTo>
                  <a:cubicBezTo>
                    <a:pt x="114" y="70"/>
                    <a:pt x="112" y="67"/>
                    <a:pt x="111" y="66"/>
                  </a:cubicBezTo>
                  <a:cubicBezTo>
                    <a:pt x="110" y="66"/>
                    <a:pt x="109" y="69"/>
                    <a:pt x="107" y="68"/>
                  </a:cubicBezTo>
                  <a:cubicBezTo>
                    <a:pt x="107" y="68"/>
                    <a:pt x="104" y="64"/>
                    <a:pt x="100" y="65"/>
                  </a:cubicBezTo>
                  <a:cubicBezTo>
                    <a:pt x="108" y="56"/>
                    <a:pt x="90" y="61"/>
                    <a:pt x="92" y="52"/>
                  </a:cubicBezTo>
                  <a:cubicBezTo>
                    <a:pt x="88" y="52"/>
                    <a:pt x="83" y="52"/>
                    <a:pt x="83" y="57"/>
                  </a:cubicBezTo>
                  <a:cubicBezTo>
                    <a:pt x="80" y="59"/>
                    <a:pt x="78" y="55"/>
                    <a:pt x="78" y="55"/>
                  </a:cubicBezTo>
                  <a:cubicBezTo>
                    <a:pt x="76" y="55"/>
                    <a:pt x="75" y="57"/>
                    <a:pt x="72" y="57"/>
                  </a:cubicBezTo>
                  <a:cubicBezTo>
                    <a:pt x="69" y="57"/>
                    <a:pt x="68" y="55"/>
                    <a:pt x="65" y="55"/>
                  </a:cubicBezTo>
                  <a:cubicBezTo>
                    <a:pt x="61" y="55"/>
                    <a:pt x="61" y="57"/>
                    <a:pt x="57" y="57"/>
                  </a:cubicBezTo>
                  <a:cubicBezTo>
                    <a:pt x="53" y="57"/>
                    <a:pt x="52" y="56"/>
                    <a:pt x="50" y="55"/>
                  </a:cubicBezTo>
                  <a:cubicBezTo>
                    <a:pt x="41" y="55"/>
                    <a:pt x="34" y="56"/>
                    <a:pt x="25" y="53"/>
                  </a:cubicBezTo>
                  <a:cubicBezTo>
                    <a:pt x="24" y="53"/>
                    <a:pt x="22" y="50"/>
                    <a:pt x="22" y="50"/>
                  </a:cubicBezTo>
                  <a:cubicBezTo>
                    <a:pt x="18" y="49"/>
                    <a:pt x="15" y="51"/>
                    <a:pt x="16" y="46"/>
                  </a:cubicBezTo>
                  <a:cubicBezTo>
                    <a:pt x="13" y="46"/>
                    <a:pt x="7" y="48"/>
                    <a:pt x="9" y="42"/>
                  </a:cubicBezTo>
                  <a:cubicBezTo>
                    <a:pt x="15" y="44"/>
                    <a:pt x="16" y="40"/>
                    <a:pt x="20" y="39"/>
                  </a:cubicBezTo>
                  <a:cubicBezTo>
                    <a:pt x="17" y="35"/>
                    <a:pt x="7" y="38"/>
                    <a:pt x="5" y="33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0" y="34"/>
                    <a:pt x="5" y="27"/>
                    <a:pt x="7" y="25"/>
                  </a:cubicBezTo>
                  <a:cubicBezTo>
                    <a:pt x="5" y="19"/>
                    <a:pt x="10" y="17"/>
                    <a:pt x="9" y="11"/>
                  </a:cubicBezTo>
                  <a:close/>
                  <a:moveTo>
                    <a:pt x="145" y="107"/>
                  </a:moveTo>
                  <a:cubicBezTo>
                    <a:pt x="145" y="103"/>
                    <a:pt x="154" y="107"/>
                    <a:pt x="158" y="106"/>
                  </a:cubicBezTo>
                  <a:cubicBezTo>
                    <a:pt x="158" y="102"/>
                    <a:pt x="155" y="102"/>
                    <a:pt x="154" y="100"/>
                  </a:cubicBezTo>
                  <a:cubicBezTo>
                    <a:pt x="152" y="97"/>
                    <a:pt x="147" y="99"/>
                    <a:pt x="143" y="96"/>
                  </a:cubicBezTo>
                  <a:cubicBezTo>
                    <a:pt x="144" y="100"/>
                    <a:pt x="141" y="107"/>
                    <a:pt x="145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7" name="ïşlíďé"/>
            <p:cNvSpPr/>
            <p:nvPr/>
          </p:nvSpPr>
          <p:spPr bwMode="auto">
            <a:xfrm>
              <a:off x="3778927" y="772085"/>
              <a:ext cx="287161" cy="145681"/>
            </a:xfrm>
            <a:custGeom>
              <a:avLst/>
              <a:gdLst>
                <a:gd name="T0" fmla="*/ 15 w 138"/>
                <a:gd name="T1" fmla="*/ 53 h 70"/>
                <a:gd name="T2" fmla="*/ 17 w 138"/>
                <a:gd name="T3" fmla="*/ 47 h 70"/>
                <a:gd name="T4" fmla="*/ 24 w 138"/>
                <a:gd name="T5" fmla="*/ 45 h 70"/>
                <a:gd name="T6" fmla="*/ 28 w 138"/>
                <a:gd name="T7" fmla="*/ 44 h 70"/>
                <a:gd name="T8" fmla="*/ 49 w 138"/>
                <a:gd name="T9" fmla="*/ 42 h 70"/>
                <a:gd name="T10" fmla="*/ 28 w 138"/>
                <a:gd name="T11" fmla="*/ 40 h 70"/>
                <a:gd name="T12" fmla="*/ 26 w 138"/>
                <a:gd name="T13" fmla="*/ 38 h 70"/>
                <a:gd name="T14" fmla="*/ 21 w 138"/>
                <a:gd name="T15" fmla="*/ 40 h 70"/>
                <a:gd name="T16" fmla="*/ 10 w 138"/>
                <a:gd name="T17" fmla="*/ 38 h 70"/>
                <a:gd name="T18" fmla="*/ 19 w 138"/>
                <a:gd name="T19" fmla="*/ 31 h 70"/>
                <a:gd name="T20" fmla="*/ 24 w 138"/>
                <a:gd name="T21" fmla="*/ 31 h 70"/>
                <a:gd name="T22" fmla="*/ 4 w 138"/>
                <a:gd name="T23" fmla="*/ 27 h 70"/>
                <a:gd name="T24" fmla="*/ 0 w 138"/>
                <a:gd name="T25" fmla="*/ 21 h 70"/>
                <a:gd name="T26" fmla="*/ 10 w 138"/>
                <a:gd name="T27" fmla="*/ 14 h 70"/>
                <a:gd name="T28" fmla="*/ 10 w 138"/>
                <a:gd name="T29" fmla="*/ 12 h 70"/>
                <a:gd name="T30" fmla="*/ 28 w 138"/>
                <a:gd name="T31" fmla="*/ 4 h 70"/>
                <a:gd name="T32" fmla="*/ 34 w 138"/>
                <a:gd name="T33" fmla="*/ 1 h 70"/>
                <a:gd name="T34" fmla="*/ 37 w 138"/>
                <a:gd name="T35" fmla="*/ 3 h 70"/>
                <a:gd name="T36" fmla="*/ 41 w 138"/>
                <a:gd name="T37" fmla="*/ 10 h 70"/>
                <a:gd name="T38" fmla="*/ 37 w 138"/>
                <a:gd name="T39" fmla="*/ 12 h 70"/>
                <a:gd name="T40" fmla="*/ 41 w 138"/>
                <a:gd name="T41" fmla="*/ 14 h 70"/>
                <a:gd name="T42" fmla="*/ 43 w 138"/>
                <a:gd name="T43" fmla="*/ 10 h 70"/>
                <a:gd name="T44" fmla="*/ 54 w 138"/>
                <a:gd name="T45" fmla="*/ 8 h 70"/>
                <a:gd name="T46" fmla="*/ 60 w 138"/>
                <a:gd name="T47" fmla="*/ 17 h 70"/>
                <a:gd name="T48" fmla="*/ 67 w 138"/>
                <a:gd name="T49" fmla="*/ 14 h 70"/>
                <a:gd name="T50" fmla="*/ 73 w 138"/>
                <a:gd name="T51" fmla="*/ 8 h 70"/>
                <a:gd name="T52" fmla="*/ 79 w 138"/>
                <a:gd name="T53" fmla="*/ 10 h 70"/>
                <a:gd name="T54" fmla="*/ 80 w 138"/>
                <a:gd name="T55" fmla="*/ 17 h 70"/>
                <a:gd name="T56" fmla="*/ 84 w 138"/>
                <a:gd name="T57" fmla="*/ 25 h 70"/>
                <a:gd name="T58" fmla="*/ 92 w 138"/>
                <a:gd name="T59" fmla="*/ 19 h 70"/>
                <a:gd name="T60" fmla="*/ 86 w 138"/>
                <a:gd name="T61" fmla="*/ 16 h 70"/>
                <a:gd name="T62" fmla="*/ 86 w 138"/>
                <a:gd name="T63" fmla="*/ 4 h 70"/>
                <a:gd name="T64" fmla="*/ 93 w 138"/>
                <a:gd name="T65" fmla="*/ 3 h 70"/>
                <a:gd name="T66" fmla="*/ 101 w 138"/>
                <a:gd name="T67" fmla="*/ 16 h 70"/>
                <a:gd name="T68" fmla="*/ 106 w 138"/>
                <a:gd name="T69" fmla="*/ 19 h 70"/>
                <a:gd name="T70" fmla="*/ 110 w 138"/>
                <a:gd name="T71" fmla="*/ 25 h 70"/>
                <a:gd name="T72" fmla="*/ 108 w 138"/>
                <a:gd name="T73" fmla="*/ 31 h 70"/>
                <a:gd name="T74" fmla="*/ 114 w 138"/>
                <a:gd name="T75" fmla="*/ 38 h 70"/>
                <a:gd name="T76" fmla="*/ 131 w 138"/>
                <a:gd name="T77" fmla="*/ 40 h 70"/>
                <a:gd name="T78" fmla="*/ 136 w 138"/>
                <a:gd name="T79" fmla="*/ 45 h 70"/>
                <a:gd name="T80" fmla="*/ 138 w 138"/>
                <a:gd name="T81" fmla="*/ 49 h 70"/>
                <a:gd name="T82" fmla="*/ 123 w 138"/>
                <a:gd name="T83" fmla="*/ 49 h 70"/>
                <a:gd name="T84" fmla="*/ 127 w 138"/>
                <a:gd name="T85" fmla="*/ 62 h 70"/>
                <a:gd name="T86" fmla="*/ 106 w 138"/>
                <a:gd name="T87" fmla="*/ 62 h 70"/>
                <a:gd name="T88" fmla="*/ 80 w 138"/>
                <a:gd name="T89" fmla="*/ 62 h 70"/>
                <a:gd name="T90" fmla="*/ 71 w 138"/>
                <a:gd name="T91" fmla="*/ 64 h 70"/>
                <a:gd name="T92" fmla="*/ 69 w 138"/>
                <a:gd name="T93" fmla="*/ 68 h 70"/>
                <a:gd name="T94" fmla="*/ 45 w 138"/>
                <a:gd name="T95" fmla="*/ 68 h 70"/>
                <a:gd name="T96" fmla="*/ 37 w 138"/>
                <a:gd name="T97" fmla="*/ 57 h 70"/>
                <a:gd name="T98" fmla="*/ 23 w 138"/>
                <a:gd name="T99" fmla="*/ 53 h 70"/>
                <a:gd name="T100" fmla="*/ 21 w 138"/>
                <a:gd name="T101" fmla="*/ 55 h 70"/>
                <a:gd name="T102" fmla="*/ 21 w 138"/>
                <a:gd name="T103" fmla="*/ 51 h 70"/>
                <a:gd name="T104" fmla="*/ 15 w 138"/>
                <a:gd name="T105" fmla="*/ 5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8" h="70">
                  <a:moveTo>
                    <a:pt x="15" y="53"/>
                  </a:moveTo>
                  <a:cubicBezTo>
                    <a:pt x="11" y="53"/>
                    <a:pt x="16" y="48"/>
                    <a:pt x="17" y="47"/>
                  </a:cubicBezTo>
                  <a:cubicBezTo>
                    <a:pt x="17" y="45"/>
                    <a:pt x="22" y="46"/>
                    <a:pt x="24" y="45"/>
                  </a:cubicBezTo>
                  <a:cubicBezTo>
                    <a:pt x="26" y="45"/>
                    <a:pt x="26" y="44"/>
                    <a:pt x="28" y="44"/>
                  </a:cubicBezTo>
                  <a:cubicBezTo>
                    <a:pt x="35" y="43"/>
                    <a:pt x="44" y="46"/>
                    <a:pt x="49" y="42"/>
                  </a:cubicBezTo>
                  <a:cubicBezTo>
                    <a:pt x="47" y="37"/>
                    <a:pt x="35" y="42"/>
                    <a:pt x="28" y="40"/>
                  </a:cubicBezTo>
                  <a:cubicBezTo>
                    <a:pt x="27" y="40"/>
                    <a:pt x="26" y="38"/>
                    <a:pt x="26" y="38"/>
                  </a:cubicBezTo>
                  <a:cubicBezTo>
                    <a:pt x="25" y="38"/>
                    <a:pt x="23" y="40"/>
                    <a:pt x="21" y="40"/>
                  </a:cubicBezTo>
                  <a:cubicBezTo>
                    <a:pt x="17" y="40"/>
                    <a:pt x="13" y="37"/>
                    <a:pt x="10" y="38"/>
                  </a:cubicBezTo>
                  <a:cubicBezTo>
                    <a:pt x="5" y="32"/>
                    <a:pt x="19" y="34"/>
                    <a:pt x="19" y="31"/>
                  </a:cubicBezTo>
                  <a:cubicBezTo>
                    <a:pt x="19" y="27"/>
                    <a:pt x="23" y="30"/>
                    <a:pt x="24" y="31"/>
                  </a:cubicBezTo>
                  <a:cubicBezTo>
                    <a:pt x="24" y="20"/>
                    <a:pt x="13" y="30"/>
                    <a:pt x="4" y="27"/>
                  </a:cubicBezTo>
                  <a:cubicBezTo>
                    <a:pt x="0" y="24"/>
                    <a:pt x="8" y="21"/>
                    <a:pt x="0" y="21"/>
                  </a:cubicBezTo>
                  <a:cubicBezTo>
                    <a:pt x="2" y="18"/>
                    <a:pt x="2" y="12"/>
                    <a:pt x="10" y="14"/>
                  </a:cubicBezTo>
                  <a:cubicBezTo>
                    <a:pt x="12" y="14"/>
                    <a:pt x="10" y="11"/>
                    <a:pt x="10" y="12"/>
                  </a:cubicBezTo>
                  <a:cubicBezTo>
                    <a:pt x="13" y="7"/>
                    <a:pt x="21" y="6"/>
                    <a:pt x="28" y="4"/>
                  </a:cubicBezTo>
                  <a:cubicBezTo>
                    <a:pt x="30" y="3"/>
                    <a:pt x="30" y="0"/>
                    <a:pt x="34" y="1"/>
                  </a:cubicBezTo>
                  <a:cubicBezTo>
                    <a:pt x="34" y="3"/>
                    <a:pt x="36" y="2"/>
                    <a:pt x="37" y="3"/>
                  </a:cubicBezTo>
                  <a:cubicBezTo>
                    <a:pt x="37" y="7"/>
                    <a:pt x="34" y="10"/>
                    <a:pt x="41" y="10"/>
                  </a:cubicBezTo>
                  <a:cubicBezTo>
                    <a:pt x="41" y="12"/>
                    <a:pt x="39" y="11"/>
                    <a:pt x="37" y="12"/>
                  </a:cubicBezTo>
                  <a:cubicBezTo>
                    <a:pt x="37" y="13"/>
                    <a:pt x="40" y="14"/>
                    <a:pt x="41" y="14"/>
                  </a:cubicBezTo>
                  <a:cubicBezTo>
                    <a:pt x="43" y="13"/>
                    <a:pt x="42" y="10"/>
                    <a:pt x="43" y="10"/>
                  </a:cubicBezTo>
                  <a:cubicBezTo>
                    <a:pt x="47" y="8"/>
                    <a:pt x="50" y="9"/>
                    <a:pt x="54" y="8"/>
                  </a:cubicBezTo>
                  <a:cubicBezTo>
                    <a:pt x="56" y="11"/>
                    <a:pt x="60" y="12"/>
                    <a:pt x="60" y="17"/>
                  </a:cubicBezTo>
                  <a:cubicBezTo>
                    <a:pt x="64" y="17"/>
                    <a:pt x="62" y="12"/>
                    <a:pt x="67" y="14"/>
                  </a:cubicBezTo>
                  <a:cubicBezTo>
                    <a:pt x="69" y="12"/>
                    <a:pt x="71" y="10"/>
                    <a:pt x="73" y="8"/>
                  </a:cubicBezTo>
                  <a:cubicBezTo>
                    <a:pt x="74" y="9"/>
                    <a:pt x="76" y="10"/>
                    <a:pt x="79" y="10"/>
                  </a:cubicBezTo>
                  <a:cubicBezTo>
                    <a:pt x="80" y="13"/>
                    <a:pt x="79" y="15"/>
                    <a:pt x="80" y="17"/>
                  </a:cubicBezTo>
                  <a:cubicBezTo>
                    <a:pt x="81" y="20"/>
                    <a:pt x="86" y="20"/>
                    <a:pt x="84" y="25"/>
                  </a:cubicBezTo>
                  <a:cubicBezTo>
                    <a:pt x="88" y="24"/>
                    <a:pt x="88" y="20"/>
                    <a:pt x="92" y="19"/>
                  </a:cubicBezTo>
                  <a:cubicBezTo>
                    <a:pt x="91" y="17"/>
                    <a:pt x="87" y="17"/>
                    <a:pt x="86" y="16"/>
                  </a:cubicBezTo>
                  <a:cubicBezTo>
                    <a:pt x="84" y="12"/>
                    <a:pt x="87" y="9"/>
                    <a:pt x="86" y="4"/>
                  </a:cubicBezTo>
                  <a:cubicBezTo>
                    <a:pt x="89" y="5"/>
                    <a:pt x="90" y="2"/>
                    <a:pt x="93" y="3"/>
                  </a:cubicBezTo>
                  <a:cubicBezTo>
                    <a:pt x="94" y="6"/>
                    <a:pt x="98" y="11"/>
                    <a:pt x="101" y="16"/>
                  </a:cubicBezTo>
                  <a:cubicBezTo>
                    <a:pt x="101" y="16"/>
                    <a:pt x="105" y="24"/>
                    <a:pt x="106" y="19"/>
                  </a:cubicBezTo>
                  <a:cubicBezTo>
                    <a:pt x="109" y="20"/>
                    <a:pt x="107" y="25"/>
                    <a:pt x="110" y="25"/>
                  </a:cubicBezTo>
                  <a:cubicBezTo>
                    <a:pt x="110" y="28"/>
                    <a:pt x="110" y="30"/>
                    <a:pt x="108" y="31"/>
                  </a:cubicBezTo>
                  <a:cubicBezTo>
                    <a:pt x="109" y="34"/>
                    <a:pt x="116" y="32"/>
                    <a:pt x="114" y="38"/>
                  </a:cubicBezTo>
                  <a:cubicBezTo>
                    <a:pt x="121" y="34"/>
                    <a:pt x="121" y="41"/>
                    <a:pt x="131" y="40"/>
                  </a:cubicBezTo>
                  <a:cubicBezTo>
                    <a:pt x="127" y="47"/>
                    <a:pt x="135" y="44"/>
                    <a:pt x="136" y="45"/>
                  </a:cubicBezTo>
                  <a:cubicBezTo>
                    <a:pt x="137" y="46"/>
                    <a:pt x="133" y="51"/>
                    <a:pt x="138" y="49"/>
                  </a:cubicBezTo>
                  <a:cubicBezTo>
                    <a:pt x="135" y="58"/>
                    <a:pt x="131" y="47"/>
                    <a:pt x="123" y="49"/>
                  </a:cubicBezTo>
                  <a:cubicBezTo>
                    <a:pt x="121" y="56"/>
                    <a:pt x="130" y="54"/>
                    <a:pt x="127" y="62"/>
                  </a:cubicBezTo>
                  <a:cubicBezTo>
                    <a:pt x="120" y="64"/>
                    <a:pt x="112" y="66"/>
                    <a:pt x="106" y="62"/>
                  </a:cubicBezTo>
                  <a:cubicBezTo>
                    <a:pt x="100" y="58"/>
                    <a:pt x="88" y="57"/>
                    <a:pt x="80" y="62"/>
                  </a:cubicBezTo>
                  <a:cubicBezTo>
                    <a:pt x="78" y="63"/>
                    <a:pt x="76" y="62"/>
                    <a:pt x="71" y="64"/>
                  </a:cubicBezTo>
                  <a:cubicBezTo>
                    <a:pt x="69" y="65"/>
                    <a:pt x="69" y="66"/>
                    <a:pt x="69" y="68"/>
                  </a:cubicBezTo>
                  <a:cubicBezTo>
                    <a:pt x="64" y="65"/>
                    <a:pt x="54" y="70"/>
                    <a:pt x="45" y="68"/>
                  </a:cubicBezTo>
                  <a:cubicBezTo>
                    <a:pt x="43" y="64"/>
                    <a:pt x="40" y="61"/>
                    <a:pt x="37" y="57"/>
                  </a:cubicBezTo>
                  <a:cubicBezTo>
                    <a:pt x="32" y="56"/>
                    <a:pt x="23" y="59"/>
                    <a:pt x="23" y="53"/>
                  </a:cubicBezTo>
                  <a:cubicBezTo>
                    <a:pt x="21" y="53"/>
                    <a:pt x="21" y="54"/>
                    <a:pt x="21" y="55"/>
                  </a:cubicBezTo>
                  <a:cubicBezTo>
                    <a:pt x="18" y="54"/>
                    <a:pt x="19" y="51"/>
                    <a:pt x="21" y="51"/>
                  </a:cubicBezTo>
                  <a:cubicBezTo>
                    <a:pt x="21" y="47"/>
                    <a:pt x="15" y="51"/>
                    <a:pt x="15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8" name="ïṡľiḓé"/>
            <p:cNvSpPr/>
            <p:nvPr/>
          </p:nvSpPr>
          <p:spPr bwMode="auto">
            <a:xfrm>
              <a:off x="3011298" y="807105"/>
              <a:ext cx="2054948" cy="2382731"/>
            </a:xfrm>
            <a:custGeom>
              <a:avLst/>
              <a:gdLst>
                <a:gd name="T0" fmla="*/ 647 w 988"/>
                <a:gd name="T1" fmla="*/ 75 h 1146"/>
                <a:gd name="T2" fmla="*/ 582 w 988"/>
                <a:gd name="T3" fmla="*/ 120 h 1146"/>
                <a:gd name="T4" fmla="*/ 574 w 988"/>
                <a:gd name="T5" fmla="*/ 187 h 1146"/>
                <a:gd name="T6" fmla="*/ 654 w 988"/>
                <a:gd name="T7" fmla="*/ 241 h 1146"/>
                <a:gd name="T8" fmla="*/ 680 w 988"/>
                <a:gd name="T9" fmla="*/ 168 h 1146"/>
                <a:gd name="T10" fmla="*/ 748 w 988"/>
                <a:gd name="T11" fmla="*/ 166 h 1146"/>
                <a:gd name="T12" fmla="*/ 809 w 988"/>
                <a:gd name="T13" fmla="*/ 183 h 1146"/>
                <a:gd name="T14" fmla="*/ 833 w 988"/>
                <a:gd name="T15" fmla="*/ 247 h 1146"/>
                <a:gd name="T16" fmla="*/ 757 w 988"/>
                <a:gd name="T17" fmla="*/ 274 h 1146"/>
                <a:gd name="T18" fmla="*/ 804 w 988"/>
                <a:gd name="T19" fmla="*/ 302 h 1146"/>
                <a:gd name="T20" fmla="*/ 785 w 988"/>
                <a:gd name="T21" fmla="*/ 312 h 1146"/>
                <a:gd name="T22" fmla="*/ 701 w 988"/>
                <a:gd name="T23" fmla="*/ 373 h 1146"/>
                <a:gd name="T24" fmla="*/ 666 w 988"/>
                <a:gd name="T25" fmla="*/ 478 h 1146"/>
                <a:gd name="T26" fmla="*/ 593 w 988"/>
                <a:gd name="T27" fmla="*/ 437 h 1146"/>
                <a:gd name="T28" fmla="*/ 535 w 988"/>
                <a:gd name="T29" fmla="*/ 515 h 1146"/>
                <a:gd name="T30" fmla="*/ 600 w 988"/>
                <a:gd name="T31" fmla="*/ 547 h 1146"/>
                <a:gd name="T32" fmla="*/ 692 w 988"/>
                <a:gd name="T33" fmla="*/ 608 h 1146"/>
                <a:gd name="T34" fmla="*/ 766 w 988"/>
                <a:gd name="T35" fmla="*/ 597 h 1146"/>
                <a:gd name="T36" fmla="*/ 884 w 988"/>
                <a:gd name="T37" fmla="*/ 647 h 1146"/>
                <a:gd name="T38" fmla="*/ 988 w 988"/>
                <a:gd name="T39" fmla="*/ 711 h 1146"/>
                <a:gd name="T40" fmla="*/ 943 w 988"/>
                <a:gd name="T41" fmla="*/ 854 h 1146"/>
                <a:gd name="T42" fmla="*/ 885 w 988"/>
                <a:gd name="T43" fmla="*/ 918 h 1146"/>
                <a:gd name="T44" fmla="*/ 830 w 988"/>
                <a:gd name="T45" fmla="*/ 979 h 1146"/>
                <a:gd name="T46" fmla="*/ 779 w 988"/>
                <a:gd name="T47" fmla="*/ 1037 h 1146"/>
                <a:gd name="T48" fmla="*/ 757 w 988"/>
                <a:gd name="T49" fmla="*/ 1082 h 1146"/>
                <a:gd name="T50" fmla="*/ 716 w 988"/>
                <a:gd name="T51" fmla="*/ 1126 h 1146"/>
                <a:gd name="T52" fmla="*/ 703 w 988"/>
                <a:gd name="T53" fmla="*/ 1065 h 1146"/>
                <a:gd name="T54" fmla="*/ 735 w 988"/>
                <a:gd name="T55" fmla="*/ 936 h 1146"/>
                <a:gd name="T56" fmla="*/ 731 w 988"/>
                <a:gd name="T57" fmla="*/ 813 h 1146"/>
                <a:gd name="T58" fmla="*/ 666 w 988"/>
                <a:gd name="T59" fmla="*/ 729 h 1146"/>
                <a:gd name="T60" fmla="*/ 679 w 988"/>
                <a:gd name="T61" fmla="*/ 660 h 1146"/>
                <a:gd name="T62" fmla="*/ 621 w 988"/>
                <a:gd name="T63" fmla="*/ 588 h 1146"/>
                <a:gd name="T64" fmla="*/ 559 w 988"/>
                <a:gd name="T65" fmla="*/ 550 h 1146"/>
                <a:gd name="T66" fmla="*/ 464 w 988"/>
                <a:gd name="T67" fmla="*/ 496 h 1146"/>
                <a:gd name="T68" fmla="*/ 410 w 988"/>
                <a:gd name="T69" fmla="*/ 440 h 1146"/>
                <a:gd name="T70" fmla="*/ 410 w 988"/>
                <a:gd name="T71" fmla="*/ 463 h 1146"/>
                <a:gd name="T72" fmla="*/ 354 w 988"/>
                <a:gd name="T73" fmla="*/ 392 h 1146"/>
                <a:gd name="T74" fmla="*/ 319 w 988"/>
                <a:gd name="T75" fmla="*/ 267 h 1146"/>
                <a:gd name="T76" fmla="*/ 298 w 988"/>
                <a:gd name="T77" fmla="*/ 233 h 1146"/>
                <a:gd name="T78" fmla="*/ 244 w 988"/>
                <a:gd name="T79" fmla="*/ 174 h 1146"/>
                <a:gd name="T80" fmla="*/ 151 w 988"/>
                <a:gd name="T81" fmla="*/ 144 h 1146"/>
                <a:gd name="T82" fmla="*/ 105 w 988"/>
                <a:gd name="T83" fmla="*/ 168 h 1146"/>
                <a:gd name="T84" fmla="*/ 58 w 988"/>
                <a:gd name="T85" fmla="*/ 198 h 1146"/>
                <a:gd name="T86" fmla="*/ 24 w 988"/>
                <a:gd name="T87" fmla="*/ 153 h 1146"/>
                <a:gd name="T88" fmla="*/ 9 w 988"/>
                <a:gd name="T89" fmla="*/ 97 h 1146"/>
                <a:gd name="T90" fmla="*/ 28 w 988"/>
                <a:gd name="T91" fmla="*/ 62 h 1146"/>
                <a:gd name="T92" fmla="*/ 95 w 988"/>
                <a:gd name="T93" fmla="*/ 21 h 1146"/>
                <a:gd name="T94" fmla="*/ 255 w 988"/>
                <a:gd name="T95" fmla="*/ 38 h 1146"/>
                <a:gd name="T96" fmla="*/ 332 w 988"/>
                <a:gd name="T97" fmla="*/ 41 h 1146"/>
                <a:gd name="T98" fmla="*/ 451 w 988"/>
                <a:gd name="T99" fmla="*/ 73 h 1146"/>
                <a:gd name="T100" fmla="*/ 537 w 988"/>
                <a:gd name="T101" fmla="*/ 53 h 1146"/>
                <a:gd name="T102" fmla="*/ 561 w 988"/>
                <a:gd name="T103" fmla="*/ 12 h 1146"/>
                <a:gd name="T104" fmla="*/ 606 w 988"/>
                <a:gd name="T105" fmla="*/ 51 h 1146"/>
                <a:gd name="T106" fmla="*/ 324 w 988"/>
                <a:gd name="T107" fmla="*/ 86 h 1146"/>
                <a:gd name="T108" fmla="*/ 418 w 988"/>
                <a:gd name="T109" fmla="*/ 135 h 1146"/>
                <a:gd name="T110" fmla="*/ 403 w 988"/>
                <a:gd name="T111" fmla="*/ 133 h 1146"/>
                <a:gd name="T112" fmla="*/ 533 w 988"/>
                <a:gd name="T113" fmla="*/ 250 h 1146"/>
                <a:gd name="T114" fmla="*/ 576 w 988"/>
                <a:gd name="T115" fmla="*/ 295 h 1146"/>
                <a:gd name="T116" fmla="*/ 613 w 988"/>
                <a:gd name="T117" fmla="*/ 271 h 1146"/>
                <a:gd name="T118" fmla="*/ 606 w 988"/>
                <a:gd name="T119" fmla="*/ 340 h 1146"/>
                <a:gd name="T120" fmla="*/ 671 w 988"/>
                <a:gd name="T121" fmla="*/ 317 h 1146"/>
                <a:gd name="T122" fmla="*/ 653 w 988"/>
                <a:gd name="T123" fmla="*/ 33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8" h="1146">
                  <a:moveTo>
                    <a:pt x="602" y="62"/>
                  </a:moveTo>
                  <a:cubicBezTo>
                    <a:pt x="603" y="66"/>
                    <a:pt x="608" y="59"/>
                    <a:pt x="606" y="68"/>
                  </a:cubicBezTo>
                  <a:cubicBezTo>
                    <a:pt x="608" y="68"/>
                    <a:pt x="610" y="68"/>
                    <a:pt x="612" y="68"/>
                  </a:cubicBezTo>
                  <a:cubicBezTo>
                    <a:pt x="614" y="66"/>
                    <a:pt x="616" y="63"/>
                    <a:pt x="615" y="58"/>
                  </a:cubicBezTo>
                  <a:cubicBezTo>
                    <a:pt x="618" y="57"/>
                    <a:pt x="619" y="56"/>
                    <a:pt x="619" y="53"/>
                  </a:cubicBezTo>
                  <a:cubicBezTo>
                    <a:pt x="625" y="55"/>
                    <a:pt x="620" y="47"/>
                    <a:pt x="626" y="49"/>
                  </a:cubicBezTo>
                  <a:cubicBezTo>
                    <a:pt x="626" y="45"/>
                    <a:pt x="626" y="40"/>
                    <a:pt x="626" y="36"/>
                  </a:cubicBezTo>
                  <a:cubicBezTo>
                    <a:pt x="633" y="35"/>
                    <a:pt x="636" y="34"/>
                    <a:pt x="641" y="36"/>
                  </a:cubicBezTo>
                  <a:cubicBezTo>
                    <a:pt x="643" y="37"/>
                    <a:pt x="642" y="40"/>
                    <a:pt x="643" y="41"/>
                  </a:cubicBezTo>
                  <a:cubicBezTo>
                    <a:pt x="644" y="42"/>
                    <a:pt x="646" y="41"/>
                    <a:pt x="647" y="41"/>
                  </a:cubicBezTo>
                  <a:cubicBezTo>
                    <a:pt x="649" y="42"/>
                    <a:pt x="650" y="45"/>
                    <a:pt x="653" y="45"/>
                  </a:cubicBezTo>
                  <a:cubicBezTo>
                    <a:pt x="653" y="51"/>
                    <a:pt x="650" y="53"/>
                    <a:pt x="647" y="55"/>
                  </a:cubicBezTo>
                  <a:cubicBezTo>
                    <a:pt x="651" y="57"/>
                    <a:pt x="649" y="64"/>
                    <a:pt x="654" y="66"/>
                  </a:cubicBezTo>
                  <a:cubicBezTo>
                    <a:pt x="653" y="70"/>
                    <a:pt x="648" y="71"/>
                    <a:pt x="647" y="75"/>
                  </a:cubicBezTo>
                  <a:cubicBezTo>
                    <a:pt x="644" y="75"/>
                    <a:pt x="642" y="78"/>
                    <a:pt x="641" y="75"/>
                  </a:cubicBezTo>
                  <a:cubicBezTo>
                    <a:pt x="638" y="77"/>
                    <a:pt x="638" y="82"/>
                    <a:pt x="636" y="84"/>
                  </a:cubicBezTo>
                  <a:cubicBezTo>
                    <a:pt x="634" y="83"/>
                    <a:pt x="637" y="79"/>
                    <a:pt x="628" y="81"/>
                  </a:cubicBezTo>
                  <a:cubicBezTo>
                    <a:pt x="628" y="79"/>
                    <a:pt x="631" y="79"/>
                    <a:pt x="632" y="79"/>
                  </a:cubicBezTo>
                  <a:cubicBezTo>
                    <a:pt x="628" y="73"/>
                    <a:pt x="621" y="81"/>
                    <a:pt x="615" y="79"/>
                  </a:cubicBezTo>
                  <a:cubicBezTo>
                    <a:pt x="617" y="85"/>
                    <a:pt x="615" y="83"/>
                    <a:pt x="615" y="90"/>
                  </a:cubicBezTo>
                  <a:cubicBezTo>
                    <a:pt x="613" y="90"/>
                    <a:pt x="614" y="88"/>
                    <a:pt x="613" y="86"/>
                  </a:cubicBezTo>
                  <a:cubicBezTo>
                    <a:pt x="609" y="87"/>
                    <a:pt x="610" y="93"/>
                    <a:pt x="604" y="92"/>
                  </a:cubicBezTo>
                  <a:cubicBezTo>
                    <a:pt x="605" y="94"/>
                    <a:pt x="608" y="93"/>
                    <a:pt x="608" y="96"/>
                  </a:cubicBezTo>
                  <a:cubicBezTo>
                    <a:pt x="608" y="99"/>
                    <a:pt x="606" y="100"/>
                    <a:pt x="606" y="103"/>
                  </a:cubicBezTo>
                  <a:cubicBezTo>
                    <a:pt x="602" y="99"/>
                    <a:pt x="596" y="110"/>
                    <a:pt x="595" y="109"/>
                  </a:cubicBezTo>
                  <a:cubicBezTo>
                    <a:pt x="594" y="108"/>
                    <a:pt x="591" y="106"/>
                    <a:pt x="591" y="112"/>
                  </a:cubicBezTo>
                  <a:cubicBezTo>
                    <a:pt x="589" y="112"/>
                    <a:pt x="586" y="112"/>
                    <a:pt x="584" y="112"/>
                  </a:cubicBezTo>
                  <a:cubicBezTo>
                    <a:pt x="581" y="113"/>
                    <a:pt x="582" y="117"/>
                    <a:pt x="582" y="120"/>
                  </a:cubicBezTo>
                  <a:cubicBezTo>
                    <a:pt x="579" y="118"/>
                    <a:pt x="578" y="118"/>
                    <a:pt x="578" y="122"/>
                  </a:cubicBezTo>
                  <a:cubicBezTo>
                    <a:pt x="574" y="118"/>
                    <a:pt x="573" y="121"/>
                    <a:pt x="569" y="122"/>
                  </a:cubicBezTo>
                  <a:cubicBezTo>
                    <a:pt x="570" y="123"/>
                    <a:pt x="571" y="126"/>
                    <a:pt x="571" y="129"/>
                  </a:cubicBezTo>
                  <a:cubicBezTo>
                    <a:pt x="566" y="125"/>
                    <a:pt x="568" y="130"/>
                    <a:pt x="565" y="135"/>
                  </a:cubicBezTo>
                  <a:cubicBezTo>
                    <a:pt x="563" y="139"/>
                    <a:pt x="558" y="143"/>
                    <a:pt x="557" y="151"/>
                  </a:cubicBezTo>
                  <a:cubicBezTo>
                    <a:pt x="553" y="154"/>
                    <a:pt x="551" y="159"/>
                    <a:pt x="548" y="163"/>
                  </a:cubicBezTo>
                  <a:cubicBezTo>
                    <a:pt x="548" y="166"/>
                    <a:pt x="550" y="163"/>
                    <a:pt x="550" y="163"/>
                  </a:cubicBezTo>
                  <a:cubicBezTo>
                    <a:pt x="552" y="163"/>
                    <a:pt x="551" y="164"/>
                    <a:pt x="552" y="165"/>
                  </a:cubicBezTo>
                  <a:cubicBezTo>
                    <a:pt x="553" y="165"/>
                    <a:pt x="555" y="168"/>
                    <a:pt x="556" y="168"/>
                  </a:cubicBezTo>
                  <a:cubicBezTo>
                    <a:pt x="557" y="169"/>
                    <a:pt x="559" y="164"/>
                    <a:pt x="563" y="168"/>
                  </a:cubicBezTo>
                  <a:cubicBezTo>
                    <a:pt x="564" y="169"/>
                    <a:pt x="565" y="170"/>
                    <a:pt x="567" y="170"/>
                  </a:cubicBezTo>
                  <a:cubicBezTo>
                    <a:pt x="567" y="173"/>
                    <a:pt x="567" y="175"/>
                    <a:pt x="567" y="178"/>
                  </a:cubicBezTo>
                  <a:cubicBezTo>
                    <a:pt x="567" y="180"/>
                    <a:pt x="570" y="179"/>
                    <a:pt x="571" y="181"/>
                  </a:cubicBezTo>
                  <a:cubicBezTo>
                    <a:pt x="572" y="183"/>
                    <a:pt x="575" y="183"/>
                    <a:pt x="574" y="187"/>
                  </a:cubicBezTo>
                  <a:cubicBezTo>
                    <a:pt x="584" y="186"/>
                    <a:pt x="591" y="189"/>
                    <a:pt x="597" y="187"/>
                  </a:cubicBezTo>
                  <a:cubicBezTo>
                    <a:pt x="598" y="194"/>
                    <a:pt x="606" y="192"/>
                    <a:pt x="610" y="196"/>
                  </a:cubicBezTo>
                  <a:cubicBezTo>
                    <a:pt x="611" y="197"/>
                    <a:pt x="611" y="196"/>
                    <a:pt x="612" y="198"/>
                  </a:cubicBezTo>
                  <a:cubicBezTo>
                    <a:pt x="612" y="201"/>
                    <a:pt x="614" y="198"/>
                    <a:pt x="613" y="198"/>
                  </a:cubicBezTo>
                  <a:cubicBezTo>
                    <a:pt x="616" y="198"/>
                    <a:pt x="616" y="201"/>
                    <a:pt x="617" y="202"/>
                  </a:cubicBezTo>
                  <a:cubicBezTo>
                    <a:pt x="620" y="203"/>
                    <a:pt x="624" y="201"/>
                    <a:pt x="623" y="206"/>
                  </a:cubicBezTo>
                  <a:cubicBezTo>
                    <a:pt x="633" y="205"/>
                    <a:pt x="638" y="209"/>
                    <a:pt x="647" y="209"/>
                  </a:cubicBezTo>
                  <a:cubicBezTo>
                    <a:pt x="647" y="215"/>
                    <a:pt x="646" y="221"/>
                    <a:pt x="649" y="224"/>
                  </a:cubicBezTo>
                  <a:cubicBezTo>
                    <a:pt x="649" y="224"/>
                    <a:pt x="651" y="227"/>
                    <a:pt x="651" y="226"/>
                  </a:cubicBezTo>
                  <a:cubicBezTo>
                    <a:pt x="651" y="228"/>
                    <a:pt x="649" y="230"/>
                    <a:pt x="649" y="230"/>
                  </a:cubicBezTo>
                  <a:cubicBezTo>
                    <a:pt x="650" y="232"/>
                    <a:pt x="651" y="230"/>
                    <a:pt x="653" y="232"/>
                  </a:cubicBezTo>
                  <a:cubicBezTo>
                    <a:pt x="653" y="232"/>
                    <a:pt x="649" y="237"/>
                    <a:pt x="654" y="235"/>
                  </a:cubicBezTo>
                  <a:cubicBezTo>
                    <a:pt x="653" y="237"/>
                    <a:pt x="652" y="238"/>
                    <a:pt x="653" y="241"/>
                  </a:cubicBezTo>
                  <a:cubicBezTo>
                    <a:pt x="653" y="243"/>
                    <a:pt x="654" y="242"/>
                    <a:pt x="654" y="241"/>
                  </a:cubicBezTo>
                  <a:cubicBezTo>
                    <a:pt x="657" y="241"/>
                    <a:pt x="655" y="244"/>
                    <a:pt x="656" y="245"/>
                  </a:cubicBezTo>
                  <a:cubicBezTo>
                    <a:pt x="657" y="245"/>
                    <a:pt x="659" y="244"/>
                    <a:pt x="660" y="245"/>
                  </a:cubicBezTo>
                  <a:cubicBezTo>
                    <a:pt x="662" y="247"/>
                    <a:pt x="669" y="247"/>
                    <a:pt x="675" y="245"/>
                  </a:cubicBezTo>
                  <a:cubicBezTo>
                    <a:pt x="677" y="237"/>
                    <a:pt x="677" y="233"/>
                    <a:pt x="675" y="226"/>
                  </a:cubicBezTo>
                  <a:cubicBezTo>
                    <a:pt x="676" y="224"/>
                    <a:pt x="672" y="225"/>
                    <a:pt x="671" y="224"/>
                  </a:cubicBezTo>
                  <a:cubicBezTo>
                    <a:pt x="669" y="221"/>
                    <a:pt x="674" y="215"/>
                    <a:pt x="667" y="217"/>
                  </a:cubicBezTo>
                  <a:cubicBezTo>
                    <a:pt x="669" y="215"/>
                    <a:pt x="672" y="215"/>
                    <a:pt x="671" y="211"/>
                  </a:cubicBezTo>
                  <a:cubicBezTo>
                    <a:pt x="679" y="213"/>
                    <a:pt x="678" y="207"/>
                    <a:pt x="684" y="207"/>
                  </a:cubicBezTo>
                  <a:cubicBezTo>
                    <a:pt x="687" y="208"/>
                    <a:pt x="685" y="203"/>
                    <a:pt x="686" y="202"/>
                  </a:cubicBezTo>
                  <a:cubicBezTo>
                    <a:pt x="686" y="202"/>
                    <a:pt x="691" y="204"/>
                    <a:pt x="692" y="202"/>
                  </a:cubicBezTo>
                  <a:cubicBezTo>
                    <a:pt x="687" y="194"/>
                    <a:pt x="694" y="186"/>
                    <a:pt x="690" y="181"/>
                  </a:cubicBezTo>
                  <a:cubicBezTo>
                    <a:pt x="690" y="179"/>
                    <a:pt x="687" y="181"/>
                    <a:pt x="688" y="181"/>
                  </a:cubicBezTo>
                  <a:cubicBezTo>
                    <a:pt x="685" y="179"/>
                    <a:pt x="688" y="175"/>
                    <a:pt x="682" y="176"/>
                  </a:cubicBezTo>
                  <a:cubicBezTo>
                    <a:pt x="683" y="172"/>
                    <a:pt x="680" y="172"/>
                    <a:pt x="680" y="168"/>
                  </a:cubicBezTo>
                  <a:cubicBezTo>
                    <a:pt x="680" y="164"/>
                    <a:pt x="682" y="162"/>
                    <a:pt x="686" y="163"/>
                  </a:cubicBezTo>
                  <a:cubicBezTo>
                    <a:pt x="683" y="161"/>
                    <a:pt x="688" y="150"/>
                    <a:pt x="680" y="150"/>
                  </a:cubicBezTo>
                  <a:cubicBezTo>
                    <a:pt x="682" y="148"/>
                    <a:pt x="682" y="147"/>
                    <a:pt x="682" y="144"/>
                  </a:cubicBezTo>
                  <a:cubicBezTo>
                    <a:pt x="682" y="144"/>
                    <a:pt x="680" y="143"/>
                    <a:pt x="680" y="142"/>
                  </a:cubicBezTo>
                  <a:cubicBezTo>
                    <a:pt x="681" y="142"/>
                    <a:pt x="683" y="142"/>
                    <a:pt x="682" y="140"/>
                  </a:cubicBezTo>
                  <a:cubicBezTo>
                    <a:pt x="682" y="139"/>
                    <a:pt x="680" y="138"/>
                    <a:pt x="680" y="137"/>
                  </a:cubicBezTo>
                  <a:cubicBezTo>
                    <a:pt x="680" y="134"/>
                    <a:pt x="684" y="130"/>
                    <a:pt x="680" y="129"/>
                  </a:cubicBezTo>
                  <a:cubicBezTo>
                    <a:pt x="681" y="126"/>
                    <a:pt x="696" y="125"/>
                    <a:pt x="694" y="131"/>
                  </a:cubicBezTo>
                  <a:cubicBezTo>
                    <a:pt x="701" y="131"/>
                    <a:pt x="711" y="133"/>
                    <a:pt x="714" y="127"/>
                  </a:cubicBezTo>
                  <a:cubicBezTo>
                    <a:pt x="718" y="132"/>
                    <a:pt x="728" y="132"/>
                    <a:pt x="727" y="142"/>
                  </a:cubicBezTo>
                  <a:cubicBezTo>
                    <a:pt x="732" y="142"/>
                    <a:pt x="737" y="142"/>
                    <a:pt x="742" y="142"/>
                  </a:cubicBezTo>
                  <a:cubicBezTo>
                    <a:pt x="741" y="145"/>
                    <a:pt x="743" y="146"/>
                    <a:pt x="746" y="146"/>
                  </a:cubicBezTo>
                  <a:cubicBezTo>
                    <a:pt x="746" y="150"/>
                    <a:pt x="745" y="153"/>
                    <a:pt x="746" y="157"/>
                  </a:cubicBezTo>
                  <a:cubicBezTo>
                    <a:pt x="746" y="161"/>
                    <a:pt x="751" y="165"/>
                    <a:pt x="748" y="166"/>
                  </a:cubicBezTo>
                  <a:cubicBezTo>
                    <a:pt x="748" y="169"/>
                    <a:pt x="751" y="168"/>
                    <a:pt x="753" y="168"/>
                  </a:cubicBezTo>
                  <a:cubicBezTo>
                    <a:pt x="752" y="174"/>
                    <a:pt x="760" y="171"/>
                    <a:pt x="755" y="176"/>
                  </a:cubicBezTo>
                  <a:cubicBezTo>
                    <a:pt x="763" y="177"/>
                    <a:pt x="765" y="173"/>
                    <a:pt x="772" y="174"/>
                  </a:cubicBezTo>
                  <a:cubicBezTo>
                    <a:pt x="772" y="172"/>
                    <a:pt x="771" y="171"/>
                    <a:pt x="770" y="170"/>
                  </a:cubicBezTo>
                  <a:cubicBezTo>
                    <a:pt x="771" y="166"/>
                    <a:pt x="773" y="166"/>
                    <a:pt x="776" y="168"/>
                  </a:cubicBezTo>
                  <a:cubicBezTo>
                    <a:pt x="773" y="162"/>
                    <a:pt x="780" y="163"/>
                    <a:pt x="781" y="161"/>
                  </a:cubicBezTo>
                  <a:cubicBezTo>
                    <a:pt x="782" y="159"/>
                    <a:pt x="779" y="159"/>
                    <a:pt x="779" y="159"/>
                  </a:cubicBezTo>
                  <a:cubicBezTo>
                    <a:pt x="779" y="157"/>
                    <a:pt x="783" y="156"/>
                    <a:pt x="787" y="155"/>
                  </a:cubicBezTo>
                  <a:cubicBezTo>
                    <a:pt x="783" y="159"/>
                    <a:pt x="786" y="159"/>
                    <a:pt x="790" y="165"/>
                  </a:cubicBezTo>
                  <a:cubicBezTo>
                    <a:pt x="793" y="167"/>
                    <a:pt x="795" y="172"/>
                    <a:pt x="802" y="172"/>
                  </a:cubicBezTo>
                  <a:cubicBezTo>
                    <a:pt x="801" y="174"/>
                    <a:pt x="798" y="173"/>
                    <a:pt x="798" y="176"/>
                  </a:cubicBezTo>
                  <a:cubicBezTo>
                    <a:pt x="799" y="178"/>
                    <a:pt x="802" y="178"/>
                    <a:pt x="802" y="181"/>
                  </a:cubicBezTo>
                  <a:cubicBezTo>
                    <a:pt x="804" y="182"/>
                    <a:pt x="803" y="178"/>
                    <a:pt x="804" y="178"/>
                  </a:cubicBezTo>
                  <a:cubicBezTo>
                    <a:pt x="808" y="176"/>
                    <a:pt x="802" y="185"/>
                    <a:pt x="809" y="183"/>
                  </a:cubicBezTo>
                  <a:cubicBezTo>
                    <a:pt x="806" y="188"/>
                    <a:pt x="810" y="190"/>
                    <a:pt x="805" y="194"/>
                  </a:cubicBezTo>
                  <a:cubicBezTo>
                    <a:pt x="806" y="198"/>
                    <a:pt x="811" y="196"/>
                    <a:pt x="813" y="198"/>
                  </a:cubicBezTo>
                  <a:cubicBezTo>
                    <a:pt x="813" y="199"/>
                    <a:pt x="810" y="201"/>
                    <a:pt x="811" y="202"/>
                  </a:cubicBezTo>
                  <a:cubicBezTo>
                    <a:pt x="812" y="203"/>
                    <a:pt x="815" y="203"/>
                    <a:pt x="817" y="204"/>
                  </a:cubicBezTo>
                  <a:cubicBezTo>
                    <a:pt x="818" y="204"/>
                    <a:pt x="819" y="207"/>
                    <a:pt x="820" y="207"/>
                  </a:cubicBezTo>
                  <a:cubicBezTo>
                    <a:pt x="823" y="209"/>
                    <a:pt x="827" y="210"/>
                    <a:pt x="830" y="213"/>
                  </a:cubicBezTo>
                  <a:cubicBezTo>
                    <a:pt x="832" y="214"/>
                    <a:pt x="834" y="206"/>
                    <a:pt x="835" y="211"/>
                  </a:cubicBezTo>
                  <a:cubicBezTo>
                    <a:pt x="835" y="216"/>
                    <a:pt x="831" y="216"/>
                    <a:pt x="826" y="217"/>
                  </a:cubicBezTo>
                  <a:cubicBezTo>
                    <a:pt x="829" y="220"/>
                    <a:pt x="835" y="222"/>
                    <a:pt x="841" y="222"/>
                  </a:cubicBezTo>
                  <a:cubicBezTo>
                    <a:pt x="840" y="225"/>
                    <a:pt x="842" y="226"/>
                    <a:pt x="845" y="226"/>
                  </a:cubicBezTo>
                  <a:cubicBezTo>
                    <a:pt x="844" y="230"/>
                    <a:pt x="845" y="232"/>
                    <a:pt x="848" y="232"/>
                  </a:cubicBezTo>
                  <a:cubicBezTo>
                    <a:pt x="847" y="234"/>
                    <a:pt x="846" y="237"/>
                    <a:pt x="846" y="241"/>
                  </a:cubicBezTo>
                  <a:cubicBezTo>
                    <a:pt x="843" y="242"/>
                    <a:pt x="839" y="242"/>
                    <a:pt x="835" y="245"/>
                  </a:cubicBezTo>
                  <a:cubicBezTo>
                    <a:pt x="834" y="245"/>
                    <a:pt x="835" y="246"/>
                    <a:pt x="833" y="247"/>
                  </a:cubicBezTo>
                  <a:cubicBezTo>
                    <a:pt x="831" y="247"/>
                    <a:pt x="830" y="247"/>
                    <a:pt x="830" y="248"/>
                  </a:cubicBezTo>
                  <a:cubicBezTo>
                    <a:pt x="829" y="252"/>
                    <a:pt x="825" y="249"/>
                    <a:pt x="826" y="248"/>
                  </a:cubicBezTo>
                  <a:cubicBezTo>
                    <a:pt x="825" y="249"/>
                    <a:pt x="823" y="251"/>
                    <a:pt x="822" y="252"/>
                  </a:cubicBezTo>
                  <a:cubicBezTo>
                    <a:pt x="822" y="253"/>
                    <a:pt x="821" y="257"/>
                    <a:pt x="820" y="258"/>
                  </a:cubicBezTo>
                  <a:cubicBezTo>
                    <a:pt x="819" y="259"/>
                    <a:pt x="812" y="257"/>
                    <a:pt x="817" y="260"/>
                  </a:cubicBezTo>
                  <a:cubicBezTo>
                    <a:pt x="814" y="263"/>
                    <a:pt x="808" y="261"/>
                    <a:pt x="805" y="261"/>
                  </a:cubicBezTo>
                  <a:cubicBezTo>
                    <a:pt x="801" y="262"/>
                    <a:pt x="798" y="262"/>
                    <a:pt x="794" y="261"/>
                  </a:cubicBezTo>
                  <a:cubicBezTo>
                    <a:pt x="791" y="261"/>
                    <a:pt x="791" y="260"/>
                    <a:pt x="789" y="260"/>
                  </a:cubicBezTo>
                  <a:cubicBezTo>
                    <a:pt x="780" y="258"/>
                    <a:pt x="772" y="260"/>
                    <a:pt x="764" y="261"/>
                  </a:cubicBezTo>
                  <a:cubicBezTo>
                    <a:pt x="758" y="264"/>
                    <a:pt x="756" y="271"/>
                    <a:pt x="748" y="273"/>
                  </a:cubicBezTo>
                  <a:cubicBezTo>
                    <a:pt x="752" y="277"/>
                    <a:pt x="744" y="277"/>
                    <a:pt x="742" y="280"/>
                  </a:cubicBezTo>
                  <a:cubicBezTo>
                    <a:pt x="743" y="282"/>
                    <a:pt x="744" y="283"/>
                    <a:pt x="744" y="286"/>
                  </a:cubicBezTo>
                  <a:cubicBezTo>
                    <a:pt x="747" y="284"/>
                    <a:pt x="747" y="280"/>
                    <a:pt x="749" y="278"/>
                  </a:cubicBezTo>
                  <a:cubicBezTo>
                    <a:pt x="751" y="277"/>
                    <a:pt x="757" y="278"/>
                    <a:pt x="757" y="274"/>
                  </a:cubicBezTo>
                  <a:cubicBezTo>
                    <a:pt x="757" y="268"/>
                    <a:pt x="760" y="279"/>
                    <a:pt x="761" y="271"/>
                  </a:cubicBezTo>
                  <a:cubicBezTo>
                    <a:pt x="763" y="269"/>
                    <a:pt x="764" y="273"/>
                    <a:pt x="764" y="273"/>
                  </a:cubicBezTo>
                  <a:cubicBezTo>
                    <a:pt x="766" y="272"/>
                    <a:pt x="765" y="269"/>
                    <a:pt x="766" y="269"/>
                  </a:cubicBezTo>
                  <a:cubicBezTo>
                    <a:pt x="770" y="268"/>
                    <a:pt x="773" y="269"/>
                    <a:pt x="779" y="269"/>
                  </a:cubicBezTo>
                  <a:cubicBezTo>
                    <a:pt x="780" y="271"/>
                    <a:pt x="781" y="270"/>
                    <a:pt x="781" y="269"/>
                  </a:cubicBezTo>
                  <a:cubicBezTo>
                    <a:pt x="784" y="268"/>
                    <a:pt x="784" y="279"/>
                    <a:pt x="779" y="276"/>
                  </a:cubicBezTo>
                  <a:cubicBezTo>
                    <a:pt x="784" y="281"/>
                    <a:pt x="776" y="282"/>
                    <a:pt x="777" y="289"/>
                  </a:cubicBezTo>
                  <a:cubicBezTo>
                    <a:pt x="778" y="291"/>
                    <a:pt x="779" y="292"/>
                    <a:pt x="779" y="295"/>
                  </a:cubicBezTo>
                  <a:cubicBezTo>
                    <a:pt x="781" y="294"/>
                    <a:pt x="783" y="293"/>
                    <a:pt x="783" y="295"/>
                  </a:cubicBezTo>
                  <a:cubicBezTo>
                    <a:pt x="783" y="297"/>
                    <a:pt x="785" y="296"/>
                    <a:pt x="787" y="297"/>
                  </a:cubicBezTo>
                  <a:cubicBezTo>
                    <a:pt x="788" y="297"/>
                    <a:pt x="790" y="300"/>
                    <a:pt x="790" y="301"/>
                  </a:cubicBezTo>
                  <a:cubicBezTo>
                    <a:pt x="791" y="301"/>
                    <a:pt x="793" y="300"/>
                    <a:pt x="794" y="301"/>
                  </a:cubicBezTo>
                  <a:cubicBezTo>
                    <a:pt x="795" y="301"/>
                    <a:pt x="796" y="302"/>
                    <a:pt x="796" y="302"/>
                  </a:cubicBezTo>
                  <a:cubicBezTo>
                    <a:pt x="799" y="303"/>
                    <a:pt x="801" y="298"/>
                    <a:pt x="804" y="302"/>
                  </a:cubicBezTo>
                  <a:cubicBezTo>
                    <a:pt x="806" y="303"/>
                    <a:pt x="804" y="299"/>
                    <a:pt x="805" y="299"/>
                  </a:cubicBezTo>
                  <a:cubicBezTo>
                    <a:pt x="806" y="298"/>
                    <a:pt x="809" y="299"/>
                    <a:pt x="809" y="299"/>
                  </a:cubicBezTo>
                  <a:cubicBezTo>
                    <a:pt x="810" y="297"/>
                    <a:pt x="808" y="295"/>
                    <a:pt x="809" y="293"/>
                  </a:cubicBezTo>
                  <a:cubicBezTo>
                    <a:pt x="812" y="292"/>
                    <a:pt x="813" y="295"/>
                    <a:pt x="813" y="297"/>
                  </a:cubicBezTo>
                  <a:cubicBezTo>
                    <a:pt x="814" y="300"/>
                    <a:pt x="819" y="298"/>
                    <a:pt x="817" y="304"/>
                  </a:cubicBezTo>
                  <a:cubicBezTo>
                    <a:pt x="814" y="305"/>
                    <a:pt x="813" y="302"/>
                    <a:pt x="811" y="302"/>
                  </a:cubicBezTo>
                  <a:cubicBezTo>
                    <a:pt x="808" y="303"/>
                    <a:pt x="808" y="307"/>
                    <a:pt x="805" y="308"/>
                  </a:cubicBezTo>
                  <a:cubicBezTo>
                    <a:pt x="804" y="309"/>
                    <a:pt x="801" y="308"/>
                    <a:pt x="800" y="308"/>
                  </a:cubicBezTo>
                  <a:cubicBezTo>
                    <a:pt x="796" y="309"/>
                    <a:pt x="797" y="313"/>
                    <a:pt x="790" y="312"/>
                  </a:cubicBezTo>
                  <a:cubicBezTo>
                    <a:pt x="787" y="311"/>
                    <a:pt x="788" y="316"/>
                    <a:pt x="787" y="317"/>
                  </a:cubicBezTo>
                  <a:cubicBezTo>
                    <a:pt x="786" y="318"/>
                    <a:pt x="784" y="316"/>
                    <a:pt x="785" y="315"/>
                  </a:cubicBezTo>
                  <a:cubicBezTo>
                    <a:pt x="781" y="318"/>
                    <a:pt x="782" y="322"/>
                    <a:pt x="776" y="321"/>
                  </a:cubicBezTo>
                  <a:cubicBezTo>
                    <a:pt x="779" y="317"/>
                    <a:pt x="775" y="319"/>
                    <a:pt x="776" y="314"/>
                  </a:cubicBezTo>
                  <a:cubicBezTo>
                    <a:pt x="779" y="312"/>
                    <a:pt x="781" y="308"/>
                    <a:pt x="785" y="312"/>
                  </a:cubicBezTo>
                  <a:cubicBezTo>
                    <a:pt x="786" y="306"/>
                    <a:pt x="782" y="306"/>
                    <a:pt x="779" y="304"/>
                  </a:cubicBezTo>
                  <a:cubicBezTo>
                    <a:pt x="775" y="303"/>
                    <a:pt x="772" y="310"/>
                    <a:pt x="768" y="310"/>
                  </a:cubicBezTo>
                  <a:cubicBezTo>
                    <a:pt x="768" y="310"/>
                    <a:pt x="763" y="311"/>
                    <a:pt x="762" y="312"/>
                  </a:cubicBezTo>
                  <a:cubicBezTo>
                    <a:pt x="761" y="313"/>
                    <a:pt x="761" y="313"/>
                    <a:pt x="761" y="315"/>
                  </a:cubicBezTo>
                  <a:cubicBezTo>
                    <a:pt x="750" y="314"/>
                    <a:pt x="751" y="321"/>
                    <a:pt x="742" y="317"/>
                  </a:cubicBezTo>
                  <a:cubicBezTo>
                    <a:pt x="745" y="320"/>
                    <a:pt x="747" y="321"/>
                    <a:pt x="738" y="321"/>
                  </a:cubicBezTo>
                  <a:cubicBezTo>
                    <a:pt x="734" y="324"/>
                    <a:pt x="733" y="334"/>
                    <a:pt x="738" y="336"/>
                  </a:cubicBezTo>
                  <a:cubicBezTo>
                    <a:pt x="738" y="340"/>
                    <a:pt x="733" y="338"/>
                    <a:pt x="735" y="343"/>
                  </a:cubicBezTo>
                  <a:cubicBezTo>
                    <a:pt x="733" y="344"/>
                    <a:pt x="731" y="343"/>
                    <a:pt x="729" y="343"/>
                  </a:cubicBezTo>
                  <a:cubicBezTo>
                    <a:pt x="727" y="344"/>
                    <a:pt x="727" y="346"/>
                    <a:pt x="725" y="347"/>
                  </a:cubicBezTo>
                  <a:cubicBezTo>
                    <a:pt x="722" y="349"/>
                    <a:pt x="717" y="348"/>
                    <a:pt x="714" y="351"/>
                  </a:cubicBezTo>
                  <a:cubicBezTo>
                    <a:pt x="713" y="352"/>
                    <a:pt x="711" y="353"/>
                    <a:pt x="710" y="355"/>
                  </a:cubicBezTo>
                  <a:cubicBezTo>
                    <a:pt x="708" y="357"/>
                    <a:pt x="708" y="361"/>
                    <a:pt x="705" y="364"/>
                  </a:cubicBezTo>
                  <a:cubicBezTo>
                    <a:pt x="703" y="366"/>
                    <a:pt x="699" y="366"/>
                    <a:pt x="701" y="373"/>
                  </a:cubicBezTo>
                  <a:cubicBezTo>
                    <a:pt x="697" y="373"/>
                    <a:pt x="697" y="368"/>
                    <a:pt x="694" y="368"/>
                  </a:cubicBezTo>
                  <a:cubicBezTo>
                    <a:pt x="692" y="368"/>
                    <a:pt x="692" y="371"/>
                    <a:pt x="690" y="371"/>
                  </a:cubicBezTo>
                  <a:cubicBezTo>
                    <a:pt x="697" y="379"/>
                    <a:pt x="696" y="385"/>
                    <a:pt x="697" y="396"/>
                  </a:cubicBezTo>
                  <a:cubicBezTo>
                    <a:pt x="693" y="394"/>
                    <a:pt x="695" y="398"/>
                    <a:pt x="694" y="399"/>
                  </a:cubicBezTo>
                  <a:cubicBezTo>
                    <a:pt x="693" y="400"/>
                    <a:pt x="690" y="399"/>
                    <a:pt x="690" y="399"/>
                  </a:cubicBezTo>
                  <a:cubicBezTo>
                    <a:pt x="688" y="401"/>
                    <a:pt x="688" y="402"/>
                    <a:pt x="686" y="403"/>
                  </a:cubicBezTo>
                  <a:cubicBezTo>
                    <a:pt x="684" y="405"/>
                    <a:pt x="682" y="408"/>
                    <a:pt x="680" y="409"/>
                  </a:cubicBezTo>
                  <a:cubicBezTo>
                    <a:pt x="678" y="410"/>
                    <a:pt x="675" y="408"/>
                    <a:pt x="673" y="411"/>
                  </a:cubicBezTo>
                  <a:cubicBezTo>
                    <a:pt x="669" y="412"/>
                    <a:pt x="667" y="416"/>
                    <a:pt x="666" y="420"/>
                  </a:cubicBezTo>
                  <a:cubicBezTo>
                    <a:pt x="661" y="420"/>
                    <a:pt x="662" y="426"/>
                    <a:pt x="656" y="425"/>
                  </a:cubicBezTo>
                  <a:cubicBezTo>
                    <a:pt x="658" y="432"/>
                    <a:pt x="652" y="446"/>
                    <a:pt x="660" y="446"/>
                  </a:cubicBezTo>
                  <a:cubicBezTo>
                    <a:pt x="656" y="453"/>
                    <a:pt x="663" y="453"/>
                    <a:pt x="662" y="463"/>
                  </a:cubicBezTo>
                  <a:cubicBezTo>
                    <a:pt x="662" y="465"/>
                    <a:pt x="664" y="464"/>
                    <a:pt x="666" y="465"/>
                  </a:cubicBezTo>
                  <a:cubicBezTo>
                    <a:pt x="663" y="470"/>
                    <a:pt x="666" y="470"/>
                    <a:pt x="666" y="478"/>
                  </a:cubicBezTo>
                  <a:cubicBezTo>
                    <a:pt x="662" y="478"/>
                    <a:pt x="659" y="479"/>
                    <a:pt x="658" y="481"/>
                  </a:cubicBezTo>
                  <a:cubicBezTo>
                    <a:pt x="655" y="481"/>
                    <a:pt x="657" y="478"/>
                    <a:pt x="656" y="476"/>
                  </a:cubicBezTo>
                  <a:cubicBezTo>
                    <a:pt x="655" y="474"/>
                    <a:pt x="652" y="475"/>
                    <a:pt x="651" y="474"/>
                  </a:cubicBezTo>
                  <a:cubicBezTo>
                    <a:pt x="650" y="473"/>
                    <a:pt x="651" y="469"/>
                    <a:pt x="647" y="470"/>
                  </a:cubicBezTo>
                  <a:cubicBezTo>
                    <a:pt x="648" y="466"/>
                    <a:pt x="650" y="462"/>
                    <a:pt x="643" y="461"/>
                  </a:cubicBezTo>
                  <a:cubicBezTo>
                    <a:pt x="646" y="452"/>
                    <a:pt x="642" y="453"/>
                    <a:pt x="641" y="444"/>
                  </a:cubicBezTo>
                  <a:cubicBezTo>
                    <a:pt x="640" y="444"/>
                    <a:pt x="639" y="446"/>
                    <a:pt x="638" y="446"/>
                  </a:cubicBezTo>
                  <a:cubicBezTo>
                    <a:pt x="638" y="445"/>
                    <a:pt x="638" y="443"/>
                    <a:pt x="638" y="442"/>
                  </a:cubicBezTo>
                  <a:cubicBezTo>
                    <a:pt x="635" y="443"/>
                    <a:pt x="625" y="445"/>
                    <a:pt x="623" y="442"/>
                  </a:cubicBezTo>
                  <a:cubicBezTo>
                    <a:pt x="621" y="441"/>
                    <a:pt x="621" y="439"/>
                    <a:pt x="619" y="439"/>
                  </a:cubicBezTo>
                  <a:cubicBezTo>
                    <a:pt x="618" y="438"/>
                    <a:pt x="615" y="441"/>
                    <a:pt x="612" y="440"/>
                  </a:cubicBezTo>
                  <a:cubicBezTo>
                    <a:pt x="612" y="440"/>
                    <a:pt x="619" y="434"/>
                    <a:pt x="612" y="437"/>
                  </a:cubicBezTo>
                  <a:cubicBezTo>
                    <a:pt x="611" y="437"/>
                    <a:pt x="612" y="438"/>
                    <a:pt x="610" y="439"/>
                  </a:cubicBezTo>
                  <a:cubicBezTo>
                    <a:pt x="605" y="439"/>
                    <a:pt x="597" y="439"/>
                    <a:pt x="593" y="437"/>
                  </a:cubicBezTo>
                  <a:cubicBezTo>
                    <a:pt x="589" y="436"/>
                    <a:pt x="592" y="443"/>
                    <a:pt x="591" y="446"/>
                  </a:cubicBezTo>
                  <a:cubicBezTo>
                    <a:pt x="581" y="444"/>
                    <a:pt x="569" y="444"/>
                    <a:pt x="557" y="442"/>
                  </a:cubicBezTo>
                  <a:cubicBezTo>
                    <a:pt x="556" y="443"/>
                    <a:pt x="556" y="444"/>
                    <a:pt x="554" y="444"/>
                  </a:cubicBezTo>
                  <a:cubicBezTo>
                    <a:pt x="552" y="445"/>
                    <a:pt x="552" y="448"/>
                    <a:pt x="550" y="448"/>
                  </a:cubicBezTo>
                  <a:cubicBezTo>
                    <a:pt x="548" y="448"/>
                    <a:pt x="549" y="450"/>
                    <a:pt x="548" y="452"/>
                  </a:cubicBezTo>
                  <a:cubicBezTo>
                    <a:pt x="546" y="452"/>
                    <a:pt x="543" y="451"/>
                    <a:pt x="541" y="452"/>
                  </a:cubicBezTo>
                  <a:cubicBezTo>
                    <a:pt x="539" y="452"/>
                    <a:pt x="539" y="456"/>
                    <a:pt x="535" y="455"/>
                  </a:cubicBezTo>
                  <a:cubicBezTo>
                    <a:pt x="536" y="459"/>
                    <a:pt x="533" y="468"/>
                    <a:pt x="537" y="468"/>
                  </a:cubicBezTo>
                  <a:cubicBezTo>
                    <a:pt x="535" y="471"/>
                    <a:pt x="534" y="474"/>
                    <a:pt x="531" y="476"/>
                  </a:cubicBezTo>
                  <a:cubicBezTo>
                    <a:pt x="532" y="481"/>
                    <a:pt x="531" y="486"/>
                    <a:pt x="531" y="491"/>
                  </a:cubicBezTo>
                  <a:cubicBezTo>
                    <a:pt x="532" y="493"/>
                    <a:pt x="533" y="494"/>
                    <a:pt x="533" y="496"/>
                  </a:cubicBezTo>
                  <a:cubicBezTo>
                    <a:pt x="533" y="501"/>
                    <a:pt x="535" y="506"/>
                    <a:pt x="531" y="509"/>
                  </a:cubicBezTo>
                  <a:cubicBezTo>
                    <a:pt x="531" y="512"/>
                    <a:pt x="536" y="510"/>
                    <a:pt x="537" y="511"/>
                  </a:cubicBezTo>
                  <a:cubicBezTo>
                    <a:pt x="537" y="512"/>
                    <a:pt x="535" y="514"/>
                    <a:pt x="535" y="515"/>
                  </a:cubicBezTo>
                  <a:cubicBezTo>
                    <a:pt x="535" y="514"/>
                    <a:pt x="537" y="517"/>
                    <a:pt x="537" y="517"/>
                  </a:cubicBezTo>
                  <a:cubicBezTo>
                    <a:pt x="538" y="519"/>
                    <a:pt x="540" y="517"/>
                    <a:pt x="541" y="519"/>
                  </a:cubicBezTo>
                  <a:cubicBezTo>
                    <a:pt x="541" y="519"/>
                    <a:pt x="540" y="522"/>
                    <a:pt x="541" y="522"/>
                  </a:cubicBezTo>
                  <a:cubicBezTo>
                    <a:pt x="541" y="523"/>
                    <a:pt x="542" y="522"/>
                    <a:pt x="543" y="522"/>
                  </a:cubicBezTo>
                  <a:cubicBezTo>
                    <a:pt x="543" y="523"/>
                    <a:pt x="542" y="526"/>
                    <a:pt x="543" y="526"/>
                  </a:cubicBezTo>
                  <a:cubicBezTo>
                    <a:pt x="544" y="527"/>
                    <a:pt x="548" y="530"/>
                    <a:pt x="548" y="534"/>
                  </a:cubicBezTo>
                  <a:cubicBezTo>
                    <a:pt x="563" y="535"/>
                    <a:pt x="571" y="531"/>
                    <a:pt x="578" y="534"/>
                  </a:cubicBezTo>
                  <a:cubicBezTo>
                    <a:pt x="580" y="533"/>
                    <a:pt x="580" y="531"/>
                    <a:pt x="582" y="530"/>
                  </a:cubicBezTo>
                  <a:cubicBezTo>
                    <a:pt x="583" y="528"/>
                    <a:pt x="586" y="525"/>
                    <a:pt x="587" y="521"/>
                  </a:cubicBezTo>
                  <a:cubicBezTo>
                    <a:pt x="588" y="519"/>
                    <a:pt x="590" y="517"/>
                    <a:pt x="587" y="517"/>
                  </a:cubicBezTo>
                  <a:cubicBezTo>
                    <a:pt x="592" y="511"/>
                    <a:pt x="605" y="507"/>
                    <a:pt x="615" y="511"/>
                  </a:cubicBezTo>
                  <a:cubicBezTo>
                    <a:pt x="611" y="516"/>
                    <a:pt x="610" y="523"/>
                    <a:pt x="606" y="528"/>
                  </a:cubicBezTo>
                  <a:cubicBezTo>
                    <a:pt x="604" y="533"/>
                    <a:pt x="609" y="533"/>
                    <a:pt x="608" y="537"/>
                  </a:cubicBezTo>
                  <a:cubicBezTo>
                    <a:pt x="604" y="538"/>
                    <a:pt x="602" y="542"/>
                    <a:pt x="600" y="547"/>
                  </a:cubicBezTo>
                  <a:cubicBezTo>
                    <a:pt x="600" y="548"/>
                    <a:pt x="600" y="549"/>
                    <a:pt x="598" y="548"/>
                  </a:cubicBezTo>
                  <a:cubicBezTo>
                    <a:pt x="598" y="553"/>
                    <a:pt x="607" y="547"/>
                    <a:pt x="604" y="554"/>
                  </a:cubicBezTo>
                  <a:cubicBezTo>
                    <a:pt x="608" y="554"/>
                    <a:pt x="610" y="551"/>
                    <a:pt x="615" y="552"/>
                  </a:cubicBezTo>
                  <a:cubicBezTo>
                    <a:pt x="614" y="556"/>
                    <a:pt x="619" y="555"/>
                    <a:pt x="619" y="558"/>
                  </a:cubicBezTo>
                  <a:cubicBezTo>
                    <a:pt x="629" y="554"/>
                    <a:pt x="630" y="561"/>
                    <a:pt x="641" y="560"/>
                  </a:cubicBezTo>
                  <a:cubicBezTo>
                    <a:pt x="637" y="564"/>
                    <a:pt x="644" y="570"/>
                    <a:pt x="638" y="573"/>
                  </a:cubicBezTo>
                  <a:cubicBezTo>
                    <a:pt x="641" y="577"/>
                    <a:pt x="639" y="588"/>
                    <a:pt x="638" y="593"/>
                  </a:cubicBezTo>
                  <a:cubicBezTo>
                    <a:pt x="638" y="596"/>
                    <a:pt x="641" y="597"/>
                    <a:pt x="645" y="597"/>
                  </a:cubicBezTo>
                  <a:cubicBezTo>
                    <a:pt x="644" y="601"/>
                    <a:pt x="649" y="600"/>
                    <a:pt x="649" y="603"/>
                  </a:cubicBezTo>
                  <a:cubicBezTo>
                    <a:pt x="649" y="605"/>
                    <a:pt x="655" y="603"/>
                    <a:pt x="654" y="606"/>
                  </a:cubicBezTo>
                  <a:cubicBezTo>
                    <a:pt x="661" y="601"/>
                    <a:pt x="672" y="607"/>
                    <a:pt x="677" y="604"/>
                  </a:cubicBezTo>
                  <a:cubicBezTo>
                    <a:pt x="677" y="606"/>
                    <a:pt x="677" y="607"/>
                    <a:pt x="677" y="608"/>
                  </a:cubicBezTo>
                  <a:cubicBezTo>
                    <a:pt x="680" y="608"/>
                    <a:pt x="686" y="604"/>
                    <a:pt x="686" y="610"/>
                  </a:cubicBezTo>
                  <a:cubicBezTo>
                    <a:pt x="688" y="609"/>
                    <a:pt x="689" y="608"/>
                    <a:pt x="692" y="608"/>
                  </a:cubicBezTo>
                  <a:cubicBezTo>
                    <a:pt x="693" y="607"/>
                    <a:pt x="694" y="606"/>
                    <a:pt x="695" y="604"/>
                  </a:cubicBezTo>
                  <a:cubicBezTo>
                    <a:pt x="696" y="603"/>
                    <a:pt x="697" y="605"/>
                    <a:pt x="697" y="603"/>
                  </a:cubicBezTo>
                  <a:cubicBezTo>
                    <a:pt x="697" y="600"/>
                    <a:pt x="700" y="604"/>
                    <a:pt x="701" y="601"/>
                  </a:cubicBezTo>
                  <a:cubicBezTo>
                    <a:pt x="701" y="600"/>
                    <a:pt x="701" y="597"/>
                    <a:pt x="701" y="597"/>
                  </a:cubicBezTo>
                  <a:cubicBezTo>
                    <a:pt x="702" y="596"/>
                    <a:pt x="703" y="599"/>
                    <a:pt x="703" y="599"/>
                  </a:cubicBezTo>
                  <a:cubicBezTo>
                    <a:pt x="704" y="598"/>
                    <a:pt x="705" y="596"/>
                    <a:pt x="707" y="595"/>
                  </a:cubicBezTo>
                  <a:cubicBezTo>
                    <a:pt x="708" y="594"/>
                    <a:pt x="711" y="592"/>
                    <a:pt x="714" y="589"/>
                  </a:cubicBezTo>
                  <a:cubicBezTo>
                    <a:pt x="715" y="589"/>
                    <a:pt x="716" y="588"/>
                    <a:pt x="716" y="586"/>
                  </a:cubicBezTo>
                  <a:cubicBezTo>
                    <a:pt x="718" y="588"/>
                    <a:pt x="737" y="589"/>
                    <a:pt x="727" y="591"/>
                  </a:cubicBezTo>
                  <a:cubicBezTo>
                    <a:pt x="728" y="594"/>
                    <a:pt x="732" y="593"/>
                    <a:pt x="735" y="593"/>
                  </a:cubicBezTo>
                  <a:cubicBezTo>
                    <a:pt x="736" y="593"/>
                    <a:pt x="736" y="591"/>
                    <a:pt x="736" y="589"/>
                  </a:cubicBezTo>
                  <a:cubicBezTo>
                    <a:pt x="741" y="589"/>
                    <a:pt x="746" y="589"/>
                    <a:pt x="751" y="589"/>
                  </a:cubicBezTo>
                  <a:cubicBezTo>
                    <a:pt x="749" y="595"/>
                    <a:pt x="759" y="593"/>
                    <a:pt x="764" y="595"/>
                  </a:cubicBezTo>
                  <a:cubicBezTo>
                    <a:pt x="765" y="595"/>
                    <a:pt x="764" y="597"/>
                    <a:pt x="766" y="597"/>
                  </a:cubicBezTo>
                  <a:cubicBezTo>
                    <a:pt x="768" y="597"/>
                    <a:pt x="768" y="599"/>
                    <a:pt x="770" y="599"/>
                  </a:cubicBezTo>
                  <a:cubicBezTo>
                    <a:pt x="774" y="599"/>
                    <a:pt x="775" y="597"/>
                    <a:pt x="777" y="597"/>
                  </a:cubicBezTo>
                  <a:cubicBezTo>
                    <a:pt x="787" y="596"/>
                    <a:pt x="796" y="598"/>
                    <a:pt x="805" y="599"/>
                  </a:cubicBezTo>
                  <a:cubicBezTo>
                    <a:pt x="805" y="602"/>
                    <a:pt x="807" y="606"/>
                    <a:pt x="807" y="603"/>
                  </a:cubicBezTo>
                  <a:cubicBezTo>
                    <a:pt x="809" y="603"/>
                    <a:pt x="808" y="604"/>
                    <a:pt x="807" y="604"/>
                  </a:cubicBezTo>
                  <a:cubicBezTo>
                    <a:pt x="807" y="609"/>
                    <a:pt x="812" y="605"/>
                    <a:pt x="815" y="608"/>
                  </a:cubicBezTo>
                  <a:cubicBezTo>
                    <a:pt x="815" y="609"/>
                    <a:pt x="814" y="612"/>
                    <a:pt x="815" y="612"/>
                  </a:cubicBezTo>
                  <a:cubicBezTo>
                    <a:pt x="817" y="613"/>
                    <a:pt x="820" y="611"/>
                    <a:pt x="822" y="612"/>
                  </a:cubicBezTo>
                  <a:cubicBezTo>
                    <a:pt x="821" y="616"/>
                    <a:pt x="823" y="617"/>
                    <a:pt x="826" y="619"/>
                  </a:cubicBezTo>
                  <a:cubicBezTo>
                    <a:pt x="829" y="622"/>
                    <a:pt x="832" y="624"/>
                    <a:pt x="833" y="629"/>
                  </a:cubicBezTo>
                  <a:cubicBezTo>
                    <a:pt x="845" y="628"/>
                    <a:pt x="850" y="634"/>
                    <a:pt x="859" y="630"/>
                  </a:cubicBezTo>
                  <a:cubicBezTo>
                    <a:pt x="857" y="638"/>
                    <a:pt x="870" y="630"/>
                    <a:pt x="867" y="638"/>
                  </a:cubicBezTo>
                  <a:cubicBezTo>
                    <a:pt x="873" y="635"/>
                    <a:pt x="873" y="643"/>
                    <a:pt x="878" y="644"/>
                  </a:cubicBezTo>
                  <a:cubicBezTo>
                    <a:pt x="880" y="644"/>
                    <a:pt x="880" y="649"/>
                    <a:pt x="884" y="647"/>
                  </a:cubicBezTo>
                  <a:cubicBezTo>
                    <a:pt x="878" y="652"/>
                    <a:pt x="886" y="651"/>
                    <a:pt x="885" y="657"/>
                  </a:cubicBezTo>
                  <a:cubicBezTo>
                    <a:pt x="885" y="660"/>
                    <a:pt x="889" y="659"/>
                    <a:pt x="891" y="660"/>
                  </a:cubicBezTo>
                  <a:cubicBezTo>
                    <a:pt x="892" y="661"/>
                    <a:pt x="891" y="666"/>
                    <a:pt x="895" y="664"/>
                  </a:cubicBezTo>
                  <a:cubicBezTo>
                    <a:pt x="888" y="671"/>
                    <a:pt x="904" y="673"/>
                    <a:pt x="899" y="679"/>
                  </a:cubicBezTo>
                  <a:cubicBezTo>
                    <a:pt x="902" y="678"/>
                    <a:pt x="904" y="679"/>
                    <a:pt x="904" y="683"/>
                  </a:cubicBezTo>
                  <a:cubicBezTo>
                    <a:pt x="914" y="681"/>
                    <a:pt x="926" y="684"/>
                    <a:pt x="930" y="692"/>
                  </a:cubicBezTo>
                  <a:cubicBezTo>
                    <a:pt x="939" y="692"/>
                    <a:pt x="944" y="695"/>
                    <a:pt x="954" y="694"/>
                  </a:cubicBezTo>
                  <a:cubicBezTo>
                    <a:pt x="955" y="695"/>
                    <a:pt x="951" y="696"/>
                    <a:pt x="951" y="696"/>
                  </a:cubicBezTo>
                  <a:cubicBezTo>
                    <a:pt x="953" y="699"/>
                    <a:pt x="965" y="697"/>
                    <a:pt x="971" y="698"/>
                  </a:cubicBezTo>
                  <a:cubicBezTo>
                    <a:pt x="971" y="699"/>
                    <a:pt x="974" y="699"/>
                    <a:pt x="975" y="699"/>
                  </a:cubicBezTo>
                  <a:cubicBezTo>
                    <a:pt x="975" y="703"/>
                    <a:pt x="979" y="702"/>
                    <a:pt x="981" y="703"/>
                  </a:cubicBezTo>
                  <a:cubicBezTo>
                    <a:pt x="981" y="704"/>
                    <a:pt x="980" y="706"/>
                    <a:pt x="981" y="707"/>
                  </a:cubicBezTo>
                  <a:cubicBezTo>
                    <a:pt x="981" y="708"/>
                    <a:pt x="984" y="706"/>
                    <a:pt x="984" y="707"/>
                  </a:cubicBezTo>
                  <a:cubicBezTo>
                    <a:pt x="986" y="708"/>
                    <a:pt x="984" y="712"/>
                    <a:pt x="988" y="711"/>
                  </a:cubicBezTo>
                  <a:cubicBezTo>
                    <a:pt x="988" y="730"/>
                    <a:pt x="988" y="749"/>
                    <a:pt x="988" y="768"/>
                  </a:cubicBezTo>
                  <a:cubicBezTo>
                    <a:pt x="980" y="766"/>
                    <a:pt x="988" y="779"/>
                    <a:pt x="981" y="776"/>
                  </a:cubicBezTo>
                  <a:cubicBezTo>
                    <a:pt x="980" y="782"/>
                    <a:pt x="979" y="788"/>
                    <a:pt x="979" y="795"/>
                  </a:cubicBezTo>
                  <a:cubicBezTo>
                    <a:pt x="979" y="798"/>
                    <a:pt x="982" y="805"/>
                    <a:pt x="981" y="813"/>
                  </a:cubicBezTo>
                  <a:cubicBezTo>
                    <a:pt x="981" y="813"/>
                    <a:pt x="979" y="814"/>
                    <a:pt x="979" y="815"/>
                  </a:cubicBezTo>
                  <a:cubicBezTo>
                    <a:pt x="978" y="816"/>
                    <a:pt x="979" y="818"/>
                    <a:pt x="979" y="819"/>
                  </a:cubicBezTo>
                  <a:cubicBezTo>
                    <a:pt x="978" y="820"/>
                    <a:pt x="973" y="821"/>
                    <a:pt x="975" y="828"/>
                  </a:cubicBezTo>
                  <a:cubicBezTo>
                    <a:pt x="971" y="829"/>
                    <a:pt x="969" y="832"/>
                    <a:pt x="966" y="834"/>
                  </a:cubicBezTo>
                  <a:cubicBezTo>
                    <a:pt x="965" y="835"/>
                    <a:pt x="967" y="838"/>
                    <a:pt x="966" y="839"/>
                  </a:cubicBezTo>
                  <a:cubicBezTo>
                    <a:pt x="965" y="840"/>
                    <a:pt x="962" y="839"/>
                    <a:pt x="962" y="839"/>
                  </a:cubicBezTo>
                  <a:cubicBezTo>
                    <a:pt x="961" y="840"/>
                    <a:pt x="963" y="843"/>
                    <a:pt x="962" y="843"/>
                  </a:cubicBezTo>
                  <a:cubicBezTo>
                    <a:pt x="960" y="844"/>
                    <a:pt x="955" y="843"/>
                    <a:pt x="954" y="847"/>
                  </a:cubicBezTo>
                  <a:cubicBezTo>
                    <a:pt x="954" y="849"/>
                    <a:pt x="951" y="848"/>
                    <a:pt x="947" y="850"/>
                  </a:cubicBezTo>
                  <a:cubicBezTo>
                    <a:pt x="946" y="851"/>
                    <a:pt x="944" y="854"/>
                    <a:pt x="943" y="854"/>
                  </a:cubicBezTo>
                  <a:cubicBezTo>
                    <a:pt x="942" y="854"/>
                    <a:pt x="941" y="852"/>
                    <a:pt x="940" y="852"/>
                  </a:cubicBezTo>
                  <a:cubicBezTo>
                    <a:pt x="940" y="852"/>
                    <a:pt x="939" y="854"/>
                    <a:pt x="938" y="854"/>
                  </a:cubicBezTo>
                  <a:cubicBezTo>
                    <a:pt x="935" y="854"/>
                    <a:pt x="934" y="855"/>
                    <a:pt x="934" y="858"/>
                  </a:cubicBezTo>
                  <a:cubicBezTo>
                    <a:pt x="927" y="855"/>
                    <a:pt x="923" y="863"/>
                    <a:pt x="919" y="865"/>
                  </a:cubicBezTo>
                  <a:cubicBezTo>
                    <a:pt x="918" y="866"/>
                    <a:pt x="916" y="865"/>
                    <a:pt x="915" y="865"/>
                  </a:cubicBezTo>
                  <a:cubicBezTo>
                    <a:pt x="914" y="866"/>
                    <a:pt x="912" y="868"/>
                    <a:pt x="912" y="869"/>
                  </a:cubicBezTo>
                  <a:cubicBezTo>
                    <a:pt x="911" y="870"/>
                    <a:pt x="908" y="872"/>
                    <a:pt x="908" y="873"/>
                  </a:cubicBezTo>
                  <a:cubicBezTo>
                    <a:pt x="907" y="874"/>
                    <a:pt x="911" y="878"/>
                    <a:pt x="906" y="877"/>
                  </a:cubicBezTo>
                  <a:cubicBezTo>
                    <a:pt x="907" y="885"/>
                    <a:pt x="903" y="889"/>
                    <a:pt x="904" y="897"/>
                  </a:cubicBezTo>
                  <a:cubicBezTo>
                    <a:pt x="899" y="895"/>
                    <a:pt x="902" y="901"/>
                    <a:pt x="900" y="903"/>
                  </a:cubicBezTo>
                  <a:cubicBezTo>
                    <a:pt x="900" y="903"/>
                    <a:pt x="897" y="902"/>
                    <a:pt x="897" y="903"/>
                  </a:cubicBezTo>
                  <a:cubicBezTo>
                    <a:pt x="896" y="904"/>
                    <a:pt x="900" y="906"/>
                    <a:pt x="897" y="906"/>
                  </a:cubicBezTo>
                  <a:cubicBezTo>
                    <a:pt x="894" y="906"/>
                    <a:pt x="894" y="914"/>
                    <a:pt x="889" y="914"/>
                  </a:cubicBezTo>
                  <a:cubicBezTo>
                    <a:pt x="889" y="914"/>
                    <a:pt x="886" y="917"/>
                    <a:pt x="885" y="918"/>
                  </a:cubicBezTo>
                  <a:cubicBezTo>
                    <a:pt x="883" y="920"/>
                    <a:pt x="881" y="926"/>
                    <a:pt x="876" y="929"/>
                  </a:cubicBezTo>
                  <a:cubicBezTo>
                    <a:pt x="876" y="931"/>
                    <a:pt x="876" y="934"/>
                    <a:pt x="876" y="936"/>
                  </a:cubicBezTo>
                  <a:cubicBezTo>
                    <a:pt x="873" y="938"/>
                    <a:pt x="870" y="939"/>
                    <a:pt x="871" y="944"/>
                  </a:cubicBezTo>
                  <a:cubicBezTo>
                    <a:pt x="867" y="944"/>
                    <a:pt x="864" y="944"/>
                    <a:pt x="861" y="944"/>
                  </a:cubicBezTo>
                  <a:cubicBezTo>
                    <a:pt x="861" y="945"/>
                    <a:pt x="864" y="945"/>
                    <a:pt x="865" y="946"/>
                  </a:cubicBezTo>
                  <a:cubicBezTo>
                    <a:pt x="865" y="948"/>
                    <a:pt x="862" y="947"/>
                    <a:pt x="859" y="947"/>
                  </a:cubicBezTo>
                  <a:cubicBezTo>
                    <a:pt x="857" y="949"/>
                    <a:pt x="856" y="951"/>
                    <a:pt x="856" y="955"/>
                  </a:cubicBezTo>
                  <a:cubicBezTo>
                    <a:pt x="853" y="953"/>
                    <a:pt x="852" y="953"/>
                    <a:pt x="852" y="957"/>
                  </a:cubicBezTo>
                  <a:cubicBezTo>
                    <a:pt x="850" y="957"/>
                    <a:pt x="851" y="954"/>
                    <a:pt x="850" y="953"/>
                  </a:cubicBezTo>
                  <a:cubicBezTo>
                    <a:pt x="847" y="953"/>
                    <a:pt x="845" y="953"/>
                    <a:pt x="845" y="951"/>
                  </a:cubicBezTo>
                  <a:cubicBezTo>
                    <a:pt x="843" y="952"/>
                    <a:pt x="843" y="955"/>
                    <a:pt x="839" y="955"/>
                  </a:cubicBezTo>
                  <a:cubicBezTo>
                    <a:pt x="838" y="959"/>
                    <a:pt x="842" y="960"/>
                    <a:pt x="843" y="964"/>
                  </a:cubicBezTo>
                  <a:cubicBezTo>
                    <a:pt x="843" y="969"/>
                    <a:pt x="836" y="972"/>
                    <a:pt x="841" y="975"/>
                  </a:cubicBezTo>
                  <a:cubicBezTo>
                    <a:pt x="840" y="980"/>
                    <a:pt x="831" y="975"/>
                    <a:pt x="830" y="979"/>
                  </a:cubicBezTo>
                  <a:cubicBezTo>
                    <a:pt x="827" y="979"/>
                    <a:pt x="829" y="982"/>
                    <a:pt x="828" y="983"/>
                  </a:cubicBezTo>
                  <a:cubicBezTo>
                    <a:pt x="826" y="984"/>
                    <a:pt x="819" y="983"/>
                    <a:pt x="820" y="988"/>
                  </a:cubicBezTo>
                  <a:cubicBezTo>
                    <a:pt x="816" y="985"/>
                    <a:pt x="803" y="985"/>
                    <a:pt x="802" y="990"/>
                  </a:cubicBezTo>
                  <a:cubicBezTo>
                    <a:pt x="802" y="992"/>
                    <a:pt x="804" y="991"/>
                    <a:pt x="804" y="990"/>
                  </a:cubicBezTo>
                  <a:cubicBezTo>
                    <a:pt x="808" y="990"/>
                    <a:pt x="803" y="995"/>
                    <a:pt x="800" y="994"/>
                  </a:cubicBezTo>
                  <a:cubicBezTo>
                    <a:pt x="801" y="998"/>
                    <a:pt x="794" y="1004"/>
                    <a:pt x="798" y="1005"/>
                  </a:cubicBezTo>
                  <a:cubicBezTo>
                    <a:pt x="798" y="1006"/>
                    <a:pt x="795" y="1007"/>
                    <a:pt x="794" y="1007"/>
                  </a:cubicBezTo>
                  <a:cubicBezTo>
                    <a:pt x="794" y="1007"/>
                    <a:pt x="792" y="1005"/>
                    <a:pt x="792" y="1005"/>
                  </a:cubicBezTo>
                  <a:cubicBezTo>
                    <a:pt x="791" y="1005"/>
                    <a:pt x="786" y="1010"/>
                    <a:pt x="787" y="1003"/>
                  </a:cubicBezTo>
                  <a:cubicBezTo>
                    <a:pt x="785" y="1004"/>
                    <a:pt x="784" y="1008"/>
                    <a:pt x="783" y="1005"/>
                  </a:cubicBezTo>
                  <a:cubicBezTo>
                    <a:pt x="780" y="1006"/>
                    <a:pt x="784" y="1016"/>
                    <a:pt x="785" y="1020"/>
                  </a:cubicBezTo>
                  <a:cubicBezTo>
                    <a:pt x="786" y="1025"/>
                    <a:pt x="782" y="1023"/>
                    <a:pt x="781" y="1028"/>
                  </a:cubicBezTo>
                  <a:cubicBezTo>
                    <a:pt x="781" y="1030"/>
                    <a:pt x="781" y="1034"/>
                    <a:pt x="776" y="1033"/>
                  </a:cubicBezTo>
                  <a:cubicBezTo>
                    <a:pt x="775" y="1035"/>
                    <a:pt x="779" y="1036"/>
                    <a:pt x="779" y="1037"/>
                  </a:cubicBezTo>
                  <a:cubicBezTo>
                    <a:pt x="780" y="1040"/>
                    <a:pt x="776" y="1036"/>
                    <a:pt x="776" y="1037"/>
                  </a:cubicBezTo>
                  <a:cubicBezTo>
                    <a:pt x="774" y="1038"/>
                    <a:pt x="774" y="1043"/>
                    <a:pt x="776" y="1042"/>
                  </a:cubicBezTo>
                  <a:cubicBezTo>
                    <a:pt x="775" y="1045"/>
                    <a:pt x="774" y="1043"/>
                    <a:pt x="772" y="1042"/>
                  </a:cubicBezTo>
                  <a:cubicBezTo>
                    <a:pt x="772" y="1042"/>
                    <a:pt x="771" y="1045"/>
                    <a:pt x="770" y="1044"/>
                  </a:cubicBezTo>
                  <a:cubicBezTo>
                    <a:pt x="767" y="1040"/>
                    <a:pt x="771" y="1045"/>
                    <a:pt x="768" y="1048"/>
                  </a:cubicBezTo>
                  <a:cubicBezTo>
                    <a:pt x="765" y="1051"/>
                    <a:pt x="764" y="1047"/>
                    <a:pt x="761" y="1050"/>
                  </a:cubicBezTo>
                  <a:cubicBezTo>
                    <a:pt x="758" y="1055"/>
                    <a:pt x="769" y="1054"/>
                    <a:pt x="762" y="1057"/>
                  </a:cubicBezTo>
                  <a:cubicBezTo>
                    <a:pt x="763" y="1059"/>
                    <a:pt x="766" y="1059"/>
                    <a:pt x="768" y="1059"/>
                  </a:cubicBezTo>
                  <a:cubicBezTo>
                    <a:pt x="767" y="1063"/>
                    <a:pt x="768" y="1065"/>
                    <a:pt x="772" y="1065"/>
                  </a:cubicBezTo>
                  <a:cubicBezTo>
                    <a:pt x="775" y="1069"/>
                    <a:pt x="768" y="1071"/>
                    <a:pt x="768" y="1072"/>
                  </a:cubicBezTo>
                  <a:cubicBezTo>
                    <a:pt x="768" y="1073"/>
                    <a:pt x="769" y="1075"/>
                    <a:pt x="770" y="1074"/>
                  </a:cubicBezTo>
                  <a:cubicBezTo>
                    <a:pt x="768" y="1077"/>
                    <a:pt x="769" y="1074"/>
                    <a:pt x="768" y="1074"/>
                  </a:cubicBezTo>
                  <a:cubicBezTo>
                    <a:pt x="765" y="1074"/>
                    <a:pt x="766" y="1078"/>
                    <a:pt x="761" y="1078"/>
                  </a:cubicBezTo>
                  <a:cubicBezTo>
                    <a:pt x="763" y="1081"/>
                    <a:pt x="762" y="1082"/>
                    <a:pt x="757" y="1082"/>
                  </a:cubicBezTo>
                  <a:cubicBezTo>
                    <a:pt x="758" y="1087"/>
                    <a:pt x="754" y="1086"/>
                    <a:pt x="755" y="1091"/>
                  </a:cubicBezTo>
                  <a:cubicBezTo>
                    <a:pt x="748" y="1092"/>
                    <a:pt x="756" y="1099"/>
                    <a:pt x="749" y="1095"/>
                  </a:cubicBezTo>
                  <a:cubicBezTo>
                    <a:pt x="750" y="1099"/>
                    <a:pt x="748" y="1103"/>
                    <a:pt x="749" y="1108"/>
                  </a:cubicBezTo>
                  <a:cubicBezTo>
                    <a:pt x="750" y="1109"/>
                    <a:pt x="751" y="1110"/>
                    <a:pt x="751" y="1110"/>
                  </a:cubicBezTo>
                  <a:cubicBezTo>
                    <a:pt x="751" y="1112"/>
                    <a:pt x="748" y="1113"/>
                    <a:pt x="751" y="1117"/>
                  </a:cubicBezTo>
                  <a:cubicBezTo>
                    <a:pt x="754" y="1119"/>
                    <a:pt x="751" y="1121"/>
                    <a:pt x="753" y="1126"/>
                  </a:cubicBezTo>
                  <a:cubicBezTo>
                    <a:pt x="755" y="1130"/>
                    <a:pt x="759" y="1132"/>
                    <a:pt x="761" y="1136"/>
                  </a:cubicBezTo>
                  <a:cubicBezTo>
                    <a:pt x="765" y="1139"/>
                    <a:pt x="768" y="1133"/>
                    <a:pt x="772" y="1137"/>
                  </a:cubicBezTo>
                  <a:cubicBezTo>
                    <a:pt x="773" y="1144"/>
                    <a:pt x="766" y="1140"/>
                    <a:pt x="762" y="1141"/>
                  </a:cubicBezTo>
                  <a:cubicBezTo>
                    <a:pt x="755" y="1143"/>
                    <a:pt x="746" y="1146"/>
                    <a:pt x="740" y="1145"/>
                  </a:cubicBezTo>
                  <a:cubicBezTo>
                    <a:pt x="740" y="1145"/>
                    <a:pt x="740" y="1142"/>
                    <a:pt x="740" y="1141"/>
                  </a:cubicBezTo>
                  <a:cubicBezTo>
                    <a:pt x="732" y="1143"/>
                    <a:pt x="730" y="1138"/>
                    <a:pt x="723" y="1137"/>
                  </a:cubicBezTo>
                  <a:cubicBezTo>
                    <a:pt x="723" y="1136"/>
                    <a:pt x="723" y="1134"/>
                    <a:pt x="723" y="1132"/>
                  </a:cubicBezTo>
                  <a:cubicBezTo>
                    <a:pt x="722" y="1127"/>
                    <a:pt x="716" y="1131"/>
                    <a:pt x="716" y="1126"/>
                  </a:cubicBezTo>
                  <a:cubicBezTo>
                    <a:pt x="716" y="1125"/>
                    <a:pt x="714" y="1124"/>
                    <a:pt x="714" y="1123"/>
                  </a:cubicBezTo>
                  <a:cubicBezTo>
                    <a:pt x="714" y="1121"/>
                    <a:pt x="712" y="1121"/>
                    <a:pt x="712" y="1121"/>
                  </a:cubicBezTo>
                  <a:cubicBezTo>
                    <a:pt x="712" y="1119"/>
                    <a:pt x="716" y="1115"/>
                    <a:pt x="712" y="1115"/>
                  </a:cubicBezTo>
                  <a:cubicBezTo>
                    <a:pt x="709" y="1115"/>
                    <a:pt x="712" y="1113"/>
                    <a:pt x="712" y="1111"/>
                  </a:cubicBezTo>
                  <a:cubicBezTo>
                    <a:pt x="712" y="1109"/>
                    <a:pt x="709" y="1109"/>
                    <a:pt x="708" y="1108"/>
                  </a:cubicBezTo>
                  <a:cubicBezTo>
                    <a:pt x="708" y="1106"/>
                    <a:pt x="711" y="1106"/>
                    <a:pt x="710" y="1104"/>
                  </a:cubicBezTo>
                  <a:cubicBezTo>
                    <a:pt x="710" y="1104"/>
                    <a:pt x="709" y="1103"/>
                    <a:pt x="708" y="1102"/>
                  </a:cubicBezTo>
                  <a:cubicBezTo>
                    <a:pt x="708" y="1100"/>
                    <a:pt x="707" y="1097"/>
                    <a:pt x="705" y="1096"/>
                  </a:cubicBezTo>
                  <a:cubicBezTo>
                    <a:pt x="704" y="1094"/>
                    <a:pt x="707" y="1093"/>
                    <a:pt x="707" y="1091"/>
                  </a:cubicBezTo>
                  <a:cubicBezTo>
                    <a:pt x="706" y="1090"/>
                    <a:pt x="703" y="1088"/>
                    <a:pt x="703" y="1089"/>
                  </a:cubicBezTo>
                  <a:cubicBezTo>
                    <a:pt x="703" y="1088"/>
                    <a:pt x="710" y="1085"/>
                    <a:pt x="705" y="1083"/>
                  </a:cubicBezTo>
                  <a:cubicBezTo>
                    <a:pt x="705" y="1082"/>
                    <a:pt x="707" y="1082"/>
                    <a:pt x="708" y="1082"/>
                  </a:cubicBezTo>
                  <a:cubicBezTo>
                    <a:pt x="708" y="1077"/>
                    <a:pt x="708" y="1073"/>
                    <a:pt x="708" y="1068"/>
                  </a:cubicBezTo>
                  <a:cubicBezTo>
                    <a:pt x="707" y="1067"/>
                    <a:pt x="705" y="1066"/>
                    <a:pt x="703" y="1065"/>
                  </a:cubicBezTo>
                  <a:cubicBezTo>
                    <a:pt x="705" y="1059"/>
                    <a:pt x="709" y="1054"/>
                    <a:pt x="707" y="1048"/>
                  </a:cubicBezTo>
                  <a:cubicBezTo>
                    <a:pt x="712" y="1050"/>
                    <a:pt x="711" y="1045"/>
                    <a:pt x="716" y="1046"/>
                  </a:cubicBezTo>
                  <a:cubicBezTo>
                    <a:pt x="716" y="1041"/>
                    <a:pt x="716" y="1035"/>
                    <a:pt x="716" y="1029"/>
                  </a:cubicBezTo>
                  <a:cubicBezTo>
                    <a:pt x="725" y="1030"/>
                    <a:pt x="721" y="1017"/>
                    <a:pt x="725" y="1013"/>
                  </a:cubicBezTo>
                  <a:cubicBezTo>
                    <a:pt x="724" y="1014"/>
                    <a:pt x="722" y="1015"/>
                    <a:pt x="721" y="1013"/>
                  </a:cubicBezTo>
                  <a:cubicBezTo>
                    <a:pt x="718" y="1014"/>
                    <a:pt x="716" y="1018"/>
                    <a:pt x="716" y="1024"/>
                  </a:cubicBezTo>
                  <a:cubicBezTo>
                    <a:pt x="713" y="1022"/>
                    <a:pt x="710" y="1021"/>
                    <a:pt x="710" y="1016"/>
                  </a:cubicBezTo>
                  <a:cubicBezTo>
                    <a:pt x="707" y="1014"/>
                    <a:pt x="716" y="1010"/>
                    <a:pt x="714" y="1009"/>
                  </a:cubicBezTo>
                  <a:cubicBezTo>
                    <a:pt x="710" y="1006"/>
                    <a:pt x="715" y="1010"/>
                    <a:pt x="718" y="1007"/>
                  </a:cubicBezTo>
                  <a:cubicBezTo>
                    <a:pt x="719" y="997"/>
                    <a:pt x="715" y="989"/>
                    <a:pt x="716" y="981"/>
                  </a:cubicBezTo>
                  <a:cubicBezTo>
                    <a:pt x="716" y="981"/>
                    <a:pt x="719" y="981"/>
                    <a:pt x="720" y="981"/>
                  </a:cubicBezTo>
                  <a:cubicBezTo>
                    <a:pt x="718" y="972"/>
                    <a:pt x="720" y="971"/>
                    <a:pt x="720" y="960"/>
                  </a:cubicBezTo>
                  <a:cubicBezTo>
                    <a:pt x="724" y="955"/>
                    <a:pt x="730" y="949"/>
                    <a:pt x="727" y="942"/>
                  </a:cubicBezTo>
                  <a:cubicBezTo>
                    <a:pt x="734" y="950"/>
                    <a:pt x="728" y="928"/>
                    <a:pt x="735" y="936"/>
                  </a:cubicBezTo>
                  <a:cubicBezTo>
                    <a:pt x="734" y="932"/>
                    <a:pt x="734" y="928"/>
                    <a:pt x="733" y="923"/>
                  </a:cubicBezTo>
                  <a:cubicBezTo>
                    <a:pt x="732" y="921"/>
                    <a:pt x="729" y="918"/>
                    <a:pt x="729" y="916"/>
                  </a:cubicBezTo>
                  <a:cubicBezTo>
                    <a:pt x="729" y="913"/>
                    <a:pt x="730" y="912"/>
                    <a:pt x="731" y="910"/>
                  </a:cubicBezTo>
                  <a:cubicBezTo>
                    <a:pt x="731" y="906"/>
                    <a:pt x="729" y="900"/>
                    <a:pt x="735" y="904"/>
                  </a:cubicBezTo>
                  <a:cubicBezTo>
                    <a:pt x="734" y="899"/>
                    <a:pt x="735" y="894"/>
                    <a:pt x="736" y="890"/>
                  </a:cubicBezTo>
                  <a:cubicBezTo>
                    <a:pt x="738" y="886"/>
                    <a:pt x="737" y="888"/>
                    <a:pt x="736" y="884"/>
                  </a:cubicBezTo>
                  <a:cubicBezTo>
                    <a:pt x="736" y="882"/>
                    <a:pt x="741" y="877"/>
                    <a:pt x="738" y="875"/>
                  </a:cubicBezTo>
                  <a:cubicBezTo>
                    <a:pt x="737" y="873"/>
                    <a:pt x="738" y="873"/>
                    <a:pt x="738" y="869"/>
                  </a:cubicBezTo>
                  <a:cubicBezTo>
                    <a:pt x="739" y="867"/>
                    <a:pt x="738" y="864"/>
                    <a:pt x="738" y="862"/>
                  </a:cubicBezTo>
                  <a:cubicBezTo>
                    <a:pt x="739" y="859"/>
                    <a:pt x="740" y="858"/>
                    <a:pt x="740" y="856"/>
                  </a:cubicBezTo>
                  <a:cubicBezTo>
                    <a:pt x="741" y="849"/>
                    <a:pt x="739" y="842"/>
                    <a:pt x="740" y="836"/>
                  </a:cubicBezTo>
                  <a:cubicBezTo>
                    <a:pt x="740" y="833"/>
                    <a:pt x="742" y="832"/>
                    <a:pt x="742" y="830"/>
                  </a:cubicBezTo>
                  <a:cubicBezTo>
                    <a:pt x="741" y="824"/>
                    <a:pt x="736" y="819"/>
                    <a:pt x="736" y="813"/>
                  </a:cubicBezTo>
                  <a:cubicBezTo>
                    <a:pt x="736" y="810"/>
                    <a:pt x="734" y="814"/>
                    <a:pt x="731" y="813"/>
                  </a:cubicBezTo>
                  <a:cubicBezTo>
                    <a:pt x="728" y="809"/>
                    <a:pt x="723" y="804"/>
                    <a:pt x="718" y="804"/>
                  </a:cubicBezTo>
                  <a:cubicBezTo>
                    <a:pt x="717" y="804"/>
                    <a:pt x="715" y="799"/>
                    <a:pt x="714" y="800"/>
                  </a:cubicBezTo>
                  <a:cubicBezTo>
                    <a:pt x="711" y="803"/>
                    <a:pt x="714" y="799"/>
                    <a:pt x="712" y="798"/>
                  </a:cubicBezTo>
                  <a:cubicBezTo>
                    <a:pt x="709" y="796"/>
                    <a:pt x="704" y="800"/>
                    <a:pt x="708" y="795"/>
                  </a:cubicBezTo>
                  <a:cubicBezTo>
                    <a:pt x="708" y="791"/>
                    <a:pt x="703" y="794"/>
                    <a:pt x="701" y="793"/>
                  </a:cubicBezTo>
                  <a:cubicBezTo>
                    <a:pt x="700" y="792"/>
                    <a:pt x="702" y="789"/>
                    <a:pt x="701" y="789"/>
                  </a:cubicBezTo>
                  <a:cubicBezTo>
                    <a:pt x="700" y="788"/>
                    <a:pt x="698" y="788"/>
                    <a:pt x="697" y="787"/>
                  </a:cubicBezTo>
                  <a:cubicBezTo>
                    <a:pt x="695" y="785"/>
                    <a:pt x="692" y="780"/>
                    <a:pt x="692" y="774"/>
                  </a:cubicBezTo>
                  <a:cubicBezTo>
                    <a:pt x="692" y="772"/>
                    <a:pt x="689" y="773"/>
                    <a:pt x="688" y="772"/>
                  </a:cubicBezTo>
                  <a:cubicBezTo>
                    <a:pt x="686" y="771"/>
                    <a:pt x="688" y="763"/>
                    <a:pt x="684" y="763"/>
                  </a:cubicBezTo>
                  <a:cubicBezTo>
                    <a:pt x="681" y="763"/>
                    <a:pt x="679" y="752"/>
                    <a:pt x="677" y="748"/>
                  </a:cubicBezTo>
                  <a:cubicBezTo>
                    <a:pt x="675" y="745"/>
                    <a:pt x="672" y="741"/>
                    <a:pt x="669" y="737"/>
                  </a:cubicBezTo>
                  <a:cubicBezTo>
                    <a:pt x="668" y="735"/>
                    <a:pt x="666" y="734"/>
                    <a:pt x="666" y="733"/>
                  </a:cubicBezTo>
                  <a:cubicBezTo>
                    <a:pt x="665" y="732"/>
                    <a:pt x="666" y="730"/>
                    <a:pt x="666" y="729"/>
                  </a:cubicBezTo>
                  <a:cubicBezTo>
                    <a:pt x="665" y="727"/>
                    <a:pt x="663" y="729"/>
                    <a:pt x="662" y="727"/>
                  </a:cubicBezTo>
                  <a:cubicBezTo>
                    <a:pt x="662" y="727"/>
                    <a:pt x="659" y="713"/>
                    <a:pt x="658" y="724"/>
                  </a:cubicBezTo>
                  <a:cubicBezTo>
                    <a:pt x="654" y="722"/>
                    <a:pt x="657" y="712"/>
                    <a:pt x="656" y="707"/>
                  </a:cubicBezTo>
                  <a:cubicBezTo>
                    <a:pt x="661" y="707"/>
                    <a:pt x="661" y="702"/>
                    <a:pt x="664" y="699"/>
                  </a:cubicBezTo>
                  <a:cubicBezTo>
                    <a:pt x="665" y="694"/>
                    <a:pt x="660" y="696"/>
                    <a:pt x="658" y="694"/>
                  </a:cubicBezTo>
                  <a:cubicBezTo>
                    <a:pt x="658" y="688"/>
                    <a:pt x="661" y="686"/>
                    <a:pt x="660" y="679"/>
                  </a:cubicBezTo>
                  <a:cubicBezTo>
                    <a:pt x="661" y="678"/>
                    <a:pt x="663" y="677"/>
                    <a:pt x="666" y="677"/>
                  </a:cubicBezTo>
                  <a:cubicBezTo>
                    <a:pt x="666" y="676"/>
                    <a:pt x="665" y="673"/>
                    <a:pt x="666" y="672"/>
                  </a:cubicBezTo>
                  <a:cubicBezTo>
                    <a:pt x="666" y="671"/>
                    <a:pt x="669" y="672"/>
                    <a:pt x="669" y="672"/>
                  </a:cubicBezTo>
                  <a:cubicBezTo>
                    <a:pt x="670" y="671"/>
                    <a:pt x="669" y="670"/>
                    <a:pt x="669" y="670"/>
                  </a:cubicBezTo>
                  <a:cubicBezTo>
                    <a:pt x="670" y="669"/>
                    <a:pt x="674" y="666"/>
                    <a:pt x="673" y="666"/>
                  </a:cubicBezTo>
                  <a:cubicBezTo>
                    <a:pt x="673" y="666"/>
                    <a:pt x="671" y="666"/>
                    <a:pt x="671" y="666"/>
                  </a:cubicBezTo>
                  <a:cubicBezTo>
                    <a:pt x="671" y="666"/>
                    <a:pt x="672" y="663"/>
                    <a:pt x="673" y="664"/>
                  </a:cubicBezTo>
                  <a:cubicBezTo>
                    <a:pt x="677" y="669"/>
                    <a:pt x="674" y="661"/>
                    <a:pt x="679" y="660"/>
                  </a:cubicBezTo>
                  <a:cubicBezTo>
                    <a:pt x="682" y="660"/>
                    <a:pt x="680" y="656"/>
                    <a:pt x="682" y="653"/>
                  </a:cubicBezTo>
                  <a:cubicBezTo>
                    <a:pt x="682" y="653"/>
                    <a:pt x="691" y="646"/>
                    <a:pt x="686" y="642"/>
                  </a:cubicBezTo>
                  <a:cubicBezTo>
                    <a:pt x="684" y="639"/>
                    <a:pt x="686" y="641"/>
                    <a:pt x="686" y="638"/>
                  </a:cubicBezTo>
                  <a:cubicBezTo>
                    <a:pt x="686" y="634"/>
                    <a:pt x="682" y="620"/>
                    <a:pt x="684" y="616"/>
                  </a:cubicBezTo>
                  <a:cubicBezTo>
                    <a:pt x="675" y="617"/>
                    <a:pt x="675" y="609"/>
                    <a:pt x="666" y="612"/>
                  </a:cubicBezTo>
                  <a:cubicBezTo>
                    <a:pt x="663" y="613"/>
                    <a:pt x="666" y="615"/>
                    <a:pt x="664" y="619"/>
                  </a:cubicBezTo>
                  <a:cubicBezTo>
                    <a:pt x="654" y="620"/>
                    <a:pt x="650" y="614"/>
                    <a:pt x="641" y="614"/>
                  </a:cubicBezTo>
                  <a:cubicBezTo>
                    <a:pt x="641" y="610"/>
                    <a:pt x="636" y="611"/>
                    <a:pt x="638" y="606"/>
                  </a:cubicBezTo>
                  <a:cubicBezTo>
                    <a:pt x="635" y="605"/>
                    <a:pt x="632" y="606"/>
                    <a:pt x="630" y="604"/>
                  </a:cubicBezTo>
                  <a:cubicBezTo>
                    <a:pt x="630" y="604"/>
                    <a:pt x="631" y="601"/>
                    <a:pt x="630" y="601"/>
                  </a:cubicBezTo>
                  <a:cubicBezTo>
                    <a:pt x="630" y="600"/>
                    <a:pt x="627" y="601"/>
                    <a:pt x="626" y="601"/>
                  </a:cubicBezTo>
                  <a:cubicBezTo>
                    <a:pt x="625" y="599"/>
                    <a:pt x="626" y="595"/>
                    <a:pt x="623" y="595"/>
                  </a:cubicBezTo>
                  <a:cubicBezTo>
                    <a:pt x="623" y="590"/>
                    <a:pt x="626" y="591"/>
                    <a:pt x="623" y="588"/>
                  </a:cubicBezTo>
                  <a:cubicBezTo>
                    <a:pt x="622" y="586"/>
                    <a:pt x="621" y="587"/>
                    <a:pt x="621" y="588"/>
                  </a:cubicBezTo>
                  <a:cubicBezTo>
                    <a:pt x="618" y="586"/>
                    <a:pt x="617" y="582"/>
                    <a:pt x="612" y="582"/>
                  </a:cubicBezTo>
                  <a:cubicBezTo>
                    <a:pt x="614" y="576"/>
                    <a:pt x="605" y="581"/>
                    <a:pt x="608" y="575"/>
                  </a:cubicBezTo>
                  <a:cubicBezTo>
                    <a:pt x="606" y="574"/>
                    <a:pt x="596" y="574"/>
                    <a:pt x="598" y="575"/>
                  </a:cubicBezTo>
                  <a:cubicBezTo>
                    <a:pt x="596" y="574"/>
                    <a:pt x="598" y="572"/>
                    <a:pt x="597" y="571"/>
                  </a:cubicBezTo>
                  <a:cubicBezTo>
                    <a:pt x="596" y="570"/>
                    <a:pt x="594" y="571"/>
                    <a:pt x="593" y="571"/>
                  </a:cubicBezTo>
                  <a:cubicBezTo>
                    <a:pt x="591" y="570"/>
                    <a:pt x="587" y="568"/>
                    <a:pt x="582" y="569"/>
                  </a:cubicBezTo>
                  <a:cubicBezTo>
                    <a:pt x="584" y="562"/>
                    <a:pt x="578" y="566"/>
                    <a:pt x="574" y="563"/>
                  </a:cubicBezTo>
                  <a:cubicBezTo>
                    <a:pt x="574" y="563"/>
                    <a:pt x="575" y="560"/>
                    <a:pt x="574" y="560"/>
                  </a:cubicBezTo>
                  <a:cubicBezTo>
                    <a:pt x="574" y="559"/>
                    <a:pt x="571" y="560"/>
                    <a:pt x="571" y="560"/>
                  </a:cubicBezTo>
                  <a:cubicBezTo>
                    <a:pt x="570" y="559"/>
                    <a:pt x="571" y="557"/>
                    <a:pt x="571" y="556"/>
                  </a:cubicBezTo>
                  <a:cubicBezTo>
                    <a:pt x="570" y="555"/>
                    <a:pt x="567" y="556"/>
                    <a:pt x="567" y="556"/>
                  </a:cubicBezTo>
                  <a:cubicBezTo>
                    <a:pt x="566" y="555"/>
                    <a:pt x="567" y="553"/>
                    <a:pt x="567" y="552"/>
                  </a:cubicBezTo>
                  <a:cubicBezTo>
                    <a:pt x="565" y="551"/>
                    <a:pt x="565" y="554"/>
                    <a:pt x="565" y="554"/>
                  </a:cubicBezTo>
                  <a:cubicBezTo>
                    <a:pt x="564" y="554"/>
                    <a:pt x="560" y="552"/>
                    <a:pt x="559" y="550"/>
                  </a:cubicBezTo>
                  <a:cubicBezTo>
                    <a:pt x="557" y="553"/>
                    <a:pt x="556" y="550"/>
                    <a:pt x="554" y="550"/>
                  </a:cubicBezTo>
                  <a:cubicBezTo>
                    <a:pt x="551" y="551"/>
                    <a:pt x="548" y="554"/>
                    <a:pt x="544" y="554"/>
                  </a:cubicBezTo>
                  <a:cubicBezTo>
                    <a:pt x="540" y="554"/>
                    <a:pt x="540" y="552"/>
                    <a:pt x="537" y="552"/>
                  </a:cubicBezTo>
                  <a:cubicBezTo>
                    <a:pt x="532" y="552"/>
                    <a:pt x="534" y="555"/>
                    <a:pt x="530" y="552"/>
                  </a:cubicBezTo>
                  <a:cubicBezTo>
                    <a:pt x="527" y="551"/>
                    <a:pt x="525" y="552"/>
                    <a:pt x="520" y="550"/>
                  </a:cubicBezTo>
                  <a:cubicBezTo>
                    <a:pt x="519" y="550"/>
                    <a:pt x="519" y="547"/>
                    <a:pt x="518" y="547"/>
                  </a:cubicBezTo>
                  <a:cubicBezTo>
                    <a:pt x="517" y="546"/>
                    <a:pt x="516" y="547"/>
                    <a:pt x="515" y="547"/>
                  </a:cubicBezTo>
                  <a:cubicBezTo>
                    <a:pt x="512" y="546"/>
                    <a:pt x="504" y="545"/>
                    <a:pt x="509" y="541"/>
                  </a:cubicBezTo>
                  <a:cubicBezTo>
                    <a:pt x="504" y="541"/>
                    <a:pt x="503" y="537"/>
                    <a:pt x="498" y="537"/>
                  </a:cubicBezTo>
                  <a:cubicBezTo>
                    <a:pt x="497" y="536"/>
                    <a:pt x="496" y="534"/>
                    <a:pt x="496" y="532"/>
                  </a:cubicBezTo>
                  <a:cubicBezTo>
                    <a:pt x="488" y="531"/>
                    <a:pt x="486" y="525"/>
                    <a:pt x="477" y="524"/>
                  </a:cubicBezTo>
                  <a:cubicBezTo>
                    <a:pt x="476" y="518"/>
                    <a:pt x="472" y="515"/>
                    <a:pt x="474" y="506"/>
                  </a:cubicBezTo>
                  <a:cubicBezTo>
                    <a:pt x="473" y="498"/>
                    <a:pt x="463" y="502"/>
                    <a:pt x="468" y="494"/>
                  </a:cubicBezTo>
                  <a:cubicBezTo>
                    <a:pt x="466" y="494"/>
                    <a:pt x="465" y="495"/>
                    <a:pt x="464" y="496"/>
                  </a:cubicBezTo>
                  <a:cubicBezTo>
                    <a:pt x="462" y="496"/>
                    <a:pt x="463" y="494"/>
                    <a:pt x="462" y="493"/>
                  </a:cubicBezTo>
                  <a:cubicBezTo>
                    <a:pt x="461" y="491"/>
                    <a:pt x="457" y="491"/>
                    <a:pt x="457" y="487"/>
                  </a:cubicBezTo>
                  <a:cubicBezTo>
                    <a:pt x="457" y="485"/>
                    <a:pt x="453" y="485"/>
                    <a:pt x="451" y="485"/>
                  </a:cubicBezTo>
                  <a:cubicBezTo>
                    <a:pt x="451" y="484"/>
                    <a:pt x="454" y="483"/>
                    <a:pt x="453" y="481"/>
                  </a:cubicBezTo>
                  <a:cubicBezTo>
                    <a:pt x="453" y="481"/>
                    <a:pt x="451" y="478"/>
                    <a:pt x="451" y="478"/>
                  </a:cubicBezTo>
                  <a:cubicBezTo>
                    <a:pt x="450" y="477"/>
                    <a:pt x="448" y="478"/>
                    <a:pt x="448" y="478"/>
                  </a:cubicBezTo>
                  <a:cubicBezTo>
                    <a:pt x="446" y="476"/>
                    <a:pt x="447" y="473"/>
                    <a:pt x="446" y="472"/>
                  </a:cubicBezTo>
                  <a:cubicBezTo>
                    <a:pt x="441" y="468"/>
                    <a:pt x="436" y="467"/>
                    <a:pt x="434" y="459"/>
                  </a:cubicBezTo>
                  <a:cubicBezTo>
                    <a:pt x="431" y="456"/>
                    <a:pt x="431" y="460"/>
                    <a:pt x="427" y="457"/>
                  </a:cubicBezTo>
                  <a:cubicBezTo>
                    <a:pt x="428" y="453"/>
                    <a:pt x="424" y="453"/>
                    <a:pt x="423" y="452"/>
                  </a:cubicBezTo>
                  <a:cubicBezTo>
                    <a:pt x="422" y="449"/>
                    <a:pt x="424" y="442"/>
                    <a:pt x="418" y="442"/>
                  </a:cubicBezTo>
                  <a:cubicBezTo>
                    <a:pt x="419" y="433"/>
                    <a:pt x="414" y="429"/>
                    <a:pt x="408" y="427"/>
                  </a:cubicBezTo>
                  <a:cubicBezTo>
                    <a:pt x="407" y="429"/>
                    <a:pt x="406" y="431"/>
                    <a:pt x="405" y="433"/>
                  </a:cubicBezTo>
                  <a:cubicBezTo>
                    <a:pt x="403" y="437"/>
                    <a:pt x="409" y="438"/>
                    <a:pt x="410" y="440"/>
                  </a:cubicBezTo>
                  <a:cubicBezTo>
                    <a:pt x="411" y="441"/>
                    <a:pt x="410" y="444"/>
                    <a:pt x="410" y="444"/>
                  </a:cubicBezTo>
                  <a:cubicBezTo>
                    <a:pt x="410" y="444"/>
                    <a:pt x="412" y="444"/>
                    <a:pt x="412" y="444"/>
                  </a:cubicBezTo>
                  <a:cubicBezTo>
                    <a:pt x="413" y="447"/>
                    <a:pt x="410" y="451"/>
                    <a:pt x="414" y="452"/>
                  </a:cubicBezTo>
                  <a:cubicBezTo>
                    <a:pt x="417" y="452"/>
                    <a:pt x="415" y="457"/>
                    <a:pt x="418" y="461"/>
                  </a:cubicBezTo>
                  <a:cubicBezTo>
                    <a:pt x="418" y="462"/>
                    <a:pt x="419" y="461"/>
                    <a:pt x="420" y="463"/>
                  </a:cubicBezTo>
                  <a:cubicBezTo>
                    <a:pt x="420" y="466"/>
                    <a:pt x="425" y="465"/>
                    <a:pt x="423" y="472"/>
                  </a:cubicBezTo>
                  <a:cubicBezTo>
                    <a:pt x="424" y="474"/>
                    <a:pt x="427" y="474"/>
                    <a:pt x="429" y="474"/>
                  </a:cubicBezTo>
                  <a:cubicBezTo>
                    <a:pt x="427" y="476"/>
                    <a:pt x="431" y="477"/>
                    <a:pt x="431" y="478"/>
                  </a:cubicBezTo>
                  <a:cubicBezTo>
                    <a:pt x="431" y="479"/>
                    <a:pt x="429" y="482"/>
                    <a:pt x="429" y="481"/>
                  </a:cubicBezTo>
                  <a:cubicBezTo>
                    <a:pt x="430" y="484"/>
                    <a:pt x="435" y="483"/>
                    <a:pt x="433" y="489"/>
                  </a:cubicBezTo>
                  <a:cubicBezTo>
                    <a:pt x="430" y="487"/>
                    <a:pt x="429" y="484"/>
                    <a:pt x="423" y="485"/>
                  </a:cubicBezTo>
                  <a:cubicBezTo>
                    <a:pt x="426" y="478"/>
                    <a:pt x="419" y="479"/>
                    <a:pt x="420" y="474"/>
                  </a:cubicBezTo>
                  <a:cubicBezTo>
                    <a:pt x="419" y="471"/>
                    <a:pt x="416" y="470"/>
                    <a:pt x="414" y="468"/>
                  </a:cubicBezTo>
                  <a:cubicBezTo>
                    <a:pt x="412" y="467"/>
                    <a:pt x="411" y="465"/>
                    <a:pt x="410" y="463"/>
                  </a:cubicBezTo>
                  <a:cubicBezTo>
                    <a:pt x="407" y="462"/>
                    <a:pt x="404" y="462"/>
                    <a:pt x="403" y="459"/>
                  </a:cubicBezTo>
                  <a:cubicBezTo>
                    <a:pt x="403" y="454"/>
                    <a:pt x="404" y="457"/>
                    <a:pt x="406" y="457"/>
                  </a:cubicBezTo>
                  <a:cubicBezTo>
                    <a:pt x="408" y="449"/>
                    <a:pt x="400" y="451"/>
                    <a:pt x="401" y="444"/>
                  </a:cubicBezTo>
                  <a:cubicBezTo>
                    <a:pt x="397" y="443"/>
                    <a:pt x="396" y="440"/>
                    <a:pt x="392" y="440"/>
                  </a:cubicBezTo>
                  <a:cubicBezTo>
                    <a:pt x="392" y="436"/>
                    <a:pt x="395" y="436"/>
                    <a:pt x="392" y="431"/>
                  </a:cubicBezTo>
                  <a:cubicBezTo>
                    <a:pt x="391" y="430"/>
                    <a:pt x="390" y="429"/>
                    <a:pt x="390" y="429"/>
                  </a:cubicBezTo>
                  <a:cubicBezTo>
                    <a:pt x="388" y="425"/>
                    <a:pt x="389" y="419"/>
                    <a:pt x="380" y="420"/>
                  </a:cubicBezTo>
                  <a:cubicBezTo>
                    <a:pt x="382" y="418"/>
                    <a:pt x="382" y="417"/>
                    <a:pt x="380" y="414"/>
                  </a:cubicBezTo>
                  <a:cubicBezTo>
                    <a:pt x="380" y="414"/>
                    <a:pt x="379" y="411"/>
                    <a:pt x="379" y="411"/>
                  </a:cubicBezTo>
                  <a:cubicBezTo>
                    <a:pt x="378" y="410"/>
                    <a:pt x="374" y="411"/>
                    <a:pt x="373" y="411"/>
                  </a:cubicBezTo>
                  <a:cubicBezTo>
                    <a:pt x="372" y="409"/>
                    <a:pt x="377" y="409"/>
                    <a:pt x="377" y="409"/>
                  </a:cubicBezTo>
                  <a:cubicBezTo>
                    <a:pt x="376" y="405"/>
                    <a:pt x="365" y="403"/>
                    <a:pt x="360" y="401"/>
                  </a:cubicBezTo>
                  <a:cubicBezTo>
                    <a:pt x="359" y="400"/>
                    <a:pt x="359" y="399"/>
                    <a:pt x="358" y="398"/>
                  </a:cubicBezTo>
                  <a:cubicBezTo>
                    <a:pt x="357" y="395"/>
                    <a:pt x="356" y="394"/>
                    <a:pt x="354" y="392"/>
                  </a:cubicBezTo>
                  <a:cubicBezTo>
                    <a:pt x="353" y="390"/>
                    <a:pt x="353" y="385"/>
                    <a:pt x="351" y="381"/>
                  </a:cubicBezTo>
                  <a:cubicBezTo>
                    <a:pt x="350" y="380"/>
                    <a:pt x="347" y="380"/>
                    <a:pt x="347" y="379"/>
                  </a:cubicBezTo>
                  <a:cubicBezTo>
                    <a:pt x="346" y="376"/>
                    <a:pt x="348" y="372"/>
                    <a:pt x="343" y="373"/>
                  </a:cubicBezTo>
                  <a:cubicBezTo>
                    <a:pt x="344" y="366"/>
                    <a:pt x="340" y="362"/>
                    <a:pt x="336" y="357"/>
                  </a:cubicBezTo>
                  <a:cubicBezTo>
                    <a:pt x="334" y="354"/>
                    <a:pt x="334" y="349"/>
                    <a:pt x="330" y="351"/>
                  </a:cubicBezTo>
                  <a:cubicBezTo>
                    <a:pt x="333" y="329"/>
                    <a:pt x="329" y="316"/>
                    <a:pt x="330" y="289"/>
                  </a:cubicBezTo>
                  <a:cubicBezTo>
                    <a:pt x="330" y="288"/>
                    <a:pt x="328" y="288"/>
                    <a:pt x="328" y="286"/>
                  </a:cubicBezTo>
                  <a:cubicBezTo>
                    <a:pt x="327" y="285"/>
                    <a:pt x="326" y="283"/>
                    <a:pt x="324" y="282"/>
                  </a:cubicBezTo>
                  <a:cubicBezTo>
                    <a:pt x="324" y="281"/>
                    <a:pt x="323" y="280"/>
                    <a:pt x="321" y="280"/>
                  </a:cubicBezTo>
                  <a:cubicBezTo>
                    <a:pt x="320" y="271"/>
                    <a:pt x="312" y="266"/>
                    <a:pt x="306" y="260"/>
                  </a:cubicBezTo>
                  <a:cubicBezTo>
                    <a:pt x="305" y="259"/>
                    <a:pt x="304" y="258"/>
                    <a:pt x="304" y="256"/>
                  </a:cubicBezTo>
                  <a:cubicBezTo>
                    <a:pt x="305" y="257"/>
                    <a:pt x="309" y="259"/>
                    <a:pt x="310" y="256"/>
                  </a:cubicBezTo>
                  <a:cubicBezTo>
                    <a:pt x="313" y="256"/>
                    <a:pt x="312" y="261"/>
                    <a:pt x="317" y="260"/>
                  </a:cubicBezTo>
                  <a:cubicBezTo>
                    <a:pt x="318" y="261"/>
                    <a:pt x="319" y="264"/>
                    <a:pt x="319" y="267"/>
                  </a:cubicBezTo>
                  <a:cubicBezTo>
                    <a:pt x="328" y="266"/>
                    <a:pt x="330" y="272"/>
                    <a:pt x="336" y="274"/>
                  </a:cubicBezTo>
                  <a:cubicBezTo>
                    <a:pt x="335" y="281"/>
                    <a:pt x="339" y="283"/>
                    <a:pt x="341" y="286"/>
                  </a:cubicBezTo>
                  <a:cubicBezTo>
                    <a:pt x="343" y="285"/>
                    <a:pt x="344" y="282"/>
                    <a:pt x="343" y="280"/>
                  </a:cubicBezTo>
                  <a:cubicBezTo>
                    <a:pt x="343" y="278"/>
                    <a:pt x="340" y="278"/>
                    <a:pt x="339" y="276"/>
                  </a:cubicBezTo>
                  <a:cubicBezTo>
                    <a:pt x="338" y="273"/>
                    <a:pt x="338" y="271"/>
                    <a:pt x="338" y="269"/>
                  </a:cubicBezTo>
                  <a:cubicBezTo>
                    <a:pt x="337" y="268"/>
                    <a:pt x="336" y="267"/>
                    <a:pt x="336" y="267"/>
                  </a:cubicBezTo>
                  <a:cubicBezTo>
                    <a:pt x="335" y="266"/>
                    <a:pt x="337" y="264"/>
                    <a:pt x="338" y="265"/>
                  </a:cubicBezTo>
                  <a:cubicBezTo>
                    <a:pt x="335" y="261"/>
                    <a:pt x="331" y="262"/>
                    <a:pt x="332" y="258"/>
                  </a:cubicBezTo>
                  <a:cubicBezTo>
                    <a:pt x="323" y="259"/>
                    <a:pt x="322" y="252"/>
                    <a:pt x="313" y="252"/>
                  </a:cubicBezTo>
                  <a:cubicBezTo>
                    <a:pt x="316" y="246"/>
                    <a:pt x="307" y="251"/>
                    <a:pt x="310" y="245"/>
                  </a:cubicBezTo>
                  <a:cubicBezTo>
                    <a:pt x="308" y="243"/>
                    <a:pt x="305" y="245"/>
                    <a:pt x="302" y="241"/>
                  </a:cubicBezTo>
                  <a:cubicBezTo>
                    <a:pt x="302" y="239"/>
                    <a:pt x="304" y="239"/>
                    <a:pt x="306" y="239"/>
                  </a:cubicBezTo>
                  <a:cubicBezTo>
                    <a:pt x="308" y="234"/>
                    <a:pt x="299" y="237"/>
                    <a:pt x="300" y="237"/>
                  </a:cubicBezTo>
                  <a:cubicBezTo>
                    <a:pt x="298" y="236"/>
                    <a:pt x="300" y="234"/>
                    <a:pt x="298" y="233"/>
                  </a:cubicBezTo>
                  <a:cubicBezTo>
                    <a:pt x="298" y="233"/>
                    <a:pt x="295" y="234"/>
                    <a:pt x="295" y="233"/>
                  </a:cubicBezTo>
                  <a:cubicBezTo>
                    <a:pt x="294" y="232"/>
                    <a:pt x="297" y="231"/>
                    <a:pt x="297" y="230"/>
                  </a:cubicBezTo>
                  <a:cubicBezTo>
                    <a:pt x="296" y="227"/>
                    <a:pt x="294" y="230"/>
                    <a:pt x="291" y="230"/>
                  </a:cubicBezTo>
                  <a:cubicBezTo>
                    <a:pt x="287" y="227"/>
                    <a:pt x="289" y="223"/>
                    <a:pt x="287" y="220"/>
                  </a:cubicBezTo>
                  <a:cubicBezTo>
                    <a:pt x="286" y="219"/>
                    <a:pt x="284" y="218"/>
                    <a:pt x="282" y="219"/>
                  </a:cubicBezTo>
                  <a:cubicBezTo>
                    <a:pt x="288" y="208"/>
                    <a:pt x="267" y="215"/>
                    <a:pt x="269" y="204"/>
                  </a:cubicBezTo>
                  <a:cubicBezTo>
                    <a:pt x="270" y="204"/>
                    <a:pt x="272" y="204"/>
                    <a:pt x="274" y="204"/>
                  </a:cubicBezTo>
                  <a:cubicBezTo>
                    <a:pt x="275" y="199"/>
                    <a:pt x="266" y="205"/>
                    <a:pt x="269" y="198"/>
                  </a:cubicBezTo>
                  <a:cubicBezTo>
                    <a:pt x="265" y="198"/>
                    <a:pt x="261" y="198"/>
                    <a:pt x="257" y="198"/>
                  </a:cubicBezTo>
                  <a:cubicBezTo>
                    <a:pt x="262" y="195"/>
                    <a:pt x="255" y="194"/>
                    <a:pt x="259" y="192"/>
                  </a:cubicBezTo>
                  <a:cubicBezTo>
                    <a:pt x="260" y="189"/>
                    <a:pt x="254" y="189"/>
                    <a:pt x="255" y="191"/>
                  </a:cubicBezTo>
                  <a:cubicBezTo>
                    <a:pt x="252" y="187"/>
                    <a:pt x="255" y="186"/>
                    <a:pt x="252" y="181"/>
                  </a:cubicBezTo>
                  <a:cubicBezTo>
                    <a:pt x="248" y="181"/>
                    <a:pt x="244" y="181"/>
                    <a:pt x="241" y="181"/>
                  </a:cubicBezTo>
                  <a:cubicBezTo>
                    <a:pt x="242" y="179"/>
                    <a:pt x="243" y="177"/>
                    <a:pt x="244" y="174"/>
                  </a:cubicBezTo>
                  <a:cubicBezTo>
                    <a:pt x="243" y="170"/>
                    <a:pt x="239" y="173"/>
                    <a:pt x="242" y="168"/>
                  </a:cubicBezTo>
                  <a:cubicBezTo>
                    <a:pt x="236" y="169"/>
                    <a:pt x="232" y="171"/>
                    <a:pt x="224" y="170"/>
                  </a:cubicBezTo>
                  <a:cubicBezTo>
                    <a:pt x="224" y="165"/>
                    <a:pt x="219" y="163"/>
                    <a:pt x="214" y="161"/>
                  </a:cubicBezTo>
                  <a:cubicBezTo>
                    <a:pt x="213" y="160"/>
                    <a:pt x="210" y="160"/>
                    <a:pt x="209" y="159"/>
                  </a:cubicBezTo>
                  <a:cubicBezTo>
                    <a:pt x="208" y="159"/>
                    <a:pt x="209" y="156"/>
                    <a:pt x="209" y="155"/>
                  </a:cubicBezTo>
                  <a:cubicBezTo>
                    <a:pt x="208" y="154"/>
                    <a:pt x="204" y="156"/>
                    <a:pt x="205" y="153"/>
                  </a:cubicBezTo>
                  <a:cubicBezTo>
                    <a:pt x="199" y="151"/>
                    <a:pt x="186" y="157"/>
                    <a:pt x="183" y="153"/>
                  </a:cubicBezTo>
                  <a:cubicBezTo>
                    <a:pt x="183" y="153"/>
                    <a:pt x="183" y="151"/>
                    <a:pt x="183" y="151"/>
                  </a:cubicBezTo>
                  <a:cubicBezTo>
                    <a:pt x="181" y="151"/>
                    <a:pt x="179" y="153"/>
                    <a:pt x="179" y="153"/>
                  </a:cubicBezTo>
                  <a:cubicBezTo>
                    <a:pt x="177" y="153"/>
                    <a:pt x="177" y="147"/>
                    <a:pt x="170" y="150"/>
                  </a:cubicBezTo>
                  <a:cubicBezTo>
                    <a:pt x="170" y="145"/>
                    <a:pt x="161" y="147"/>
                    <a:pt x="166" y="142"/>
                  </a:cubicBezTo>
                  <a:cubicBezTo>
                    <a:pt x="165" y="142"/>
                    <a:pt x="164" y="144"/>
                    <a:pt x="162" y="144"/>
                  </a:cubicBezTo>
                  <a:cubicBezTo>
                    <a:pt x="161" y="144"/>
                    <a:pt x="160" y="142"/>
                    <a:pt x="160" y="142"/>
                  </a:cubicBezTo>
                  <a:cubicBezTo>
                    <a:pt x="157" y="143"/>
                    <a:pt x="154" y="147"/>
                    <a:pt x="151" y="144"/>
                  </a:cubicBezTo>
                  <a:cubicBezTo>
                    <a:pt x="147" y="144"/>
                    <a:pt x="150" y="151"/>
                    <a:pt x="149" y="153"/>
                  </a:cubicBezTo>
                  <a:cubicBezTo>
                    <a:pt x="148" y="153"/>
                    <a:pt x="146" y="151"/>
                    <a:pt x="144" y="151"/>
                  </a:cubicBezTo>
                  <a:cubicBezTo>
                    <a:pt x="141" y="152"/>
                    <a:pt x="143" y="155"/>
                    <a:pt x="142" y="155"/>
                  </a:cubicBezTo>
                  <a:cubicBezTo>
                    <a:pt x="140" y="156"/>
                    <a:pt x="133" y="155"/>
                    <a:pt x="131" y="157"/>
                  </a:cubicBezTo>
                  <a:cubicBezTo>
                    <a:pt x="129" y="158"/>
                    <a:pt x="129" y="160"/>
                    <a:pt x="127" y="161"/>
                  </a:cubicBezTo>
                  <a:cubicBezTo>
                    <a:pt x="124" y="161"/>
                    <a:pt x="123" y="159"/>
                    <a:pt x="119" y="159"/>
                  </a:cubicBezTo>
                  <a:cubicBezTo>
                    <a:pt x="122" y="156"/>
                    <a:pt x="127" y="155"/>
                    <a:pt x="125" y="148"/>
                  </a:cubicBezTo>
                  <a:cubicBezTo>
                    <a:pt x="128" y="148"/>
                    <a:pt x="129" y="146"/>
                    <a:pt x="129" y="144"/>
                  </a:cubicBezTo>
                  <a:cubicBezTo>
                    <a:pt x="128" y="142"/>
                    <a:pt x="125" y="142"/>
                    <a:pt x="123" y="142"/>
                  </a:cubicBezTo>
                  <a:cubicBezTo>
                    <a:pt x="121" y="144"/>
                    <a:pt x="121" y="147"/>
                    <a:pt x="118" y="150"/>
                  </a:cubicBezTo>
                  <a:cubicBezTo>
                    <a:pt x="116" y="151"/>
                    <a:pt x="116" y="153"/>
                    <a:pt x="114" y="153"/>
                  </a:cubicBezTo>
                  <a:cubicBezTo>
                    <a:pt x="112" y="153"/>
                    <a:pt x="112" y="158"/>
                    <a:pt x="108" y="157"/>
                  </a:cubicBezTo>
                  <a:cubicBezTo>
                    <a:pt x="109" y="160"/>
                    <a:pt x="107" y="161"/>
                    <a:pt x="105" y="161"/>
                  </a:cubicBezTo>
                  <a:cubicBezTo>
                    <a:pt x="105" y="163"/>
                    <a:pt x="105" y="166"/>
                    <a:pt x="105" y="168"/>
                  </a:cubicBezTo>
                  <a:cubicBezTo>
                    <a:pt x="99" y="170"/>
                    <a:pt x="98" y="176"/>
                    <a:pt x="93" y="179"/>
                  </a:cubicBezTo>
                  <a:cubicBezTo>
                    <a:pt x="93" y="180"/>
                    <a:pt x="90" y="179"/>
                    <a:pt x="90" y="179"/>
                  </a:cubicBezTo>
                  <a:cubicBezTo>
                    <a:pt x="89" y="180"/>
                    <a:pt x="90" y="183"/>
                    <a:pt x="90" y="183"/>
                  </a:cubicBezTo>
                  <a:cubicBezTo>
                    <a:pt x="89" y="183"/>
                    <a:pt x="82" y="183"/>
                    <a:pt x="84" y="185"/>
                  </a:cubicBezTo>
                  <a:cubicBezTo>
                    <a:pt x="88" y="188"/>
                    <a:pt x="79" y="187"/>
                    <a:pt x="77" y="191"/>
                  </a:cubicBezTo>
                  <a:cubicBezTo>
                    <a:pt x="76" y="191"/>
                    <a:pt x="74" y="197"/>
                    <a:pt x="73" y="196"/>
                  </a:cubicBezTo>
                  <a:cubicBezTo>
                    <a:pt x="71" y="194"/>
                    <a:pt x="72" y="195"/>
                    <a:pt x="71" y="198"/>
                  </a:cubicBezTo>
                  <a:cubicBezTo>
                    <a:pt x="68" y="198"/>
                    <a:pt x="66" y="198"/>
                    <a:pt x="64" y="198"/>
                  </a:cubicBezTo>
                  <a:cubicBezTo>
                    <a:pt x="60" y="200"/>
                    <a:pt x="67" y="201"/>
                    <a:pt x="58" y="202"/>
                  </a:cubicBezTo>
                  <a:cubicBezTo>
                    <a:pt x="54" y="202"/>
                    <a:pt x="51" y="202"/>
                    <a:pt x="47" y="204"/>
                  </a:cubicBezTo>
                  <a:cubicBezTo>
                    <a:pt x="44" y="205"/>
                    <a:pt x="44" y="210"/>
                    <a:pt x="39" y="207"/>
                  </a:cubicBezTo>
                  <a:cubicBezTo>
                    <a:pt x="39" y="202"/>
                    <a:pt x="45" y="204"/>
                    <a:pt x="49" y="202"/>
                  </a:cubicBezTo>
                  <a:cubicBezTo>
                    <a:pt x="50" y="201"/>
                    <a:pt x="50" y="202"/>
                    <a:pt x="50" y="200"/>
                  </a:cubicBezTo>
                  <a:cubicBezTo>
                    <a:pt x="51" y="197"/>
                    <a:pt x="55" y="198"/>
                    <a:pt x="58" y="198"/>
                  </a:cubicBezTo>
                  <a:cubicBezTo>
                    <a:pt x="61" y="198"/>
                    <a:pt x="59" y="194"/>
                    <a:pt x="60" y="192"/>
                  </a:cubicBezTo>
                  <a:cubicBezTo>
                    <a:pt x="61" y="191"/>
                    <a:pt x="62" y="196"/>
                    <a:pt x="65" y="191"/>
                  </a:cubicBezTo>
                  <a:cubicBezTo>
                    <a:pt x="66" y="190"/>
                    <a:pt x="67" y="191"/>
                    <a:pt x="67" y="189"/>
                  </a:cubicBezTo>
                  <a:cubicBezTo>
                    <a:pt x="67" y="186"/>
                    <a:pt x="72" y="187"/>
                    <a:pt x="75" y="185"/>
                  </a:cubicBezTo>
                  <a:cubicBezTo>
                    <a:pt x="75" y="182"/>
                    <a:pt x="75" y="179"/>
                    <a:pt x="75" y="176"/>
                  </a:cubicBezTo>
                  <a:cubicBezTo>
                    <a:pt x="81" y="182"/>
                    <a:pt x="75" y="170"/>
                    <a:pt x="82" y="172"/>
                  </a:cubicBezTo>
                  <a:cubicBezTo>
                    <a:pt x="83" y="167"/>
                    <a:pt x="74" y="173"/>
                    <a:pt x="77" y="166"/>
                  </a:cubicBezTo>
                  <a:cubicBezTo>
                    <a:pt x="75" y="171"/>
                    <a:pt x="63" y="165"/>
                    <a:pt x="62" y="170"/>
                  </a:cubicBezTo>
                  <a:cubicBezTo>
                    <a:pt x="59" y="171"/>
                    <a:pt x="61" y="167"/>
                    <a:pt x="60" y="166"/>
                  </a:cubicBezTo>
                  <a:cubicBezTo>
                    <a:pt x="57" y="165"/>
                    <a:pt x="52" y="168"/>
                    <a:pt x="49" y="166"/>
                  </a:cubicBezTo>
                  <a:cubicBezTo>
                    <a:pt x="51" y="162"/>
                    <a:pt x="46" y="164"/>
                    <a:pt x="45" y="163"/>
                  </a:cubicBezTo>
                  <a:cubicBezTo>
                    <a:pt x="44" y="161"/>
                    <a:pt x="46" y="160"/>
                    <a:pt x="47" y="161"/>
                  </a:cubicBezTo>
                  <a:cubicBezTo>
                    <a:pt x="43" y="156"/>
                    <a:pt x="40" y="157"/>
                    <a:pt x="37" y="151"/>
                  </a:cubicBezTo>
                  <a:cubicBezTo>
                    <a:pt x="35" y="154"/>
                    <a:pt x="29" y="153"/>
                    <a:pt x="24" y="153"/>
                  </a:cubicBezTo>
                  <a:cubicBezTo>
                    <a:pt x="24" y="151"/>
                    <a:pt x="25" y="150"/>
                    <a:pt x="26" y="150"/>
                  </a:cubicBezTo>
                  <a:cubicBezTo>
                    <a:pt x="25" y="146"/>
                    <a:pt x="19" y="147"/>
                    <a:pt x="21" y="140"/>
                  </a:cubicBezTo>
                  <a:cubicBezTo>
                    <a:pt x="20" y="138"/>
                    <a:pt x="17" y="136"/>
                    <a:pt x="17" y="138"/>
                  </a:cubicBezTo>
                  <a:cubicBezTo>
                    <a:pt x="12" y="138"/>
                    <a:pt x="16" y="133"/>
                    <a:pt x="17" y="131"/>
                  </a:cubicBezTo>
                  <a:cubicBezTo>
                    <a:pt x="17" y="130"/>
                    <a:pt x="16" y="128"/>
                    <a:pt x="17" y="127"/>
                  </a:cubicBezTo>
                  <a:cubicBezTo>
                    <a:pt x="17" y="127"/>
                    <a:pt x="20" y="128"/>
                    <a:pt x="21" y="127"/>
                  </a:cubicBezTo>
                  <a:cubicBezTo>
                    <a:pt x="22" y="126"/>
                    <a:pt x="21" y="123"/>
                    <a:pt x="22" y="122"/>
                  </a:cubicBezTo>
                  <a:cubicBezTo>
                    <a:pt x="27" y="121"/>
                    <a:pt x="34" y="120"/>
                    <a:pt x="37" y="118"/>
                  </a:cubicBezTo>
                  <a:cubicBezTo>
                    <a:pt x="40" y="116"/>
                    <a:pt x="42" y="117"/>
                    <a:pt x="45" y="116"/>
                  </a:cubicBezTo>
                  <a:cubicBezTo>
                    <a:pt x="48" y="115"/>
                    <a:pt x="42" y="111"/>
                    <a:pt x="52" y="112"/>
                  </a:cubicBezTo>
                  <a:cubicBezTo>
                    <a:pt x="51" y="108"/>
                    <a:pt x="51" y="104"/>
                    <a:pt x="49" y="97"/>
                  </a:cubicBezTo>
                  <a:cubicBezTo>
                    <a:pt x="45" y="93"/>
                    <a:pt x="34" y="104"/>
                    <a:pt x="30" y="99"/>
                  </a:cubicBezTo>
                  <a:cubicBezTo>
                    <a:pt x="27" y="96"/>
                    <a:pt x="29" y="101"/>
                    <a:pt x="22" y="101"/>
                  </a:cubicBezTo>
                  <a:cubicBezTo>
                    <a:pt x="21" y="98"/>
                    <a:pt x="14" y="100"/>
                    <a:pt x="9" y="97"/>
                  </a:cubicBezTo>
                  <a:cubicBezTo>
                    <a:pt x="9" y="97"/>
                    <a:pt x="13" y="94"/>
                    <a:pt x="9" y="94"/>
                  </a:cubicBezTo>
                  <a:cubicBezTo>
                    <a:pt x="6" y="93"/>
                    <a:pt x="3" y="92"/>
                    <a:pt x="2" y="86"/>
                  </a:cubicBezTo>
                  <a:cubicBezTo>
                    <a:pt x="13" y="87"/>
                    <a:pt x="0" y="81"/>
                    <a:pt x="13" y="82"/>
                  </a:cubicBezTo>
                  <a:cubicBezTo>
                    <a:pt x="15" y="82"/>
                    <a:pt x="14" y="81"/>
                    <a:pt x="13" y="81"/>
                  </a:cubicBezTo>
                  <a:cubicBezTo>
                    <a:pt x="14" y="77"/>
                    <a:pt x="17" y="81"/>
                    <a:pt x="17" y="81"/>
                  </a:cubicBezTo>
                  <a:cubicBezTo>
                    <a:pt x="20" y="81"/>
                    <a:pt x="21" y="78"/>
                    <a:pt x="24" y="79"/>
                  </a:cubicBezTo>
                  <a:cubicBezTo>
                    <a:pt x="25" y="79"/>
                    <a:pt x="26" y="82"/>
                    <a:pt x="28" y="82"/>
                  </a:cubicBezTo>
                  <a:cubicBezTo>
                    <a:pt x="32" y="83"/>
                    <a:pt x="36" y="81"/>
                    <a:pt x="41" y="82"/>
                  </a:cubicBezTo>
                  <a:cubicBezTo>
                    <a:pt x="44" y="83"/>
                    <a:pt x="44" y="84"/>
                    <a:pt x="47" y="82"/>
                  </a:cubicBezTo>
                  <a:cubicBezTo>
                    <a:pt x="49" y="82"/>
                    <a:pt x="47" y="81"/>
                    <a:pt x="47" y="79"/>
                  </a:cubicBezTo>
                  <a:cubicBezTo>
                    <a:pt x="49" y="79"/>
                    <a:pt x="50" y="78"/>
                    <a:pt x="50" y="77"/>
                  </a:cubicBezTo>
                  <a:cubicBezTo>
                    <a:pt x="51" y="72"/>
                    <a:pt x="42" y="78"/>
                    <a:pt x="45" y="71"/>
                  </a:cubicBezTo>
                  <a:cubicBezTo>
                    <a:pt x="40" y="70"/>
                    <a:pt x="35" y="69"/>
                    <a:pt x="30" y="68"/>
                  </a:cubicBezTo>
                  <a:cubicBezTo>
                    <a:pt x="32" y="64"/>
                    <a:pt x="32" y="65"/>
                    <a:pt x="28" y="62"/>
                  </a:cubicBezTo>
                  <a:cubicBezTo>
                    <a:pt x="27" y="62"/>
                    <a:pt x="27" y="60"/>
                    <a:pt x="26" y="60"/>
                  </a:cubicBezTo>
                  <a:cubicBezTo>
                    <a:pt x="25" y="59"/>
                    <a:pt x="21" y="60"/>
                    <a:pt x="19" y="58"/>
                  </a:cubicBezTo>
                  <a:cubicBezTo>
                    <a:pt x="19" y="58"/>
                    <a:pt x="22" y="52"/>
                    <a:pt x="19" y="53"/>
                  </a:cubicBezTo>
                  <a:cubicBezTo>
                    <a:pt x="18" y="53"/>
                    <a:pt x="19" y="55"/>
                    <a:pt x="17" y="55"/>
                  </a:cubicBezTo>
                  <a:cubicBezTo>
                    <a:pt x="15" y="54"/>
                    <a:pt x="14" y="52"/>
                    <a:pt x="11" y="53"/>
                  </a:cubicBezTo>
                  <a:cubicBezTo>
                    <a:pt x="15" y="47"/>
                    <a:pt x="23" y="46"/>
                    <a:pt x="30" y="43"/>
                  </a:cubicBezTo>
                  <a:cubicBezTo>
                    <a:pt x="28" y="37"/>
                    <a:pt x="35" y="37"/>
                    <a:pt x="37" y="34"/>
                  </a:cubicBezTo>
                  <a:cubicBezTo>
                    <a:pt x="39" y="32"/>
                    <a:pt x="37" y="28"/>
                    <a:pt x="39" y="27"/>
                  </a:cubicBezTo>
                  <a:cubicBezTo>
                    <a:pt x="44" y="31"/>
                    <a:pt x="44" y="28"/>
                    <a:pt x="52" y="28"/>
                  </a:cubicBezTo>
                  <a:cubicBezTo>
                    <a:pt x="56" y="23"/>
                    <a:pt x="62" y="19"/>
                    <a:pt x="73" y="21"/>
                  </a:cubicBezTo>
                  <a:cubicBezTo>
                    <a:pt x="75" y="22"/>
                    <a:pt x="74" y="18"/>
                    <a:pt x="75" y="17"/>
                  </a:cubicBezTo>
                  <a:cubicBezTo>
                    <a:pt x="78" y="15"/>
                    <a:pt x="85" y="19"/>
                    <a:pt x="86" y="14"/>
                  </a:cubicBezTo>
                  <a:cubicBezTo>
                    <a:pt x="88" y="13"/>
                    <a:pt x="89" y="17"/>
                    <a:pt x="90" y="17"/>
                  </a:cubicBezTo>
                  <a:cubicBezTo>
                    <a:pt x="93" y="18"/>
                    <a:pt x="96" y="16"/>
                    <a:pt x="95" y="21"/>
                  </a:cubicBezTo>
                  <a:cubicBezTo>
                    <a:pt x="103" y="21"/>
                    <a:pt x="111" y="21"/>
                    <a:pt x="119" y="21"/>
                  </a:cubicBezTo>
                  <a:cubicBezTo>
                    <a:pt x="111" y="29"/>
                    <a:pt x="132" y="18"/>
                    <a:pt x="125" y="27"/>
                  </a:cubicBezTo>
                  <a:cubicBezTo>
                    <a:pt x="129" y="27"/>
                    <a:pt x="132" y="26"/>
                    <a:pt x="132" y="23"/>
                  </a:cubicBezTo>
                  <a:cubicBezTo>
                    <a:pt x="136" y="27"/>
                    <a:pt x="144" y="25"/>
                    <a:pt x="149" y="27"/>
                  </a:cubicBezTo>
                  <a:cubicBezTo>
                    <a:pt x="150" y="27"/>
                    <a:pt x="149" y="28"/>
                    <a:pt x="151" y="28"/>
                  </a:cubicBezTo>
                  <a:cubicBezTo>
                    <a:pt x="153" y="28"/>
                    <a:pt x="153" y="30"/>
                    <a:pt x="155" y="30"/>
                  </a:cubicBezTo>
                  <a:cubicBezTo>
                    <a:pt x="160" y="31"/>
                    <a:pt x="161" y="27"/>
                    <a:pt x="164" y="30"/>
                  </a:cubicBezTo>
                  <a:cubicBezTo>
                    <a:pt x="165" y="31"/>
                    <a:pt x="186" y="31"/>
                    <a:pt x="188" y="32"/>
                  </a:cubicBezTo>
                  <a:cubicBezTo>
                    <a:pt x="191" y="34"/>
                    <a:pt x="202" y="35"/>
                    <a:pt x="209" y="36"/>
                  </a:cubicBezTo>
                  <a:cubicBezTo>
                    <a:pt x="211" y="38"/>
                    <a:pt x="214" y="40"/>
                    <a:pt x="214" y="43"/>
                  </a:cubicBezTo>
                  <a:cubicBezTo>
                    <a:pt x="221" y="44"/>
                    <a:pt x="224" y="48"/>
                    <a:pt x="229" y="45"/>
                  </a:cubicBezTo>
                  <a:cubicBezTo>
                    <a:pt x="230" y="51"/>
                    <a:pt x="239" y="48"/>
                    <a:pt x="244" y="49"/>
                  </a:cubicBezTo>
                  <a:cubicBezTo>
                    <a:pt x="244" y="47"/>
                    <a:pt x="242" y="47"/>
                    <a:pt x="241" y="47"/>
                  </a:cubicBezTo>
                  <a:cubicBezTo>
                    <a:pt x="244" y="43"/>
                    <a:pt x="249" y="39"/>
                    <a:pt x="255" y="38"/>
                  </a:cubicBezTo>
                  <a:cubicBezTo>
                    <a:pt x="255" y="41"/>
                    <a:pt x="257" y="42"/>
                    <a:pt x="257" y="40"/>
                  </a:cubicBezTo>
                  <a:cubicBezTo>
                    <a:pt x="259" y="40"/>
                    <a:pt x="259" y="43"/>
                    <a:pt x="261" y="43"/>
                  </a:cubicBezTo>
                  <a:cubicBezTo>
                    <a:pt x="265" y="44"/>
                    <a:pt x="265" y="41"/>
                    <a:pt x="265" y="38"/>
                  </a:cubicBezTo>
                  <a:cubicBezTo>
                    <a:pt x="269" y="37"/>
                    <a:pt x="270" y="39"/>
                    <a:pt x="272" y="40"/>
                  </a:cubicBezTo>
                  <a:cubicBezTo>
                    <a:pt x="274" y="38"/>
                    <a:pt x="272" y="35"/>
                    <a:pt x="276" y="32"/>
                  </a:cubicBezTo>
                  <a:cubicBezTo>
                    <a:pt x="279" y="32"/>
                    <a:pt x="281" y="35"/>
                    <a:pt x="282" y="32"/>
                  </a:cubicBezTo>
                  <a:cubicBezTo>
                    <a:pt x="285" y="33"/>
                    <a:pt x="283" y="36"/>
                    <a:pt x="280" y="36"/>
                  </a:cubicBezTo>
                  <a:cubicBezTo>
                    <a:pt x="282" y="41"/>
                    <a:pt x="295" y="31"/>
                    <a:pt x="298" y="38"/>
                  </a:cubicBezTo>
                  <a:cubicBezTo>
                    <a:pt x="304" y="38"/>
                    <a:pt x="294" y="32"/>
                    <a:pt x="300" y="32"/>
                  </a:cubicBezTo>
                  <a:cubicBezTo>
                    <a:pt x="301" y="30"/>
                    <a:pt x="303" y="28"/>
                    <a:pt x="306" y="28"/>
                  </a:cubicBezTo>
                  <a:cubicBezTo>
                    <a:pt x="306" y="30"/>
                    <a:pt x="306" y="32"/>
                    <a:pt x="306" y="34"/>
                  </a:cubicBezTo>
                  <a:cubicBezTo>
                    <a:pt x="310" y="30"/>
                    <a:pt x="311" y="37"/>
                    <a:pt x="315" y="38"/>
                  </a:cubicBezTo>
                  <a:cubicBezTo>
                    <a:pt x="321" y="38"/>
                    <a:pt x="325" y="37"/>
                    <a:pt x="326" y="34"/>
                  </a:cubicBezTo>
                  <a:cubicBezTo>
                    <a:pt x="329" y="36"/>
                    <a:pt x="334" y="36"/>
                    <a:pt x="332" y="41"/>
                  </a:cubicBezTo>
                  <a:cubicBezTo>
                    <a:pt x="336" y="40"/>
                    <a:pt x="341" y="39"/>
                    <a:pt x="341" y="34"/>
                  </a:cubicBezTo>
                  <a:cubicBezTo>
                    <a:pt x="346" y="37"/>
                    <a:pt x="348" y="33"/>
                    <a:pt x="352" y="38"/>
                  </a:cubicBezTo>
                  <a:cubicBezTo>
                    <a:pt x="357" y="38"/>
                    <a:pt x="361" y="38"/>
                    <a:pt x="365" y="38"/>
                  </a:cubicBezTo>
                  <a:cubicBezTo>
                    <a:pt x="366" y="38"/>
                    <a:pt x="363" y="41"/>
                    <a:pt x="364" y="41"/>
                  </a:cubicBezTo>
                  <a:cubicBezTo>
                    <a:pt x="363" y="41"/>
                    <a:pt x="369" y="43"/>
                    <a:pt x="367" y="43"/>
                  </a:cubicBezTo>
                  <a:cubicBezTo>
                    <a:pt x="369" y="44"/>
                    <a:pt x="370" y="41"/>
                    <a:pt x="373" y="41"/>
                  </a:cubicBezTo>
                  <a:cubicBezTo>
                    <a:pt x="373" y="42"/>
                    <a:pt x="373" y="45"/>
                    <a:pt x="373" y="45"/>
                  </a:cubicBezTo>
                  <a:cubicBezTo>
                    <a:pt x="378" y="48"/>
                    <a:pt x="386" y="44"/>
                    <a:pt x="392" y="45"/>
                  </a:cubicBezTo>
                  <a:cubicBezTo>
                    <a:pt x="392" y="47"/>
                    <a:pt x="395" y="47"/>
                    <a:pt x="397" y="47"/>
                  </a:cubicBezTo>
                  <a:cubicBezTo>
                    <a:pt x="394" y="54"/>
                    <a:pt x="404" y="48"/>
                    <a:pt x="403" y="53"/>
                  </a:cubicBezTo>
                  <a:cubicBezTo>
                    <a:pt x="404" y="57"/>
                    <a:pt x="399" y="55"/>
                    <a:pt x="399" y="58"/>
                  </a:cubicBezTo>
                  <a:cubicBezTo>
                    <a:pt x="398" y="61"/>
                    <a:pt x="401" y="62"/>
                    <a:pt x="401" y="64"/>
                  </a:cubicBezTo>
                  <a:cubicBezTo>
                    <a:pt x="421" y="62"/>
                    <a:pt x="438" y="61"/>
                    <a:pt x="453" y="68"/>
                  </a:cubicBezTo>
                  <a:cubicBezTo>
                    <a:pt x="452" y="69"/>
                    <a:pt x="451" y="71"/>
                    <a:pt x="451" y="73"/>
                  </a:cubicBezTo>
                  <a:cubicBezTo>
                    <a:pt x="455" y="73"/>
                    <a:pt x="455" y="71"/>
                    <a:pt x="459" y="71"/>
                  </a:cubicBezTo>
                  <a:cubicBezTo>
                    <a:pt x="457" y="65"/>
                    <a:pt x="458" y="67"/>
                    <a:pt x="457" y="60"/>
                  </a:cubicBezTo>
                  <a:cubicBezTo>
                    <a:pt x="458" y="57"/>
                    <a:pt x="472" y="57"/>
                    <a:pt x="468" y="55"/>
                  </a:cubicBezTo>
                  <a:cubicBezTo>
                    <a:pt x="469" y="51"/>
                    <a:pt x="471" y="54"/>
                    <a:pt x="474" y="55"/>
                  </a:cubicBezTo>
                  <a:cubicBezTo>
                    <a:pt x="474" y="57"/>
                    <a:pt x="477" y="56"/>
                    <a:pt x="477" y="58"/>
                  </a:cubicBezTo>
                  <a:cubicBezTo>
                    <a:pt x="485" y="60"/>
                    <a:pt x="490" y="57"/>
                    <a:pt x="496" y="58"/>
                  </a:cubicBezTo>
                  <a:cubicBezTo>
                    <a:pt x="496" y="58"/>
                    <a:pt x="496" y="60"/>
                    <a:pt x="498" y="60"/>
                  </a:cubicBezTo>
                  <a:cubicBezTo>
                    <a:pt x="499" y="60"/>
                    <a:pt x="500" y="62"/>
                    <a:pt x="502" y="62"/>
                  </a:cubicBezTo>
                  <a:cubicBezTo>
                    <a:pt x="508" y="62"/>
                    <a:pt x="514" y="58"/>
                    <a:pt x="524" y="60"/>
                  </a:cubicBezTo>
                  <a:cubicBezTo>
                    <a:pt x="529" y="56"/>
                    <a:pt x="528" y="53"/>
                    <a:pt x="530" y="49"/>
                  </a:cubicBezTo>
                  <a:cubicBezTo>
                    <a:pt x="528" y="43"/>
                    <a:pt x="523" y="45"/>
                    <a:pt x="522" y="43"/>
                  </a:cubicBezTo>
                  <a:cubicBezTo>
                    <a:pt x="523" y="34"/>
                    <a:pt x="540" y="39"/>
                    <a:pt x="544" y="41"/>
                  </a:cubicBezTo>
                  <a:cubicBezTo>
                    <a:pt x="544" y="44"/>
                    <a:pt x="542" y="45"/>
                    <a:pt x="539" y="45"/>
                  </a:cubicBezTo>
                  <a:cubicBezTo>
                    <a:pt x="543" y="49"/>
                    <a:pt x="539" y="50"/>
                    <a:pt x="537" y="53"/>
                  </a:cubicBezTo>
                  <a:cubicBezTo>
                    <a:pt x="536" y="57"/>
                    <a:pt x="540" y="56"/>
                    <a:pt x="543" y="56"/>
                  </a:cubicBezTo>
                  <a:cubicBezTo>
                    <a:pt x="540" y="62"/>
                    <a:pt x="544" y="63"/>
                    <a:pt x="541" y="68"/>
                  </a:cubicBezTo>
                  <a:cubicBezTo>
                    <a:pt x="546" y="71"/>
                    <a:pt x="550" y="59"/>
                    <a:pt x="548" y="60"/>
                  </a:cubicBezTo>
                  <a:cubicBezTo>
                    <a:pt x="549" y="59"/>
                    <a:pt x="554" y="65"/>
                    <a:pt x="552" y="56"/>
                  </a:cubicBezTo>
                  <a:cubicBezTo>
                    <a:pt x="560" y="58"/>
                    <a:pt x="558" y="49"/>
                    <a:pt x="563" y="47"/>
                  </a:cubicBezTo>
                  <a:cubicBezTo>
                    <a:pt x="561" y="42"/>
                    <a:pt x="558" y="38"/>
                    <a:pt x="550" y="38"/>
                  </a:cubicBezTo>
                  <a:cubicBezTo>
                    <a:pt x="554" y="35"/>
                    <a:pt x="546" y="30"/>
                    <a:pt x="541" y="28"/>
                  </a:cubicBezTo>
                  <a:cubicBezTo>
                    <a:pt x="541" y="26"/>
                    <a:pt x="541" y="23"/>
                    <a:pt x="539" y="23"/>
                  </a:cubicBezTo>
                  <a:cubicBezTo>
                    <a:pt x="539" y="19"/>
                    <a:pt x="544" y="17"/>
                    <a:pt x="544" y="14"/>
                  </a:cubicBezTo>
                  <a:cubicBezTo>
                    <a:pt x="544" y="13"/>
                    <a:pt x="549" y="11"/>
                    <a:pt x="548" y="10"/>
                  </a:cubicBezTo>
                  <a:cubicBezTo>
                    <a:pt x="543" y="5"/>
                    <a:pt x="555" y="11"/>
                    <a:pt x="550" y="6"/>
                  </a:cubicBezTo>
                  <a:cubicBezTo>
                    <a:pt x="550" y="0"/>
                    <a:pt x="555" y="8"/>
                    <a:pt x="556" y="8"/>
                  </a:cubicBezTo>
                  <a:cubicBezTo>
                    <a:pt x="558" y="9"/>
                    <a:pt x="561" y="7"/>
                    <a:pt x="563" y="8"/>
                  </a:cubicBezTo>
                  <a:cubicBezTo>
                    <a:pt x="564" y="8"/>
                    <a:pt x="560" y="11"/>
                    <a:pt x="561" y="12"/>
                  </a:cubicBezTo>
                  <a:cubicBezTo>
                    <a:pt x="562" y="12"/>
                    <a:pt x="566" y="11"/>
                    <a:pt x="567" y="12"/>
                  </a:cubicBezTo>
                  <a:cubicBezTo>
                    <a:pt x="568" y="13"/>
                    <a:pt x="566" y="16"/>
                    <a:pt x="567" y="17"/>
                  </a:cubicBezTo>
                  <a:cubicBezTo>
                    <a:pt x="567" y="18"/>
                    <a:pt x="570" y="17"/>
                    <a:pt x="571" y="17"/>
                  </a:cubicBezTo>
                  <a:cubicBezTo>
                    <a:pt x="572" y="22"/>
                    <a:pt x="567" y="20"/>
                    <a:pt x="571" y="25"/>
                  </a:cubicBezTo>
                  <a:cubicBezTo>
                    <a:pt x="571" y="26"/>
                    <a:pt x="573" y="26"/>
                    <a:pt x="572" y="28"/>
                  </a:cubicBezTo>
                  <a:cubicBezTo>
                    <a:pt x="572" y="28"/>
                    <a:pt x="571" y="29"/>
                    <a:pt x="571" y="30"/>
                  </a:cubicBezTo>
                  <a:cubicBezTo>
                    <a:pt x="570" y="33"/>
                    <a:pt x="569" y="34"/>
                    <a:pt x="569" y="36"/>
                  </a:cubicBezTo>
                  <a:cubicBezTo>
                    <a:pt x="568" y="39"/>
                    <a:pt x="581" y="40"/>
                    <a:pt x="578" y="34"/>
                  </a:cubicBezTo>
                  <a:cubicBezTo>
                    <a:pt x="582" y="34"/>
                    <a:pt x="580" y="39"/>
                    <a:pt x="585" y="38"/>
                  </a:cubicBezTo>
                  <a:cubicBezTo>
                    <a:pt x="582" y="41"/>
                    <a:pt x="587" y="41"/>
                    <a:pt x="585" y="47"/>
                  </a:cubicBezTo>
                  <a:cubicBezTo>
                    <a:pt x="594" y="48"/>
                    <a:pt x="592" y="41"/>
                    <a:pt x="598" y="45"/>
                  </a:cubicBezTo>
                  <a:cubicBezTo>
                    <a:pt x="600" y="46"/>
                    <a:pt x="600" y="44"/>
                    <a:pt x="600" y="43"/>
                  </a:cubicBezTo>
                  <a:cubicBezTo>
                    <a:pt x="605" y="45"/>
                    <a:pt x="598" y="45"/>
                    <a:pt x="602" y="49"/>
                  </a:cubicBezTo>
                  <a:cubicBezTo>
                    <a:pt x="602" y="49"/>
                    <a:pt x="606" y="51"/>
                    <a:pt x="606" y="51"/>
                  </a:cubicBezTo>
                  <a:cubicBezTo>
                    <a:pt x="606" y="54"/>
                    <a:pt x="599" y="56"/>
                    <a:pt x="602" y="62"/>
                  </a:cubicBezTo>
                  <a:close/>
                  <a:moveTo>
                    <a:pt x="380" y="82"/>
                  </a:moveTo>
                  <a:cubicBezTo>
                    <a:pt x="380" y="79"/>
                    <a:pt x="383" y="78"/>
                    <a:pt x="380" y="77"/>
                  </a:cubicBezTo>
                  <a:cubicBezTo>
                    <a:pt x="380" y="78"/>
                    <a:pt x="380" y="79"/>
                    <a:pt x="379" y="79"/>
                  </a:cubicBezTo>
                  <a:cubicBezTo>
                    <a:pt x="378" y="77"/>
                    <a:pt x="379" y="73"/>
                    <a:pt x="377" y="73"/>
                  </a:cubicBezTo>
                  <a:cubicBezTo>
                    <a:pt x="374" y="76"/>
                    <a:pt x="366" y="82"/>
                    <a:pt x="362" y="77"/>
                  </a:cubicBezTo>
                  <a:cubicBezTo>
                    <a:pt x="361" y="72"/>
                    <a:pt x="370" y="78"/>
                    <a:pt x="367" y="71"/>
                  </a:cubicBezTo>
                  <a:cubicBezTo>
                    <a:pt x="366" y="71"/>
                    <a:pt x="364" y="71"/>
                    <a:pt x="364" y="69"/>
                  </a:cubicBezTo>
                  <a:cubicBezTo>
                    <a:pt x="360" y="68"/>
                    <a:pt x="359" y="72"/>
                    <a:pt x="356" y="73"/>
                  </a:cubicBezTo>
                  <a:cubicBezTo>
                    <a:pt x="352" y="74"/>
                    <a:pt x="348" y="74"/>
                    <a:pt x="343" y="75"/>
                  </a:cubicBezTo>
                  <a:cubicBezTo>
                    <a:pt x="343" y="75"/>
                    <a:pt x="343" y="77"/>
                    <a:pt x="341" y="77"/>
                  </a:cubicBezTo>
                  <a:cubicBezTo>
                    <a:pt x="335" y="79"/>
                    <a:pt x="329" y="79"/>
                    <a:pt x="323" y="79"/>
                  </a:cubicBezTo>
                  <a:cubicBezTo>
                    <a:pt x="323" y="82"/>
                    <a:pt x="320" y="84"/>
                    <a:pt x="323" y="84"/>
                  </a:cubicBezTo>
                  <a:cubicBezTo>
                    <a:pt x="323" y="82"/>
                    <a:pt x="325" y="83"/>
                    <a:pt x="324" y="86"/>
                  </a:cubicBezTo>
                  <a:cubicBezTo>
                    <a:pt x="333" y="87"/>
                    <a:pt x="344" y="79"/>
                    <a:pt x="347" y="86"/>
                  </a:cubicBezTo>
                  <a:cubicBezTo>
                    <a:pt x="343" y="82"/>
                    <a:pt x="345" y="87"/>
                    <a:pt x="341" y="88"/>
                  </a:cubicBezTo>
                  <a:cubicBezTo>
                    <a:pt x="338" y="88"/>
                    <a:pt x="335" y="89"/>
                    <a:pt x="334" y="92"/>
                  </a:cubicBezTo>
                  <a:cubicBezTo>
                    <a:pt x="344" y="93"/>
                    <a:pt x="349" y="90"/>
                    <a:pt x="358" y="90"/>
                  </a:cubicBezTo>
                  <a:cubicBezTo>
                    <a:pt x="358" y="92"/>
                    <a:pt x="358" y="95"/>
                    <a:pt x="360" y="96"/>
                  </a:cubicBezTo>
                  <a:cubicBezTo>
                    <a:pt x="360" y="93"/>
                    <a:pt x="363" y="94"/>
                    <a:pt x="365" y="94"/>
                  </a:cubicBezTo>
                  <a:cubicBezTo>
                    <a:pt x="366" y="90"/>
                    <a:pt x="367" y="87"/>
                    <a:pt x="369" y="86"/>
                  </a:cubicBezTo>
                  <a:cubicBezTo>
                    <a:pt x="373" y="83"/>
                    <a:pt x="372" y="86"/>
                    <a:pt x="377" y="86"/>
                  </a:cubicBezTo>
                  <a:cubicBezTo>
                    <a:pt x="377" y="84"/>
                    <a:pt x="377" y="82"/>
                    <a:pt x="380" y="82"/>
                  </a:cubicBezTo>
                  <a:close/>
                  <a:moveTo>
                    <a:pt x="393" y="146"/>
                  </a:moveTo>
                  <a:cubicBezTo>
                    <a:pt x="395" y="141"/>
                    <a:pt x="401" y="143"/>
                    <a:pt x="403" y="140"/>
                  </a:cubicBezTo>
                  <a:cubicBezTo>
                    <a:pt x="403" y="140"/>
                    <a:pt x="406" y="141"/>
                    <a:pt x="406" y="140"/>
                  </a:cubicBezTo>
                  <a:cubicBezTo>
                    <a:pt x="409" y="139"/>
                    <a:pt x="413" y="140"/>
                    <a:pt x="416" y="138"/>
                  </a:cubicBezTo>
                  <a:cubicBezTo>
                    <a:pt x="416" y="138"/>
                    <a:pt x="417" y="135"/>
                    <a:pt x="418" y="135"/>
                  </a:cubicBezTo>
                  <a:cubicBezTo>
                    <a:pt x="422" y="131"/>
                    <a:pt x="426" y="136"/>
                    <a:pt x="427" y="133"/>
                  </a:cubicBezTo>
                  <a:cubicBezTo>
                    <a:pt x="426" y="133"/>
                    <a:pt x="425" y="131"/>
                    <a:pt x="427" y="131"/>
                  </a:cubicBezTo>
                  <a:cubicBezTo>
                    <a:pt x="431" y="131"/>
                    <a:pt x="431" y="129"/>
                    <a:pt x="433" y="131"/>
                  </a:cubicBezTo>
                  <a:cubicBezTo>
                    <a:pt x="434" y="132"/>
                    <a:pt x="435" y="129"/>
                    <a:pt x="434" y="129"/>
                  </a:cubicBezTo>
                  <a:cubicBezTo>
                    <a:pt x="431" y="130"/>
                    <a:pt x="435" y="125"/>
                    <a:pt x="438" y="129"/>
                  </a:cubicBezTo>
                  <a:cubicBezTo>
                    <a:pt x="439" y="126"/>
                    <a:pt x="442" y="124"/>
                    <a:pt x="442" y="120"/>
                  </a:cubicBezTo>
                  <a:cubicBezTo>
                    <a:pt x="435" y="118"/>
                    <a:pt x="434" y="123"/>
                    <a:pt x="427" y="122"/>
                  </a:cubicBezTo>
                  <a:cubicBezTo>
                    <a:pt x="427" y="125"/>
                    <a:pt x="425" y="126"/>
                    <a:pt x="423" y="127"/>
                  </a:cubicBezTo>
                  <a:cubicBezTo>
                    <a:pt x="417" y="130"/>
                    <a:pt x="419" y="126"/>
                    <a:pt x="414" y="127"/>
                  </a:cubicBezTo>
                  <a:cubicBezTo>
                    <a:pt x="413" y="127"/>
                    <a:pt x="413" y="129"/>
                    <a:pt x="410" y="129"/>
                  </a:cubicBezTo>
                  <a:cubicBezTo>
                    <a:pt x="408" y="129"/>
                    <a:pt x="407" y="126"/>
                    <a:pt x="403" y="127"/>
                  </a:cubicBezTo>
                  <a:cubicBezTo>
                    <a:pt x="402" y="126"/>
                    <a:pt x="403" y="124"/>
                    <a:pt x="401" y="123"/>
                  </a:cubicBezTo>
                  <a:cubicBezTo>
                    <a:pt x="401" y="126"/>
                    <a:pt x="400" y="128"/>
                    <a:pt x="399" y="129"/>
                  </a:cubicBezTo>
                  <a:cubicBezTo>
                    <a:pt x="399" y="132"/>
                    <a:pt x="402" y="131"/>
                    <a:pt x="403" y="133"/>
                  </a:cubicBezTo>
                  <a:cubicBezTo>
                    <a:pt x="397" y="131"/>
                    <a:pt x="397" y="135"/>
                    <a:pt x="395" y="137"/>
                  </a:cubicBezTo>
                  <a:cubicBezTo>
                    <a:pt x="393" y="139"/>
                    <a:pt x="388" y="137"/>
                    <a:pt x="388" y="140"/>
                  </a:cubicBezTo>
                  <a:cubicBezTo>
                    <a:pt x="388" y="145"/>
                    <a:pt x="379" y="139"/>
                    <a:pt x="382" y="146"/>
                  </a:cubicBezTo>
                  <a:cubicBezTo>
                    <a:pt x="386" y="146"/>
                    <a:pt x="390" y="146"/>
                    <a:pt x="393" y="146"/>
                  </a:cubicBezTo>
                  <a:close/>
                  <a:moveTo>
                    <a:pt x="530" y="219"/>
                  </a:moveTo>
                  <a:cubicBezTo>
                    <a:pt x="528" y="219"/>
                    <a:pt x="528" y="220"/>
                    <a:pt x="528" y="220"/>
                  </a:cubicBezTo>
                  <a:cubicBezTo>
                    <a:pt x="527" y="221"/>
                    <a:pt x="522" y="222"/>
                    <a:pt x="522" y="222"/>
                  </a:cubicBezTo>
                  <a:cubicBezTo>
                    <a:pt x="521" y="224"/>
                    <a:pt x="524" y="230"/>
                    <a:pt x="520" y="230"/>
                  </a:cubicBezTo>
                  <a:cubicBezTo>
                    <a:pt x="520" y="228"/>
                    <a:pt x="521" y="224"/>
                    <a:pt x="518" y="224"/>
                  </a:cubicBezTo>
                  <a:cubicBezTo>
                    <a:pt x="518" y="227"/>
                    <a:pt x="518" y="229"/>
                    <a:pt x="518" y="232"/>
                  </a:cubicBezTo>
                  <a:cubicBezTo>
                    <a:pt x="521" y="232"/>
                    <a:pt x="525" y="232"/>
                    <a:pt x="528" y="232"/>
                  </a:cubicBezTo>
                  <a:cubicBezTo>
                    <a:pt x="526" y="234"/>
                    <a:pt x="531" y="237"/>
                    <a:pt x="531" y="239"/>
                  </a:cubicBezTo>
                  <a:cubicBezTo>
                    <a:pt x="533" y="245"/>
                    <a:pt x="534" y="243"/>
                    <a:pt x="537" y="247"/>
                  </a:cubicBezTo>
                  <a:cubicBezTo>
                    <a:pt x="535" y="247"/>
                    <a:pt x="533" y="247"/>
                    <a:pt x="533" y="250"/>
                  </a:cubicBezTo>
                  <a:cubicBezTo>
                    <a:pt x="533" y="253"/>
                    <a:pt x="536" y="253"/>
                    <a:pt x="535" y="256"/>
                  </a:cubicBezTo>
                  <a:cubicBezTo>
                    <a:pt x="538" y="256"/>
                    <a:pt x="540" y="256"/>
                    <a:pt x="543" y="256"/>
                  </a:cubicBezTo>
                  <a:cubicBezTo>
                    <a:pt x="545" y="254"/>
                    <a:pt x="545" y="249"/>
                    <a:pt x="544" y="245"/>
                  </a:cubicBezTo>
                  <a:cubicBezTo>
                    <a:pt x="542" y="244"/>
                    <a:pt x="540" y="243"/>
                    <a:pt x="539" y="241"/>
                  </a:cubicBezTo>
                  <a:cubicBezTo>
                    <a:pt x="542" y="231"/>
                    <a:pt x="539" y="236"/>
                    <a:pt x="537" y="233"/>
                  </a:cubicBezTo>
                  <a:cubicBezTo>
                    <a:pt x="534" y="230"/>
                    <a:pt x="535" y="223"/>
                    <a:pt x="533" y="219"/>
                  </a:cubicBezTo>
                  <a:cubicBezTo>
                    <a:pt x="532" y="219"/>
                    <a:pt x="531" y="218"/>
                    <a:pt x="530" y="219"/>
                  </a:cubicBezTo>
                  <a:close/>
                  <a:moveTo>
                    <a:pt x="602" y="276"/>
                  </a:moveTo>
                  <a:cubicBezTo>
                    <a:pt x="596" y="274"/>
                    <a:pt x="598" y="279"/>
                    <a:pt x="595" y="280"/>
                  </a:cubicBezTo>
                  <a:cubicBezTo>
                    <a:pt x="594" y="279"/>
                    <a:pt x="593" y="278"/>
                    <a:pt x="591" y="278"/>
                  </a:cubicBezTo>
                  <a:cubicBezTo>
                    <a:pt x="591" y="285"/>
                    <a:pt x="584" y="281"/>
                    <a:pt x="582" y="284"/>
                  </a:cubicBezTo>
                  <a:cubicBezTo>
                    <a:pt x="580" y="285"/>
                    <a:pt x="582" y="286"/>
                    <a:pt x="580" y="288"/>
                  </a:cubicBezTo>
                  <a:cubicBezTo>
                    <a:pt x="579" y="288"/>
                    <a:pt x="576" y="287"/>
                    <a:pt x="576" y="289"/>
                  </a:cubicBezTo>
                  <a:cubicBezTo>
                    <a:pt x="579" y="290"/>
                    <a:pt x="576" y="292"/>
                    <a:pt x="576" y="295"/>
                  </a:cubicBezTo>
                  <a:cubicBezTo>
                    <a:pt x="580" y="298"/>
                    <a:pt x="581" y="292"/>
                    <a:pt x="584" y="291"/>
                  </a:cubicBezTo>
                  <a:cubicBezTo>
                    <a:pt x="587" y="290"/>
                    <a:pt x="591" y="292"/>
                    <a:pt x="595" y="291"/>
                  </a:cubicBezTo>
                  <a:cubicBezTo>
                    <a:pt x="597" y="291"/>
                    <a:pt x="597" y="290"/>
                    <a:pt x="600" y="289"/>
                  </a:cubicBezTo>
                  <a:cubicBezTo>
                    <a:pt x="605" y="289"/>
                    <a:pt x="610" y="291"/>
                    <a:pt x="612" y="293"/>
                  </a:cubicBezTo>
                  <a:cubicBezTo>
                    <a:pt x="610" y="294"/>
                    <a:pt x="608" y="293"/>
                    <a:pt x="608" y="295"/>
                  </a:cubicBezTo>
                  <a:cubicBezTo>
                    <a:pt x="609" y="294"/>
                    <a:pt x="610" y="297"/>
                    <a:pt x="610" y="297"/>
                  </a:cubicBezTo>
                  <a:cubicBezTo>
                    <a:pt x="611" y="297"/>
                    <a:pt x="612" y="295"/>
                    <a:pt x="612" y="295"/>
                  </a:cubicBezTo>
                  <a:cubicBezTo>
                    <a:pt x="619" y="296"/>
                    <a:pt x="616" y="296"/>
                    <a:pt x="621" y="293"/>
                  </a:cubicBezTo>
                  <a:cubicBezTo>
                    <a:pt x="627" y="290"/>
                    <a:pt x="630" y="295"/>
                    <a:pt x="634" y="291"/>
                  </a:cubicBezTo>
                  <a:cubicBezTo>
                    <a:pt x="629" y="290"/>
                    <a:pt x="635" y="283"/>
                    <a:pt x="630" y="288"/>
                  </a:cubicBezTo>
                  <a:cubicBezTo>
                    <a:pt x="627" y="291"/>
                    <a:pt x="626" y="280"/>
                    <a:pt x="626" y="280"/>
                  </a:cubicBezTo>
                  <a:cubicBezTo>
                    <a:pt x="626" y="279"/>
                    <a:pt x="621" y="280"/>
                    <a:pt x="623" y="276"/>
                  </a:cubicBezTo>
                  <a:cubicBezTo>
                    <a:pt x="620" y="276"/>
                    <a:pt x="616" y="276"/>
                    <a:pt x="613" y="276"/>
                  </a:cubicBezTo>
                  <a:cubicBezTo>
                    <a:pt x="614" y="274"/>
                    <a:pt x="616" y="273"/>
                    <a:pt x="613" y="271"/>
                  </a:cubicBezTo>
                  <a:cubicBezTo>
                    <a:pt x="607" y="273"/>
                    <a:pt x="609" y="271"/>
                    <a:pt x="602" y="271"/>
                  </a:cubicBezTo>
                  <a:cubicBezTo>
                    <a:pt x="601" y="273"/>
                    <a:pt x="600" y="274"/>
                    <a:pt x="602" y="276"/>
                  </a:cubicBezTo>
                  <a:close/>
                  <a:moveTo>
                    <a:pt x="653" y="323"/>
                  </a:moveTo>
                  <a:cubicBezTo>
                    <a:pt x="651" y="323"/>
                    <a:pt x="650" y="323"/>
                    <a:pt x="651" y="321"/>
                  </a:cubicBezTo>
                  <a:cubicBezTo>
                    <a:pt x="659" y="323"/>
                    <a:pt x="651" y="309"/>
                    <a:pt x="658" y="310"/>
                  </a:cubicBezTo>
                  <a:cubicBezTo>
                    <a:pt x="662" y="314"/>
                    <a:pt x="663" y="309"/>
                    <a:pt x="669" y="310"/>
                  </a:cubicBezTo>
                  <a:cubicBezTo>
                    <a:pt x="666" y="299"/>
                    <a:pt x="653" y="297"/>
                    <a:pt x="641" y="299"/>
                  </a:cubicBezTo>
                  <a:cubicBezTo>
                    <a:pt x="640" y="298"/>
                    <a:pt x="639" y="297"/>
                    <a:pt x="639" y="295"/>
                  </a:cubicBezTo>
                  <a:cubicBezTo>
                    <a:pt x="635" y="294"/>
                    <a:pt x="634" y="299"/>
                    <a:pt x="630" y="299"/>
                  </a:cubicBezTo>
                  <a:cubicBezTo>
                    <a:pt x="628" y="299"/>
                    <a:pt x="627" y="296"/>
                    <a:pt x="625" y="297"/>
                  </a:cubicBezTo>
                  <a:cubicBezTo>
                    <a:pt x="622" y="298"/>
                    <a:pt x="621" y="300"/>
                    <a:pt x="619" y="301"/>
                  </a:cubicBezTo>
                  <a:cubicBezTo>
                    <a:pt x="616" y="302"/>
                    <a:pt x="614" y="301"/>
                    <a:pt x="612" y="302"/>
                  </a:cubicBezTo>
                  <a:cubicBezTo>
                    <a:pt x="612" y="306"/>
                    <a:pt x="610" y="307"/>
                    <a:pt x="608" y="308"/>
                  </a:cubicBezTo>
                  <a:cubicBezTo>
                    <a:pt x="608" y="323"/>
                    <a:pt x="605" y="324"/>
                    <a:pt x="606" y="340"/>
                  </a:cubicBezTo>
                  <a:cubicBezTo>
                    <a:pt x="613" y="342"/>
                    <a:pt x="609" y="335"/>
                    <a:pt x="615" y="336"/>
                  </a:cubicBezTo>
                  <a:cubicBezTo>
                    <a:pt x="615" y="333"/>
                    <a:pt x="616" y="330"/>
                    <a:pt x="617" y="329"/>
                  </a:cubicBezTo>
                  <a:cubicBezTo>
                    <a:pt x="620" y="324"/>
                    <a:pt x="618" y="319"/>
                    <a:pt x="619" y="314"/>
                  </a:cubicBezTo>
                  <a:cubicBezTo>
                    <a:pt x="619" y="313"/>
                    <a:pt x="622" y="311"/>
                    <a:pt x="623" y="310"/>
                  </a:cubicBezTo>
                  <a:cubicBezTo>
                    <a:pt x="624" y="308"/>
                    <a:pt x="622" y="304"/>
                    <a:pt x="625" y="304"/>
                  </a:cubicBezTo>
                  <a:cubicBezTo>
                    <a:pt x="628" y="304"/>
                    <a:pt x="630" y="304"/>
                    <a:pt x="632" y="302"/>
                  </a:cubicBezTo>
                  <a:cubicBezTo>
                    <a:pt x="629" y="309"/>
                    <a:pt x="638" y="304"/>
                    <a:pt x="638" y="308"/>
                  </a:cubicBezTo>
                  <a:cubicBezTo>
                    <a:pt x="639" y="314"/>
                    <a:pt x="639" y="312"/>
                    <a:pt x="638" y="317"/>
                  </a:cubicBezTo>
                  <a:cubicBezTo>
                    <a:pt x="639" y="318"/>
                    <a:pt x="641" y="317"/>
                    <a:pt x="641" y="319"/>
                  </a:cubicBezTo>
                  <a:cubicBezTo>
                    <a:pt x="640" y="320"/>
                    <a:pt x="638" y="319"/>
                    <a:pt x="638" y="321"/>
                  </a:cubicBezTo>
                  <a:cubicBezTo>
                    <a:pt x="644" y="319"/>
                    <a:pt x="650" y="327"/>
                    <a:pt x="653" y="323"/>
                  </a:cubicBezTo>
                  <a:close/>
                  <a:moveTo>
                    <a:pt x="686" y="315"/>
                  </a:moveTo>
                  <a:cubicBezTo>
                    <a:pt x="686" y="315"/>
                    <a:pt x="686" y="319"/>
                    <a:pt x="686" y="319"/>
                  </a:cubicBezTo>
                  <a:cubicBezTo>
                    <a:pt x="683" y="322"/>
                    <a:pt x="675" y="314"/>
                    <a:pt x="671" y="317"/>
                  </a:cubicBezTo>
                  <a:cubicBezTo>
                    <a:pt x="672" y="321"/>
                    <a:pt x="669" y="321"/>
                    <a:pt x="667" y="323"/>
                  </a:cubicBezTo>
                  <a:cubicBezTo>
                    <a:pt x="672" y="328"/>
                    <a:pt x="673" y="325"/>
                    <a:pt x="679" y="325"/>
                  </a:cubicBezTo>
                  <a:cubicBezTo>
                    <a:pt x="683" y="325"/>
                    <a:pt x="689" y="326"/>
                    <a:pt x="692" y="323"/>
                  </a:cubicBezTo>
                  <a:cubicBezTo>
                    <a:pt x="691" y="323"/>
                    <a:pt x="690" y="321"/>
                    <a:pt x="692" y="321"/>
                  </a:cubicBezTo>
                  <a:cubicBezTo>
                    <a:pt x="693" y="321"/>
                    <a:pt x="695" y="321"/>
                    <a:pt x="695" y="319"/>
                  </a:cubicBezTo>
                  <a:cubicBezTo>
                    <a:pt x="691" y="319"/>
                    <a:pt x="689" y="316"/>
                    <a:pt x="686" y="315"/>
                  </a:cubicBezTo>
                  <a:close/>
                  <a:moveTo>
                    <a:pt x="660" y="330"/>
                  </a:moveTo>
                  <a:cubicBezTo>
                    <a:pt x="659" y="330"/>
                    <a:pt x="659" y="327"/>
                    <a:pt x="656" y="329"/>
                  </a:cubicBezTo>
                  <a:cubicBezTo>
                    <a:pt x="656" y="329"/>
                    <a:pt x="657" y="332"/>
                    <a:pt x="656" y="332"/>
                  </a:cubicBezTo>
                  <a:cubicBezTo>
                    <a:pt x="653" y="332"/>
                    <a:pt x="650" y="332"/>
                    <a:pt x="647" y="332"/>
                  </a:cubicBezTo>
                  <a:cubicBezTo>
                    <a:pt x="650" y="339"/>
                    <a:pt x="641" y="333"/>
                    <a:pt x="641" y="338"/>
                  </a:cubicBezTo>
                  <a:cubicBezTo>
                    <a:pt x="643" y="338"/>
                    <a:pt x="645" y="338"/>
                    <a:pt x="647" y="338"/>
                  </a:cubicBezTo>
                  <a:cubicBezTo>
                    <a:pt x="647" y="340"/>
                    <a:pt x="645" y="340"/>
                    <a:pt x="645" y="342"/>
                  </a:cubicBezTo>
                  <a:cubicBezTo>
                    <a:pt x="650" y="343"/>
                    <a:pt x="649" y="338"/>
                    <a:pt x="653" y="338"/>
                  </a:cubicBezTo>
                  <a:cubicBezTo>
                    <a:pt x="655" y="339"/>
                    <a:pt x="658" y="340"/>
                    <a:pt x="662" y="340"/>
                  </a:cubicBezTo>
                  <a:cubicBezTo>
                    <a:pt x="661" y="332"/>
                    <a:pt x="674" y="338"/>
                    <a:pt x="671" y="329"/>
                  </a:cubicBezTo>
                  <a:cubicBezTo>
                    <a:pt x="665" y="327"/>
                    <a:pt x="662" y="331"/>
                    <a:pt x="660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9" name="îślïḓe"/>
            <p:cNvSpPr/>
            <p:nvPr/>
          </p:nvSpPr>
          <p:spPr bwMode="auto">
            <a:xfrm>
              <a:off x="5559320" y="1164304"/>
              <a:ext cx="126070" cy="191908"/>
            </a:xfrm>
            <a:custGeom>
              <a:avLst/>
              <a:gdLst>
                <a:gd name="T0" fmla="*/ 16 w 60"/>
                <a:gd name="T1" fmla="*/ 9 h 92"/>
                <a:gd name="T2" fmla="*/ 30 w 60"/>
                <a:gd name="T3" fmla="*/ 7 h 92"/>
                <a:gd name="T4" fmla="*/ 31 w 60"/>
                <a:gd name="T5" fmla="*/ 19 h 92"/>
                <a:gd name="T6" fmla="*/ 22 w 60"/>
                <a:gd name="T7" fmla="*/ 24 h 92"/>
                <a:gd name="T8" fmla="*/ 33 w 60"/>
                <a:gd name="T9" fmla="*/ 30 h 92"/>
                <a:gd name="T10" fmla="*/ 39 w 60"/>
                <a:gd name="T11" fmla="*/ 43 h 92"/>
                <a:gd name="T12" fmla="*/ 43 w 60"/>
                <a:gd name="T13" fmla="*/ 47 h 92"/>
                <a:gd name="T14" fmla="*/ 50 w 60"/>
                <a:gd name="T15" fmla="*/ 50 h 92"/>
                <a:gd name="T16" fmla="*/ 46 w 60"/>
                <a:gd name="T17" fmla="*/ 58 h 92"/>
                <a:gd name="T18" fmla="*/ 58 w 60"/>
                <a:gd name="T19" fmla="*/ 60 h 92"/>
                <a:gd name="T20" fmla="*/ 58 w 60"/>
                <a:gd name="T21" fmla="*/ 71 h 92"/>
                <a:gd name="T22" fmla="*/ 54 w 60"/>
                <a:gd name="T23" fmla="*/ 71 h 92"/>
                <a:gd name="T24" fmla="*/ 58 w 60"/>
                <a:gd name="T25" fmla="*/ 73 h 92"/>
                <a:gd name="T26" fmla="*/ 54 w 60"/>
                <a:gd name="T27" fmla="*/ 78 h 92"/>
                <a:gd name="T28" fmla="*/ 48 w 60"/>
                <a:gd name="T29" fmla="*/ 82 h 92"/>
                <a:gd name="T30" fmla="*/ 30 w 60"/>
                <a:gd name="T31" fmla="*/ 80 h 92"/>
                <a:gd name="T32" fmla="*/ 22 w 60"/>
                <a:gd name="T33" fmla="*/ 82 h 92"/>
                <a:gd name="T34" fmla="*/ 9 w 60"/>
                <a:gd name="T35" fmla="*/ 82 h 92"/>
                <a:gd name="T36" fmla="*/ 13 w 60"/>
                <a:gd name="T37" fmla="*/ 80 h 92"/>
                <a:gd name="T38" fmla="*/ 15 w 60"/>
                <a:gd name="T39" fmla="*/ 82 h 92"/>
                <a:gd name="T40" fmla="*/ 16 w 60"/>
                <a:gd name="T41" fmla="*/ 78 h 92"/>
                <a:gd name="T42" fmla="*/ 28 w 60"/>
                <a:gd name="T43" fmla="*/ 76 h 92"/>
                <a:gd name="T44" fmla="*/ 13 w 60"/>
                <a:gd name="T45" fmla="*/ 71 h 92"/>
                <a:gd name="T46" fmla="*/ 13 w 60"/>
                <a:gd name="T47" fmla="*/ 60 h 92"/>
                <a:gd name="T48" fmla="*/ 16 w 60"/>
                <a:gd name="T49" fmla="*/ 58 h 92"/>
                <a:gd name="T50" fmla="*/ 24 w 60"/>
                <a:gd name="T51" fmla="*/ 58 h 92"/>
                <a:gd name="T52" fmla="*/ 26 w 60"/>
                <a:gd name="T53" fmla="*/ 47 h 92"/>
                <a:gd name="T54" fmla="*/ 20 w 60"/>
                <a:gd name="T55" fmla="*/ 39 h 92"/>
                <a:gd name="T56" fmla="*/ 13 w 60"/>
                <a:gd name="T57" fmla="*/ 41 h 92"/>
                <a:gd name="T58" fmla="*/ 13 w 60"/>
                <a:gd name="T59" fmla="*/ 32 h 92"/>
                <a:gd name="T60" fmla="*/ 5 w 60"/>
                <a:gd name="T61" fmla="*/ 28 h 92"/>
                <a:gd name="T62" fmla="*/ 0 w 60"/>
                <a:gd name="T63" fmla="*/ 9 h 92"/>
                <a:gd name="T64" fmla="*/ 9 w 60"/>
                <a:gd name="T65" fmla="*/ 0 h 92"/>
                <a:gd name="T66" fmla="*/ 26 w 60"/>
                <a:gd name="T67" fmla="*/ 0 h 92"/>
                <a:gd name="T68" fmla="*/ 16 w 60"/>
                <a:gd name="T69" fmla="*/ 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92">
                  <a:moveTo>
                    <a:pt x="16" y="9"/>
                  </a:moveTo>
                  <a:cubicBezTo>
                    <a:pt x="18" y="13"/>
                    <a:pt x="26" y="7"/>
                    <a:pt x="30" y="7"/>
                  </a:cubicBezTo>
                  <a:cubicBezTo>
                    <a:pt x="32" y="10"/>
                    <a:pt x="32" y="14"/>
                    <a:pt x="31" y="19"/>
                  </a:cubicBezTo>
                  <a:cubicBezTo>
                    <a:pt x="27" y="19"/>
                    <a:pt x="23" y="21"/>
                    <a:pt x="22" y="24"/>
                  </a:cubicBezTo>
                  <a:cubicBezTo>
                    <a:pt x="24" y="28"/>
                    <a:pt x="28" y="30"/>
                    <a:pt x="33" y="30"/>
                  </a:cubicBezTo>
                  <a:cubicBezTo>
                    <a:pt x="33" y="37"/>
                    <a:pt x="41" y="35"/>
                    <a:pt x="39" y="43"/>
                  </a:cubicBezTo>
                  <a:cubicBezTo>
                    <a:pt x="39" y="45"/>
                    <a:pt x="43" y="44"/>
                    <a:pt x="43" y="47"/>
                  </a:cubicBezTo>
                  <a:cubicBezTo>
                    <a:pt x="43" y="50"/>
                    <a:pt x="49" y="48"/>
                    <a:pt x="50" y="50"/>
                  </a:cubicBezTo>
                  <a:cubicBezTo>
                    <a:pt x="49" y="53"/>
                    <a:pt x="47" y="55"/>
                    <a:pt x="46" y="58"/>
                  </a:cubicBezTo>
                  <a:cubicBezTo>
                    <a:pt x="51" y="57"/>
                    <a:pt x="55" y="57"/>
                    <a:pt x="58" y="60"/>
                  </a:cubicBezTo>
                  <a:cubicBezTo>
                    <a:pt x="55" y="62"/>
                    <a:pt x="60" y="68"/>
                    <a:pt x="58" y="71"/>
                  </a:cubicBezTo>
                  <a:cubicBezTo>
                    <a:pt x="57" y="71"/>
                    <a:pt x="54" y="70"/>
                    <a:pt x="54" y="71"/>
                  </a:cubicBezTo>
                  <a:cubicBezTo>
                    <a:pt x="53" y="73"/>
                    <a:pt x="56" y="72"/>
                    <a:pt x="58" y="73"/>
                  </a:cubicBezTo>
                  <a:cubicBezTo>
                    <a:pt x="56" y="75"/>
                    <a:pt x="53" y="75"/>
                    <a:pt x="54" y="78"/>
                  </a:cubicBezTo>
                  <a:cubicBezTo>
                    <a:pt x="51" y="79"/>
                    <a:pt x="51" y="82"/>
                    <a:pt x="48" y="82"/>
                  </a:cubicBezTo>
                  <a:cubicBezTo>
                    <a:pt x="42" y="81"/>
                    <a:pt x="38" y="79"/>
                    <a:pt x="30" y="80"/>
                  </a:cubicBezTo>
                  <a:cubicBezTo>
                    <a:pt x="26" y="84"/>
                    <a:pt x="28" y="84"/>
                    <a:pt x="22" y="82"/>
                  </a:cubicBezTo>
                  <a:cubicBezTo>
                    <a:pt x="20" y="86"/>
                    <a:pt x="9" y="92"/>
                    <a:pt x="9" y="82"/>
                  </a:cubicBezTo>
                  <a:cubicBezTo>
                    <a:pt x="11" y="83"/>
                    <a:pt x="12" y="80"/>
                    <a:pt x="13" y="80"/>
                  </a:cubicBezTo>
                  <a:cubicBezTo>
                    <a:pt x="14" y="80"/>
                    <a:pt x="15" y="82"/>
                    <a:pt x="15" y="82"/>
                  </a:cubicBezTo>
                  <a:cubicBezTo>
                    <a:pt x="17" y="81"/>
                    <a:pt x="15" y="79"/>
                    <a:pt x="16" y="78"/>
                  </a:cubicBezTo>
                  <a:cubicBezTo>
                    <a:pt x="19" y="76"/>
                    <a:pt x="23" y="78"/>
                    <a:pt x="28" y="76"/>
                  </a:cubicBezTo>
                  <a:cubicBezTo>
                    <a:pt x="26" y="67"/>
                    <a:pt x="18" y="74"/>
                    <a:pt x="13" y="71"/>
                  </a:cubicBezTo>
                  <a:cubicBezTo>
                    <a:pt x="13" y="67"/>
                    <a:pt x="13" y="63"/>
                    <a:pt x="13" y="60"/>
                  </a:cubicBezTo>
                  <a:cubicBezTo>
                    <a:pt x="16" y="60"/>
                    <a:pt x="20" y="58"/>
                    <a:pt x="16" y="58"/>
                  </a:cubicBezTo>
                  <a:cubicBezTo>
                    <a:pt x="18" y="52"/>
                    <a:pt x="21" y="60"/>
                    <a:pt x="24" y="58"/>
                  </a:cubicBezTo>
                  <a:cubicBezTo>
                    <a:pt x="28" y="58"/>
                    <a:pt x="21" y="50"/>
                    <a:pt x="26" y="47"/>
                  </a:cubicBezTo>
                  <a:cubicBezTo>
                    <a:pt x="25" y="43"/>
                    <a:pt x="19" y="45"/>
                    <a:pt x="20" y="39"/>
                  </a:cubicBezTo>
                  <a:cubicBezTo>
                    <a:pt x="19" y="41"/>
                    <a:pt x="16" y="41"/>
                    <a:pt x="13" y="41"/>
                  </a:cubicBezTo>
                  <a:cubicBezTo>
                    <a:pt x="13" y="38"/>
                    <a:pt x="13" y="35"/>
                    <a:pt x="13" y="32"/>
                  </a:cubicBezTo>
                  <a:cubicBezTo>
                    <a:pt x="13" y="28"/>
                    <a:pt x="6" y="31"/>
                    <a:pt x="5" y="28"/>
                  </a:cubicBezTo>
                  <a:cubicBezTo>
                    <a:pt x="9" y="21"/>
                    <a:pt x="8" y="10"/>
                    <a:pt x="0" y="9"/>
                  </a:cubicBezTo>
                  <a:cubicBezTo>
                    <a:pt x="3" y="6"/>
                    <a:pt x="8" y="5"/>
                    <a:pt x="9" y="0"/>
                  </a:cubicBezTo>
                  <a:cubicBezTo>
                    <a:pt x="15" y="0"/>
                    <a:pt x="20" y="0"/>
                    <a:pt x="26" y="0"/>
                  </a:cubicBezTo>
                  <a:cubicBezTo>
                    <a:pt x="22" y="3"/>
                    <a:pt x="19" y="6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0" name="ïṣlïḑe"/>
            <p:cNvSpPr/>
            <p:nvPr/>
          </p:nvSpPr>
          <p:spPr bwMode="auto">
            <a:xfrm>
              <a:off x="3213011" y="1172709"/>
              <a:ext cx="35020" cy="28016"/>
            </a:xfrm>
            <a:custGeom>
              <a:avLst/>
              <a:gdLst>
                <a:gd name="T0" fmla="*/ 15 w 17"/>
                <a:gd name="T1" fmla="*/ 2 h 13"/>
                <a:gd name="T2" fmla="*/ 17 w 17"/>
                <a:gd name="T3" fmla="*/ 9 h 13"/>
                <a:gd name="T4" fmla="*/ 8 w 17"/>
                <a:gd name="T5" fmla="*/ 13 h 13"/>
                <a:gd name="T6" fmla="*/ 8 w 17"/>
                <a:gd name="T7" fmla="*/ 9 h 13"/>
                <a:gd name="T8" fmla="*/ 4 w 17"/>
                <a:gd name="T9" fmla="*/ 11 h 13"/>
                <a:gd name="T10" fmla="*/ 6 w 17"/>
                <a:gd name="T11" fmla="*/ 9 h 13"/>
                <a:gd name="T12" fmla="*/ 15 w 17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5" y="2"/>
                  </a:moveTo>
                  <a:cubicBezTo>
                    <a:pt x="13" y="4"/>
                    <a:pt x="14" y="7"/>
                    <a:pt x="17" y="9"/>
                  </a:cubicBezTo>
                  <a:cubicBezTo>
                    <a:pt x="15" y="12"/>
                    <a:pt x="11" y="12"/>
                    <a:pt x="8" y="13"/>
                  </a:cubicBezTo>
                  <a:cubicBezTo>
                    <a:pt x="8" y="12"/>
                    <a:pt x="8" y="10"/>
                    <a:pt x="8" y="9"/>
                  </a:cubicBezTo>
                  <a:cubicBezTo>
                    <a:pt x="6" y="9"/>
                    <a:pt x="6" y="11"/>
                    <a:pt x="4" y="11"/>
                  </a:cubicBezTo>
                  <a:cubicBezTo>
                    <a:pt x="0" y="9"/>
                    <a:pt x="5" y="10"/>
                    <a:pt x="6" y="9"/>
                  </a:cubicBezTo>
                  <a:cubicBezTo>
                    <a:pt x="7" y="8"/>
                    <a:pt x="11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1" name="ïṧḷïḑê"/>
            <p:cNvSpPr/>
            <p:nvPr/>
          </p:nvSpPr>
          <p:spPr bwMode="auto">
            <a:xfrm>
              <a:off x="7869210" y="1485084"/>
              <a:ext cx="21012" cy="22413"/>
            </a:xfrm>
            <a:custGeom>
              <a:avLst/>
              <a:gdLst>
                <a:gd name="T0" fmla="*/ 3 w 10"/>
                <a:gd name="T1" fmla="*/ 3 h 11"/>
                <a:gd name="T2" fmla="*/ 10 w 10"/>
                <a:gd name="T3" fmla="*/ 1 h 11"/>
                <a:gd name="T4" fmla="*/ 1 w 10"/>
                <a:gd name="T5" fmla="*/ 10 h 11"/>
                <a:gd name="T6" fmla="*/ 3 w 10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3" y="3"/>
                  </a:moveTo>
                  <a:cubicBezTo>
                    <a:pt x="4" y="0"/>
                    <a:pt x="5" y="3"/>
                    <a:pt x="10" y="1"/>
                  </a:cubicBezTo>
                  <a:cubicBezTo>
                    <a:pt x="8" y="5"/>
                    <a:pt x="8" y="11"/>
                    <a:pt x="1" y="10"/>
                  </a:cubicBezTo>
                  <a:cubicBezTo>
                    <a:pt x="0" y="8"/>
                    <a:pt x="8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2" name="íṣḻiḋe"/>
            <p:cNvSpPr/>
            <p:nvPr/>
          </p:nvSpPr>
          <p:spPr bwMode="auto">
            <a:xfrm>
              <a:off x="7380337" y="2095825"/>
              <a:ext cx="155487" cy="180701"/>
            </a:xfrm>
            <a:custGeom>
              <a:avLst/>
              <a:gdLst>
                <a:gd name="T0" fmla="*/ 60 w 75"/>
                <a:gd name="T1" fmla="*/ 5 h 87"/>
                <a:gd name="T2" fmla="*/ 68 w 75"/>
                <a:gd name="T3" fmla="*/ 9 h 87"/>
                <a:gd name="T4" fmla="*/ 75 w 75"/>
                <a:gd name="T5" fmla="*/ 14 h 87"/>
                <a:gd name="T6" fmla="*/ 68 w 75"/>
                <a:gd name="T7" fmla="*/ 24 h 87"/>
                <a:gd name="T8" fmla="*/ 66 w 75"/>
                <a:gd name="T9" fmla="*/ 35 h 87"/>
                <a:gd name="T10" fmla="*/ 70 w 75"/>
                <a:gd name="T11" fmla="*/ 38 h 87"/>
                <a:gd name="T12" fmla="*/ 70 w 75"/>
                <a:gd name="T13" fmla="*/ 44 h 87"/>
                <a:gd name="T14" fmla="*/ 73 w 75"/>
                <a:gd name="T15" fmla="*/ 48 h 87"/>
                <a:gd name="T16" fmla="*/ 64 w 75"/>
                <a:gd name="T17" fmla="*/ 53 h 87"/>
                <a:gd name="T18" fmla="*/ 62 w 75"/>
                <a:gd name="T19" fmla="*/ 63 h 87"/>
                <a:gd name="T20" fmla="*/ 62 w 75"/>
                <a:gd name="T21" fmla="*/ 66 h 87"/>
                <a:gd name="T22" fmla="*/ 59 w 75"/>
                <a:gd name="T23" fmla="*/ 66 h 87"/>
                <a:gd name="T24" fmla="*/ 53 w 75"/>
                <a:gd name="T25" fmla="*/ 74 h 87"/>
                <a:gd name="T26" fmla="*/ 53 w 75"/>
                <a:gd name="T27" fmla="*/ 85 h 87"/>
                <a:gd name="T28" fmla="*/ 34 w 75"/>
                <a:gd name="T29" fmla="*/ 79 h 87"/>
                <a:gd name="T30" fmla="*/ 32 w 75"/>
                <a:gd name="T31" fmla="*/ 83 h 87"/>
                <a:gd name="T32" fmla="*/ 27 w 75"/>
                <a:gd name="T33" fmla="*/ 79 h 87"/>
                <a:gd name="T34" fmla="*/ 18 w 75"/>
                <a:gd name="T35" fmla="*/ 79 h 87"/>
                <a:gd name="T36" fmla="*/ 12 w 75"/>
                <a:gd name="T37" fmla="*/ 78 h 87"/>
                <a:gd name="T38" fmla="*/ 4 w 75"/>
                <a:gd name="T39" fmla="*/ 66 h 87"/>
                <a:gd name="T40" fmla="*/ 6 w 75"/>
                <a:gd name="T41" fmla="*/ 59 h 87"/>
                <a:gd name="T42" fmla="*/ 4 w 75"/>
                <a:gd name="T43" fmla="*/ 59 h 87"/>
                <a:gd name="T44" fmla="*/ 3 w 75"/>
                <a:gd name="T45" fmla="*/ 44 h 87"/>
                <a:gd name="T46" fmla="*/ 21 w 75"/>
                <a:gd name="T47" fmla="*/ 42 h 87"/>
                <a:gd name="T48" fmla="*/ 21 w 75"/>
                <a:gd name="T49" fmla="*/ 37 h 87"/>
                <a:gd name="T50" fmla="*/ 34 w 75"/>
                <a:gd name="T51" fmla="*/ 27 h 87"/>
                <a:gd name="T52" fmla="*/ 46 w 75"/>
                <a:gd name="T53" fmla="*/ 24 h 87"/>
                <a:gd name="T54" fmla="*/ 47 w 75"/>
                <a:gd name="T55" fmla="*/ 18 h 87"/>
                <a:gd name="T56" fmla="*/ 51 w 75"/>
                <a:gd name="T57" fmla="*/ 18 h 87"/>
                <a:gd name="T58" fmla="*/ 55 w 75"/>
                <a:gd name="T59" fmla="*/ 14 h 87"/>
                <a:gd name="T60" fmla="*/ 62 w 75"/>
                <a:gd name="T61" fmla="*/ 5 h 87"/>
                <a:gd name="T62" fmla="*/ 60 w 75"/>
                <a:gd name="T63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87">
                  <a:moveTo>
                    <a:pt x="60" y="5"/>
                  </a:moveTo>
                  <a:cubicBezTo>
                    <a:pt x="62" y="0"/>
                    <a:pt x="65" y="9"/>
                    <a:pt x="68" y="9"/>
                  </a:cubicBezTo>
                  <a:cubicBezTo>
                    <a:pt x="70" y="10"/>
                    <a:pt x="72" y="14"/>
                    <a:pt x="75" y="14"/>
                  </a:cubicBezTo>
                  <a:cubicBezTo>
                    <a:pt x="74" y="19"/>
                    <a:pt x="74" y="24"/>
                    <a:pt x="68" y="24"/>
                  </a:cubicBezTo>
                  <a:cubicBezTo>
                    <a:pt x="67" y="27"/>
                    <a:pt x="70" y="35"/>
                    <a:pt x="66" y="35"/>
                  </a:cubicBezTo>
                  <a:cubicBezTo>
                    <a:pt x="66" y="37"/>
                    <a:pt x="69" y="37"/>
                    <a:pt x="70" y="38"/>
                  </a:cubicBezTo>
                  <a:cubicBezTo>
                    <a:pt x="70" y="40"/>
                    <a:pt x="69" y="43"/>
                    <a:pt x="70" y="44"/>
                  </a:cubicBezTo>
                  <a:cubicBezTo>
                    <a:pt x="71" y="46"/>
                    <a:pt x="73" y="46"/>
                    <a:pt x="73" y="48"/>
                  </a:cubicBezTo>
                  <a:cubicBezTo>
                    <a:pt x="73" y="52"/>
                    <a:pt x="67" y="56"/>
                    <a:pt x="64" y="53"/>
                  </a:cubicBezTo>
                  <a:cubicBezTo>
                    <a:pt x="65" y="58"/>
                    <a:pt x="67" y="59"/>
                    <a:pt x="62" y="63"/>
                  </a:cubicBezTo>
                  <a:cubicBezTo>
                    <a:pt x="62" y="63"/>
                    <a:pt x="63" y="66"/>
                    <a:pt x="62" y="66"/>
                  </a:cubicBezTo>
                  <a:cubicBezTo>
                    <a:pt x="62" y="67"/>
                    <a:pt x="59" y="66"/>
                    <a:pt x="59" y="66"/>
                  </a:cubicBezTo>
                  <a:cubicBezTo>
                    <a:pt x="57" y="69"/>
                    <a:pt x="58" y="76"/>
                    <a:pt x="53" y="74"/>
                  </a:cubicBezTo>
                  <a:cubicBezTo>
                    <a:pt x="56" y="77"/>
                    <a:pt x="51" y="79"/>
                    <a:pt x="53" y="85"/>
                  </a:cubicBezTo>
                  <a:cubicBezTo>
                    <a:pt x="43" y="87"/>
                    <a:pt x="41" y="81"/>
                    <a:pt x="34" y="79"/>
                  </a:cubicBezTo>
                  <a:cubicBezTo>
                    <a:pt x="33" y="79"/>
                    <a:pt x="33" y="82"/>
                    <a:pt x="32" y="83"/>
                  </a:cubicBezTo>
                  <a:cubicBezTo>
                    <a:pt x="29" y="85"/>
                    <a:pt x="28" y="80"/>
                    <a:pt x="27" y="79"/>
                  </a:cubicBezTo>
                  <a:cubicBezTo>
                    <a:pt x="24" y="79"/>
                    <a:pt x="20" y="81"/>
                    <a:pt x="18" y="79"/>
                  </a:cubicBezTo>
                  <a:cubicBezTo>
                    <a:pt x="16" y="79"/>
                    <a:pt x="18" y="74"/>
                    <a:pt x="12" y="78"/>
                  </a:cubicBezTo>
                  <a:cubicBezTo>
                    <a:pt x="10" y="73"/>
                    <a:pt x="10" y="67"/>
                    <a:pt x="4" y="66"/>
                  </a:cubicBezTo>
                  <a:cubicBezTo>
                    <a:pt x="4" y="63"/>
                    <a:pt x="7" y="62"/>
                    <a:pt x="6" y="59"/>
                  </a:cubicBezTo>
                  <a:cubicBezTo>
                    <a:pt x="6" y="56"/>
                    <a:pt x="4" y="59"/>
                    <a:pt x="4" y="59"/>
                  </a:cubicBezTo>
                  <a:cubicBezTo>
                    <a:pt x="0" y="56"/>
                    <a:pt x="4" y="51"/>
                    <a:pt x="3" y="44"/>
                  </a:cubicBezTo>
                  <a:cubicBezTo>
                    <a:pt x="10" y="44"/>
                    <a:pt x="16" y="44"/>
                    <a:pt x="21" y="42"/>
                  </a:cubicBezTo>
                  <a:cubicBezTo>
                    <a:pt x="21" y="39"/>
                    <a:pt x="24" y="37"/>
                    <a:pt x="21" y="37"/>
                  </a:cubicBezTo>
                  <a:cubicBezTo>
                    <a:pt x="23" y="34"/>
                    <a:pt x="38" y="30"/>
                    <a:pt x="34" y="27"/>
                  </a:cubicBezTo>
                  <a:cubicBezTo>
                    <a:pt x="37" y="25"/>
                    <a:pt x="41" y="24"/>
                    <a:pt x="46" y="24"/>
                  </a:cubicBezTo>
                  <a:cubicBezTo>
                    <a:pt x="48" y="24"/>
                    <a:pt x="46" y="20"/>
                    <a:pt x="47" y="18"/>
                  </a:cubicBezTo>
                  <a:cubicBezTo>
                    <a:pt x="48" y="17"/>
                    <a:pt x="51" y="18"/>
                    <a:pt x="51" y="18"/>
                  </a:cubicBezTo>
                  <a:cubicBezTo>
                    <a:pt x="52" y="16"/>
                    <a:pt x="51" y="13"/>
                    <a:pt x="55" y="14"/>
                  </a:cubicBezTo>
                  <a:cubicBezTo>
                    <a:pt x="52" y="6"/>
                    <a:pt x="60" y="8"/>
                    <a:pt x="62" y="5"/>
                  </a:cubicBezTo>
                  <a:cubicBezTo>
                    <a:pt x="62" y="5"/>
                    <a:pt x="61" y="5"/>
                    <a:pt x="6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3" name="iṩļiḓe"/>
            <p:cNvSpPr/>
            <p:nvPr/>
          </p:nvSpPr>
          <p:spPr bwMode="auto">
            <a:xfrm>
              <a:off x="7540026" y="2224697"/>
              <a:ext cx="71440" cy="81245"/>
            </a:xfrm>
            <a:custGeom>
              <a:avLst/>
              <a:gdLst>
                <a:gd name="T0" fmla="*/ 30 w 34"/>
                <a:gd name="T1" fmla="*/ 1 h 39"/>
                <a:gd name="T2" fmla="*/ 24 w 34"/>
                <a:gd name="T3" fmla="*/ 8 h 39"/>
                <a:gd name="T4" fmla="*/ 23 w 34"/>
                <a:gd name="T5" fmla="*/ 8 h 39"/>
                <a:gd name="T6" fmla="*/ 24 w 34"/>
                <a:gd name="T7" fmla="*/ 14 h 39"/>
                <a:gd name="T8" fmla="*/ 28 w 34"/>
                <a:gd name="T9" fmla="*/ 17 h 39"/>
                <a:gd name="T10" fmla="*/ 30 w 34"/>
                <a:gd name="T11" fmla="*/ 34 h 39"/>
                <a:gd name="T12" fmla="*/ 23 w 34"/>
                <a:gd name="T13" fmla="*/ 34 h 39"/>
                <a:gd name="T14" fmla="*/ 17 w 34"/>
                <a:gd name="T15" fmla="*/ 16 h 39"/>
                <a:gd name="T16" fmla="*/ 10 w 34"/>
                <a:gd name="T17" fmla="*/ 21 h 39"/>
                <a:gd name="T18" fmla="*/ 10 w 34"/>
                <a:gd name="T19" fmla="*/ 32 h 39"/>
                <a:gd name="T20" fmla="*/ 4 w 34"/>
                <a:gd name="T21" fmla="*/ 38 h 39"/>
                <a:gd name="T22" fmla="*/ 2 w 34"/>
                <a:gd name="T23" fmla="*/ 29 h 39"/>
                <a:gd name="T24" fmla="*/ 4 w 34"/>
                <a:gd name="T25" fmla="*/ 27 h 39"/>
                <a:gd name="T26" fmla="*/ 2 w 34"/>
                <a:gd name="T27" fmla="*/ 25 h 39"/>
                <a:gd name="T28" fmla="*/ 4 w 34"/>
                <a:gd name="T29" fmla="*/ 17 h 39"/>
                <a:gd name="T30" fmla="*/ 0 w 34"/>
                <a:gd name="T31" fmla="*/ 14 h 39"/>
                <a:gd name="T32" fmla="*/ 15 w 34"/>
                <a:gd name="T33" fmla="*/ 1 h 39"/>
                <a:gd name="T34" fmla="*/ 30 w 34"/>
                <a:gd name="T3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9">
                  <a:moveTo>
                    <a:pt x="30" y="1"/>
                  </a:moveTo>
                  <a:cubicBezTo>
                    <a:pt x="34" y="9"/>
                    <a:pt x="21" y="5"/>
                    <a:pt x="24" y="8"/>
                  </a:cubicBezTo>
                  <a:cubicBezTo>
                    <a:pt x="27" y="11"/>
                    <a:pt x="25" y="9"/>
                    <a:pt x="23" y="8"/>
                  </a:cubicBezTo>
                  <a:cubicBezTo>
                    <a:pt x="23" y="11"/>
                    <a:pt x="23" y="12"/>
                    <a:pt x="24" y="14"/>
                  </a:cubicBezTo>
                  <a:cubicBezTo>
                    <a:pt x="25" y="15"/>
                    <a:pt x="28" y="17"/>
                    <a:pt x="28" y="17"/>
                  </a:cubicBezTo>
                  <a:cubicBezTo>
                    <a:pt x="30" y="22"/>
                    <a:pt x="28" y="28"/>
                    <a:pt x="30" y="34"/>
                  </a:cubicBezTo>
                  <a:cubicBezTo>
                    <a:pt x="28" y="34"/>
                    <a:pt x="25" y="34"/>
                    <a:pt x="23" y="34"/>
                  </a:cubicBezTo>
                  <a:cubicBezTo>
                    <a:pt x="20" y="28"/>
                    <a:pt x="17" y="23"/>
                    <a:pt x="17" y="16"/>
                  </a:cubicBezTo>
                  <a:cubicBezTo>
                    <a:pt x="13" y="16"/>
                    <a:pt x="16" y="23"/>
                    <a:pt x="10" y="21"/>
                  </a:cubicBezTo>
                  <a:cubicBezTo>
                    <a:pt x="10" y="25"/>
                    <a:pt x="10" y="29"/>
                    <a:pt x="10" y="32"/>
                  </a:cubicBezTo>
                  <a:cubicBezTo>
                    <a:pt x="10" y="37"/>
                    <a:pt x="4" y="34"/>
                    <a:pt x="4" y="38"/>
                  </a:cubicBezTo>
                  <a:cubicBezTo>
                    <a:pt x="1" y="39"/>
                    <a:pt x="1" y="32"/>
                    <a:pt x="2" y="29"/>
                  </a:cubicBezTo>
                  <a:cubicBezTo>
                    <a:pt x="2" y="28"/>
                    <a:pt x="4" y="27"/>
                    <a:pt x="4" y="27"/>
                  </a:cubicBezTo>
                  <a:cubicBezTo>
                    <a:pt x="4" y="25"/>
                    <a:pt x="2" y="26"/>
                    <a:pt x="2" y="25"/>
                  </a:cubicBezTo>
                  <a:cubicBezTo>
                    <a:pt x="2" y="24"/>
                    <a:pt x="5" y="20"/>
                    <a:pt x="4" y="17"/>
                  </a:cubicBezTo>
                  <a:cubicBezTo>
                    <a:pt x="5" y="14"/>
                    <a:pt x="2" y="14"/>
                    <a:pt x="0" y="14"/>
                  </a:cubicBezTo>
                  <a:cubicBezTo>
                    <a:pt x="2" y="7"/>
                    <a:pt x="5" y="0"/>
                    <a:pt x="15" y="1"/>
                  </a:cubicBezTo>
                  <a:cubicBezTo>
                    <a:pt x="9" y="7"/>
                    <a:pt x="26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4" name="ïş1îḋé"/>
            <p:cNvSpPr/>
            <p:nvPr/>
          </p:nvSpPr>
          <p:spPr bwMode="auto">
            <a:xfrm>
              <a:off x="7328508" y="2304541"/>
              <a:ext cx="163892" cy="47627"/>
            </a:xfrm>
            <a:custGeom>
              <a:avLst/>
              <a:gdLst>
                <a:gd name="T0" fmla="*/ 2 w 79"/>
                <a:gd name="T1" fmla="*/ 7 h 23"/>
                <a:gd name="T2" fmla="*/ 9 w 79"/>
                <a:gd name="T3" fmla="*/ 2 h 23"/>
                <a:gd name="T4" fmla="*/ 13 w 79"/>
                <a:gd name="T5" fmla="*/ 6 h 23"/>
                <a:gd name="T6" fmla="*/ 16 w 79"/>
                <a:gd name="T7" fmla="*/ 7 h 23"/>
                <a:gd name="T8" fmla="*/ 35 w 79"/>
                <a:gd name="T9" fmla="*/ 11 h 23"/>
                <a:gd name="T10" fmla="*/ 54 w 79"/>
                <a:gd name="T11" fmla="*/ 9 h 23"/>
                <a:gd name="T12" fmla="*/ 57 w 79"/>
                <a:gd name="T13" fmla="*/ 13 h 23"/>
                <a:gd name="T14" fmla="*/ 63 w 79"/>
                <a:gd name="T15" fmla="*/ 15 h 23"/>
                <a:gd name="T16" fmla="*/ 72 w 79"/>
                <a:gd name="T17" fmla="*/ 15 h 23"/>
                <a:gd name="T18" fmla="*/ 74 w 79"/>
                <a:gd name="T19" fmla="*/ 20 h 23"/>
                <a:gd name="T20" fmla="*/ 71 w 79"/>
                <a:gd name="T21" fmla="*/ 20 h 23"/>
                <a:gd name="T22" fmla="*/ 33 w 79"/>
                <a:gd name="T23" fmla="*/ 15 h 23"/>
                <a:gd name="T24" fmla="*/ 24 w 79"/>
                <a:gd name="T25" fmla="*/ 15 h 23"/>
                <a:gd name="T26" fmla="*/ 11 w 79"/>
                <a:gd name="T27" fmla="*/ 11 h 23"/>
                <a:gd name="T28" fmla="*/ 2 w 79"/>
                <a:gd name="T2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23">
                  <a:moveTo>
                    <a:pt x="2" y="7"/>
                  </a:moveTo>
                  <a:cubicBezTo>
                    <a:pt x="0" y="1"/>
                    <a:pt x="8" y="5"/>
                    <a:pt x="9" y="2"/>
                  </a:cubicBezTo>
                  <a:cubicBezTo>
                    <a:pt x="13" y="0"/>
                    <a:pt x="11" y="4"/>
                    <a:pt x="13" y="6"/>
                  </a:cubicBezTo>
                  <a:cubicBezTo>
                    <a:pt x="14" y="6"/>
                    <a:pt x="17" y="5"/>
                    <a:pt x="16" y="7"/>
                  </a:cubicBezTo>
                  <a:cubicBezTo>
                    <a:pt x="25" y="5"/>
                    <a:pt x="28" y="6"/>
                    <a:pt x="35" y="11"/>
                  </a:cubicBezTo>
                  <a:cubicBezTo>
                    <a:pt x="42" y="7"/>
                    <a:pt x="44" y="9"/>
                    <a:pt x="54" y="9"/>
                  </a:cubicBezTo>
                  <a:cubicBezTo>
                    <a:pt x="57" y="9"/>
                    <a:pt x="57" y="11"/>
                    <a:pt x="57" y="13"/>
                  </a:cubicBezTo>
                  <a:cubicBezTo>
                    <a:pt x="60" y="13"/>
                    <a:pt x="63" y="13"/>
                    <a:pt x="63" y="15"/>
                  </a:cubicBezTo>
                  <a:cubicBezTo>
                    <a:pt x="68" y="12"/>
                    <a:pt x="72" y="19"/>
                    <a:pt x="72" y="15"/>
                  </a:cubicBezTo>
                  <a:cubicBezTo>
                    <a:pt x="79" y="15"/>
                    <a:pt x="68" y="21"/>
                    <a:pt x="74" y="20"/>
                  </a:cubicBezTo>
                  <a:cubicBezTo>
                    <a:pt x="73" y="23"/>
                    <a:pt x="73" y="20"/>
                    <a:pt x="71" y="20"/>
                  </a:cubicBezTo>
                  <a:cubicBezTo>
                    <a:pt x="56" y="23"/>
                    <a:pt x="45" y="17"/>
                    <a:pt x="33" y="15"/>
                  </a:cubicBezTo>
                  <a:cubicBezTo>
                    <a:pt x="30" y="14"/>
                    <a:pt x="27" y="15"/>
                    <a:pt x="24" y="15"/>
                  </a:cubicBezTo>
                  <a:cubicBezTo>
                    <a:pt x="19" y="14"/>
                    <a:pt x="15" y="12"/>
                    <a:pt x="11" y="11"/>
                  </a:cubicBezTo>
                  <a:cubicBezTo>
                    <a:pt x="7" y="10"/>
                    <a:pt x="2" y="12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5" name="îsḻiḍè"/>
            <p:cNvSpPr/>
            <p:nvPr/>
          </p:nvSpPr>
          <p:spPr bwMode="auto">
            <a:xfrm>
              <a:off x="7547030" y="2360572"/>
              <a:ext cx="25214" cy="9806"/>
            </a:xfrm>
            <a:custGeom>
              <a:avLst/>
              <a:gdLst>
                <a:gd name="T0" fmla="*/ 5 w 12"/>
                <a:gd name="T1" fmla="*/ 3 h 5"/>
                <a:gd name="T2" fmla="*/ 12 w 12"/>
                <a:gd name="T3" fmla="*/ 5 h 5"/>
                <a:gd name="T4" fmla="*/ 5 w 12"/>
                <a:gd name="T5" fmla="*/ 5 h 5"/>
                <a:gd name="T6" fmla="*/ 3 w 12"/>
                <a:gd name="T7" fmla="*/ 3 h 5"/>
                <a:gd name="T8" fmla="*/ 5 w 12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5" y="3"/>
                  </a:moveTo>
                  <a:cubicBezTo>
                    <a:pt x="8" y="3"/>
                    <a:pt x="12" y="2"/>
                    <a:pt x="12" y="5"/>
                  </a:cubicBezTo>
                  <a:cubicBezTo>
                    <a:pt x="10" y="5"/>
                    <a:pt x="7" y="5"/>
                    <a:pt x="5" y="5"/>
                  </a:cubicBezTo>
                  <a:cubicBezTo>
                    <a:pt x="5" y="3"/>
                    <a:pt x="3" y="3"/>
                    <a:pt x="3" y="3"/>
                  </a:cubicBezTo>
                  <a:cubicBezTo>
                    <a:pt x="0" y="0"/>
                    <a:pt x="4" y="1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6" name="îSľiḑe"/>
            <p:cNvSpPr/>
            <p:nvPr/>
          </p:nvSpPr>
          <p:spPr bwMode="auto">
            <a:xfrm>
              <a:off x="8288044" y="2892869"/>
              <a:ext cx="120467" cy="121868"/>
            </a:xfrm>
            <a:custGeom>
              <a:avLst/>
              <a:gdLst>
                <a:gd name="T0" fmla="*/ 1 w 58"/>
                <a:gd name="T1" fmla="*/ 51 h 59"/>
                <a:gd name="T2" fmla="*/ 5 w 58"/>
                <a:gd name="T3" fmla="*/ 43 h 59"/>
                <a:gd name="T4" fmla="*/ 8 w 58"/>
                <a:gd name="T5" fmla="*/ 41 h 59"/>
                <a:gd name="T6" fmla="*/ 8 w 58"/>
                <a:gd name="T7" fmla="*/ 38 h 59"/>
                <a:gd name="T8" fmla="*/ 12 w 58"/>
                <a:gd name="T9" fmla="*/ 38 h 59"/>
                <a:gd name="T10" fmla="*/ 14 w 58"/>
                <a:gd name="T11" fmla="*/ 34 h 59"/>
                <a:gd name="T12" fmla="*/ 21 w 58"/>
                <a:gd name="T13" fmla="*/ 32 h 59"/>
                <a:gd name="T14" fmla="*/ 25 w 58"/>
                <a:gd name="T15" fmla="*/ 28 h 59"/>
                <a:gd name="T16" fmla="*/ 29 w 58"/>
                <a:gd name="T17" fmla="*/ 23 h 59"/>
                <a:gd name="T18" fmla="*/ 33 w 58"/>
                <a:gd name="T19" fmla="*/ 19 h 59"/>
                <a:gd name="T20" fmla="*/ 38 w 58"/>
                <a:gd name="T21" fmla="*/ 21 h 59"/>
                <a:gd name="T22" fmla="*/ 36 w 58"/>
                <a:gd name="T23" fmla="*/ 13 h 59"/>
                <a:gd name="T24" fmla="*/ 44 w 58"/>
                <a:gd name="T25" fmla="*/ 4 h 59"/>
                <a:gd name="T26" fmla="*/ 49 w 58"/>
                <a:gd name="T27" fmla="*/ 0 h 59"/>
                <a:gd name="T28" fmla="*/ 55 w 58"/>
                <a:gd name="T29" fmla="*/ 4 h 59"/>
                <a:gd name="T30" fmla="*/ 57 w 58"/>
                <a:gd name="T31" fmla="*/ 13 h 59"/>
                <a:gd name="T32" fmla="*/ 55 w 58"/>
                <a:gd name="T33" fmla="*/ 19 h 59"/>
                <a:gd name="T34" fmla="*/ 51 w 58"/>
                <a:gd name="T35" fmla="*/ 19 h 59"/>
                <a:gd name="T36" fmla="*/ 49 w 58"/>
                <a:gd name="T37" fmla="*/ 28 h 59"/>
                <a:gd name="T38" fmla="*/ 42 w 58"/>
                <a:gd name="T39" fmla="*/ 30 h 59"/>
                <a:gd name="T40" fmla="*/ 36 w 58"/>
                <a:gd name="T41" fmla="*/ 43 h 59"/>
                <a:gd name="T42" fmla="*/ 33 w 58"/>
                <a:gd name="T43" fmla="*/ 51 h 59"/>
                <a:gd name="T44" fmla="*/ 29 w 58"/>
                <a:gd name="T45" fmla="*/ 54 h 59"/>
                <a:gd name="T46" fmla="*/ 14 w 58"/>
                <a:gd name="T47" fmla="*/ 49 h 59"/>
                <a:gd name="T48" fmla="*/ 7 w 58"/>
                <a:gd name="T49" fmla="*/ 51 h 59"/>
                <a:gd name="T50" fmla="*/ 5 w 58"/>
                <a:gd name="T51" fmla="*/ 47 h 59"/>
                <a:gd name="T52" fmla="*/ 1 w 58"/>
                <a:gd name="T53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9">
                  <a:moveTo>
                    <a:pt x="1" y="51"/>
                  </a:moveTo>
                  <a:cubicBezTo>
                    <a:pt x="0" y="48"/>
                    <a:pt x="3" y="45"/>
                    <a:pt x="5" y="43"/>
                  </a:cubicBezTo>
                  <a:cubicBezTo>
                    <a:pt x="5" y="43"/>
                    <a:pt x="8" y="42"/>
                    <a:pt x="8" y="41"/>
                  </a:cubicBezTo>
                  <a:cubicBezTo>
                    <a:pt x="9" y="41"/>
                    <a:pt x="8" y="38"/>
                    <a:pt x="8" y="38"/>
                  </a:cubicBezTo>
                  <a:cubicBezTo>
                    <a:pt x="9" y="37"/>
                    <a:pt x="12" y="38"/>
                    <a:pt x="12" y="38"/>
                  </a:cubicBezTo>
                  <a:cubicBezTo>
                    <a:pt x="13" y="37"/>
                    <a:pt x="13" y="34"/>
                    <a:pt x="14" y="34"/>
                  </a:cubicBezTo>
                  <a:cubicBezTo>
                    <a:pt x="16" y="33"/>
                    <a:pt x="20" y="34"/>
                    <a:pt x="21" y="32"/>
                  </a:cubicBezTo>
                  <a:cubicBezTo>
                    <a:pt x="23" y="29"/>
                    <a:pt x="21" y="29"/>
                    <a:pt x="25" y="28"/>
                  </a:cubicBezTo>
                  <a:cubicBezTo>
                    <a:pt x="29" y="28"/>
                    <a:pt x="27" y="25"/>
                    <a:pt x="29" y="23"/>
                  </a:cubicBezTo>
                  <a:cubicBezTo>
                    <a:pt x="29" y="22"/>
                    <a:pt x="35" y="27"/>
                    <a:pt x="33" y="19"/>
                  </a:cubicBezTo>
                  <a:cubicBezTo>
                    <a:pt x="36" y="18"/>
                    <a:pt x="36" y="21"/>
                    <a:pt x="38" y="21"/>
                  </a:cubicBezTo>
                  <a:cubicBezTo>
                    <a:pt x="38" y="17"/>
                    <a:pt x="36" y="17"/>
                    <a:pt x="36" y="13"/>
                  </a:cubicBezTo>
                  <a:cubicBezTo>
                    <a:pt x="43" y="15"/>
                    <a:pt x="42" y="7"/>
                    <a:pt x="44" y="4"/>
                  </a:cubicBezTo>
                  <a:cubicBezTo>
                    <a:pt x="45" y="2"/>
                    <a:pt x="50" y="4"/>
                    <a:pt x="49" y="0"/>
                  </a:cubicBezTo>
                  <a:cubicBezTo>
                    <a:pt x="51" y="1"/>
                    <a:pt x="51" y="5"/>
                    <a:pt x="55" y="4"/>
                  </a:cubicBezTo>
                  <a:cubicBezTo>
                    <a:pt x="53" y="9"/>
                    <a:pt x="58" y="9"/>
                    <a:pt x="57" y="13"/>
                  </a:cubicBezTo>
                  <a:cubicBezTo>
                    <a:pt x="54" y="13"/>
                    <a:pt x="56" y="17"/>
                    <a:pt x="55" y="19"/>
                  </a:cubicBezTo>
                  <a:cubicBezTo>
                    <a:pt x="55" y="19"/>
                    <a:pt x="52" y="18"/>
                    <a:pt x="51" y="19"/>
                  </a:cubicBezTo>
                  <a:cubicBezTo>
                    <a:pt x="50" y="20"/>
                    <a:pt x="50" y="24"/>
                    <a:pt x="49" y="28"/>
                  </a:cubicBezTo>
                  <a:cubicBezTo>
                    <a:pt x="46" y="31"/>
                    <a:pt x="46" y="27"/>
                    <a:pt x="42" y="30"/>
                  </a:cubicBezTo>
                  <a:cubicBezTo>
                    <a:pt x="37" y="33"/>
                    <a:pt x="38" y="39"/>
                    <a:pt x="36" y="43"/>
                  </a:cubicBezTo>
                  <a:cubicBezTo>
                    <a:pt x="36" y="44"/>
                    <a:pt x="31" y="45"/>
                    <a:pt x="33" y="51"/>
                  </a:cubicBezTo>
                  <a:cubicBezTo>
                    <a:pt x="29" y="50"/>
                    <a:pt x="29" y="52"/>
                    <a:pt x="29" y="54"/>
                  </a:cubicBezTo>
                  <a:cubicBezTo>
                    <a:pt x="24" y="49"/>
                    <a:pt x="15" y="59"/>
                    <a:pt x="14" y="49"/>
                  </a:cubicBezTo>
                  <a:cubicBezTo>
                    <a:pt x="13" y="49"/>
                    <a:pt x="9" y="52"/>
                    <a:pt x="7" y="51"/>
                  </a:cubicBezTo>
                  <a:cubicBezTo>
                    <a:pt x="6" y="51"/>
                    <a:pt x="4" y="47"/>
                    <a:pt x="5" y="47"/>
                  </a:cubicBezTo>
                  <a:cubicBezTo>
                    <a:pt x="1" y="47"/>
                    <a:pt x="9" y="54"/>
                    <a:pt x="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7" name="ïSḷîďe"/>
            <p:cNvSpPr/>
            <p:nvPr/>
          </p:nvSpPr>
          <p:spPr bwMode="auto">
            <a:xfrm>
              <a:off x="4137527" y="505936"/>
              <a:ext cx="169495" cy="126070"/>
            </a:xfrm>
            <a:custGeom>
              <a:avLst/>
              <a:gdLst>
                <a:gd name="T0" fmla="*/ 22 w 82"/>
                <a:gd name="T1" fmla="*/ 0 h 61"/>
                <a:gd name="T2" fmla="*/ 31 w 82"/>
                <a:gd name="T3" fmla="*/ 8 h 61"/>
                <a:gd name="T4" fmla="*/ 37 w 82"/>
                <a:gd name="T5" fmla="*/ 9 h 61"/>
                <a:gd name="T6" fmla="*/ 41 w 82"/>
                <a:gd name="T7" fmla="*/ 9 h 61"/>
                <a:gd name="T8" fmla="*/ 43 w 82"/>
                <a:gd name="T9" fmla="*/ 11 h 61"/>
                <a:gd name="T10" fmla="*/ 48 w 82"/>
                <a:gd name="T11" fmla="*/ 15 h 61"/>
                <a:gd name="T12" fmla="*/ 54 w 82"/>
                <a:gd name="T13" fmla="*/ 15 h 61"/>
                <a:gd name="T14" fmla="*/ 65 w 82"/>
                <a:gd name="T15" fmla="*/ 19 h 61"/>
                <a:gd name="T16" fmla="*/ 65 w 82"/>
                <a:gd name="T17" fmla="*/ 24 h 61"/>
                <a:gd name="T18" fmla="*/ 71 w 82"/>
                <a:gd name="T19" fmla="*/ 24 h 61"/>
                <a:gd name="T20" fmla="*/ 71 w 82"/>
                <a:gd name="T21" fmla="*/ 28 h 61"/>
                <a:gd name="T22" fmla="*/ 82 w 82"/>
                <a:gd name="T23" fmla="*/ 36 h 61"/>
                <a:gd name="T24" fmla="*/ 80 w 82"/>
                <a:gd name="T25" fmla="*/ 41 h 61"/>
                <a:gd name="T26" fmla="*/ 76 w 82"/>
                <a:gd name="T27" fmla="*/ 39 h 61"/>
                <a:gd name="T28" fmla="*/ 67 w 82"/>
                <a:gd name="T29" fmla="*/ 45 h 61"/>
                <a:gd name="T30" fmla="*/ 65 w 82"/>
                <a:gd name="T31" fmla="*/ 49 h 61"/>
                <a:gd name="T32" fmla="*/ 61 w 82"/>
                <a:gd name="T33" fmla="*/ 52 h 61"/>
                <a:gd name="T34" fmla="*/ 50 w 82"/>
                <a:gd name="T35" fmla="*/ 52 h 61"/>
                <a:gd name="T36" fmla="*/ 50 w 82"/>
                <a:gd name="T37" fmla="*/ 54 h 61"/>
                <a:gd name="T38" fmla="*/ 43 w 82"/>
                <a:gd name="T39" fmla="*/ 56 h 61"/>
                <a:gd name="T40" fmla="*/ 41 w 82"/>
                <a:gd name="T41" fmla="*/ 52 h 61"/>
                <a:gd name="T42" fmla="*/ 30 w 82"/>
                <a:gd name="T43" fmla="*/ 52 h 61"/>
                <a:gd name="T44" fmla="*/ 26 w 82"/>
                <a:gd name="T45" fmla="*/ 49 h 61"/>
                <a:gd name="T46" fmla="*/ 31 w 82"/>
                <a:gd name="T47" fmla="*/ 45 h 61"/>
                <a:gd name="T48" fmla="*/ 22 w 82"/>
                <a:gd name="T49" fmla="*/ 43 h 61"/>
                <a:gd name="T50" fmla="*/ 28 w 82"/>
                <a:gd name="T51" fmla="*/ 39 h 61"/>
                <a:gd name="T52" fmla="*/ 31 w 82"/>
                <a:gd name="T53" fmla="*/ 36 h 61"/>
                <a:gd name="T54" fmla="*/ 37 w 82"/>
                <a:gd name="T55" fmla="*/ 37 h 61"/>
                <a:gd name="T56" fmla="*/ 35 w 82"/>
                <a:gd name="T57" fmla="*/ 32 h 61"/>
                <a:gd name="T58" fmla="*/ 18 w 82"/>
                <a:gd name="T59" fmla="*/ 36 h 61"/>
                <a:gd name="T60" fmla="*/ 13 w 82"/>
                <a:gd name="T61" fmla="*/ 34 h 61"/>
                <a:gd name="T62" fmla="*/ 9 w 82"/>
                <a:gd name="T63" fmla="*/ 30 h 61"/>
                <a:gd name="T64" fmla="*/ 2 w 82"/>
                <a:gd name="T65" fmla="*/ 26 h 61"/>
                <a:gd name="T66" fmla="*/ 0 w 82"/>
                <a:gd name="T67" fmla="*/ 21 h 61"/>
                <a:gd name="T68" fmla="*/ 5 w 82"/>
                <a:gd name="T69" fmla="*/ 17 h 61"/>
                <a:gd name="T70" fmla="*/ 9 w 82"/>
                <a:gd name="T71" fmla="*/ 13 h 61"/>
                <a:gd name="T72" fmla="*/ 11 w 82"/>
                <a:gd name="T73" fmla="*/ 8 h 61"/>
                <a:gd name="T74" fmla="*/ 15 w 82"/>
                <a:gd name="T75" fmla="*/ 8 h 61"/>
                <a:gd name="T76" fmla="*/ 18 w 82"/>
                <a:gd name="T77" fmla="*/ 4 h 61"/>
                <a:gd name="T78" fmla="*/ 22 w 82"/>
                <a:gd name="T7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61">
                  <a:moveTo>
                    <a:pt x="22" y="0"/>
                  </a:moveTo>
                  <a:cubicBezTo>
                    <a:pt x="25" y="3"/>
                    <a:pt x="30" y="3"/>
                    <a:pt x="31" y="8"/>
                  </a:cubicBezTo>
                  <a:cubicBezTo>
                    <a:pt x="35" y="6"/>
                    <a:pt x="36" y="9"/>
                    <a:pt x="37" y="9"/>
                  </a:cubicBezTo>
                  <a:cubicBezTo>
                    <a:pt x="38" y="10"/>
                    <a:pt x="40" y="9"/>
                    <a:pt x="41" y="9"/>
                  </a:cubicBezTo>
                  <a:cubicBezTo>
                    <a:pt x="41" y="10"/>
                    <a:pt x="41" y="13"/>
                    <a:pt x="43" y="11"/>
                  </a:cubicBezTo>
                  <a:cubicBezTo>
                    <a:pt x="46" y="8"/>
                    <a:pt x="45" y="13"/>
                    <a:pt x="48" y="15"/>
                  </a:cubicBezTo>
                  <a:cubicBezTo>
                    <a:pt x="49" y="16"/>
                    <a:pt x="52" y="14"/>
                    <a:pt x="54" y="15"/>
                  </a:cubicBezTo>
                  <a:cubicBezTo>
                    <a:pt x="55" y="16"/>
                    <a:pt x="58" y="21"/>
                    <a:pt x="65" y="19"/>
                  </a:cubicBezTo>
                  <a:cubicBezTo>
                    <a:pt x="65" y="21"/>
                    <a:pt x="65" y="22"/>
                    <a:pt x="65" y="24"/>
                  </a:cubicBezTo>
                  <a:cubicBezTo>
                    <a:pt x="66" y="25"/>
                    <a:pt x="69" y="23"/>
                    <a:pt x="71" y="24"/>
                  </a:cubicBezTo>
                  <a:cubicBezTo>
                    <a:pt x="71" y="25"/>
                    <a:pt x="70" y="28"/>
                    <a:pt x="71" y="28"/>
                  </a:cubicBezTo>
                  <a:cubicBezTo>
                    <a:pt x="73" y="30"/>
                    <a:pt x="78" y="32"/>
                    <a:pt x="82" y="36"/>
                  </a:cubicBezTo>
                  <a:cubicBezTo>
                    <a:pt x="82" y="37"/>
                    <a:pt x="81" y="41"/>
                    <a:pt x="80" y="41"/>
                  </a:cubicBezTo>
                  <a:cubicBezTo>
                    <a:pt x="78" y="42"/>
                    <a:pt x="76" y="39"/>
                    <a:pt x="76" y="39"/>
                  </a:cubicBezTo>
                  <a:cubicBezTo>
                    <a:pt x="73" y="41"/>
                    <a:pt x="71" y="44"/>
                    <a:pt x="67" y="45"/>
                  </a:cubicBezTo>
                  <a:cubicBezTo>
                    <a:pt x="65" y="45"/>
                    <a:pt x="65" y="47"/>
                    <a:pt x="65" y="49"/>
                  </a:cubicBezTo>
                  <a:cubicBezTo>
                    <a:pt x="62" y="48"/>
                    <a:pt x="61" y="50"/>
                    <a:pt x="61" y="52"/>
                  </a:cubicBezTo>
                  <a:cubicBezTo>
                    <a:pt x="55" y="53"/>
                    <a:pt x="54" y="48"/>
                    <a:pt x="50" y="52"/>
                  </a:cubicBezTo>
                  <a:cubicBezTo>
                    <a:pt x="48" y="53"/>
                    <a:pt x="49" y="54"/>
                    <a:pt x="50" y="54"/>
                  </a:cubicBezTo>
                  <a:cubicBezTo>
                    <a:pt x="49" y="61"/>
                    <a:pt x="43" y="49"/>
                    <a:pt x="43" y="56"/>
                  </a:cubicBezTo>
                  <a:cubicBezTo>
                    <a:pt x="41" y="56"/>
                    <a:pt x="41" y="54"/>
                    <a:pt x="41" y="52"/>
                  </a:cubicBezTo>
                  <a:cubicBezTo>
                    <a:pt x="37" y="56"/>
                    <a:pt x="35" y="51"/>
                    <a:pt x="30" y="52"/>
                  </a:cubicBezTo>
                  <a:cubicBezTo>
                    <a:pt x="30" y="49"/>
                    <a:pt x="28" y="49"/>
                    <a:pt x="26" y="49"/>
                  </a:cubicBezTo>
                  <a:cubicBezTo>
                    <a:pt x="26" y="46"/>
                    <a:pt x="31" y="48"/>
                    <a:pt x="31" y="45"/>
                  </a:cubicBezTo>
                  <a:cubicBezTo>
                    <a:pt x="32" y="41"/>
                    <a:pt x="25" y="44"/>
                    <a:pt x="22" y="43"/>
                  </a:cubicBezTo>
                  <a:cubicBezTo>
                    <a:pt x="21" y="38"/>
                    <a:pt x="25" y="40"/>
                    <a:pt x="28" y="39"/>
                  </a:cubicBezTo>
                  <a:cubicBezTo>
                    <a:pt x="28" y="39"/>
                    <a:pt x="31" y="36"/>
                    <a:pt x="31" y="36"/>
                  </a:cubicBezTo>
                  <a:cubicBezTo>
                    <a:pt x="33" y="35"/>
                    <a:pt x="34" y="38"/>
                    <a:pt x="37" y="37"/>
                  </a:cubicBezTo>
                  <a:cubicBezTo>
                    <a:pt x="37" y="34"/>
                    <a:pt x="35" y="34"/>
                    <a:pt x="35" y="32"/>
                  </a:cubicBezTo>
                  <a:cubicBezTo>
                    <a:pt x="33" y="33"/>
                    <a:pt x="22" y="32"/>
                    <a:pt x="18" y="36"/>
                  </a:cubicBezTo>
                  <a:cubicBezTo>
                    <a:pt x="15" y="39"/>
                    <a:pt x="18" y="35"/>
                    <a:pt x="13" y="34"/>
                  </a:cubicBezTo>
                  <a:cubicBezTo>
                    <a:pt x="7" y="32"/>
                    <a:pt x="3" y="35"/>
                    <a:pt x="9" y="30"/>
                  </a:cubicBezTo>
                  <a:cubicBezTo>
                    <a:pt x="9" y="26"/>
                    <a:pt x="3" y="29"/>
                    <a:pt x="2" y="26"/>
                  </a:cubicBezTo>
                  <a:cubicBezTo>
                    <a:pt x="4" y="22"/>
                    <a:pt x="8" y="17"/>
                    <a:pt x="0" y="21"/>
                  </a:cubicBezTo>
                  <a:cubicBezTo>
                    <a:pt x="0" y="18"/>
                    <a:pt x="2" y="17"/>
                    <a:pt x="5" y="17"/>
                  </a:cubicBezTo>
                  <a:cubicBezTo>
                    <a:pt x="7" y="16"/>
                    <a:pt x="7" y="13"/>
                    <a:pt x="9" y="13"/>
                  </a:cubicBezTo>
                  <a:cubicBezTo>
                    <a:pt x="12" y="13"/>
                    <a:pt x="9" y="9"/>
                    <a:pt x="11" y="8"/>
                  </a:cubicBezTo>
                  <a:cubicBezTo>
                    <a:pt x="11" y="7"/>
                    <a:pt x="14" y="8"/>
                    <a:pt x="15" y="8"/>
                  </a:cubicBezTo>
                  <a:cubicBezTo>
                    <a:pt x="17" y="7"/>
                    <a:pt x="16" y="4"/>
                    <a:pt x="18" y="4"/>
                  </a:cubicBezTo>
                  <a:cubicBezTo>
                    <a:pt x="19" y="2"/>
                    <a:pt x="22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8" name="îṥ1iḑe"/>
            <p:cNvSpPr/>
            <p:nvPr/>
          </p:nvSpPr>
          <p:spPr bwMode="auto">
            <a:xfrm>
              <a:off x="5831072" y="552163"/>
              <a:ext cx="225526" cy="113464"/>
            </a:xfrm>
            <a:custGeom>
              <a:avLst/>
              <a:gdLst>
                <a:gd name="T0" fmla="*/ 37 w 109"/>
                <a:gd name="T1" fmla="*/ 38 h 55"/>
                <a:gd name="T2" fmla="*/ 34 w 109"/>
                <a:gd name="T3" fmla="*/ 40 h 55"/>
                <a:gd name="T4" fmla="*/ 24 w 109"/>
                <a:gd name="T5" fmla="*/ 38 h 55"/>
                <a:gd name="T6" fmla="*/ 30 w 109"/>
                <a:gd name="T7" fmla="*/ 34 h 55"/>
                <a:gd name="T8" fmla="*/ 41 w 109"/>
                <a:gd name="T9" fmla="*/ 27 h 55"/>
                <a:gd name="T10" fmla="*/ 37 w 109"/>
                <a:gd name="T11" fmla="*/ 21 h 55"/>
                <a:gd name="T12" fmla="*/ 28 w 109"/>
                <a:gd name="T13" fmla="*/ 21 h 55"/>
                <a:gd name="T14" fmla="*/ 19 w 109"/>
                <a:gd name="T15" fmla="*/ 28 h 55"/>
                <a:gd name="T16" fmla="*/ 6 w 109"/>
                <a:gd name="T17" fmla="*/ 27 h 55"/>
                <a:gd name="T18" fmla="*/ 8 w 109"/>
                <a:gd name="T19" fmla="*/ 14 h 55"/>
                <a:gd name="T20" fmla="*/ 4 w 109"/>
                <a:gd name="T21" fmla="*/ 15 h 55"/>
                <a:gd name="T22" fmla="*/ 2 w 109"/>
                <a:gd name="T23" fmla="*/ 6 h 55"/>
                <a:gd name="T24" fmla="*/ 6 w 109"/>
                <a:gd name="T25" fmla="*/ 8 h 55"/>
                <a:gd name="T26" fmla="*/ 17 w 109"/>
                <a:gd name="T27" fmla="*/ 4 h 55"/>
                <a:gd name="T28" fmla="*/ 19 w 109"/>
                <a:gd name="T29" fmla="*/ 10 h 55"/>
                <a:gd name="T30" fmla="*/ 34 w 109"/>
                <a:gd name="T31" fmla="*/ 12 h 55"/>
                <a:gd name="T32" fmla="*/ 39 w 109"/>
                <a:gd name="T33" fmla="*/ 4 h 55"/>
                <a:gd name="T34" fmla="*/ 58 w 109"/>
                <a:gd name="T35" fmla="*/ 6 h 55"/>
                <a:gd name="T36" fmla="*/ 60 w 109"/>
                <a:gd name="T37" fmla="*/ 6 h 55"/>
                <a:gd name="T38" fmla="*/ 67 w 109"/>
                <a:gd name="T39" fmla="*/ 12 h 55"/>
                <a:gd name="T40" fmla="*/ 65 w 109"/>
                <a:gd name="T41" fmla="*/ 15 h 55"/>
                <a:gd name="T42" fmla="*/ 75 w 109"/>
                <a:gd name="T43" fmla="*/ 14 h 55"/>
                <a:gd name="T44" fmla="*/ 86 w 109"/>
                <a:gd name="T45" fmla="*/ 17 h 55"/>
                <a:gd name="T46" fmla="*/ 88 w 109"/>
                <a:gd name="T47" fmla="*/ 21 h 55"/>
                <a:gd name="T48" fmla="*/ 90 w 109"/>
                <a:gd name="T49" fmla="*/ 23 h 55"/>
                <a:gd name="T50" fmla="*/ 92 w 109"/>
                <a:gd name="T51" fmla="*/ 27 h 55"/>
                <a:gd name="T52" fmla="*/ 95 w 109"/>
                <a:gd name="T53" fmla="*/ 27 h 55"/>
                <a:gd name="T54" fmla="*/ 95 w 109"/>
                <a:gd name="T55" fmla="*/ 30 h 55"/>
                <a:gd name="T56" fmla="*/ 99 w 109"/>
                <a:gd name="T57" fmla="*/ 30 h 55"/>
                <a:gd name="T58" fmla="*/ 101 w 109"/>
                <a:gd name="T59" fmla="*/ 36 h 55"/>
                <a:gd name="T60" fmla="*/ 106 w 109"/>
                <a:gd name="T61" fmla="*/ 36 h 55"/>
                <a:gd name="T62" fmla="*/ 101 w 109"/>
                <a:gd name="T63" fmla="*/ 40 h 55"/>
                <a:gd name="T64" fmla="*/ 101 w 109"/>
                <a:gd name="T65" fmla="*/ 41 h 55"/>
                <a:gd name="T66" fmla="*/ 82 w 109"/>
                <a:gd name="T67" fmla="*/ 41 h 55"/>
                <a:gd name="T68" fmla="*/ 82 w 109"/>
                <a:gd name="T69" fmla="*/ 30 h 55"/>
                <a:gd name="T70" fmla="*/ 64 w 109"/>
                <a:gd name="T71" fmla="*/ 28 h 55"/>
                <a:gd name="T72" fmla="*/ 62 w 109"/>
                <a:gd name="T73" fmla="*/ 34 h 55"/>
                <a:gd name="T74" fmla="*/ 58 w 109"/>
                <a:gd name="T75" fmla="*/ 34 h 55"/>
                <a:gd name="T76" fmla="*/ 54 w 109"/>
                <a:gd name="T77" fmla="*/ 38 h 55"/>
                <a:gd name="T78" fmla="*/ 56 w 109"/>
                <a:gd name="T79" fmla="*/ 40 h 55"/>
                <a:gd name="T80" fmla="*/ 51 w 109"/>
                <a:gd name="T81" fmla="*/ 41 h 55"/>
                <a:gd name="T82" fmla="*/ 51 w 109"/>
                <a:gd name="T83" fmla="*/ 53 h 55"/>
                <a:gd name="T84" fmla="*/ 26 w 109"/>
                <a:gd name="T85" fmla="*/ 45 h 55"/>
                <a:gd name="T86" fmla="*/ 32 w 109"/>
                <a:gd name="T87" fmla="*/ 41 h 55"/>
                <a:gd name="T88" fmla="*/ 39 w 109"/>
                <a:gd name="T89" fmla="*/ 41 h 55"/>
                <a:gd name="T90" fmla="*/ 37 w 109"/>
                <a:gd name="T91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" h="55">
                  <a:moveTo>
                    <a:pt x="37" y="38"/>
                  </a:moveTo>
                  <a:cubicBezTo>
                    <a:pt x="37" y="34"/>
                    <a:pt x="34" y="40"/>
                    <a:pt x="34" y="40"/>
                  </a:cubicBezTo>
                  <a:cubicBezTo>
                    <a:pt x="31" y="40"/>
                    <a:pt x="29" y="36"/>
                    <a:pt x="24" y="38"/>
                  </a:cubicBezTo>
                  <a:cubicBezTo>
                    <a:pt x="25" y="34"/>
                    <a:pt x="28" y="35"/>
                    <a:pt x="30" y="34"/>
                  </a:cubicBezTo>
                  <a:cubicBezTo>
                    <a:pt x="34" y="32"/>
                    <a:pt x="36" y="27"/>
                    <a:pt x="41" y="27"/>
                  </a:cubicBezTo>
                  <a:cubicBezTo>
                    <a:pt x="40" y="25"/>
                    <a:pt x="37" y="25"/>
                    <a:pt x="37" y="21"/>
                  </a:cubicBezTo>
                  <a:cubicBezTo>
                    <a:pt x="34" y="20"/>
                    <a:pt x="30" y="26"/>
                    <a:pt x="28" y="21"/>
                  </a:cubicBezTo>
                  <a:cubicBezTo>
                    <a:pt x="25" y="24"/>
                    <a:pt x="23" y="27"/>
                    <a:pt x="19" y="28"/>
                  </a:cubicBezTo>
                  <a:cubicBezTo>
                    <a:pt x="13" y="29"/>
                    <a:pt x="12" y="25"/>
                    <a:pt x="6" y="27"/>
                  </a:cubicBezTo>
                  <a:cubicBezTo>
                    <a:pt x="10" y="23"/>
                    <a:pt x="10" y="19"/>
                    <a:pt x="8" y="14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0" y="16"/>
                    <a:pt x="3" y="9"/>
                    <a:pt x="2" y="6"/>
                  </a:cubicBezTo>
                  <a:cubicBezTo>
                    <a:pt x="4" y="6"/>
                    <a:pt x="5" y="6"/>
                    <a:pt x="6" y="8"/>
                  </a:cubicBezTo>
                  <a:cubicBezTo>
                    <a:pt x="7" y="4"/>
                    <a:pt x="16" y="8"/>
                    <a:pt x="17" y="4"/>
                  </a:cubicBezTo>
                  <a:cubicBezTo>
                    <a:pt x="19" y="4"/>
                    <a:pt x="19" y="8"/>
                    <a:pt x="19" y="10"/>
                  </a:cubicBezTo>
                  <a:cubicBezTo>
                    <a:pt x="26" y="11"/>
                    <a:pt x="33" y="0"/>
                    <a:pt x="34" y="12"/>
                  </a:cubicBezTo>
                  <a:cubicBezTo>
                    <a:pt x="39" y="12"/>
                    <a:pt x="40" y="9"/>
                    <a:pt x="39" y="4"/>
                  </a:cubicBezTo>
                  <a:cubicBezTo>
                    <a:pt x="44" y="6"/>
                    <a:pt x="51" y="5"/>
                    <a:pt x="58" y="6"/>
                  </a:cubicBezTo>
                  <a:cubicBezTo>
                    <a:pt x="59" y="6"/>
                    <a:pt x="60" y="9"/>
                    <a:pt x="60" y="6"/>
                  </a:cubicBezTo>
                  <a:cubicBezTo>
                    <a:pt x="63" y="7"/>
                    <a:pt x="60" y="15"/>
                    <a:pt x="67" y="12"/>
                  </a:cubicBezTo>
                  <a:cubicBezTo>
                    <a:pt x="67" y="13"/>
                    <a:pt x="65" y="13"/>
                    <a:pt x="65" y="15"/>
                  </a:cubicBezTo>
                  <a:cubicBezTo>
                    <a:pt x="68" y="14"/>
                    <a:pt x="75" y="18"/>
                    <a:pt x="75" y="14"/>
                  </a:cubicBezTo>
                  <a:cubicBezTo>
                    <a:pt x="76" y="15"/>
                    <a:pt x="78" y="19"/>
                    <a:pt x="86" y="17"/>
                  </a:cubicBezTo>
                  <a:cubicBezTo>
                    <a:pt x="83" y="21"/>
                    <a:pt x="85" y="20"/>
                    <a:pt x="88" y="21"/>
                  </a:cubicBezTo>
                  <a:cubicBezTo>
                    <a:pt x="89" y="21"/>
                    <a:pt x="88" y="23"/>
                    <a:pt x="90" y="23"/>
                  </a:cubicBezTo>
                  <a:cubicBezTo>
                    <a:pt x="92" y="23"/>
                    <a:pt x="90" y="25"/>
                    <a:pt x="92" y="27"/>
                  </a:cubicBezTo>
                  <a:cubicBezTo>
                    <a:pt x="92" y="27"/>
                    <a:pt x="95" y="26"/>
                    <a:pt x="95" y="27"/>
                  </a:cubicBezTo>
                  <a:cubicBezTo>
                    <a:pt x="96" y="27"/>
                    <a:pt x="95" y="30"/>
                    <a:pt x="95" y="30"/>
                  </a:cubicBezTo>
                  <a:cubicBezTo>
                    <a:pt x="96" y="31"/>
                    <a:pt x="99" y="30"/>
                    <a:pt x="99" y="30"/>
                  </a:cubicBezTo>
                  <a:cubicBezTo>
                    <a:pt x="100" y="32"/>
                    <a:pt x="99" y="35"/>
                    <a:pt x="101" y="36"/>
                  </a:cubicBezTo>
                  <a:cubicBezTo>
                    <a:pt x="104" y="36"/>
                    <a:pt x="106" y="33"/>
                    <a:pt x="106" y="36"/>
                  </a:cubicBezTo>
                  <a:cubicBezTo>
                    <a:pt x="109" y="41"/>
                    <a:pt x="102" y="38"/>
                    <a:pt x="101" y="40"/>
                  </a:cubicBezTo>
                  <a:cubicBezTo>
                    <a:pt x="101" y="40"/>
                    <a:pt x="101" y="41"/>
                    <a:pt x="101" y="41"/>
                  </a:cubicBezTo>
                  <a:cubicBezTo>
                    <a:pt x="96" y="43"/>
                    <a:pt x="88" y="40"/>
                    <a:pt x="82" y="41"/>
                  </a:cubicBezTo>
                  <a:cubicBezTo>
                    <a:pt x="80" y="36"/>
                    <a:pt x="82" y="37"/>
                    <a:pt x="82" y="30"/>
                  </a:cubicBezTo>
                  <a:cubicBezTo>
                    <a:pt x="80" y="25"/>
                    <a:pt x="68" y="25"/>
                    <a:pt x="64" y="28"/>
                  </a:cubicBezTo>
                  <a:cubicBezTo>
                    <a:pt x="61" y="28"/>
                    <a:pt x="63" y="32"/>
                    <a:pt x="62" y="34"/>
                  </a:cubicBezTo>
                  <a:cubicBezTo>
                    <a:pt x="61" y="35"/>
                    <a:pt x="58" y="33"/>
                    <a:pt x="58" y="34"/>
                  </a:cubicBezTo>
                  <a:cubicBezTo>
                    <a:pt x="57" y="36"/>
                    <a:pt x="58" y="39"/>
                    <a:pt x="54" y="38"/>
                  </a:cubicBezTo>
                  <a:cubicBezTo>
                    <a:pt x="54" y="39"/>
                    <a:pt x="55" y="40"/>
                    <a:pt x="56" y="40"/>
                  </a:cubicBezTo>
                  <a:cubicBezTo>
                    <a:pt x="56" y="42"/>
                    <a:pt x="53" y="41"/>
                    <a:pt x="51" y="41"/>
                  </a:cubicBezTo>
                  <a:cubicBezTo>
                    <a:pt x="48" y="47"/>
                    <a:pt x="50" y="46"/>
                    <a:pt x="51" y="53"/>
                  </a:cubicBezTo>
                  <a:cubicBezTo>
                    <a:pt x="44" y="54"/>
                    <a:pt x="27" y="55"/>
                    <a:pt x="26" y="45"/>
                  </a:cubicBezTo>
                  <a:cubicBezTo>
                    <a:pt x="30" y="45"/>
                    <a:pt x="31" y="44"/>
                    <a:pt x="32" y="41"/>
                  </a:cubicBezTo>
                  <a:cubicBezTo>
                    <a:pt x="37" y="41"/>
                    <a:pt x="36" y="45"/>
                    <a:pt x="39" y="41"/>
                  </a:cubicBezTo>
                  <a:cubicBezTo>
                    <a:pt x="38" y="40"/>
                    <a:pt x="34" y="39"/>
                    <a:pt x="37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9" name="íŝḻiďé"/>
            <p:cNvSpPr/>
            <p:nvPr/>
          </p:nvSpPr>
          <p:spPr bwMode="auto">
            <a:xfrm>
              <a:off x="3721494" y="640411"/>
              <a:ext cx="105059" cy="56031"/>
            </a:xfrm>
            <a:custGeom>
              <a:avLst/>
              <a:gdLst>
                <a:gd name="T0" fmla="*/ 51 w 51"/>
                <a:gd name="T1" fmla="*/ 4 h 27"/>
                <a:gd name="T2" fmla="*/ 51 w 51"/>
                <a:gd name="T3" fmla="*/ 10 h 27"/>
                <a:gd name="T4" fmla="*/ 47 w 51"/>
                <a:gd name="T5" fmla="*/ 10 h 27"/>
                <a:gd name="T6" fmla="*/ 47 w 51"/>
                <a:gd name="T7" fmla="*/ 15 h 27"/>
                <a:gd name="T8" fmla="*/ 41 w 51"/>
                <a:gd name="T9" fmla="*/ 19 h 27"/>
                <a:gd name="T10" fmla="*/ 36 w 51"/>
                <a:gd name="T11" fmla="*/ 13 h 27"/>
                <a:gd name="T12" fmla="*/ 30 w 51"/>
                <a:gd name="T13" fmla="*/ 17 h 27"/>
                <a:gd name="T14" fmla="*/ 23 w 51"/>
                <a:gd name="T15" fmla="*/ 25 h 27"/>
                <a:gd name="T16" fmla="*/ 2 w 51"/>
                <a:gd name="T17" fmla="*/ 25 h 27"/>
                <a:gd name="T18" fmla="*/ 0 w 51"/>
                <a:gd name="T19" fmla="*/ 17 h 27"/>
                <a:gd name="T20" fmla="*/ 8 w 51"/>
                <a:gd name="T21" fmla="*/ 19 h 27"/>
                <a:gd name="T22" fmla="*/ 15 w 51"/>
                <a:gd name="T23" fmla="*/ 13 h 27"/>
                <a:gd name="T24" fmla="*/ 19 w 51"/>
                <a:gd name="T25" fmla="*/ 10 h 27"/>
                <a:gd name="T26" fmla="*/ 24 w 51"/>
                <a:gd name="T27" fmla="*/ 8 h 27"/>
                <a:gd name="T28" fmla="*/ 26 w 51"/>
                <a:gd name="T29" fmla="*/ 8 h 27"/>
                <a:gd name="T30" fmla="*/ 30 w 51"/>
                <a:gd name="T31" fmla="*/ 4 h 27"/>
                <a:gd name="T32" fmla="*/ 38 w 51"/>
                <a:gd name="T33" fmla="*/ 4 h 27"/>
                <a:gd name="T34" fmla="*/ 51 w 51"/>
                <a:gd name="T3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27">
                  <a:moveTo>
                    <a:pt x="51" y="4"/>
                  </a:moveTo>
                  <a:cubicBezTo>
                    <a:pt x="50" y="5"/>
                    <a:pt x="51" y="9"/>
                    <a:pt x="51" y="10"/>
                  </a:cubicBezTo>
                  <a:cubicBezTo>
                    <a:pt x="50" y="10"/>
                    <a:pt x="47" y="9"/>
                    <a:pt x="47" y="10"/>
                  </a:cubicBezTo>
                  <a:cubicBezTo>
                    <a:pt x="47" y="10"/>
                    <a:pt x="49" y="15"/>
                    <a:pt x="47" y="15"/>
                  </a:cubicBezTo>
                  <a:cubicBezTo>
                    <a:pt x="45" y="16"/>
                    <a:pt x="42" y="12"/>
                    <a:pt x="41" y="19"/>
                  </a:cubicBezTo>
                  <a:cubicBezTo>
                    <a:pt x="38" y="19"/>
                    <a:pt x="40" y="13"/>
                    <a:pt x="36" y="13"/>
                  </a:cubicBezTo>
                  <a:cubicBezTo>
                    <a:pt x="32" y="12"/>
                    <a:pt x="33" y="17"/>
                    <a:pt x="30" y="17"/>
                  </a:cubicBezTo>
                  <a:cubicBezTo>
                    <a:pt x="28" y="20"/>
                    <a:pt x="22" y="19"/>
                    <a:pt x="23" y="25"/>
                  </a:cubicBezTo>
                  <a:cubicBezTo>
                    <a:pt x="15" y="27"/>
                    <a:pt x="11" y="25"/>
                    <a:pt x="2" y="25"/>
                  </a:cubicBezTo>
                  <a:cubicBezTo>
                    <a:pt x="2" y="21"/>
                    <a:pt x="0" y="21"/>
                    <a:pt x="0" y="17"/>
                  </a:cubicBezTo>
                  <a:cubicBezTo>
                    <a:pt x="2" y="19"/>
                    <a:pt x="4" y="19"/>
                    <a:pt x="8" y="19"/>
                  </a:cubicBezTo>
                  <a:cubicBezTo>
                    <a:pt x="11" y="19"/>
                    <a:pt x="11" y="14"/>
                    <a:pt x="15" y="13"/>
                  </a:cubicBezTo>
                  <a:cubicBezTo>
                    <a:pt x="16" y="13"/>
                    <a:pt x="18" y="9"/>
                    <a:pt x="19" y="10"/>
                  </a:cubicBezTo>
                  <a:cubicBezTo>
                    <a:pt x="23" y="13"/>
                    <a:pt x="19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7" y="7"/>
                    <a:pt x="30" y="4"/>
                    <a:pt x="30" y="4"/>
                  </a:cubicBezTo>
                  <a:cubicBezTo>
                    <a:pt x="32" y="3"/>
                    <a:pt x="35" y="5"/>
                    <a:pt x="38" y="4"/>
                  </a:cubicBezTo>
                  <a:cubicBezTo>
                    <a:pt x="39" y="4"/>
                    <a:pt x="46" y="0"/>
                    <a:pt x="5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0" name="ïśļidé"/>
            <p:cNvSpPr/>
            <p:nvPr/>
          </p:nvSpPr>
          <p:spPr bwMode="auto">
            <a:xfrm>
              <a:off x="4011456" y="664225"/>
              <a:ext cx="109261" cy="56031"/>
            </a:xfrm>
            <a:custGeom>
              <a:avLst/>
              <a:gdLst>
                <a:gd name="T0" fmla="*/ 47 w 52"/>
                <a:gd name="T1" fmla="*/ 2 h 27"/>
                <a:gd name="T2" fmla="*/ 52 w 52"/>
                <a:gd name="T3" fmla="*/ 19 h 27"/>
                <a:gd name="T4" fmla="*/ 49 w 52"/>
                <a:gd name="T5" fmla="*/ 17 h 27"/>
                <a:gd name="T6" fmla="*/ 49 w 52"/>
                <a:gd name="T7" fmla="*/ 23 h 27"/>
                <a:gd name="T8" fmla="*/ 41 w 52"/>
                <a:gd name="T9" fmla="*/ 25 h 27"/>
                <a:gd name="T10" fmla="*/ 39 w 52"/>
                <a:gd name="T11" fmla="*/ 27 h 27"/>
                <a:gd name="T12" fmla="*/ 34 w 52"/>
                <a:gd name="T13" fmla="*/ 27 h 27"/>
                <a:gd name="T14" fmla="*/ 34 w 52"/>
                <a:gd name="T15" fmla="*/ 19 h 27"/>
                <a:gd name="T16" fmla="*/ 15 w 52"/>
                <a:gd name="T17" fmla="*/ 17 h 27"/>
                <a:gd name="T18" fmla="*/ 0 w 52"/>
                <a:gd name="T19" fmla="*/ 8 h 27"/>
                <a:gd name="T20" fmla="*/ 2 w 52"/>
                <a:gd name="T21" fmla="*/ 4 h 27"/>
                <a:gd name="T22" fmla="*/ 6 w 52"/>
                <a:gd name="T23" fmla="*/ 6 h 27"/>
                <a:gd name="T24" fmla="*/ 15 w 52"/>
                <a:gd name="T25" fmla="*/ 10 h 27"/>
                <a:gd name="T26" fmla="*/ 19 w 52"/>
                <a:gd name="T27" fmla="*/ 10 h 27"/>
                <a:gd name="T28" fmla="*/ 21 w 52"/>
                <a:gd name="T29" fmla="*/ 14 h 27"/>
                <a:gd name="T30" fmla="*/ 22 w 52"/>
                <a:gd name="T31" fmla="*/ 6 h 27"/>
                <a:gd name="T32" fmla="*/ 26 w 52"/>
                <a:gd name="T33" fmla="*/ 10 h 27"/>
                <a:gd name="T34" fmla="*/ 47 w 52"/>
                <a:gd name="T3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27">
                  <a:moveTo>
                    <a:pt x="47" y="2"/>
                  </a:moveTo>
                  <a:cubicBezTo>
                    <a:pt x="44" y="12"/>
                    <a:pt x="52" y="12"/>
                    <a:pt x="52" y="19"/>
                  </a:cubicBezTo>
                  <a:cubicBezTo>
                    <a:pt x="51" y="20"/>
                    <a:pt x="49" y="16"/>
                    <a:pt x="49" y="17"/>
                  </a:cubicBezTo>
                  <a:cubicBezTo>
                    <a:pt x="48" y="18"/>
                    <a:pt x="49" y="22"/>
                    <a:pt x="49" y="23"/>
                  </a:cubicBezTo>
                  <a:cubicBezTo>
                    <a:pt x="47" y="24"/>
                    <a:pt x="44" y="24"/>
                    <a:pt x="41" y="25"/>
                  </a:cubicBezTo>
                  <a:cubicBezTo>
                    <a:pt x="40" y="25"/>
                    <a:pt x="41" y="27"/>
                    <a:pt x="39" y="27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1" y="24"/>
                    <a:pt x="31" y="22"/>
                    <a:pt x="34" y="19"/>
                  </a:cubicBezTo>
                  <a:cubicBezTo>
                    <a:pt x="27" y="22"/>
                    <a:pt x="23" y="17"/>
                    <a:pt x="15" y="17"/>
                  </a:cubicBezTo>
                  <a:cubicBezTo>
                    <a:pt x="13" y="11"/>
                    <a:pt x="4" y="12"/>
                    <a:pt x="0" y="8"/>
                  </a:cubicBezTo>
                  <a:cubicBezTo>
                    <a:pt x="1" y="8"/>
                    <a:pt x="1" y="4"/>
                    <a:pt x="2" y="4"/>
                  </a:cubicBezTo>
                  <a:cubicBezTo>
                    <a:pt x="5" y="3"/>
                    <a:pt x="5" y="6"/>
                    <a:pt x="6" y="6"/>
                  </a:cubicBezTo>
                  <a:cubicBezTo>
                    <a:pt x="8" y="6"/>
                    <a:pt x="13" y="8"/>
                    <a:pt x="15" y="10"/>
                  </a:cubicBezTo>
                  <a:cubicBezTo>
                    <a:pt x="15" y="10"/>
                    <a:pt x="18" y="9"/>
                    <a:pt x="19" y="10"/>
                  </a:cubicBezTo>
                  <a:cubicBezTo>
                    <a:pt x="20" y="11"/>
                    <a:pt x="18" y="14"/>
                    <a:pt x="21" y="14"/>
                  </a:cubicBezTo>
                  <a:cubicBezTo>
                    <a:pt x="26" y="12"/>
                    <a:pt x="18" y="9"/>
                    <a:pt x="22" y="6"/>
                  </a:cubicBezTo>
                  <a:cubicBezTo>
                    <a:pt x="26" y="4"/>
                    <a:pt x="26" y="10"/>
                    <a:pt x="26" y="10"/>
                  </a:cubicBezTo>
                  <a:cubicBezTo>
                    <a:pt x="33" y="10"/>
                    <a:pt x="36" y="0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1" name="ïślîḑe"/>
            <p:cNvSpPr/>
            <p:nvPr/>
          </p:nvSpPr>
          <p:spPr bwMode="auto">
            <a:xfrm>
              <a:off x="3805541" y="665625"/>
              <a:ext cx="191908" cy="72841"/>
            </a:xfrm>
            <a:custGeom>
              <a:avLst/>
              <a:gdLst>
                <a:gd name="T0" fmla="*/ 41 w 92"/>
                <a:gd name="T1" fmla="*/ 13 h 35"/>
                <a:gd name="T2" fmla="*/ 60 w 92"/>
                <a:gd name="T3" fmla="*/ 20 h 35"/>
                <a:gd name="T4" fmla="*/ 60 w 92"/>
                <a:gd name="T5" fmla="*/ 11 h 35"/>
                <a:gd name="T6" fmla="*/ 54 w 92"/>
                <a:gd name="T7" fmla="*/ 3 h 35"/>
                <a:gd name="T8" fmla="*/ 67 w 92"/>
                <a:gd name="T9" fmla="*/ 1 h 35"/>
                <a:gd name="T10" fmla="*/ 71 w 92"/>
                <a:gd name="T11" fmla="*/ 5 h 35"/>
                <a:gd name="T12" fmla="*/ 71 w 92"/>
                <a:gd name="T13" fmla="*/ 9 h 35"/>
                <a:gd name="T14" fmla="*/ 79 w 92"/>
                <a:gd name="T15" fmla="*/ 14 h 35"/>
                <a:gd name="T16" fmla="*/ 84 w 92"/>
                <a:gd name="T17" fmla="*/ 11 h 35"/>
                <a:gd name="T18" fmla="*/ 90 w 92"/>
                <a:gd name="T19" fmla="*/ 14 h 35"/>
                <a:gd name="T20" fmla="*/ 92 w 92"/>
                <a:gd name="T21" fmla="*/ 18 h 35"/>
                <a:gd name="T22" fmla="*/ 90 w 92"/>
                <a:gd name="T23" fmla="*/ 26 h 35"/>
                <a:gd name="T24" fmla="*/ 79 w 92"/>
                <a:gd name="T25" fmla="*/ 27 h 35"/>
                <a:gd name="T26" fmla="*/ 71 w 92"/>
                <a:gd name="T27" fmla="*/ 26 h 35"/>
                <a:gd name="T28" fmla="*/ 54 w 92"/>
                <a:gd name="T29" fmla="*/ 29 h 35"/>
                <a:gd name="T30" fmla="*/ 51 w 92"/>
                <a:gd name="T31" fmla="*/ 29 h 35"/>
                <a:gd name="T32" fmla="*/ 45 w 92"/>
                <a:gd name="T33" fmla="*/ 31 h 35"/>
                <a:gd name="T34" fmla="*/ 26 w 92"/>
                <a:gd name="T35" fmla="*/ 35 h 35"/>
                <a:gd name="T36" fmla="*/ 43 w 92"/>
                <a:gd name="T37" fmla="*/ 29 h 35"/>
                <a:gd name="T38" fmla="*/ 34 w 92"/>
                <a:gd name="T39" fmla="*/ 26 h 35"/>
                <a:gd name="T40" fmla="*/ 26 w 92"/>
                <a:gd name="T41" fmla="*/ 22 h 35"/>
                <a:gd name="T42" fmla="*/ 19 w 92"/>
                <a:gd name="T43" fmla="*/ 26 h 35"/>
                <a:gd name="T44" fmla="*/ 13 w 92"/>
                <a:gd name="T45" fmla="*/ 24 h 35"/>
                <a:gd name="T46" fmla="*/ 0 w 92"/>
                <a:gd name="T47" fmla="*/ 22 h 35"/>
                <a:gd name="T48" fmla="*/ 4 w 92"/>
                <a:gd name="T49" fmla="*/ 18 h 35"/>
                <a:gd name="T50" fmla="*/ 6 w 92"/>
                <a:gd name="T51" fmla="*/ 13 h 35"/>
                <a:gd name="T52" fmla="*/ 13 w 92"/>
                <a:gd name="T53" fmla="*/ 11 h 35"/>
                <a:gd name="T54" fmla="*/ 11 w 92"/>
                <a:gd name="T55" fmla="*/ 7 h 35"/>
                <a:gd name="T56" fmla="*/ 15 w 92"/>
                <a:gd name="T57" fmla="*/ 7 h 35"/>
                <a:gd name="T58" fmla="*/ 21 w 92"/>
                <a:gd name="T59" fmla="*/ 5 h 35"/>
                <a:gd name="T60" fmla="*/ 30 w 92"/>
                <a:gd name="T61" fmla="*/ 7 h 35"/>
                <a:gd name="T62" fmla="*/ 32 w 92"/>
                <a:gd name="T63" fmla="*/ 11 h 35"/>
                <a:gd name="T64" fmla="*/ 36 w 92"/>
                <a:gd name="T65" fmla="*/ 11 h 35"/>
                <a:gd name="T66" fmla="*/ 36 w 92"/>
                <a:gd name="T67" fmla="*/ 16 h 35"/>
                <a:gd name="T68" fmla="*/ 41 w 92"/>
                <a:gd name="T6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35">
                  <a:moveTo>
                    <a:pt x="41" y="13"/>
                  </a:moveTo>
                  <a:cubicBezTo>
                    <a:pt x="39" y="19"/>
                    <a:pt x="56" y="16"/>
                    <a:pt x="60" y="20"/>
                  </a:cubicBezTo>
                  <a:cubicBezTo>
                    <a:pt x="63" y="12"/>
                    <a:pt x="47" y="11"/>
                    <a:pt x="60" y="11"/>
                  </a:cubicBezTo>
                  <a:cubicBezTo>
                    <a:pt x="63" y="4"/>
                    <a:pt x="52" y="10"/>
                    <a:pt x="54" y="3"/>
                  </a:cubicBezTo>
                  <a:cubicBezTo>
                    <a:pt x="60" y="4"/>
                    <a:pt x="61" y="0"/>
                    <a:pt x="67" y="1"/>
                  </a:cubicBezTo>
                  <a:cubicBezTo>
                    <a:pt x="66" y="5"/>
                    <a:pt x="70" y="4"/>
                    <a:pt x="71" y="5"/>
                  </a:cubicBezTo>
                  <a:cubicBezTo>
                    <a:pt x="72" y="6"/>
                    <a:pt x="70" y="8"/>
                    <a:pt x="71" y="9"/>
                  </a:cubicBezTo>
                  <a:cubicBezTo>
                    <a:pt x="73" y="10"/>
                    <a:pt x="76" y="11"/>
                    <a:pt x="79" y="14"/>
                  </a:cubicBezTo>
                  <a:cubicBezTo>
                    <a:pt x="80" y="13"/>
                    <a:pt x="80" y="10"/>
                    <a:pt x="84" y="11"/>
                  </a:cubicBezTo>
                  <a:cubicBezTo>
                    <a:pt x="87" y="11"/>
                    <a:pt x="89" y="13"/>
                    <a:pt x="90" y="14"/>
                  </a:cubicBezTo>
                  <a:cubicBezTo>
                    <a:pt x="90" y="15"/>
                    <a:pt x="92" y="18"/>
                    <a:pt x="92" y="18"/>
                  </a:cubicBezTo>
                  <a:cubicBezTo>
                    <a:pt x="89" y="21"/>
                    <a:pt x="92" y="20"/>
                    <a:pt x="90" y="26"/>
                  </a:cubicBezTo>
                  <a:cubicBezTo>
                    <a:pt x="86" y="21"/>
                    <a:pt x="82" y="27"/>
                    <a:pt x="79" y="27"/>
                  </a:cubicBezTo>
                  <a:cubicBezTo>
                    <a:pt x="75" y="28"/>
                    <a:pt x="75" y="26"/>
                    <a:pt x="71" y="26"/>
                  </a:cubicBezTo>
                  <a:cubicBezTo>
                    <a:pt x="66" y="26"/>
                    <a:pt x="58" y="28"/>
                    <a:pt x="54" y="29"/>
                  </a:cubicBezTo>
                  <a:cubicBezTo>
                    <a:pt x="54" y="30"/>
                    <a:pt x="51" y="29"/>
                    <a:pt x="51" y="29"/>
                  </a:cubicBezTo>
                  <a:cubicBezTo>
                    <a:pt x="49" y="31"/>
                    <a:pt x="48" y="30"/>
                    <a:pt x="45" y="31"/>
                  </a:cubicBezTo>
                  <a:cubicBezTo>
                    <a:pt x="43" y="32"/>
                    <a:pt x="33" y="34"/>
                    <a:pt x="26" y="35"/>
                  </a:cubicBezTo>
                  <a:cubicBezTo>
                    <a:pt x="27" y="28"/>
                    <a:pt x="36" y="30"/>
                    <a:pt x="43" y="29"/>
                  </a:cubicBezTo>
                  <a:cubicBezTo>
                    <a:pt x="44" y="21"/>
                    <a:pt x="37" y="26"/>
                    <a:pt x="34" y="26"/>
                  </a:cubicBezTo>
                  <a:cubicBezTo>
                    <a:pt x="30" y="25"/>
                    <a:pt x="30" y="24"/>
                    <a:pt x="26" y="22"/>
                  </a:cubicBezTo>
                  <a:cubicBezTo>
                    <a:pt x="23" y="21"/>
                    <a:pt x="22" y="25"/>
                    <a:pt x="19" y="26"/>
                  </a:cubicBezTo>
                  <a:cubicBezTo>
                    <a:pt x="16" y="26"/>
                    <a:pt x="16" y="24"/>
                    <a:pt x="13" y="24"/>
                  </a:cubicBezTo>
                  <a:cubicBezTo>
                    <a:pt x="9" y="23"/>
                    <a:pt x="3" y="25"/>
                    <a:pt x="0" y="22"/>
                  </a:cubicBezTo>
                  <a:cubicBezTo>
                    <a:pt x="0" y="20"/>
                    <a:pt x="3" y="19"/>
                    <a:pt x="4" y="18"/>
                  </a:cubicBezTo>
                  <a:cubicBezTo>
                    <a:pt x="4" y="17"/>
                    <a:pt x="5" y="13"/>
                    <a:pt x="6" y="13"/>
                  </a:cubicBezTo>
                  <a:cubicBezTo>
                    <a:pt x="8" y="11"/>
                    <a:pt x="11" y="13"/>
                    <a:pt x="13" y="11"/>
                  </a:cubicBezTo>
                  <a:cubicBezTo>
                    <a:pt x="14" y="10"/>
                    <a:pt x="7" y="8"/>
                    <a:pt x="11" y="7"/>
                  </a:cubicBezTo>
                  <a:cubicBezTo>
                    <a:pt x="13" y="7"/>
                    <a:pt x="14" y="7"/>
                    <a:pt x="15" y="7"/>
                  </a:cubicBezTo>
                  <a:cubicBezTo>
                    <a:pt x="17" y="6"/>
                    <a:pt x="19" y="5"/>
                    <a:pt x="21" y="5"/>
                  </a:cubicBezTo>
                  <a:cubicBezTo>
                    <a:pt x="22" y="5"/>
                    <a:pt x="29" y="6"/>
                    <a:pt x="30" y="7"/>
                  </a:cubicBezTo>
                  <a:cubicBezTo>
                    <a:pt x="31" y="8"/>
                    <a:pt x="30" y="10"/>
                    <a:pt x="32" y="11"/>
                  </a:cubicBezTo>
                  <a:cubicBezTo>
                    <a:pt x="33" y="11"/>
                    <a:pt x="35" y="10"/>
                    <a:pt x="36" y="11"/>
                  </a:cubicBezTo>
                  <a:cubicBezTo>
                    <a:pt x="37" y="12"/>
                    <a:pt x="32" y="17"/>
                    <a:pt x="36" y="16"/>
                  </a:cubicBezTo>
                  <a:cubicBezTo>
                    <a:pt x="37" y="16"/>
                    <a:pt x="38" y="11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2" name="îSḻíḋé"/>
            <p:cNvSpPr/>
            <p:nvPr/>
          </p:nvSpPr>
          <p:spPr bwMode="auto">
            <a:xfrm>
              <a:off x="3675269" y="741268"/>
              <a:ext cx="151284" cy="100856"/>
            </a:xfrm>
            <a:custGeom>
              <a:avLst/>
              <a:gdLst>
                <a:gd name="T0" fmla="*/ 9 w 73"/>
                <a:gd name="T1" fmla="*/ 1 h 49"/>
                <a:gd name="T2" fmla="*/ 41 w 73"/>
                <a:gd name="T3" fmla="*/ 3 h 49"/>
                <a:gd name="T4" fmla="*/ 45 w 73"/>
                <a:gd name="T5" fmla="*/ 3 h 49"/>
                <a:gd name="T6" fmla="*/ 52 w 73"/>
                <a:gd name="T7" fmla="*/ 5 h 49"/>
                <a:gd name="T8" fmla="*/ 60 w 73"/>
                <a:gd name="T9" fmla="*/ 5 h 49"/>
                <a:gd name="T10" fmla="*/ 61 w 73"/>
                <a:gd name="T11" fmla="*/ 6 h 49"/>
                <a:gd name="T12" fmla="*/ 73 w 73"/>
                <a:gd name="T13" fmla="*/ 14 h 49"/>
                <a:gd name="T14" fmla="*/ 56 w 73"/>
                <a:gd name="T15" fmla="*/ 18 h 49"/>
                <a:gd name="T16" fmla="*/ 54 w 73"/>
                <a:gd name="T17" fmla="*/ 21 h 49"/>
                <a:gd name="T18" fmla="*/ 50 w 73"/>
                <a:gd name="T19" fmla="*/ 19 h 49"/>
                <a:gd name="T20" fmla="*/ 48 w 73"/>
                <a:gd name="T21" fmla="*/ 21 h 49"/>
                <a:gd name="T22" fmla="*/ 50 w 73"/>
                <a:gd name="T23" fmla="*/ 23 h 49"/>
                <a:gd name="T24" fmla="*/ 46 w 73"/>
                <a:gd name="T25" fmla="*/ 25 h 49"/>
                <a:gd name="T26" fmla="*/ 46 w 73"/>
                <a:gd name="T27" fmla="*/ 29 h 49"/>
                <a:gd name="T28" fmla="*/ 43 w 73"/>
                <a:gd name="T29" fmla="*/ 29 h 49"/>
                <a:gd name="T30" fmla="*/ 39 w 73"/>
                <a:gd name="T31" fmla="*/ 32 h 49"/>
                <a:gd name="T32" fmla="*/ 39 w 73"/>
                <a:gd name="T33" fmla="*/ 40 h 49"/>
                <a:gd name="T34" fmla="*/ 17 w 73"/>
                <a:gd name="T35" fmla="*/ 46 h 49"/>
                <a:gd name="T36" fmla="*/ 0 w 73"/>
                <a:gd name="T37" fmla="*/ 34 h 49"/>
                <a:gd name="T38" fmla="*/ 5 w 73"/>
                <a:gd name="T39" fmla="*/ 31 h 49"/>
                <a:gd name="T40" fmla="*/ 7 w 73"/>
                <a:gd name="T41" fmla="*/ 27 h 49"/>
                <a:gd name="T42" fmla="*/ 5 w 73"/>
                <a:gd name="T43" fmla="*/ 19 h 49"/>
                <a:gd name="T44" fmla="*/ 9 w 73"/>
                <a:gd name="T45" fmla="*/ 18 h 49"/>
                <a:gd name="T46" fmla="*/ 13 w 73"/>
                <a:gd name="T47" fmla="*/ 10 h 49"/>
                <a:gd name="T48" fmla="*/ 9 w 73"/>
                <a:gd name="T4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49">
                  <a:moveTo>
                    <a:pt x="9" y="1"/>
                  </a:moveTo>
                  <a:cubicBezTo>
                    <a:pt x="21" y="1"/>
                    <a:pt x="33" y="0"/>
                    <a:pt x="41" y="3"/>
                  </a:cubicBezTo>
                  <a:cubicBezTo>
                    <a:pt x="42" y="3"/>
                    <a:pt x="44" y="2"/>
                    <a:pt x="45" y="3"/>
                  </a:cubicBezTo>
                  <a:cubicBezTo>
                    <a:pt x="46" y="5"/>
                    <a:pt x="50" y="3"/>
                    <a:pt x="52" y="5"/>
                  </a:cubicBezTo>
                  <a:cubicBezTo>
                    <a:pt x="55" y="8"/>
                    <a:pt x="52" y="2"/>
                    <a:pt x="60" y="5"/>
                  </a:cubicBezTo>
                  <a:cubicBezTo>
                    <a:pt x="60" y="5"/>
                    <a:pt x="60" y="6"/>
                    <a:pt x="61" y="6"/>
                  </a:cubicBezTo>
                  <a:cubicBezTo>
                    <a:pt x="63" y="6"/>
                    <a:pt x="73" y="9"/>
                    <a:pt x="73" y="14"/>
                  </a:cubicBezTo>
                  <a:cubicBezTo>
                    <a:pt x="66" y="15"/>
                    <a:pt x="60" y="16"/>
                    <a:pt x="56" y="18"/>
                  </a:cubicBezTo>
                  <a:cubicBezTo>
                    <a:pt x="54" y="18"/>
                    <a:pt x="55" y="21"/>
                    <a:pt x="54" y="21"/>
                  </a:cubicBezTo>
                  <a:cubicBezTo>
                    <a:pt x="53" y="22"/>
                    <a:pt x="51" y="19"/>
                    <a:pt x="50" y="19"/>
                  </a:cubicBezTo>
                  <a:cubicBezTo>
                    <a:pt x="51" y="19"/>
                    <a:pt x="48" y="23"/>
                    <a:pt x="48" y="21"/>
                  </a:cubicBezTo>
                  <a:cubicBezTo>
                    <a:pt x="48" y="22"/>
                    <a:pt x="50" y="24"/>
                    <a:pt x="50" y="23"/>
                  </a:cubicBezTo>
                  <a:cubicBezTo>
                    <a:pt x="49" y="25"/>
                    <a:pt x="47" y="24"/>
                    <a:pt x="46" y="25"/>
                  </a:cubicBezTo>
                  <a:cubicBezTo>
                    <a:pt x="46" y="26"/>
                    <a:pt x="47" y="28"/>
                    <a:pt x="46" y="29"/>
                  </a:cubicBezTo>
                  <a:cubicBezTo>
                    <a:pt x="46" y="29"/>
                    <a:pt x="43" y="28"/>
                    <a:pt x="43" y="29"/>
                  </a:cubicBezTo>
                  <a:cubicBezTo>
                    <a:pt x="42" y="30"/>
                    <a:pt x="41" y="32"/>
                    <a:pt x="39" y="32"/>
                  </a:cubicBezTo>
                  <a:cubicBezTo>
                    <a:pt x="39" y="35"/>
                    <a:pt x="39" y="37"/>
                    <a:pt x="39" y="40"/>
                  </a:cubicBezTo>
                  <a:cubicBezTo>
                    <a:pt x="30" y="40"/>
                    <a:pt x="31" y="49"/>
                    <a:pt x="17" y="46"/>
                  </a:cubicBezTo>
                  <a:cubicBezTo>
                    <a:pt x="18" y="34"/>
                    <a:pt x="7" y="37"/>
                    <a:pt x="0" y="34"/>
                  </a:cubicBezTo>
                  <a:cubicBezTo>
                    <a:pt x="1" y="32"/>
                    <a:pt x="4" y="32"/>
                    <a:pt x="5" y="31"/>
                  </a:cubicBezTo>
                  <a:cubicBezTo>
                    <a:pt x="6" y="30"/>
                    <a:pt x="2" y="25"/>
                    <a:pt x="7" y="27"/>
                  </a:cubicBezTo>
                  <a:cubicBezTo>
                    <a:pt x="8" y="24"/>
                    <a:pt x="5" y="23"/>
                    <a:pt x="5" y="19"/>
                  </a:cubicBezTo>
                  <a:cubicBezTo>
                    <a:pt x="8" y="22"/>
                    <a:pt x="8" y="21"/>
                    <a:pt x="9" y="18"/>
                  </a:cubicBezTo>
                  <a:cubicBezTo>
                    <a:pt x="10" y="15"/>
                    <a:pt x="13" y="16"/>
                    <a:pt x="13" y="10"/>
                  </a:cubicBezTo>
                  <a:cubicBezTo>
                    <a:pt x="14" y="4"/>
                    <a:pt x="7" y="8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3" name="íś1ïḓé"/>
            <p:cNvSpPr/>
            <p:nvPr/>
          </p:nvSpPr>
          <p:spPr bwMode="auto">
            <a:xfrm>
              <a:off x="3980639" y="760879"/>
              <a:ext cx="30817" cy="23814"/>
            </a:xfrm>
            <a:custGeom>
              <a:avLst/>
              <a:gdLst>
                <a:gd name="T0" fmla="*/ 2 w 15"/>
                <a:gd name="T1" fmla="*/ 0 h 11"/>
                <a:gd name="T2" fmla="*/ 13 w 15"/>
                <a:gd name="T3" fmla="*/ 0 h 11"/>
                <a:gd name="T4" fmla="*/ 15 w 15"/>
                <a:gd name="T5" fmla="*/ 8 h 11"/>
                <a:gd name="T6" fmla="*/ 11 w 15"/>
                <a:gd name="T7" fmla="*/ 11 h 11"/>
                <a:gd name="T8" fmla="*/ 0 w 15"/>
                <a:gd name="T9" fmla="*/ 6 h 11"/>
                <a:gd name="T10" fmla="*/ 2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2" y="0"/>
                  </a:moveTo>
                  <a:cubicBezTo>
                    <a:pt x="6" y="0"/>
                    <a:pt x="9" y="0"/>
                    <a:pt x="13" y="0"/>
                  </a:cubicBezTo>
                  <a:cubicBezTo>
                    <a:pt x="13" y="3"/>
                    <a:pt x="15" y="4"/>
                    <a:pt x="15" y="8"/>
                  </a:cubicBezTo>
                  <a:cubicBezTo>
                    <a:pt x="12" y="7"/>
                    <a:pt x="11" y="9"/>
                    <a:pt x="11" y="11"/>
                  </a:cubicBezTo>
                  <a:cubicBezTo>
                    <a:pt x="8" y="9"/>
                    <a:pt x="7" y="5"/>
                    <a:pt x="0" y="6"/>
                  </a:cubicBezTo>
                  <a:cubicBezTo>
                    <a:pt x="1" y="4"/>
                    <a:pt x="2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4" name="îṩľîḑé"/>
            <p:cNvSpPr/>
            <p:nvPr/>
          </p:nvSpPr>
          <p:spPr bwMode="auto">
            <a:xfrm>
              <a:off x="4148733" y="751074"/>
              <a:ext cx="77043" cy="54631"/>
            </a:xfrm>
            <a:custGeom>
              <a:avLst/>
              <a:gdLst>
                <a:gd name="T0" fmla="*/ 33 w 37"/>
                <a:gd name="T1" fmla="*/ 1 h 26"/>
                <a:gd name="T2" fmla="*/ 35 w 37"/>
                <a:gd name="T3" fmla="*/ 11 h 26"/>
                <a:gd name="T4" fmla="*/ 31 w 37"/>
                <a:gd name="T5" fmla="*/ 14 h 26"/>
                <a:gd name="T6" fmla="*/ 22 w 37"/>
                <a:gd name="T7" fmla="*/ 16 h 26"/>
                <a:gd name="T8" fmla="*/ 7 w 37"/>
                <a:gd name="T9" fmla="*/ 26 h 26"/>
                <a:gd name="T10" fmla="*/ 5 w 37"/>
                <a:gd name="T11" fmla="*/ 18 h 26"/>
                <a:gd name="T12" fmla="*/ 1 w 37"/>
                <a:gd name="T13" fmla="*/ 14 h 26"/>
                <a:gd name="T14" fmla="*/ 1 w 37"/>
                <a:gd name="T15" fmla="*/ 5 h 26"/>
                <a:gd name="T16" fmla="*/ 5 w 37"/>
                <a:gd name="T17" fmla="*/ 1 h 26"/>
                <a:gd name="T18" fmla="*/ 10 w 37"/>
                <a:gd name="T19" fmla="*/ 0 h 26"/>
                <a:gd name="T20" fmla="*/ 25 w 37"/>
                <a:gd name="T21" fmla="*/ 3 h 26"/>
                <a:gd name="T22" fmla="*/ 33 w 37"/>
                <a:gd name="T2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6">
                  <a:moveTo>
                    <a:pt x="33" y="1"/>
                  </a:moveTo>
                  <a:cubicBezTo>
                    <a:pt x="37" y="1"/>
                    <a:pt x="34" y="8"/>
                    <a:pt x="35" y="11"/>
                  </a:cubicBezTo>
                  <a:cubicBezTo>
                    <a:pt x="32" y="10"/>
                    <a:pt x="31" y="12"/>
                    <a:pt x="31" y="14"/>
                  </a:cubicBezTo>
                  <a:cubicBezTo>
                    <a:pt x="25" y="11"/>
                    <a:pt x="23" y="21"/>
                    <a:pt x="22" y="16"/>
                  </a:cubicBezTo>
                  <a:cubicBezTo>
                    <a:pt x="17" y="20"/>
                    <a:pt x="14" y="25"/>
                    <a:pt x="7" y="26"/>
                  </a:cubicBezTo>
                  <a:cubicBezTo>
                    <a:pt x="5" y="24"/>
                    <a:pt x="5" y="21"/>
                    <a:pt x="5" y="18"/>
                  </a:cubicBezTo>
                  <a:cubicBezTo>
                    <a:pt x="4" y="16"/>
                    <a:pt x="2" y="17"/>
                    <a:pt x="1" y="14"/>
                  </a:cubicBezTo>
                  <a:cubicBezTo>
                    <a:pt x="0" y="12"/>
                    <a:pt x="2" y="8"/>
                    <a:pt x="1" y="5"/>
                  </a:cubicBezTo>
                  <a:cubicBezTo>
                    <a:pt x="4" y="6"/>
                    <a:pt x="5" y="4"/>
                    <a:pt x="5" y="1"/>
                  </a:cubicBezTo>
                  <a:cubicBezTo>
                    <a:pt x="7" y="2"/>
                    <a:pt x="10" y="2"/>
                    <a:pt x="10" y="0"/>
                  </a:cubicBezTo>
                  <a:cubicBezTo>
                    <a:pt x="13" y="3"/>
                    <a:pt x="23" y="0"/>
                    <a:pt x="25" y="3"/>
                  </a:cubicBezTo>
                  <a:cubicBezTo>
                    <a:pt x="28" y="3"/>
                    <a:pt x="32" y="4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5" name="íṡ1ïḋè"/>
            <p:cNvSpPr/>
            <p:nvPr/>
          </p:nvSpPr>
          <p:spPr bwMode="auto">
            <a:xfrm>
              <a:off x="5279164" y="962591"/>
              <a:ext cx="166694" cy="81245"/>
            </a:xfrm>
            <a:custGeom>
              <a:avLst/>
              <a:gdLst>
                <a:gd name="T0" fmla="*/ 58 w 80"/>
                <a:gd name="T1" fmla="*/ 0 h 39"/>
                <a:gd name="T2" fmla="*/ 66 w 80"/>
                <a:gd name="T3" fmla="*/ 4 h 39"/>
                <a:gd name="T4" fmla="*/ 71 w 80"/>
                <a:gd name="T5" fmla="*/ 6 h 39"/>
                <a:gd name="T6" fmla="*/ 69 w 80"/>
                <a:gd name="T7" fmla="*/ 9 h 39"/>
                <a:gd name="T8" fmla="*/ 79 w 80"/>
                <a:gd name="T9" fmla="*/ 15 h 39"/>
                <a:gd name="T10" fmla="*/ 73 w 80"/>
                <a:gd name="T11" fmla="*/ 26 h 39"/>
                <a:gd name="T12" fmla="*/ 68 w 80"/>
                <a:gd name="T13" fmla="*/ 28 h 39"/>
                <a:gd name="T14" fmla="*/ 60 w 80"/>
                <a:gd name="T15" fmla="*/ 32 h 39"/>
                <a:gd name="T16" fmla="*/ 55 w 80"/>
                <a:gd name="T17" fmla="*/ 34 h 39"/>
                <a:gd name="T18" fmla="*/ 51 w 80"/>
                <a:gd name="T19" fmla="*/ 35 h 39"/>
                <a:gd name="T20" fmla="*/ 28 w 80"/>
                <a:gd name="T21" fmla="*/ 37 h 39"/>
                <a:gd name="T22" fmla="*/ 27 w 80"/>
                <a:gd name="T23" fmla="*/ 35 h 39"/>
                <a:gd name="T24" fmla="*/ 19 w 80"/>
                <a:gd name="T25" fmla="*/ 32 h 39"/>
                <a:gd name="T26" fmla="*/ 15 w 80"/>
                <a:gd name="T27" fmla="*/ 30 h 39"/>
                <a:gd name="T28" fmla="*/ 19 w 80"/>
                <a:gd name="T29" fmla="*/ 28 h 39"/>
                <a:gd name="T30" fmla="*/ 14 w 80"/>
                <a:gd name="T31" fmla="*/ 24 h 39"/>
                <a:gd name="T32" fmla="*/ 14 w 80"/>
                <a:gd name="T33" fmla="*/ 13 h 39"/>
                <a:gd name="T34" fmla="*/ 2 w 80"/>
                <a:gd name="T35" fmla="*/ 15 h 39"/>
                <a:gd name="T36" fmla="*/ 6 w 80"/>
                <a:gd name="T37" fmla="*/ 7 h 39"/>
                <a:gd name="T38" fmla="*/ 21 w 80"/>
                <a:gd name="T39" fmla="*/ 7 h 39"/>
                <a:gd name="T40" fmla="*/ 23 w 80"/>
                <a:gd name="T41" fmla="*/ 15 h 39"/>
                <a:gd name="T42" fmla="*/ 28 w 80"/>
                <a:gd name="T43" fmla="*/ 7 h 39"/>
                <a:gd name="T44" fmla="*/ 40 w 80"/>
                <a:gd name="T45" fmla="*/ 11 h 39"/>
                <a:gd name="T46" fmla="*/ 43 w 80"/>
                <a:gd name="T47" fmla="*/ 7 h 39"/>
                <a:gd name="T48" fmla="*/ 55 w 80"/>
                <a:gd name="T49" fmla="*/ 6 h 39"/>
                <a:gd name="T50" fmla="*/ 58 w 80"/>
                <a:gd name="T5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39">
                  <a:moveTo>
                    <a:pt x="58" y="0"/>
                  </a:moveTo>
                  <a:cubicBezTo>
                    <a:pt x="60" y="1"/>
                    <a:pt x="63" y="2"/>
                    <a:pt x="66" y="4"/>
                  </a:cubicBezTo>
                  <a:cubicBezTo>
                    <a:pt x="66" y="4"/>
                    <a:pt x="71" y="5"/>
                    <a:pt x="71" y="6"/>
                  </a:cubicBezTo>
                  <a:cubicBezTo>
                    <a:pt x="72" y="6"/>
                    <a:pt x="69" y="9"/>
                    <a:pt x="69" y="9"/>
                  </a:cubicBezTo>
                  <a:cubicBezTo>
                    <a:pt x="70" y="13"/>
                    <a:pt x="74" y="16"/>
                    <a:pt x="79" y="15"/>
                  </a:cubicBezTo>
                  <a:cubicBezTo>
                    <a:pt x="80" y="20"/>
                    <a:pt x="78" y="22"/>
                    <a:pt x="73" y="26"/>
                  </a:cubicBezTo>
                  <a:cubicBezTo>
                    <a:pt x="72" y="27"/>
                    <a:pt x="69" y="27"/>
                    <a:pt x="68" y="28"/>
                  </a:cubicBezTo>
                  <a:cubicBezTo>
                    <a:pt x="64" y="30"/>
                    <a:pt x="65" y="30"/>
                    <a:pt x="60" y="32"/>
                  </a:cubicBezTo>
                  <a:cubicBezTo>
                    <a:pt x="60" y="32"/>
                    <a:pt x="55" y="33"/>
                    <a:pt x="55" y="34"/>
                  </a:cubicBezTo>
                  <a:cubicBezTo>
                    <a:pt x="53" y="35"/>
                    <a:pt x="53" y="35"/>
                    <a:pt x="51" y="35"/>
                  </a:cubicBezTo>
                  <a:cubicBezTo>
                    <a:pt x="49" y="36"/>
                    <a:pt x="35" y="39"/>
                    <a:pt x="28" y="37"/>
                  </a:cubicBezTo>
                  <a:cubicBezTo>
                    <a:pt x="28" y="37"/>
                    <a:pt x="28" y="36"/>
                    <a:pt x="27" y="35"/>
                  </a:cubicBezTo>
                  <a:cubicBezTo>
                    <a:pt x="24" y="35"/>
                    <a:pt x="23" y="32"/>
                    <a:pt x="19" y="32"/>
                  </a:cubicBezTo>
                  <a:cubicBezTo>
                    <a:pt x="18" y="32"/>
                    <a:pt x="17" y="30"/>
                    <a:pt x="15" y="30"/>
                  </a:cubicBezTo>
                  <a:cubicBezTo>
                    <a:pt x="15" y="28"/>
                    <a:pt x="18" y="28"/>
                    <a:pt x="19" y="28"/>
                  </a:cubicBezTo>
                  <a:cubicBezTo>
                    <a:pt x="19" y="26"/>
                    <a:pt x="14" y="26"/>
                    <a:pt x="14" y="24"/>
                  </a:cubicBezTo>
                  <a:cubicBezTo>
                    <a:pt x="12" y="21"/>
                    <a:pt x="15" y="18"/>
                    <a:pt x="14" y="13"/>
                  </a:cubicBezTo>
                  <a:cubicBezTo>
                    <a:pt x="6" y="11"/>
                    <a:pt x="7" y="20"/>
                    <a:pt x="2" y="15"/>
                  </a:cubicBezTo>
                  <a:cubicBezTo>
                    <a:pt x="0" y="9"/>
                    <a:pt x="8" y="14"/>
                    <a:pt x="6" y="7"/>
                  </a:cubicBezTo>
                  <a:cubicBezTo>
                    <a:pt x="14" y="9"/>
                    <a:pt x="13" y="8"/>
                    <a:pt x="21" y="7"/>
                  </a:cubicBezTo>
                  <a:cubicBezTo>
                    <a:pt x="22" y="11"/>
                    <a:pt x="27" y="11"/>
                    <a:pt x="23" y="15"/>
                  </a:cubicBezTo>
                  <a:cubicBezTo>
                    <a:pt x="28" y="15"/>
                    <a:pt x="29" y="12"/>
                    <a:pt x="28" y="7"/>
                  </a:cubicBezTo>
                  <a:cubicBezTo>
                    <a:pt x="29" y="11"/>
                    <a:pt x="45" y="3"/>
                    <a:pt x="40" y="11"/>
                  </a:cubicBezTo>
                  <a:cubicBezTo>
                    <a:pt x="44" y="13"/>
                    <a:pt x="42" y="8"/>
                    <a:pt x="43" y="7"/>
                  </a:cubicBezTo>
                  <a:cubicBezTo>
                    <a:pt x="46" y="6"/>
                    <a:pt x="51" y="7"/>
                    <a:pt x="55" y="6"/>
                  </a:cubicBezTo>
                  <a:cubicBezTo>
                    <a:pt x="57" y="5"/>
                    <a:pt x="58" y="3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6" name="îṧḻiḑé"/>
            <p:cNvSpPr/>
            <p:nvPr/>
          </p:nvSpPr>
          <p:spPr bwMode="auto">
            <a:xfrm>
              <a:off x="4284608" y="982202"/>
              <a:ext cx="99456" cy="70039"/>
            </a:xfrm>
            <a:custGeom>
              <a:avLst/>
              <a:gdLst>
                <a:gd name="T0" fmla="*/ 13 w 48"/>
                <a:gd name="T1" fmla="*/ 0 h 34"/>
                <a:gd name="T2" fmla="*/ 24 w 48"/>
                <a:gd name="T3" fmla="*/ 12 h 34"/>
                <a:gd name="T4" fmla="*/ 27 w 48"/>
                <a:gd name="T5" fmla="*/ 10 h 34"/>
                <a:gd name="T6" fmla="*/ 33 w 48"/>
                <a:gd name="T7" fmla="*/ 15 h 34"/>
                <a:gd name="T8" fmla="*/ 41 w 48"/>
                <a:gd name="T9" fmla="*/ 25 h 34"/>
                <a:gd name="T10" fmla="*/ 48 w 48"/>
                <a:gd name="T11" fmla="*/ 26 h 34"/>
                <a:gd name="T12" fmla="*/ 24 w 48"/>
                <a:gd name="T13" fmla="*/ 28 h 34"/>
                <a:gd name="T14" fmla="*/ 14 w 48"/>
                <a:gd name="T15" fmla="*/ 34 h 34"/>
                <a:gd name="T16" fmla="*/ 0 w 48"/>
                <a:gd name="T17" fmla="*/ 28 h 34"/>
                <a:gd name="T18" fmla="*/ 3 w 48"/>
                <a:gd name="T19" fmla="*/ 26 h 34"/>
                <a:gd name="T20" fmla="*/ 5 w 48"/>
                <a:gd name="T21" fmla="*/ 23 h 34"/>
                <a:gd name="T22" fmla="*/ 5 w 48"/>
                <a:gd name="T23" fmla="*/ 6 h 34"/>
                <a:gd name="T24" fmla="*/ 13 w 48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4">
                  <a:moveTo>
                    <a:pt x="13" y="0"/>
                  </a:moveTo>
                  <a:cubicBezTo>
                    <a:pt x="15" y="5"/>
                    <a:pt x="25" y="3"/>
                    <a:pt x="24" y="12"/>
                  </a:cubicBezTo>
                  <a:cubicBezTo>
                    <a:pt x="25" y="13"/>
                    <a:pt x="28" y="10"/>
                    <a:pt x="27" y="10"/>
                  </a:cubicBezTo>
                  <a:cubicBezTo>
                    <a:pt x="30" y="11"/>
                    <a:pt x="29" y="15"/>
                    <a:pt x="33" y="15"/>
                  </a:cubicBezTo>
                  <a:cubicBezTo>
                    <a:pt x="36" y="15"/>
                    <a:pt x="38" y="22"/>
                    <a:pt x="41" y="25"/>
                  </a:cubicBezTo>
                  <a:cubicBezTo>
                    <a:pt x="46" y="23"/>
                    <a:pt x="44" y="23"/>
                    <a:pt x="48" y="26"/>
                  </a:cubicBezTo>
                  <a:cubicBezTo>
                    <a:pt x="44" y="31"/>
                    <a:pt x="31" y="27"/>
                    <a:pt x="24" y="28"/>
                  </a:cubicBezTo>
                  <a:cubicBezTo>
                    <a:pt x="21" y="30"/>
                    <a:pt x="16" y="31"/>
                    <a:pt x="14" y="34"/>
                  </a:cubicBezTo>
                  <a:cubicBezTo>
                    <a:pt x="10" y="31"/>
                    <a:pt x="8" y="26"/>
                    <a:pt x="0" y="28"/>
                  </a:cubicBezTo>
                  <a:cubicBezTo>
                    <a:pt x="0" y="27"/>
                    <a:pt x="2" y="27"/>
                    <a:pt x="3" y="26"/>
                  </a:cubicBezTo>
                  <a:cubicBezTo>
                    <a:pt x="1" y="24"/>
                    <a:pt x="2" y="23"/>
                    <a:pt x="5" y="23"/>
                  </a:cubicBezTo>
                  <a:cubicBezTo>
                    <a:pt x="2" y="16"/>
                    <a:pt x="5" y="14"/>
                    <a:pt x="5" y="6"/>
                  </a:cubicBezTo>
                  <a:cubicBezTo>
                    <a:pt x="9" y="5"/>
                    <a:pt x="13" y="5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7" name="ïsḻïḍé"/>
            <p:cNvSpPr/>
            <p:nvPr/>
          </p:nvSpPr>
          <p:spPr bwMode="auto">
            <a:xfrm>
              <a:off x="7168819" y="2123840"/>
              <a:ext cx="165292" cy="177900"/>
            </a:xfrm>
            <a:custGeom>
              <a:avLst/>
              <a:gdLst>
                <a:gd name="T0" fmla="*/ 8 w 80"/>
                <a:gd name="T1" fmla="*/ 12 h 86"/>
                <a:gd name="T2" fmla="*/ 4 w 80"/>
                <a:gd name="T3" fmla="*/ 11 h 86"/>
                <a:gd name="T4" fmla="*/ 0 w 80"/>
                <a:gd name="T5" fmla="*/ 5 h 86"/>
                <a:gd name="T6" fmla="*/ 15 w 80"/>
                <a:gd name="T7" fmla="*/ 3 h 86"/>
                <a:gd name="T8" fmla="*/ 23 w 80"/>
                <a:gd name="T9" fmla="*/ 7 h 86"/>
                <a:gd name="T10" fmla="*/ 23 w 80"/>
                <a:gd name="T11" fmla="*/ 11 h 86"/>
                <a:gd name="T12" fmla="*/ 26 w 80"/>
                <a:gd name="T13" fmla="*/ 14 h 86"/>
                <a:gd name="T14" fmla="*/ 34 w 80"/>
                <a:gd name="T15" fmla="*/ 18 h 86"/>
                <a:gd name="T16" fmla="*/ 47 w 80"/>
                <a:gd name="T17" fmla="*/ 29 h 86"/>
                <a:gd name="T18" fmla="*/ 51 w 80"/>
                <a:gd name="T19" fmla="*/ 35 h 86"/>
                <a:gd name="T20" fmla="*/ 56 w 80"/>
                <a:gd name="T21" fmla="*/ 37 h 86"/>
                <a:gd name="T22" fmla="*/ 60 w 80"/>
                <a:gd name="T23" fmla="*/ 40 h 86"/>
                <a:gd name="T24" fmla="*/ 60 w 80"/>
                <a:gd name="T25" fmla="*/ 44 h 86"/>
                <a:gd name="T26" fmla="*/ 64 w 80"/>
                <a:gd name="T27" fmla="*/ 48 h 86"/>
                <a:gd name="T28" fmla="*/ 69 w 80"/>
                <a:gd name="T29" fmla="*/ 53 h 86"/>
                <a:gd name="T30" fmla="*/ 73 w 80"/>
                <a:gd name="T31" fmla="*/ 57 h 86"/>
                <a:gd name="T32" fmla="*/ 77 w 80"/>
                <a:gd name="T33" fmla="*/ 66 h 86"/>
                <a:gd name="T34" fmla="*/ 79 w 80"/>
                <a:gd name="T35" fmla="*/ 74 h 86"/>
                <a:gd name="T36" fmla="*/ 80 w 80"/>
                <a:gd name="T37" fmla="*/ 80 h 86"/>
                <a:gd name="T38" fmla="*/ 71 w 80"/>
                <a:gd name="T39" fmla="*/ 81 h 86"/>
                <a:gd name="T40" fmla="*/ 64 w 80"/>
                <a:gd name="T41" fmla="*/ 81 h 86"/>
                <a:gd name="T42" fmla="*/ 64 w 80"/>
                <a:gd name="T43" fmla="*/ 78 h 86"/>
                <a:gd name="T44" fmla="*/ 60 w 80"/>
                <a:gd name="T45" fmla="*/ 78 h 86"/>
                <a:gd name="T46" fmla="*/ 51 w 80"/>
                <a:gd name="T47" fmla="*/ 70 h 86"/>
                <a:gd name="T48" fmla="*/ 52 w 80"/>
                <a:gd name="T49" fmla="*/ 66 h 86"/>
                <a:gd name="T50" fmla="*/ 51 w 80"/>
                <a:gd name="T51" fmla="*/ 66 h 86"/>
                <a:gd name="T52" fmla="*/ 49 w 80"/>
                <a:gd name="T53" fmla="*/ 63 h 86"/>
                <a:gd name="T54" fmla="*/ 45 w 80"/>
                <a:gd name="T55" fmla="*/ 63 h 86"/>
                <a:gd name="T56" fmla="*/ 38 w 80"/>
                <a:gd name="T57" fmla="*/ 55 h 86"/>
                <a:gd name="T58" fmla="*/ 34 w 80"/>
                <a:gd name="T59" fmla="*/ 42 h 86"/>
                <a:gd name="T60" fmla="*/ 32 w 80"/>
                <a:gd name="T61" fmla="*/ 46 h 86"/>
                <a:gd name="T62" fmla="*/ 28 w 80"/>
                <a:gd name="T63" fmla="*/ 37 h 86"/>
                <a:gd name="T64" fmla="*/ 24 w 80"/>
                <a:gd name="T65" fmla="*/ 33 h 86"/>
                <a:gd name="T66" fmla="*/ 21 w 80"/>
                <a:gd name="T67" fmla="*/ 31 h 86"/>
                <a:gd name="T68" fmla="*/ 19 w 80"/>
                <a:gd name="T69" fmla="*/ 24 h 86"/>
                <a:gd name="T70" fmla="*/ 13 w 80"/>
                <a:gd name="T71" fmla="*/ 20 h 86"/>
                <a:gd name="T72" fmla="*/ 10 w 80"/>
                <a:gd name="T73" fmla="*/ 16 h 86"/>
                <a:gd name="T74" fmla="*/ 8 w 80"/>
                <a:gd name="T75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86">
                  <a:moveTo>
                    <a:pt x="8" y="12"/>
                  </a:moveTo>
                  <a:cubicBezTo>
                    <a:pt x="8" y="10"/>
                    <a:pt x="5" y="11"/>
                    <a:pt x="4" y="11"/>
                  </a:cubicBezTo>
                  <a:cubicBezTo>
                    <a:pt x="2" y="9"/>
                    <a:pt x="4" y="4"/>
                    <a:pt x="0" y="5"/>
                  </a:cubicBezTo>
                  <a:cubicBezTo>
                    <a:pt x="5" y="0"/>
                    <a:pt x="9" y="6"/>
                    <a:pt x="15" y="3"/>
                  </a:cubicBezTo>
                  <a:cubicBezTo>
                    <a:pt x="15" y="8"/>
                    <a:pt x="20" y="5"/>
                    <a:pt x="23" y="7"/>
                  </a:cubicBezTo>
                  <a:cubicBezTo>
                    <a:pt x="23" y="7"/>
                    <a:pt x="22" y="10"/>
                    <a:pt x="23" y="11"/>
                  </a:cubicBezTo>
                  <a:cubicBezTo>
                    <a:pt x="24" y="12"/>
                    <a:pt x="27" y="10"/>
                    <a:pt x="26" y="14"/>
                  </a:cubicBezTo>
                  <a:cubicBezTo>
                    <a:pt x="31" y="13"/>
                    <a:pt x="30" y="18"/>
                    <a:pt x="34" y="18"/>
                  </a:cubicBezTo>
                  <a:cubicBezTo>
                    <a:pt x="37" y="18"/>
                    <a:pt x="42" y="29"/>
                    <a:pt x="47" y="29"/>
                  </a:cubicBezTo>
                  <a:cubicBezTo>
                    <a:pt x="51" y="29"/>
                    <a:pt x="49" y="33"/>
                    <a:pt x="51" y="35"/>
                  </a:cubicBezTo>
                  <a:cubicBezTo>
                    <a:pt x="52" y="36"/>
                    <a:pt x="55" y="36"/>
                    <a:pt x="56" y="37"/>
                  </a:cubicBezTo>
                  <a:cubicBezTo>
                    <a:pt x="57" y="37"/>
                    <a:pt x="59" y="40"/>
                    <a:pt x="60" y="40"/>
                  </a:cubicBezTo>
                  <a:cubicBezTo>
                    <a:pt x="61" y="41"/>
                    <a:pt x="59" y="43"/>
                    <a:pt x="60" y="44"/>
                  </a:cubicBezTo>
                  <a:cubicBezTo>
                    <a:pt x="61" y="45"/>
                    <a:pt x="63" y="47"/>
                    <a:pt x="64" y="48"/>
                  </a:cubicBezTo>
                  <a:cubicBezTo>
                    <a:pt x="65" y="49"/>
                    <a:pt x="66" y="53"/>
                    <a:pt x="69" y="53"/>
                  </a:cubicBezTo>
                  <a:cubicBezTo>
                    <a:pt x="70" y="53"/>
                    <a:pt x="72" y="57"/>
                    <a:pt x="73" y="57"/>
                  </a:cubicBezTo>
                  <a:cubicBezTo>
                    <a:pt x="75" y="59"/>
                    <a:pt x="74" y="66"/>
                    <a:pt x="77" y="66"/>
                  </a:cubicBezTo>
                  <a:cubicBezTo>
                    <a:pt x="79" y="67"/>
                    <a:pt x="79" y="72"/>
                    <a:pt x="79" y="74"/>
                  </a:cubicBezTo>
                  <a:cubicBezTo>
                    <a:pt x="78" y="77"/>
                    <a:pt x="74" y="80"/>
                    <a:pt x="80" y="80"/>
                  </a:cubicBezTo>
                  <a:cubicBezTo>
                    <a:pt x="80" y="86"/>
                    <a:pt x="74" y="82"/>
                    <a:pt x="71" y="81"/>
                  </a:cubicBezTo>
                  <a:cubicBezTo>
                    <a:pt x="69" y="81"/>
                    <a:pt x="66" y="82"/>
                    <a:pt x="64" y="81"/>
                  </a:cubicBezTo>
                  <a:cubicBezTo>
                    <a:pt x="63" y="81"/>
                    <a:pt x="64" y="78"/>
                    <a:pt x="64" y="78"/>
                  </a:cubicBezTo>
                  <a:cubicBezTo>
                    <a:pt x="63" y="77"/>
                    <a:pt x="61" y="78"/>
                    <a:pt x="60" y="78"/>
                  </a:cubicBezTo>
                  <a:cubicBezTo>
                    <a:pt x="58" y="76"/>
                    <a:pt x="55" y="70"/>
                    <a:pt x="51" y="70"/>
                  </a:cubicBezTo>
                  <a:cubicBezTo>
                    <a:pt x="51" y="69"/>
                    <a:pt x="52" y="68"/>
                    <a:pt x="52" y="66"/>
                  </a:cubicBezTo>
                  <a:cubicBezTo>
                    <a:pt x="52" y="64"/>
                    <a:pt x="51" y="65"/>
                    <a:pt x="51" y="66"/>
                  </a:cubicBezTo>
                  <a:cubicBezTo>
                    <a:pt x="48" y="67"/>
                    <a:pt x="50" y="63"/>
                    <a:pt x="49" y="63"/>
                  </a:cubicBezTo>
                  <a:cubicBezTo>
                    <a:pt x="48" y="62"/>
                    <a:pt x="46" y="63"/>
                    <a:pt x="45" y="63"/>
                  </a:cubicBezTo>
                  <a:cubicBezTo>
                    <a:pt x="43" y="60"/>
                    <a:pt x="43" y="55"/>
                    <a:pt x="38" y="55"/>
                  </a:cubicBezTo>
                  <a:cubicBezTo>
                    <a:pt x="40" y="48"/>
                    <a:pt x="34" y="48"/>
                    <a:pt x="34" y="42"/>
                  </a:cubicBezTo>
                  <a:cubicBezTo>
                    <a:pt x="32" y="42"/>
                    <a:pt x="32" y="44"/>
                    <a:pt x="32" y="46"/>
                  </a:cubicBezTo>
                  <a:cubicBezTo>
                    <a:pt x="29" y="44"/>
                    <a:pt x="30" y="40"/>
                    <a:pt x="28" y="37"/>
                  </a:cubicBezTo>
                  <a:cubicBezTo>
                    <a:pt x="28" y="36"/>
                    <a:pt x="25" y="34"/>
                    <a:pt x="24" y="33"/>
                  </a:cubicBezTo>
                  <a:cubicBezTo>
                    <a:pt x="24" y="32"/>
                    <a:pt x="23" y="31"/>
                    <a:pt x="21" y="31"/>
                  </a:cubicBezTo>
                  <a:cubicBezTo>
                    <a:pt x="22" y="27"/>
                    <a:pt x="20" y="26"/>
                    <a:pt x="19" y="24"/>
                  </a:cubicBezTo>
                  <a:cubicBezTo>
                    <a:pt x="18" y="21"/>
                    <a:pt x="15" y="21"/>
                    <a:pt x="13" y="20"/>
                  </a:cubicBezTo>
                  <a:cubicBezTo>
                    <a:pt x="13" y="20"/>
                    <a:pt x="9" y="16"/>
                    <a:pt x="10" y="16"/>
                  </a:cubicBezTo>
                  <a:cubicBezTo>
                    <a:pt x="8" y="12"/>
                    <a:pt x="14" y="9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8" name="ísľiḓé"/>
            <p:cNvSpPr/>
            <p:nvPr/>
          </p:nvSpPr>
          <p:spPr bwMode="auto">
            <a:xfrm>
              <a:off x="6346560" y="2401195"/>
              <a:ext cx="119067" cy="217122"/>
            </a:xfrm>
            <a:custGeom>
              <a:avLst/>
              <a:gdLst>
                <a:gd name="T0" fmla="*/ 43 w 57"/>
                <a:gd name="T1" fmla="*/ 0 h 104"/>
                <a:gd name="T2" fmla="*/ 50 w 57"/>
                <a:gd name="T3" fmla="*/ 1 h 104"/>
                <a:gd name="T4" fmla="*/ 47 w 57"/>
                <a:gd name="T5" fmla="*/ 35 h 104"/>
                <a:gd name="T6" fmla="*/ 43 w 57"/>
                <a:gd name="T7" fmla="*/ 57 h 104"/>
                <a:gd name="T8" fmla="*/ 37 w 57"/>
                <a:gd name="T9" fmla="*/ 67 h 104"/>
                <a:gd name="T10" fmla="*/ 36 w 57"/>
                <a:gd name="T11" fmla="*/ 78 h 104"/>
                <a:gd name="T12" fmla="*/ 36 w 57"/>
                <a:gd name="T13" fmla="*/ 82 h 104"/>
                <a:gd name="T14" fmla="*/ 32 w 57"/>
                <a:gd name="T15" fmla="*/ 83 h 104"/>
                <a:gd name="T16" fmla="*/ 30 w 57"/>
                <a:gd name="T17" fmla="*/ 95 h 104"/>
                <a:gd name="T18" fmla="*/ 28 w 57"/>
                <a:gd name="T19" fmla="*/ 96 h 104"/>
                <a:gd name="T20" fmla="*/ 26 w 57"/>
                <a:gd name="T21" fmla="*/ 102 h 104"/>
                <a:gd name="T22" fmla="*/ 8 w 57"/>
                <a:gd name="T23" fmla="*/ 104 h 104"/>
                <a:gd name="T24" fmla="*/ 6 w 57"/>
                <a:gd name="T25" fmla="*/ 95 h 104"/>
                <a:gd name="T26" fmla="*/ 4 w 57"/>
                <a:gd name="T27" fmla="*/ 91 h 104"/>
                <a:gd name="T28" fmla="*/ 0 w 57"/>
                <a:gd name="T29" fmla="*/ 89 h 104"/>
                <a:gd name="T30" fmla="*/ 0 w 57"/>
                <a:gd name="T31" fmla="*/ 82 h 104"/>
                <a:gd name="T32" fmla="*/ 2 w 57"/>
                <a:gd name="T33" fmla="*/ 80 h 104"/>
                <a:gd name="T34" fmla="*/ 0 w 57"/>
                <a:gd name="T35" fmla="*/ 78 h 104"/>
                <a:gd name="T36" fmla="*/ 4 w 57"/>
                <a:gd name="T37" fmla="*/ 70 h 104"/>
                <a:gd name="T38" fmla="*/ 4 w 57"/>
                <a:gd name="T39" fmla="*/ 67 h 104"/>
                <a:gd name="T40" fmla="*/ 8 w 57"/>
                <a:gd name="T41" fmla="*/ 65 h 104"/>
                <a:gd name="T42" fmla="*/ 11 w 57"/>
                <a:gd name="T43" fmla="*/ 55 h 104"/>
                <a:gd name="T44" fmla="*/ 8 w 57"/>
                <a:gd name="T45" fmla="*/ 50 h 104"/>
                <a:gd name="T46" fmla="*/ 8 w 57"/>
                <a:gd name="T47" fmla="*/ 39 h 104"/>
                <a:gd name="T48" fmla="*/ 11 w 57"/>
                <a:gd name="T49" fmla="*/ 35 h 104"/>
                <a:gd name="T50" fmla="*/ 17 w 57"/>
                <a:gd name="T51" fmla="*/ 31 h 104"/>
                <a:gd name="T52" fmla="*/ 26 w 57"/>
                <a:gd name="T53" fmla="*/ 24 h 104"/>
                <a:gd name="T54" fmla="*/ 32 w 57"/>
                <a:gd name="T55" fmla="*/ 26 h 104"/>
                <a:gd name="T56" fmla="*/ 34 w 57"/>
                <a:gd name="T57" fmla="*/ 14 h 104"/>
                <a:gd name="T58" fmla="*/ 39 w 57"/>
                <a:gd name="T59" fmla="*/ 13 h 104"/>
                <a:gd name="T60" fmla="*/ 43 w 57"/>
                <a:gd name="T6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104">
                  <a:moveTo>
                    <a:pt x="43" y="0"/>
                  </a:moveTo>
                  <a:cubicBezTo>
                    <a:pt x="45" y="1"/>
                    <a:pt x="47" y="2"/>
                    <a:pt x="50" y="1"/>
                  </a:cubicBezTo>
                  <a:cubicBezTo>
                    <a:pt x="47" y="11"/>
                    <a:pt x="57" y="28"/>
                    <a:pt x="47" y="35"/>
                  </a:cubicBezTo>
                  <a:cubicBezTo>
                    <a:pt x="47" y="43"/>
                    <a:pt x="46" y="50"/>
                    <a:pt x="43" y="57"/>
                  </a:cubicBezTo>
                  <a:cubicBezTo>
                    <a:pt x="42" y="61"/>
                    <a:pt x="41" y="66"/>
                    <a:pt x="37" y="67"/>
                  </a:cubicBezTo>
                  <a:cubicBezTo>
                    <a:pt x="39" y="71"/>
                    <a:pt x="36" y="75"/>
                    <a:pt x="36" y="78"/>
                  </a:cubicBezTo>
                  <a:cubicBezTo>
                    <a:pt x="35" y="79"/>
                    <a:pt x="36" y="81"/>
                    <a:pt x="36" y="82"/>
                  </a:cubicBezTo>
                  <a:cubicBezTo>
                    <a:pt x="35" y="82"/>
                    <a:pt x="32" y="83"/>
                    <a:pt x="32" y="83"/>
                  </a:cubicBezTo>
                  <a:cubicBezTo>
                    <a:pt x="31" y="87"/>
                    <a:pt x="32" y="91"/>
                    <a:pt x="30" y="95"/>
                  </a:cubicBezTo>
                  <a:cubicBezTo>
                    <a:pt x="30" y="95"/>
                    <a:pt x="28" y="95"/>
                    <a:pt x="28" y="96"/>
                  </a:cubicBezTo>
                  <a:cubicBezTo>
                    <a:pt x="28" y="98"/>
                    <a:pt x="25" y="99"/>
                    <a:pt x="26" y="102"/>
                  </a:cubicBezTo>
                  <a:cubicBezTo>
                    <a:pt x="21" y="104"/>
                    <a:pt x="15" y="104"/>
                    <a:pt x="8" y="104"/>
                  </a:cubicBezTo>
                  <a:cubicBezTo>
                    <a:pt x="8" y="99"/>
                    <a:pt x="4" y="100"/>
                    <a:pt x="6" y="95"/>
                  </a:cubicBezTo>
                  <a:cubicBezTo>
                    <a:pt x="4" y="95"/>
                    <a:pt x="4" y="92"/>
                    <a:pt x="4" y="91"/>
                  </a:cubicBezTo>
                  <a:cubicBezTo>
                    <a:pt x="2" y="91"/>
                    <a:pt x="1" y="90"/>
                    <a:pt x="0" y="89"/>
                  </a:cubicBezTo>
                  <a:cubicBezTo>
                    <a:pt x="0" y="87"/>
                    <a:pt x="0" y="84"/>
                    <a:pt x="0" y="82"/>
                  </a:cubicBezTo>
                  <a:cubicBezTo>
                    <a:pt x="0" y="80"/>
                    <a:pt x="2" y="80"/>
                    <a:pt x="2" y="80"/>
                  </a:cubicBezTo>
                  <a:cubicBezTo>
                    <a:pt x="2" y="78"/>
                    <a:pt x="0" y="78"/>
                    <a:pt x="0" y="78"/>
                  </a:cubicBezTo>
                  <a:cubicBezTo>
                    <a:pt x="1" y="75"/>
                    <a:pt x="3" y="72"/>
                    <a:pt x="4" y="70"/>
                  </a:cubicBezTo>
                  <a:cubicBezTo>
                    <a:pt x="4" y="70"/>
                    <a:pt x="3" y="67"/>
                    <a:pt x="4" y="67"/>
                  </a:cubicBezTo>
                  <a:cubicBezTo>
                    <a:pt x="4" y="66"/>
                    <a:pt x="8" y="65"/>
                    <a:pt x="8" y="65"/>
                  </a:cubicBezTo>
                  <a:cubicBezTo>
                    <a:pt x="9" y="62"/>
                    <a:pt x="5" y="49"/>
                    <a:pt x="11" y="55"/>
                  </a:cubicBezTo>
                  <a:cubicBezTo>
                    <a:pt x="12" y="51"/>
                    <a:pt x="8" y="53"/>
                    <a:pt x="8" y="50"/>
                  </a:cubicBezTo>
                  <a:cubicBezTo>
                    <a:pt x="8" y="46"/>
                    <a:pt x="8" y="42"/>
                    <a:pt x="8" y="39"/>
                  </a:cubicBezTo>
                  <a:cubicBezTo>
                    <a:pt x="11" y="39"/>
                    <a:pt x="11" y="37"/>
                    <a:pt x="11" y="35"/>
                  </a:cubicBezTo>
                  <a:cubicBezTo>
                    <a:pt x="15" y="36"/>
                    <a:pt x="15" y="32"/>
                    <a:pt x="17" y="31"/>
                  </a:cubicBezTo>
                  <a:cubicBezTo>
                    <a:pt x="19" y="30"/>
                    <a:pt x="27" y="31"/>
                    <a:pt x="26" y="24"/>
                  </a:cubicBezTo>
                  <a:cubicBezTo>
                    <a:pt x="29" y="23"/>
                    <a:pt x="29" y="26"/>
                    <a:pt x="32" y="26"/>
                  </a:cubicBezTo>
                  <a:cubicBezTo>
                    <a:pt x="30" y="20"/>
                    <a:pt x="34" y="19"/>
                    <a:pt x="34" y="14"/>
                  </a:cubicBezTo>
                  <a:cubicBezTo>
                    <a:pt x="39" y="17"/>
                    <a:pt x="38" y="2"/>
                    <a:pt x="39" y="13"/>
                  </a:cubicBezTo>
                  <a:cubicBezTo>
                    <a:pt x="46" y="10"/>
                    <a:pt x="40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9" name="îşľïḍé"/>
            <p:cNvSpPr/>
            <p:nvPr/>
          </p:nvSpPr>
          <p:spPr bwMode="auto">
            <a:xfrm>
              <a:off x="7448976" y="2389989"/>
              <a:ext cx="638757" cy="469263"/>
            </a:xfrm>
            <a:custGeom>
              <a:avLst/>
              <a:gdLst>
                <a:gd name="T0" fmla="*/ 178 w 307"/>
                <a:gd name="T1" fmla="*/ 19 h 226"/>
                <a:gd name="T2" fmla="*/ 171 w 307"/>
                <a:gd name="T3" fmla="*/ 22 h 226"/>
                <a:gd name="T4" fmla="*/ 180 w 307"/>
                <a:gd name="T5" fmla="*/ 34 h 226"/>
                <a:gd name="T6" fmla="*/ 206 w 307"/>
                <a:gd name="T7" fmla="*/ 48 h 226"/>
                <a:gd name="T8" fmla="*/ 214 w 307"/>
                <a:gd name="T9" fmla="*/ 37 h 226"/>
                <a:gd name="T10" fmla="*/ 216 w 307"/>
                <a:gd name="T11" fmla="*/ 30 h 226"/>
                <a:gd name="T12" fmla="*/ 218 w 307"/>
                <a:gd name="T13" fmla="*/ 13 h 226"/>
                <a:gd name="T14" fmla="*/ 223 w 307"/>
                <a:gd name="T15" fmla="*/ 4 h 226"/>
                <a:gd name="T16" fmla="*/ 229 w 307"/>
                <a:gd name="T17" fmla="*/ 11 h 226"/>
                <a:gd name="T18" fmla="*/ 238 w 307"/>
                <a:gd name="T19" fmla="*/ 30 h 226"/>
                <a:gd name="T20" fmla="*/ 247 w 307"/>
                <a:gd name="T21" fmla="*/ 43 h 226"/>
                <a:gd name="T22" fmla="*/ 257 w 307"/>
                <a:gd name="T23" fmla="*/ 56 h 226"/>
                <a:gd name="T24" fmla="*/ 262 w 307"/>
                <a:gd name="T25" fmla="*/ 71 h 226"/>
                <a:gd name="T26" fmla="*/ 268 w 307"/>
                <a:gd name="T27" fmla="*/ 75 h 226"/>
                <a:gd name="T28" fmla="*/ 279 w 307"/>
                <a:gd name="T29" fmla="*/ 82 h 226"/>
                <a:gd name="T30" fmla="*/ 288 w 307"/>
                <a:gd name="T31" fmla="*/ 101 h 226"/>
                <a:gd name="T32" fmla="*/ 292 w 307"/>
                <a:gd name="T33" fmla="*/ 104 h 226"/>
                <a:gd name="T34" fmla="*/ 303 w 307"/>
                <a:gd name="T35" fmla="*/ 112 h 226"/>
                <a:gd name="T36" fmla="*/ 307 w 307"/>
                <a:gd name="T37" fmla="*/ 143 h 226"/>
                <a:gd name="T38" fmla="*/ 301 w 307"/>
                <a:gd name="T39" fmla="*/ 158 h 226"/>
                <a:gd name="T40" fmla="*/ 301 w 307"/>
                <a:gd name="T41" fmla="*/ 164 h 226"/>
                <a:gd name="T42" fmla="*/ 298 w 307"/>
                <a:gd name="T43" fmla="*/ 175 h 226"/>
                <a:gd name="T44" fmla="*/ 287 w 307"/>
                <a:gd name="T45" fmla="*/ 185 h 226"/>
                <a:gd name="T46" fmla="*/ 277 w 307"/>
                <a:gd name="T47" fmla="*/ 212 h 226"/>
                <a:gd name="T48" fmla="*/ 260 w 307"/>
                <a:gd name="T49" fmla="*/ 220 h 226"/>
                <a:gd name="T50" fmla="*/ 253 w 307"/>
                <a:gd name="T51" fmla="*/ 226 h 226"/>
                <a:gd name="T52" fmla="*/ 238 w 307"/>
                <a:gd name="T53" fmla="*/ 222 h 226"/>
                <a:gd name="T54" fmla="*/ 205 w 307"/>
                <a:gd name="T55" fmla="*/ 216 h 226"/>
                <a:gd name="T56" fmla="*/ 203 w 307"/>
                <a:gd name="T57" fmla="*/ 205 h 226"/>
                <a:gd name="T58" fmla="*/ 201 w 307"/>
                <a:gd name="T59" fmla="*/ 199 h 226"/>
                <a:gd name="T60" fmla="*/ 186 w 307"/>
                <a:gd name="T61" fmla="*/ 188 h 226"/>
                <a:gd name="T62" fmla="*/ 178 w 307"/>
                <a:gd name="T63" fmla="*/ 179 h 226"/>
                <a:gd name="T64" fmla="*/ 164 w 307"/>
                <a:gd name="T65" fmla="*/ 173 h 226"/>
                <a:gd name="T66" fmla="*/ 156 w 307"/>
                <a:gd name="T67" fmla="*/ 170 h 226"/>
                <a:gd name="T68" fmla="*/ 121 w 307"/>
                <a:gd name="T69" fmla="*/ 162 h 226"/>
                <a:gd name="T70" fmla="*/ 102 w 307"/>
                <a:gd name="T71" fmla="*/ 168 h 226"/>
                <a:gd name="T72" fmla="*/ 95 w 307"/>
                <a:gd name="T73" fmla="*/ 171 h 226"/>
                <a:gd name="T74" fmla="*/ 89 w 307"/>
                <a:gd name="T75" fmla="*/ 177 h 226"/>
                <a:gd name="T76" fmla="*/ 85 w 307"/>
                <a:gd name="T77" fmla="*/ 177 h 226"/>
                <a:gd name="T78" fmla="*/ 52 w 307"/>
                <a:gd name="T79" fmla="*/ 183 h 226"/>
                <a:gd name="T80" fmla="*/ 46 w 307"/>
                <a:gd name="T81" fmla="*/ 186 h 226"/>
                <a:gd name="T82" fmla="*/ 14 w 307"/>
                <a:gd name="T83" fmla="*/ 192 h 226"/>
                <a:gd name="T84" fmla="*/ 18 w 307"/>
                <a:gd name="T85" fmla="*/ 171 h 226"/>
                <a:gd name="T86" fmla="*/ 14 w 307"/>
                <a:gd name="T87" fmla="*/ 160 h 226"/>
                <a:gd name="T88" fmla="*/ 14 w 307"/>
                <a:gd name="T89" fmla="*/ 153 h 226"/>
                <a:gd name="T90" fmla="*/ 9 w 307"/>
                <a:gd name="T91" fmla="*/ 142 h 226"/>
                <a:gd name="T92" fmla="*/ 7 w 307"/>
                <a:gd name="T93" fmla="*/ 132 h 226"/>
                <a:gd name="T94" fmla="*/ 3 w 307"/>
                <a:gd name="T95" fmla="*/ 121 h 226"/>
                <a:gd name="T96" fmla="*/ 5 w 307"/>
                <a:gd name="T97" fmla="*/ 112 h 226"/>
                <a:gd name="T98" fmla="*/ 5 w 307"/>
                <a:gd name="T99" fmla="*/ 88 h 226"/>
                <a:gd name="T100" fmla="*/ 26 w 307"/>
                <a:gd name="T101" fmla="*/ 75 h 226"/>
                <a:gd name="T102" fmla="*/ 50 w 307"/>
                <a:gd name="T103" fmla="*/ 69 h 226"/>
                <a:gd name="T104" fmla="*/ 63 w 307"/>
                <a:gd name="T105" fmla="*/ 63 h 226"/>
                <a:gd name="T106" fmla="*/ 68 w 307"/>
                <a:gd name="T107" fmla="*/ 43 h 226"/>
                <a:gd name="T108" fmla="*/ 85 w 307"/>
                <a:gd name="T109" fmla="*/ 43 h 226"/>
                <a:gd name="T110" fmla="*/ 89 w 307"/>
                <a:gd name="T111" fmla="*/ 30 h 226"/>
                <a:gd name="T112" fmla="*/ 104 w 307"/>
                <a:gd name="T113" fmla="*/ 20 h 226"/>
                <a:gd name="T114" fmla="*/ 115 w 307"/>
                <a:gd name="T115" fmla="*/ 26 h 226"/>
                <a:gd name="T116" fmla="*/ 119 w 307"/>
                <a:gd name="T117" fmla="*/ 28 h 226"/>
                <a:gd name="T118" fmla="*/ 123 w 307"/>
                <a:gd name="T119" fmla="*/ 24 h 226"/>
                <a:gd name="T120" fmla="*/ 136 w 307"/>
                <a:gd name="T121" fmla="*/ 13 h 226"/>
                <a:gd name="T122" fmla="*/ 145 w 307"/>
                <a:gd name="T123" fmla="*/ 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" h="226">
                  <a:moveTo>
                    <a:pt x="178" y="9"/>
                  </a:moveTo>
                  <a:cubicBezTo>
                    <a:pt x="178" y="12"/>
                    <a:pt x="178" y="16"/>
                    <a:pt x="178" y="19"/>
                  </a:cubicBezTo>
                  <a:cubicBezTo>
                    <a:pt x="177" y="19"/>
                    <a:pt x="175" y="19"/>
                    <a:pt x="173" y="19"/>
                  </a:cubicBezTo>
                  <a:cubicBezTo>
                    <a:pt x="175" y="21"/>
                    <a:pt x="174" y="22"/>
                    <a:pt x="171" y="22"/>
                  </a:cubicBezTo>
                  <a:cubicBezTo>
                    <a:pt x="174" y="26"/>
                    <a:pt x="171" y="25"/>
                    <a:pt x="171" y="30"/>
                  </a:cubicBezTo>
                  <a:cubicBezTo>
                    <a:pt x="173" y="33"/>
                    <a:pt x="176" y="34"/>
                    <a:pt x="180" y="34"/>
                  </a:cubicBezTo>
                  <a:cubicBezTo>
                    <a:pt x="181" y="42"/>
                    <a:pt x="193" y="38"/>
                    <a:pt x="193" y="47"/>
                  </a:cubicBezTo>
                  <a:cubicBezTo>
                    <a:pt x="198" y="47"/>
                    <a:pt x="204" y="46"/>
                    <a:pt x="206" y="48"/>
                  </a:cubicBezTo>
                  <a:cubicBezTo>
                    <a:pt x="210" y="48"/>
                    <a:pt x="207" y="40"/>
                    <a:pt x="214" y="43"/>
                  </a:cubicBezTo>
                  <a:cubicBezTo>
                    <a:pt x="213" y="42"/>
                    <a:pt x="211" y="37"/>
                    <a:pt x="214" y="37"/>
                  </a:cubicBezTo>
                  <a:cubicBezTo>
                    <a:pt x="216" y="37"/>
                    <a:pt x="213" y="34"/>
                    <a:pt x="214" y="32"/>
                  </a:cubicBezTo>
                  <a:cubicBezTo>
                    <a:pt x="214" y="32"/>
                    <a:pt x="216" y="31"/>
                    <a:pt x="216" y="30"/>
                  </a:cubicBezTo>
                  <a:cubicBezTo>
                    <a:pt x="216" y="28"/>
                    <a:pt x="218" y="26"/>
                    <a:pt x="218" y="22"/>
                  </a:cubicBezTo>
                  <a:cubicBezTo>
                    <a:pt x="217" y="21"/>
                    <a:pt x="215" y="19"/>
                    <a:pt x="218" y="13"/>
                  </a:cubicBezTo>
                  <a:cubicBezTo>
                    <a:pt x="218" y="13"/>
                    <a:pt x="221" y="13"/>
                    <a:pt x="221" y="13"/>
                  </a:cubicBezTo>
                  <a:cubicBezTo>
                    <a:pt x="223" y="11"/>
                    <a:pt x="221" y="5"/>
                    <a:pt x="223" y="4"/>
                  </a:cubicBezTo>
                  <a:cubicBezTo>
                    <a:pt x="227" y="3"/>
                    <a:pt x="224" y="9"/>
                    <a:pt x="227" y="11"/>
                  </a:cubicBezTo>
                  <a:cubicBezTo>
                    <a:pt x="227" y="11"/>
                    <a:pt x="229" y="11"/>
                    <a:pt x="229" y="11"/>
                  </a:cubicBezTo>
                  <a:cubicBezTo>
                    <a:pt x="230" y="14"/>
                    <a:pt x="231" y="18"/>
                    <a:pt x="232" y="20"/>
                  </a:cubicBezTo>
                  <a:cubicBezTo>
                    <a:pt x="234" y="24"/>
                    <a:pt x="238" y="26"/>
                    <a:pt x="238" y="30"/>
                  </a:cubicBezTo>
                  <a:cubicBezTo>
                    <a:pt x="243" y="25"/>
                    <a:pt x="240" y="33"/>
                    <a:pt x="246" y="32"/>
                  </a:cubicBezTo>
                  <a:cubicBezTo>
                    <a:pt x="245" y="36"/>
                    <a:pt x="245" y="40"/>
                    <a:pt x="247" y="43"/>
                  </a:cubicBezTo>
                  <a:cubicBezTo>
                    <a:pt x="250" y="46"/>
                    <a:pt x="247" y="50"/>
                    <a:pt x="249" y="56"/>
                  </a:cubicBezTo>
                  <a:cubicBezTo>
                    <a:pt x="254" y="50"/>
                    <a:pt x="250" y="55"/>
                    <a:pt x="257" y="56"/>
                  </a:cubicBezTo>
                  <a:cubicBezTo>
                    <a:pt x="257" y="59"/>
                    <a:pt x="255" y="59"/>
                    <a:pt x="255" y="61"/>
                  </a:cubicBezTo>
                  <a:cubicBezTo>
                    <a:pt x="258" y="64"/>
                    <a:pt x="263" y="64"/>
                    <a:pt x="262" y="71"/>
                  </a:cubicBezTo>
                  <a:cubicBezTo>
                    <a:pt x="264" y="71"/>
                    <a:pt x="267" y="70"/>
                    <a:pt x="268" y="71"/>
                  </a:cubicBezTo>
                  <a:cubicBezTo>
                    <a:pt x="268" y="71"/>
                    <a:pt x="267" y="74"/>
                    <a:pt x="268" y="75"/>
                  </a:cubicBezTo>
                  <a:cubicBezTo>
                    <a:pt x="268" y="75"/>
                    <a:pt x="271" y="74"/>
                    <a:pt x="272" y="75"/>
                  </a:cubicBezTo>
                  <a:cubicBezTo>
                    <a:pt x="274" y="77"/>
                    <a:pt x="273" y="83"/>
                    <a:pt x="279" y="82"/>
                  </a:cubicBezTo>
                  <a:cubicBezTo>
                    <a:pt x="279" y="87"/>
                    <a:pt x="282" y="92"/>
                    <a:pt x="285" y="95"/>
                  </a:cubicBezTo>
                  <a:cubicBezTo>
                    <a:pt x="286" y="97"/>
                    <a:pt x="287" y="99"/>
                    <a:pt x="288" y="101"/>
                  </a:cubicBezTo>
                  <a:cubicBezTo>
                    <a:pt x="289" y="101"/>
                    <a:pt x="291" y="100"/>
                    <a:pt x="292" y="101"/>
                  </a:cubicBezTo>
                  <a:cubicBezTo>
                    <a:pt x="293" y="101"/>
                    <a:pt x="291" y="104"/>
                    <a:pt x="292" y="104"/>
                  </a:cubicBezTo>
                  <a:cubicBezTo>
                    <a:pt x="294" y="106"/>
                    <a:pt x="297" y="105"/>
                    <a:pt x="296" y="104"/>
                  </a:cubicBezTo>
                  <a:cubicBezTo>
                    <a:pt x="300" y="108"/>
                    <a:pt x="297" y="113"/>
                    <a:pt x="303" y="112"/>
                  </a:cubicBezTo>
                  <a:cubicBezTo>
                    <a:pt x="299" y="117"/>
                    <a:pt x="304" y="124"/>
                    <a:pt x="305" y="132"/>
                  </a:cubicBezTo>
                  <a:cubicBezTo>
                    <a:pt x="306" y="137"/>
                    <a:pt x="303" y="141"/>
                    <a:pt x="307" y="143"/>
                  </a:cubicBezTo>
                  <a:cubicBezTo>
                    <a:pt x="303" y="146"/>
                    <a:pt x="304" y="149"/>
                    <a:pt x="303" y="157"/>
                  </a:cubicBezTo>
                  <a:cubicBezTo>
                    <a:pt x="303" y="156"/>
                    <a:pt x="300" y="157"/>
                    <a:pt x="301" y="158"/>
                  </a:cubicBezTo>
                  <a:cubicBezTo>
                    <a:pt x="302" y="158"/>
                    <a:pt x="303" y="158"/>
                    <a:pt x="303" y="158"/>
                  </a:cubicBezTo>
                  <a:cubicBezTo>
                    <a:pt x="303" y="159"/>
                    <a:pt x="302" y="163"/>
                    <a:pt x="301" y="164"/>
                  </a:cubicBezTo>
                  <a:cubicBezTo>
                    <a:pt x="301" y="164"/>
                    <a:pt x="298" y="166"/>
                    <a:pt x="298" y="166"/>
                  </a:cubicBezTo>
                  <a:cubicBezTo>
                    <a:pt x="297" y="168"/>
                    <a:pt x="301" y="171"/>
                    <a:pt x="298" y="175"/>
                  </a:cubicBezTo>
                  <a:cubicBezTo>
                    <a:pt x="294" y="175"/>
                    <a:pt x="295" y="180"/>
                    <a:pt x="290" y="179"/>
                  </a:cubicBezTo>
                  <a:cubicBezTo>
                    <a:pt x="291" y="183"/>
                    <a:pt x="290" y="185"/>
                    <a:pt x="287" y="185"/>
                  </a:cubicBezTo>
                  <a:cubicBezTo>
                    <a:pt x="288" y="192"/>
                    <a:pt x="284" y="194"/>
                    <a:pt x="285" y="201"/>
                  </a:cubicBezTo>
                  <a:cubicBezTo>
                    <a:pt x="277" y="200"/>
                    <a:pt x="278" y="207"/>
                    <a:pt x="277" y="212"/>
                  </a:cubicBezTo>
                  <a:cubicBezTo>
                    <a:pt x="275" y="212"/>
                    <a:pt x="272" y="212"/>
                    <a:pt x="272" y="214"/>
                  </a:cubicBezTo>
                  <a:cubicBezTo>
                    <a:pt x="271" y="218"/>
                    <a:pt x="264" y="218"/>
                    <a:pt x="260" y="220"/>
                  </a:cubicBezTo>
                  <a:cubicBezTo>
                    <a:pt x="259" y="221"/>
                    <a:pt x="258" y="223"/>
                    <a:pt x="257" y="224"/>
                  </a:cubicBezTo>
                  <a:cubicBezTo>
                    <a:pt x="255" y="224"/>
                    <a:pt x="253" y="223"/>
                    <a:pt x="253" y="226"/>
                  </a:cubicBezTo>
                  <a:cubicBezTo>
                    <a:pt x="249" y="223"/>
                    <a:pt x="247" y="219"/>
                    <a:pt x="242" y="218"/>
                  </a:cubicBezTo>
                  <a:cubicBezTo>
                    <a:pt x="238" y="216"/>
                    <a:pt x="239" y="221"/>
                    <a:pt x="238" y="222"/>
                  </a:cubicBezTo>
                  <a:cubicBezTo>
                    <a:pt x="234" y="224"/>
                    <a:pt x="228" y="221"/>
                    <a:pt x="225" y="226"/>
                  </a:cubicBezTo>
                  <a:cubicBezTo>
                    <a:pt x="218" y="222"/>
                    <a:pt x="213" y="217"/>
                    <a:pt x="205" y="216"/>
                  </a:cubicBezTo>
                  <a:cubicBezTo>
                    <a:pt x="207" y="214"/>
                    <a:pt x="207" y="212"/>
                    <a:pt x="205" y="207"/>
                  </a:cubicBezTo>
                  <a:cubicBezTo>
                    <a:pt x="204" y="206"/>
                    <a:pt x="203" y="207"/>
                    <a:pt x="203" y="205"/>
                  </a:cubicBezTo>
                  <a:cubicBezTo>
                    <a:pt x="203" y="205"/>
                    <a:pt x="203" y="203"/>
                    <a:pt x="203" y="203"/>
                  </a:cubicBezTo>
                  <a:cubicBezTo>
                    <a:pt x="202" y="201"/>
                    <a:pt x="197" y="200"/>
                    <a:pt x="201" y="199"/>
                  </a:cubicBezTo>
                  <a:cubicBezTo>
                    <a:pt x="200" y="198"/>
                    <a:pt x="192" y="194"/>
                    <a:pt x="191" y="198"/>
                  </a:cubicBezTo>
                  <a:cubicBezTo>
                    <a:pt x="189" y="195"/>
                    <a:pt x="189" y="190"/>
                    <a:pt x="186" y="188"/>
                  </a:cubicBezTo>
                  <a:cubicBezTo>
                    <a:pt x="185" y="184"/>
                    <a:pt x="187" y="183"/>
                    <a:pt x="188" y="181"/>
                  </a:cubicBezTo>
                  <a:cubicBezTo>
                    <a:pt x="186" y="179"/>
                    <a:pt x="184" y="180"/>
                    <a:pt x="178" y="179"/>
                  </a:cubicBezTo>
                  <a:cubicBezTo>
                    <a:pt x="175" y="181"/>
                    <a:pt x="175" y="188"/>
                    <a:pt x="167" y="186"/>
                  </a:cubicBezTo>
                  <a:cubicBezTo>
                    <a:pt x="169" y="179"/>
                    <a:pt x="162" y="181"/>
                    <a:pt x="164" y="173"/>
                  </a:cubicBezTo>
                  <a:cubicBezTo>
                    <a:pt x="159" y="173"/>
                    <a:pt x="158" y="170"/>
                    <a:pt x="152" y="171"/>
                  </a:cubicBezTo>
                  <a:cubicBezTo>
                    <a:pt x="152" y="170"/>
                    <a:pt x="155" y="170"/>
                    <a:pt x="156" y="170"/>
                  </a:cubicBezTo>
                  <a:cubicBezTo>
                    <a:pt x="151" y="164"/>
                    <a:pt x="147" y="169"/>
                    <a:pt x="137" y="168"/>
                  </a:cubicBezTo>
                  <a:cubicBezTo>
                    <a:pt x="131" y="166"/>
                    <a:pt x="126" y="164"/>
                    <a:pt x="121" y="162"/>
                  </a:cubicBezTo>
                  <a:cubicBezTo>
                    <a:pt x="116" y="164"/>
                    <a:pt x="111" y="163"/>
                    <a:pt x="109" y="168"/>
                  </a:cubicBezTo>
                  <a:cubicBezTo>
                    <a:pt x="107" y="168"/>
                    <a:pt x="104" y="167"/>
                    <a:pt x="102" y="168"/>
                  </a:cubicBezTo>
                  <a:cubicBezTo>
                    <a:pt x="100" y="168"/>
                    <a:pt x="101" y="169"/>
                    <a:pt x="100" y="170"/>
                  </a:cubicBezTo>
                  <a:cubicBezTo>
                    <a:pt x="97" y="170"/>
                    <a:pt x="98" y="166"/>
                    <a:pt x="95" y="171"/>
                  </a:cubicBezTo>
                  <a:cubicBezTo>
                    <a:pt x="94" y="172"/>
                    <a:pt x="92" y="173"/>
                    <a:pt x="93" y="175"/>
                  </a:cubicBezTo>
                  <a:cubicBezTo>
                    <a:pt x="90" y="173"/>
                    <a:pt x="89" y="169"/>
                    <a:pt x="89" y="177"/>
                  </a:cubicBezTo>
                  <a:cubicBezTo>
                    <a:pt x="87" y="177"/>
                    <a:pt x="87" y="175"/>
                    <a:pt x="85" y="175"/>
                  </a:cubicBezTo>
                  <a:cubicBezTo>
                    <a:pt x="83" y="175"/>
                    <a:pt x="85" y="177"/>
                    <a:pt x="85" y="177"/>
                  </a:cubicBezTo>
                  <a:cubicBezTo>
                    <a:pt x="83" y="181"/>
                    <a:pt x="77" y="179"/>
                    <a:pt x="76" y="185"/>
                  </a:cubicBezTo>
                  <a:cubicBezTo>
                    <a:pt x="71" y="181"/>
                    <a:pt x="60" y="183"/>
                    <a:pt x="52" y="183"/>
                  </a:cubicBezTo>
                  <a:cubicBezTo>
                    <a:pt x="49" y="182"/>
                    <a:pt x="51" y="186"/>
                    <a:pt x="50" y="186"/>
                  </a:cubicBezTo>
                  <a:cubicBezTo>
                    <a:pt x="49" y="187"/>
                    <a:pt x="47" y="186"/>
                    <a:pt x="46" y="186"/>
                  </a:cubicBezTo>
                  <a:cubicBezTo>
                    <a:pt x="44" y="187"/>
                    <a:pt x="43" y="188"/>
                    <a:pt x="40" y="188"/>
                  </a:cubicBezTo>
                  <a:cubicBezTo>
                    <a:pt x="35" y="190"/>
                    <a:pt x="26" y="194"/>
                    <a:pt x="14" y="192"/>
                  </a:cubicBezTo>
                  <a:cubicBezTo>
                    <a:pt x="15" y="187"/>
                    <a:pt x="14" y="181"/>
                    <a:pt x="20" y="181"/>
                  </a:cubicBezTo>
                  <a:cubicBezTo>
                    <a:pt x="19" y="178"/>
                    <a:pt x="22" y="172"/>
                    <a:pt x="18" y="171"/>
                  </a:cubicBezTo>
                  <a:cubicBezTo>
                    <a:pt x="13" y="171"/>
                    <a:pt x="20" y="170"/>
                    <a:pt x="18" y="164"/>
                  </a:cubicBezTo>
                  <a:cubicBezTo>
                    <a:pt x="16" y="159"/>
                    <a:pt x="16" y="168"/>
                    <a:pt x="14" y="160"/>
                  </a:cubicBezTo>
                  <a:cubicBezTo>
                    <a:pt x="14" y="160"/>
                    <a:pt x="15" y="157"/>
                    <a:pt x="14" y="157"/>
                  </a:cubicBezTo>
                  <a:cubicBezTo>
                    <a:pt x="12" y="154"/>
                    <a:pt x="15" y="156"/>
                    <a:pt x="14" y="153"/>
                  </a:cubicBezTo>
                  <a:cubicBezTo>
                    <a:pt x="14" y="149"/>
                    <a:pt x="10" y="146"/>
                    <a:pt x="13" y="143"/>
                  </a:cubicBezTo>
                  <a:cubicBezTo>
                    <a:pt x="13" y="141"/>
                    <a:pt x="10" y="143"/>
                    <a:pt x="9" y="142"/>
                  </a:cubicBezTo>
                  <a:cubicBezTo>
                    <a:pt x="8" y="141"/>
                    <a:pt x="9" y="139"/>
                    <a:pt x="9" y="138"/>
                  </a:cubicBezTo>
                  <a:cubicBezTo>
                    <a:pt x="9" y="138"/>
                    <a:pt x="7" y="132"/>
                    <a:pt x="7" y="132"/>
                  </a:cubicBezTo>
                  <a:cubicBezTo>
                    <a:pt x="4" y="130"/>
                    <a:pt x="8" y="131"/>
                    <a:pt x="7" y="129"/>
                  </a:cubicBezTo>
                  <a:cubicBezTo>
                    <a:pt x="6" y="126"/>
                    <a:pt x="2" y="125"/>
                    <a:pt x="3" y="121"/>
                  </a:cubicBezTo>
                  <a:cubicBezTo>
                    <a:pt x="8" y="122"/>
                    <a:pt x="5" y="114"/>
                    <a:pt x="9" y="114"/>
                  </a:cubicBezTo>
                  <a:cubicBezTo>
                    <a:pt x="9" y="111"/>
                    <a:pt x="6" y="113"/>
                    <a:pt x="5" y="112"/>
                  </a:cubicBezTo>
                  <a:cubicBezTo>
                    <a:pt x="4" y="110"/>
                    <a:pt x="6" y="105"/>
                    <a:pt x="1" y="106"/>
                  </a:cubicBezTo>
                  <a:cubicBezTo>
                    <a:pt x="0" y="98"/>
                    <a:pt x="4" y="94"/>
                    <a:pt x="5" y="88"/>
                  </a:cubicBezTo>
                  <a:cubicBezTo>
                    <a:pt x="7" y="91"/>
                    <a:pt x="14" y="89"/>
                    <a:pt x="14" y="84"/>
                  </a:cubicBezTo>
                  <a:cubicBezTo>
                    <a:pt x="15" y="80"/>
                    <a:pt x="26" y="83"/>
                    <a:pt x="26" y="75"/>
                  </a:cubicBezTo>
                  <a:cubicBezTo>
                    <a:pt x="36" y="76"/>
                    <a:pt x="41" y="71"/>
                    <a:pt x="50" y="71"/>
                  </a:cubicBezTo>
                  <a:cubicBezTo>
                    <a:pt x="52" y="71"/>
                    <a:pt x="50" y="68"/>
                    <a:pt x="50" y="69"/>
                  </a:cubicBezTo>
                  <a:cubicBezTo>
                    <a:pt x="53" y="65"/>
                    <a:pt x="59" y="68"/>
                    <a:pt x="59" y="61"/>
                  </a:cubicBezTo>
                  <a:cubicBezTo>
                    <a:pt x="61" y="62"/>
                    <a:pt x="61" y="63"/>
                    <a:pt x="63" y="63"/>
                  </a:cubicBezTo>
                  <a:cubicBezTo>
                    <a:pt x="67" y="64"/>
                    <a:pt x="62" y="55"/>
                    <a:pt x="68" y="58"/>
                  </a:cubicBezTo>
                  <a:cubicBezTo>
                    <a:pt x="67" y="50"/>
                    <a:pt x="68" y="51"/>
                    <a:pt x="68" y="43"/>
                  </a:cubicBezTo>
                  <a:cubicBezTo>
                    <a:pt x="73" y="43"/>
                    <a:pt x="76" y="45"/>
                    <a:pt x="80" y="47"/>
                  </a:cubicBezTo>
                  <a:cubicBezTo>
                    <a:pt x="82" y="45"/>
                    <a:pt x="82" y="42"/>
                    <a:pt x="85" y="43"/>
                  </a:cubicBezTo>
                  <a:cubicBezTo>
                    <a:pt x="83" y="39"/>
                    <a:pt x="90" y="36"/>
                    <a:pt x="85" y="35"/>
                  </a:cubicBezTo>
                  <a:cubicBezTo>
                    <a:pt x="86" y="33"/>
                    <a:pt x="89" y="33"/>
                    <a:pt x="89" y="30"/>
                  </a:cubicBezTo>
                  <a:cubicBezTo>
                    <a:pt x="95" y="31"/>
                    <a:pt x="91" y="23"/>
                    <a:pt x="98" y="26"/>
                  </a:cubicBezTo>
                  <a:cubicBezTo>
                    <a:pt x="100" y="24"/>
                    <a:pt x="102" y="22"/>
                    <a:pt x="104" y="20"/>
                  </a:cubicBezTo>
                  <a:cubicBezTo>
                    <a:pt x="106" y="22"/>
                    <a:pt x="109" y="23"/>
                    <a:pt x="113" y="22"/>
                  </a:cubicBezTo>
                  <a:cubicBezTo>
                    <a:pt x="109" y="26"/>
                    <a:pt x="114" y="24"/>
                    <a:pt x="115" y="26"/>
                  </a:cubicBezTo>
                  <a:cubicBezTo>
                    <a:pt x="115" y="26"/>
                    <a:pt x="115" y="28"/>
                    <a:pt x="115" y="28"/>
                  </a:cubicBezTo>
                  <a:cubicBezTo>
                    <a:pt x="116" y="28"/>
                    <a:pt x="118" y="27"/>
                    <a:pt x="119" y="28"/>
                  </a:cubicBezTo>
                  <a:cubicBezTo>
                    <a:pt x="119" y="28"/>
                    <a:pt x="121" y="33"/>
                    <a:pt x="126" y="32"/>
                  </a:cubicBezTo>
                  <a:cubicBezTo>
                    <a:pt x="129" y="33"/>
                    <a:pt x="127" y="22"/>
                    <a:pt x="123" y="24"/>
                  </a:cubicBezTo>
                  <a:cubicBezTo>
                    <a:pt x="124" y="22"/>
                    <a:pt x="126" y="21"/>
                    <a:pt x="128" y="20"/>
                  </a:cubicBezTo>
                  <a:cubicBezTo>
                    <a:pt x="128" y="16"/>
                    <a:pt x="131" y="13"/>
                    <a:pt x="136" y="13"/>
                  </a:cubicBezTo>
                  <a:cubicBezTo>
                    <a:pt x="135" y="9"/>
                    <a:pt x="137" y="7"/>
                    <a:pt x="141" y="7"/>
                  </a:cubicBezTo>
                  <a:cubicBezTo>
                    <a:pt x="138" y="13"/>
                    <a:pt x="140" y="10"/>
                    <a:pt x="145" y="9"/>
                  </a:cubicBezTo>
                  <a:cubicBezTo>
                    <a:pt x="153" y="0"/>
                    <a:pt x="168" y="9"/>
                    <a:pt x="17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0" name="iṧḷiḑê"/>
          <p:cNvSpPr/>
          <p:nvPr/>
        </p:nvSpPr>
        <p:spPr bwMode="auto">
          <a:xfrm>
            <a:off x="6913157" y="4497699"/>
            <a:ext cx="186089" cy="339338"/>
          </a:xfrm>
          <a:custGeom>
            <a:avLst/>
            <a:gdLst>
              <a:gd name="T0" fmla="*/ 43 w 57"/>
              <a:gd name="T1" fmla="*/ 0 h 104"/>
              <a:gd name="T2" fmla="*/ 50 w 57"/>
              <a:gd name="T3" fmla="*/ 1 h 104"/>
              <a:gd name="T4" fmla="*/ 47 w 57"/>
              <a:gd name="T5" fmla="*/ 35 h 104"/>
              <a:gd name="T6" fmla="*/ 43 w 57"/>
              <a:gd name="T7" fmla="*/ 57 h 104"/>
              <a:gd name="T8" fmla="*/ 37 w 57"/>
              <a:gd name="T9" fmla="*/ 67 h 104"/>
              <a:gd name="T10" fmla="*/ 36 w 57"/>
              <a:gd name="T11" fmla="*/ 78 h 104"/>
              <a:gd name="T12" fmla="*/ 36 w 57"/>
              <a:gd name="T13" fmla="*/ 82 h 104"/>
              <a:gd name="T14" fmla="*/ 32 w 57"/>
              <a:gd name="T15" fmla="*/ 83 h 104"/>
              <a:gd name="T16" fmla="*/ 30 w 57"/>
              <a:gd name="T17" fmla="*/ 95 h 104"/>
              <a:gd name="T18" fmla="*/ 28 w 57"/>
              <a:gd name="T19" fmla="*/ 96 h 104"/>
              <a:gd name="T20" fmla="*/ 26 w 57"/>
              <a:gd name="T21" fmla="*/ 102 h 104"/>
              <a:gd name="T22" fmla="*/ 8 w 57"/>
              <a:gd name="T23" fmla="*/ 104 h 104"/>
              <a:gd name="T24" fmla="*/ 6 w 57"/>
              <a:gd name="T25" fmla="*/ 95 h 104"/>
              <a:gd name="T26" fmla="*/ 4 w 57"/>
              <a:gd name="T27" fmla="*/ 91 h 104"/>
              <a:gd name="T28" fmla="*/ 0 w 57"/>
              <a:gd name="T29" fmla="*/ 89 h 104"/>
              <a:gd name="T30" fmla="*/ 0 w 57"/>
              <a:gd name="T31" fmla="*/ 82 h 104"/>
              <a:gd name="T32" fmla="*/ 2 w 57"/>
              <a:gd name="T33" fmla="*/ 80 h 104"/>
              <a:gd name="T34" fmla="*/ 0 w 57"/>
              <a:gd name="T35" fmla="*/ 78 h 104"/>
              <a:gd name="T36" fmla="*/ 4 w 57"/>
              <a:gd name="T37" fmla="*/ 70 h 104"/>
              <a:gd name="T38" fmla="*/ 4 w 57"/>
              <a:gd name="T39" fmla="*/ 67 h 104"/>
              <a:gd name="T40" fmla="*/ 8 w 57"/>
              <a:gd name="T41" fmla="*/ 65 h 104"/>
              <a:gd name="T42" fmla="*/ 11 w 57"/>
              <a:gd name="T43" fmla="*/ 55 h 104"/>
              <a:gd name="T44" fmla="*/ 8 w 57"/>
              <a:gd name="T45" fmla="*/ 50 h 104"/>
              <a:gd name="T46" fmla="*/ 8 w 57"/>
              <a:gd name="T47" fmla="*/ 39 h 104"/>
              <a:gd name="T48" fmla="*/ 11 w 57"/>
              <a:gd name="T49" fmla="*/ 35 h 104"/>
              <a:gd name="T50" fmla="*/ 17 w 57"/>
              <a:gd name="T51" fmla="*/ 31 h 104"/>
              <a:gd name="T52" fmla="*/ 26 w 57"/>
              <a:gd name="T53" fmla="*/ 24 h 104"/>
              <a:gd name="T54" fmla="*/ 32 w 57"/>
              <a:gd name="T55" fmla="*/ 26 h 104"/>
              <a:gd name="T56" fmla="*/ 34 w 57"/>
              <a:gd name="T57" fmla="*/ 14 h 104"/>
              <a:gd name="T58" fmla="*/ 39 w 57"/>
              <a:gd name="T59" fmla="*/ 13 h 104"/>
              <a:gd name="T60" fmla="*/ 43 w 57"/>
              <a:gd name="T6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104">
                <a:moveTo>
                  <a:pt x="43" y="0"/>
                </a:moveTo>
                <a:cubicBezTo>
                  <a:pt x="45" y="1"/>
                  <a:pt x="47" y="2"/>
                  <a:pt x="50" y="1"/>
                </a:cubicBezTo>
                <a:cubicBezTo>
                  <a:pt x="47" y="11"/>
                  <a:pt x="57" y="28"/>
                  <a:pt x="47" y="35"/>
                </a:cubicBezTo>
                <a:cubicBezTo>
                  <a:pt x="47" y="43"/>
                  <a:pt x="46" y="50"/>
                  <a:pt x="43" y="57"/>
                </a:cubicBezTo>
                <a:cubicBezTo>
                  <a:pt x="42" y="61"/>
                  <a:pt x="41" y="66"/>
                  <a:pt x="37" y="67"/>
                </a:cubicBezTo>
                <a:cubicBezTo>
                  <a:pt x="39" y="71"/>
                  <a:pt x="36" y="75"/>
                  <a:pt x="36" y="78"/>
                </a:cubicBezTo>
                <a:cubicBezTo>
                  <a:pt x="35" y="79"/>
                  <a:pt x="36" y="81"/>
                  <a:pt x="36" y="82"/>
                </a:cubicBezTo>
                <a:cubicBezTo>
                  <a:pt x="35" y="82"/>
                  <a:pt x="32" y="83"/>
                  <a:pt x="32" y="83"/>
                </a:cubicBezTo>
                <a:cubicBezTo>
                  <a:pt x="31" y="87"/>
                  <a:pt x="32" y="91"/>
                  <a:pt x="30" y="95"/>
                </a:cubicBezTo>
                <a:cubicBezTo>
                  <a:pt x="30" y="95"/>
                  <a:pt x="28" y="95"/>
                  <a:pt x="28" y="96"/>
                </a:cubicBezTo>
                <a:cubicBezTo>
                  <a:pt x="28" y="98"/>
                  <a:pt x="25" y="99"/>
                  <a:pt x="26" y="102"/>
                </a:cubicBezTo>
                <a:cubicBezTo>
                  <a:pt x="21" y="104"/>
                  <a:pt x="15" y="104"/>
                  <a:pt x="8" y="104"/>
                </a:cubicBezTo>
                <a:cubicBezTo>
                  <a:pt x="8" y="99"/>
                  <a:pt x="4" y="100"/>
                  <a:pt x="6" y="95"/>
                </a:cubicBezTo>
                <a:cubicBezTo>
                  <a:pt x="4" y="95"/>
                  <a:pt x="4" y="92"/>
                  <a:pt x="4" y="91"/>
                </a:cubicBezTo>
                <a:cubicBezTo>
                  <a:pt x="2" y="91"/>
                  <a:pt x="1" y="90"/>
                  <a:pt x="0" y="89"/>
                </a:cubicBezTo>
                <a:cubicBezTo>
                  <a:pt x="0" y="87"/>
                  <a:pt x="0" y="84"/>
                  <a:pt x="0" y="82"/>
                </a:cubicBezTo>
                <a:cubicBezTo>
                  <a:pt x="0" y="80"/>
                  <a:pt x="2" y="80"/>
                  <a:pt x="2" y="80"/>
                </a:cubicBezTo>
                <a:cubicBezTo>
                  <a:pt x="2" y="78"/>
                  <a:pt x="0" y="78"/>
                  <a:pt x="0" y="78"/>
                </a:cubicBezTo>
                <a:cubicBezTo>
                  <a:pt x="1" y="75"/>
                  <a:pt x="3" y="72"/>
                  <a:pt x="4" y="70"/>
                </a:cubicBezTo>
                <a:cubicBezTo>
                  <a:pt x="4" y="70"/>
                  <a:pt x="3" y="67"/>
                  <a:pt x="4" y="67"/>
                </a:cubicBezTo>
                <a:cubicBezTo>
                  <a:pt x="4" y="66"/>
                  <a:pt x="8" y="65"/>
                  <a:pt x="8" y="65"/>
                </a:cubicBezTo>
                <a:cubicBezTo>
                  <a:pt x="9" y="62"/>
                  <a:pt x="5" y="49"/>
                  <a:pt x="11" y="55"/>
                </a:cubicBezTo>
                <a:cubicBezTo>
                  <a:pt x="12" y="51"/>
                  <a:pt x="8" y="53"/>
                  <a:pt x="8" y="50"/>
                </a:cubicBezTo>
                <a:cubicBezTo>
                  <a:pt x="8" y="46"/>
                  <a:pt x="8" y="42"/>
                  <a:pt x="8" y="39"/>
                </a:cubicBezTo>
                <a:cubicBezTo>
                  <a:pt x="11" y="39"/>
                  <a:pt x="11" y="37"/>
                  <a:pt x="11" y="35"/>
                </a:cubicBezTo>
                <a:cubicBezTo>
                  <a:pt x="15" y="36"/>
                  <a:pt x="15" y="32"/>
                  <a:pt x="17" y="31"/>
                </a:cubicBezTo>
                <a:cubicBezTo>
                  <a:pt x="19" y="30"/>
                  <a:pt x="27" y="31"/>
                  <a:pt x="26" y="24"/>
                </a:cubicBezTo>
                <a:cubicBezTo>
                  <a:pt x="29" y="23"/>
                  <a:pt x="29" y="26"/>
                  <a:pt x="32" y="26"/>
                </a:cubicBezTo>
                <a:cubicBezTo>
                  <a:pt x="30" y="20"/>
                  <a:pt x="34" y="19"/>
                  <a:pt x="34" y="14"/>
                </a:cubicBezTo>
                <a:cubicBezTo>
                  <a:pt x="39" y="17"/>
                  <a:pt x="38" y="2"/>
                  <a:pt x="39" y="13"/>
                </a:cubicBezTo>
                <a:cubicBezTo>
                  <a:pt x="46" y="10"/>
                  <a:pt x="40" y="2"/>
                  <a:pt x="4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7" name="îṡḷïḋe"/>
          <p:cNvGrpSpPr/>
          <p:nvPr/>
        </p:nvGrpSpPr>
        <p:grpSpPr>
          <a:xfrm>
            <a:off x="4674453" y="2087419"/>
            <a:ext cx="2908571" cy="2908571"/>
            <a:chOff x="4488867" y="1821867"/>
            <a:chExt cx="3214266" cy="3214266"/>
          </a:xfrm>
          <a:solidFill>
            <a:srgbClr val="20B2AA"/>
          </a:solidFill>
        </p:grpSpPr>
        <p:sp>
          <p:nvSpPr>
            <p:cNvPr id="281" name="îṧľíḓè"/>
            <p:cNvSpPr/>
            <p:nvPr/>
          </p:nvSpPr>
          <p:spPr bwMode="auto">
            <a:xfrm>
              <a:off x="4488867" y="3424170"/>
              <a:ext cx="1613574" cy="1611963"/>
            </a:xfrm>
            <a:custGeom>
              <a:avLst/>
              <a:gdLst>
                <a:gd name="connsiteX0" fmla="*/ 0 w 1613574"/>
                <a:gd name="connsiteY0" fmla="*/ 0 h 1611963"/>
                <a:gd name="connsiteX1" fmla="*/ 365319 w 1613574"/>
                <a:gd name="connsiteY1" fmla="*/ 0 h 1611963"/>
                <a:gd name="connsiteX2" fmla="*/ 369704 w 1613574"/>
                <a:gd name="connsiteY2" fmla="*/ 0 h 1611963"/>
                <a:gd name="connsiteX3" fmla="*/ 369460 w 1613574"/>
                <a:gd name="connsiteY3" fmla="*/ 4830 h 1611963"/>
                <a:gd name="connsiteX4" fmla="*/ 1607133 w 1613574"/>
                <a:gd name="connsiteY4" fmla="*/ 1242502 h 1611963"/>
                <a:gd name="connsiteX5" fmla="*/ 1613574 w 1613574"/>
                <a:gd name="connsiteY5" fmla="*/ 1242177 h 1611963"/>
                <a:gd name="connsiteX6" fmla="*/ 1613574 w 1613574"/>
                <a:gd name="connsiteY6" fmla="*/ 1244216 h 1611963"/>
                <a:gd name="connsiteX7" fmla="*/ 1613574 w 1613574"/>
                <a:gd name="connsiteY7" fmla="*/ 1611963 h 1611963"/>
                <a:gd name="connsiteX8" fmla="*/ 0 w 1613574"/>
                <a:gd name="connsiteY8" fmla="*/ 0 h 161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3574" h="1611963">
                  <a:moveTo>
                    <a:pt x="0" y="0"/>
                  </a:moveTo>
                  <a:cubicBezTo>
                    <a:pt x="0" y="0"/>
                    <a:pt x="0" y="0"/>
                    <a:pt x="365319" y="0"/>
                  </a:cubicBezTo>
                  <a:lnTo>
                    <a:pt x="369704" y="0"/>
                  </a:lnTo>
                  <a:lnTo>
                    <a:pt x="369460" y="4830"/>
                  </a:lnTo>
                  <a:cubicBezTo>
                    <a:pt x="369460" y="688377"/>
                    <a:pt x="923585" y="1242502"/>
                    <a:pt x="1607133" y="1242502"/>
                  </a:cubicBezTo>
                  <a:lnTo>
                    <a:pt x="1613574" y="1242177"/>
                  </a:lnTo>
                  <a:lnTo>
                    <a:pt x="1613574" y="1244216"/>
                  </a:lnTo>
                  <a:cubicBezTo>
                    <a:pt x="1613574" y="1324682"/>
                    <a:pt x="1613574" y="1441722"/>
                    <a:pt x="1613574" y="1611963"/>
                  </a:cubicBezTo>
                  <a:cubicBezTo>
                    <a:pt x="724291" y="1611963"/>
                    <a:pt x="0" y="888396"/>
                    <a:pt x="0" y="0"/>
                  </a:cubicBezTo>
                  <a:close/>
                </a:path>
              </a:pathLst>
            </a:custGeom>
            <a:grpFill/>
            <a:ln w="50800">
              <a:solidFill>
                <a:schemeClr val="bg1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algn="ctr"/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2" name="iṩlïďè"/>
            <p:cNvSpPr/>
            <p:nvPr/>
          </p:nvSpPr>
          <p:spPr bwMode="auto">
            <a:xfrm>
              <a:off x="4488867" y="1821867"/>
              <a:ext cx="1613574" cy="1613574"/>
            </a:xfrm>
            <a:custGeom>
              <a:avLst/>
              <a:gdLst>
                <a:gd name="connsiteX0" fmla="*/ 1613574 w 1613574"/>
                <a:gd name="connsiteY0" fmla="*/ 0 h 1613574"/>
                <a:gd name="connsiteX1" fmla="*/ 1613574 w 1613574"/>
                <a:gd name="connsiteY1" fmla="*/ 363445 h 1613574"/>
                <a:gd name="connsiteX2" fmla="*/ 1613574 w 1613574"/>
                <a:gd name="connsiteY2" fmla="*/ 369786 h 1613574"/>
                <a:gd name="connsiteX3" fmla="*/ 1607133 w 1613574"/>
                <a:gd name="connsiteY3" fmla="*/ 369461 h 1613574"/>
                <a:gd name="connsiteX4" fmla="*/ 369460 w 1613574"/>
                <a:gd name="connsiteY4" fmla="*/ 1607133 h 1613574"/>
                <a:gd name="connsiteX5" fmla="*/ 369786 w 1613574"/>
                <a:gd name="connsiteY5" fmla="*/ 1613574 h 1613574"/>
                <a:gd name="connsiteX6" fmla="*/ 368115 w 1613574"/>
                <a:gd name="connsiteY6" fmla="*/ 1613574 h 1613574"/>
                <a:gd name="connsiteX7" fmla="*/ 0 w 1613574"/>
                <a:gd name="connsiteY7" fmla="*/ 1613574 h 1613574"/>
                <a:gd name="connsiteX8" fmla="*/ 1613574 w 1613574"/>
                <a:gd name="connsiteY8" fmla="*/ 0 h 161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3574" h="1613574">
                  <a:moveTo>
                    <a:pt x="1613574" y="0"/>
                  </a:moveTo>
                  <a:cubicBezTo>
                    <a:pt x="1613574" y="0"/>
                    <a:pt x="1613574" y="0"/>
                    <a:pt x="1613574" y="363445"/>
                  </a:cubicBezTo>
                  <a:lnTo>
                    <a:pt x="1613574" y="369786"/>
                  </a:lnTo>
                  <a:lnTo>
                    <a:pt x="1607133" y="369461"/>
                  </a:lnTo>
                  <a:cubicBezTo>
                    <a:pt x="923585" y="369461"/>
                    <a:pt x="369460" y="923586"/>
                    <a:pt x="369460" y="1607133"/>
                  </a:cubicBezTo>
                  <a:lnTo>
                    <a:pt x="369786" y="1613574"/>
                  </a:lnTo>
                  <a:lnTo>
                    <a:pt x="368115" y="1613574"/>
                  </a:lnTo>
                  <a:cubicBezTo>
                    <a:pt x="287569" y="1613574"/>
                    <a:pt x="170411" y="1613574"/>
                    <a:pt x="0" y="1613574"/>
                  </a:cubicBezTo>
                  <a:cubicBezTo>
                    <a:pt x="0" y="724291"/>
                    <a:pt x="724291" y="0"/>
                    <a:pt x="1613574" y="0"/>
                  </a:cubicBezTo>
                  <a:close/>
                </a:path>
              </a:pathLst>
            </a:custGeom>
            <a:grpFill/>
            <a:ln w="50800">
              <a:solidFill>
                <a:schemeClr val="bg1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algn="ctr"/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3" name="îšḷiḓe"/>
            <p:cNvSpPr/>
            <p:nvPr/>
          </p:nvSpPr>
          <p:spPr bwMode="auto">
            <a:xfrm>
              <a:off x="6091169" y="3424170"/>
              <a:ext cx="1611964" cy="1611963"/>
            </a:xfrm>
            <a:custGeom>
              <a:avLst/>
              <a:gdLst>
                <a:gd name="connsiteX0" fmla="*/ 1242260 w 1611964"/>
                <a:gd name="connsiteY0" fmla="*/ 0 h 1611963"/>
                <a:gd name="connsiteX1" fmla="*/ 1244217 w 1611964"/>
                <a:gd name="connsiteY1" fmla="*/ 0 h 1611963"/>
                <a:gd name="connsiteX2" fmla="*/ 1611964 w 1611964"/>
                <a:gd name="connsiteY2" fmla="*/ 0 h 1611963"/>
                <a:gd name="connsiteX3" fmla="*/ 0 w 1611964"/>
                <a:gd name="connsiteY3" fmla="*/ 1611963 h 1611963"/>
                <a:gd name="connsiteX4" fmla="*/ 0 w 1611964"/>
                <a:gd name="connsiteY4" fmla="*/ 1247009 h 1611963"/>
                <a:gd name="connsiteX5" fmla="*/ 0 w 1611964"/>
                <a:gd name="connsiteY5" fmla="*/ 1242258 h 1611963"/>
                <a:gd name="connsiteX6" fmla="*/ 4831 w 1611964"/>
                <a:gd name="connsiteY6" fmla="*/ 1242502 h 1611963"/>
                <a:gd name="connsiteX7" fmla="*/ 1242504 w 1611964"/>
                <a:gd name="connsiteY7" fmla="*/ 4830 h 161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964" h="1611963">
                  <a:moveTo>
                    <a:pt x="1242260" y="0"/>
                  </a:moveTo>
                  <a:lnTo>
                    <a:pt x="1244217" y="0"/>
                  </a:lnTo>
                  <a:cubicBezTo>
                    <a:pt x="1324683" y="0"/>
                    <a:pt x="1441723" y="0"/>
                    <a:pt x="1611964" y="0"/>
                  </a:cubicBezTo>
                  <a:cubicBezTo>
                    <a:pt x="1611964" y="888396"/>
                    <a:pt x="888396" y="1611963"/>
                    <a:pt x="0" y="1611963"/>
                  </a:cubicBezTo>
                  <a:cubicBezTo>
                    <a:pt x="0" y="1611963"/>
                    <a:pt x="0" y="1611963"/>
                    <a:pt x="0" y="1247009"/>
                  </a:cubicBezTo>
                  <a:lnTo>
                    <a:pt x="0" y="1242258"/>
                  </a:lnTo>
                  <a:lnTo>
                    <a:pt x="4831" y="1242502"/>
                  </a:lnTo>
                  <a:cubicBezTo>
                    <a:pt x="688379" y="1242502"/>
                    <a:pt x="1242504" y="688377"/>
                    <a:pt x="1242504" y="4830"/>
                  </a:cubicBezTo>
                  <a:close/>
                </a:path>
              </a:pathLst>
            </a:custGeom>
            <a:grpFill/>
            <a:ln w="50800">
              <a:solidFill>
                <a:schemeClr val="bg1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algn="ctr"/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4" name="iṧľîḋê"/>
            <p:cNvSpPr/>
            <p:nvPr/>
          </p:nvSpPr>
          <p:spPr bwMode="auto">
            <a:xfrm>
              <a:off x="6091169" y="1821867"/>
              <a:ext cx="1611964" cy="1613574"/>
            </a:xfrm>
            <a:custGeom>
              <a:avLst/>
              <a:gdLst>
                <a:gd name="connsiteX0" fmla="*/ 0 w 1611964"/>
                <a:gd name="connsiteY0" fmla="*/ 0 h 1613574"/>
                <a:gd name="connsiteX1" fmla="*/ 1611964 w 1611964"/>
                <a:gd name="connsiteY1" fmla="*/ 1613574 h 1613574"/>
                <a:gd name="connsiteX2" fmla="*/ 1247010 w 1611964"/>
                <a:gd name="connsiteY2" fmla="*/ 1613574 h 1613574"/>
                <a:gd name="connsiteX3" fmla="*/ 1242179 w 1611964"/>
                <a:gd name="connsiteY3" fmla="*/ 1613574 h 1613574"/>
                <a:gd name="connsiteX4" fmla="*/ 1242504 w 1611964"/>
                <a:gd name="connsiteY4" fmla="*/ 1607133 h 1613574"/>
                <a:gd name="connsiteX5" fmla="*/ 4831 w 1611964"/>
                <a:gd name="connsiteY5" fmla="*/ 369461 h 1613574"/>
                <a:gd name="connsiteX6" fmla="*/ 0 w 1611964"/>
                <a:gd name="connsiteY6" fmla="*/ 369705 h 1613574"/>
                <a:gd name="connsiteX7" fmla="*/ 0 w 1611964"/>
                <a:gd name="connsiteY7" fmla="*/ 366227 h 1613574"/>
                <a:gd name="connsiteX8" fmla="*/ 0 w 1611964"/>
                <a:gd name="connsiteY8" fmla="*/ 0 h 161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1964" h="1613574">
                  <a:moveTo>
                    <a:pt x="0" y="0"/>
                  </a:moveTo>
                  <a:cubicBezTo>
                    <a:pt x="888396" y="0"/>
                    <a:pt x="1611964" y="724291"/>
                    <a:pt x="1611964" y="1613574"/>
                  </a:cubicBezTo>
                  <a:cubicBezTo>
                    <a:pt x="1611964" y="1613574"/>
                    <a:pt x="1611964" y="1613574"/>
                    <a:pt x="1247010" y="1613574"/>
                  </a:cubicBezTo>
                  <a:lnTo>
                    <a:pt x="1242179" y="1613574"/>
                  </a:lnTo>
                  <a:lnTo>
                    <a:pt x="1242504" y="1607133"/>
                  </a:lnTo>
                  <a:cubicBezTo>
                    <a:pt x="1242504" y="923586"/>
                    <a:pt x="688379" y="369461"/>
                    <a:pt x="4831" y="369461"/>
                  </a:cubicBezTo>
                  <a:lnTo>
                    <a:pt x="0" y="369705"/>
                  </a:lnTo>
                  <a:lnTo>
                    <a:pt x="0" y="366227"/>
                  </a:lnTo>
                  <a:cubicBezTo>
                    <a:pt x="0" y="286094"/>
                    <a:pt x="0" y="169537"/>
                    <a:pt x="0" y="0"/>
                  </a:cubicBezTo>
                  <a:close/>
                </a:path>
              </a:pathLst>
            </a:custGeom>
            <a:grpFill/>
            <a:ln w="50800">
              <a:solidFill>
                <a:schemeClr val="bg1"/>
              </a:solidFill>
              <a:round/>
            </a:ln>
          </p:spPr>
          <p:txBody>
            <a:bodyPr wrap="square" anchor="ctr">
              <a:noAutofit/>
            </a:bodyPr>
            <a:lstStyle/>
            <a:p>
              <a:pPr algn="ctr"/>
              <a:endParaRPr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îşļiḑê"/>
          <p:cNvSpPr/>
          <p:nvPr/>
        </p:nvSpPr>
        <p:spPr>
          <a:xfrm>
            <a:off x="4771988" y="2289773"/>
            <a:ext cx="689718" cy="689717"/>
          </a:xfrm>
          <a:prstGeom prst="ellipse">
            <a:avLst/>
          </a:prstGeom>
          <a:solidFill>
            <a:srgbClr val="20B2AA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ïš1îḓé"/>
          <p:cNvSpPr/>
          <p:nvPr/>
        </p:nvSpPr>
        <p:spPr>
          <a:xfrm>
            <a:off x="6772894" y="2299030"/>
            <a:ext cx="689718" cy="689717"/>
          </a:xfrm>
          <a:prstGeom prst="ellipse">
            <a:avLst/>
          </a:prstGeom>
          <a:solidFill>
            <a:srgbClr val="20B2AA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i$liďe"/>
          <p:cNvSpPr/>
          <p:nvPr/>
        </p:nvSpPr>
        <p:spPr>
          <a:xfrm>
            <a:off x="4771988" y="4070713"/>
            <a:ext cx="689718" cy="689717"/>
          </a:xfrm>
          <a:prstGeom prst="ellipse">
            <a:avLst/>
          </a:prstGeom>
          <a:solidFill>
            <a:srgbClr val="20B2AA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îṩḷíḍé"/>
          <p:cNvSpPr/>
          <p:nvPr/>
        </p:nvSpPr>
        <p:spPr>
          <a:xfrm>
            <a:off x="6772894" y="4070713"/>
            <a:ext cx="689718" cy="689717"/>
          </a:xfrm>
          <a:prstGeom prst="ellipse">
            <a:avLst/>
          </a:prstGeom>
          <a:solidFill>
            <a:srgbClr val="20B2AA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iṩľîďè"/>
          <p:cNvSpPr/>
          <p:nvPr/>
        </p:nvSpPr>
        <p:spPr bwMode="auto">
          <a:xfrm>
            <a:off x="4920610" y="2455105"/>
            <a:ext cx="392474" cy="3775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îşľíďè"/>
          <p:cNvSpPr/>
          <p:nvPr/>
        </p:nvSpPr>
        <p:spPr bwMode="auto">
          <a:xfrm>
            <a:off x="6921516" y="2455105"/>
            <a:ext cx="392474" cy="3775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iŝ1îḓé"/>
          <p:cNvSpPr/>
          <p:nvPr/>
        </p:nvSpPr>
        <p:spPr bwMode="auto">
          <a:xfrm>
            <a:off x="6921516" y="4226788"/>
            <a:ext cx="392474" cy="3775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íşḻïḋê"/>
          <p:cNvSpPr/>
          <p:nvPr/>
        </p:nvSpPr>
        <p:spPr bwMode="auto">
          <a:xfrm>
            <a:off x="4920610" y="4226788"/>
            <a:ext cx="392474" cy="37756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0" name="íṥ1íḑé"/>
          <p:cNvSpPr/>
          <p:nvPr/>
        </p:nvSpPr>
        <p:spPr bwMode="auto">
          <a:xfrm>
            <a:off x="2168540" y="253608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501" name="ïṣľíḍe"/>
          <p:cNvSpPr txBox="1"/>
          <p:nvPr/>
        </p:nvSpPr>
        <p:spPr bwMode="auto">
          <a:xfrm>
            <a:off x="2168540" y="212320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000000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502" name="íṥ1íḑé"/>
          <p:cNvSpPr/>
          <p:nvPr/>
        </p:nvSpPr>
        <p:spPr bwMode="auto">
          <a:xfrm>
            <a:off x="2168540" y="432667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503" name="ïṣľíḍe"/>
          <p:cNvSpPr txBox="1"/>
          <p:nvPr/>
        </p:nvSpPr>
        <p:spPr bwMode="auto">
          <a:xfrm>
            <a:off x="2168540" y="391379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000000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504" name="íṥ1íḑé"/>
          <p:cNvSpPr/>
          <p:nvPr/>
        </p:nvSpPr>
        <p:spPr bwMode="auto">
          <a:xfrm>
            <a:off x="7967561" y="253608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505" name="ïṣľíḍe"/>
          <p:cNvSpPr txBox="1"/>
          <p:nvPr/>
        </p:nvSpPr>
        <p:spPr bwMode="auto">
          <a:xfrm>
            <a:off x="7967561" y="212320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000000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506" name="íṥ1íḑé"/>
          <p:cNvSpPr/>
          <p:nvPr/>
        </p:nvSpPr>
        <p:spPr bwMode="auto">
          <a:xfrm>
            <a:off x="7967561" y="432667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507" name="ïṣľíḍe"/>
          <p:cNvSpPr txBox="1"/>
          <p:nvPr/>
        </p:nvSpPr>
        <p:spPr bwMode="auto">
          <a:xfrm>
            <a:off x="7967561" y="391379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000000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509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510" name="任意多边形: 形状 16"/>
          <p:cNvSpPr/>
          <p:nvPr userDrawn="1"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37" name="任意多边形 136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139" name="矩形 138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ṣļíďè"/>
          <p:cNvSpPr txBox="1"/>
          <p:nvPr/>
        </p:nvSpPr>
        <p:spPr>
          <a:xfrm>
            <a:off x="8140425" y="4405040"/>
            <a:ext cx="3160309" cy="10835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Copy paste fonts. Choose the only option to retain text.</a:t>
            </a:r>
          </a:p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7" name="îslíḓe"/>
          <p:cNvSpPr txBox="1"/>
          <p:nvPr/>
        </p:nvSpPr>
        <p:spPr>
          <a:xfrm>
            <a:off x="8140425" y="4077856"/>
            <a:ext cx="3160309" cy="3117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de-DE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Text here</a:t>
            </a:r>
          </a:p>
        </p:txBody>
      </p:sp>
      <p:sp>
        <p:nvSpPr>
          <p:cNvPr id="8" name="i$ļîḓe"/>
          <p:cNvSpPr/>
          <p:nvPr/>
        </p:nvSpPr>
        <p:spPr>
          <a:xfrm>
            <a:off x="8244077" y="3492743"/>
            <a:ext cx="258614" cy="3598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403" y="112293"/>
                </a:moveTo>
                <a:lnTo>
                  <a:pt x="75403" y="112293"/>
                </a:lnTo>
                <a:cubicBezTo>
                  <a:pt x="75403" y="114770"/>
                  <a:pt x="78044" y="117247"/>
                  <a:pt x="80684" y="117247"/>
                </a:cubicBezTo>
                <a:cubicBezTo>
                  <a:pt x="109144" y="119724"/>
                  <a:pt x="109144" y="119724"/>
                  <a:pt x="109144" y="119724"/>
                </a:cubicBezTo>
                <a:cubicBezTo>
                  <a:pt x="112078" y="119724"/>
                  <a:pt x="112078" y="117247"/>
                  <a:pt x="114718" y="114770"/>
                </a:cubicBezTo>
                <a:cubicBezTo>
                  <a:pt x="114718" y="92752"/>
                  <a:pt x="114718" y="92752"/>
                  <a:pt x="114718" y="92752"/>
                </a:cubicBezTo>
                <a:cubicBezTo>
                  <a:pt x="78044" y="90275"/>
                  <a:pt x="78044" y="90275"/>
                  <a:pt x="78044" y="90275"/>
                </a:cubicBezTo>
                <a:lnTo>
                  <a:pt x="75403" y="112293"/>
                </a:lnTo>
                <a:close/>
                <a:moveTo>
                  <a:pt x="5281" y="92752"/>
                </a:moveTo>
                <a:lnTo>
                  <a:pt x="5281" y="92752"/>
                </a:lnTo>
                <a:cubicBezTo>
                  <a:pt x="5281" y="114770"/>
                  <a:pt x="5281" y="114770"/>
                  <a:pt x="5281" y="114770"/>
                </a:cubicBezTo>
                <a:cubicBezTo>
                  <a:pt x="5281" y="117247"/>
                  <a:pt x="7921" y="119724"/>
                  <a:pt x="10268" y="119724"/>
                </a:cubicBezTo>
                <a:cubicBezTo>
                  <a:pt x="39022" y="117247"/>
                  <a:pt x="39022" y="117247"/>
                  <a:pt x="39022" y="117247"/>
                </a:cubicBezTo>
                <a:cubicBezTo>
                  <a:pt x="41662" y="117247"/>
                  <a:pt x="44303" y="114770"/>
                  <a:pt x="44303" y="112293"/>
                </a:cubicBezTo>
                <a:cubicBezTo>
                  <a:pt x="41662" y="90275"/>
                  <a:pt x="41662" y="90275"/>
                  <a:pt x="41662" y="90275"/>
                </a:cubicBezTo>
                <a:lnTo>
                  <a:pt x="5281" y="92752"/>
                </a:lnTo>
                <a:close/>
                <a:moveTo>
                  <a:pt x="0" y="56422"/>
                </a:moveTo>
                <a:lnTo>
                  <a:pt x="0" y="56422"/>
                </a:lnTo>
                <a:cubicBezTo>
                  <a:pt x="2640" y="80642"/>
                  <a:pt x="2640" y="80642"/>
                  <a:pt x="2640" y="80642"/>
                </a:cubicBezTo>
                <a:cubicBezTo>
                  <a:pt x="39022" y="75688"/>
                  <a:pt x="39022" y="75688"/>
                  <a:pt x="39022" y="75688"/>
                </a:cubicBezTo>
                <a:cubicBezTo>
                  <a:pt x="39022" y="53944"/>
                  <a:pt x="39022" y="53944"/>
                  <a:pt x="39022" y="53944"/>
                </a:cubicBezTo>
                <a:lnTo>
                  <a:pt x="39022" y="51467"/>
                </a:lnTo>
                <a:cubicBezTo>
                  <a:pt x="39022" y="41834"/>
                  <a:pt x="46943" y="31926"/>
                  <a:pt x="59853" y="31926"/>
                </a:cubicBezTo>
                <a:cubicBezTo>
                  <a:pt x="72762" y="31926"/>
                  <a:pt x="80684" y="41834"/>
                  <a:pt x="80684" y="51467"/>
                </a:cubicBezTo>
                <a:lnTo>
                  <a:pt x="80684" y="53944"/>
                </a:lnTo>
                <a:cubicBezTo>
                  <a:pt x="78044" y="75688"/>
                  <a:pt x="78044" y="75688"/>
                  <a:pt x="78044" y="75688"/>
                </a:cubicBezTo>
                <a:cubicBezTo>
                  <a:pt x="117066" y="80642"/>
                  <a:pt x="117066" y="80642"/>
                  <a:pt x="117066" y="80642"/>
                </a:cubicBezTo>
                <a:cubicBezTo>
                  <a:pt x="119706" y="56422"/>
                  <a:pt x="119706" y="56422"/>
                  <a:pt x="119706" y="56422"/>
                </a:cubicBezTo>
                <a:cubicBezTo>
                  <a:pt x="119706" y="53944"/>
                  <a:pt x="119706" y="53944"/>
                  <a:pt x="119706" y="51467"/>
                </a:cubicBezTo>
                <a:cubicBezTo>
                  <a:pt x="119706" y="22018"/>
                  <a:pt x="93594" y="0"/>
                  <a:pt x="59853" y="0"/>
                </a:cubicBezTo>
                <a:cubicBezTo>
                  <a:pt x="25819" y="0"/>
                  <a:pt x="0" y="22018"/>
                  <a:pt x="0" y="51467"/>
                </a:cubicBezTo>
                <a:cubicBezTo>
                  <a:pt x="0" y="53944"/>
                  <a:pt x="0" y="53944"/>
                  <a:pt x="0" y="56422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wrap="square" lIns="91440" tIns="45720" rIns="91440" bIns="45720" anchor="ctr" anchorCtr="0">
            <a:normAutofit fontScale="2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iśľïďè"/>
          <p:cNvSpPr txBox="1"/>
          <p:nvPr/>
        </p:nvSpPr>
        <p:spPr>
          <a:xfrm>
            <a:off x="673100" y="4405040"/>
            <a:ext cx="3160309" cy="10835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Copy paste fonts. Choose the only option to retain text.</a:t>
            </a:r>
          </a:p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10" name="ísḻiďé"/>
          <p:cNvSpPr txBox="1"/>
          <p:nvPr/>
        </p:nvSpPr>
        <p:spPr>
          <a:xfrm>
            <a:off x="673100" y="4077856"/>
            <a:ext cx="3160309" cy="3117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Text here</a:t>
            </a:r>
          </a:p>
        </p:txBody>
      </p:sp>
      <p:sp>
        <p:nvSpPr>
          <p:cNvPr id="11" name="iṡḻïďé"/>
          <p:cNvSpPr/>
          <p:nvPr/>
        </p:nvSpPr>
        <p:spPr>
          <a:xfrm>
            <a:off x="782082" y="3455644"/>
            <a:ext cx="287588" cy="29734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79" y="45112"/>
                </a:moveTo>
                <a:lnTo>
                  <a:pt x="59879" y="45112"/>
                </a:lnTo>
                <a:cubicBezTo>
                  <a:pt x="49014" y="45112"/>
                  <a:pt x="42736" y="52932"/>
                  <a:pt x="42736" y="66466"/>
                </a:cubicBezTo>
                <a:cubicBezTo>
                  <a:pt x="42736" y="80000"/>
                  <a:pt x="49014" y="87819"/>
                  <a:pt x="59879" y="87819"/>
                </a:cubicBezTo>
                <a:cubicBezTo>
                  <a:pt x="70503" y="87819"/>
                  <a:pt x="77022" y="80000"/>
                  <a:pt x="77022" y="66466"/>
                </a:cubicBezTo>
                <a:cubicBezTo>
                  <a:pt x="77022" y="52932"/>
                  <a:pt x="70503" y="45112"/>
                  <a:pt x="59879" y="45112"/>
                </a:cubicBezTo>
                <a:close/>
                <a:moveTo>
                  <a:pt x="106720" y="21052"/>
                </a:moveTo>
                <a:lnTo>
                  <a:pt x="106720" y="21052"/>
                </a:lnTo>
                <a:cubicBezTo>
                  <a:pt x="93923" y="21052"/>
                  <a:pt x="93923" y="21052"/>
                  <a:pt x="93923" y="21052"/>
                </a:cubicBezTo>
                <a:cubicBezTo>
                  <a:pt x="91750" y="21052"/>
                  <a:pt x="89818" y="21052"/>
                  <a:pt x="87645" y="18345"/>
                </a:cubicBezTo>
                <a:cubicBezTo>
                  <a:pt x="85472" y="2406"/>
                  <a:pt x="85472" y="2406"/>
                  <a:pt x="85472" y="2406"/>
                </a:cubicBezTo>
                <a:cubicBezTo>
                  <a:pt x="83299" y="2406"/>
                  <a:pt x="81126" y="0"/>
                  <a:pt x="78953" y="0"/>
                </a:cubicBezTo>
                <a:cubicBezTo>
                  <a:pt x="38390" y="0"/>
                  <a:pt x="38390" y="0"/>
                  <a:pt x="38390" y="0"/>
                </a:cubicBezTo>
                <a:cubicBezTo>
                  <a:pt x="38390" y="0"/>
                  <a:pt x="36217" y="2406"/>
                  <a:pt x="34285" y="2406"/>
                </a:cubicBezTo>
                <a:cubicBezTo>
                  <a:pt x="29698" y="18345"/>
                  <a:pt x="29698" y="18345"/>
                  <a:pt x="29698" y="18345"/>
                </a:cubicBezTo>
                <a:cubicBezTo>
                  <a:pt x="29698" y="21052"/>
                  <a:pt x="27766" y="21052"/>
                  <a:pt x="25593" y="21052"/>
                </a:cubicBezTo>
                <a:cubicBezTo>
                  <a:pt x="12796" y="21052"/>
                  <a:pt x="12796" y="21052"/>
                  <a:pt x="12796" y="21052"/>
                </a:cubicBezTo>
                <a:cubicBezTo>
                  <a:pt x="4104" y="21052"/>
                  <a:pt x="0" y="29172"/>
                  <a:pt x="0" y="36992"/>
                </a:cubicBezTo>
                <a:cubicBezTo>
                  <a:pt x="0" y="103759"/>
                  <a:pt x="0" y="103759"/>
                  <a:pt x="0" y="103759"/>
                </a:cubicBezTo>
                <a:cubicBezTo>
                  <a:pt x="0" y="111879"/>
                  <a:pt x="4104" y="119699"/>
                  <a:pt x="12796" y="119699"/>
                </a:cubicBezTo>
                <a:cubicBezTo>
                  <a:pt x="106720" y="119699"/>
                  <a:pt x="106720" y="119699"/>
                  <a:pt x="106720" y="119699"/>
                </a:cubicBezTo>
                <a:cubicBezTo>
                  <a:pt x="113480" y="119699"/>
                  <a:pt x="119758" y="111879"/>
                  <a:pt x="119758" y="103759"/>
                </a:cubicBezTo>
                <a:cubicBezTo>
                  <a:pt x="119758" y="36992"/>
                  <a:pt x="119758" y="36992"/>
                  <a:pt x="119758" y="36992"/>
                </a:cubicBezTo>
                <a:cubicBezTo>
                  <a:pt x="119758" y="29172"/>
                  <a:pt x="113480" y="21052"/>
                  <a:pt x="106720" y="21052"/>
                </a:cubicBezTo>
                <a:close/>
                <a:moveTo>
                  <a:pt x="59879" y="103759"/>
                </a:moveTo>
                <a:lnTo>
                  <a:pt x="59879" y="103759"/>
                </a:lnTo>
                <a:cubicBezTo>
                  <a:pt x="42736" y="103759"/>
                  <a:pt x="29698" y="87819"/>
                  <a:pt x="29698" y="66466"/>
                </a:cubicBezTo>
                <a:cubicBezTo>
                  <a:pt x="29698" y="45112"/>
                  <a:pt x="42736" y="29172"/>
                  <a:pt x="59879" y="29172"/>
                </a:cubicBezTo>
                <a:cubicBezTo>
                  <a:pt x="77022" y="29172"/>
                  <a:pt x="89818" y="45112"/>
                  <a:pt x="89818" y="66466"/>
                </a:cubicBezTo>
                <a:cubicBezTo>
                  <a:pt x="89818" y="87819"/>
                  <a:pt x="77022" y="103759"/>
                  <a:pt x="59879" y="103759"/>
                </a:cubicBezTo>
                <a:close/>
                <a:moveTo>
                  <a:pt x="102615" y="47819"/>
                </a:moveTo>
                <a:lnTo>
                  <a:pt x="102615" y="47819"/>
                </a:lnTo>
                <a:cubicBezTo>
                  <a:pt x="100442" y="47819"/>
                  <a:pt x="98269" y="45112"/>
                  <a:pt x="98269" y="42406"/>
                </a:cubicBezTo>
                <a:cubicBezTo>
                  <a:pt x="98269" y="39699"/>
                  <a:pt x="100442" y="36992"/>
                  <a:pt x="102615" y="36992"/>
                </a:cubicBezTo>
                <a:cubicBezTo>
                  <a:pt x="104547" y="36992"/>
                  <a:pt x="106720" y="39699"/>
                  <a:pt x="106720" y="42406"/>
                </a:cubicBezTo>
                <a:cubicBezTo>
                  <a:pt x="106720" y="45112"/>
                  <a:pt x="104547" y="47819"/>
                  <a:pt x="102615" y="47819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wrap="square" lIns="91440" tIns="45720" rIns="91440" bIns="45720" anchor="ctr" anchorCtr="0">
            <a:normAutofit fontScale="2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iṥļïďê"/>
          <p:cNvSpPr txBox="1"/>
          <p:nvPr/>
        </p:nvSpPr>
        <p:spPr>
          <a:xfrm>
            <a:off x="4419433" y="4405040"/>
            <a:ext cx="3160309" cy="10835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Copy paste fonts. Choose the only option to retain text.</a:t>
            </a:r>
          </a:p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13" name="iśḷïḋé"/>
          <p:cNvSpPr txBox="1"/>
          <p:nvPr/>
        </p:nvSpPr>
        <p:spPr>
          <a:xfrm>
            <a:off x="4419433" y="4077856"/>
            <a:ext cx="3160309" cy="3117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de-DE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Text here</a:t>
            </a:r>
          </a:p>
        </p:txBody>
      </p:sp>
      <p:sp>
        <p:nvSpPr>
          <p:cNvPr id="14" name="îṣľíḍé"/>
          <p:cNvSpPr/>
          <p:nvPr/>
        </p:nvSpPr>
        <p:spPr>
          <a:xfrm>
            <a:off x="4506934" y="3466162"/>
            <a:ext cx="292053" cy="307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324" y="2895"/>
                </a:moveTo>
                <a:lnTo>
                  <a:pt x="115324" y="2895"/>
                </a:lnTo>
                <a:cubicBezTo>
                  <a:pt x="112727" y="2895"/>
                  <a:pt x="4675" y="51474"/>
                  <a:pt x="2337" y="51474"/>
                </a:cubicBezTo>
                <a:cubicBezTo>
                  <a:pt x="0" y="51474"/>
                  <a:pt x="0" y="54369"/>
                  <a:pt x="2337" y="54369"/>
                </a:cubicBezTo>
                <a:cubicBezTo>
                  <a:pt x="4675" y="56943"/>
                  <a:pt x="25454" y="68525"/>
                  <a:pt x="25454" y="68525"/>
                </a:cubicBezTo>
                <a:lnTo>
                  <a:pt x="25454" y="68525"/>
                </a:lnTo>
                <a:cubicBezTo>
                  <a:pt x="41558" y="73994"/>
                  <a:pt x="41558" y="73994"/>
                  <a:pt x="41558" y="73994"/>
                </a:cubicBezTo>
                <a:cubicBezTo>
                  <a:pt x="41558" y="73994"/>
                  <a:pt x="110389" y="11260"/>
                  <a:pt x="112727" y="11260"/>
                </a:cubicBezTo>
                <a:cubicBezTo>
                  <a:pt x="112727" y="8364"/>
                  <a:pt x="112727" y="11260"/>
                  <a:pt x="112727" y="11260"/>
                </a:cubicBezTo>
                <a:lnTo>
                  <a:pt x="62337" y="79785"/>
                </a:lnTo>
                <a:lnTo>
                  <a:pt x="62337" y="79785"/>
                </a:lnTo>
                <a:cubicBezTo>
                  <a:pt x="59999" y="82680"/>
                  <a:pt x="59999" y="82680"/>
                  <a:pt x="59999" y="82680"/>
                </a:cubicBezTo>
                <a:cubicBezTo>
                  <a:pt x="62337" y="85576"/>
                  <a:pt x="62337" y="85576"/>
                  <a:pt x="62337" y="85576"/>
                </a:cubicBezTo>
                <a:lnTo>
                  <a:pt x="62337" y="85576"/>
                </a:lnTo>
                <a:cubicBezTo>
                  <a:pt x="62337" y="85576"/>
                  <a:pt x="94285" y="105522"/>
                  <a:pt x="94285" y="108418"/>
                </a:cubicBezTo>
                <a:cubicBezTo>
                  <a:pt x="96623" y="108418"/>
                  <a:pt x="98961" y="108418"/>
                  <a:pt x="101298" y="105522"/>
                </a:cubicBezTo>
                <a:cubicBezTo>
                  <a:pt x="101298" y="102627"/>
                  <a:pt x="119740" y="8364"/>
                  <a:pt x="119740" y="5790"/>
                </a:cubicBezTo>
                <a:cubicBezTo>
                  <a:pt x="119740" y="2895"/>
                  <a:pt x="117662" y="0"/>
                  <a:pt x="115324" y="2895"/>
                </a:cubicBezTo>
                <a:close/>
                <a:moveTo>
                  <a:pt x="41558" y="116782"/>
                </a:moveTo>
                <a:lnTo>
                  <a:pt x="41558" y="116782"/>
                </a:lnTo>
                <a:cubicBezTo>
                  <a:pt x="41558" y="119678"/>
                  <a:pt x="41558" y="119678"/>
                  <a:pt x="43896" y="119678"/>
                </a:cubicBezTo>
                <a:cubicBezTo>
                  <a:pt x="43896" y="116782"/>
                  <a:pt x="62337" y="99731"/>
                  <a:pt x="62337" y="99731"/>
                </a:cubicBezTo>
                <a:cubicBezTo>
                  <a:pt x="41558" y="85576"/>
                  <a:pt x="41558" y="85576"/>
                  <a:pt x="41558" y="85576"/>
                </a:cubicBezTo>
                <a:lnTo>
                  <a:pt x="41558" y="11678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wrap="square" lIns="91440" tIns="45720" rIns="91440" bIns="45720" anchor="ctr" anchorCtr="0">
            <a:normAutofit fontScale="2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iŝḷíďê"/>
          <p:cNvSpPr txBox="1"/>
          <p:nvPr/>
        </p:nvSpPr>
        <p:spPr>
          <a:xfrm>
            <a:off x="2722025" y="3062813"/>
            <a:ext cx="1436658" cy="16210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de-DE" sz="7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6" name="íṡ1îḋè"/>
          <p:cNvSpPr txBox="1"/>
          <p:nvPr/>
        </p:nvSpPr>
        <p:spPr>
          <a:xfrm>
            <a:off x="6337893" y="3062813"/>
            <a:ext cx="1436658" cy="16210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buSzPct val="25000"/>
              <a:defRPr sz="7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de-DE" sz="7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7" name="isľiḓe"/>
          <p:cNvSpPr txBox="1"/>
          <p:nvPr/>
        </p:nvSpPr>
        <p:spPr>
          <a:xfrm>
            <a:off x="10082242" y="3062813"/>
            <a:ext cx="1436658" cy="16210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buSzPct val="25000"/>
              <a:defRPr sz="7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de-DE" sz="7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4097457" y="3088402"/>
            <a:ext cx="0" cy="2708203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7840993" y="3088402"/>
            <a:ext cx="0" cy="2708203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$ľîďé"/>
          <p:cNvSpPr txBox="1"/>
          <p:nvPr/>
        </p:nvSpPr>
        <p:spPr>
          <a:xfrm>
            <a:off x="673100" y="1566917"/>
            <a:ext cx="8397123" cy="5819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21" name="îṩḷiḍè"/>
          <p:cNvSpPr txBox="1"/>
          <p:nvPr/>
        </p:nvSpPr>
        <p:spPr>
          <a:xfrm>
            <a:off x="673101" y="2126701"/>
            <a:ext cx="8397120" cy="5944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Theme color makes PPT more convenient to change.</a:t>
            </a:r>
          </a:p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22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3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29" name="矩形 28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443359" y="4164404"/>
            <a:ext cx="1689214" cy="1168402"/>
          </a:xfrm>
          <a:custGeom>
            <a:avLst/>
            <a:gdLst>
              <a:gd name="T0" fmla="*/ 0 w 986"/>
              <a:gd name="T1" fmla="*/ 0 h 682"/>
              <a:gd name="T2" fmla="*/ 0 w 986"/>
              <a:gd name="T3" fmla="*/ 540 h 682"/>
              <a:gd name="T4" fmla="*/ 430 w 986"/>
              <a:gd name="T5" fmla="*/ 540 h 682"/>
              <a:gd name="T6" fmla="*/ 492 w 986"/>
              <a:gd name="T7" fmla="*/ 682 h 682"/>
              <a:gd name="T8" fmla="*/ 553 w 986"/>
              <a:gd name="T9" fmla="*/ 540 h 682"/>
              <a:gd name="T10" fmla="*/ 986 w 986"/>
              <a:gd name="T11" fmla="*/ 540 h 682"/>
              <a:gd name="T12" fmla="*/ 986 w 986"/>
              <a:gd name="T13" fmla="*/ 0 h 682"/>
              <a:gd name="T14" fmla="*/ 0 w 986"/>
              <a:gd name="T15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6" h="682">
                <a:moveTo>
                  <a:pt x="0" y="0"/>
                </a:moveTo>
                <a:lnTo>
                  <a:pt x="0" y="540"/>
                </a:lnTo>
                <a:lnTo>
                  <a:pt x="430" y="540"/>
                </a:lnTo>
                <a:lnTo>
                  <a:pt x="492" y="682"/>
                </a:lnTo>
                <a:lnTo>
                  <a:pt x="553" y="540"/>
                </a:lnTo>
                <a:lnTo>
                  <a:pt x="986" y="540"/>
                </a:lnTo>
                <a:lnTo>
                  <a:pt x="986" y="0"/>
                </a:lnTo>
                <a:lnTo>
                  <a:pt x="0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2443359" y="4164404"/>
            <a:ext cx="1689214" cy="1168402"/>
          </a:xfrm>
          <a:custGeom>
            <a:avLst/>
            <a:gdLst>
              <a:gd name="T0" fmla="*/ 0 w 986"/>
              <a:gd name="T1" fmla="*/ 0 h 682"/>
              <a:gd name="T2" fmla="*/ 0 w 986"/>
              <a:gd name="T3" fmla="*/ 540 h 682"/>
              <a:gd name="T4" fmla="*/ 430 w 986"/>
              <a:gd name="T5" fmla="*/ 540 h 682"/>
              <a:gd name="T6" fmla="*/ 492 w 986"/>
              <a:gd name="T7" fmla="*/ 682 h 682"/>
              <a:gd name="T8" fmla="*/ 553 w 986"/>
              <a:gd name="T9" fmla="*/ 540 h 682"/>
              <a:gd name="T10" fmla="*/ 986 w 986"/>
              <a:gd name="T11" fmla="*/ 540 h 682"/>
              <a:gd name="T12" fmla="*/ 986 w 986"/>
              <a:gd name="T13" fmla="*/ 0 h 682"/>
              <a:gd name="T14" fmla="*/ 0 w 986"/>
              <a:gd name="T15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6" h="682">
                <a:moveTo>
                  <a:pt x="0" y="0"/>
                </a:moveTo>
                <a:lnTo>
                  <a:pt x="0" y="540"/>
                </a:lnTo>
                <a:lnTo>
                  <a:pt x="430" y="540"/>
                </a:lnTo>
                <a:lnTo>
                  <a:pt x="492" y="682"/>
                </a:lnTo>
                <a:lnTo>
                  <a:pt x="553" y="540"/>
                </a:lnTo>
                <a:lnTo>
                  <a:pt x="986" y="540"/>
                </a:lnTo>
                <a:lnTo>
                  <a:pt x="9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938474" y="4457362"/>
            <a:ext cx="822336" cy="4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5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2018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43359" y="1446179"/>
            <a:ext cx="1689214" cy="271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72" name="组合 8271"/>
          <p:cNvGrpSpPr/>
          <p:nvPr/>
        </p:nvGrpSpPr>
        <p:grpSpPr>
          <a:xfrm>
            <a:off x="3120734" y="2315087"/>
            <a:ext cx="327612" cy="284391"/>
            <a:chOff x="2904405" y="1688349"/>
            <a:chExt cx="649303" cy="563643"/>
          </a:xfrm>
        </p:grpSpPr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3055166" y="1688349"/>
              <a:ext cx="352919" cy="349493"/>
            </a:xfrm>
            <a:prstGeom prst="ellipse">
              <a:avLst/>
            </a:pr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2904405" y="1984733"/>
              <a:ext cx="649303" cy="267259"/>
            </a:xfrm>
            <a:custGeom>
              <a:avLst/>
              <a:gdLst>
                <a:gd name="T0" fmla="*/ 125 w 160"/>
                <a:gd name="T1" fmla="*/ 0 h 66"/>
                <a:gd name="T2" fmla="*/ 80 w 160"/>
                <a:gd name="T3" fmla="*/ 24 h 66"/>
                <a:gd name="T4" fmla="*/ 36 w 160"/>
                <a:gd name="T5" fmla="*/ 0 h 66"/>
                <a:gd name="T6" fmla="*/ 0 w 160"/>
                <a:gd name="T7" fmla="*/ 66 h 66"/>
                <a:gd name="T8" fmla="*/ 160 w 160"/>
                <a:gd name="T9" fmla="*/ 66 h 66"/>
                <a:gd name="T10" fmla="*/ 125 w 16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66">
                  <a:moveTo>
                    <a:pt x="125" y="0"/>
                  </a:moveTo>
                  <a:cubicBezTo>
                    <a:pt x="116" y="14"/>
                    <a:pt x="99" y="24"/>
                    <a:pt x="80" y="24"/>
                  </a:cubicBezTo>
                  <a:cubicBezTo>
                    <a:pt x="62" y="24"/>
                    <a:pt x="45" y="14"/>
                    <a:pt x="36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60" y="39"/>
                    <a:pt x="146" y="14"/>
                    <a:pt x="125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2763727" y="1713068"/>
            <a:ext cx="262120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2875085" y="1713068"/>
            <a:ext cx="21928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005288" y="1713068"/>
            <a:ext cx="23470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3128639" y="1713068"/>
            <a:ext cx="178173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3269121" y="1713068"/>
            <a:ext cx="291244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3438727" y="1713068"/>
            <a:ext cx="21928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3568930" y="1713068"/>
            <a:ext cx="193592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3651164" y="1713068"/>
            <a:ext cx="21928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dirty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Freeform 37"/>
          <p:cNvSpPr/>
          <p:nvPr/>
        </p:nvSpPr>
        <p:spPr bwMode="auto">
          <a:xfrm>
            <a:off x="4303893" y="4164404"/>
            <a:ext cx="1685788" cy="1168402"/>
          </a:xfrm>
          <a:custGeom>
            <a:avLst/>
            <a:gdLst>
              <a:gd name="T0" fmla="*/ 0 w 984"/>
              <a:gd name="T1" fmla="*/ 0 h 682"/>
              <a:gd name="T2" fmla="*/ 0 w 984"/>
              <a:gd name="T3" fmla="*/ 540 h 682"/>
              <a:gd name="T4" fmla="*/ 430 w 984"/>
              <a:gd name="T5" fmla="*/ 540 h 682"/>
              <a:gd name="T6" fmla="*/ 492 w 984"/>
              <a:gd name="T7" fmla="*/ 682 h 682"/>
              <a:gd name="T8" fmla="*/ 553 w 984"/>
              <a:gd name="T9" fmla="*/ 540 h 682"/>
              <a:gd name="T10" fmla="*/ 984 w 984"/>
              <a:gd name="T11" fmla="*/ 540 h 682"/>
              <a:gd name="T12" fmla="*/ 984 w 984"/>
              <a:gd name="T13" fmla="*/ 0 h 682"/>
              <a:gd name="T14" fmla="*/ 0 w 984"/>
              <a:gd name="T15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4" h="682">
                <a:moveTo>
                  <a:pt x="0" y="0"/>
                </a:moveTo>
                <a:lnTo>
                  <a:pt x="0" y="540"/>
                </a:lnTo>
                <a:lnTo>
                  <a:pt x="430" y="540"/>
                </a:lnTo>
                <a:lnTo>
                  <a:pt x="492" y="682"/>
                </a:lnTo>
                <a:lnTo>
                  <a:pt x="553" y="540"/>
                </a:lnTo>
                <a:lnTo>
                  <a:pt x="984" y="540"/>
                </a:lnTo>
                <a:lnTo>
                  <a:pt x="984" y="0"/>
                </a:lnTo>
                <a:lnTo>
                  <a:pt x="0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8"/>
          <p:cNvSpPr/>
          <p:nvPr/>
        </p:nvSpPr>
        <p:spPr bwMode="auto">
          <a:xfrm>
            <a:off x="4303893" y="4164404"/>
            <a:ext cx="1685788" cy="1168402"/>
          </a:xfrm>
          <a:custGeom>
            <a:avLst/>
            <a:gdLst>
              <a:gd name="T0" fmla="*/ 0 w 984"/>
              <a:gd name="T1" fmla="*/ 0 h 682"/>
              <a:gd name="T2" fmla="*/ 0 w 984"/>
              <a:gd name="T3" fmla="*/ 540 h 682"/>
              <a:gd name="T4" fmla="*/ 430 w 984"/>
              <a:gd name="T5" fmla="*/ 540 h 682"/>
              <a:gd name="T6" fmla="*/ 492 w 984"/>
              <a:gd name="T7" fmla="*/ 682 h 682"/>
              <a:gd name="T8" fmla="*/ 553 w 984"/>
              <a:gd name="T9" fmla="*/ 540 h 682"/>
              <a:gd name="T10" fmla="*/ 984 w 984"/>
              <a:gd name="T11" fmla="*/ 540 h 682"/>
              <a:gd name="T12" fmla="*/ 984 w 984"/>
              <a:gd name="T13" fmla="*/ 0 h 682"/>
              <a:gd name="T14" fmla="*/ 0 w 984"/>
              <a:gd name="T15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4" h="682">
                <a:moveTo>
                  <a:pt x="0" y="0"/>
                </a:moveTo>
                <a:lnTo>
                  <a:pt x="0" y="540"/>
                </a:lnTo>
                <a:lnTo>
                  <a:pt x="430" y="540"/>
                </a:lnTo>
                <a:lnTo>
                  <a:pt x="492" y="682"/>
                </a:lnTo>
                <a:lnTo>
                  <a:pt x="553" y="540"/>
                </a:lnTo>
                <a:lnTo>
                  <a:pt x="984" y="540"/>
                </a:lnTo>
                <a:lnTo>
                  <a:pt x="98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4797294" y="4457362"/>
            <a:ext cx="822336" cy="4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5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2019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4303893" y="1446179"/>
            <a:ext cx="1685788" cy="271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9"/>
          <p:cNvSpPr>
            <a:spLocks noEditPoints="1"/>
          </p:cNvSpPr>
          <p:nvPr/>
        </p:nvSpPr>
        <p:spPr bwMode="auto">
          <a:xfrm>
            <a:off x="5012504" y="2258722"/>
            <a:ext cx="352919" cy="352919"/>
          </a:xfrm>
          <a:custGeom>
            <a:avLst/>
            <a:gdLst>
              <a:gd name="T0" fmla="*/ 140 w 167"/>
              <a:gd name="T1" fmla="*/ 26 h 167"/>
              <a:gd name="T2" fmla="*/ 46 w 167"/>
              <a:gd name="T3" fmla="*/ 26 h 167"/>
              <a:gd name="T4" fmla="*/ 34 w 167"/>
              <a:gd name="T5" fmla="*/ 105 h 167"/>
              <a:gd name="T6" fmla="*/ 0 w 167"/>
              <a:gd name="T7" fmla="*/ 139 h 167"/>
              <a:gd name="T8" fmla="*/ 28 w 167"/>
              <a:gd name="T9" fmla="*/ 167 h 167"/>
              <a:gd name="T10" fmla="*/ 62 w 167"/>
              <a:gd name="T11" fmla="*/ 133 h 167"/>
              <a:gd name="T12" fmla="*/ 140 w 167"/>
              <a:gd name="T13" fmla="*/ 121 h 167"/>
              <a:gd name="T14" fmla="*/ 140 w 167"/>
              <a:gd name="T15" fmla="*/ 26 h 167"/>
              <a:gd name="T16" fmla="*/ 118 w 167"/>
              <a:gd name="T17" fmla="*/ 99 h 167"/>
              <a:gd name="T18" fmla="*/ 93 w 167"/>
              <a:gd name="T19" fmla="*/ 110 h 167"/>
              <a:gd name="T20" fmla="*/ 68 w 167"/>
              <a:gd name="T21" fmla="*/ 99 h 167"/>
              <a:gd name="T22" fmla="*/ 57 w 167"/>
              <a:gd name="T23" fmla="*/ 74 h 167"/>
              <a:gd name="T24" fmla="*/ 68 w 167"/>
              <a:gd name="T25" fmla="*/ 48 h 167"/>
              <a:gd name="T26" fmla="*/ 93 w 167"/>
              <a:gd name="T27" fmla="*/ 38 h 167"/>
              <a:gd name="T28" fmla="*/ 118 w 167"/>
              <a:gd name="T29" fmla="*/ 48 h 167"/>
              <a:gd name="T30" fmla="*/ 129 w 167"/>
              <a:gd name="T31" fmla="*/ 74 h 167"/>
              <a:gd name="T32" fmla="*/ 118 w 167"/>
              <a:gd name="T33" fmla="*/ 99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" h="167">
                <a:moveTo>
                  <a:pt x="140" y="26"/>
                </a:moveTo>
                <a:cubicBezTo>
                  <a:pt x="114" y="0"/>
                  <a:pt x="72" y="0"/>
                  <a:pt x="46" y="26"/>
                </a:cubicBezTo>
                <a:cubicBezTo>
                  <a:pt x="24" y="48"/>
                  <a:pt x="20" y="80"/>
                  <a:pt x="34" y="105"/>
                </a:cubicBezTo>
                <a:cubicBezTo>
                  <a:pt x="0" y="139"/>
                  <a:pt x="0" y="139"/>
                  <a:pt x="0" y="139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87" y="146"/>
                  <a:pt x="119" y="142"/>
                  <a:pt x="140" y="121"/>
                </a:cubicBezTo>
                <a:cubicBezTo>
                  <a:pt x="167" y="95"/>
                  <a:pt x="167" y="52"/>
                  <a:pt x="140" y="26"/>
                </a:cubicBezTo>
                <a:close/>
                <a:moveTo>
                  <a:pt x="118" y="99"/>
                </a:moveTo>
                <a:cubicBezTo>
                  <a:pt x="111" y="106"/>
                  <a:pt x="102" y="110"/>
                  <a:pt x="93" y="110"/>
                </a:cubicBezTo>
                <a:cubicBezTo>
                  <a:pt x="83" y="110"/>
                  <a:pt x="74" y="106"/>
                  <a:pt x="68" y="99"/>
                </a:cubicBezTo>
                <a:cubicBezTo>
                  <a:pt x="61" y="92"/>
                  <a:pt x="57" y="83"/>
                  <a:pt x="57" y="74"/>
                </a:cubicBezTo>
                <a:cubicBezTo>
                  <a:pt x="57" y="64"/>
                  <a:pt x="61" y="55"/>
                  <a:pt x="68" y="48"/>
                </a:cubicBezTo>
                <a:cubicBezTo>
                  <a:pt x="74" y="41"/>
                  <a:pt x="83" y="38"/>
                  <a:pt x="93" y="38"/>
                </a:cubicBezTo>
                <a:cubicBezTo>
                  <a:pt x="102" y="38"/>
                  <a:pt x="111" y="41"/>
                  <a:pt x="118" y="48"/>
                </a:cubicBezTo>
                <a:cubicBezTo>
                  <a:pt x="125" y="55"/>
                  <a:pt x="129" y="64"/>
                  <a:pt x="129" y="74"/>
                </a:cubicBezTo>
                <a:cubicBezTo>
                  <a:pt x="129" y="83"/>
                  <a:pt x="125" y="92"/>
                  <a:pt x="118" y="99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60"/>
          <p:cNvSpPr>
            <a:spLocks noChangeArrowheads="1"/>
          </p:cNvSpPr>
          <p:nvPr/>
        </p:nvSpPr>
        <p:spPr bwMode="auto">
          <a:xfrm>
            <a:off x="4620834" y="1713068"/>
            <a:ext cx="263833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61"/>
          <p:cNvSpPr>
            <a:spLocks noChangeArrowheads="1"/>
          </p:cNvSpPr>
          <p:nvPr/>
        </p:nvSpPr>
        <p:spPr bwMode="auto">
          <a:xfrm>
            <a:off x="4733906" y="1713068"/>
            <a:ext cx="21928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62"/>
          <p:cNvSpPr>
            <a:spLocks noChangeArrowheads="1"/>
          </p:cNvSpPr>
          <p:nvPr/>
        </p:nvSpPr>
        <p:spPr bwMode="auto">
          <a:xfrm>
            <a:off x="4862396" y="1713068"/>
            <a:ext cx="236421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63"/>
          <p:cNvSpPr>
            <a:spLocks noChangeArrowheads="1"/>
          </p:cNvSpPr>
          <p:nvPr/>
        </p:nvSpPr>
        <p:spPr bwMode="auto">
          <a:xfrm>
            <a:off x="4985746" y="1713068"/>
            <a:ext cx="178173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4"/>
          <p:cNvSpPr>
            <a:spLocks noChangeArrowheads="1"/>
          </p:cNvSpPr>
          <p:nvPr/>
        </p:nvSpPr>
        <p:spPr bwMode="auto">
          <a:xfrm>
            <a:off x="5127941" y="1713068"/>
            <a:ext cx="291244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5"/>
          <p:cNvSpPr>
            <a:spLocks noChangeArrowheads="1"/>
          </p:cNvSpPr>
          <p:nvPr/>
        </p:nvSpPr>
        <p:spPr bwMode="auto">
          <a:xfrm>
            <a:off x="5295835" y="1713068"/>
            <a:ext cx="21928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2" name="Rectangle 66"/>
          <p:cNvSpPr>
            <a:spLocks noChangeArrowheads="1"/>
          </p:cNvSpPr>
          <p:nvPr/>
        </p:nvSpPr>
        <p:spPr bwMode="auto">
          <a:xfrm>
            <a:off x="5426038" y="1713068"/>
            <a:ext cx="195305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3" name="Rectangle 67"/>
          <p:cNvSpPr>
            <a:spLocks noChangeArrowheads="1"/>
          </p:cNvSpPr>
          <p:nvPr/>
        </p:nvSpPr>
        <p:spPr bwMode="auto">
          <a:xfrm>
            <a:off x="5509985" y="1713068"/>
            <a:ext cx="21928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4" name="Freeform 68"/>
          <p:cNvSpPr/>
          <p:nvPr/>
        </p:nvSpPr>
        <p:spPr bwMode="auto">
          <a:xfrm>
            <a:off x="6159288" y="4164404"/>
            <a:ext cx="1690928" cy="1168402"/>
          </a:xfrm>
          <a:custGeom>
            <a:avLst/>
            <a:gdLst>
              <a:gd name="T0" fmla="*/ 0 w 987"/>
              <a:gd name="T1" fmla="*/ 0 h 682"/>
              <a:gd name="T2" fmla="*/ 0 w 987"/>
              <a:gd name="T3" fmla="*/ 540 h 682"/>
              <a:gd name="T4" fmla="*/ 431 w 987"/>
              <a:gd name="T5" fmla="*/ 540 h 682"/>
              <a:gd name="T6" fmla="*/ 492 w 987"/>
              <a:gd name="T7" fmla="*/ 682 h 682"/>
              <a:gd name="T8" fmla="*/ 554 w 987"/>
              <a:gd name="T9" fmla="*/ 540 h 682"/>
              <a:gd name="T10" fmla="*/ 987 w 987"/>
              <a:gd name="T11" fmla="*/ 540 h 682"/>
              <a:gd name="T12" fmla="*/ 987 w 987"/>
              <a:gd name="T13" fmla="*/ 0 h 682"/>
              <a:gd name="T14" fmla="*/ 0 w 987"/>
              <a:gd name="T15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7" h="682">
                <a:moveTo>
                  <a:pt x="0" y="0"/>
                </a:moveTo>
                <a:lnTo>
                  <a:pt x="0" y="540"/>
                </a:lnTo>
                <a:lnTo>
                  <a:pt x="431" y="540"/>
                </a:lnTo>
                <a:lnTo>
                  <a:pt x="492" y="682"/>
                </a:lnTo>
                <a:lnTo>
                  <a:pt x="554" y="540"/>
                </a:lnTo>
                <a:lnTo>
                  <a:pt x="987" y="540"/>
                </a:lnTo>
                <a:lnTo>
                  <a:pt x="987" y="0"/>
                </a:lnTo>
                <a:lnTo>
                  <a:pt x="0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95" name="Freeform 69"/>
          <p:cNvSpPr/>
          <p:nvPr/>
        </p:nvSpPr>
        <p:spPr bwMode="auto">
          <a:xfrm>
            <a:off x="6159288" y="4164404"/>
            <a:ext cx="1690928" cy="1168402"/>
          </a:xfrm>
          <a:custGeom>
            <a:avLst/>
            <a:gdLst>
              <a:gd name="T0" fmla="*/ 0 w 987"/>
              <a:gd name="T1" fmla="*/ 0 h 682"/>
              <a:gd name="T2" fmla="*/ 0 w 987"/>
              <a:gd name="T3" fmla="*/ 540 h 682"/>
              <a:gd name="T4" fmla="*/ 431 w 987"/>
              <a:gd name="T5" fmla="*/ 540 h 682"/>
              <a:gd name="T6" fmla="*/ 492 w 987"/>
              <a:gd name="T7" fmla="*/ 682 h 682"/>
              <a:gd name="T8" fmla="*/ 554 w 987"/>
              <a:gd name="T9" fmla="*/ 540 h 682"/>
              <a:gd name="T10" fmla="*/ 987 w 987"/>
              <a:gd name="T11" fmla="*/ 540 h 682"/>
              <a:gd name="T12" fmla="*/ 987 w 987"/>
              <a:gd name="T13" fmla="*/ 0 h 682"/>
              <a:gd name="T14" fmla="*/ 0 w 987"/>
              <a:gd name="T15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7" h="682">
                <a:moveTo>
                  <a:pt x="0" y="0"/>
                </a:moveTo>
                <a:lnTo>
                  <a:pt x="0" y="540"/>
                </a:lnTo>
                <a:lnTo>
                  <a:pt x="431" y="540"/>
                </a:lnTo>
                <a:lnTo>
                  <a:pt x="492" y="682"/>
                </a:lnTo>
                <a:lnTo>
                  <a:pt x="554" y="540"/>
                </a:lnTo>
                <a:lnTo>
                  <a:pt x="987" y="540"/>
                </a:lnTo>
                <a:lnTo>
                  <a:pt x="98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96" name="Rectangle 71"/>
          <p:cNvSpPr>
            <a:spLocks noChangeArrowheads="1"/>
          </p:cNvSpPr>
          <p:nvPr/>
        </p:nvSpPr>
        <p:spPr bwMode="auto">
          <a:xfrm>
            <a:off x="6654402" y="4457362"/>
            <a:ext cx="824049" cy="4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5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2020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7" name="Rectangle 72"/>
          <p:cNvSpPr>
            <a:spLocks noChangeArrowheads="1"/>
          </p:cNvSpPr>
          <p:nvPr/>
        </p:nvSpPr>
        <p:spPr bwMode="auto">
          <a:xfrm>
            <a:off x="6159288" y="1446179"/>
            <a:ext cx="1690928" cy="271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73" name="组合 8272"/>
          <p:cNvGrpSpPr/>
          <p:nvPr/>
        </p:nvGrpSpPr>
        <p:grpSpPr>
          <a:xfrm>
            <a:off x="6794941" y="2246559"/>
            <a:ext cx="405481" cy="352919"/>
            <a:chOff x="6622047" y="1688349"/>
            <a:chExt cx="647589" cy="563643"/>
          </a:xfrm>
        </p:grpSpPr>
        <p:sp>
          <p:nvSpPr>
            <p:cNvPr id="8216" name="Rectangle 90"/>
            <p:cNvSpPr>
              <a:spLocks noChangeArrowheads="1"/>
            </p:cNvSpPr>
            <p:nvPr/>
          </p:nvSpPr>
          <p:spPr bwMode="auto">
            <a:xfrm>
              <a:off x="6791654" y="1972740"/>
              <a:ext cx="142196" cy="279252"/>
            </a:xfrm>
            <a:prstGeom prst="rect">
              <a:avLst/>
            </a:pr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7" name="Rectangle 91"/>
            <p:cNvSpPr>
              <a:spLocks noChangeArrowheads="1"/>
            </p:cNvSpPr>
            <p:nvPr/>
          </p:nvSpPr>
          <p:spPr bwMode="auto">
            <a:xfrm>
              <a:off x="6962974" y="1830545"/>
              <a:ext cx="140482" cy="421447"/>
            </a:xfrm>
            <a:prstGeom prst="rect">
              <a:avLst/>
            </a:pr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8" name="Rectangle 92"/>
            <p:cNvSpPr>
              <a:spLocks noChangeArrowheads="1"/>
            </p:cNvSpPr>
            <p:nvPr/>
          </p:nvSpPr>
          <p:spPr bwMode="auto">
            <a:xfrm>
              <a:off x="7129154" y="1688349"/>
              <a:ext cx="140482" cy="563643"/>
            </a:xfrm>
            <a:prstGeom prst="rect">
              <a:avLst/>
            </a:pr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9" name="Rectangle 93"/>
            <p:cNvSpPr>
              <a:spLocks noChangeArrowheads="1"/>
            </p:cNvSpPr>
            <p:nvPr/>
          </p:nvSpPr>
          <p:spPr bwMode="auto">
            <a:xfrm>
              <a:off x="6622047" y="2111510"/>
              <a:ext cx="145622" cy="140482"/>
            </a:xfrm>
            <a:prstGeom prst="rect">
              <a:avLst/>
            </a:pr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20" name="Rectangle 94"/>
          <p:cNvSpPr>
            <a:spLocks noChangeArrowheads="1"/>
          </p:cNvSpPr>
          <p:nvPr/>
        </p:nvSpPr>
        <p:spPr bwMode="auto">
          <a:xfrm>
            <a:off x="6479656" y="1713068"/>
            <a:ext cx="263833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1" name="Rectangle 95"/>
          <p:cNvSpPr>
            <a:spLocks noChangeArrowheads="1"/>
          </p:cNvSpPr>
          <p:nvPr/>
        </p:nvSpPr>
        <p:spPr bwMode="auto">
          <a:xfrm>
            <a:off x="6591013" y="1713068"/>
            <a:ext cx="21928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2" name="Rectangle 96"/>
          <p:cNvSpPr>
            <a:spLocks noChangeArrowheads="1"/>
          </p:cNvSpPr>
          <p:nvPr/>
        </p:nvSpPr>
        <p:spPr bwMode="auto">
          <a:xfrm>
            <a:off x="6721217" y="1713068"/>
            <a:ext cx="23470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3" name="Rectangle 97"/>
          <p:cNvSpPr>
            <a:spLocks noChangeArrowheads="1"/>
          </p:cNvSpPr>
          <p:nvPr/>
        </p:nvSpPr>
        <p:spPr bwMode="auto">
          <a:xfrm>
            <a:off x="6844567" y="1713068"/>
            <a:ext cx="178173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4" name="Rectangle 98"/>
          <p:cNvSpPr>
            <a:spLocks noChangeArrowheads="1"/>
          </p:cNvSpPr>
          <p:nvPr/>
        </p:nvSpPr>
        <p:spPr bwMode="auto">
          <a:xfrm>
            <a:off x="6985049" y="1713068"/>
            <a:ext cx="291244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5" name="Rectangle 99"/>
          <p:cNvSpPr>
            <a:spLocks noChangeArrowheads="1"/>
          </p:cNvSpPr>
          <p:nvPr/>
        </p:nvSpPr>
        <p:spPr bwMode="auto">
          <a:xfrm>
            <a:off x="7154656" y="1713068"/>
            <a:ext cx="21928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6" name="Rectangle 100"/>
          <p:cNvSpPr>
            <a:spLocks noChangeArrowheads="1"/>
          </p:cNvSpPr>
          <p:nvPr/>
        </p:nvSpPr>
        <p:spPr bwMode="auto">
          <a:xfrm>
            <a:off x="7284860" y="1713068"/>
            <a:ext cx="193592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7" name="Rectangle 101"/>
          <p:cNvSpPr>
            <a:spLocks noChangeArrowheads="1"/>
          </p:cNvSpPr>
          <p:nvPr/>
        </p:nvSpPr>
        <p:spPr bwMode="auto">
          <a:xfrm>
            <a:off x="7367093" y="1713068"/>
            <a:ext cx="21928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28" name="Freeform 102"/>
          <p:cNvSpPr/>
          <p:nvPr/>
        </p:nvSpPr>
        <p:spPr bwMode="auto">
          <a:xfrm>
            <a:off x="8019822" y="4164404"/>
            <a:ext cx="1685788" cy="1168402"/>
          </a:xfrm>
          <a:custGeom>
            <a:avLst/>
            <a:gdLst>
              <a:gd name="T0" fmla="*/ 0 w 984"/>
              <a:gd name="T1" fmla="*/ 0 h 682"/>
              <a:gd name="T2" fmla="*/ 0 w 984"/>
              <a:gd name="T3" fmla="*/ 540 h 682"/>
              <a:gd name="T4" fmla="*/ 431 w 984"/>
              <a:gd name="T5" fmla="*/ 540 h 682"/>
              <a:gd name="T6" fmla="*/ 492 w 984"/>
              <a:gd name="T7" fmla="*/ 682 h 682"/>
              <a:gd name="T8" fmla="*/ 554 w 984"/>
              <a:gd name="T9" fmla="*/ 540 h 682"/>
              <a:gd name="T10" fmla="*/ 984 w 984"/>
              <a:gd name="T11" fmla="*/ 540 h 682"/>
              <a:gd name="T12" fmla="*/ 984 w 984"/>
              <a:gd name="T13" fmla="*/ 0 h 682"/>
              <a:gd name="T14" fmla="*/ 0 w 984"/>
              <a:gd name="T15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4" h="682">
                <a:moveTo>
                  <a:pt x="0" y="0"/>
                </a:moveTo>
                <a:lnTo>
                  <a:pt x="0" y="540"/>
                </a:lnTo>
                <a:lnTo>
                  <a:pt x="431" y="540"/>
                </a:lnTo>
                <a:lnTo>
                  <a:pt x="492" y="682"/>
                </a:lnTo>
                <a:lnTo>
                  <a:pt x="554" y="540"/>
                </a:lnTo>
                <a:lnTo>
                  <a:pt x="984" y="540"/>
                </a:lnTo>
                <a:lnTo>
                  <a:pt x="984" y="0"/>
                </a:lnTo>
                <a:lnTo>
                  <a:pt x="0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29" name="Freeform 103"/>
          <p:cNvSpPr/>
          <p:nvPr/>
        </p:nvSpPr>
        <p:spPr bwMode="auto">
          <a:xfrm>
            <a:off x="8019822" y="4164404"/>
            <a:ext cx="1685788" cy="1168402"/>
          </a:xfrm>
          <a:custGeom>
            <a:avLst/>
            <a:gdLst>
              <a:gd name="T0" fmla="*/ 0 w 984"/>
              <a:gd name="T1" fmla="*/ 0 h 682"/>
              <a:gd name="T2" fmla="*/ 0 w 984"/>
              <a:gd name="T3" fmla="*/ 540 h 682"/>
              <a:gd name="T4" fmla="*/ 431 w 984"/>
              <a:gd name="T5" fmla="*/ 540 h 682"/>
              <a:gd name="T6" fmla="*/ 492 w 984"/>
              <a:gd name="T7" fmla="*/ 682 h 682"/>
              <a:gd name="T8" fmla="*/ 554 w 984"/>
              <a:gd name="T9" fmla="*/ 540 h 682"/>
              <a:gd name="T10" fmla="*/ 984 w 984"/>
              <a:gd name="T11" fmla="*/ 540 h 682"/>
              <a:gd name="T12" fmla="*/ 984 w 984"/>
              <a:gd name="T13" fmla="*/ 0 h 682"/>
              <a:gd name="T14" fmla="*/ 0 w 984"/>
              <a:gd name="T15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4" h="682">
                <a:moveTo>
                  <a:pt x="0" y="0"/>
                </a:moveTo>
                <a:lnTo>
                  <a:pt x="0" y="540"/>
                </a:lnTo>
                <a:lnTo>
                  <a:pt x="431" y="540"/>
                </a:lnTo>
                <a:lnTo>
                  <a:pt x="492" y="682"/>
                </a:lnTo>
                <a:lnTo>
                  <a:pt x="554" y="540"/>
                </a:lnTo>
                <a:lnTo>
                  <a:pt x="984" y="540"/>
                </a:lnTo>
                <a:lnTo>
                  <a:pt x="98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30" name="Rectangle 105"/>
          <p:cNvSpPr>
            <a:spLocks noChangeArrowheads="1"/>
          </p:cNvSpPr>
          <p:nvPr/>
        </p:nvSpPr>
        <p:spPr bwMode="auto">
          <a:xfrm>
            <a:off x="8513224" y="4457362"/>
            <a:ext cx="822336" cy="4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2021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32" name="Rectangle 106"/>
          <p:cNvSpPr>
            <a:spLocks noChangeArrowheads="1"/>
          </p:cNvSpPr>
          <p:nvPr/>
        </p:nvSpPr>
        <p:spPr bwMode="auto">
          <a:xfrm>
            <a:off x="8019822" y="1446179"/>
            <a:ext cx="1685788" cy="271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50" name="Rectangle 124"/>
          <p:cNvSpPr>
            <a:spLocks noChangeArrowheads="1"/>
          </p:cNvSpPr>
          <p:nvPr/>
        </p:nvSpPr>
        <p:spPr bwMode="auto">
          <a:xfrm>
            <a:off x="8338476" y="1713068"/>
            <a:ext cx="262120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1" name="Rectangle 125"/>
          <p:cNvSpPr>
            <a:spLocks noChangeArrowheads="1"/>
          </p:cNvSpPr>
          <p:nvPr/>
        </p:nvSpPr>
        <p:spPr bwMode="auto">
          <a:xfrm>
            <a:off x="8449835" y="1713068"/>
            <a:ext cx="21928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2" name="Rectangle 126"/>
          <p:cNvSpPr>
            <a:spLocks noChangeArrowheads="1"/>
          </p:cNvSpPr>
          <p:nvPr/>
        </p:nvSpPr>
        <p:spPr bwMode="auto">
          <a:xfrm>
            <a:off x="8580038" y="1713068"/>
            <a:ext cx="23470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3" name="Rectangle 127"/>
          <p:cNvSpPr>
            <a:spLocks noChangeArrowheads="1"/>
          </p:cNvSpPr>
          <p:nvPr/>
        </p:nvSpPr>
        <p:spPr bwMode="auto">
          <a:xfrm>
            <a:off x="8703388" y="1713068"/>
            <a:ext cx="178173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4" name="Rectangle 128"/>
          <p:cNvSpPr>
            <a:spLocks noChangeArrowheads="1"/>
          </p:cNvSpPr>
          <p:nvPr/>
        </p:nvSpPr>
        <p:spPr bwMode="auto">
          <a:xfrm>
            <a:off x="8843871" y="1713068"/>
            <a:ext cx="291244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5" name="Rectangle 129"/>
          <p:cNvSpPr>
            <a:spLocks noChangeArrowheads="1"/>
          </p:cNvSpPr>
          <p:nvPr/>
        </p:nvSpPr>
        <p:spPr bwMode="auto">
          <a:xfrm>
            <a:off x="9013477" y="1713068"/>
            <a:ext cx="217577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dirty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6" name="Rectangle 130"/>
          <p:cNvSpPr>
            <a:spLocks noChangeArrowheads="1"/>
          </p:cNvSpPr>
          <p:nvPr/>
        </p:nvSpPr>
        <p:spPr bwMode="auto">
          <a:xfrm>
            <a:off x="9143680" y="1713068"/>
            <a:ext cx="193592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7" name="Rectangle 131"/>
          <p:cNvSpPr>
            <a:spLocks noChangeArrowheads="1"/>
          </p:cNvSpPr>
          <p:nvPr/>
        </p:nvSpPr>
        <p:spPr bwMode="auto">
          <a:xfrm>
            <a:off x="9225914" y="1713068"/>
            <a:ext cx="219289" cy="3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 smtClean="0">
                <a:ln>
                  <a:noFill/>
                </a:ln>
                <a:solidFill>
                  <a:srgbClr val="2C353E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58" name="Freeform 132"/>
          <p:cNvSpPr/>
          <p:nvPr/>
        </p:nvSpPr>
        <p:spPr bwMode="auto">
          <a:xfrm>
            <a:off x="8657214" y="2221285"/>
            <a:ext cx="448687" cy="448687"/>
          </a:xfrm>
          <a:custGeom>
            <a:avLst/>
            <a:gdLst>
              <a:gd name="T0" fmla="*/ 378 w 378"/>
              <a:gd name="T1" fmla="*/ 0 h 378"/>
              <a:gd name="T2" fmla="*/ 0 w 378"/>
              <a:gd name="T3" fmla="*/ 125 h 378"/>
              <a:gd name="T4" fmla="*/ 99 w 378"/>
              <a:gd name="T5" fmla="*/ 225 h 378"/>
              <a:gd name="T6" fmla="*/ 262 w 378"/>
              <a:gd name="T7" fmla="*/ 113 h 378"/>
              <a:gd name="T8" fmla="*/ 151 w 378"/>
              <a:gd name="T9" fmla="*/ 277 h 378"/>
              <a:gd name="T10" fmla="*/ 125 w 378"/>
              <a:gd name="T11" fmla="*/ 251 h 378"/>
              <a:gd name="T12" fmla="*/ 125 w 378"/>
              <a:gd name="T13" fmla="*/ 355 h 378"/>
              <a:gd name="T14" fmla="*/ 177 w 378"/>
              <a:gd name="T15" fmla="*/ 303 h 378"/>
              <a:gd name="T16" fmla="*/ 253 w 378"/>
              <a:gd name="T17" fmla="*/ 378 h 378"/>
              <a:gd name="T18" fmla="*/ 378 w 378"/>
              <a:gd name="T19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8" h="378">
                <a:moveTo>
                  <a:pt x="378" y="0"/>
                </a:moveTo>
                <a:lnTo>
                  <a:pt x="0" y="125"/>
                </a:lnTo>
                <a:lnTo>
                  <a:pt x="99" y="225"/>
                </a:lnTo>
                <a:lnTo>
                  <a:pt x="262" y="113"/>
                </a:lnTo>
                <a:lnTo>
                  <a:pt x="151" y="277"/>
                </a:lnTo>
                <a:lnTo>
                  <a:pt x="125" y="251"/>
                </a:lnTo>
                <a:lnTo>
                  <a:pt x="125" y="355"/>
                </a:lnTo>
                <a:lnTo>
                  <a:pt x="177" y="303"/>
                </a:lnTo>
                <a:lnTo>
                  <a:pt x="253" y="378"/>
                </a:lnTo>
                <a:lnTo>
                  <a:pt x="378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59" name="Rectangle 133"/>
          <p:cNvSpPr>
            <a:spLocks noChangeArrowheads="1"/>
          </p:cNvSpPr>
          <p:nvPr/>
        </p:nvSpPr>
        <p:spPr bwMode="auto">
          <a:xfrm>
            <a:off x="5146787" y="5718276"/>
            <a:ext cx="1855395" cy="121638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60" name="Rectangle 134"/>
          <p:cNvSpPr>
            <a:spLocks noChangeArrowheads="1"/>
          </p:cNvSpPr>
          <p:nvPr/>
        </p:nvSpPr>
        <p:spPr bwMode="auto">
          <a:xfrm>
            <a:off x="7002182" y="5718276"/>
            <a:ext cx="1860534" cy="121638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61" name="Oval 135"/>
          <p:cNvSpPr>
            <a:spLocks noChangeArrowheads="1"/>
          </p:cNvSpPr>
          <p:nvPr/>
        </p:nvSpPr>
        <p:spPr bwMode="auto">
          <a:xfrm>
            <a:off x="6719504" y="5495561"/>
            <a:ext cx="567069" cy="567069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63" name="Rectangle 136"/>
          <p:cNvSpPr>
            <a:spLocks noChangeArrowheads="1"/>
          </p:cNvSpPr>
          <p:nvPr/>
        </p:nvSpPr>
        <p:spPr bwMode="auto">
          <a:xfrm>
            <a:off x="6954212" y="5665167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3</a:t>
            </a:r>
            <a:endParaRPr kumimoji="0" lang="zh-CN" altLang="zh-CN" b="1" i="0" u="none" strike="noStrike" cap="none" normalizeH="0" baseline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8264" name="Oval 137"/>
          <p:cNvSpPr>
            <a:spLocks noChangeArrowheads="1"/>
          </p:cNvSpPr>
          <p:nvPr/>
        </p:nvSpPr>
        <p:spPr bwMode="auto">
          <a:xfrm>
            <a:off x="8578325" y="5495561"/>
            <a:ext cx="568782" cy="567069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66" name="Rectangle 139"/>
          <p:cNvSpPr>
            <a:spLocks noChangeArrowheads="1"/>
          </p:cNvSpPr>
          <p:nvPr/>
        </p:nvSpPr>
        <p:spPr bwMode="auto">
          <a:xfrm>
            <a:off x="3286253" y="5718276"/>
            <a:ext cx="1860534" cy="121638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67" name="Oval 140"/>
          <p:cNvSpPr>
            <a:spLocks noChangeArrowheads="1"/>
          </p:cNvSpPr>
          <p:nvPr/>
        </p:nvSpPr>
        <p:spPr bwMode="auto">
          <a:xfrm>
            <a:off x="3001861" y="5495561"/>
            <a:ext cx="567069" cy="567069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68" name="Oval 141"/>
          <p:cNvSpPr>
            <a:spLocks noChangeArrowheads="1"/>
          </p:cNvSpPr>
          <p:nvPr/>
        </p:nvSpPr>
        <p:spPr bwMode="auto">
          <a:xfrm>
            <a:off x="4862396" y="5495561"/>
            <a:ext cx="567069" cy="567069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70" name="椭圆 8269"/>
          <p:cNvSpPr/>
          <p:nvPr/>
        </p:nvSpPr>
        <p:spPr>
          <a:xfrm>
            <a:off x="3057009" y="5566797"/>
            <a:ext cx="429157" cy="4291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4936266" y="5566797"/>
            <a:ext cx="429157" cy="4291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6796473" y="5566797"/>
            <a:ext cx="429157" cy="4291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8656680" y="5566797"/>
            <a:ext cx="429157" cy="4291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8" name="Rectangle 44"/>
          <p:cNvSpPr>
            <a:spLocks noChangeArrowheads="1"/>
          </p:cNvSpPr>
          <p:nvPr/>
        </p:nvSpPr>
        <p:spPr bwMode="auto">
          <a:xfrm>
            <a:off x="3097057" y="3111904"/>
            <a:ext cx="330200" cy="30163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/>
          </a:p>
        </p:txBody>
      </p:sp>
      <p:grpSp>
        <p:nvGrpSpPr>
          <p:cNvPr id="149" name="组合 148"/>
          <p:cNvGrpSpPr/>
          <p:nvPr/>
        </p:nvGrpSpPr>
        <p:grpSpPr>
          <a:xfrm>
            <a:off x="2590431" y="2870163"/>
            <a:ext cx="1463600" cy="869707"/>
            <a:chOff x="7002538" y="2422526"/>
            <a:chExt cx="1463600" cy="869707"/>
          </a:xfrm>
        </p:grpSpPr>
        <p:sp>
          <p:nvSpPr>
            <p:cNvPr id="150" name="矩形 149"/>
            <p:cNvSpPr/>
            <p:nvPr/>
          </p:nvSpPr>
          <p:spPr>
            <a:xfrm>
              <a:off x="7002538" y="2707458"/>
              <a:ext cx="13611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CONSECTETUR ADIPISICING ELIT, SED DO EIUSMOD TEMPO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7002538" y="2422526"/>
              <a:ext cx="1463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LOREM IPSUM 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2" name="Rectangle 44"/>
          <p:cNvSpPr>
            <a:spLocks noChangeArrowheads="1"/>
          </p:cNvSpPr>
          <p:nvPr/>
        </p:nvSpPr>
        <p:spPr bwMode="auto">
          <a:xfrm>
            <a:off x="4954164" y="3111904"/>
            <a:ext cx="330200" cy="30163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/>
          </a:p>
        </p:txBody>
      </p:sp>
      <p:grpSp>
        <p:nvGrpSpPr>
          <p:cNvPr id="153" name="组合 152"/>
          <p:cNvGrpSpPr/>
          <p:nvPr/>
        </p:nvGrpSpPr>
        <p:grpSpPr>
          <a:xfrm>
            <a:off x="4447538" y="2870163"/>
            <a:ext cx="1463600" cy="869707"/>
            <a:chOff x="7002538" y="2422526"/>
            <a:chExt cx="1463600" cy="869707"/>
          </a:xfrm>
        </p:grpSpPr>
        <p:sp>
          <p:nvSpPr>
            <p:cNvPr id="154" name="矩形 153"/>
            <p:cNvSpPr/>
            <p:nvPr/>
          </p:nvSpPr>
          <p:spPr>
            <a:xfrm>
              <a:off x="7002538" y="2707458"/>
              <a:ext cx="13611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CONSECTETUR ADIPISICING ELIT, SED DO EIUSMOD TEMPO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7002538" y="2422526"/>
              <a:ext cx="1463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LOREM IPSUM 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6" name="Rectangle 44"/>
          <p:cNvSpPr>
            <a:spLocks noChangeArrowheads="1"/>
          </p:cNvSpPr>
          <p:nvPr/>
        </p:nvSpPr>
        <p:spPr bwMode="auto">
          <a:xfrm>
            <a:off x="6811271" y="3111904"/>
            <a:ext cx="330200" cy="30163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/>
          </a:p>
        </p:txBody>
      </p:sp>
      <p:grpSp>
        <p:nvGrpSpPr>
          <p:cNvPr id="157" name="组合 156"/>
          <p:cNvGrpSpPr/>
          <p:nvPr/>
        </p:nvGrpSpPr>
        <p:grpSpPr>
          <a:xfrm>
            <a:off x="6304645" y="2870163"/>
            <a:ext cx="1463600" cy="869707"/>
            <a:chOff x="7002538" y="2422526"/>
            <a:chExt cx="1463600" cy="869707"/>
          </a:xfrm>
        </p:grpSpPr>
        <p:sp>
          <p:nvSpPr>
            <p:cNvPr id="158" name="矩形 157"/>
            <p:cNvSpPr/>
            <p:nvPr/>
          </p:nvSpPr>
          <p:spPr>
            <a:xfrm>
              <a:off x="7002538" y="2707458"/>
              <a:ext cx="13611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CONSECTETUR ADIPISICING ELIT, SED DO EIUSMOD TEMPO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7002538" y="2422526"/>
              <a:ext cx="1463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LOREM IPSUM 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0" name="Rectangle 44"/>
          <p:cNvSpPr>
            <a:spLocks noChangeArrowheads="1"/>
          </p:cNvSpPr>
          <p:nvPr/>
        </p:nvSpPr>
        <p:spPr bwMode="auto">
          <a:xfrm>
            <a:off x="8668378" y="3111904"/>
            <a:ext cx="330200" cy="30163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/>
          </a:p>
        </p:txBody>
      </p:sp>
      <p:grpSp>
        <p:nvGrpSpPr>
          <p:cNvPr id="161" name="组合 160"/>
          <p:cNvGrpSpPr/>
          <p:nvPr/>
        </p:nvGrpSpPr>
        <p:grpSpPr>
          <a:xfrm>
            <a:off x="8161752" y="2870163"/>
            <a:ext cx="1463600" cy="869707"/>
            <a:chOff x="7002538" y="2422526"/>
            <a:chExt cx="1463600" cy="869707"/>
          </a:xfrm>
        </p:grpSpPr>
        <p:sp>
          <p:nvSpPr>
            <p:cNvPr id="162" name="矩形 161"/>
            <p:cNvSpPr/>
            <p:nvPr/>
          </p:nvSpPr>
          <p:spPr>
            <a:xfrm>
              <a:off x="7002538" y="2707458"/>
              <a:ext cx="13611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AMET, CONSECTETUR ADIPISICING ELIT, SED DO EIUSMOD TEMPO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7002538" y="2422526"/>
              <a:ext cx="1463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LOREM IPSUM 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8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89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90" name="任意多边形 89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92" name="矩形 91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93"/>
          <p:cNvSpPr>
            <a:spLocks noChangeArrowheads="1"/>
          </p:cNvSpPr>
          <p:nvPr/>
        </p:nvSpPr>
        <p:spPr bwMode="auto">
          <a:xfrm>
            <a:off x="0" y="5472"/>
            <a:ext cx="12192000" cy="68484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194"/>
          <p:cNvSpPr/>
          <p:nvPr/>
        </p:nvSpPr>
        <p:spPr bwMode="auto">
          <a:xfrm>
            <a:off x="0" y="5472"/>
            <a:ext cx="12192000" cy="6848475"/>
          </a:xfrm>
          <a:custGeom>
            <a:avLst/>
            <a:gdLst>
              <a:gd name="T0" fmla="*/ 7680 w 7680"/>
              <a:gd name="T1" fmla="*/ 1322 h 4320"/>
              <a:gd name="T2" fmla="*/ 7680 w 7680"/>
              <a:gd name="T3" fmla="*/ 0 h 4320"/>
              <a:gd name="T4" fmla="*/ 2150 w 7680"/>
              <a:gd name="T5" fmla="*/ 0 h 4320"/>
              <a:gd name="T6" fmla="*/ 550 w 7680"/>
              <a:gd name="T7" fmla="*/ 1026 h 4320"/>
              <a:gd name="T8" fmla="*/ 0 w 7680"/>
              <a:gd name="T9" fmla="*/ 1544 h 4320"/>
              <a:gd name="T10" fmla="*/ 0 w 7680"/>
              <a:gd name="T11" fmla="*/ 3958 h 4320"/>
              <a:gd name="T12" fmla="*/ 339 w 7680"/>
              <a:gd name="T13" fmla="*/ 4320 h 4320"/>
              <a:gd name="T14" fmla="*/ 3003 w 7680"/>
              <a:gd name="T15" fmla="*/ 4320 h 4320"/>
              <a:gd name="T16" fmla="*/ 7680 w 7680"/>
              <a:gd name="T17" fmla="*/ 132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4320">
                <a:moveTo>
                  <a:pt x="7680" y="1322"/>
                </a:moveTo>
                <a:cubicBezTo>
                  <a:pt x="7680" y="0"/>
                  <a:pt x="7680" y="0"/>
                  <a:pt x="7680" y="0"/>
                </a:cubicBezTo>
                <a:cubicBezTo>
                  <a:pt x="2150" y="0"/>
                  <a:pt x="2150" y="0"/>
                  <a:pt x="2150" y="0"/>
                </a:cubicBezTo>
                <a:cubicBezTo>
                  <a:pt x="550" y="1026"/>
                  <a:pt x="550" y="1026"/>
                  <a:pt x="550" y="1026"/>
                </a:cubicBezTo>
                <a:cubicBezTo>
                  <a:pt x="329" y="1167"/>
                  <a:pt x="145" y="1344"/>
                  <a:pt x="0" y="1544"/>
                </a:cubicBezTo>
                <a:cubicBezTo>
                  <a:pt x="0" y="3958"/>
                  <a:pt x="0" y="3958"/>
                  <a:pt x="0" y="3958"/>
                </a:cubicBezTo>
                <a:cubicBezTo>
                  <a:pt x="100" y="4095"/>
                  <a:pt x="214" y="4215"/>
                  <a:pt x="339" y="4320"/>
                </a:cubicBezTo>
                <a:cubicBezTo>
                  <a:pt x="3003" y="4320"/>
                  <a:pt x="3003" y="4320"/>
                  <a:pt x="3003" y="4320"/>
                </a:cubicBezTo>
                <a:lnTo>
                  <a:pt x="7680" y="1322"/>
                </a:lnTo>
                <a:close/>
              </a:path>
            </a:pathLst>
          </a:custGeom>
          <a:solidFill>
            <a:srgbClr val="355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Freeform 198"/>
          <p:cNvSpPr>
            <a:spLocks noEditPoints="1"/>
          </p:cNvSpPr>
          <p:nvPr/>
        </p:nvSpPr>
        <p:spPr bwMode="auto">
          <a:xfrm>
            <a:off x="4260851" y="6093535"/>
            <a:ext cx="342900" cy="341313"/>
          </a:xfrm>
          <a:custGeom>
            <a:avLst/>
            <a:gdLst>
              <a:gd name="T0" fmla="*/ 216 w 216"/>
              <a:gd name="T1" fmla="*/ 215 h 215"/>
              <a:gd name="T2" fmla="*/ 0 w 216"/>
              <a:gd name="T3" fmla="*/ 215 h 215"/>
              <a:gd name="T4" fmla="*/ 0 w 216"/>
              <a:gd name="T5" fmla="*/ 0 h 215"/>
              <a:gd name="T6" fmla="*/ 216 w 216"/>
              <a:gd name="T7" fmla="*/ 0 h 215"/>
              <a:gd name="T8" fmla="*/ 216 w 216"/>
              <a:gd name="T9" fmla="*/ 215 h 215"/>
              <a:gd name="T10" fmla="*/ 41 w 216"/>
              <a:gd name="T11" fmla="*/ 175 h 215"/>
              <a:gd name="T12" fmla="*/ 175 w 216"/>
              <a:gd name="T13" fmla="*/ 175 h 215"/>
              <a:gd name="T14" fmla="*/ 175 w 216"/>
              <a:gd name="T15" fmla="*/ 41 h 215"/>
              <a:gd name="T16" fmla="*/ 41 w 216"/>
              <a:gd name="T17" fmla="*/ 41 h 215"/>
              <a:gd name="T18" fmla="*/ 41 w 216"/>
              <a:gd name="T19" fmla="*/ 17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5">
                <a:moveTo>
                  <a:pt x="216" y="215"/>
                </a:moveTo>
                <a:lnTo>
                  <a:pt x="0" y="215"/>
                </a:lnTo>
                <a:lnTo>
                  <a:pt x="0" y="0"/>
                </a:lnTo>
                <a:lnTo>
                  <a:pt x="216" y="0"/>
                </a:lnTo>
                <a:lnTo>
                  <a:pt x="216" y="215"/>
                </a:lnTo>
                <a:close/>
                <a:moveTo>
                  <a:pt x="41" y="175"/>
                </a:moveTo>
                <a:lnTo>
                  <a:pt x="175" y="175"/>
                </a:lnTo>
                <a:lnTo>
                  <a:pt x="175" y="41"/>
                </a:lnTo>
                <a:lnTo>
                  <a:pt x="41" y="41"/>
                </a:lnTo>
                <a:lnTo>
                  <a:pt x="41" y="175"/>
                </a:lnTo>
                <a:close/>
              </a:path>
            </a:pathLst>
          </a:custGeom>
          <a:solidFill>
            <a:srgbClr val="F2D5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ine 215"/>
          <p:cNvSpPr>
            <a:spLocks noChangeShapeType="1"/>
          </p:cNvSpPr>
          <p:nvPr/>
        </p:nvSpPr>
        <p:spPr bwMode="auto">
          <a:xfrm>
            <a:off x="6588" y="405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: 剪去对角 36"/>
          <p:cNvSpPr/>
          <p:nvPr/>
        </p:nvSpPr>
        <p:spPr>
          <a:xfrm>
            <a:off x="671513" y="994895"/>
            <a:ext cx="10850563" cy="5194272"/>
          </a:xfrm>
          <a:prstGeom prst="snip2Diag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标题 1"/>
          <p:cNvSpPr>
            <a:spLocks noGrp="1"/>
          </p:cNvSpPr>
          <p:nvPr/>
        </p:nvSpPr>
        <p:spPr>
          <a:xfrm>
            <a:off x="1633987" y="319476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>
                <a:solidFill>
                  <a:srgbClr val="1D50A2"/>
                </a:solidFill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40" name="Oval 199"/>
          <p:cNvSpPr>
            <a:spLocks noChangeArrowheads="1"/>
          </p:cNvSpPr>
          <p:nvPr/>
        </p:nvSpPr>
        <p:spPr bwMode="auto">
          <a:xfrm>
            <a:off x="4804140" y="1077035"/>
            <a:ext cx="698500" cy="698500"/>
          </a:xfrm>
          <a:prstGeom prst="ellipse">
            <a:avLst/>
          </a:prstGeom>
          <a:solidFill>
            <a:srgbClr val="C3A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202"/>
          <p:cNvSpPr>
            <a:spLocks noEditPoints="1"/>
          </p:cNvSpPr>
          <p:nvPr/>
        </p:nvSpPr>
        <p:spPr bwMode="auto">
          <a:xfrm>
            <a:off x="1514476" y="345607"/>
            <a:ext cx="650875" cy="649288"/>
          </a:xfrm>
          <a:custGeom>
            <a:avLst/>
            <a:gdLst>
              <a:gd name="T0" fmla="*/ 205 w 410"/>
              <a:gd name="T1" fmla="*/ 410 h 410"/>
              <a:gd name="T2" fmla="*/ 0 w 410"/>
              <a:gd name="T3" fmla="*/ 205 h 410"/>
              <a:gd name="T4" fmla="*/ 205 w 410"/>
              <a:gd name="T5" fmla="*/ 0 h 410"/>
              <a:gd name="T6" fmla="*/ 410 w 410"/>
              <a:gd name="T7" fmla="*/ 205 h 410"/>
              <a:gd name="T8" fmla="*/ 205 w 410"/>
              <a:gd name="T9" fmla="*/ 410 h 410"/>
              <a:gd name="T10" fmla="*/ 205 w 410"/>
              <a:gd name="T11" fmla="*/ 78 h 410"/>
              <a:gd name="T12" fmla="*/ 78 w 410"/>
              <a:gd name="T13" fmla="*/ 205 h 410"/>
              <a:gd name="T14" fmla="*/ 205 w 410"/>
              <a:gd name="T15" fmla="*/ 332 h 410"/>
              <a:gd name="T16" fmla="*/ 332 w 410"/>
              <a:gd name="T17" fmla="*/ 205 h 410"/>
              <a:gd name="T18" fmla="*/ 205 w 410"/>
              <a:gd name="T19" fmla="*/ 7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205" y="410"/>
                </a:moveTo>
                <a:cubicBezTo>
                  <a:pt x="92" y="410"/>
                  <a:pt x="0" y="318"/>
                  <a:pt x="0" y="205"/>
                </a:cubicBezTo>
                <a:cubicBezTo>
                  <a:pt x="0" y="92"/>
                  <a:pt x="92" y="0"/>
                  <a:pt x="205" y="0"/>
                </a:cubicBezTo>
                <a:cubicBezTo>
                  <a:pt x="318" y="0"/>
                  <a:pt x="410" y="92"/>
                  <a:pt x="410" y="205"/>
                </a:cubicBezTo>
                <a:cubicBezTo>
                  <a:pt x="410" y="318"/>
                  <a:pt x="318" y="410"/>
                  <a:pt x="205" y="410"/>
                </a:cubicBezTo>
                <a:close/>
                <a:moveTo>
                  <a:pt x="205" y="78"/>
                </a:moveTo>
                <a:cubicBezTo>
                  <a:pt x="135" y="78"/>
                  <a:pt x="78" y="135"/>
                  <a:pt x="78" y="205"/>
                </a:cubicBezTo>
                <a:cubicBezTo>
                  <a:pt x="78" y="275"/>
                  <a:pt x="135" y="332"/>
                  <a:pt x="205" y="332"/>
                </a:cubicBezTo>
                <a:cubicBezTo>
                  <a:pt x="275" y="332"/>
                  <a:pt x="332" y="275"/>
                  <a:pt x="332" y="205"/>
                </a:cubicBezTo>
                <a:cubicBezTo>
                  <a:pt x="332" y="135"/>
                  <a:pt x="275" y="78"/>
                  <a:pt x="205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203"/>
          <p:cNvSpPr/>
          <p:nvPr/>
        </p:nvSpPr>
        <p:spPr bwMode="auto">
          <a:xfrm>
            <a:off x="7053172" y="1475920"/>
            <a:ext cx="434975" cy="836613"/>
          </a:xfrm>
          <a:custGeom>
            <a:avLst/>
            <a:gdLst>
              <a:gd name="T0" fmla="*/ 274 w 274"/>
              <a:gd name="T1" fmla="*/ 428 h 528"/>
              <a:gd name="T2" fmla="*/ 264 w 274"/>
              <a:gd name="T3" fmla="*/ 428 h 528"/>
              <a:gd name="T4" fmla="*/ 100 w 274"/>
              <a:gd name="T5" fmla="*/ 264 h 528"/>
              <a:gd name="T6" fmla="*/ 264 w 274"/>
              <a:gd name="T7" fmla="*/ 100 h 528"/>
              <a:gd name="T8" fmla="*/ 274 w 274"/>
              <a:gd name="T9" fmla="*/ 101 h 528"/>
              <a:gd name="T10" fmla="*/ 274 w 274"/>
              <a:gd name="T11" fmla="*/ 0 h 528"/>
              <a:gd name="T12" fmla="*/ 264 w 274"/>
              <a:gd name="T13" fmla="*/ 0 h 528"/>
              <a:gd name="T14" fmla="*/ 0 w 274"/>
              <a:gd name="T15" fmla="*/ 264 h 528"/>
              <a:gd name="T16" fmla="*/ 264 w 274"/>
              <a:gd name="T17" fmla="*/ 528 h 528"/>
              <a:gd name="T18" fmla="*/ 274 w 274"/>
              <a:gd name="T19" fmla="*/ 528 h 528"/>
              <a:gd name="T20" fmla="*/ 274 w 274"/>
              <a:gd name="T21" fmla="*/ 4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528">
                <a:moveTo>
                  <a:pt x="274" y="428"/>
                </a:moveTo>
                <a:cubicBezTo>
                  <a:pt x="271" y="428"/>
                  <a:pt x="267" y="428"/>
                  <a:pt x="264" y="428"/>
                </a:cubicBezTo>
                <a:cubicBezTo>
                  <a:pt x="174" y="428"/>
                  <a:pt x="100" y="355"/>
                  <a:pt x="100" y="264"/>
                </a:cubicBezTo>
                <a:cubicBezTo>
                  <a:pt x="100" y="174"/>
                  <a:pt x="174" y="100"/>
                  <a:pt x="264" y="100"/>
                </a:cubicBezTo>
                <a:cubicBezTo>
                  <a:pt x="267" y="100"/>
                  <a:pt x="271" y="100"/>
                  <a:pt x="274" y="101"/>
                </a:cubicBezTo>
                <a:cubicBezTo>
                  <a:pt x="274" y="0"/>
                  <a:pt x="274" y="0"/>
                  <a:pt x="274" y="0"/>
                </a:cubicBezTo>
                <a:cubicBezTo>
                  <a:pt x="271" y="0"/>
                  <a:pt x="267" y="0"/>
                  <a:pt x="264" y="0"/>
                </a:cubicBezTo>
                <a:cubicBezTo>
                  <a:pt x="119" y="0"/>
                  <a:pt x="0" y="119"/>
                  <a:pt x="0" y="264"/>
                </a:cubicBezTo>
                <a:cubicBezTo>
                  <a:pt x="0" y="410"/>
                  <a:pt x="119" y="528"/>
                  <a:pt x="264" y="528"/>
                </a:cubicBezTo>
                <a:cubicBezTo>
                  <a:pt x="267" y="528"/>
                  <a:pt x="271" y="528"/>
                  <a:pt x="274" y="528"/>
                </a:cubicBezTo>
                <a:lnTo>
                  <a:pt x="274" y="428"/>
                </a:lnTo>
                <a:close/>
              </a:path>
            </a:pathLst>
          </a:custGeom>
          <a:solidFill>
            <a:srgbClr val="FB5297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195"/>
          <p:cNvSpPr>
            <a:spLocks noEditPoints="1"/>
          </p:cNvSpPr>
          <p:nvPr/>
        </p:nvSpPr>
        <p:spPr bwMode="auto">
          <a:xfrm>
            <a:off x="1959880" y="5179734"/>
            <a:ext cx="320675" cy="320675"/>
          </a:xfrm>
          <a:custGeom>
            <a:avLst/>
            <a:gdLst>
              <a:gd name="T0" fmla="*/ 101 w 202"/>
              <a:gd name="T1" fmla="*/ 202 h 202"/>
              <a:gd name="T2" fmla="*/ 0 w 202"/>
              <a:gd name="T3" fmla="*/ 101 h 202"/>
              <a:gd name="T4" fmla="*/ 101 w 202"/>
              <a:gd name="T5" fmla="*/ 0 h 202"/>
              <a:gd name="T6" fmla="*/ 202 w 202"/>
              <a:gd name="T7" fmla="*/ 101 h 202"/>
              <a:gd name="T8" fmla="*/ 101 w 202"/>
              <a:gd name="T9" fmla="*/ 202 h 202"/>
              <a:gd name="T10" fmla="*/ 101 w 202"/>
              <a:gd name="T11" fmla="*/ 39 h 202"/>
              <a:gd name="T12" fmla="*/ 38 w 202"/>
              <a:gd name="T13" fmla="*/ 101 h 202"/>
              <a:gd name="T14" fmla="*/ 101 w 202"/>
              <a:gd name="T15" fmla="*/ 164 h 202"/>
              <a:gd name="T16" fmla="*/ 164 w 202"/>
              <a:gd name="T17" fmla="*/ 101 h 202"/>
              <a:gd name="T18" fmla="*/ 101 w 202"/>
              <a:gd name="T19" fmla="*/ 3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2" h="202">
                <a:moveTo>
                  <a:pt x="101" y="202"/>
                </a:moveTo>
                <a:cubicBezTo>
                  <a:pt x="45" y="202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157" y="0"/>
                  <a:pt x="202" y="46"/>
                  <a:pt x="202" y="101"/>
                </a:cubicBezTo>
                <a:cubicBezTo>
                  <a:pt x="202" y="157"/>
                  <a:pt x="157" y="202"/>
                  <a:pt x="101" y="202"/>
                </a:cubicBezTo>
                <a:close/>
                <a:moveTo>
                  <a:pt x="101" y="39"/>
                </a:moveTo>
                <a:cubicBezTo>
                  <a:pt x="66" y="39"/>
                  <a:pt x="38" y="67"/>
                  <a:pt x="38" y="101"/>
                </a:cubicBezTo>
                <a:cubicBezTo>
                  <a:pt x="38" y="136"/>
                  <a:pt x="66" y="164"/>
                  <a:pt x="101" y="164"/>
                </a:cubicBezTo>
                <a:cubicBezTo>
                  <a:pt x="136" y="164"/>
                  <a:pt x="164" y="136"/>
                  <a:pt x="164" y="101"/>
                </a:cubicBezTo>
                <a:cubicBezTo>
                  <a:pt x="164" y="67"/>
                  <a:pt x="136" y="39"/>
                  <a:pt x="101" y="39"/>
                </a:cubicBezTo>
                <a:close/>
              </a:path>
            </a:pathLst>
          </a:custGeom>
          <a:solidFill>
            <a:srgbClr val="FB52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Oval 200"/>
          <p:cNvSpPr>
            <a:spLocks noChangeArrowheads="1"/>
          </p:cNvSpPr>
          <p:nvPr/>
        </p:nvSpPr>
        <p:spPr bwMode="auto">
          <a:xfrm>
            <a:off x="6292586" y="5184769"/>
            <a:ext cx="274352" cy="274352"/>
          </a:xfrm>
          <a:prstGeom prst="ellipse">
            <a:avLst/>
          </a:prstGeom>
          <a:solidFill>
            <a:srgbClr val="C3A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 204"/>
          <p:cNvSpPr>
            <a:spLocks noEditPoints="1"/>
          </p:cNvSpPr>
          <p:nvPr/>
        </p:nvSpPr>
        <p:spPr bwMode="auto">
          <a:xfrm>
            <a:off x="8109277" y="982070"/>
            <a:ext cx="446281" cy="444215"/>
          </a:xfrm>
          <a:custGeom>
            <a:avLst/>
            <a:gdLst>
              <a:gd name="T0" fmla="*/ 216 w 216"/>
              <a:gd name="T1" fmla="*/ 215 h 215"/>
              <a:gd name="T2" fmla="*/ 0 w 216"/>
              <a:gd name="T3" fmla="*/ 215 h 215"/>
              <a:gd name="T4" fmla="*/ 0 w 216"/>
              <a:gd name="T5" fmla="*/ 0 h 215"/>
              <a:gd name="T6" fmla="*/ 216 w 216"/>
              <a:gd name="T7" fmla="*/ 0 h 215"/>
              <a:gd name="T8" fmla="*/ 216 w 216"/>
              <a:gd name="T9" fmla="*/ 215 h 215"/>
              <a:gd name="T10" fmla="*/ 41 w 216"/>
              <a:gd name="T11" fmla="*/ 175 h 215"/>
              <a:gd name="T12" fmla="*/ 175 w 216"/>
              <a:gd name="T13" fmla="*/ 175 h 215"/>
              <a:gd name="T14" fmla="*/ 175 w 216"/>
              <a:gd name="T15" fmla="*/ 41 h 215"/>
              <a:gd name="T16" fmla="*/ 41 w 216"/>
              <a:gd name="T17" fmla="*/ 41 h 215"/>
              <a:gd name="T18" fmla="*/ 41 w 216"/>
              <a:gd name="T19" fmla="*/ 17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5">
                <a:moveTo>
                  <a:pt x="216" y="215"/>
                </a:moveTo>
                <a:lnTo>
                  <a:pt x="0" y="215"/>
                </a:lnTo>
                <a:lnTo>
                  <a:pt x="0" y="0"/>
                </a:lnTo>
                <a:lnTo>
                  <a:pt x="216" y="0"/>
                </a:lnTo>
                <a:lnTo>
                  <a:pt x="216" y="215"/>
                </a:lnTo>
                <a:close/>
                <a:moveTo>
                  <a:pt x="41" y="175"/>
                </a:moveTo>
                <a:lnTo>
                  <a:pt x="175" y="175"/>
                </a:lnTo>
                <a:lnTo>
                  <a:pt x="175" y="41"/>
                </a:lnTo>
                <a:lnTo>
                  <a:pt x="41" y="41"/>
                </a:lnTo>
                <a:lnTo>
                  <a:pt x="41" y="175"/>
                </a:lnTo>
                <a:close/>
              </a:path>
            </a:pathLst>
          </a:custGeom>
          <a:solidFill>
            <a:srgbClr val="82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文本框 8"/>
          <p:cNvSpPr txBox="1"/>
          <p:nvPr/>
        </p:nvSpPr>
        <p:spPr>
          <a:xfrm>
            <a:off x="1771635" y="2642931"/>
            <a:ext cx="849090" cy="637780"/>
          </a:xfrm>
          <a:prstGeom prst="rect">
            <a:avLst/>
          </a:prstGeom>
          <a:solidFill>
            <a:schemeClr val="bg1"/>
          </a:solidFill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spc="100" dirty="0">
                <a:solidFill>
                  <a:srgbClr val="E9891A"/>
                </a:solidFill>
                <a:cs typeface="+mn-ea"/>
                <a:sym typeface="+mn-lt"/>
              </a:rPr>
              <a:t>/</a:t>
            </a:r>
            <a:r>
              <a:rPr lang="en-US" altLang="zh-CN" b="1" spc="100" dirty="0" smtClean="0">
                <a:solidFill>
                  <a:srgbClr val="E9891A"/>
                </a:solidFill>
                <a:cs typeface="+mn-ea"/>
                <a:sym typeface="+mn-lt"/>
              </a:rPr>
              <a:t>04</a:t>
            </a:r>
            <a:endParaRPr lang="en-US" altLang="zh-CN" b="1" spc="100" dirty="0">
              <a:solidFill>
                <a:srgbClr val="E9891A"/>
              </a:solidFill>
              <a:cs typeface="+mn-ea"/>
              <a:sym typeface="+mn-lt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59" y="2312533"/>
            <a:ext cx="4207106" cy="3961267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1624546" y="4088341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选题背景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13181" y="408834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研究意义</a:t>
            </a:r>
          </a:p>
        </p:txBody>
      </p:sp>
      <p:sp>
        <p:nvSpPr>
          <p:cNvPr id="68" name="矩形 67"/>
          <p:cNvSpPr/>
          <p:nvPr/>
        </p:nvSpPr>
        <p:spPr>
          <a:xfrm>
            <a:off x="4001816" y="407652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理论基础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190451" y="407315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贡献创新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e64f2942-ba23-4e9f-a62f-444e3a592cb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7542" y="2005928"/>
            <a:ext cx="10867099" cy="3659285"/>
            <a:chOff x="686725" y="1529273"/>
            <a:chExt cx="10867099" cy="3659285"/>
          </a:xfrm>
        </p:grpSpPr>
        <p:sp>
          <p:nvSpPr>
            <p:cNvPr id="6" name="iṡľíḓe"/>
            <p:cNvSpPr txBox="1"/>
            <p:nvPr/>
          </p:nvSpPr>
          <p:spPr>
            <a:xfrm>
              <a:off x="5151002" y="3838499"/>
              <a:ext cx="3151348" cy="1131827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lstStyle>
              <a:defPPr>
                <a:defRPr lang="zh-CN"/>
              </a:defPPr>
              <a:lvl1pPr indent="0" algn="ctr" defTabSz="9144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1100"/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/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/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/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/>
              </a:lvl5pPr>
              <a:lvl6pPr marL="2513965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165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8365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5565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zh-CN" dirty="0">
                  <a:cs typeface="+mn-ea"/>
                  <a:sym typeface="+mn-lt"/>
                </a:rPr>
                <a:t>Supporting text here. </a:t>
              </a:r>
            </a:p>
            <a:p>
              <a:r>
                <a:rPr lang="en-US" altLang="zh-CN" dirty="0">
                  <a:cs typeface="+mn-ea"/>
                  <a:sym typeface="+mn-lt"/>
                </a:rPr>
                <a:t>When you copy &amp; paste, choose "keep text only" option.</a:t>
              </a:r>
            </a:p>
          </p:txBody>
        </p:sp>
        <p:sp>
          <p:nvSpPr>
            <p:cNvPr id="7" name="î$ḻíḑè"/>
            <p:cNvSpPr txBox="1"/>
            <p:nvPr/>
          </p:nvSpPr>
          <p:spPr>
            <a:xfrm>
              <a:off x="8400579" y="3838499"/>
              <a:ext cx="3151348" cy="1131827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lstStyle>
              <a:defPPr>
                <a:defRPr lang="zh-CN"/>
              </a:defPPr>
              <a:lvl1pPr indent="0" algn="ctr" defTabSz="9144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1100"/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/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/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/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/>
              </a:lvl5pPr>
              <a:lvl6pPr marL="2513965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165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8365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5565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altLang="zh-CN" dirty="0">
                  <a:cs typeface="+mn-ea"/>
                  <a:sym typeface="+mn-lt"/>
                </a:rPr>
                <a:t>Supporting text here. </a:t>
              </a:r>
            </a:p>
            <a:p>
              <a:r>
                <a:rPr lang="en-US" altLang="zh-CN" dirty="0">
                  <a:cs typeface="+mn-ea"/>
                  <a:sym typeface="+mn-lt"/>
                </a:rPr>
                <a:t>When you copy &amp; paste, choose "keep text only" option.</a:t>
              </a:r>
            </a:p>
          </p:txBody>
        </p:sp>
        <p:sp>
          <p:nvSpPr>
            <p:cNvPr id="8" name="íṩľîdè"/>
            <p:cNvSpPr/>
            <p:nvPr/>
          </p:nvSpPr>
          <p:spPr>
            <a:xfrm>
              <a:off x="5157804" y="3358916"/>
              <a:ext cx="3137740" cy="4170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9" name="ís1íḍè"/>
            <p:cNvSpPr/>
            <p:nvPr/>
          </p:nvSpPr>
          <p:spPr>
            <a:xfrm>
              <a:off x="5157804" y="2214000"/>
              <a:ext cx="3137740" cy="1107000"/>
            </a:xfrm>
            <a:prstGeom prst="rect">
              <a:avLst/>
            </a:prstGeom>
            <a:solidFill>
              <a:srgbClr val="20B2AA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íśḷíḋè"/>
            <p:cNvSpPr/>
            <p:nvPr/>
          </p:nvSpPr>
          <p:spPr>
            <a:xfrm>
              <a:off x="8398680" y="3358916"/>
              <a:ext cx="3155144" cy="4170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1" name="ïSļíḋê"/>
            <p:cNvSpPr/>
            <p:nvPr/>
          </p:nvSpPr>
          <p:spPr>
            <a:xfrm>
              <a:off x="8398680" y="2214000"/>
              <a:ext cx="3137740" cy="1107000"/>
            </a:xfrm>
            <a:prstGeom prst="rect">
              <a:avLst/>
            </a:prstGeom>
            <a:solidFill>
              <a:srgbClr val="20B2AA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iṥ1ïḍé"/>
            <p:cNvGrpSpPr/>
            <p:nvPr/>
          </p:nvGrpSpPr>
          <p:grpSpPr>
            <a:xfrm>
              <a:off x="6268206" y="1719000"/>
              <a:ext cx="916936" cy="916934"/>
              <a:chOff x="1371000" y="1758363"/>
              <a:chExt cx="731886" cy="731885"/>
            </a:xfrm>
          </p:grpSpPr>
          <p:sp>
            <p:nvSpPr>
              <p:cNvPr id="20" name="iṩlïďe"/>
              <p:cNvSpPr/>
              <p:nvPr/>
            </p:nvSpPr>
            <p:spPr>
              <a:xfrm>
                <a:off x="1371000" y="1758363"/>
                <a:ext cx="731886" cy="7318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iŝḷïḓè"/>
              <p:cNvSpPr/>
              <p:nvPr/>
            </p:nvSpPr>
            <p:spPr>
              <a:xfrm>
                <a:off x="1538107" y="1926993"/>
                <a:ext cx="400739" cy="400123"/>
              </a:xfrm>
              <a:custGeom>
                <a:avLst/>
                <a:gdLst>
                  <a:gd name="connsiteX0" fmla="*/ 333891 w 578320"/>
                  <a:gd name="connsiteY0" fmla="*/ 314976 h 577432"/>
                  <a:gd name="connsiteX1" fmla="*/ 398475 w 578320"/>
                  <a:gd name="connsiteY1" fmla="*/ 314976 h 577432"/>
                  <a:gd name="connsiteX2" fmla="*/ 424308 w 578320"/>
                  <a:gd name="connsiteY2" fmla="*/ 340761 h 577432"/>
                  <a:gd name="connsiteX3" fmla="*/ 424308 w 578320"/>
                  <a:gd name="connsiteY3" fmla="*/ 550726 h 577432"/>
                  <a:gd name="connsiteX4" fmla="*/ 398475 w 578320"/>
                  <a:gd name="connsiteY4" fmla="*/ 577432 h 577432"/>
                  <a:gd name="connsiteX5" fmla="*/ 333891 w 578320"/>
                  <a:gd name="connsiteY5" fmla="*/ 577432 h 577432"/>
                  <a:gd name="connsiteX6" fmla="*/ 307135 w 578320"/>
                  <a:gd name="connsiteY6" fmla="*/ 550726 h 577432"/>
                  <a:gd name="connsiteX7" fmla="*/ 307135 w 578320"/>
                  <a:gd name="connsiteY7" fmla="*/ 340761 h 577432"/>
                  <a:gd name="connsiteX8" fmla="*/ 333891 w 578320"/>
                  <a:gd name="connsiteY8" fmla="*/ 314976 h 577432"/>
                  <a:gd name="connsiteX9" fmla="*/ 179853 w 578320"/>
                  <a:gd name="connsiteY9" fmla="*/ 314976 h 577432"/>
                  <a:gd name="connsiteX10" fmla="*/ 244456 w 578320"/>
                  <a:gd name="connsiteY10" fmla="*/ 314976 h 577432"/>
                  <a:gd name="connsiteX11" fmla="*/ 270297 w 578320"/>
                  <a:gd name="connsiteY11" fmla="*/ 340761 h 577432"/>
                  <a:gd name="connsiteX12" fmla="*/ 270297 w 578320"/>
                  <a:gd name="connsiteY12" fmla="*/ 550726 h 577432"/>
                  <a:gd name="connsiteX13" fmla="*/ 244456 w 578320"/>
                  <a:gd name="connsiteY13" fmla="*/ 577432 h 577432"/>
                  <a:gd name="connsiteX14" fmla="*/ 179853 w 578320"/>
                  <a:gd name="connsiteY14" fmla="*/ 577432 h 577432"/>
                  <a:gd name="connsiteX15" fmla="*/ 154012 w 578320"/>
                  <a:gd name="connsiteY15" fmla="*/ 550726 h 577432"/>
                  <a:gd name="connsiteX16" fmla="*/ 154012 w 578320"/>
                  <a:gd name="connsiteY16" fmla="*/ 340761 h 577432"/>
                  <a:gd name="connsiteX17" fmla="*/ 179853 w 578320"/>
                  <a:gd name="connsiteY17" fmla="*/ 314976 h 577432"/>
                  <a:gd name="connsiteX18" fmla="*/ 486980 w 578320"/>
                  <a:gd name="connsiteY18" fmla="*/ 235677 h 577432"/>
                  <a:gd name="connsiteX19" fmla="*/ 551564 w 578320"/>
                  <a:gd name="connsiteY19" fmla="*/ 235677 h 577432"/>
                  <a:gd name="connsiteX20" fmla="*/ 578320 w 578320"/>
                  <a:gd name="connsiteY20" fmla="*/ 262391 h 577432"/>
                  <a:gd name="connsiteX21" fmla="*/ 578320 w 578320"/>
                  <a:gd name="connsiteY21" fmla="*/ 550718 h 577432"/>
                  <a:gd name="connsiteX22" fmla="*/ 551564 w 578320"/>
                  <a:gd name="connsiteY22" fmla="*/ 577432 h 577432"/>
                  <a:gd name="connsiteX23" fmla="*/ 486980 w 578320"/>
                  <a:gd name="connsiteY23" fmla="*/ 577432 h 577432"/>
                  <a:gd name="connsiteX24" fmla="*/ 461147 w 578320"/>
                  <a:gd name="connsiteY24" fmla="*/ 550718 h 577432"/>
                  <a:gd name="connsiteX25" fmla="*/ 461147 w 578320"/>
                  <a:gd name="connsiteY25" fmla="*/ 262391 h 577432"/>
                  <a:gd name="connsiteX26" fmla="*/ 486980 w 578320"/>
                  <a:gd name="connsiteY26" fmla="*/ 235677 h 577432"/>
                  <a:gd name="connsiteX27" fmla="*/ 25833 w 578320"/>
                  <a:gd name="connsiteY27" fmla="*/ 235677 h 577432"/>
                  <a:gd name="connsiteX28" fmla="*/ 90417 w 578320"/>
                  <a:gd name="connsiteY28" fmla="*/ 235677 h 577432"/>
                  <a:gd name="connsiteX29" fmla="*/ 117173 w 578320"/>
                  <a:gd name="connsiteY29" fmla="*/ 262391 h 577432"/>
                  <a:gd name="connsiteX30" fmla="*/ 117173 w 578320"/>
                  <a:gd name="connsiteY30" fmla="*/ 550718 h 577432"/>
                  <a:gd name="connsiteX31" fmla="*/ 90417 w 578320"/>
                  <a:gd name="connsiteY31" fmla="*/ 577432 h 577432"/>
                  <a:gd name="connsiteX32" fmla="*/ 25833 w 578320"/>
                  <a:gd name="connsiteY32" fmla="*/ 577432 h 577432"/>
                  <a:gd name="connsiteX33" fmla="*/ 0 w 578320"/>
                  <a:gd name="connsiteY33" fmla="*/ 550718 h 577432"/>
                  <a:gd name="connsiteX34" fmla="*/ 0 w 578320"/>
                  <a:gd name="connsiteY34" fmla="*/ 262391 h 577432"/>
                  <a:gd name="connsiteX35" fmla="*/ 25833 w 578320"/>
                  <a:gd name="connsiteY35" fmla="*/ 235677 h 577432"/>
                  <a:gd name="connsiteX36" fmla="*/ 297075 w 578320"/>
                  <a:gd name="connsiteY36" fmla="*/ 158450 h 577432"/>
                  <a:gd name="connsiteX37" fmla="*/ 326516 w 578320"/>
                  <a:gd name="connsiteY37" fmla="*/ 181440 h 577432"/>
                  <a:gd name="connsiteX38" fmla="*/ 297075 w 578320"/>
                  <a:gd name="connsiteY38" fmla="*/ 205349 h 577432"/>
                  <a:gd name="connsiteX39" fmla="*/ 282280 w 578320"/>
                  <a:gd name="connsiteY39" fmla="*/ 81074 h 577432"/>
                  <a:gd name="connsiteX40" fmla="*/ 282280 w 578320"/>
                  <a:gd name="connsiteY40" fmla="*/ 124274 h 577432"/>
                  <a:gd name="connsiteX41" fmla="*/ 255502 w 578320"/>
                  <a:gd name="connsiteY41" fmla="*/ 101295 h 577432"/>
                  <a:gd name="connsiteX42" fmla="*/ 282280 w 578320"/>
                  <a:gd name="connsiteY42" fmla="*/ 81074 h 577432"/>
                  <a:gd name="connsiteX43" fmla="*/ 289621 w 578320"/>
                  <a:gd name="connsiteY43" fmla="*/ 35910 h 577432"/>
                  <a:gd name="connsiteX44" fmla="*/ 282244 w 578320"/>
                  <a:gd name="connsiteY44" fmla="*/ 44197 h 577432"/>
                  <a:gd name="connsiteX45" fmla="*/ 282244 w 578320"/>
                  <a:gd name="connsiteY45" fmla="*/ 57087 h 577432"/>
                  <a:gd name="connsiteX46" fmla="*/ 225069 w 578320"/>
                  <a:gd name="connsiteY46" fmla="*/ 106808 h 577432"/>
                  <a:gd name="connsiteX47" fmla="*/ 282244 w 578320"/>
                  <a:gd name="connsiteY47" fmla="*/ 155609 h 577432"/>
                  <a:gd name="connsiteX48" fmla="*/ 282244 w 578320"/>
                  <a:gd name="connsiteY48" fmla="*/ 205330 h 577432"/>
                  <a:gd name="connsiteX49" fmla="*/ 237057 w 578320"/>
                  <a:gd name="connsiteY49" fmla="*/ 170341 h 577432"/>
                  <a:gd name="connsiteX50" fmla="*/ 222302 w 578320"/>
                  <a:gd name="connsiteY50" fmla="*/ 185994 h 577432"/>
                  <a:gd name="connsiteX51" fmla="*/ 282244 w 578320"/>
                  <a:gd name="connsiteY51" fmla="*/ 229269 h 577432"/>
                  <a:gd name="connsiteX52" fmla="*/ 282244 w 578320"/>
                  <a:gd name="connsiteY52" fmla="*/ 244002 h 577432"/>
                  <a:gd name="connsiteX53" fmla="*/ 289621 w 578320"/>
                  <a:gd name="connsiteY53" fmla="*/ 252288 h 577432"/>
                  <a:gd name="connsiteX54" fmla="*/ 296999 w 578320"/>
                  <a:gd name="connsiteY54" fmla="*/ 244002 h 577432"/>
                  <a:gd name="connsiteX55" fmla="*/ 296999 w 578320"/>
                  <a:gd name="connsiteY55" fmla="*/ 229269 h 577432"/>
                  <a:gd name="connsiteX56" fmla="*/ 356018 w 578320"/>
                  <a:gd name="connsiteY56" fmla="*/ 179548 h 577432"/>
                  <a:gd name="connsiteX57" fmla="*/ 296999 w 578320"/>
                  <a:gd name="connsiteY57" fmla="*/ 126144 h 577432"/>
                  <a:gd name="connsiteX58" fmla="*/ 296999 w 578320"/>
                  <a:gd name="connsiteY58" fmla="*/ 81027 h 577432"/>
                  <a:gd name="connsiteX59" fmla="*/ 338497 w 578320"/>
                  <a:gd name="connsiteY59" fmla="*/ 106808 h 577432"/>
                  <a:gd name="connsiteX60" fmla="*/ 353252 w 578320"/>
                  <a:gd name="connsiteY60" fmla="*/ 92076 h 577432"/>
                  <a:gd name="connsiteX61" fmla="*/ 296999 w 578320"/>
                  <a:gd name="connsiteY61" fmla="*/ 57087 h 577432"/>
                  <a:gd name="connsiteX62" fmla="*/ 296999 w 578320"/>
                  <a:gd name="connsiteY62" fmla="*/ 44197 h 577432"/>
                  <a:gd name="connsiteX63" fmla="*/ 289621 w 578320"/>
                  <a:gd name="connsiteY63" fmla="*/ 35910 h 577432"/>
                  <a:gd name="connsiteX64" fmla="*/ 288699 w 578320"/>
                  <a:gd name="connsiteY64" fmla="*/ 0 h 577432"/>
                  <a:gd name="connsiteX65" fmla="*/ 433481 w 578320"/>
                  <a:gd name="connsiteY65" fmla="*/ 144559 h 577432"/>
                  <a:gd name="connsiteX66" fmla="*/ 288699 w 578320"/>
                  <a:gd name="connsiteY66" fmla="*/ 288198 h 577432"/>
                  <a:gd name="connsiteX67" fmla="*/ 144839 w 578320"/>
                  <a:gd name="connsiteY67" fmla="*/ 144559 h 577432"/>
                  <a:gd name="connsiteX68" fmla="*/ 288699 w 578320"/>
                  <a:gd name="connsiteY68" fmla="*/ 0 h 57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578320" h="577432">
                    <a:moveTo>
                      <a:pt x="333891" y="314976"/>
                    </a:moveTo>
                    <a:lnTo>
                      <a:pt x="398475" y="314976"/>
                    </a:lnTo>
                    <a:cubicBezTo>
                      <a:pt x="412314" y="314976"/>
                      <a:pt x="424308" y="326948"/>
                      <a:pt x="424308" y="340761"/>
                    </a:cubicBezTo>
                    <a:lnTo>
                      <a:pt x="424308" y="550726"/>
                    </a:lnTo>
                    <a:cubicBezTo>
                      <a:pt x="424308" y="565460"/>
                      <a:pt x="412314" y="577432"/>
                      <a:pt x="398475" y="577432"/>
                    </a:cubicBezTo>
                    <a:lnTo>
                      <a:pt x="333891" y="577432"/>
                    </a:lnTo>
                    <a:cubicBezTo>
                      <a:pt x="319129" y="577432"/>
                      <a:pt x="307135" y="565460"/>
                      <a:pt x="307135" y="550726"/>
                    </a:cubicBezTo>
                    <a:lnTo>
                      <a:pt x="307135" y="340761"/>
                    </a:lnTo>
                    <a:cubicBezTo>
                      <a:pt x="307135" y="326948"/>
                      <a:pt x="319129" y="314976"/>
                      <a:pt x="333891" y="314976"/>
                    </a:cubicBezTo>
                    <a:close/>
                    <a:moveTo>
                      <a:pt x="179853" y="314976"/>
                    </a:moveTo>
                    <a:lnTo>
                      <a:pt x="244456" y="314976"/>
                    </a:lnTo>
                    <a:cubicBezTo>
                      <a:pt x="259222" y="314976"/>
                      <a:pt x="270297" y="326948"/>
                      <a:pt x="270297" y="340761"/>
                    </a:cubicBezTo>
                    <a:lnTo>
                      <a:pt x="270297" y="550726"/>
                    </a:lnTo>
                    <a:cubicBezTo>
                      <a:pt x="270297" y="565460"/>
                      <a:pt x="259222" y="577432"/>
                      <a:pt x="244456" y="577432"/>
                    </a:cubicBezTo>
                    <a:lnTo>
                      <a:pt x="179853" y="577432"/>
                    </a:lnTo>
                    <a:cubicBezTo>
                      <a:pt x="165087" y="577432"/>
                      <a:pt x="154012" y="565460"/>
                      <a:pt x="154012" y="550726"/>
                    </a:cubicBezTo>
                    <a:lnTo>
                      <a:pt x="154012" y="340761"/>
                    </a:lnTo>
                    <a:cubicBezTo>
                      <a:pt x="154012" y="326948"/>
                      <a:pt x="165087" y="314976"/>
                      <a:pt x="179853" y="314976"/>
                    </a:cubicBezTo>
                    <a:close/>
                    <a:moveTo>
                      <a:pt x="486980" y="235677"/>
                    </a:moveTo>
                    <a:lnTo>
                      <a:pt x="551564" y="235677"/>
                    </a:lnTo>
                    <a:cubicBezTo>
                      <a:pt x="566326" y="235677"/>
                      <a:pt x="578320" y="247652"/>
                      <a:pt x="578320" y="262391"/>
                    </a:cubicBezTo>
                    <a:lnTo>
                      <a:pt x="578320" y="550718"/>
                    </a:lnTo>
                    <a:cubicBezTo>
                      <a:pt x="578320" y="565457"/>
                      <a:pt x="566326" y="577432"/>
                      <a:pt x="551564" y="577432"/>
                    </a:cubicBezTo>
                    <a:lnTo>
                      <a:pt x="486980" y="577432"/>
                    </a:lnTo>
                    <a:cubicBezTo>
                      <a:pt x="473141" y="577432"/>
                      <a:pt x="461147" y="565457"/>
                      <a:pt x="461147" y="550718"/>
                    </a:cubicBezTo>
                    <a:lnTo>
                      <a:pt x="461147" y="262391"/>
                    </a:lnTo>
                    <a:cubicBezTo>
                      <a:pt x="461147" y="247652"/>
                      <a:pt x="473141" y="235677"/>
                      <a:pt x="486980" y="235677"/>
                    </a:cubicBezTo>
                    <a:close/>
                    <a:moveTo>
                      <a:pt x="25833" y="235677"/>
                    </a:moveTo>
                    <a:lnTo>
                      <a:pt x="90417" y="235677"/>
                    </a:lnTo>
                    <a:cubicBezTo>
                      <a:pt x="105179" y="235677"/>
                      <a:pt x="117173" y="247652"/>
                      <a:pt x="117173" y="262391"/>
                    </a:cubicBezTo>
                    <a:lnTo>
                      <a:pt x="117173" y="550718"/>
                    </a:lnTo>
                    <a:cubicBezTo>
                      <a:pt x="117173" y="565457"/>
                      <a:pt x="105179" y="577432"/>
                      <a:pt x="90417" y="577432"/>
                    </a:cubicBezTo>
                    <a:lnTo>
                      <a:pt x="25833" y="577432"/>
                    </a:lnTo>
                    <a:cubicBezTo>
                      <a:pt x="11994" y="577432"/>
                      <a:pt x="0" y="565457"/>
                      <a:pt x="0" y="550718"/>
                    </a:cubicBezTo>
                    <a:lnTo>
                      <a:pt x="0" y="262391"/>
                    </a:lnTo>
                    <a:cubicBezTo>
                      <a:pt x="0" y="247652"/>
                      <a:pt x="11994" y="235677"/>
                      <a:pt x="25833" y="235677"/>
                    </a:cubicBezTo>
                    <a:close/>
                    <a:moveTo>
                      <a:pt x="297075" y="158450"/>
                    </a:moveTo>
                    <a:cubicBezTo>
                      <a:pt x="309956" y="161209"/>
                      <a:pt x="326516" y="165807"/>
                      <a:pt x="326516" y="181440"/>
                    </a:cubicBezTo>
                    <a:cubicBezTo>
                      <a:pt x="326516" y="197992"/>
                      <a:pt x="310876" y="204429"/>
                      <a:pt x="297075" y="205349"/>
                    </a:cubicBezTo>
                    <a:close/>
                    <a:moveTo>
                      <a:pt x="282280" y="81074"/>
                    </a:moveTo>
                    <a:lnTo>
                      <a:pt x="282280" y="124274"/>
                    </a:lnTo>
                    <a:cubicBezTo>
                      <a:pt x="264736" y="120597"/>
                      <a:pt x="255502" y="113244"/>
                      <a:pt x="255502" y="101295"/>
                    </a:cubicBezTo>
                    <a:cubicBezTo>
                      <a:pt x="255502" y="91185"/>
                      <a:pt x="265659" y="81993"/>
                      <a:pt x="282280" y="81074"/>
                    </a:cubicBezTo>
                    <a:close/>
                    <a:moveTo>
                      <a:pt x="289621" y="35910"/>
                    </a:moveTo>
                    <a:cubicBezTo>
                      <a:pt x="285010" y="35910"/>
                      <a:pt x="282244" y="40513"/>
                      <a:pt x="282244" y="44197"/>
                    </a:cubicBezTo>
                    <a:lnTo>
                      <a:pt x="282244" y="57087"/>
                    </a:lnTo>
                    <a:cubicBezTo>
                      <a:pt x="252734" y="58008"/>
                      <a:pt x="225069" y="74582"/>
                      <a:pt x="225069" y="106808"/>
                    </a:cubicBezTo>
                    <a:cubicBezTo>
                      <a:pt x="225069" y="133510"/>
                      <a:pt x="247201" y="149163"/>
                      <a:pt x="282244" y="155609"/>
                    </a:cubicBezTo>
                    <a:lnTo>
                      <a:pt x="282244" y="205330"/>
                    </a:lnTo>
                    <a:cubicBezTo>
                      <a:pt x="242590" y="203488"/>
                      <a:pt x="263800" y="170341"/>
                      <a:pt x="237057" y="170341"/>
                    </a:cubicBezTo>
                    <a:cubicBezTo>
                      <a:pt x="227835" y="170341"/>
                      <a:pt x="222302" y="175865"/>
                      <a:pt x="222302" y="185994"/>
                    </a:cubicBezTo>
                    <a:cubicBezTo>
                      <a:pt x="222302" y="204409"/>
                      <a:pt x="241668" y="228349"/>
                      <a:pt x="282244" y="229269"/>
                    </a:cubicBezTo>
                    <a:lnTo>
                      <a:pt x="282244" y="244002"/>
                    </a:lnTo>
                    <a:cubicBezTo>
                      <a:pt x="282244" y="248605"/>
                      <a:pt x="285010" y="252288"/>
                      <a:pt x="289621" y="252288"/>
                    </a:cubicBezTo>
                    <a:cubicBezTo>
                      <a:pt x="293310" y="252288"/>
                      <a:pt x="296999" y="248605"/>
                      <a:pt x="296999" y="244002"/>
                    </a:cubicBezTo>
                    <a:lnTo>
                      <a:pt x="296999" y="229269"/>
                    </a:lnTo>
                    <a:cubicBezTo>
                      <a:pt x="332041" y="227428"/>
                      <a:pt x="356018" y="210854"/>
                      <a:pt x="356018" y="179548"/>
                    </a:cubicBezTo>
                    <a:cubicBezTo>
                      <a:pt x="356018" y="142718"/>
                      <a:pt x="328353" y="133510"/>
                      <a:pt x="296999" y="126144"/>
                    </a:cubicBezTo>
                    <a:lnTo>
                      <a:pt x="296999" y="81027"/>
                    </a:lnTo>
                    <a:cubicBezTo>
                      <a:pt x="322820" y="81948"/>
                      <a:pt x="322820" y="106808"/>
                      <a:pt x="338497" y="106808"/>
                    </a:cubicBezTo>
                    <a:cubicBezTo>
                      <a:pt x="346796" y="106808"/>
                      <a:pt x="353252" y="101284"/>
                      <a:pt x="353252" y="92076"/>
                    </a:cubicBezTo>
                    <a:cubicBezTo>
                      <a:pt x="353252" y="69057"/>
                      <a:pt x="315442" y="57087"/>
                      <a:pt x="296999" y="57087"/>
                    </a:cubicBezTo>
                    <a:lnTo>
                      <a:pt x="296999" y="44197"/>
                    </a:lnTo>
                    <a:cubicBezTo>
                      <a:pt x="296999" y="40513"/>
                      <a:pt x="293310" y="35910"/>
                      <a:pt x="289621" y="35910"/>
                    </a:cubicBezTo>
                    <a:close/>
                    <a:moveTo>
                      <a:pt x="288699" y="0"/>
                    </a:moveTo>
                    <a:cubicBezTo>
                      <a:pt x="368929" y="0"/>
                      <a:pt x="433481" y="64453"/>
                      <a:pt x="433481" y="144559"/>
                    </a:cubicBezTo>
                    <a:cubicBezTo>
                      <a:pt x="433481" y="223745"/>
                      <a:pt x="368929" y="288198"/>
                      <a:pt x="288699" y="288198"/>
                    </a:cubicBezTo>
                    <a:cubicBezTo>
                      <a:pt x="209392" y="288198"/>
                      <a:pt x="144839" y="223745"/>
                      <a:pt x="144839" y="144559"/>
                    </a:cubicBezTo>
                    <a:cubicBezTo>
                      <a:pt x="144839" y="64453"/>
                      <a:pt x="209392" y="0"/>
                      <a:pt x="288699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ïṡļíde"/>
            <p:cNvGrpSpPr/>
            <p:nvPr/>
          </p:nvGrpSpPr>
          <p:grpSpPr>
            <a:xfrm>
              <a:off x="9509082" y="1718999"/>
              <a:ext cx="916936" cy="916934"/>
              <a:chOff x="1371000" y="1758362"/>
              <a:chExt cx="731886" cy="731885"/>
            </a:xfrm>
          </p:grpSpPr>
          <p:sp>
            <p:nvSpPr>
              <p:cNvPr id="18" name="ísḻiḋe"/>
              <p:cNvSpPr/>
              <p:nvPr/>
            </p:nvSpPr>
            <p:spPr>
              <a:xfrm>
                <a:off x="1371000" y="1758362"/>
                <a:ext cx="731886" cy="7318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" name="îŝḻïdè"/>
              <p:cNvSpPr/>
              <p:nvPr/>
            </p:nvSpPr>
            <p:spPr>
              <a:xfrm>
                <a:off x="1538107" y="1926993"/>
                <a:ext cx="400739" cy="400123"/>
              </a:xfrm>
              <a:custGeom>
                <a:avLst/>
                <a:gdLst>
                  <a:gd name="connsiteX0" fmla="*/ 333891 w 578320"/>
                  <a:gd name="connsiteY0" fmla="*/ 314976 h 577432"/>
                  <a:gd name="connsiteX1" fmla="*/ 398475 w 578320"/>
                  <a:gd name="connsiteY1" fmla="*/ 314976 h 577432"/>
                  <a:gd name="connsiteX2" fmla="*/ 424308 w 578320"/>
                  <a:gd name="connsiteY2" fmla="*/ 340761 h 577432"/>
                  <a:gd name="connsiteX3" fmla="*/ 424308 w 578320"/>
                  <a:gd name="connsiteY3" fmla="*/ 550726 h 577432"/>
                  <a:gd name="connsiteX4" fmla="*/ 398475 w 578320"/>
                  <a:gd name="connsiteY4" fmla="*/ 577432 h 577432"/>
                  <a:gd name="connsiteX5" fmla="*/ 333891 w 578320"/>
                  <a:gd name="connsiteY5" fmla="*/ 577432 h 577432"/>
                  <a:gd name="connsiteX6" fmla="*/ 307135 w 578320"/>
                  <a:gd name="connsiteY6" fmla="*/ 550726 h 577432"/>
                  <a:gd name="connsiteX7" fmla="*/ 307135 w 578320"/>
                  <a:gd name="connsiteY7" fmla="*/ 340761 h 577432"/>
                  <a:gd name="connsiteX8" fmla="*/ 333891 w 578320"/>
                  <a:gd name="connsiteY8" fmla="*/ 314976 h 577432"/>
                  <a:gd name="connsiteX9" fmla="*/ 179853 w 578320"/>
                  <a:gd name="connsiteY9" fmla="*/ 314976 h 577432"/>
                  <a:gd name="connsiteX10" fmla="*/ 244456 w 578320"/>
                  <a:gd name="connsiteY10" fmla="*/ 314976 h 577432"/>
                  <a:gd name="connsiteX11" fmla="*/ 270297 w 578320"/>
                  <a:gd name="connsiteY11" fmla="*/ 340761 h 577432"/>
                  <a:gd name="connsiteX12" fmla="*/ 270297 w 578320"/>
                  <a:gd name="connsiteY12" fmla="*/ 550726 h 577432"/>
                  <a:gd name="connsiteX13" fmla="*/ 244456 w 578320"/>
                  <a:gd name="connsiteY13" fmla="*/ 577432 h 577432"/>
                  <a:gd name="connsiteX14" fmla="*/ 179853 w 578320"/>
                  <a:gd name="connsiteY14" fmla="*/ 577432 h 577432"/>
                  <a:gd name="connsiteX15" fmla="*/ 154012 w 578320"/>
                  <a:gd name="connsiteY15" fmla="*/ 550726 h 577432"/>
                  <a:gd name="connsiteX16" fmla="*/ 154012 w 578320"/>
                  <a:gd name="connsiteY16" fmla="*/ 340761 h 577432"/>
                  <a:gd name="connsiteX17" fmla="*/ 179853 w 578320"/>
                  <a:gd name="connsiteY17" fmla="*/ 314976 h 577432"/>
                  <a:gd name="connsiteX18" fmla="*/ 486980 w 578320"/>
                  <a:gd name="connsiteY18" fmla="*/ 235677 h 577432"/>
                  <a:gd name="connsiteX19" fmla="*/ 551564 w 578320"/>
                  <a:gd name="connsiteY19" fmla="*/ 235677 h 577432"/>
                  <a:gd name="connsiteX20" fmla="*/ 578320 w 578320"/>
                  <a:gd name="connsiteY20" fmla="*/ 262391 h 577432"/>
                  <a:gd name="connsiteX21" fmla="*/ 578320 w 578320"/>
                  <a:gd name="connsiteY21" fmla="*/ 550718 h 577432"/>
                  <a:gd name="connsiteX22" fmla="*/ 551564 w 578320"/>
                  <a:gd name="connsiteY22" fmla="*/ 577432 h 577432"/>
                  <a:gd name="connsiteX23" fmla="*/ 486980 w 578320"/>
                  <a:gd name="connsiteY23" fmla="*/ 577432 h 577432"/>
                  <a:gd name="connsiteX24" fmla="*/ 461147 w 578320"/>
                  <a:gd name="connsiteY24" fmla="*/ 550718 h 577432"/>
                  <a:gd name="connsiteX25" fmla="*/ 461147 w 578320"/>
                  <a:gd name="connsiteY25" fmla="*/ 262391 h 577432"/>
                  <a:gd name="connsiteX26" fmla="*/ 486980 w 578320"/>
                  <a:gd name="connsiteY26" fmla="*/ 235677 h 577432"/>
                  <a:gd name="connsiteX27" fmla="*/ 25833 w 578320"/>
                  <a:gd name="connsiteY27" fmla="*/ 235677 h 577432"/>
                  <a:gd name="connsiteX28" fmla="*/ 90417 w 578320"/>
                  <a:gd name="connsiteY28" fmla="*/ 235677 h 577432"/>
                  <a:gd name="connsiteX29" fmla="*/ 117173 w 578320"/>
                  <a:gd name="connsiteY29" fmla="*/ 262391 h 577432"/>
                  <a:gd name="connsiteX30" fmla="*/ 117173 w 578320"/>
                  <a:gd name="connsiteY30" fmla="*/ 550718 h 577432"/>
                  <a:gd name="connsiteX31" fmla="*/ 90417 w 578320"/>
                  <a:gd name="connsiteY31" fmla="*/ 577432 h 577432"/>
                  <a:gd name="connsiteX32" fmla="*/ 25833 w 578320"/>
                  <a:gd name="connsiteY32" fmla="*/ 577432 h 577432"/>
                  <a:gd name="connsiteX33" fmla="*/ 0 w 578320"/>
                  <a:gd name="connsiteY33" fmla="*/ 550718 h 577432"/>
                  <a:gd name="connsiteX34" fmla="*/ 0 w 578320"/>
                  <a:gd name="connsiteY34" fmla="*/ 262391 h 577432"/>
                  <a:gd name="connsiteX35" fmla="*/ 25833 w 578320"/>
                  <a:gd name="connsiteY35" fmla="*/ 235677 h 577432"/>
                  <a:gd name="connsiteX36" fmla="*/ 297075 w 578320"/>
                  <a:gd name="connsiteY36" fmla="*/ 158450 h 577432"/>
                  <a:gd name="connsiteX37" fmla="*/ 326516 w 578320"/>
                  <a:gd name="connsiteY37" fmla="*/ 181440 h 577432"/>
                  <a:gd name="connsiteX38" fmla="*/ 297075 w 578320"/>
                  <a:gd name="connsiteY38" fmla="*/ 205349 h 577432"/>
                  <a:gd name="connsiteX39" fmla="*/ 282280 w 578320"/>
                  <a:gd name="connsiteY39" fmla="*/ 81074 h 577432"/>
                  <a:gd name="connsiteX40" fmla="*/ 282280 w 578320"/>
                  <a:gd name="connsiteY40" fmla="*/ 124274 h 577432"/>
                  <a:gd name="connsiteX41" fmla="*/ 255502 w 578320"/>
                  <a:gd name="connsiteY41" fmla="*/ 101295 h 577432"/>
                  <a:gd name="connsiteX42" fmla="*/ 282280 w 578320"/>
                  <a:gd name="connsiteY42" fmla="*/ 81074 h 577432"/>
                  <a:gd name="connsiteX43" fmla="*/ 289621 w 578320"/>
                  <a:gd name="connsiteY43" fmla="*/ 35910 h 577432"/>
                  <a:gd name="connsiteX44" fmla="*/ 282244 w 578320"/>
                  <a:gd name="connsiteY44" fmla="*/ 44197 h 577432"/>
                  <a:gd name="connsiteX45" fmla="*/ 282244 w 578320"/>
                  <a:gd name="connsiteY45" fmla="*/ 57087 h 577432"/>
                  <a:gd name="connsiteX46" fmla="*/ 225069 w 578320"/>
                  <a:gd name="connsiteY46" fmla="*/ 106808 h 577432"/>
                  <a:gd name="connsiteX47" fmla="*/ 282244 w 578320"/>
                  <a:gd name="connsiteY47" fmla="*/ 155609 h 577432"/>
                  <a:gd name="connsiteX48" fmla="*/ 282244 w 578320"/>
                  <a:gd name="connsiteY48" fmla="*/ 205330 h 577432"/>
                  <a:gd name="connsiteX49" fmla="*/ 237057 w 578320"/>
                  <a:gd name="connsiteY49" fmla="*/ 170341 h 577432"/>
                  <a:gd name="connsiteX50" fmla="*/ 222302 w 578320"/>
                  <a:gd name="connsiteY50" fmla="*/ 185994 h 577432"/>
                  <a:gd name="connsiteX51" fmla="*/ 282244 w 578320"/>
                  <a:gd name="connsiteY51" fmla="*/ 229269 h 577432"/>
                  <a:gd name="connsiteX52" fmla="*/ 282244 w 578320"/>
                  <a:gd name="connsiteY52" fmla="*/ 244002 h 577432"/>
                  <a:gd name="connsiteX53" fmla="*/ 289621 w 578320"/>
                  <a:gd name="connsiteY53" fmla="*/ 252288 h 577432"/>
                  <a:gd name="connsiteX54" fmla="*/ 296999 w 578320"/>
                  <a:gd name="connsiteY54" fmla="*/ 244002 h 577432"/>
                  <a:gd name="connsiteX55" fmla="*/ 296999 w 578320"/>
                  <a:gd name="connsiteY55" fmla="*/ 229269 h 577432"/>
                  <a:gd name="connsiteX56" fmla="*/ 356018 w 578320"/>
                  <a:gd name="connsiteY56" fmla="*/ 179548 h 577432"/>
                  <a:gd name="connsiteX57" fmla="*/ 296999 w 578320"/>
                  <a:gd name="connsiteY57" fmla="*/ 126144 h 577432"/>
                  <a:gd name="connsiteX58" fmla="*/ 296999 w 578320"/>
                  <a:gd name="connsiteY58" fmla="*/ 81027 h 577432"/>
                  <a:gd name="connsiteX59" fmla="*/ 338497 w 578320"/>
                  <a:gd name="connsiteY59" fmla="*/ 106808 h 577432"/>
                  <a:gd name="connsiteX60" fmla="*/ 353252 w 578320"/>
                  <a:gd name="connsiteY60" fmla="*/ 92076 h 577432"/>
                  <a:gd name="connsiteX61" fmla="*/ 296999 w 578320"/>
                  <a:gd name="connsiteY61" fmla="*/ 57087 h 577432"/>
                  <a:gd name="connsiteX62" fmla="*/ 296999 w 578320"/>
                  <a:gd name="connsiteY62" fmla="*/ 44197 h 577432"/>
                  <a:gd name="connsiteX63" fmla="*/ 289621 w 578320"/>
                  <a:gd name="connsiteY63" fmla="*/ 35910 h 577432"/>
                  <a:gd name="connsiteX64" fmla="*/ 288699 w 578320"/>
                  <a:gd name="connsiteY64" fmla="*/ 0 h 577432"/>
                  <a:gd name="connsiteX65" fmla="*/ 433481 w 578320"/>
                  <a:gd name="connsiteY65" fmla="*/ 144559 h 577432"/>
                  <a:gd name="connsiteX66" fmla="*/ 288699 w 578320"/>
                  <a:gd name="connsiteY66" fmla="*/ 288198 h 577432"/>
                  <a:gd name="connsiteX67" fmla="*/ 144839 w 578320"/>
                  <a:gd name="connsiteY67" fmla="*/ 144559 h 577432"/>
                  <a:gd name="connsiteX68" fmla="*/ 288699 w 578320"/>
                  <a:gd name="connsiteY68" fmla="*/ 0 h 57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578320" h="577432">
                    <a:moveTo>
                      <a:pt x="333891" y="314976"/>
                    </a:moveTo>
                    <a:lnTo>
                      <a:pt x="398475" y="314976"/>
                    </a:lnTo>
                    <a:cubicBezTo>
                      <a:pt x="412314" y="314976"/>
                      <a:pt x="424308" y="326948"/>
                      <a:pt x="424308" y="340761"/>
                    </a:cubicBezTo>
                    <a:lnTo>
                      <a:pt x="424308" y="550726"/>
                    </a:lnTo>
                    <a:cubicBezTo>
                      <a:pt x="424308" y="565460"/>
                      <a:pt x="412314" y="577432"/>
                      <a:pt x="398475" y="577432"/>
                    </a:cubicBezTo>
                    <a:lnTo>
                      <a:pt x="333891" y="577432"/>
                    </a:lnTo>
                    <a:cubicBezTo>
                      <a:pt x="319129" y="577432"/>
                      <a:pt x="307135" y="565460"/>
                      <a:pt x="307135" y="550726"/>
                    </a:cubicBezTo>
                    <a:lnTo>
                      <a:pt x="307135" y="340761"/>
                    </a:lnTo>
                    <a:cubicBezTo>
                      <a:pt x="307135" y="326948"/>
                      <a:pt x="319129" y="314976"/>
                      <a:pt x="333891" y="314976"/>
                    </a:cubicBezTo>
                    <a:close/>
                    <a:moveTo>
                      <a:pt x="179853" y="314976"/>
                    </a:moveTo>
                    <a:lnTo>
                      <a:pt x="244456" y="314976"/>
                    </a:lnTo>
                    <a:cubicBezTo>
                      <a:pt x="259222" y="314976"/>
                      <a:pt x="270297" y="326948"/>
                      <a:pt x="270297" y="340761"/>
                    </a:cubicBezTo>
                    <a:lnTo>
                      <a:pt x="270297" y="550726"/>
                    </a:lnTo>
                    <a:cubicBezTo>
                      <a:pt x="270297" y="565460"/>
                      <a:pt x="259222" y="577432"/>
                      <a:pt x="244456" y="577432"/>
                    </a:cubicBezTo>
                    <a:lnTo>
                      <a:pt x="179853" y="577432"/>
                    </a:lnTo>
                    <a:cubicBezTo>
                      <a:pt x="165087" y="577432"/>
                      <a:pt x="154012" y="565460"/>
                      <a:pt x="154012" y="550726"/>
                    </a:cubicBezTo>
                    <a:lnTo>
                      <a:pt x="154012" y="340761"/>
                    </a:lnTo>
                    <a:cubicBezTo>
                      <a:pt x="154012" y="326948"/>
                      <a:pt x="165087" y="314976"/>
                      <a:pt x="179853" y="314976"/>
                    </a:cubicBezTo>
                    <a:close/>
                    <a:moveTo>
                      <a:pt x="486980" y="235677"/>
                    </a:moveTo>
                    <a:lnTo>
                      <a:pt x="551564" y="235677"/>
                    </a:lnTo>
                    <a:cubicBezTo>
                      <a:pt x="566326" y="235677"/>
                      <a:pt x="578320" y="247652"/>
                      <a:pt x="578320" y="262391"/>
                    </a:cubicBezTo>
                    <a:lnTo>
                      <a:pt x="578320" y="550718"/>
                    </a:lnTo>
                    <a:cubicBezTo>
                      <a:pt x="578320" y="565457"/>
                      <a:pt x="566326" y="577432"/>
                      <a:pt x="551564" y="577432"/>
                    </a:cubicBezTo>
                    <a:lnTo>
                      <a:pt x="486980" y="577432"/>
                    </a:lnTo>
                    <a:cubicBezTo>
                      <a:pt x="473141" y="577432"/>
                      <a:pt x="461147" y="565457"/>
                      <a:pt x="461147" y="550718"/>
                    </a:cubicBezTo>
                    <a:lnTo>
                      <a:pt x="461147" y="262391"/>
                    </a:lnTo>
                    <a:cubicBezTo>
                      <a:pt x="461147" y="247652"/>
                      <a:pt x="473141" y="235677"/>
                      <a:pt x="486980" y="235677"/>
                    </a:cubicBezTo>
                    <a:close/>
                    <a:moveTo>
                      <a:pt x="25833" y="235677"/>
                    </a:moveTo>
                    <a:lnTo>
                      <a:pt x="90417" y="235677"/>
                    </a:lnTo>
                    <a:cubicBezTo>
                      <a:pt x="105179" y="235677"/>
                      <a:pt x="117173" y="247652"/>
                      <a:pt x="117173" y="262391"/>
                    </a:cubicBezTo>
                    <a:lnTo>
                      <a:pt x="117173" y="550718"/>
                    </a:lnTo>
                    <a:cubicBezTo>
                      <a:pt x="117173" y="565457"/>
                      <a:pt x="105179" y="577432"/>
                      <a:pt x="90417" y="577432"/>
                    </a:cubicBezTo>
                    <a:lnTo>
                      <a:pt x="25833" y="577432"/>
                    </a:lnTo>
                    <a:cubicBezTo>
                      <a:pt x="11994" y="577432"/>
                      <a:pt x="0" y="565457"/>
                      <a:pt x="0" y="550718"/>
                    </a:cubicBezTo>
                    <a:lnTo>
                      <a:pt x="0" y="262391"/>
                    </a:lnTo>
                    <a:cubicBezTo>
                      <a:pt x="0" y="247652"/>
                      <a:pt x="11994" y="235677"/>
                      <a:pt x="25833" y="235677"/>
                    </a:cubicBezTo>
                    <a:close/>
                    <a:moveTo>
                      <a:pt x="297075" y="158450"/>
                    </a:moveTo>
                    <a:cubicBezTo>
                      <a:pt x="309956" y="161209"/>
                      <a:pt x="326516" y="165807"/>
                      <a:pt x="326516" y="181440"/>
                    </a:cubicBezTo>
                    <a:cubicBezTo>
                      <a:pt x="326516" y="197992"/>
                      <a:pt x="310876" y="204429"/>
                      <a:pt x="297075" y="205349"/>
                    </a:cubicBezTo>
                    <a:close/>
                    <a:moveTo>
                      <a:pt x="282280" y="81074"/>
                    </a:moveTo>
                    <a:lnTo>
                      <a:pt x="282280" y="124274"/>
                    </a:lnTo>
                    <a:cubicBezTo>
                      <a:pt x="264736" y="120597"/>
                      <a:pt x="255502" y="113244"/>
                      <a:pt x="255502" y="101295"/>
                    </a:cubicBezTo>
                    <a:cubicBezTo>
                      <a:pt x="255502" y="91185"/>
                      <a:pt x="265659" y="81993"/>
                      <a:pt x="282280" y="81074"/>
                    </a:cubicBezTo>
                    <a:close/>
                    <a:moveTo>
                      <a:pt x="289621" y="35910"/>
                    </a:moveTo>
                    <a:cubicBezTo>
                      <a:pt x="285010" y="35910"/>
                      <a:pt x="282244" y="40513"/>
                      <a:pt x="282244" y="44197"/>
                    </a:cubicBezTo>
                    <a:lnTo>
                      <a:pt x="282244" y="57087"/>
                    </a:lnTo>
                    <a:cubicBezTo>
                      <a:pt x="252734" y="58008"/>
                      <a:pt x="225069" y="74582"/>
                      <a:pt x="225069" y="106808"/>
                    </a:cubicBezTo>
                    <a:cubicBezTo>
                      <a:pt x="225069" y="133510"/>
                      <a:pt x="247201" y="149163"/>
                      <a:pt x="282244" y="155609"/>
                    </a:cubicBezTo>
                    <a:lnTo>
                      <a:pt x="282244" y="205330"/>
                    </a:lnTo>
                    <a:cubicBezTo>
                      <a:pt x="242590" y="203488"/>
                      <a:pt x="263800" y="170341"/>
                      <a:pt x="237057" y="170341"/>
                    </a:cubicBezTo>
                    <a:cubicBezTo>
                      <a:pt x="227835" y="170341"/>
                      <a:pt x="222302" y="175865"/>
                      <a:pt x="222302" y="185994"/>
                    </a:cubicBezTo>
                    <a:cubicBezTo>
                      <a:pt x="222302" y="204409"/>
                      <a:pt x="241668" y="228349"/>
                      <a:pt x="282244" y="229269"/>
                    </a:cubicBezTo>
                    <a:lnTo>
                      <a:pt x="282244" y="244002"/>
                    </a:lnTo>
                    <a:cubicBezTo>
                      <a:pt x="282244" y="248605"/>
                      <a:pt x="285010" y="252288"/>
                      <a:pt x="289621" y="252288"/>
                    </a:cubicBezTo>
                    <a:cubicBezTo>
                      <a:pt x="293310" y="252288"/>
                      <a:pt x="296999" y="248605"/>
                      <a:pt x="296999" y="244002"/>
                    </a:cubicBezTo>
                    <a:lnTo>
                      <a:pt x="296999" y="229269"/>
                    </a:lnTo>
                    <a:cubicBezTo>
                      <a:pt x="332041" y="227428"/>
                      <a:pt x="356018" y="210854"/>
                      <a:pt x="356018" y="179548"/>
                    </a:cubicBezTo>
                    <a:cubicBezTo>
                      <a:pt x="356018" y="142718"/>
                      <a:pt x="328353" y="133510"/>
                      <a:pt x="296999" y="126144"/>
                    </a:cubicBezTo>
                    <a:lnTo>
                      <a:pt x="296999" y="81027"/>
                    </a:lnTo>
                    <a:cubicBezTo>
                      <a:pt x="322820" y="81948"/>
                      <a:pt x="322820" y="106808"/>
                      <a:pt x="338497" y="106808"/>
                    </a:cubicBezTo>
                    <a:cubicBezTo>
                      <a:pt x="346796" y="106808"/>
                      <a:pt x="353252" y="101284"/>
                      <a:pt x="353252" y="92076"/>
                    </a:cubicBezTo>
                    <a:cubicBezTo>
                      <a:pt x="353252" y="69057"/>
                      <a:pt x="315442" y="57087"/>
                      <a:pt x="296999" y="57087"/>
                    </a:cubicBezTo>
                    <a:lnTo>
                      <a:pt x="296999" y="44197"/>
                    </a:lnTo>
                    <a:cubicBezTo>
                      <a:pt x="296999" y="40513"/>
                      <a:pt x="293310" y="35910"/>
                      <a:pt x="289621" y="35910"/>
                    </a:cubicBezTo>
                    <a:close/>
                    <a:moveTo>
                      <a:pt x="288699" y="0"/>
                    </a:moveTo>
                    <a:cubicBezTo>
                      <a:pt x="368929" y="0"/>
                      <a:pt x="433481" y="64453"/>
                      <a:pt x="433481" y="144559"/>
                    </a:cubicBezTo>
                    <a:cubicBezTo>
                      <a:pt x="433481" y="223745"/>
                      <a:pt x="368929" y="288198"/>
                      <a:pt x="288699" y="288198"/>
                    </a:cubicBezTo>
                    <a:cubicBezTo>
                      <a:pt x="209392" y="288198"/>
                      <a:pt x="144839" y="223745"/>
                      <a:pt x="144839" y="144559"/>
                    </a:cubicBezTo>
                    <a:cubicBezTo>
                      <a:pt x="144839" y="64453"/>
                      <a:pt x="209392" y="0"/>
                      <a:pt x="288699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4688972" y="1529273"/>
              <a:ext cx="0" cy="365928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íṧḷíḓé"/>
            <p:cNvGrpSpPr/>
            <p:nvPr/>
          </p:nvGrpSpPr>
          <p:grpSpPr>
            <a:xfrm>
              <a:off x="686725" y="2688532"/>
              <a:ext cx="4002247" cy="1899399"/>
              <a:chOff x="687278" y="2398652"/>
              <a:chExt cx="3524773" cy="1899399"/>
            </a:xfrm>
          </p:grpSpPr>
          <p:sp>
            <p:nvSpPr>
              <p:cNvPr id="16" name="íṡḻîḍé"/>
              <p:cNvSpPr/>
              <p:nvPr/>
            </p:nvSpPr>
            <p:spPr>
              <a:xfrm>
                <a:off x="687278" y="2840457"/>
                <a:ext cx="3524773" cy="14575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17" name="îšlîḍé"/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cs typeface="+mn-ea"/>
                    <a:sym typeface="+mn-lt"/>
                  </a:rPr>
                  <a:t>Text here</a:t>
                </a:r>
              </a:p>
            </p:txBody>
          </p:sp>
        </p:grpSp>
      </p:grpSp>
      <p:sp>
        <p:nvSpPr>
          <p:cNvPr id="22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3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29" name="矩形 28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ïṣļíḍè"/>
          <p:cNvSpPr/>
          <p:nvPr/>
        </p:nvSpPr>
        <p:spPr>
          <a:xfrm>
            <a:off x="7437407" y="1970648"/>
            <a:ext cx="4754593" cy="2364283"/>
          </a:xfrm>
          <a:custGeom>
            <a:avLst/>
            <a:gdLst>
              <a:gd name="connsiteX0" fmla="*/ 4061955 w 4734240"/>
              <a:gd name="connsiteY0" fmla="*/ 0 h 1885442"/>
              <a:gd name="connsiteX1" fmla="*/ 4734240 w 4734240"/>
              <a:gd name="connsiteY1" fmla="*/ 0 h 1885442"/>
              <a:gd name="connsiteX2" fmla="*/ 4734240 w 4734240"/>
              <a:gd name="connsiteY2" fmla="*/ 1875162 h 1885442"/>
              <a:gd name="connsiteX3" fmla="*/ 4061955 w 4734240"/>
              <a:gd name="connsiteY3" fmla="*/ 1875162 h 1885442"/>
              <a:gd name="connsiteX4" fmla="*/ 4061955 w 4734240"/>
              <a:gd name="connsiteY4" fmla="*/ 1885442 h 1885442"/>
              <a:gd name="connsiteX5" fmla="*/ 0 w 4734240"/>
              <a:gd name="connsiteY5" fmla="*/ 1885442 h 1885442"/>
              <a:gd name="connsiteX6" fmla="*/ 999671 w 4734240"/>
              <a:gd name="connsiteY6" fmla="*/ 14124 h 188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4240" h="1885442">
                <a:moveTo>
                  <a:pt x="4061955" y="0"/>
                </a:moveTo>
                <a:lnTo>
                  <a:pt x="4734240" y="0"/>
                </a:lnTo>
                <a:lnTo>
                  <a:pt x="4734240" y="1875162"/>
                </a:lnTo>
                <a:lnTo>
                  <a:pt x="4061955" y="1875162"/>
                </a:lnTo>
                <a:lnTo>
                  <a:pt x="4061955" y="1885442"/>
                </a:lnTo>
                <a:lnTo>
                  <a:pt x="0" y="1885442"/>
                </a:lnTo>
                <a:lnTo>
                  <a:pt x="999671" y="14124"/>
                </a:lnTo>
                <a:close/>
              </a:path>
            </a:pathLst>
          </a:custGeom>
          <a:blipFill>
            <a:blip r:embed="rId2"/>
            <a:stretch>
              <a:fillRect t="-33925" b="-33471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ïṥḷïḋé"/>
          <p:cNvSpPr/>
          <p:nvPr/>
        </p:nvSpPr>
        <p:spPr>
          <a:xfrm>
            <a:off x="9947619" y="1984941"/>
            <a:ext cx="858227" cy="2324449"/>
          </a:xfrm>
          <a:prstGeom prst="parallelogram">
            <a:avLst>
              <a:gd name="adj" fmla="val 7021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íš1îdè"/>
          <p:cNvSpPr/>
          <p:nvPr/>
        </p:nvSpPr>
        <p:spPr>
          <a:xfrm flipH="1" flipV="1">
            <a:off x="-1" y="1970648"/>
            <a:ext cx="1832955" cy="2441411"/>
          </a:xfrm>
          <a:custGeom>
            <a:avLst/>
            <a:gdLst>
              <a:gd name="connsiteX0" fmla="*/ 1832955 w 1832955"/>
              <a:gd name="connsiteY0" fmla="*/ 1875161 h 1875161"/>
              <a:gd name="connsiteX1" fmla="*/ 0 w 1832955"/>
              <a:gd name="connsiteY1" fmla="*/ 1875161 h 1875161"/>
              <a:gd name="connsiteX2" fmla="*/ 999671 w 1832955"/>
              <a:gd name="connsiteY2" fmla="*/ 3843 h 1875161"/>
              <a:gd name="connsiteX3" fmla="*/ 1832955 w 1832955"/>
              <a:gd name="connsiteY3" fmla="*/ 0 h 187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955" h="1875161">
                <a:moveTo>
                  <a:pt x="1832955" y="1875161"/>
                </a:moveTo>
                <a:lnTo>
                  <a:pt x="0" y="1875161"/>
                </a:lnTo>
                <a:lnTo>
                  <a:pt x="999671" y="3843"/>
                </a:lnTo>
                <a:lnTo>
                  <a:pt x="1832955" y="0"/>
                </a:lnTo>
                <a:close/>
              </a:path>
            </a:pathLst>
          </a:custGeom>
          <a:solidFill>
            <a:srgbClr val="20B2AA"/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ïSľiḑè"/>
          <p:cNvSpPr/>
          <p:nvPr/>
        </p:nvSpPr>
        <p:spPr>
          <a:xfrm>
            <a:off x="10557318" y="1984941"/>
            <a:ext cx="858227" cy="2324449"/>
          </a:xfrm>
          <a:prstGeom prst="parallelogram">
            <a:avLst>
              <a:gd name="adj" fmla="val 7021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iṣļïḋè"/>
          <p:cNvSpPr/>
          <p:nvPr/>
        </p:nvSpPr>
        <p:spPr>
          <a:xfrm>
            <a:off x="11136036" y="1985970"/>
            <a:ext cx="858227" cy="2324449"/>
          </a:xfrm>
          <a:prstGeom prst="parallelogram">
            <a:avLst>
              <a:gd name="adj" fmla="val 7021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îśḻídé"/>
          <p:cNvSpPr txBox="1"/>
          <p:nvPr/>
        </p:nvSpPr>
        <p:spPr bwMode="auto">
          <a:xfrm>
            <a:off x="3311533" y="1957351"/>
            <a:ext cx="280297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0B2AA"/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19" name="íşļidé"/>
          <p:cNvSpPr/>
          <p:nvPr/>
        </p:nvSpPr>
        <p:spPr bwMode="auto">
          <a:xfrm>
            <a:off x="2560438" y="1964183"/>
            <a:ext cx="371558" cy="371558"/>
          </a:xfrm>
          <a:prstGeom prst="roundRect">
            <a:avLst/>
          </a:prstGeom>
          <a:solidFill>
            <a:srgbClr val="20B2A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íṧľïḍe"/>
          <p:cNvSpPr txBox="1"/>
          <p:nvPr/>
        </p:nvSpPr>
        <p:spPr bwMode="auto">
          <a:xfrm>
            <a:off x="3030875" y="2456839"/>
            <a:ext cx="280297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0B2AA"/>
                </a:solidFill>
                <a:cs typeface="+mn-ea"/>
                <a:sym typeface="+mn-lt"/>
              </a:rPr>
              <a:t>研究思路与方法</a:t>
            </a:r>
            <a:endParaRPr lang="en-US" altLang="zh-CN" sz="1600" b="1" dirty="0">
              <a:solidFill>
                <a:srgbClr val="20B2AA"/>
              </a:solidFill>
              <a:cs typeface="+mn-ea"/>
              <a:sym typeface="+mn-lt"/>
            </a:endParaRPr>
          </a:p>
        </p:txBody>
      </p:sp>
      <p:sp>
        <p:nvSpPr>
          <p:cNvPr id="21" name="îṣḻidê"/>
          <p:cNvSpPr/>
          <p:nvPr/>
        </p:nvSpPr>
        <p:spPr bwMode="auto">
          <a:xfrm>
            <a:off x="2279780" y="2463671"/>
            <a:ext cx="371558" cy="371558"/>
          </a:xfrm>
          <a:prstGeom prst="roundRect">
            <a:avLst/>
          </a:prstGeom>
          <a:solidFill>
            <a:srgbClr val="20B2A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îSlídé"/>
          <p:cNvSpPr txBox="1"/>
          <p:nvPr/>
        </p:nvSpPr>
        <p:spPr bwMode="auto">
          <a:xfrm>
            <a:off x="2768325" y="2956327"/>
            <a:ext cx="280297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0B2AA"/>
                </a:solidFill>
                <a:cs typeface="+mn-ea"/>
                <a:sym typeface="+mn-lt"/>
              </a:rPr>
              <a:t>关键技术与实践难点</a:t>
            </a:r>
            <a:endParaRPr lang="en-US" altLang="zh-CN" sz="1600" b="1" dirty="0">
              <a:solidFill>
                <a:srgbClr val="20B2AA"/>
              </a:solidFill>
              <a:cs typeface="+mn-ea"/>
              <a:sym typeface="+mn-lt"/>
            </a:endParaRPr>
          </a:p>
        </p:txBody>
      </p:sp>
      <p:sp>
        <p:nvSpPr>
          <p:cNvPr id="23" name="iṣḻïdê"/>
          <p:cNvSpPr/>
          <p:nvPr/>
        </p:nvSpPr>
        <p:spPr bwMode="auto">
          <a:xfrm>
            <a:off x="2017230" y="2963159"/>
            <a:ext cx="371558" cy="371558"/>
          </a:xfrm>
          <a:prstGeom prst="roundRect">
            <a:avLst/>
          </a:prstGeom>
          <a:solidFill>
            <a:srgbClr val="20B2A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íṩḻîďé"/>
          <p:cNvSpPr txBox="1"/>
          <p:nvPr/>
        </p:nvSpPr>
        <p:spPr bwMode="auto">
          <a:xfrm>
            <a:off x="2505774" y="3455816"/>
            <a:ext cx="280297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0B2AA"/>
                </a:solidFill>
                <a:cs typeface="+mn-ea"/>
                <a:sym typeface="+mn-lt"/>
              </a:rPr>
              <a:t>研究成果与应用前景</a:t>
            </a:r>
            <a:endParaRPr lang="en-US" altLang="zh-CN" sz="1600" b="1" dirty="0">
              <a:solidFill>
                <a:srgbClr val="20B2AA"/>
              </a:solidFill>
              <a:cs typeface="+mn-ea"/>
              <a:sym typeface="+mn-lt"/>
            </a:endParaRPr>
          </a:p>
        </p:txBody>
      </p:sp>
      <p:sp>
        <p:nvSpPr>
          <p:cNvPr id="25" name="ïSļiḍé"/>
          <p:cNvSpPr/>
          <p:nvPr/>
        </p:nvSpPr>
        <p:spPr bwMode="auto">
          <a:xfrm>
            <a:off x="1754679" y="3462648"/>
            <a:ext cx="371558" cy="371558"/>
          </a:xfrm>
          <a:prstGeom prst="roundRect">
            <a:avLst/>
          </a:prstGeom>
          <a:solidFill>
            <a:srgbClr val="20B2A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036001" y="2421000"/>
            <a:ext cx="495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804762" y="2920854"/>
            <a:ext cx="495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507760" y="3445956"/>
            <a:ext cx="495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îSlídé"/>
          <p:cNvSpPr txBox="1"/>
          <p:nvPr/>
        </p:nvSpPr>
        <p:spPr bwMode="auto">
          <a:xfrm>
            <a:off x="2146927" y="3973233"/>
            <a:ext cx="280297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0B2AA"/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30" name="iṣḻïdê"/>
          <p:cNvSpPr/>
          <p:nvPr/>
        </p:nvSpPr>
        <p:spPr bwMode="auto">
          <a:xfrm>
            <a:off x="1395832" y="3980065"/>
            <a:ext cx="371558" cy="371558"/>
          </a:xfrm>
          <a:prstGeom prst="roundRect">
            <a:avLst/>
          </a:prstGeom>
          <a:solidFill>
            <a:srgbClr val="20B2A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886362" y="4412060"/>
            <a:ext cx="495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306822" y="3948382"/>
            <a:ext cx="495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şļïďé"/>
          <p:cNvSpPr/>
          <p:nvPr/>
        </p:nvSpPr>
        <p:spPr>
          <a:xfrm>
            <a:off x="0" y="4141371"/>
            <a:ext cx="12170588" cy="2716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ísḻíḍê"/>
          <p:cNvSpPr/>
          <p:nvPr/>
        </p:nvSpPr>
        <p:spPr>
          <a:xfrm>
            <a:off x="389694" y="2859973"/>
            <a:ext cx="2574787" cy="2598046"/>
          </a:xfrm>
          <a:prstGeom prst="diamond">
            <a:avLst/>
          </a:prstGeom>
          <a:solidFill>
            <a:srgbClr val="20B2A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iṧḻiḑe"/>
          <p:cNvGrpSpPr/>
          <p:nvPr/>
        </p:nvGrpSpPr>
        <p:grpSpPr>
          <a:xfrm>
            <a:off x="3019944" y="4730697"/>
            <a:ext cx="7277313" cy="1537976"/>
            <a:chOff x="2856011" y="1611904"/>
            <a:chExt cx="6488014" cy="1358891"/>
          </a:xfrm>
        </p:grpSpPr>
        <p:sp>
          <p:nvSpPr>
            <p:cNvPr id="27" name="iśļiḓe"/>
            <p:cNvSpPr txBox="1"/>
            <p:nvPr/>
          </p:nvSpPr>
          <p:spPr>
            <a:xfrm>
              <a:off x="2856011" y="1611904"/>
              <a:ext cx="6488014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en-US" sz="2800" dirty="0">
                  <a:solidFill>
                    <a:srgbClr val="3A3838"/>
                  </a:solidFill>
                  <a:cs typeface="+mn-ea"/>
                  <a:sym typeface="+mn-lt"/>
                </a:rPr>
                <a:t>Unified fonts make reading more fluent.</a:t>
              </a:r>
            </a:p>
          </p:txBody>
        </p:sp>
        <p:sp>
          <p:nvSpPr>
            <p:cNvPr id="28" name="iš1iḋe"/>
            <p:cNvSpPr txBox="1"/>
            <p:nvPr/>
          </p:nvSpPr>
          <p:spPr>
            <a:xfrm>
              <a:off x="2856012" y="2193831"/>
              <a:ext cx="6488011" cy="776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1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1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</p:grpSp>
      <p:sp>
        <p:nvSpPr>
          <p:cNvPr id="9" name="ísļïḋè"/>
          <p:cNvSpPr/>
          <p:nvPr/>
        </p:nvSpPr>
        <p:spPr bwMode="auto">
          <a:xfrm>
            <a:off x="1246221" y="3807099"/>
            <a:ext cx="861732" cy="703793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grpSp>
        <p:nvGrpSpPr>
          <p:cNvPr id="10" name="ïṩļiḍé"/>
          <p:cNvGrpSpPr/>
          <p:nvPr/>
        </p:nvGrpSpPr>
        <p:grpSpPr>
          <a:xfrm>
            <a:off x="6534205" y="1833885"/>
            <a:ext cx="2364232" cy="2065172"/>
            <a:chOff x="5042097" y="4104828"/>
            <a:chExt cx="2107807" cy="1824700"/>
          </a:xfrm>
        </p:grpSpPr>
        <p:grpSp>
          <p:nvGrpSpPr>
            <p:cNvPr id="23" name="ïsľïdê"/>
            <p:cNvGrpSpPr/>
            <p:nvPr/>
          </p:nvGrpSpPr>
          <p:grpSpPr>
            <a:xfrm>
              <a:off x="5042097" y="4817639"/>
              <a:ext cx="2107807" cy="1111889"/>
              <a:chOff x="673100" y="1237334"/>
              <a:chExt cx="3228944" cy="1111889"/>
            </a:xfrm>
          </p:grpSpPr>
          <p:sp>
            <p:nvSpPr>
              <p:cNvPr id="25" name="îślïḑé"/>
              <p:cNvSpPr/>
              <p:nvPr/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6" name="ïş1îdé"/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cs typeface="+mn-ea"/>
                    <a:sym typeface="+mn-lt"/>
                  </a:rPr>
                  <a:t>Text here</a:t>
                </a:r>
              </a:p>
            </p:txBody>
          </p:sp>
        </p:grpSp>
        <p:sp>
          <p:nvSpPr>
            <p:cNvPr id="24" name="î$1ïdè"/>
            <p:cNvSpPr/>
            <p:nvPr/>
          </p:nvSpPr>
          <p:spPr bwMode="auto">
            <a:xfrm>
              <a:off x="5841040" y="4104828"/>
              <a:ext cx="509920" cy="508966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ï$ľíḓê"/>
          <p:cNvGrpSpPr/>
          <p:nvPr/>
        </p:nvGrpSpPr>
        <p:grpSpPr>
          <a:xfrm>
            <a:off x="9804574" y="1819072"/>
            <a:ext cx="2364232" cy="2079985"/>
            <a:chOff x="7601344" y="4091740"/>
            <a:chExt cx="2107807" cy="1837788"/>
          </a:xfrm>
        </p:grpSpPr>
        <p:grpSp>
          <p:nvGrpSpPr>
            <p:cNvPr id="19" name="íSḻïḋê"/>
            <p:cNvGrpSpPr/>
            <p:nvPr/>
          </p:nvGrpSpPr>
          <p:grpSpPr>
            <a:xfrm>
              <a:off x="7601344" y="4817639"/>
              <a:ext cx="2107807" cy="1111889"/>
              <a:chOff x="673100" y="1237334"/>
              <a:chExt cx="3228944" cy="1111889"/>
            </a:xfrm>
          </p:grpSpPr>
          <p:sp>
            <p:nvSpPr>
              <p:cNvPr id="21" name="iṥlïḍê"/>
              <p:cNvSpPr/>
              <p:nvPr/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2" name="íṩḷíḍê"/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cs typeface="+mn-ea"/>
                    <a:sym typeface="+mn-lt"/>
                  </a:rPr>
                  <a:t>Text here</a:t>
                </a:r>
              </a:p>
            </p:txBody>
          </p:sp>
        </p:grpSp>
        <p:sp>
          <p:nvSpPr>
            <p:cNvPr id="20" name="iṩḻíḓe"/>
            <p:cNvSpPr/>
            <p:nvPr/>
          </p:nvSpPr>
          <p:spPr bwMode="auto">
            <a:xfrm>
              <a:off x="8395094" y="4091740"/>
              <a:ext cx="520306" cy="535142"/>
            </a:xfrm>
            <a:custGeom>
              <a:avLst/>
              <a:gdLst>
                <a:gd name="T0" fmla="*/ 6023 w 6383"/>
                <a:gd name="T1" fmla="*/ 2985 h 6575"/>
                <a:gd name="T2" fmla="*/ 5921 w 6383"/>
                <a:gd name="T3" fmla="*/ 1957 h 6575"/>
                <a:gd name="T4" fmla="*/ 5304 w 6383"/>
                <a:gd name="T5" fmla="*/ 1379 h 6575"/>
                <a:gd name="T6" fmla="*/ 4619 w 6383"/>
                <a:gd name="T7" fmla="*/ 608 h 6575"/>
                <a:gd name="T8" fmla="*/ 3777 w 6383"/>
                <a:gd name="T9" fmla="*/ 501 h 6575"/>
                <a:gd name="T10" fmla="*/ 2768 w 6383"/>
                <a:gd name="T11" fmla="*/ 280 h 6575"/>
                <a:gd name="T12" fmla="*/ 2028 w 6383"/>
                <a:gd name="T13" fmla="*/ 688 h 6575"/>
                <a:gd name="T14" fmla="*/ 1083 w 6383"/>
                <a:gd name="T15" fmla="*/ 1103 h 6575"/>
                <a:gd name="T16" fmla="*/ 723 w 6383"/>
                <a:gd name="T17" fmla="*/ 1868 h 6575"/>
                <a:gd name="T18" fmla="*/ 201 w 6383"/>
                <a:gd name="T19" fmla="*/ 2759 h 6575"/>
                <a:gd name="T20" fmla="*/ 360 w 6383"/>
                <a:gd name="T21" fmla="*/ 3591 h 6575"/>
                <a:gd name="T22" fmla="*/ 461 w 6383"/>
                <a:gd name="T23" fmla="*/ 4619 h 6575"/>
                <a:gd name="T24" fmla="*/ 1079 w 6383"/>
                <a:gd name="T25" fmla="*/ 5197 h 6575"/>
                <a:gd name="T26" fmla="*/ 1764 w 6383"/>
                <a:gd name="T27" fmla="*/ 5968 h 6575"/>
                <a:gd name="T28" fmla="*/ 2604 w 6383"/>
                <a:gd name="T29" fmla="*/ 6073 h 6575"/>
                <a:gd name="T30" fmla="*/ 3613 w 6383"/>
                <a:gd name="T31" fmla="*/ 6295 h 6575"/>
                <a:gd name="T32" fmla="*/ 4353 w 6383"/>
                <a:gd name="T33" fmla="*/ 5888 h 6575"/>
                <a:gd name="T34" fmla="*/ 5299 w 6383"/>
                <a:gd name="T35" fmla="*/ 5473 h 6575"/>
                <a:gd name="T36" fmla="*/ 5659 w 6383"/>
                <a:gd name="T37" fmla="*/ 4708 h 6575"/>
                <a:gd name="T38" fmla="*/ 6180 w 6383"/>
                <a:gd name="T39" fmla="*/ 3817 h 6575"/>
                <a:gd name="T40" fmla="*/ 3877 w 6383"/>
                <a:gd name="T41" fmla="*/ 4231 h 6575"/>
                <a:gd name="T42" fmla="*/ 3381 w 6383"/>
                <a:gd name="T43" fmla="*/ 4613 h 6575"/>
                <a:gd name="T44" fmla="*/ 3287 w 6383"/>
                <a:gd name="T45" fmla="*/ 4924 h 6575"/>
                <a:gd name="T46" fmla="*/ 2960 w 6383"/>
                <a:gd name="T47" fmla="*/ 4820 h 6575"/>
                <a:gd name="T48" fmla="*/ 2844 w 6383"/>
                <a:gd name="T49" fmla="*/ 4529 h 6575"/>
                <a:gd name="T50" fmla="*/ 2356 w 6383"/>
                <a:gd name="T51" fmla="*/ 4233 h 6575"/>
                <a:gd name="T52" fmla="*/ 2560 w 6383"/>
                <a:gd name="T53" fmla="*/ 3940 h 6575"/>
                <a:gd name="T54" fmla="*/ 3307 w 6383"/>
                <a:gd name="T55" fmla="*/ 4036 h 6575"/>
                <a:gd name="T56" fmla="*/ 3193 w 6383"/>
                <a:gd name="T57" fmla="*/ 3535 h 6575"/>
                <a:gd name="T58" fmla="*/ 2365 w 6383"/>
                <a:gd name="T59" fmla="*/ 2705 h 6575"/>
                <a:gd name="T60" fmla="*/ 2991 w 6383"/>
                <a:gd name="T61" fmla="*/ 1897 h 6575"/>
                <a:gd name="T62" fmla="*/ 3105 w 6383"/>
                <a:gd name="T63" fmla="*/ 1651 h 6575"/>
                <a:gd name="T64" fmla="*/ 3401 w 6383"/>
                <a:gd name="T65" fmla="*/ 1856 h 6575"/>
                <a:gd name="T66" fmla="*/ 3865 w 6383"/>
                <a:gd name="T67" fmla="*/ 2119 h 6575"/>
                <a:gd name="T68" fmla="*/ 3847 w 6383"/>
                <a:gd name="T69" fmla="*/ 2508 h 6575"/>
                <a:gd name="T70" fmla="*/ 3208 w 6383"/>
                <a:gd name="T71" fmla="*/ 2464 h 6575"/>
                <a:gd name="T72" fmla="*/ 3025 w 6383"/>
                <a:gd name="T73" fmla="*/ 2832 h 6575"/>
                <a:gd name="T74" fmla="*/ 3647 w 6383"/>
                <a:gd name="T75" fmla="*/ 3137 h 6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83" h="6575">
                  <a:moveTo>
                    <a:pt x="6023" y="3591"/>
                  </a:moveTo>
                  <a:cubicBezTo>
                    <a:pt x="5895" y="3409"/>
                    <a:pt x="5895" y="3167"/>
                    <a:pt x="6023" y="2985"/>
                  </a:cubicBezTo>
                  <a:lnTo>
                    <a:pt x="6181" y="2759"/>
                  </a:lnTo>
                  <a:cubicBezTo>
                    <a:pt x="6383" y="2472"/>
                    <a:pt x="6253" y="2072"/>
                    <a:pt x="5921" y="1957"/>
                  </a:cubicBezTo>
                  <a:lnTo>
                    <a:pt x="5660" y="1868"/>
                  </a:lnTo>
                  <a:cubicBezTo>
                    <a:pt x="5451" y="1796"/>
                    <a:pt x="5308" y="1600"/>
                    <a:pt x="5304" y="1379"/>
                  </a:cubicBezTo>
                  <a:lnTo>
                    <a:pt x="5300" y="1103"/>
                  </a:lnTo>
                  <a:cubicBezTo>
                    <a:pt x="5295" y="752"/>
                    <a:pt x="4953" y="505"/>
                    <a:pt x="4619" y="608"/>
                  </a:cubicBezTo>
                  <a:lnTo>
                    <a:pt x="4353" y="688"/>
                  </a:lnTo>
                  <a:cubicBezTo>
                    <a:pt x="4141" y="753"/>
                    <a:pt x="3911" y="679"/>
                    <a:pt x="3777" y="501"/>
                  </a:cubicBezTo>
                  <a:lnTo>
                    <a:pt x="3611" y="280"/>
                  </a:lnTo>
                  <a:cubicBezTo>
                    <a:pt x="3400" y="0"/>
                    <a:pt x="2979" y="0"/>
                    <a:pt x="2768" y="280"/>
                  </a:cubicBezTo>
                  <a:lnTo>
                    <a:pt x="2604" y="501"/>
                  </a:lnTo>
                  <a:cubicBezTo>
                    <a:pt x="2471" y="679"/>
                    <a:pt x="2240" y="753"/>
                    <a:pt x="2028" y="688"/>
                  </a:cubicBezTo>
                  <a:lnTo>
                    <a:pt x="1764" y="608"/>
                  </a:lnTo>
                  <a:cubicBezTo>
                    <a:pt x="1429" y="505"/>
                    <a:pt x="1088" y="752"/>
                    <a:pt x="1083" y="1103"/>
                  </a:cubicBezTo>
                  <a:lnTo>
                    <a:pt x="1079" y="1379"/>
                  </a:lnTo>
                  <a:cubicBezTo>
                    <a:pt x="1075" y="1600"/>
                    <a:pt x="933" y="1796"/>
                    <a:pt x="723" y="1868"/>
                  </a:cubicBezTo>
                  <a:lnTo>
                    <a:pt x="461" y="1957"/>
                  </a:lnTo>
                  <a:cubicBezTo>
                    <a:pt x="129" y="2071"/>
                    <a:pt x="0" y="2471"/>
                    <a:pt x="201" y="2759"/>
                  </a:cubicBezTo>
                  <a:lnTo>
                    <a:pt x="360" y="2985"/>
                  </a:lnTo>
                  <a:cubicBezTo>
                    <a:pt x="488" y="3167"/>
                    <a:pt x="488" y="3409"/>
                    <a:pt x="360" y="3591"/>
                  </a:cubicBezTo>
                  <a:lnTo>
                    <a:pt x="201" y="3817"/>
                  </a:lnTo>
                  <a:cubicBezTo>
                    <a:pt x="0" y="4104"/>
                    <a:pt x="129" y="4504"/>
                    <a:pt x="461" y="4619"/>
                  </a:cubicBezTo>
                  <a:lnTo>
                    <a:pt x="723" y="4708"/>
                  </a:lnTo>
                  <a:cubicBezTo>
                    <a:pt x="932" y="4780"/>
                    <a:pt x="1075" y="4976"/>
                    <a:pt x="1079" y="5197"/>
                  </a:cubicBezTo>
                  <a:lnTo>
                    <a:pt x="1083" y="5473"/>
                  </a:lnTo>
                  <a:cubicBezTo>
                    <a:pt x="1088" y="5824"/>
                    <a:pt x="1429" y="6071"/>
                    <a:pt x="1764" y="5968"/>
                  </a:cubicBezTo>
                  <a:lnTo>
                    <a:pt x="2028" y="5887"/>
                  </a:lnTo>
                  <a:cubicBezTo>
                    <a:pt x="2240" y="5821"/>
                    <a:pt x="2471" y="5896"/>
                    <a:pt x="2604" y="6073"/>
                  </a:cubicBezTo>
                  <a:lnTo>
                    <a:pt x="2771" y="6295"/>
                  </a:lnTo>
                  <a:cubicBezTo>
                    <a:pt x="2981" y="6575"/>
                    <a:pt x="3403" y="6575"/>
                    <a:pt x="3613" y="6295"/>
                  </a:cubicBezTo>
                  <a:lnTo>
                    <a:pt x="3777" y="6075"/>
                  </a:lnTo>
                  <a:cubicBezTo>
                    <a:pt x="3911" y="5897"/>
                    <a:pt x="4141" y="5823"/>
                    <a:pt x="4353" y="5888"/>
                  </a:cubicBezTo>
                  <a:lnTo>
                    <a:pt x="4617" y="5968"/>
                  </a:lnTo>
                  <a:cubicBezTo>
                    <a:pt x="4952" y="6071"/>
                    <a:pt x="5293" y="5824"/>
                    <a:pt x="5299" y="5473"/>
                  </a:cubicBezTo>
                  <a:lnTo>
                    <a:pt x="5303" y="5197"/>
                  </a:lnTo>
                  <a:cubicBezTo>
                    <a:pt x="5307" y="4976"/>
                    <a:pt x="5448" y="4780"/>
                    <a:pt x="5659" y="4708"/>
                  </a:cubicBezTo>
                  <a:lnTo>
                    <a:pt x="5920" y="4619"/>
                  </a:lnTo>
                  <a:cubicBezTo>
                    <a:pt x="6252" y="4505"/>
                    <a:pt x="6381" y="4105"/>
                    <a:pt x="6180" y="3817"/>
                  </a:cubicBezTo>
                  <a:lnTo>
                    <a:pt x="6023" y="3591"/>
                  </a:lnTo>
                  <a:close/>
                  <a:moveTo>
                    <a:pt x="3877" y="4231"/>
                  </a:moveTo>
                  <a:cubicBezTo>
                    <a:pt x="3773" y="4357"/>
                    <a:pt x="3637" y="4443"/>
                    <a:pt x="3479" y="4487"/>
                  </a:cubicBezTo>
                  <a:cubicBezTo>
                    <a:pt x="3409" y="4505"/>
                    <a:pt x="3379" y="4541"/>
                    <a:pt x="3381" y="4613"/>
                  </a:cubicBezTo>
                  <a:cubicBezTo>
                    <a:pt x="3384" y="4684"/>
                    <a:pt x="3381" y="4755"/>
                    <a:pt x="3381" y="4825"/>
                  </a:cubicBezTo>
                  <a:cubicBezTo>
                    <a:pt x="3381" y="4888"/>
                    <a:pt x="3349" y="4923"/>
                    <a:pt x="3287" y="4924"/>
                  </a:cubicBezTo>
                  <a:cubicBezTo>
                    <a:pt x="3211" y="4925"/>
                    <a:pt x="3135" y="4925"/>
                    <a:pt x="3059" y="4924"/>
                  </a:cubicBezTo>
                  <a:cubicBezTo>
                    <a:pt x="2992" y="4923"/>
                    <a:pt x="2961" y="4885"/>
                    <a:pt x="2960" y="4820"/>
                  </a:cubicBezTo>
                  <a:cubicBezTo>
                    <a:pt x="2960" y="4768"/>
                    <a:pt x="2959" y="4717"/>
                    <a:pt x="2959" y="4665"/>
                  </a:cubicBezTo>
                  <a:cubicBezTo>
                    <a:pt x="2957" y="4552"/>
                    <a:pt x="2953" y="4547"/>
                    <a:pt x="2844" y="4529"/>
                  </a:cubicBezTo>
                  <a:cubicBezTo>
                    <a:pt x="2704" y="4507"/>
                    <a:pt x="2567" y="4475"/>
                    <a:pt x="2439" y="4413"/>
                  </a:cubicBezTo>
                  <a:cubicBezTo>
                    <a:pt x="2337" y="4364"/>
                    <a:pt x="2328" y="4339"/>
                    <a:pt x="2356" y="4233"/>
                  </a:cubicBezTo>
                  <a:cubicBezTo>
                    <a:pt x="2377" y="4155"/>
                    <a:pt x="2399" y="4076"/>
                    <a:pt x="2424" y="3999"/>
                  </a:cubicBezTo>
                  <a:cubicBezTo>
                    <a:pt x="2452" y="3908"/>
                    <a:pt x="2477" y="3897"/>
                    <a:pt x="2560" y="3940"/>
                  </a:cubicBezTo>
                  <a:cubicBezTo>
                    <a:pt x="2701" y="4013"/>
                    <a:pt x="2852" y="4055"/>
                    <a:pt x="3011" y="4075"/>
                  </a:cubicBezTo>
                  <a:cubicBezTo>
                    <a:pt x="3112" y="4088"/>
                    <a:pt x="3212" y="4077"/>
                    <a:pt x="3307" y="4036"/>
                  </a:cubicBezTo>
                  <a:cubicBezTo>
                    <a:pt x="3483" y="3959"/>
                    <a:pt x="3511" y="3755"/>
                    <a:pt x="3361" y="3633"/>
                  </a:cubicBezTo>
                  <a:cubicBezTo>
                    <a:pt x="3311" y="3592"/>
                    <a:pt x="3253" y="3561"/>
                    <a:pt x="3193" y="3535"/>
                  </a:cubicBezTo>
                  <a:cubicBezTo>
                    <a:pt x="3039" y="3467"/>
                    <a:pt x="2879" y="3415"/>
                    <a:pt x="2733" y="3328"/>
                  </a:cubicBezTo>
                  <a:cubicBezTo>
                    <a:pt x="2497" y="3187"/>
                    <a:pt x="2347" y="2992"/>
                    <a:pt x="2365" y="2705"/>
                  </a:cubicBezTo>
                  <a:cubicBezTo>
                    <a:pt x="2385" y="2380"/>
                    <a:pt x="2569" y="2177"/>
                    <a:pt x="2867" y="2069"/>
                  </a:cubicBezTo>
                  <a:cubicBezTo>
                    <a:pt x="2989" y="2024"/>
                    <a:pt x="2991" y="2027"/>
                    <a:pt x="2991" y="1897"/>
                  </a:cubicBezTo>
                  <a:lnTo>
                    <a:pt x="2991" y="1767"/>
                  </a:lnTo>
                  <a:cubicBezTo>
                    <a:pt x="2993" y="1669"/>
                    <a:pt x="3009" y="1653"/>
                    <a:pt x="3105" y="1651"/>
                  </a:cubicBezTo>
                  <a:cubicBezTo>
                    <a:pt x="3135" y="1649"/>
                    <a:pt x="3165" y="1651"/>
                    <a:pt x="3195" y="1651"/>
                  </a:cubicBezTo>
                  <a:cubicBezTo>
                    <a:pt x="3400" y="1651"/>
                    <a:pt x="3400" y="1651"/>
                    <a:pt x="3401" y="1856"/>
                  </a:cubicBezTo>
                  <a:cubicBezTo>
                    <a:pt x="3401" y="2001"/>
                    <a:pt x="3401" y="2001"/>
                    <a:pt x="3547" y="2024"/>
                  </a:cubicBezTo>
                  <a:cubicBezTo>
                    <a:pt x="3657" y="2041"/>
                    <a:pt x="3764" y="2075"/>
                    <a:pt x="3865" y="2119"/>
                  </a:cubicBezTo>
                  <a:cubicBezTo>
                    <a:pt x="3921" y="2144"/>
                    <a:pt x="3943" y="2183"/>
                    <a:pt x="3925" y="2243"/>
                  </a:cubicBezTo>
                  <a:cubicBezTo>
                    <a:pt x="3900" y="2332"/>
                    <a:pt x="3876" y="2420"/>
                    <a:pt x="3847" y="2508"/>
                  </a:cubicBezTo>
                  <a:cubicBezTo>
                    <a:pt x="3820" y="2591"/>
                    <a:pt x="3793" y="2603"/>
                    <a:pt x="3713" y="2564"/>
                  </a:cubicBezTo>
                  <a:cubicBezTo>
                    <a:pt x="3553" y="2487"/>
                    <a:pt x="3385" y="2455"/>
                    <a:pt x="3208" y="2464"/>
                  </a:cubicBezTo>
                  <a:cubicBezTo>
                    <a:pt x="3161" y="2467"/>
                    <a:pt x="3116" y="2473"/>
                    <a:pt x="3073" y="2492"/>
                  </a:cubicBezTo>
                  <a:cubicBezTo>
                    <a:pt x="2920" y="2559"/>
                    <a:pt x="2896" y="2728"/>
                    <a:pt x="3025" y="2832"/>
                  </a:cubicBezTo>
                  <a:cubicBezTo>
                    <a:pt x="3091" y="2885"/>
                    <a:pt x="3167" y="2923"/>
                    <a:pt x="3245" y="2956"/>
                  </a:cubicBezTo>
                  <a:cubicBezTo>
                    <a:pt x="3381" y="3012"/>
                    <a:pt x="3517" y="3065"/>
                    <a:pt x="3647" y="3137"/>
                  </a:cubicBezTo>
                  <a:cubicBezTo>
                    <a:pt x="4056" y="3365"/>
                    <a:pt x="4167" y="3880"/>
                    <a:pt x="3877" y="4231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ïšḷíḋe"/>
          <p:cNvGrpSpPr/>
          <p:nvPr/>
        </p:nvGrpSpPr>
        <p:grpSpPr>
          <a:xfrm>
            <a:off x="3263837" y="1849970"/>
            <a:ext cx="2364232" cy="2049087"/>
            <a:chOff x="2482850" y="4119040"/>
            <a:chExt cx="2107807" cy="1810488"/>
          </a:xfrm>
        </p:grpSpPr>
        <p:grpSp>
          <p:nvGrpSpPr>
            <p:cNvPr id="15" name="íṩļíḋé"/>
            <p:cNvGrpSpPr/>
            <p:nvPr/>
          </p:nvGrpSpPr>
          <p:grpSpPr>
            <a:xfrm>
              <a:off x="2482850" y="4817639"/>
              <a:ext cx="2107807" cy="1111889"/>
              <a:chOff x="4081943" y="4823989"/>
              <a:chExt cx="2107807" cy="1111889"/>
            </a:xfrm>
          </p:grpSpPr>
          <p:sp>
            <p:nvSpPr>
              <p:cNvPr id="17" name="îSļiḋê"/>
              <p:cNvSpPr/>
              <p:nvPr/>
            </p:nvSpPr>
            <p:spPr bwMode="auto">
              <a:xfrm>
                <a:off x="4081943" y="5211587"/>
                <a:ext cx="2107807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18" name="iŝḷíḍê"/>
              <p:cNvSpPr txBox="1"/>
              <p:nvPr/>
            </p:nvSpPr>
            <p:spPr bwMode="auto">
              <a:xfrm>
                <a:off x="4081943" y="4823989"/>
                <a:ext cx="2107807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cs typeface="+mn-ea"/>
                    <a:sym typeface="+mn-lt"/>
                  </a:rPr>
                  <a:t>Text here</a:t>
                </a:r>
              </a:p>
            </p:txBody>
          </p:sp>
        </p:grpSp>
        <p:sp>
          <p:nvSpPr>
            <p:cNvPr id="16" name="iṣ1iḓé"/>
            <p:cNvSpPr/>
            <p:nvPr/>
          </p:nvSpPr>
          <p:spPr bwMode="auto">
            <a:xfrm>
              <a:off x="3286918" y="4119040"/>
              <a:ext cx="499670" cy="480542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6081137" y="2761494"/>
            <a:ext cx="0" cy="13798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351505" y="2761494"/>
            <a:ext cx="0" cy="13798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30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39" name="矩形 38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Freeform 11"/>
          <p:cNvSpPr/>
          <p:nvPr/>
        </p:nvSpPr>
        <p:spPr bwMode="auto">
          <a:xfrm>
            <a:off x="6531513" y="5164907"/>
            <a:ext cx="1301740" cy="886115"/>
          </a:xfrm>
          <a:custGeom>
            <a:avLst/>
            <a:gdLst>
              <a:gd name="T0" fmla="*/ 949 w 949"/>
              <a:gd name="T1" fmla="*/ 321 h 646"/>
              <a:gd name="T2" fmla="*/ 743 w 949"/>
              <a:gd name="T3" fmla="*/ 0 h 646"/>
              <a:gd name="T4" fmla="*/ 743 w 949"/>
              <a:gd name="T5" fmla="*/ 135 h 646"/>
              <a:gd name="T6" fmla="*/ 0 w 949"/>
              <a:gd name="T7" fmla="*/ 135 h 646"/>
              <a:gd name="T8" fmla="*/ 0 w 949"/>
              <a:gd name="T9" fmla="*/ 508 h 646"/>
              <a:gd name="T10" fmla="*/ 743 w 949"/>
              <a:gd name="T11" fmla="*/ 508 h 646"/>
              <a:gd name="T12" fmla="*/ 743 w 949"/>
              <a:gd name="T13" fmla="*/ 646 h 646"/>
              <a:gd name="T14" fmla="*/ 949 w 949"/>
              <a:gd name="T15" fmla="*/ 321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9" h="646">
                <a:moveTo>
                  <a:pt x="949" y="321"/>
                </a:moveTo>
                <a:lnTo>
                  <a:pt x="743" y="0"/>
                </a:lnTo>
                <a:lnTo>
                  <a:pt x="743" y="135"/>
                </a:lnTo>
                <a:lnTo>
                  <a:pt x="0" y="135"/>
                </a:lnTo>
                <a:lnTo>
                  <a:pt x="0" y="508"/>
                </a:lnTo>
                <a:lnTo>
                  <a:pt x="743" y="508"/>
                </a:lnTo>
                <a:lnTo>
                  <a:pt x="743" y="646"/>
                </a:lnTo>
                <a:lnTo>
                  <a:pt x="949" y="321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Freeform 12"/>
          <p:cNvSpPr/>
          <p:nvPr/>
        </p:nvSpPr>
        <p:spPr bwMode="auto">
          <a:xfrm>
            <a:off x="5645398" y="999066"/>
            <a:ext cx="28806" cy="892974"/>
          </a:xfrm>
          <a:custGeom>
            <a:avLst/>
            <a:gdLst>
              <a:gd name="T0" fmla="*/ 9 w 9"/>
              <a:gd name="T1" fmla="*/ 4 h 275"/>
              <a:gd name="T2" fmla="*/ 4 w 9"/>
              <a:gd name="T3" fmla="*/ 0 h 275"/>
              <a:gd name="T4" fmla="*/ 0 w 9"/>
              <a:gd name="T5" fmla="*/ 4 h 275"/>
              <a:gd name="T6" fmla="*/ 2 w 9"/>
              <a:gd name="T7" fmla="*/ 8 h 275"/>
              <a:gd name="T8" fmla="*/ 2 w 9"/>
              <a:gd name="T9" fmla="*/ 275 h 275"/>
              <a:gd name="T10" fmla="*/ 6 w 9"/>
              <a:gd name="T11" fmla="*/ 275 h 275"/>
              <a:gd name="T12" fmla="*/ 6 w 9"/>
              <a:gd name="T13" fmla="*/ 8 h 275"/>
              <a:gd name="T14" fmla="*/ 9 w 9"/>
              <a:gd name="T15" fmla="*/ 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75">
                <a:moveTo>
                  <a:pt x="9" y="4"/>
                </a:move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1" y="8"/>
                  <a:pt x="2" y="8"/>
                </a:cubicBezTo>
                <a:cubicBezTo>
                  <a:pt x="2" y="275"/>
                  <a:pt x="2" y="275"/>
                  <a:pt x="2" y="275"/>
                </a:cubicBezTo>
                <a:cubicBezTo>
                  <a:pt x="6" y="275"/>
                  <a:pt x="6" y="275"/>
                  <a:pt x="6" y="275"/>
                </a:cubicBezTo>
                <a:cubicBezTo>
                  <a:pt x="6" y="8"/>
                  <a:pt x="6" y="8"/>
                  <a:pt x="6" y="8"/>
                </a:cubicBezTo>
                <a:cubicBezTo>
                  <a:pt x="8" y="8"/>
                  <a:pt x="9" y="6"/>
                  <a:pt x="9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5" name="Rectangle 13"/>
          <p:cNvSpPr>
            <a:spLocks noChangeArrowheads="1"/>
          </p:cNvSpPr>
          <p:nvPr/>
        </p:nvSpPr>
        <p:spPr bwMode="auto">
          <a:xfrm>
            <a:off x="5715354" y="1004553"/>
            <a:ext cx="87789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6" name="Rectangle 14"/>
          <p:cNvSpPr>
            <a:spLocks noChangeArrowheads="1"/>
          </p:cNvSpPr>
          <p:nvPr/>
        </p:nvSpPr>
        <p:spPr bwMode="auto">
          <a:xfrm>
            <a:off x="5749647" y="1004553"/>
            <a:ext cx="577484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7" name="Rectangle 15"/>
          <p:cNvSpPr>
            <a:spLocks noChangeArrowheads="1"/>
          </p:cNvSpPr>
          <p:nvPr/>
        </p:nvSpPr>
        <p:spPr bwMode="auto">
          <a:xfrm>
            <a:off x="5726327" y="1136236"/>
            <a:ext cx="4526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8" name="Rectangle 16"/>
          <p:cNvSpPr>
            <a:spLocks noChangeArrowheads="1"/>
          </p:cNvSpPr>
          <p:nvPr/>
        </p:nvSpPr>
        <p:spPr bwMode="auto">
          <a:xfrm>
            <a:off x="5744160" y="1136236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9" name="Rectangle 17"/>
          <p:cNvSpPr>
            <a:spLocks noChangeArrowheads="1"/>
          </p:cNvSpPr>
          <p:nvPr/>
        </p:nvSpPr>
        <p:spPr bwMode="auto">
          <a:xfrm>
            <a:off x="5766107" y="1136236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0" name="Rectangle 18"/>
          <p:cNvSpPr>
            <a:spLocks noChangeArrowheads="1"/>
          </p:cNvSpPr>
          <p:nvPr/>
        </p:nvSpPr>
        <p:spPr bwMode="auto">
          <a:xfrm>
            <a:off x="5778452" y="1136236"/>
            <a:ext cx="43482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1" name="Rectangle 19"/>
          <p:cNvSpPr>
            <a:spLocks noChangeArrowheads="1"/>
          </p:cNvSpPr>
          <p:nvPr/>
        </p:nvSpPr>
        <p:spPr bwMode="auto">
          <a:xfrm>
            <a:off x="6158412" y="1136236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2" name="Rectangle 20"/>
          <p:cNvSpPr>
            <a:spLocks noChangeArrowheads="1"/>
          </p:cNvSpPr>
          <p:nvPr/>
        </p:nvSpPr>
        <p:spPr bwMode="auto">
          <a:xfrm>
            <a:off x="6170757" y="1136236"/>
            <a:ext cx="3017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3" name="Rectangle 21"/>
          <p:cNvSpPr>
            <a:spLocks noChangeArrowheads="1"/>
          </p:cNvSpPr>
          <p:nvPr/>
        </p:nvSpPr>
        <p:spPr bwMode="auto">
          <a:xfrm>
            <a:off x="5726327" y="1182873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4" name="Rectangle 22"/>
          <p:cNvSpPr>
            <a:spLocks noChangeArrowheads="1"/>
          </p:cNvSpPr>
          <p:nvPr/>
        </p:nvSpPr>
        <p:spPr bwMode="auto">
          <a:xfrm>
            <a:off x="5742788" y="1182873"/>
            <a:ext cx="101505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5" name="Rectangle 23"/>
          <p:cNvSpPr>
            <a:spLocks noChangeArrowheads="1"/>
          </p:cNvSpPr>
          <p:nvPr/>
        </p:nvSpPr>
        <p:spPr bwMode="auto">
          <a:xfrm>
            <a:off x="5820975" y="1182873"/>
            <a:ext cx="39780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6" name="Rectangle 24"/>
          <p:cNvSpPr>
            <a:spLocks noChangeArrowheads="1"/>
          </p:cNvSpPr>
          <p:nvPr/>
        </p:nvSpPr>
        <p:spPr bwMode="auto">
          <a:xfrm>
            <a:off x="5838806" y="1182873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7" name="Rectangle 25"/>
          <p:cNvSpPr>
            <a:spLocks noChangeArrowheads="1"/>
          </p:cNvSpPr>
          <p:nvPr/>
        </p:nvSpPr>
        <p:spPr bwMode="auto">
          <a:xfrm>
            <a:off x="5852523" y="1182873"/>
            <a:ext cx="35664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8" name="Rectangle 26"/>
          <p:cNvSpPr>
            <a:spLocks noChangeArrowheads="1"/>
          </p:cNvSpPr>
          <p:nvPr/>
        </p:nvSpPr>
        <p:spPr bwMode="auto">
          <a:xfrm>
            <a:off x="6158412" y="1182873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9" name="Rectangle 27"/>
          <p:cNvSpPr>
            <a:spLocks noChangeArrowheads="1"/>
          </p:cNvSpPr>
          <p:nvPr/>
        </p:nvSpPr>
        <p:spPr bwMode="auto">
          <a:xfrm>
            <a:off x="6170757" y="1182873"/>
            <a:ext cx="3017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0" name="Rectangle 28"/>
          <p:cNvSpPr>
            <a:spLocks noChangeArrowheads="1"/>
          </p:cNvSpPr>
          <p:nvPr/>
        </p:nvSpPr>
        <p:spPr bwMode="auto">
          <a:xfrm>
            <a:off x="6176243" y="1182873"/>
            <a:ext cx="8778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1" name="Rectangle 29"/>
          <p:cNvSpPr>
            <a:spLocks noChangeArrowheads="1"/>
          </p:cNvSpPr>
          <p:nvPr/>
        </p:nvSpPr>
        <p:spPr bwMode="auto">
          <a:xfrm>
            <a:off x="5726327" y="1229511"/>
            <a:ext cx="24279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2" name="Rectangle 30"/>
          <p:cNvSpPr>
            <a:spLocks noChangeArrowheads="1"/>
          </p:cNvSpPr>
          <p:nvPr/>
        </p:nvSpPr>
        <p:spPr bwMode="auto">
          <a:xfrm>
            <a:off x="5934825" y="1229511"/>
            <a:ext cx="56240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3" name="Rectangle 31"/>
          <p:cNvSpPr>
            <a:spLocks noChangeArrowheads="1"/>
          </p:cNvSpPr>
          <p:nvPr/>
        </p:nvSpPr>
        <p:spPr bwMode="auto">
          <a:xfrm>
            <a:off x="5967746" y="1229511"/>
            <a:ext cx="29217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4" name="Rectangle 32"/>
          <p:cNvSpPr>
            <a:spLocks noChangeArrowheads="1"/>
          </p:cNvSpPr>
          <p:nvPr/>
        </p:nvSpPr>
        <p:spPr bwMode="auto">
          <a:xfrm>
            <a:off x="5726327" y="1276149"/>
            <a:ext cx="14265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5" name="Rectangle 33"/>
          <p:cNvSpPr>
            <a:spLocks noChangeArrowheads="1"/>
          </p:cNvSpPr>
          <p:nvPr/>
        </p:nvSpPr>
        <p:spPr bwMode="auto">
          <a:xfrm>
            <a:off x="5840178" y="1276149"/>
            <a:ext cx="4115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6" name="Rectangle 34"/>
          <p:cNvSpPr>
            <a:spLocks noChangeArrowheads="1"/>
          </p:cNvSpPr>
          <p:nvPr/>
        </p:nvSpPr>
        <p:spPr bwMode="auto">
          <a:xfrm>
            <a:off x="5860753" y="1276149"/>
            <a:ext cx="14265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7" name="Rectangle 35"/>
          <p:cNvSpPr>
            <a:spLocks noChangeArrowheads="1"/>
          </p:cNvSpPr>
          <p:nvPr/>
        </p:nvSpPr>
        <p:spPr bwMode="auto">
          <a:xfrm>
            <a:off x="5974605" y="1276149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8" name="Rectangle 36"/>
          <p:cNvSpPr>
            <a:spLocks noChangeArrowheads="1"/>
          </p:cNvSpPr>
          <p:nvPr/>
        </p:nvSpPr>
        <p:spPr bwMode="auto">
          <a:xfrm>
            <a:off x="5986949" y="1276149"/>
            <a:ext cx="15911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9" name="Rectangle 37"/>
          <p:cNvSpPr>
            <a:spLocks noChangeArrowheads="1"/>
          </p:cNvSpPr>
          <p:nvPr/>
        </p:nvSpPr>
        <p:spPr bwMode="auto">
          <a:xfrm>
            <a:off x="6121376" y="1276149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0" name="Rectangle 38"/>
          <p:cNvSpPr>
            <a:spLocks noChangeArrowheads="1"/>
          </p:cNvSpPr>
          <p:nvPr/>
        </p:nvSpPr>
        <p:spPr bwMode="auto">
          <a:xfrm>
            <a:off x="6133721" y="1276149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1" name="Rectangle 39"/>
          <p:cNvSpPr>
            <a:spLocks noChangeArrowheads="1"/>
          </p:cNvSpPr>
          <p:nvPr/>
        </p:nvSpPr>
        <p:spPr bwMode="auto">
          <a:xfrm>
            <a:off x="5726327" y="1322786"/>
            <a:ext cx="32509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2" name="Rectangle 40"/>
          <p:cNvSpPr>
            <a:spLocks noChangeArrowheads="1"/>
          </p:cNvSpPr>
          <p:nvPr/>
        </p:nvSpPr>
        <p:spPr bwMode="auto">
          <a:xfrm>
            <a:off x="6007525" y="1322786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" name="Rectangle 41"/>
          <p:cNvSpPr>
            <a:spLocks noChangeArrowheads="1"/>
          </p:cNvSpPr>
          <p:nvPr/>
        </p:nvSpPr>
        <p:spPr bwMode="auto">
          <a:xfrm>
            <a:off x="6019870" y="1322786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4" name="Rectangle 42"/>
          <p:cNvSpPr>
            <a:spLocks noChangeArrowheads="1"/>
          </p:cNvSpPr>
          <p:nvPr/>
        </p:nvSpPr>
        <p:spPr bwMode="auto">
          <a:xfrm>
            <a:off x="6039074" y="1322786"/>
            <a:ext cx="3154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5" name="Rectangle 43"/>
          <p:cNvSpPr>
            <a:spLocks noChangeArrowheads="1"/>
          </p:cNvSpPr>
          <p:nvPr/>
        </p:nvSpPr>
        <p:spPr bwMode="auto">
          <a:xfrm>
            <a:off x="6059650" y="1322786"/>
            <a:ext cx="42523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6" name="Rectangle 44"/>
          <p:cNvSpPr>
            <a:spLocks noChangeArrowheads="1"/>
          </p:cNvSpPr>
          <p:nvPr/>
        </p:nvSpPr>
        <p:spPr bwMode="auto">
          <a:xfrm>
            <a:off x="6077481" y="1322786"/>
            <a:ext cx="11110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7" name="Rectangle 45"/>
          <p:cNvSpPr>
            <a:spLocks noChangeArrowheads="1"/>
          </p:cNvSpPr>
          <p:nvPr/>
        </p:nvSpPr>
        <p:spPr bwMode="auto">
          <a:xfrm>
            <a:off x="6165270" y="1322786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8" name="Rectangle 46"/>
          <p:cNvSpPr>
            <a:spLocks noChangeArrowheads="1"/>
          </p:cNvSpPr>
          <p:nvPr/>
        </p:nvSpPr>
        <p:spPr bwMode="auto">
          <a:xfrm>
            <a:off x="6183102" y="1322786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9" name="Rectangle 47"/>
          <p:cNvSpPr>
            <a:spLocks noChangeArrowheads="1"/>
          </p:cNvSpPr>
          <p:nvPr/>
        </p:nvSpPr>
        <p:spPr bwMode="auto">
          <a:xfrm>
            <a:off x="6196819" y="1322786"/>
            <a:ext cx="2880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0" name="Rectangle 48"/>
          <p:cNvSpPr>
            <a:spLocks noChangeArrowheads="1"/>
          </p:cNvSpPr>
          <p:nvPr/>
        </p:nvSpPr>
        <p:spPr bwMode="auto">
          <a:xfrm>
            <a:off x="6210536" y="1322786"/>
            <a:ext cx="50753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1" name="Rectangle 49"/>
          <p:cNvSpPr>
            <a:spLocks noChangeArrowheads="1"/>
          </p:cNvSpPr>
          <p:nvPr/>
        </p:nvSpPr>
        <p:spPr bwMode="auto">
          <a:xfrm>
            <a:off x="6235227" y="1322786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2" name="Freeform 50"/>
          <p:cNvSpPr/>
          <p:nvPr/>
        </p:nvSpPr>
        <p:spPr bwMode="auto">
          <a:xfrm>
            <a:off x="6624788" y="999066"/>
            <a:ext cx="30177" cy="892974"/>
          </a:xfrm>
          <a:custGeom>
            <a:avLst/>
            <a:gdLst>
              <a:gd name="T0" fmla="*/ 9 w 9"/>
              <a:gd name="T1" fmla="*/ 4 h 275"/>
              <a:gd name="T2" fmla="*/ 5 w 9"/>
              <a:gd name="T3" fmla="*/ 0 h 275"/>
              <a:gd name="T4" fmla="*/ 0 w 9"/>
              <a:gd name="T5" fmla="*/ 4 h 275"/>
              <a:gd name="T6" fmla="*/ 3 w 9"/>
              <a:gd name="T7" fmla="*/ 8 h 275"/>
              <a:gd name="T8" fmla="*/ 3 w 9"/>
              <a:gd name="T9" fmla="*/ 275 h 275"/>
              <a:gd name="T10" fmla="*/ 7 w 9"/>
              <a:gd name="T11" fmla="*/ 275 h 275"/>
              <a:gd name="T12" fmla="*/ 7 w 9"/>
              <a:gd name="T13" fmla="*/ 8 h 275"/>
              <a:gd name="T14" fmla="*/ 9 w 9"/>
              <a:gd name="T15" fmla="*/ 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75">
                <a:moveTo>
                  <a:pt x="9" y="4"/>
                </a:moveTo>
                <a:cubicBezTo>
                  <a:pt x="9" y="2"/>
                  <a:pt x="7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3" y="275"/>
                  <a:pt x="3" y="275"/>
                  <a:pt x="3" y="275"/>
                </a:cubicBezTo>
                <a:cubicBezTo>
                  <a:pt x="7" y="275"/>
                  <a:pt x="7" y="275"/>
                  <a:pt x="7" y="275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9" y="6"/>
                  <a:pt x="9" y="4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51"/>
          <p:cNvSpPr>
            <a:spLocks noChangeArrowheads="1"/>
          </p:cNvSpPr>
          <p:nvPr/>
        </p:nvSpPr>
        <p:spPr bwMode="auto">
          <a:xfrm>
            <a:off x="6697488" y="1004553"/>
            <a:ext cx="87789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4" name="Rectangle 52"/>
          <p:cNvSpPr>
            <a:spLocks noChangeArrowheads="1"/>
          </p:cNvSpPr>
          <p:nvPr/>
        </p:nvSpPr>
        <p:spPr bwMode="auto">
          <a:xfrm>
            <a:off x="6730409" y="1004553"/>
            <a:ext cx="578856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" name="Rectangle 53"/>
          <p:cNvSpPr>
            <a:spLocks noChangeArrowheads="1"/>
          </p:cNvSpPr>
          <p:nvPr/>
        </p:nvSpPr>
        <p:spPr bwMode="auto">
          <a:xfrm>
            <a:off x="6707090" y="1136236"/>
            <a:ext cx="4663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6" name="Rectangle 54"/>
          <p:cNvSpPr>
            <a:spLocks noChangeArrowheads="1"/>
          </p:cNvSpPr>
          <p:nvPr/>
        </p:nvSpPr>
        <p:spPr bwMode="auto">
          <a:xfrm>
            <a:off x="6726294" y="1136236"/>
            <a:ext cx="4115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7" name="Rectangle 55"/>
          <p:cNvSpPr>
            <a:spLocks noChangeArrowheads="1"/>
          </p:cNvSpPr>
          <p:nvPr/>
        </p:nvSpPr>
        <p:spPr bwMode="auto">
          <a:xfrm>
            <a:off x="6746869" y="1136236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" name="Rectangle 56"/>
          <p:cNvSpPr>
            <a:spLocks noChangeArrowheads="1"/>
          </p:cNvSpPr>
          <p:nvPr/>
        </p:nvSpPr>
        <p:spPr bwMode="auto">
          <a:xfrm>
            <a:off x="6759215" y="1136236"/>
            <a:ext cx="43482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9" name="Rectangle 57"/>
          <p:cNvSpPr>
            <a:spLocks noChangeArrowheads="1"/>
          </p:cNvSpPr>
          <p:nvPr/>
        </p:nvSpPr>
        <p:spPr bwMode="auto">
          <a:xfrm>
            <a:off x="7140546" y="1136236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0" name="Rectangle 58"/>
          <p:cNvSpPr>
            <a:spLocks noChangeArrowheads="1"/>
          </p:cNvSpPr>
          <p:nvPr/>
        </p:nvSpPr>
        <p:spPr bwMode="auto">
          <a:xfrm>
            <a:off x="7152891" y="1136236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" name="Rectangle 59"/>
          <p:cNvSpPr>
            <a:spLocks noChangeArrowheads="1"/>
          </p:cNvSpPr>
          <p:nvPr/>
        </p:nvSpPr>
        <p:spPr bwMode="auto">
          <a:xfrm>
            <a:off x="6707090" y="1182873"/>
            <a:ext cx="39780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" name="Rectangle 60"/>
          <p:cNvSpPr>
            <a:spLocks noChangeArrowheads="1"/>
          </p:cNvSpPr>
          <p:nvPr/>
        </p:nvSpPr>
        <p:spPr bwMode="auto">
          <a:xfrm>
            <a:off x="6724922" y="1182873"/>
            <a:ext cx="10013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3" name="Rectangle 61"/>
          <p:cNvSpPr>
            <a:spLocks noChangeArrowheads="1"/>
          </p:cNvSpPr>
          <p:nvPr/>
        </p:nvSpPr>
        <p:spPr bwMode="auto">
          <a:xfrm>
            <a:off x="6803109" y="1182873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4" name="Rectangle 62"/>
          <p:cNvSpPr>
            <a:spLocks noChangeArrowheads="1"/>
          </p:cNvSpPr>
          <p:nvPr/>
        </p:nvSpPr>
        <p:spPr bwMode="auto">
          <a:xfrm>
            <a:off x="6820941" y="1182873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" name="Rectangle 63"/>
          <p:cNvSpPr>
            <a:spLocks noChangeArrowheads="1"/>
          </p:cNvSpPr>
          <p:nvPr/>
        </p:nvSpPr>
        <p:spPr bwMode="auto">
          <a:xfrm>
            <a:off x="6833286" y="1182873"/>
            <a:ext cx="35664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6" name="Rectangle 64"/>
          <p:cNvSpPr>
            <a:spLocks noChangeArrowheads="1"/>
          </p:cNvSpPr>
          <p:nvPr/>
        </p:nvSpPr>
        <p:spPr bwMode="auto">
          <a:xfrm>
            <a:off x="7140546" y="1182873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" name="Rectangle 65"/>
          <p:cNvSpPr>
            <a:spLocks noChangeArrowheads="1"/>
          </p:cNvSpPr>
          <p:nvPr/>
        </p:nvSpPr>
        <p:spPr bwMode="auto">
          <a:xfrm>
            <a:off x="7152891" y="1182873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8" name="Rectangle 66"/>
          <p:cNvSpPr>
            <a:spLocks noChangeArrowheads="1"/>
          </p:cNvSpPr>
          <p:nvPr/>
        </p:nvSpPr>
        <p:spPr bwMode="auto">
          <a:xfrm>
            <a:off x="7158378" y="1182873"/>
            <a:ext cx="8778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9" name="Rectangle 67"/>
          <p:cNvSpPr>
            <a:spLocks noChangeArrowheads="1"/>
          </p:cNvSpPr>
          <p:nvPr/>
        </p:nvSpPr>
        <p:spPr bwMode="auto">
          <a:xfrm>
            <a:off x="6707090" y="1229511"/>
            <a:ext cx="24416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" name="Rectangle 68"/>
          <p:cNvSpPr>
            <a:spLocks noChangeArrowheads="1"/>
          </p:cNvSpPr>
          <p:nvPr/>
        </p:nvSpPr>
        <p:spPr bwMode="auto">
          <a:xfrm>
            <a:off x="6916959" y="1229511"/>
            <a:ext cx="5486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1" name="Rectangle 69"/>
          <p:cNvSpPr>
            <a:spLocks noChangeArrowheads="1"/>
          </p:cNvSpPr>
          <p:nvPr/>
        </p:nvSpPr>
        <p:spPr bwMode="auto">
          <a:xfrm>
            <a:off x="6948509" y="1229511"/>
            <a:ext cx="29217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" name="Rectangle 70"/>
          <p:cNvSpPr>
            <a:spLocks noChangeArrowheads="1"/>
          </p:cNvSpPr>
          <p:nvPr/>
        </p:nvSpPr>
        <p:spPr bwMode="auto">
          <a:xfrm>
            <a:off x="6707090" y="1276149"/>
            <a:ext cx="14402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3" name="Rectangle 71"/>
          <p:cNvSpPr>
            <a:spLocks noChangeArrowheads="1"/>
          </p:cNvSpPr>
          <p:nvPr/>
        </p:nvSpPr>
        <p:spPr bwMode="auto">
          <a:xfrm>
            <a:off x="6820941" y="1276149"/>
            <a:ext cx="42523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4" name="Rectangle 72"/>
          <p:cNvSpPr>
            <a:spLocks noChangeArrowheads="1"/>
          </p:cNvSpPr>
          <p:nvPr/>
        </p:nvSpPr>
        <p:spPr bwMode="auto">
          <a:xfrm>
            <a:off x="6842888" y="1276149"/>
            <a:ext cx="14265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5" name="Rectangle 73"/>
          <p:cNvSpPr>
            <a:spLocks noChangeArrowheads="1"/>
          </p:cNvSpPr>
          <p:nvPr/>
        </p:nvSpPr>
        <p:spPr bwMode="auto">
          <a:xfrm>
            <a:off x="6955367" y="1276149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6" name="Rectangle 74"/>
          <p:cNvSpPr>
            <a:spLocks noChangeArrowheads="1"/>
          </p:cNvSpPr>
          <p:nvPr/>
        </p:nvSpPr>
        <p:spPr bwMode="auto">
          <a:xfrm>
            <a:off x="6969084" y="1276149"/>
            <a:ext cx="157745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7" name="Rectangle 75"/>
          <p:cNvSpPr>
            <a:spLocks noChangeArrowheads="1"/>
          </p:cNvSpPr>
          <p:nvPr/>
        </p:nvSpPr>
        <p:spPr bwMode="auto">
          <a:xfrm>
            <a:off x="7102139" y="1276149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8" name="Rectangle 76"/>
          <p:cNvSpPr>
            <a:spLocks noChangeArrowheads="1"/>
          </p:cNvSpPr>
          <p:nvPr/>
        </p:nvSpPr>
        <p:spPr bwMode="auto">
          <a:xfrm>
            <a:off x="7114483" y="1276149"/>
            <a:ext cx="39780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9" name="Rectangle 77"/>
          <p:cNvSpPr>
            <a:spLocks noChangeArrowheads="1"/>
          </p:cNvSpPr>
          <p:nvPr/>
        </p:nvSpPr>
        <p:spPr bwMode="auto">
          <a:xfrm>
            <a:off x="6707090" y="1322786"/>
            <a:ext cx="32509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0" name="Rectangle 78"/>
          <p:cNvSpPr>
            <a:spLocks noChangeArrowheads="1"/>
          </p:cNvSpPr>
          <p:nvPr/>
        </p:nvSpPr>
        <p:spPr bwMode="auto">
          <a:xfrm>
            <a:off x="6988287" y="1322786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1" name="Rectangle 79"/>
          <p:cNvSpPr>
            <a:spLocks noChangeArrowheads="1"/>
          </p:cNvSpPr>
          <p:nvPr/>
        </p:nvSpPr>
        <p:spPr bwMode="auto">
          <a:xfrm>
            <a:off x="7002004" y="1322786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2" name="Rectangle 80"/>
          <p:cNvSpPr>
            <a:spLocks noChangeArrowheads="1"/>
          </p:cNvSpPr>
          <p:nvPr/>
        </p:nvSpPr>
        <p:spPr bwMode="auto">
          <a:xfrm>
            <a:off x="7019837" y="1322786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3" name="Rectangle 81"/>
          <p:cNvSpPr>
            <a:spLocks noChangeArrowheads="1"/>
          </p:cNvSpPr>
          <p:nvPr/>
        </p:nvSpPr>
        <p:spPr bwMode="auto">
          <a:xfrm>
            <a:off x="7041784" y="1322786"/>
            <a:ext cx="4115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4" name="Rectangle 82"/>
          <p:cNvSpPr>
            <a:spLocks noChangeArrowheads="1"/>
          </p:cNvSpPr>
          <p:nvPr/>
        </p:nvSpPr>
        <p:spPr bwMode="auto">
          <a:xfrm>
            <a:off x="7059616" y="1322786"/>
            <a:ext cx="10973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5" name="Rectangle 83"/>
          <p:cNvSpPr>
            <a:spLocks noChangeArrowheads="1"/>
          </p:cNvSpPr>
          <p:nvPr/>
        </p:nvSpPr>
        <p:spPr bwMode="auto">
          <a:xfrm>
            <a:off x="7146033" y="1322786"/>
            <a:ext cx="39780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6" name="Rectangle 84"/>
          <p:cNvSpPr>
            <a:spLocks noChangeArrowheads="1"/>
          </p:cNvSpPr>
          <p:nvPr/>
        </p:nvSpPr>
        <p:spPr bwMode="auto">
          <a:xfrm>
            <a:off x="7165237" y="1322786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7" name="Rectangle 85"/>
          <p:cNvSpPr>
            <a:spLocks noChangeArrowheads="1"/>
          </p:cNvSpPr>
          <p:nvPr/>
        </p:nvSpPr>
        <p:spPr bwMode="auto">
          <a:xfrm>
            <a:off x="7177581" y="1322786"/>
            <a:ext cx="3017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8" name="Rectangle 86"/>
          <p:cNvSpPr>
            <a:spLocks noChangeArrowheads="1"/>
          </p:cNvSpPr>
          <p:nvPr/>
        </p:nvSpPr>
        <p:spPr bwMode="auto">
          <a:xfrm>
            <a:off x="7191298" y="1322786"/>
            <a:ext cx="5212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9" name="Rectangle 87"/>
          <p:cNvSpPr>
            <a:spLocks noChangeArrowheads="1"/>
          </p:cNvSpPr>
          <p:nvPr/>
        </p:nvSpPr>
        <p:spPr bwMode="auto">
          <a:xfrm>
            <a:off x="7217361" y="1322786"/>
            <a:ext cx="3154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0" name="Freeform 88"/>
          <p:cNvSpPr/>
          <p:nvPr/>
        </p:nvSpPr>
        <p:spPr bwMode="auto">
          <a:xfrm>
            <a:off x="4840212" y="999066"/>
            <a:ext cx="28806" cy="892974"/>
          </a:xfrm>
          <a:custGeom>
            <a:avLst/>
            <a:gdLst>
              <a:gd name="T0" fmla="*/ 9 w 9"/>
              <a:gd name="T1" fmla="*/ 4 h 275"/>
              <a:gd name="T2" fmla="*/ 4 w 9"/>
              <a:gd name="T3" fmla="*/ 0 h 275"/>
              <a:gd name="T4" fmla="*/ 0 w 9"/>
              <a:gd name="T5" fmla="*/ 4 h 275"/>
              <a:gd name="T6" fmla="*/ 2 w 9"/>
              <a:gd name="T7" fmla="*/ 8 h 275"/>
              <a:gd name="T8" fmla="*/ 2 w 9"/>
              <a:gd name="T9" fmla="*/ 275 h 275"/>
              <a:gd name="T10" fmla="*/ 6 w 9"/>
              <a:gd name="T11" fmla="*/ 275 h 275"/>
              <a:gd name="T12" fmla="*/ 6 w 9"/>
              <a:gd name="T13" fmla="*/ 8 h 275"/>
              <a:gd name="T14" fmla="*/ 9 w 9"/>
              <a:gd name="T15" fmla="*/ 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75">
                <a:moveTo>
                  <a:pt x="9" y="4"/>
                </a:move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1" y="8"/>
                  <a:pt x="2" y="8"/>
                </a:cubicBezTo>
                <a:cubicBezTo>
                  <a:pt x="2" y="275"/>
                  <a:pt x="2" y="275"/>
                  <a:pt x="2" y="275"/>
                </a:cubicBezTo>
                <a:cubicBezTo>
                  <a:pt x="6" y="275"/>
                  <a:pt x="6" y="275"/>
                  <a:pt x="6" y="275"/>
                </a:cubicBezTo>
                <a:cubicBezTo>
                  <a:pt x="6" y="8"/>
                  <a:pt x="6" y="8"/>
                  <a:pt x="6" y="8"/>
                </a:cubicBezTo>
                <a:cubicBezTo>
                  <a:pt x="8" y="8"/>
                  <a:pt x="9" y="6"/>
                  <a:pt x="9" y="4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89"/>
          <p:cNvSpPr>
            <a:spLocks noChangeArrowheads="1"/>
          </p:cNvSpPr>
          <p:nvPr/>
        </p:nvSpPr>
        <p:spPr bwMode="auto">
          <a:xfrm>
            <a:off x="4910169" y="1004553"/>
            <a:ext cx="87789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2" name="Rectangle 90"/>
          <p:cNvSpPr>
            <a:spLocks noChangeArrowheads="1"/>
          </p:cNvSpPr>
          <p:nvPr/>
        </p:nvSpPr>
        <p:spPr bwMode="auto">
          <a:xfrm>
            <a:off x="4944461" y="1004553"/>
            <a:ext cx="577484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3" name="Rectangle 91"/>
          <p:cNvSpPr>
            <a:spLocks noChangeArrowheads="1"/>
          </p:cNvSpPr>
          <p:nvPr/>
        </p:nvSpPr>
        <p:spPr bwMode="auto">
          <a:xfrm>
            <a:off x="4921142" y="1136236"/>
            <a:ext cx="4526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4" name="Rectangle 92"/>
          <p:cNvSpPr>
            <a:spLocks noChangeArrowheads="1"/>
          </p:cNvSpPr>
          <p:nvPr/>
        </p:nvSpPr>
        <p:spPr bwMode="auto">
          <a:xfrm>
            <a:off x="4938974" y="1136236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5" name="Rectangle 93"/>
          <p:cNvSpPr>
            <a:spLocks noChangeArrowheads="1"/>
          </p:cNvSpPr>
          <p:nvPr/>
        </p:nvSpPr>
        <p:spPr bwMode="auto">
          <a:xfrm>
            <a:off x="4960921" y="1136236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6" name="Rectangle 94"/>
          <p:cNvSpPr>
            <a:spLocks noChangeArrowheads="1"/>
          </p:cNvSpPr>
          <p:nvPr/>
        </p:nvSpPr>
        <p:spPr bwMode="auto">
          <a:xfrm>
            <a:off x="4973267" y="1136236"/>
            <a:ext cx="43482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7" name="Rectangle 95"/>
          <p:cNvSpPr>
            <a:spLocks noChangeArrowheads="1"/>
          </p:cNvSpPr>
          <p:nvPr/>
        </p:nvSpPr>
        <p:spPr bwMode="auto">
          <a:xfrm>
            <a:off x="5353226" y="1136236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8" name="Rectangle 96"/>
          <p:cNvSpPr>
            <a:spLocks noChangeArrowheads="1"/>
          </p:cNvSpPr>
          <p:nvPr/>
        </p:nvSpPr>
        <p:spPr bwMode="auto">
          <a:xfrm>
            <a:off x="5365572" y="1136236"/>
            <a:ext cx="3017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9" name="Rectangle 97"/>
          <p:cNvSpPr>
            <a:spLocks noChangeArrowheads="1"/>
          </p:cNvSpPr>
          <p:nvPr/>
        </p:nvSpPr>
        <p:spPr bwMode="auto">
          <a:xfrm>
            <a:off x="4921142" y="1182873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0" name="Rectangle 98"/>
          <p:cNvSpPr>
            <a:spLocks noChangeArrowheads="1"/>
          </p:cNvSpPr>
          <p:nvPr/>
        </p:nvSpPr>
        <p:spPr bwMode="auto">
          <a:xfrm>
            <a:off x="4938974" y="1182873"/>
            <a:ext cx="10013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1" name="Rectangle 99"/>
          <p:cNvSpPr>
            <a:spLocks noChangeArrowheads="1"/>
          </p:cNvSpPr>
          <p:nvPr/>
        </p:nvSpPr>
        <p:spPr bwMode="auto">
          <a:xfrm>
            <a:off x="5015789" y="1182873"/>
            <a:ext cx="39780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2" name="Rectangle 100"/>
          <p:cNvSpPr>
            <a:spLocks noChangeArrowheads="1"/>
          </p:cNvSpPr>
          <p:nvPr/>
        </p:nvSpPr>
        <p:spPr bwMode="auto">
          <a:xfrm>
            <a:off x="5034993" y="1182873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3" name="Rectangle 101"/>
          <p:cNvSpPr>
            <a:spLocks noChangeArrowheads="1"/>
          </p:cNvSpPr>
          <p:nvPr/>
        </p:nvSpPr>
        <p:spPr bwMode="auto">
          <a:xfrm>
            <a:off x="5047338" y="1182873"/>
            <a:ext cx="35664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4" name="Rectangle 102"/>
          <p:cNvSpPr>
            <a:spLocks noChangeArrowheads="1"/>
          </p:cNvSpPr>
          <p:nvPr/>
        </p:nvSpPr>
        <p:spPr bwMode="auto">
          <a:xfrm>
            <a:off x="5353226" y="1182873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5" name="Rectangle 103"/>
          <p:cNvSpPr>
            <a:spLocks noChangeArrowheads="1"/>
          </p:cNvSpPr>
          <p:nvPr/>
        </p:nvSpPr>
        <p:spPr bwMode="auto">
          <a:xfrm>
            <a:off x="5366943" y="1182873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6" name="Rectangle 104"/>
          <p:cNvSpPr>
            <a:spLocks noChangeArrowheads="1"/>
          </p:cNvSpPr>
          <p:nvPr/>
        </p:nvSpPr>
        <p:spPr bwMode="auto">
          <a:xfrm>
            <a:off x="5372430" y="1182873"/>
            <a:ext cx="8641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7" name="Rectangle 105"/>
          <p:cNvSpPr>
            <a:spLocks noChangeArrowheads="1"/>
          </p:cNvSpPr>
          <p:nvPr/>
        </p:nvSpPr>
        <p:spPr bwMode="auto">
          <a:xfrm>
            <a:off x="4921142" y="1229511"/>
            <a:ext cx="24416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8" name="Rectangle 106"/>
          <p:cNvSpPr>
            <a:spLocks noChangeArrowheads="1"/>
          </p:cNvSpPr>
          <p:nvPr/>
        </p:nvSpPr>
        <p:spPr bwMode="auto">
          <a:xfrm>
            <a:off x="5131011" y="1229511"/>
            <a:ext cx="5486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9" name="Rectangle 107"/>
          <p:cNvSpPr>
            <a:spLocks noChangeArrowheads="1"/>
          </p:cNvSpPr>
          <p:nvPr/>
        </p:nvSpPr>
        <p:spPr bwMode="auto">
          <a:xfrm>
            <a:off x="5162561" y="1229511"/>
            <a:ext cx="29217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0" name="Rectangle 108"/>
          <p:cNvSpPr>
            <a:spLocks noChangeArrowheads="1"/>
          </p:cNvSpPr>
          <p:nvPr/>
        </p:nvSpPr>
        <p:spPr bwMode="auto">
          <a:xfrm>
            <a:off x="4921142" y="1276149"/>
            <a:ext cx="14265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1" name="Rectangle 109"/>
          <p:cNvSpPr>
            <a:spLocks noChangeArrowheads="1"/>
          </p:cNvSpPr>
          <p:nvPr/>
        </p:nvSpPr>
        <p:spPr bwMode="auto">
          <a:xfrm>
            <a:off x="5034993" y="1276149"/>
            <a:ext cx="42523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2" name="Rectangle 110"/>
          <p:cNvSpPr>
            <a:spLocks noChangeArrowheads="1"/>
          </p:cNvSpPr>
          <p:nvPr/>
        </p:nvSpPr>
        <p:spPr bwMode="auto">
          <a:xfrm>
            <a:off x="5056940" y="1276149"/>
            <a:ext cx="14265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3" name="Rectangle 111"/>
          <p:cNvSpPr>
            <a:spLocks noChangeArrowheads="1"/>
          </p:cNvSpPr>
          <p:nvPr/>
        </p:nvSpPr>
        <p:spPr bwMode="auto">
          <a:xfrm>
            <a:off x="5169419" y="1276149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4" name="Rectangle 112"/>
          <p:cNvSpPr>
            <a:spLocks noChangeArrowheads="1"/>
          </p:cNvSpPr>
          <p:nvPr/>
        </p:nvSpPr>
        <p:spPr bwMode="auto">
          <a:xfrm>
            <a:off x="5181764" y="1276149"/>
            <a:ext cx="15911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5" name="Rectangle 113"/>
          <p:cNvSpPr>
            <a:spLocks noChangeArrowheads="1"/>
          </p:cNvSpPr>
          <p:nvPr/>
        </p:nvSpPr>
        <p:spPr bwMode="auto">
          <a:xfrm>
            <a:off x="5316191" y="1276149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6" name="Rectangle 114"/>
          <p:cNvSpPr>
            <a:spLocks noChangeArrowheads="1"/>
          </p:cNvSpPr>
          <p:nvPr/>
        </p:nvSpPr>
        <p:spPr bwMode="auto">
          <a:xfrm>
            <a:off x="5328535" y="1276149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7" name="Rectangle 115"/>
          <p:cNvSpPr>
            <a:spLocks noChangeArrowheads="1"/>
          </p:cNvSpPr>
          <p:nvPr/>
        </p:nvSpPr>
        <p:spPr bwMode="auto">
          <a:xfrm>
            <a:off x="4921142" y="1322786"/>
            <a:ext cx="32509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8" name="Rectangle 116"/>
          <p:cNvSpPr>
            <a:spLocks noChangeArrowheads="1"/>
          </p:cNvSpPr>
          <p:nvPr/>
        </p:nvSpPr>
        <p:spPr bwMode="auto">
          <a:xfrm>
            <a:off x="5202339" y="1322786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9" name="Rectangle 117"/>
          <p:cNvSpPr>
            <a:spLocks noChangeArrowheads="1"/>
          </p:cNvSpPr>
          <p:nvPr/>
        </p:nvSpPr>
        <p:spPr bwMode="auto">
          <a:xfrm>
            <a:off x="5214685" y="1322786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0" name="Rectangle 118"/>
          <p:cNvSpPr>
            <a:spLocks noChangeArrowheads="1"/>
          </p:cNvSpPr>
          <p:nvPr/>
        </p:nvSpPr>
        <p:spPr bwMode="auto">
          <a:xfrm>
            <a:off x="5233889" y="1322786"/>
            <a:ext cx="3154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1" name="Rectangle 119"/>
          <p:cNvSpPr>
            <a:spLocks noChangeArrowheads="1"/>
          </p:cNvSpPr>
          <p:nvPr/>
        </p:nvSpPr>
        <p:spPr bwMode="auto">
          <a:xfrm>
            <a:off x="5254464" y="1322786"/>
            <a:ext cx="42523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2" name="Rectangle 120"/>
          <p:cNvSpPr>
            <a:spLocks noChangeArrowheads="1"/>
          </p:cNvSpPr>
          <p:nvPr/>
        </p:nvSpPr>
        <p:spPr bwMode="auto">
          <a:xfrm>
            <a:off x="5272296" y="1322786"/>
            <a:ext cx="11110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3" name="Rectangle 121"/>
          <p:cNvSpPr>
            <a:spLocks noChangeArrowheads="1"/>
          </p:cNvSpPr>
          <p:nvPr/>
        </p:nvSpPr>
        <p:spPr bwMode="auto">
          <a:xfrm>
            <a:off x="5360085" y="1322786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4" name="Rectangle 122"/>
          <p:cNvSpPr>
            <a:spLocks noChangeArrowheads="1"/>
          </p:cNvSpPr>
          <p:nvPr/>
        </p:nvSpPr>
        <p:spPr bwMode="auto">
          <a:xfrm>
            <a:off x="5379289" y="1322786"/>
            <a:ext cx="3154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5" name="Rectangle 123"/>
          <p:cNvSpPr>
            <a:spLocks noChangeArrowheads="1"/>
          </p:cNvSpPr>
          <p:nvPr/>
        </p:nvSpPr>
        <p:spPr bwMode="auto">
          <a:xfrm>
            <a:off x="5391633" y="1322786"/>
            <a:ext cx="2880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6" name="Rectangle 124"/>
          <p:cNvSpPr>
            <a:spLocks noChangeArrowheads="1"/>
          </p:cNvSpPr>
          <p:nvPr/>
        </p:nvSpPr>
        <p:spPr bwMode="auto">
          <a:xfrm>
            <a:off x="5405350" y="1322786"/>
            <a:ext cx="5212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7" name="Rectangle 125"/>
          <p:cNvSpPr>
            <a:spLocks noChangeArrowheads="1"/>
          </p:cNvSpPr>
          <p:nvPr/>
        </p:nvSpPr>
        <p:spPr bwMode="auto">
          <a:xfrm>
            <a:off x="5430041" y="1322786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8" name="Freeform 126"/>
          <p:cNvSpPr/>
          <p:nvPr/>
        </p:nvSpPr>
        <p:spPr bwMode="auto">
          <a:xfrm>
            <a:off x="7838739" y="2038811"/>
            <a:ext cx="1165941" cy="28806"/>
          </a:xfrm>
          <a:custGeom>
            <a:avLst/>
            <a:gdLst>
              <a:gd name="T0" fmla="*/ 354 w 359"/>
              <a:gd name="T1" fmla="*/ 9 h 9"/>
              <a:gd name="T2" fmla="*/ 359 w 359"/>
              <a:gd name="T3" fmla="*/ 4 h 9"/>
              <a:gd name="T4" fmla="*/ 354 w 359"/>
              <a:gd name="T5" fmla="*/ 0 h 9"/>
              <a:gd name="T6" fmla="*/ 350 w 359"/>
              <a:gd name="T7" fmla="*/ 2 h 9"/>
              <a:gd name="T8" fmla="*/ 0 w 359"/>
              <a:gd name="T9" fmla="*/ 2 h 9"/>
              <a:gd name="T10" fmla="*/ 0 w 359"/>
              <a:gd name="T11" fmla="*/ 6 h 9"/>
              <a:gd name="T12" fmla="*/ 350 w 359"/>
              <a:gd name="T13" fmla="*/ 6 h 9"/>
              <a:gd name="T14" fmla="*/ 354 w 359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9" h="9">
                <a:moveTo>
                  <a:pt x="354" y="9"/>
                </a:moveTo>
                <a:cubicBezTo>
                  <a:pt x="357" y="9"/>
                  <a:pt x="359" y="7"/>
                  <a:pt x="359" y="4"/>
                </a:cubicBezTo>
                <a:cubicBezTo>
                  <a:pt x="359" y="2"/>
                  <a:pt x="357" y="0"/>
                  <a:pt x="354" y="0"/>
                </a:cubicBezTo>
                <a:cubicBezTo>
                  <a:pt x="353" y="0"/>
                  <a:pt x="351" y="1"/>
                  <a:pt x="35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6"/>
                  <a:pt x="0" y="6"/>
                  <a:pt x="0" y="6"/>
                </a:cubicBezTo>
                <a:cubicBezTo>
                  <a:pt x="350" y="6"/>
                  <a:pt x="350" y="6"/>
                  <a:pt x="350" y="6"/>
                </a:cubicBezTo>
                <a:cubicBezTo>
                  <a:pt x="351" y="8"/>
                  <a:pt x="353" y="9"/>
                  <a:pt x="354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Rectangle 127"/>
          <p:cNvSpPr>
            <a:spLocks noChangeArrowheads="1"/>
          </p:cNvSpPr>
          <p:nvPr/>
        </p:nvSpPr>
        <p:spPr bwMode="auto">
          <a:xfrm>
            <a:off x="8531446" y="2100538"/>
            <a:ext cx="87789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0" name="Rectangle 128"/>
          <p:cNvSpPr>
            <a:spLocks noChangeArrowheads="1"/>
          </p:cNvSpPr>
          <p:nvPr/>
        </p:nvSpPr>
        <p:spPr bwMode="auto">
          <a:xfrm>
            <a:off x="8564366" y="2100538"/>
            <a:ext cx="578856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1" name="Rectangle 129"/>
          <p:cNvSpPr>
            <a:spLocks noChangeArrowheads="1"/>
          </p:cNvSpPr>
          <p:nvPr/>
        </p:nvSpPr>
        <p:spPr bwMode="auto">
          <a:xfrm>
            <a:off x="8539676" y="2233592"/>
            <a:ext cx="4526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2" name="Rectangle 130"/>
          <p:cNvSpPr>
            <a:spLocks noChangeArrowheads="1"/>
          </p:cNvSpPr>
          <p:nvPr/>
        </p:nvSpPr>
        <p:spPr bwMode="auto">
          <a:xfrm>
            <a:off x="8557507" y="2233592"/>
            <a:ext cx="4115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3" name="Rectangle 131"/>
          <p:cNvSpPr>
            <a:spLocks noChangeArrowheads="1"/>
          </p:cNvSpPr>
          <p:nvPr/>
        </p:nvSpPr>
        <p:spPr bwMode="auto">
          <a:xfrm>
            <a:off x="8578083" y="2233592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4" name="Rectangle 132"/>
          <p:cNvSpPr>
            <a:spLocks noChangeArrowheads="1"/>
          </p:cNvSpPr>
          <p:nvPr/>
        </p:nvSpPr>
        <p:spPr bwMode="auto">
          <a:xfrm>
            <a:off x="8590428" y="2233592"/>
            <a:ext cx="43482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5" name="Rectangle 133"/>
          <p:cNvSpPr>
            <a:spLocks noChangeArrowheads="1"/>
          </p:cNvSpPr>
          <p:nvPr/>
        </p:nvSpPr>
        <p:spPr bwMode="auto">
          <a:xfrm>
            <a:off x="8971760" y="2233592"/>
            <a:ext cx="3154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6" name="Rectangle 134"/>
          <p:cNvSpPr>
            <a:spLocks noChangeArrowheads="1"/>
          </p:cNvSpPr>
          <p:nvPr/>
        </p:nvSpPr>
        <p:spPr bwMode="auto">
          <a:xfrm>
            <a:off x="8984105" y="2233592"/>
            <a:ext cx="2880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7" name="Rectangle 135"/>
          <p:cNvSpPr>
            <a:spLocks noChangeArrowheads="1"/>
          </p:cNvSpPr>
          <p:nvPr/>
        </p:nvSpPr>
        <p:spPr bwMode="auto">
          <a:xfrm>
            <a:off x="8473834" y="2280230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8" name="Rectangle 136"/>
          <p:cNvSpPr>
            <a:spLocks noChangeArrowheads="1"/>
          </p:cNvSpPr>
          <p:nvPr/>
        </p:nvSpPr>
        <p:spPr bwMode="auto">
          <a:xfrm>
            <a:off x="8490295" y="2280230"/>
            <a:ext cx="101505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9" name="Rectangle 137"/>
          <p:cNvSpPr>
            <a:spLocks noChangeArrowheads="1"/>
          </p:cNvSpPr>
          <p:nvPr/>
        </p:nvSpPr>
        <p:spPr bwMode="auto">
          <a:xfrm>
            <a:off x="8568481" y="2280230"/>
            <a:ext cx="39780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0" name="Rectangle 138"/>
          <p:cNvSpPr>
            <a:spLocks noChangeArrowheads="1"/>
          </p:cNvSpPr>
          <p:nvPr/>
        </p:nvSpPr>
        <p:spPr bwMode="auto">
          <a:xfrm>
            <a:off x="8586313" y="2280230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1" name="Rectangle 139"/>
          <p:cNvSpPr>
            <a:spLocks noChangeArrowheads="1"/>
          </p:cNvSpPr>
          <p:nvPr/>
        </p:nvSpPr>
        <p:spPr bwMode="auto">
          <a:xfrm>
            <a:off x="8598658" y="2280230"/>
            <a:ext cx="358013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2" name="Rectangle 140"/>
          <p:cNvSpPr>
            <a:spLocks noChangeArrowheads="1"/>
          </p:cNvSpPr>
          <p:nvPr/>
        </p:nvSpPr>
        <p:spPr bwMode="auto">
          <a:xfrm>
            <a:off x="8905918" y="2280230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3" name="Rectangle 141"/>
          <p:cNvSpPr>
            <a:spLocks noChangeArrowheads="1"/>
          </p:cNvSpPr>
          <p:nvPr/>
        </p:nvSpPr>
        <p:spPr bwMode="auto">
          <a:xfrm>
            <a:off x="8918264" y="2280230"/>
            <a:ext cx="3017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" name="Rectangle 142"/>
          <p:cNvSpPr>
            <a:spLocks noChangeArrowheads="1"/>
          </p:cNvSpPr>
          <p:nvPr/>
        </p:nvSpPr>
        <p:spPr bwMode="auto">
          <a:xfrm>
            <a:off x="8923751" y="2280230"/>
            <a:ext cx="8778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" name="Rectangle 143"/>
          <p:cNvSpPr>
            <a:spLocks noChangeArrowheads="1"/>
          </p:cNvSpPr>
          <p:nvPr/>
        </p:nvSpPr>
        <p:spPr bwMode="auto">
          <a:xfrm>
            <a:off x="8497153" y="2325496"/>
            <a:ext cx="24416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6" name="Rectangle 144"/>
          <p:cNvSpPr>
            <a:spLocks noChangeArrowheads="1"/>
          </p:cNvSpPr>
          <p:nvPr/>
        </p:nvSpPr>
        <p:spPr bwMode="auto">
          <a:xfrm>
            <a:off x="8707023" y="2325496"/>
            <a:ext cx="5486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7" name="Rectangle 145"/>
          <p:cNvSpPr>
            <a:spLocks noChangeArrowheads="1"/>
          </p:cNvSpPr>
          <p:nvPr/>
        </p:nvSpPr>
        <p:spPr bwMode="auto">
          <a:xfrm>
            <a:off x="8738571" y="2325496"/>
            <a:ext cx="29217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8" name="Rectangle 146"/>
          <p:cNvSpPr>
            <a:spLocks noChangeArrowheads="1"/>
          </p:cNvSpPr>
          <p:nvPr/>
        </p:nvSpPr>
        <p:spPr bwMode="auto">
          <a:xfrm>
            <a:off x="8562994" y="2374877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9" name="Rectangle 147"/>
          <p:cNvSpPr>
            <a:spLocks noChangeArrowheads="1"/>
          </p:cNvSpPr>
          <p:nvPr/>
        </p:nvSpPr>
        <p:spPr bwMode="auto">
          <a:xfrm>
            <a:off x="8676845" y="2374877"/>
            <a:ext cx="4115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0" name="Rectangle 148"/>
          <p:cNvSpPr>
            <a:spLocks noChangeArrowheads="1"/>
          </p:cNvSpPr>
          <p:nvPr/>
        </p:nvSpPr>
        <p:spPr bwMode="auto">
          <a:xfrm>
            <a:off x="8697420" y="2374877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1" name="Rectangle 149"/>
          <p:cNvSpPr>
            <a:spLocks noChangeArrowheads="1"/>
          </p:cNvSpPr>
          <p:nvPr/>
        </p:nvSpPr>
        <p:spPr bwMode="auto">
          <a:xfrm>
            <a:off x="8811272" y="2374877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2" name="Rectangle 150"/>
          <p:cNvSpPr>
            <a:spLocks noChangeArrowheads="1"/>
          </p:cNvSpPr>
          <p:nvPr/>
        </p:nvSpPr>
        <p:spPr bwMode="auto">
          <a:xfrm>
            <a:off x="8823616" y="2374877"/>
            <a:ext cx="15911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3" name="Rectangle 151"/>
          <p:cNvSpPr>
            <a:spLocks noChangeArrowheads="1"/>
          </p:cNvSpPr>
          <p:nvPr/>
        </p:nvSpPr>
        <p:spPr bwMode="auto">
          <a:xfrm>
            <a:off x="8958043" y="2374877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4" name="Rectangle 152"/>
          <p:cNvSpPr>
            <a:spLocks noChangeArrowheads="1"/>
          </p:cNvSpPr>
          <p:nvPr/>
        </p:nvSpPr>
        <p:spPr bwMode="auto">
          <a:xfrm>
            <a:off x="8970388" y="2374877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5" name="Rectangle 153"/>
          <p:cNvSpPr>
            <a:spLocks noChangeArrowheads="1"/>
          </p:cNvSpPr>
          <p:nvPr/>
        </p:nvSpPr>
        <p:spPr bwMode="auto">
          <a:xfrm>
            <a:off x="8466976" y="2421515"/>
            <a:ext cx="325092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6" name="Rectangle 154"/>
          <p:cNvSpPr>
            <a:spLocks noChangeArrowheads="1"/>
          </p:cNvSpPr>
          <p:nvPr/>
        </p:nvSpPr>
        <p:spPr bwMode="auto">
          <a:xfrm>
            <a:off x="8748174" y="2421515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7" name="Rectangle 155"/>
          <p:cNvSpPr>
            <a:spLocks noChangeArrowheads="1"/>
          </p:cNvSpPr>
          <p:nvPr/>
        </p:nvSpPr>
        <p:spPr bwMode="auto">
          <a:xfrm>
            <a:off x="8760518" y="2421515"/>
            <a:ext cx="39780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8" name="Rectangle 156"/>
          <p:cNvSpPr>
            <a:spLocks noChangeArrowheads="1"/>
          </p:cNvSpPr>
          <p:nvPr/>
        </p:nvSpPr>
        <p:spPr bwMode="auto">
          <a:xfrm>
            <a:off x="8779722" y="2421515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9" name="Rectangle 157"/>
          <p:cNvSpPr>
            <a:spLocks noChangeArrowheads="1"/>
          </p:cNvSpPr>
          <p:nvPr/>
        </p:nvSpPr>
        <p:spPr bwMode="auto">
          <a:xfrm>
            <a:off x="8800298" y="2421515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0" name="Rectangle 158"/>
          <p:cNvSpPr>
            <a:spLocks noChangeArrowheads="1"/>
          </p:cNvSpPr>
          <p:nvPr/>
        </p:nvSpPr>
        <p:spPr bwMode="auto">
          <a:xfrm>
            <a:off x="8819502" y="2421515"/>
            <a:ext cx="10973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1" name="Rectangle 159"/>
          <p:cNvSpPr>
            <a:spLocks noChangeArrowheads="1"/>
          </p:cNvSpPr>
          <p:nvPr/>
        </p:nvSpPr>
        <p:spPr bwMode="auto">
          <a:xfrm>
            <a:off x="8905918" y="2421515"/>
            <a:ext cx="39780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2" name="Rectangle 160"/>
          <p:cNvSpPr>
            <a:spLocks noChangeArrowheads="1"/>
          </p:cNvSpPr>
          <p:nvPr/>
        </p:nvSpPr>
        <p:spPr bwMode="auto">
          <a:xfrm>
            <a:off x="8925122" y="2421515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3" name="Rectangle 161"/>
          <p:cNvSpPr>
            <a:spLocks noChangeArrowheads="1"/>
          </p:cNvSpPr>
          <p:nvPr/>
        </p:nvSpPr>
        <p:spPr bwMode="auto">
          <a:xfrm>
            <a:off x="8937468" y="2421515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4" name="Rectangle 162"/>
          <p:cNvSpPr>
            <a:spLocks noChangeArrowheads="1"/>
          </p:cNvSpPr>
          <p:nvPr/>
        </p:nvSpPr>
        <p:spPr bwMode="auto">
          <a:xfrm>
            <a:off x="8951185" y="2421515"/>
            <a:ext cx="5212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5" name="Rectangle 163"/>
          <p:cNvSpPr>
            <a:spLocks noChangeArrowheads="1"/>
          </p:cNvSpPr>
          <p:nvPr/>
        </p:nvSpPr>
        <p:spPr bwMode="auto">
          <a:xfrm>
            <a:off x="8975875" y="2421515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6" name="Freeform 164"/>
          <p:cNvSpPr/>
          <p:nvPr/>
        </p:nvSpPr>
        <p:spPr bwMode="auto">
          <a:xfrm>
            <a:off x="6624788" y="4580564"/>
            <a:ext cx="30177" cy="895718"/>
          </a:xfrm>
          <a:custGeom>
            <a:avLst/>
            <a:gdLst>
              <a:gd name="T0" fmla="*/ 9 w 9"/>
              <a:gd name="T1" fmla="*/ 5 h 276"/>
              <a:gd name="T2" fmla="*/ 5 w 9"/>
              <a:gd name="T3" fmla="*/ 0 h 276"/>
              <a:gd name="T4" fmla="*/ 0 w 9"/>
              <a:gd name="T5" fmla="*/ 5 h 276"/>
              <a:gd name="T6" fmla="*/ 3 w 9"/>
              <a:gd name="T7" fmla="*/ 9 h 276"/>
              <a:gd name="T8" fmla="*/ 3 w 9"/>
              <a:gd name="T9" fmla="*/ 276 h 276"/>
              <a:gd name="T10" fmla="*/ 7 w 9"/>
              <a:gd name="T11" fmla="*/ 276 h 276"/>
              <a:gd name="T12" fmla="*/ 7 w 9"/>
              <a:gd name="T13" fmla="*/ 9 h 276"/>
              <a:gd name="T14" fmla="*/ 9 w 9"/>
              <a:gd name="T15" fmla="*/ 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76">
                <a:moveTo>
                  <a:pt x="9" y="5"/>
                </a:moveTo>
                <a:cubicBezTo>
                  <a:pt x="9" y="2"/>
                  <a:pt x="7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1" y="8"/>
                  <a:pt x="3" y="9"/>
                </a:cubicBezTo>
                <a:cubicBezTo>
                  <a:pt x="3" y="276"/>
                  <a:pt x="3" y="276"/>
                  <a:pt x="3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7" y="9"/>
                  <a:pt x="7" y="9"/>
                  <a:pt x="7" y="9"/>
                </a:cubicBezTo>
                <a:cubicBezTo>
                  <a:pt x="8" y="8"/>
                  <a:pt x="9" y="7"/>
                  <a:pt x="9" y="5"/>
                </a:cubicBezTo>
                <a:close/>
              </a:path>
            </a:pathLst>
          </a:custGeom>
          <a:solidFill>
            <a:srgbClr val="DB5564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" name="Rectangle 165"/>
          <p:cNvSpPr>
            <a:spLocks noChangeArrowheads="1"/>
          </p:cNvSpPr>
          <p:nvPr/>
        </p:nvSpPr>
        <p:spPr bwMode="auto">
          <a:xfrm>
            <a:off x="6697488" y="4584679"/>
            <a:ext cx="87789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8" name="Rectangle 166"/>
          <p:cNvSpPr>
            <a:spLocks noChangeArrowheads="1"/>
          </p:cNvSpPr>
          <p:nvPr/>
        </p:nvSpPr>
        <p:spPr bwMode="auto">
          <a:xfrm>
            <a:off x="6730409" y="4584679"/>
            <a:ext cx="578856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9" name="Rectangle 167"/>
          <p:cNvSpPr>
            <a:spLocks noChangeArrowheads="1"/>
          </p:cNvSpPr>
          <p:nvPr/>
        </p:nvSpPr>
        <p:spPr bwMode="auto">
          <a:xfrm>
            <a:off x="6707090" y="4717734"/>
            <a:ext cx="4663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0" name="Rectangle 168"/>
          <p:cNvSpPr>
            <a:spLocks noChangeArrowheads="1"/>
          </p:cNvSpPr>
          <p:nvPr/>
        </p:nvSpPr>
        <p:spPr bwMode="auto">
          <a:xfrm>
            <a:off x="6726294" y="4717734"/>
            <a:ext cx="4115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1" name="Rectangle 169"/>
          <p:cNvSpPr>
            <a:spLocks noChangeArrowheads="1"/>
          </p:cNvSpPr>
          <p:nvPr/>
        </p:nvSpPr>
        <p:spPr bwMode="auto">
          <a:xfrm>
            <a:off x="6746869" y="4717734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2" name="Rectangle 170"/>
          <p:cNvSpPr>
            <a:spLocks noChangeArrowheads="1"/>
          </p:cNvSpPr>
          <p:nvPr/>
        </p:nvSpPr>
        <p:spPr bwMode="auto">
          <a:xfrm>
            <a:off x="6759215" y="4717734"/>
            <a:ext cx="43482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3" name="Rectangle 171"/>
          <p:cNvSpPr>
            <a:spLocks noChangeArrowheads="1"/>
          </p:cNvSpPr>
          <p:nvPr/>
        </p:nvSpPr>
        <p:spPr bwMode="auto">
          <a:xfrm>
            <a:off x="7140546" y="4717734"/>
            <a:ext cx="3154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4" name="Rectangle 172"/>
          <p:cNvSpPr>
            <a:spLocks noChangeArrowheads="1"/>
          </p:cNvSpPr>
          <p:nvPr/>
        </p:nvSpPr>
        <p:spPr bwMode="auto">
          <a:xfrm>
            <a:off x="7152891" y="4717734"/>
            <a:ext cx="2880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5" name="Rectangle 173"/>
          <p:cNvSpPr>
            <a:spLocks noChangeArrowheads="1"/>
          </p:cNvSpPr>
          <p:nvPr/>
        </p:nvSpPr>
        <p:spPr bwMode="auto">
          <a:xfrm>
            <a:off x="6707090" y="4764371"/>
            <a:ext cx="39780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6" name="Rectangle 174"/>
          <p:cNvSpPr>
            <a:spLocks noChangeArrowheads="1"/>
          </p:cNvSpPr>
          <p:nvPr/>
        </p:nvSpPr>
        <p:spPr bwMode="auto">
          <a:xfrm>
            <a:off x="6724922" y="4764371"/>
            <a:ext cx="10013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7" name="Rectangle 175"/>
          <p:cNvSpPr>
            <a:spLocks noChangeArrowheads="1"/>
          </p:cNvSpPr>
          <p:nvPr/>
        </p:nvSpPr>
        <p:spPr bwMode="auto">
          <a:xfrm>
            <a:off x="6803109" y="4764371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8" name="Rectangle 176"/>
          <p:cNvSpPr>
            <a:spLocks noChangeArrowheads="1"/>
          </p:cNvSpPr>
          <p:nvPr/>
        </p:nvSpPr>
        <p:spPr bwMode="auto">
          <a:xfrm>
            <a:off x="6820941" y="4764371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9" name="Rectangle 177"/>
          <p:cNvSpPr>
            <a:spLocks noChangeArrowheads="1"/>
          </p:cNvSpPr>
          <p:nvPr/>
        </p:nvSpPr>
        <p:spPr bwMode="auto">
          <a:xfrm>
            <a:off x="6833286" y="4764371"/>
            <a:ext cx="35664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0" name="Rectangle 178"/>
          <p:cNvSpPr>
            <a:spLocks noChangeArrowheads="1"/>
          </p:cNvSpPr>
          <p:nvPr/>
        </p:nvSpPr>
        <p:spPr bwMode="auto">
          <a:xfrm>
            <a:off x="7140546" y="4764371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1" name="Rectangle 179"/>
          <p:cNvSpPr>
            <a:spLocks noChangeArrowheads="1"/>
          </p:cNvSpPr>
          <p:nvPr/>
        </p:nvSpPr>
        <p:spPr bwMode="auto">
          <a:xfrm>
            <a:off x="7152891" y="4764371"/>
            <a:ext cx="2880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2" name="Rectangle 180"/>
          <p:cNvSpPr>
            <a:spLocks noChangeArrowheads="1"/>
          </p:cNvSpPr>
          <p:nvPr/>
        </p:nvSpPr>
        <p:spPr bwMode="auto">
          <a:xfrm>
            <a:off x="7158378" y="4764371"/>
            <a:ext cx="8778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3" name="Rectangle 181"/>
          <p:cNvSpPr>
            <a:spLocks noChangeArrowheads="1"/>
          </p:cNvSpPr>
          <p:nvPr/>
        </p:nvSpPr>
        <p:spPr bwMode="auto">
          <a:xfrm>
            <a:off x="6707090" y="4809637"/>
            <a:ext cx="24416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4" name="Rectangle 182"/>
          <p:cNvSpPr>
            <a:spLocks noChangeArrowheads="1"/>
          </p:cNvSpPr>
          <p:nvPr/>
        </p:nvSpPr>
        <p:spPr bwMode="auto">
          <a:xfrm>
            <a:off x="6916959" y="4809637"/>
            <a:ext cx="5486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5" name="Rectangle 183"/>
          <p:cNvSpPr>
            <a:spLocks noChangeArrowheads="1"/>
          </p:cNvSpPr>
          <p:nvPr/>
        </p:nvSpPr>
        <p:spPr bwMode="auto">
          <a:xfrm>
            <a:off x="6948509" y="4809637"/>
            <a:ext cx="29217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6" name="Rectangle 184"/>
          <p:cNvSpPr>
            <a:spLocks noChangeArrowheads="1"/>
          </p:cNvSpPr>
          <p:nvPr/>
        </p:nvSpPr>
        <p:spPr bwMode="auto">
          <a:xfrm>
            <a:off x="6707090" y="4859018"/>
            <a:ext cx="14402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7" name="Rectangle 185"/>
          <p:cNvSpPr>
            <a:spLocks noChangeArrowheads="1"/>
          </p:cNvSpPr>
          <p:nvPr/>
        </p:nvSpPr>
        <p:spPr bwMode="auto">
          <a:xfrm>
            <a:off x="6820941" y="4859018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8" name="Rectangle 186"/>
          <p:cNvSpPr>
            <a:spLocks noChangeArrowheads="1"/>
          </p:cNvSpPr>
          <p:nvPr/>
        </p:nvSpPr>
        <p:spPr bwMode="auto">
          <a:xfrm>
            <a:off x="6842888" y="4859018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9" name="Rectangle 187"/>
          <p:cNvSpPr>
            <a:spLocks noChangeArrowheads="1"/>
          </p:cNvSpPr>
          <p:nvPr/>
        </p:nvSpPr>
        <p:spPr bwMode="auto">
          <a:xfrm>
            <a:off x="6955367" y="4859018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0" name="Rectangle 188"/>
          <p:cNvSpPr>
            <a:spLocks noChangeArrowheads="1"/>
          </p:cNvSpPr>
          <p:nvPr/>
        </p:nvSpPr>
        <p:spPr bwMode="auto">
          <a:xfrm>
            <a:off x="6969084" y="4859018"/>
            <a:ext cx="157745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1" name="Rectangle 189"/>
          <p:cNvSpPr>
            <a:spLocks noChangeArrowheads="1"/>
          </p:cNvSpPr>
          <p:nvPr/>
        </p:nvSpPr>
        <p:spPr bwMode="auto">
          <a:xfrm>
            <a:off x="7102139" y="4859018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2" name="Rectangle 190"/>
          <p:cNvSpPr>
            <a:spLocks noChangeArrowheads="1"/>
          </p:cNvSpPr>
          <p:nvPr/>
        </p:nvSpPr>
        <p:spPr bwMode="auto">
          <a:xfrm>
            <a:off x="7114483" y="4859018"/>
            <a:ext cx="39780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3" name="Rectangle 191"/>
          <p:cNvSpPr>
            <a:spLocks noChangeArrowheads="1"/>
          </p:cNvSpPr>
          <p:nvPr/>
        </p:nvSpPr>
        <p:spPr bwMode="auto">
          <a:xfrm>
            <a:off x="6707090" y="4905656"/>
            <a:ext cx="325092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4" name="Rectangle 192"/>
          <p:cNvSpPr>
            <a:spLocks noChangeArrowheads="1"/>
          </p:cNvSpPr>
          <p:nvPr/>
        </p:nvSpPr>
        <p:spPr bwMode="auto">
          <a:xfrm>
            <a:off x="6988287" y="4905656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5" name="Rectangle 193"/>
          <p:cNvSpPr>
            <a:spLocks noChangeArrowheads="1"/>
          </p:cNvSpPr>
          <p:nvPr/>
        </p:nvSpPr>
        <p:spPr bwMode="auto">
          <a:xfrm>
            <a:off x="7002004" y="4905656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6" name="Rectangle 194"/>
          <p:cNvSpPr>
            <a:spLocks noChangeArrowheads="1"/>
          </p:cNvSpPr>
          <p:nvPr/>
        </p:nvSpPr>
        <p:spPr bwMode="auto">
          <a:xfrm>
            <a:off x="7019837" y="4905656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7" name="Rectangle 195"/>
          <p:cNvSpPr>
            <a:spLocks noChangeArrowheads="1"/>
          </p:cNvSpPr>
          <p:nvPr/>
        </p:nvSpPr>
        <p:spPr bwMode="auto">
          <a:xfrm>
            <a:off x="7041784" y="4905656"/>
            <a:ext cx="4115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8" name="Rectangle 196"/>
          <p:cNvSpPr>
            <a:spLocks noChangeArrowheads="1"/>
          </p:cNvSpPr>
          <p:nvPr/>
        </p:nvSpPr>
        <p:spPr bwMode="auto">
          <a:xfrm>
            <a:off x="7059616" y="4905656"/>
            <a:ext cx="10973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9" name="Rectangle 197"/>
          <p:cNvSpPr>
            <a:spLocks noChangeArrowheads="1"/>
          </p:cNvSpPr>
          <p:nvPr/>
        </p:nvSpPr>
        <p:spPr bwMode="auto">
          <a:xfrm>
            <a:off x="7146033" y="4905656"/>
            <a:ext cx="39780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0" name="Rectangle 198"/>
          <p:cNvSpPr>
            <a:spLocks noChangeArrowheads="1"/>
          </p:cNvSpPr>
          <p:nvPr/>
        </p:nvSpPr>
        <p:spPr bwMode="auto">
          <a:xfrm>
            <a:off x="7165237" y="4905656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1" name="Rectangle 199"/>
          <p:cNvSpPr>
            <a:spLocks noChangeArrowheads="1"/>
          </p:cNvSpPr>
          <p:nvPr/>
        </p:nvSpPr>
        <p:spPr bwMode="auto">
          <a:xfrm>
            <a:off x="7177581" y="4905656"/>
            <a:ext cx="3017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2" name="Rectangle 200"/>
          <p:cNvSpPr>
            <a:spLocks noChangeArrowheads="1"/>
          </p:cNvSpPr>
          <p:nvPr/>
        </p:nvSpPr>
        <p:spPr bwMode="auto">
          <a:xfrm>
            <a:off x="7191298" y="4905656"/>
            <a:ext cx="5212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3" name="Rectangle 201"/>
          <p:cNvSpPr>
            <a:spLocks noChangeArrowheads="1"/>
          </p:cNvSpPr>
          <p:nvPr/>
        </p:nvSpPr>
        <p:spPr bwMode="auto">
          <a:xfrm>
            <a:off x="7217361" y="4905656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4" name="Freeform 202"/>
          <p:cNvSpPr/>
          <p:nvPr/>
        </p:nvSpPr>
        <p:spPr bwMode="auto">
          <a:xfrm>
            <a:off x="4840212" y="4580564"/>
            <a:ext cx="28806" cy="895718"/>
          </a:xfrm>
          <a:custGeom>
            <a:avLst/>
            <a:gdLst>
              <a:gd name="T0" fmla="*/ 9 w 9"/>
              <a:gd name="T1" fmla="*/ 5 h 276"/>
              <a:gd name="T2" fmla="*/ 4 w 9"/>
              <a:gd name="T3" fmla="*/ 0 h 276"/>
              <a:gd name="T4" fmla="*/ 0 w 9"/>
              <a:gd name="T5" fmla="*/ 5 h 276"/>
              <a:gd name="T6" fmla="*/ 2 w 9"/>
              <a:gd name="T7" fmla="*/ 9 h 276"/>
              <a:gd name="T8" fmla="*/ 2 w 9"/>
              <a:gd name="T9" fmla="*/ 276 h 276"/>
              <a:gd name="T10" fmla="*/ 6 w 9"/>
              <a:gd name="T11" fmla="*/ 276 h 276"/>
              <a:gd name="T12" fmla="*/ 6 w 9"/>
              <a:gd name="T13" fmla="*/ 9 h 276"/>
              <a:gd name="T14" fmla="*/ 9 w 9"/>
              <a:gd name="T15" fmla="*/ 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76">
                <a:moveTo>
                  <a:pt x="9" y="5"/>
                </a:move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1" y="8"/>
                  <a:pt x="2" y="9"/>
                </a:cubicBezTo>
                <a:cubicBezTo>
                  <a:pt x="2" y="276"/>
                  <a:pt x="2" y="276"/>
                  <a:pt x="2" y="276"/>
                </a:cubicBezTo>
                <a:cubicBezTo>
                  <a:pt x="6" y="276"/>
                  <a:pt x="6" y="276"/>
                  <a:pt x="6" y="276"/>
                </a:cubicBezTo>
                <a:cubicBezTo>
                  <a:pt x="6" y="9"/>
                  <a:pt x="6" y="9"/>
                  <a:pt x="6" y="9"/>
                </a:cubicBezTo>
                <a:cubicBezTo>
                  <a:pt x="8" y="8"/>
                  <a:pt x="9" y="7"/>
                  <a:pt x="9" y="5"/>
                </a:cubicBezTo>
                <a:close/>
              </a:path>
            </a:pathLst>
          </a:custGeom>
          <a:solidFill>
            <a:srgbClr val="A64AC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5" name="Rectangle 203"/>
          <p:cNvSpPr>
            <a:spLocks noChangeArrowheads="1"/>
          </p:cNvSpPr>
          <p:nvPr/>
        </p:nvSpPr>
        <p:spPr bwMode="auto">
          <a:xfrm>
            <a:off x="4910169" y="4584679"/>
            <a:ext cx="87789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6" name="Rectangle 204"/>
          <p:cNvSpPr>
            <a:spLocks noChangeArrowheads="1"/>
          </p:cNvSpPr>
          <p:nvPr/>
        </p:nvSpPr>
        <p:spPr bwMode="auto">
          <a:xfrm>
            <a:off x="4944461" y="4584679"/>
            <a:ext cx="577484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Rectangle 206"/>
          <p:cNvSpPr>
            <a:spLocks noChangeArrowheads="1"/>
          </p:cNvSpPr>
          <p:nvPr/>
        </p:nvSpPr>
        <p:spPr bwMode="auto">
          <a:xfrm>
            <a:off x="4921142" y="4717734"/>
            <a:ext cx="4526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Rectangle 207"/>
          <p:cNvSpPr>
            <a:spLocks noChangeArrowheads="1"/>
          </p:cNvSpPr>
          <p:nvPr/>
        </p:nvSpPr>
        <p:spPr bwMode="auto">
          <a:xfrm>
            <a:off x="4938974" y="4717734"/>
            <a:ext cx="42523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Rectangle 208"/>
          <p:cNvSpPr>
            <a:spLocks noChangeArrowheads="1"/>
          </p:cNvSpPr>
          <p:nvPr/>
        </p:nvSpPr>
        <p:spPr bwMode="auto">
          <a:xfrm>
            <a:off x="4960921" y="4717734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" name="Rectangle 209"/>
          <p:cNvSpPr>
            <a:spLocks noChangeArrowheads="1"/>
          </p:cNvSpPr>
          <p:nvPr/>
        </p:nvSpPr>
        <p:spPr bwMode="auto">
          <a:xfrm>
            <a:off x="4973266" y="4717734"/>
            <a:ext cx="43482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" name="Rectangle 210"/>
          <p:cNvSpPr>
            <a:spLocks noChangeArrowheads="1"/>
          </p:cNvSpPr>
          <p:nvPr/>
        </p:nvSpPr>
        <p:spPr bwMode="auto">
          <a:xfrm>
            <a:off x="5353226" y="4717734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Rectangle 211"/>
          <p:cNvSpPr>
            <a:spLocks noChangeArrowheads="1"/>
          </p:cNvSpPr>
          <p:nvPr/>
        </p:nvSpPr>
        <p:spPr bwMode="auto">
          <a:xfrm>
            <a:off x="5365571" y="4717734"/>
            <a:ext cx="3017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Rectangle 212"/>
          <p:cNvSpPr>
            <a:spLocks noChangeArrowheads="1"/>
          </p:cNvSpPr>
          <p:nvPr/>
        </p:nvSpPr>
        <p:spPr bwMode="auto">
          <a:xfrm>
            <a:off x="4921142" y="4764372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" name="Rectangle 213"/>
          <p:cNvSpPr>
            <a:spLocks noChangeArrowheads="1"/>
          </p:cNvSpPr>
          <p:nvPr/>
        </p:nvSpPr>
        <p:spPr bwMode="auto">
          <a:xfrm>
            <a:off x="4938974" y="4764372"/>
            <a:ext cx="10013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Rectangle 214"/>
          <p:cNvSpPr>
            <a:spLocks noChangeArrowheads="1"/>
          </p:cNvSpPr>
          <p:nvPr/>
        </p:nvSpPr>
        <p:spPr bwMode="auto">
          <a:xfrm>
            <a:off x="5015789" y="4764372"/>
            <a:ext cx="3977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Rectangle 215"/>
          <p:cNvSpPr>
            <a:spLocks noChangeArrowheads="1"/>
          </p:cNvSpPr>
          <p:nvPr/>
        </p:nvSpPr>
        <p:spPr bwMode="auto">
          <a:xfrm>
            <a:off x="5034993" y="4764372"/>
            <a:ext cx="3154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" name="Rectangle 216"/>
          <p:cNvSpPr>
            <a:spLocks noChangeArrowheads="1"/>
          </p:cNvSpPr>
          <p:nvPr/>
        </p:nvSpPr>
        <p:spPr bwMode="auto">
          <a:xfrm>
            <a:off x="5047338" y="4764372"/>
            <a:ext cx="35664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" name="Rectangle 217"/>
          <p:cNvSpPr>
            <a:spLocks noChangeArrowheads="1"/>
          </p:cNvSpPr>
          <p:nvPr/>
        </p:nvSpPr>
        <p:spPr bwMode="auto">
          <a:xfrm>
            <a:off x="5353226" y="4764372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Rectangle 218"/>
          <p:cNvSpPr>
            <a:spLocks noChangeArrowheads="1"/>
          </p:cNvSpPr>
          <p:nvPr/>
        </p:nvSpPr>
        <p:spPr bwMode="auto">
          <a:xfrm>
            <a:off x="5366943" y="4764372"/>
            <a:ext cx="2880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" name="Rectangle 219"/>
          <p:cNvSpPr>
            <a:spLocks noChangeArrowheads="1"/>
          </p:cNvSpPr>
          <p:nvPr/>
        </p:nvSpPr>
        <p:spPr bwMode="auto">
          <a:xfrm>
            <a:off x="5372430" y="4764372"/>
            <a:ext cx="8641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Rectangle 220"/>
          <p:cNvSpPr>
            <a:spLocks noChangeArrowheads="1"/>
          </p:cNvSpPr>
          <p:nvPr/>
        </p:nvSpPr>
        <p:spPr bwMode="auto">
          <a:xfrm>
            <a:off x="4921142" y="4809638"/>
            <a:ext cx="24416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2" name="Rectangle 221"/>
          <p:cNvSpPr>
            <a:spLocks noChangeArrowheads="1"/>
          </p:cNvSpPr>
          <p:nvPr/>
        </p:nvSpPr>
        <p:spPr bwMode="auto">
          <a:xfrm>
            <a:off x="5131011" y="4809638"/>
            <a:ext cx="5486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Rectangle 222"/>
          <p:cNvSpPr>
            <a:spLocks noChangeArrowheads="1"/>
          </p:cNvSpPr>
          <p:nvPr/>
        </p:nvSpPr>
        <p:spPr bwMode="auto">
          <a:xfrm>
            <a:off x="5162560" y="4809638"/>
            <a:ext cx="29217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4" name="Rectangle 223"/>
          <p:cNvSpPr>
            <a:spLocks noChangeArrowheads="1"/>
          </p:cNvSpPr>
          <p:nvPr/>
        </p:nvSpPr>
        <p:spPr bwMode="auto">
          <a:xfrm>
            <a:off x="4921142" y="4859019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Rectangle 224"/>
          <p:cNvSpPr>
            <a:spLocks noChangeArrowheads="1"/>
          </p:cNvSpPr>
          <p:nvPr/>
        </p:nvSpPr>
        <p:spPr bwMode="auto">
          <a:xfrm>
            <a:off x="5034993" y="4859019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6" name="Rectangle 225"/>
          <p:cNvSpPr>
            <a:spLocks noChangeArrowheads="1"/>
          </p:cNvSpPr>
          <p:nvPr/>
        </p:nvSpPr>
        <p:spPr bwMode="auto">
          <a:xfrm>
            <a:off x="5056940" y="4859019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Rectangle 226"/>
          <p:cNvSpPr>
            <a:spLocks noChangeArrowheads="1"/>
          </p:cNvSpPr>
          <p:nvPr/>
        </p:nvSpPr>
        <p:spPr bwMode="auto">
          <a:xfrm>
            <a:off x="5169419" y="4859019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8" name="Rectangle 227"/>
          <p:cNvSpPr>
            <a:spLocks noChangeArrowheads="1"/>
          </p:cNvSpPr>
          <p:nvPr/>
        </p:nvSpPr>
        <p:spPr bwMode="auto">
          <a:xfrm>
            <a:off x="5181764" y="4859019"/>
            <a:ext cx="15911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Rectangle 228"/>
          <p:cNvSpPr>
            <a:spLocks noChangeArrowheads="1"/>
          </p:cNvSpPr>
          <p:nvPr/>
        </p:nvSpPr>
        <p:spPr bwMode="auto">
          <a:xfrm>
            <a:off x="5316190" y="4859019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0" name="Rectangle 229"/>
          <p:cNvSpPr>
            <a:spLocks noChangeArrowheads="1"/>
          </p:cNvSpPr>
          <p:nvPr/>
        </p:nvSpPr>
        <p:spPr bwMode="auto">
          <a:xfrm>
            <a:off x="5328536" y="4859019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Rectangle 230"/>
          <p:cNvSpPr>
            <a:spLocks noChangeArrowheads="1"/>
          </p:cNvSpPr>
          <p:nvPr/>
        </p:nvSpPr>
        <p:spPr bwMode="auto">
          <a:xfrm>
            <a:off x="4921142" y="4905656"/>
            <a:ext cx="325092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2" name="Rectangle 231"/>
          <p:cNvSpPr>
            <a:spLocks noChangeArrowheads="1"/>
          </p:cNvSpPr>
          <p:nvPr/>
        </p:nvSpPr>
        <p:spPr bwMode="auto">
          <a:xfrm>
            <a:off x="5202340" y="4905656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3" name="Rectangle 232"/>
          <p:cNvSpPr>
            <a:spLocks noChangeArrowheads="1"/>
          </p:cNvSpPr>
          <p:nvPr/>
        </p:nvSpPr>
        <p:spPr bwMode="auto">
          <a:xfrm>
            <a:off x="5214685" y="4905656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4" name="Rectangle 233"/>
          <p:cNvSpPr>
            <a:spLocks noChangeArrowheads="1"/>
          </p:cNvSpPr>
          <p:nvPr/>
        </p:nvSpPr>
        <p:spPr bwMode="auto">
          <a:xfrm>
            <a:off x="5233889" y="4905656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5" name="Rectangle 234"/>
          <p:cNvSpPr>
            <a:spLocks noChangeArrowheads="1"/>
          </p:cNvSpPr>
          <p:nvPr/>
        </p:nvSpPr>
        <p:spPr bwMode="auto">
          <a:xfrm>
            <a:off x="5254464" y="4905656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6" name="Rectangle 235"/>
          <p:cNvSpPr>
            <a:spLocks noChangeArrowheads="1"/>
          </p:cNvSpPr>
          <p:nvPr/>
        </p:nvSpPr>
        <p:spPr bwMode="auto">
          <a:xfrm>
            <a:off x="5272296" y="4905656"/>
            <a:ext cx="1111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Rectangle 236"/>
          <p:cNvSpPr>
            <a:spLocks noChangeArrowheads="1"/>
          </p:cNvSpPr>
          <p:nvPr/>
        </p:nvSpPr>
        <p:spPr bwMode="auto">
          <a:xfrm>
            <a:off x="5360085" y="4905656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" name="Rectangle 237"/>
          <p:cNvSpPr>
            <a:spLocks noChangeArrowheads="1"/>
          </p:cNvSpPr>
          <p:nvPr/>
        </p:nvSpPr>
        <p:spPr bwMode="auto">
          <a:xfrm>
            <a:off x="5379288" y="4905656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9" name="Rectangle 238"/>
          <p:cNvSpPr>
            <a:spLocks noChangeArrowheads="1"/>
          </p:cNvSpPr>
          <p:nvPr/>
        </p:nvSpPr>
        <p:spPr bwMode="auto">
          <a:xfrm>
            <a:off x="5391634" y="4905656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Rectangle 239"/>
          <p:cNvSpPr>
            <a:spLocks noChangeArrowheads="1"/>
          </p:cNvSpPr>
          <p:nvPr/>
        </p:nvSpPr>
        <p:spPr bwMode="auto">
          <a:xfrm>
            <a:off x="5405350" y="4905656"/>
            <a:ext cx="5212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Rectangle 240"/>
          <p:cNvSpPr>
            <a:spLocks noChangeArrowheads="1"/>
          </p:cNvSpPr>
          <p:nvPr/>
        </p:nvSpPr>
        <p:spPr bwMode="auto">
          <a:xfrm>
            <a:off x="5430041" y="4905656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Freeform 241"/>
          <p:cNvSpPr/>
          <p:nvPr/>
        </p:nvSpPr>
        <p:spPr bwMode="auto">
          <a:xfrm>
            <a:off x="5645397" y="4580564"/>
            <a:ext cx="28806" cy="895718"/>
          </a:xfrm>
          <a:custGeom>
            <a:avLst/>
            <a:gdLst>
              <a:gd name="T0" fmla="*/ 9 w 9"/>
              <a:gd name="T1" fmla="*/ 5 h 276"/>
              <a:gd name="T2" fmla="*/ 4 w 9"/>
              <a:gd name="T3" fmla="*/ 0 h 276"/>
              <a:gd name="T4" fmla="*/ 0 w 9"/>
              <a:gd name="T5" fmla="*/ 5 h 276"/>
              <a:gd name="T6" fmla="*/ 2 w 9"/>
              <a:gd name="T7" fmla="*/ 9 h 276"/>
              <a:gd name="T8" fmla="*/ 2 w 9"/>
              <a:gd name="T9" fmla="*/ 276 h 276"/>
              <a:gd name="T10" fmla="*/ 6 w 9"/>
              <a:gd name="T11" fmla="*/ 276 h 276"/>
              <a:gd name="T12" fmla="*/ 6 w 9"/>
              <a:gd name="T13" fmla="*/ 9 h 276"/>
              <a:gd name="T14" fmla="*/ 9 w 9"/>
              <a:gd name="T15" fmla="*/ 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76">
                <a:moveTo>
                  <a:pt x="9" y="5"/>
                </a:move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1" y="8"/>
                  <a:pt x="2" y="9"/>
                </a:cubicBezTo>
                <a:cubicBezTo>
                  <a:pt x="2" y="276"/>
                  <a:pt x="2" y="276"/>
                  <a:pt x="2" y="276"/>
                </a:cubicBezTo>
                <a:cubicBezTo>
                  <a:pt x="6" y="276"/>
                  <a:pt x="6" y="276"/>
                  <a:pt x="6" y="276"/>
                </a:cubicBezTo>
                <a:cubicBezTo>
                  <a:pt x="6" y="9"/>
                  <a:pt x="6" y="9"/>
                  <a:pt x="6" y="9"/>
                </a:cubicBezTo>
                <a:cubicBezTo>
                  <a:pt x="8" y="8"/>
                  <a:pt x="9" y="7"/>
                  <a:pt x="9" y="5"/>
                </a:cubicBezTo>
                <a:close/>
              </a:path>
            </a:pathLst>
          </a:custGeom>
          <a:solidFill>
            <a:srgbClr val="C04A99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" name="Rectangle 242"/>
          <p:cNvSpPr>
            <a:spLocks noChangeArrowheads="1"/>
          </p:cNvSpPr>
          <p:nvPr/>
        </p:nvSpPr>
        <p:spPr bwMode="auto">
          <a:xfrm>
            <a:off x="5715354" y="4584679"/>
            <a:ext cx="87789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243"/>
          <p:cNvSpPr>
            <a:spLocks noChangeArrowheads="1"/>
          </p:cNvSpPr>
          <p:nvPr/>
        </p:nvSpPr>
        <p:spPr bwMode="auto">
          <a:xfrm>
            <a:off x="5749646" y="4584679"/>
            <a:ext cx="577484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Rectangle 244"/>
          <p:cNvSpPr>
            <a:spLocks noChangeArrowheads="1"/>
          </p:cNvSpPr>
          <p:nvPr/>
        </p:nvSpPr>
        <p:spPr bwMode="auto">
          <a:xfrm>
            <a:off x="5726327" y="4717734"/>
            <a:ext cx="4526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6" name="Rectangle 245"/>
          <p:cNvSpPr>
            <a:spLocks noChangeArrowheads="1"/>
          </p:cNvSpPr>
          <p:nvPr/>
        </p:nvSpPr>
        <p:spPr bwMode="auto">
          <a:xfrm>
            <a:off x="5744159" y="4717734"/>
            <a:ext cx="42523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Rectangle 246"/>
          <p:cNvSpPr>
            <a:spLocks noChangeArrowheads="1"/>
          </p:cNvSpPr>
          <p:nvPr/>
        </p:nvSpPr>
        <p:spPr bwMode="auto">
          <a:xfrm>
            <a:off x="5766106" y="4717734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8" name="Rectangle 247"/>
          <p:cNvSpPr>
            <a:spLocks noChangeArrowheads="1"/>
          </p:cNvSpPr>
          <p:nvPr/>
        </p:nvSpPr>
        <p:spPr bwMode="auto">
          <a:xfrm>
            <a:off x="5778452" y="4717734"/>
            <a:ext cx="43482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Rectangle 248"/>
          <p:cNvSpPr>
            <a:spLocks noChangeArrowheads="1"/>
          </p:cNvSpPr>
          <p:nvPr/>
        </p:nvSpPr>
        <p:spPr bwMode="auto">
          <a:xfrm>
            <a:off x="6158412" y="4717734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0" name="Rectangle 249"/>
          <p:cNvSpPr>
            <a:spLocks noChangeArrowheads="1"/>
          </p:cNvSpPr>
          <p:nvPr/>
        </p:nvSpPr>
        <p:spPr bwMode="auto">
          <a:xfrm>
            <a:off x="6170757" y="4717734"/>
            <a:ext cx="3017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1" name="Rectangle 250"/>
          <p:cNvSpPr>
            <a:spLocks noChangeArrowheads="1"/>
          </p:cNvSpPr>
          <p:nvPr/>
        </p:nvSpPr>
        <p:spPr bwMode="auto">
          <a:xfrm>
            <a:off x="5726327" y="4764372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2" name="Rectangle 251"/>
          <p:cNvSpPr>
            <a:spLocks noChangeArrowheads="1"/>
          </p:cNvSpPr>
          <p:nvPr/>
        </p:nvSpPr>
        <p:spPr bwMode="auto">
          <a:xfrm>
            <a:off x="5742788" y="4764372"/>
            <a:ext cx="101505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3" name="Rectangle 252"/>
          <p:cNvSpPr>
            <a:spLocks noChangeArrowheads="1"/>
          </p:cNvSpPr>
          <p:nvPr/>
        </p:nvSpPr>
        <p:spPr bwMode="auto">
          <a:xfrm>
            <a:off x="5820974" y="4764372"/>
            <a:ext cx="3977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4" name="Rectangle 253"/>
          <p:cNvSpPr>
            <a:spLocks noChangeArrowheads="1"/>
          </p:cNvSpPr>
          <p:nvPr/>
        </p:nvSpPr>
        <p:spPr bwMode="auto">
          <a:xfrm>
            <a:off x="5838806" y="4764372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5" name="Rectangle 254"/>
          <p:cNvSpPr>
            <a:spLocks noChangeArrowheads="1"/>
          </p:cNvSpPr>
          <p:nvPr/>
        </p:nvSpPr>
        <p:spPr bwMode="auto">
          <a:xfrm>
            <a:off x="5852523" y="4764372"/>
            <a:ext cx="35664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6" name="Rectangle 255"/>
          <p:cNvSpPr>
            <a:spLocks noChangeArrowheads="1"/>
          </p:cNvSpPr>
          <p:nvPr/>
        </p:nvSpPr>
        <p:spPr bwMode="auto">
          <a:xfrm>
            <a:off x="6158412" y="4764372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" name="Rectangle 256"/>
          <p:cNvSpPr>
            <a:spLocks noChangeArrowheads="1"/>
          </p:cNvSpPr>
          <p:nvPr/>
        </p:nvSpPr>
        <p:spPr bwMode="auto">
          <a:xfrm>
            <a:off x="6170757" y="4764372"/>
            <a:ext cx="3017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8" name="Rectangle 257"/>
          <p:cNvSpPr>
            <a:spLocks noChangeArrowheads="1"/>
          </p:cNvSpPr>
          <p:nvPr/>
        </p:nvSpPr>
        <p:spPr bwMode="auto">
          <a:xfrm>
            <a:off x="6176244" y="4764372"/>
            <a:ext cx="8778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9" name="Rectangle 258"/>
          <p:cNvSpPr>
            <a:spLocks noChangeArrowheads="1"/>
          </p:cNvSpPr>
          <p:nvPr/>
        </p:nvSpPr>
        <p:spPr bwMode="auto">
          <a:xfrm>
            <a:off x="5726327" y="4809638"/>
            <a:ext cx="242790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0" name="Rectangle 259"/>
          <p:cNvSpPr>
            <a:spLocks noChangeArrowheads="1"/>
          </p:cNvSpPr>
          <p:nvPr/>
        </p:nvSpPr>
        <p:spPr bwMode="auto">
          <a:xfrm>
            <a:off x="5934825" y="4809638"/>
            <a:ext cx="56240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1" name="Rectangle 260"/>
          <p:cNvSpPr>
            <a:spLocks noChangeArrowheads="1"/>
          </p:cNvSpPr>
          <p:nvPr/>
        </p:nvSpPr>
        <p:spPr bwMode="auto">
          <a:xfrm>
            <a:off x="5967746" y="4809638"/>
            <a:ext cx="29217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2" name="Rectangle 261"/>
          <p:cNvSpPr>
            <a:spLocks noChangeArrowheads="1"/>
          </p:cNvSpPr>
          <p:nvPr/>
        </p:nvSpPr>
        <p:spPr bwMode="auto">
          <a:xfrm>
            <a:off x="5726327" y="4859019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3" name="Rectangle 262"/>
          <p:cNvSpPr>
            <a:spLocks noChangeArrowheads="1"/>
          </p:cNvSpPr>
          <p:nvPr/>
        </p:nvSpPr>
        <p:spPr bwMode="auto">
          <a:xfrm>
            <a:off x="5840178" y="4859019"/>
            <a:ext cx="4115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4" name="Rectangle 263"/>
          <p:cNvSpPr>
            <a:spLocks noChangeArrowheads="1"/>
          </p:cNvSpPr>
          <p:nvPr/>
        </p:nvSpPr>
        <p:spPr bwMode="auto">
          <a:xfrm>
            <a:off x="5860754" y="4859019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5" name="Rectangle 264"/>
          <p:cNvSpPr>
            <a:spLocks noChangeArrowheads="1"/>
          </p:cNvSpPr>
          <p:nvPr/>
        </p:nvSpPr>
        <p:spPr bwMode="auto">
          <a:xfrm>
            <a:off x="5974604" y="4859019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6" name="Rectangle 265"/>
          <p:cNvSpPr>
            <a:spLocks noChangeArrowheads="1"/>
          </p:cNvSpPr>
          <p:nvPr/>
        </p:nvSpPr>
        <p:spPr bwMode="auto">
          <a:xfrm>
            <a:off x="5986950" y="4859019"/>
            <a:ext cx="15911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7" name="Rectangle 266"/>
          <p:cNvSpPr>
            <a:spLocks noChangeArrowheads="1"/>
          </p:cNvSpPr>
          <p:nvPr/>
        </p:nvSpPr>
        <p:spPr bwMode="auto">
          <a:xfrm>
            <a:off x="6121376" y="4859019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" name="Rectangle 267"/>
          <p:cNvSpPr>
            <a:spLocks noChangeArrowheads="1"/>
          </p:cNvSpPr>
          <p:nvPr/>
        </p:nvSpPr>
        <p:spPr bwMode="auto">
          <a:xfrm>
            <a:off x="6133721" y="4859019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9" name="Rectangle 268"/>
          <p:cNvSpPr>
            <a:spLocks noChangeArrowheads="1"/>
          </p:cNvSpPr>
          <p:nvPr/>
        </p:nvSpPr>
        <p:spPr bwMode="auto">
          <a:xfrm>
            <a:off x="5726327" y="4905656"/>
            <a:ext cx="325092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0" name="Rectangle 269"/>
          <p:cNvSpPr>
            <a:spLocks noChangeArrowheads="1"/>
          </p:cNvSpPr>
          <p:nvPr/>
        </p:nvSpPr>
        <p:spPr bwMode="auto">
          <a:xfrm>
            <a:off x="6007525" y="4905656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1" name="Rectangle 270"/>
          <p:cNvSpPr>
            <a:spLocks noChangeArrowheads="1"/>
          </p:cNvSpPr>
          <p:nvPr/>
        </p:nvSpPr>
        <p:spPr bwMode="auto">
          <a:xfrm>
            <a:off x="6019870" y="4905656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2" name="Rectangle 271"/>
          <p:cNvSpPr>
            <a:spLocks noChangeArrowheads="1"/>
          </p:cNvSpPr>
          <p:nvPr/>
        </p:nvSpPr>
        <p:spPr bwMode="auto">
          <a:xfrm>
            <a:off x="6039074" y="4905656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3" name="Rectangle 272"/>
          <p:cNvSpPr>
            <a:spLocks noChangeArrowheads="1"/>
          </p:cNvSpPr>
          <p:nvPr/>
        </p:nvSpPr>
        <p:spPr bwMode="auto">
          <a:xfrm>
            <a:off x="6059649" y="4905656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4" name="Rectangle 273"/>
          <p:cNvSpPr>
            <a:spLocks noChangeArrowheads="1"/>
          </p:cNvSpPr>
          <p:nvPr/>
        </p:nvSpPr>
        <p:spPr bwMode="auto">
          <a:xfrm>
            <a:off x="6077481" y="4905656"/>
            <a:ext cx="1111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5" name="Rectangle 274"/>
          <p:cNvSpPr>
            <a:spLocks noChangeArrowheads="1"/>
          </p:cNvSpPr>
          <p:nvPr/>
        </p:nvSpPr>
        <p:spPr bwMode="auto">
          <a:xfrm>
            <a:off x="6165270" y="4905656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6" name="Rectangle 275"/>
          <p:cNvSpPr>
            <a:spLocks noChangeArrowheads="1"/>
          </p:cNvSpPr>
          <p:nvPr/>
        </p:nvSpPr>
        <p:spPr bwMode="auto">
          <a:xfrm>
            <a:off x="6183102" y="4905656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7" name="Rectangle 276"/>
          <p:cNvSpPr>
            <a:spLocks noChangeArrowheads="1"/>
          </p:cNvSpPr>
          <p:nvPr/>
        </p:nvSpPr>
        <p:spPr bwMode="auto">
          <a:xfrm>
            <a:off x="6196819" y="4905656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8" name="Rectangle 277"/>
          <p:cNvSpPr>
            <a:spLocks noChangeArrowheads="1"/>
          </p:cNvSpPr>
          <p:nvPr/>
        </p:nvSpPr>
        <p:spPr bwMode="auto">
          <a:xfrm>
            <a:off x="6210536" y="4905656"/>
            <a:ext cx="5075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9" name="Rectangle 278"/>
          <p:cNvSpPr>
            <a:spLocks noChangeArrowheads="1"/>
          </p:cNvSpPr>
          <p:nvPr/>
        </p:nvSpPr>
        <p:spPr bwMode="auto">
          <a:xfrm>
            <a:off x="6235226" y="4905656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0" name="Freeform 279"/>
          <p:cNvSpPr/>
          <p:nvPr/>
        </p:nvSpPr>
        <p:spPr bwMode="auto">
          <a:xfrm>
            <a:off x="7838739" y="3096389"/>
            <a:ext cx="1165941" cy="26062"/>
          </a:xfrm>
          <a:custGeom>
            <a:avLst/>
            <a:gdLst>
              <a:gd name="T0" fmla="*/ 354 w 359"/>
              <a:gd name="T1" fmla="*/ 8 h 8"/>
              <a:gd name="T2" fmla="*/ 359 w 359"/>
              <a:gd name="T3" fmla="*/ 4 h 8"/>
              <a:gd name="T4" fmla="*/ 354 w 359"/>
              <a:gd name="T5" fmla="*/ 0 h 8"/>
              <a:gd name="T6" fmla="*/ 350 w 359"/>
              <a:gd name="T7" fmla="*/ 2 h 8"/>
              <a:gd name="T8" fmla="*/ 0 w 359"/>
              <a:gd name="T9" fmla="*/ 2 h 8"/>
              <a:gd name="T10" fmla="*/ 0 w 359"/>
              <a:gd name="T11" fmla="*/ 6 h 8"/>
              <a:gd name="T12" fmla="*/ 350 w 359"/>
              <a:gd name="T13" fmla="*/ 6 h 8"/>
              <a:gd name="T14" fmla="*/ 354 w 359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9" h="8">
                <a:moveTo>
                  <a:pt x="354" y="8"/>
                </a:moveTo>
                <a:cubicBezTo>
                  <a:pt x="357" y="8"/>
                  <a:pt x="359" y="6"/>
                  <a:pt x="359" y="4"/>
                </a:cubicBezTo>
                <a:cubicBezTo>
                  <a:pt x="359" y="1"/>
                  <a:pt x="357" y="0"/>
                  <a:pt x="354" y="0"/>
                </a:cubicBezTo>
                <a:cubicBezTo>
                  <a:pt x="353" y="0"/>
                  <a:pt x="351" y="1"/>
                  <a:pt x="35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6"/>
                  <a:pt x="0" y="6"/>
                  <a:pt x="0" y="6"/>
                </a:cubicBezTo>
                <a:cubicBezTo>
                  <a:pt x="350" y="6"/>
                  <a:pt x="350" y="6"/>
                  <a:pt x="350" y="6"/>
                </a:cubicBezTo>
                <a:cubicBezTo>
                  <a:pt x="351" y="7"/>
                  <a:pt x="353" y="8"/>
                  <a:pt x="354" y="8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1" name="Rectangle 280"/>
          <p:cNvSpPr>
            <a:spLocks noChangeArrowheads="1"/>
          </p:cNvSpPr>
          <p:nvPr/>
        </p:nvSpPr>
        <p:spPr bwMode="auto">
          <a:xfrm>
            <a:off x="8525959" y="3160859"/>
            <a:ext cx="78187" cy="10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" name="Rectangle 281"/>
          <p:cNvSpPr>
            <a:spLocks noChangeArrowheads="1"/>
          </p:cNvSpPr>
          <p:nvPr/>
        </p:nvSpPr>
        <p:spPr bwMode="auto">
          <a:xfrm>
            <a:off x="8560251" y="3160859"/>
            <a:ext cx="518501" cy="10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" name="Rectangle 282"/>
          <p:cNvSpPr>
            <a:spLocks noChangeArrowheads="1"/>
          </p:cNvSpPr>
          <p:nvPr/>
        </p:nvSpPr>
        <p:spPr bwMode="auto">
          <a:xfrm>
            <a:off x="8534189" y="3291170"/>
            <a:ext cx="4526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" name="Rectangle 283"/>
          <p:cNvSpPr>
            <a:spLocks noChangeArrowheads="1"/>
          </p:cNvSpPr>
          <p:nvPr/>
        </p:nvSpPr>
        <p:spPr bwMode="auto">
          <a:xfrm>
            <a:off x="8552021" y="3291170"/>
            <a:ext cx="42523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" name="Rectangle 284"/>
          <p:cNvSpPr>
            <a:spLocks noChangeArrowheads="1"/>
          </p:cNvSpPr>
          <p:nvPr/>
        </p:nvSpPr>
        <p:spPr bwMode="auto">
          <a:xfrm>
            <a:off x="8573968" y="3291170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6" name="Rectangle 285"/>
          <p:cNvSpPr>
            <a:spLocks noChangeArrowheads="1"/>
          </p:cNvSpPr>
          <p:nvPr/>
        </p:nvSpPr>
        <p:spPr bwMode="auto">
          <a:xfrm>
            <a:off x="8586313" y="3291170"/>
            <a:ext cx="43482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7" name="Rectangle 286"/>
          <p:cNvSpPr>
            <a:spLocks noChangeArrowheads="1"/>
          </p:cNvSpPr>
          <p:nvPr/>
        </p:nvSpPr>
        <p:spPr bwMode="auto">
          <a:xfrm>
            <a:off x="8966273" y="3291170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8" name="Rectangle 287"/>
          <p:cNvSpPr>
            <a:spLocks noChangeArrowheads="1"/>
          </p:cNvSpPr>
          <p:nvPr/>
        </p:nvSpPr>
        <p:spPr bwMode="auto">
          <a:xfrm>
            <a:off x="8978618" y="3291170"/>
            <a:ext cx="3017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" name="Rectangle 288"/>
          <p:cNvSpPr>
            <a:spLocks noChangeArrowheads="1"/>
          </p:cNvSpPr>
          <p:nvPr/>
        </p:nvSpPr>
        <p:spPr bwMode="auto">
          <a:xfrm>
            <a:off x="8468347" y="3336436"/>
            <a:ext cx="3977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Rectangle 289"/>
          <p:cNvSpPr>
            <a:spLocks noChangeArrowheads="1"/>
          </p:cNvSpPr>
          <p:nvPr/>
        </p:nvSpPr>
        <p:spPr bwMode="auto">
          <a:xfrm>
            <a:off x="8486179" y="3336436"/>
            <a:ext cx="10013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1" name="Rectangle 290"/>
          <p:cNvSpPr>
            <a:spLocks noChangeArrowheads="1"/>
          </p:cNvSpPr>
          <p:nvPr/>
        </p:nvSpPr>
        <p:spPr bwMode="auto">
          <a:xfrm>
            <a:off x="8564366" y="3336436"/>
            <a:ext cx="3840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Rectangle 291"/>
          <p:cNvSpPr>
            <a:spLocks noChangeArrowheads="1"/>
          </p:cNvSpPr>
          <p:nvPr/>
        </p:nvSpPr>
        <p:spPr bwMode="auto">
          <a:xfrm>
            <a:off x="8582198" y="3336436"/>
            <a:ext cx="3154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3" name="Rectangle 292"/>
          <p:cNvSpPr>
            <a:spLocks noChangeArrowheads="1"/>
          </p:cNvSpPr>
          <p:nvPr/>
        </p:nvSpPr>
        <p:spPr bwMode="auto">
          <a:xfrm>
            <a:off x="8594543" y="3336436"/>
            <a:ext cx="35664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Rectangle 293"/>
          <p:cNvSpPr>
            <a:spLocks noChangeArrowheads="1"/>
          </p:cNvSpPr>
          <p:nvPr/>
        </p:nvSpPr>
        <p:spPr bwMode="auto">
          <a:xfrm>
            <a:off x="8901803" y="3336436"/>
            <a:ext cx="3154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5" name="Rectangle 294"/>
          <p:cNvSpPr>
            <a:spLocks noChangeArrowheads="1"/>
          </p:cNvSpPr>
          <p:nvPr/>
        </p:nvSpPr>
        <p:spPr bwMode="auto">
          <a:xfrm>
            <a:off x="8914148" y="3336436"/>
            <a:ext cx="2880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Rectangle 295"/>
          <p:cNvSpPr>
            <a:spLocks noChangeArrowheads="1"/>
          </p:cNvSpPr>
          <p:nvPr/>
        </p:nvSpPr>
        <p:spPr bwMode="auto">
          <a:xfrm>
            <a:off x="8919635" y="3336436"/>
            <a:ext cx="8778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7" name="Rectangle 296"/>
          <p:cNvSpPr>
            <a:spLocks noChangeArrowheads="1"/>
          </p:cNvSpPr>
          <p:nvPr/>
        </p:nvSpPr>
        <p:spPr bwMode="auto">
          <a:xfrm>
            <a:off x="8493038" y="3385817"/>
            <a:ext cx="242790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Rectangle 297"/>
          <p:cNvSpPr>
            <a:spLocks noChangeArrowheads="1"/>
          </p:cNvSpPr>
          <p:nvPr/>
        </p:nvSpPr>
        <p:spPr bwMode="auto">
          <a:xfrm>
            <a:off x="8701536" y="3385817"/>
            <a:ext cx="5486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9" name="Rectangle 298"/>
          <p:cNvSpPr>
            <a:spLocks noChangeArrowheads="1"/>
          </p:cNvSpPr>
          <p:nvPr/>
        </p:nvSpPr>
        <p:spPr bwMode="auto">
          <a:xfrm>
            <a:off x="8733085" y="3385817"/>
            <a:ext cx="29217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0" name="Rectangle 299"/>
          <p:cNvSpPr>
            <a:spLocks noChangeArrowheads="1"/>
          </p:cNvSpPr>
          <p:nvPr/>
        </p:nvSpPr>
        <p:spPr bwMode="auto">
          <a:xfrm>
            <a:off x="8557508" y="3432455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1" name="Rectangle 300"/>
          <p:cNvSpPr>
            <a:spLocks noChangeArrowheads="1"/>
          </p:cNvSpPr>
          <p:nvPr/>
        </p:nvSpPr>
        <p:spPr bwMode="auto">
          <a:xfrm>
            <a:off x="8671358" y="3432455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Rectangle 301"/>
          <p:cNvSpPr>
            <a:spLocks noChangeArrowheads="1"/>
          </p:cNvSpPr>
          <p:nvPr/>
        </p:nvSpPr>
        <p:spPr bwMode="auto">
          <a:xfrm>
            <a:off x="8693305" y="3432455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Rectangle 302"/>
          <p:cNvSpPr>
            <a:spLocks noChangeArrowheads="1"/>
          </p:cNvSpPr>
          <p:nvPr/>
        </p:nvSpPr>
        <p:spPr bwMode="auto">
          <a:xfrm>
            <a:off x="8805785" y="3432455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4" name="Rectangle 303"/>
          <p:cNvSpPr>
            <a:spLocks noChangeArrowheads="1"/>
          </p:cNvSpPr>
          <p:nvPr/>
        </p:nvSpPr>
        <p:spPr bwMode="auto">
          <a:xfrm>
            <a:off x="8818130" y="3432455"/>
            <a:ext cx="15911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Rectangle 304"/>
          <p:cNvSpPr>
            <a:spLocks noChangeArrowheads="1"/>
          </p:cNvSpPr>
          <p:nvPr/>
        </p:nvSpPr>
        <p:spPr bwMode="auto">
          <a:xfrm>
            <a:off x="8952556" y="3432455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6" name="Rectangle 305"/>
          <p:cNvSpPr>
            <a:spLocks noChangeArrowheads="1"/>
          </p:cNvSpPr>
          <p:nvPr/>
        </p:nvSpPr>
        <p:spPr bwMode="auto">
          <a:xfrm>
            <a:off x="8964901" y="3432455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Rectangle 306"/>
          <p:cNvSpPr>
            <a:spLocks noChangeArrowheads="1"/>
          </p:cNvSpPr>
          <p:nvPr/>
        </p:nvSpPr>
        <p:spPr bwMode="auto">
          <a:xfrm>
            <a:off x="8462861" y="3479092"/>
            <a:ext cx="323720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8" name="Rectangle 307"/>
          <p:cNvSpPr>
            <a:spLocks noChangeArrowheads="1"/>
          </p:cNvSpPr>
          <p:nvPr/>
        </p:nvSpPr>
        <p:spPr bwMode="auto">
          <a:xfrm>
            <a:off x="8744058" y="3479092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Rectangle 308"/>
          <p:cNvSpPr>
            <a:spLocks noChangeArrowheads="1"/>
          </p:cNvSpPr>
          <p:nvPr/>
        </p:nvSpPr>
        <p:spPr bwMode="auto">
          <a:xfrm>
            <a:off x="8756403" y="3479092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0" name="Rectangle 309"/>
          <p:cNvSpPr>
            <a:spLocks noChangeArrowheads="1"/>
          </p:cNvSpPr>
          <p:nvPr/>
        </p:nvSpPr>
        <p:spPr bwMode="auto">
          <a:xfrm>
            <a:off x="8774236" y="3479092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Rectangle 310"/>
          <p:cNvSpPr>
            <a:spLocks noChangeArrowheads="1"/>
          </p:cNvSpPr>
          <p:nvPr/>
        </p:nvSpPr>
        <p:spPr bwMode="auto">
          <a:xfrm>
            <a:off x="8796183" y="3479092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2" name="Rectangle 311"/>
          <p:cNvSpPr>
            <a:spLocks noChangeArrowheads="1"/>
          </p:cNvSpPr>
          <p:nvPr/>
        </p:nvSpPr>
        <p:spPr bwMode="auto">
          <a:xfrm>
            <a:off x="8814015" y="3479092"/>
            <a:ext cx="1111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3" name="Rectangle 312"/>
          <p:cNvSpPr>
            <a:spLocks noChangeArrowheads="1"/>
          </p:cNvSpPr>
          <p:nvPr/>
        </p:nvSpPr>
        <p:spPr bwMode="auto">
          <a:xfrm>
            <a:off x="8901803" y="3479092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4" name="Rectangle 313"/>
          <p:cNvSpPr>
            <a:spLocks noChangeArrowheads="1"/>
          </p:cNvSpPr>
          <p:nvPr/>
        </p:nvSpPr>
        <p:spPr bwMode="auto">
          <a:xfrm>
            <a:off x="8919635" y="3479092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5" name="Rectangle 314"/>
          <p:cNvSpPr>
            <a:spLocks noChangeArrowheads="1"/>
          </p:cNvSpPr>
          <p:nvPr/>
        </p:nvSpPr>
        <p:spPr bwMode="auto">
          <a:xfrm>
            <a:off x="8933352" y="3479092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6" name="Rectangle 315"/>
          <p:cNvSpPr>
            <a:spLocks noChangeArrowheads="1"/>
          </p:cNvSpPr>
          <p:nvPr/>
        </p:nvSpPr>
        <p:spPr bwMode="auto">
          <a:xfrm>
            <a:off x="8945698" y="3479092"/>
            <a:ext cx="5212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7" name="Rectangle 316"/>
          <p:cNvSpPr>
            <a:spLocks noChangeArrowheads="1"/>
          </p:cNvSpPr>
          <p:nvPr/>
        </p:nvSpPr>
        <p:spPr bwMode="auto">
          <a:xfrm>
            <a:off x="8971760" y="3479092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8" name="Freeform 317"/>
          <p:cNvSpPr/>
          <p:nvPr/>
        </p:nvSpPr>
        <p:spPr bwMode="auto">
          <a:xfrm>
            <a:off x="3048777" y="3842592"/>
            <a:ext cx="1164570" cy="26062"/>
          </a:xfrm>
          <a:custGeom>
            <a:avLst/>
            <a:gdLst>
              <a:gd name="T0" fmla="*/ 5 w 359"/>
              <a:gd name="T1" fmla="*/ 8 h 8"/>
              <a:gd name="T2" fmla="*/ 0 w 359"/>
              <a:gd name="T3" fmla="*/ 4 h 8"/>
              <a:gd name="T4" fmla="*/ 5 w 359"/>
              <a:gd name="T5" fmla="*/ 0 h 8"/>
              <a:gd name="T6" fmla="*/ 8 w 359"/>
              <a:gd name="T7" fmla="*/ 2 h 8"/>
              <a:gd name="T8" fmla="*/ 359 w 359"/>
              <a:gd name="T9" fmla="*/ 2 h 8"/>
              <a:gd name="T10" fmla="*/ 359 w 359"/>
              <a:gd name="T11" fmla="*/ 6 h 8"/>
              <a:gd name="T12" fmla="*/ 8 w 359"/>
              <a:gd name="T13" fmla="*/ 6 h 8"/>
              <a:gd name="T14" fmla="*/ 5 w 359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9" h="8">
                <a:moveTo>
                  <a:pt x="5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6" y="0"/>
                  <a:pt x="8" y="1"/>
                  <a:pt x="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6"/>
                  <a:pt x="359" y="6"/>
                  <a:pt x="359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7"/>
                  <a:pt x="6" y="8"/>
                  <a:pt x="5" y="8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Rectangle 318"/>
          <p:cNvSpPr>
            <a:spLocks noChangeArrowheads="1"/>
          </p:cNvSpPr>
          <p:nvPr/>
        </p:nvSpPr>
        <p:spPr bwMode="auto">
          <a:xfrm>
            <a:off x="3072096" y="3907062"/>
            <a:ext cx="87789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0" name="Rectangle 319"/>
          <p:cNvSpPr>
            <a:spLocks noChangeArrowheads="1"/>
          </p:cNvSpPr>
          <p:nvPr/>
        </p:nvSpPr>
        <p:spPr bwMode="auto">
          <a:xfrm>
            <a:off x="3106388" y="3907062"/>
            <a:ext cx="577484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1" name="Rectangle 320"/>
          <p:cNvSpPr>
            <a:spLocks noChangeArrowheads="1"/>
          </p:cNvSpPr>
          <p:nvPr/>
        </p:nvSpPr>
        <p:spPr bwMode="auto">
          <a:xfrm>
            <a:off x="3083069" y="4038744"/>
            <a:ext cx="4526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Rectangle 321"/>
          <p:cNvSpPr>
            <a:spLocks noChangeArrowheads="1"/>
          </p:cNvSpPr>
          <p:nvPr/>
        </p:nvSpPr>
        <p:spPr bwMode="auto">
          <a:xfrm>
            <a:off x="3100901" y="4038744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Rectangle 322"/>
          <p:cNvSpPr>
            <a:spLocks noChangeArrowheads="1"/>
          </p:cNvSpPr>
          <p:nvPr/>
        </p:nvSpPr>
        <p:spPr bwMode="auto">
          <a:xfrm>
            <a:off x="3122849" y="4038744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4" name="Rectangle 323"/>
          <p:cNvSpPr>
            <a:spLocks noChangeArrowheads="1"/>
          </p:cNvSpPr>
          <p:nvPr/>
        </p:nvSpPr>
        <p:spPr bwMode="auto">
          <a:xfrm>
            <a:off x="3135194" y="4038744"/>
            <a:ext cx="43482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5" name="Rectangle 324"/>
          <p:cNvSpPr>
            <a:spLocks noChangeArrowheads="1"/>
          </p:cNvSpPr>
          <p:nvPr/>
        </p:nvSpPr>
        <p:spPr bwMode="auto">
          <a:xfrm>
            <a:off x="3515154" y="4038744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6" name="Rectangle 325"/>
          <p:cNvSpPr>
            <a:spLocks noChangeArrowheads="1"/>
          </p:cNvSpPr>
          <p:nvPr/>
        </p:nvSpPr>
        <p:spPr bwMode="auto">
          <a:xfrm>
            <a:off x="3528871" y="4038744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7" name="Rectangle 326"/>
          <p:cNvSpPr>
            <a:spLocks noChangeArrowheads="1"/>
          </p:cNvSpPr>
          <p:nvPr/>
        </p:nvSpPr>
        <p:spPr bwMode="auto">
          <a:xfrm>
            <a:off x="3083069" y="4085382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8" name="Rectangle 327"/>
          <p:cNvSpPr>
            <a:spLocks noChangeArrowheads="1"/>
          </p:cNvSpPr>
          <p:nvPr/>
        </p:nvSpPr>
        <p:spPr bwMode="auto">
          <a:xfrm>
            <a:off x="3100901" y="4085382"/>
            <a:ext cx="10013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Rectangle 328"/>
          <p:cNvSpPr>
            <a:spLocks noChangeArrowheads="1"/>
          </p:cNvSpPr>
          <p:nvPr/>
        </p:nvSpPr>
        <p:spPr bwMode="auto">
          <a:xfrm>
            <a:off x="3179088" y="4085382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Rectangle 329"/>
          <p:cNvSpPr>
            <a:spLocks noChangeArrowheads="1"/>
          </p:cNvSpPr>
          <p:nvPr/>
        </p:nvSpPr>
        <p:spPr bwMode="auto">
          <a:xfrm>
            <a:off x="3196920" y="4085382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1" name="Rectangle 330"/>
          <p:cNvSpPr>
            <a:spLocks noChangeArrowheads="1"/>
          </p:cNvSpPr>
          <p:nvPr/>
        </p:nvSpPr>
        <p:spPr bwMode="auto">
          <a:xfrm>
            <a:off x="3209265" y="4085382"/>
            <a:ext cx="35664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2" name="Rectangle 331"/>
          <p:cNvSpPr>
            <a:spLocks noChangeArrowheads="1"/>
          </p:cNvSpPr>
          <p:nvPr/>
        </p:nvSpPr>
        <p:spPr bwMode="auto">
          <a:xfrm>
            <a:off x="3516525" y="4085382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3" name="Rectangle 332"/>
          <p:cNvSpPr>
            <a:spLocks noChangeArrowheads="1"/>
          </p:cNvSpPr>
          <p:nvPr/>
        </p:nvSpPr>
        <p:spPr bwMode="auto">
          <a:xfrm>
            <a:off x="3528871" y="4085382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4" name="Rectangle 333"/>
          <p:cNvSpPr>
            <a:spLocks noChangeArrowheads="1"/>
          </p:cNvSpPr>
          <p:nvPr/>
        </p:nvSpPr>
        <p:spPr bwMode="auto">
          <a:xfrm>
            <a:off x="3534357" y="4085382"/>
            <a:ext cx="8778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5" name="Rectangle 334"/>
          <p:cNvSpPr>
            <a:spLocks noChangeArrowheads="1"/>
          </p:cNvSpPr>
          <p:nvPr/>
        </p:nvSpPr>
        <p:spPr bwMode="auto">
          <a:xfrm>
            <a:off x="3083069" y="4132020"/>
            <a:ext cx="244162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6" name="Rectangle 335"/>
          <p:cNvSpPr>
            <a:spLocks noChangeArrowheads="1"/>
          </p:cNvSpPr>
          <p:nvPr/>
        </p:nvSpPr>
        <p:spPr bwMode="auto">
          <a:xfrm>
            <a:off x="3292939" y="4132020"/>
            <a:ext cx="5486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7" name="Rectangle 336"/>
          <p:cNvSpPr>
            <a:spLocks noChangeArrowheads="1"/>
          </p:cNvSpPr>
          <p:nvPr/>
        </p:nvSpPr>
        <p:spPr bwMode="auto">
          <a:xfrm>
            <a:off x="3324488" y="4132020"/>
            <a:ext cx="29217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8" name="Rectangle 337"/>
          <p:cNvSpPr>
            <a:spLocks noChangeArrowheads="1"/>
          </p:cNvSpPr>
          <p:nvPr/>
        </p:nvSpPr>
        <p:spPr bwMode="auto">
          <a:xfrm>
            <a:off x="3083069" y="4178657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" name="Rectangle 338"/>
          <p:cNvSpPr>
            <a:spLocks noChangeArrowheads="1"/>
          </p:cNvSpPr>
          <p:nvPr/>
        </p:nvSpPr>
        <p:spPr bwMode="auto">
          <a:xfrm>
            <a:off x="3196920" y="4178657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" name="Rectangle 339"/>
          <p:cNvSpPr>
            <a:spLocks noChangeArrowheads="1"/>
          </p:cNvSpPr>
          <p:nvPr/>
        </p:nvSpPr>
        <p:spPr bwMode="auto">
          <a:xfrm>
            <a:off x="3218867" y="4178657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" name="Rectangle 340"/>
          <p:cNvSpPr>
            <a:spLocks noChangeArrowheads="1"/>
          </p:cNvSpPr>
          <p:nvPr/>
        </p:nvSpPr>
        <p:spPr bwMode="auto">
          <a:xfrm>
            <a:off x="3331346" y="4178657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2" name="Rectangle 341"/>
          <p:cNvSpPr>
            <a:spLocks noChangeArrowheads="1"/>
          </p:cNvSpPr>
          <p:nvPr/>
        </p:nvSpPr>
        <p:spPr bwMode="auto">
          <a:xfrm>
            <a:off x="3343692" y="4178657"/>
            <a:ext cx="15911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3" name="Rectangle 342"/>
          <p:cNvSpPr>
            <a:spLocks noChangeArrowheads="1"/>
          </p:cNvSpPr>
          <p:nvPr/>
        </p:nvSpPr>
        <p:spPr bwMode="auto">
          <a:xfrm>
            <a:off x="3478118" y="4178657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4" name="Rectangle 343"/>
          <p:cNvSpPr>
            <a:spLocks noChangeArrowheads="1"/>
          </p:cNvSpPr>
          <p:nvPr/>
        </p:nvSpPr>
        <p:spPr bwMode="auto">
          <a:xfrm>
            <a:off x="3490463" y="4178657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5" name="Rectangle 344"/>
          <p:cNvSpPr>
            <a:spLocks noChangeArrowheads="1"/>
          </p:cNvSpPr>
          <p:nvPr/>
        </p:nvSpPr>
        <p:spPr bwMode="auto">
          <a:xfrm>
            <a:off x="3083069" y="4225295"/>
            <a:ext cx="325092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6" name="Rectangle 345"/>
          <p:cNvSpPr>
            <a:spLocks noChangeArrowheads="1"/>
          </p:cNvSpPr>
          <p:nvPr/>
        </p:nvSpPr>
        <p:spPr bwMode="auto">
          <a:xfrm>
            <a:off x="3364267" y="4225295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7" name="Rectangle 346"/>
          <p:cNvSpPr>
            <a:spLocks noChangeArrowheads="1"/>
          </p:cNvSpPr>
          <p:nvPr/>
        </p:nvSpPr>
        <p:spPr bwMode="auto">
          <a:xfrm>
            <a:off x="3376612" y="4225295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8" name="Rectangle 347"/>
          <p:cNvSpPr>
            <a:spLocks noChangeArrowheads="1"/>
          </p:cNvSpPr>
          <p:nvPr/>
        </p:nvSpPr>
        <p:spPr bwMode="auto">
          <a:xfrm>
            <a:off x="3395816" y="4225295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9" name="Rectangle 348"/>
          <p:cNvSpPr>
            <a:spLocks noChangeArrowheads="1"/>
          </p:cNvSpPr>
          <p:nvPr/>
        </p:nvSpPr>
        <p:spPr bwMode="auto">
          <a:xfrm>
            <a:off x="3416391" y="4225295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0" name="Rectangle 349"/>
          <p:cNvSpPr>
            <a:spLocks noChangeArrowheads="1"/>
          </p:cNvSpPr>
          <p:nvPr/>
        </p:nvSpPr>
        <p:spPr bwMode="auto">
          <a:xfrm>
            <a:off x="3435595" y="4225295"/>
            <a:ext cx="10973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1" name="Rectangle 350"/>
          <p:cNvSpPr>
            <a:spLocks noChangeArrowheads="1"/>
          </p:cNvSpPr>
          <p:nvPr/>
        </p:nvSpPr>
        <p:spPr bwMode="auto">
          <a:xfrm>
            <a:off x="3522012" y="4225295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2" name="Rectangle 351"/>
          <p:cNvSpPr>
            <a:spLocks noChangeArrowheads="1"/>
          </p:cNvSpPr>
          <p:nvPr/>
        </p:nvSpPr>
        <p:spPr bwMode="auto">
          <a:xfrm>
            <a:off x="3541216" y="4225295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3" name="Rectangle 352"/>
          <p:cNvSpPr>
            <a:spLocks noChangeArrowheads="1"/>
          </p:cNvSpPr>
          <p:nvPr/>
        </p:nvSpPr>
        <p:spPr bwMode="auto">
          <a:xfrm>
            <a:off x="3553561" y="4225295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4" name="Rectangle 353"/>
          <p:cNvSpPr>
            <a:spLocks noChangeArrowheads="1"/>
          </p:cNvSpPr>
          <p:nvPr/>
        </p:nvSpPr>
        <p:spPr bwMode="auto">
          <a:xfrm>
            <a:off x="3567278" y="4225295"/>
            <a:ext cx="5212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5" name="Rectangle 354"/>
          <p:cNvSpPr>
            <a:spLocks noChangeArrowheads="1"/>
          </p:cNvSpPr>
          <p:nvPr/>
        </p:nvSpPr>
        <p:spPr bwMode="auto">
          <a:xfrm>
            <a:off x="3591969" y="4225295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6" name="Freeform 355"/>
          <p:cNvSpPr/>
          <p:nvPr/>
        </p:nvSpPr>
        <p:spPr bwMode="auto">
          <a:xfrm>
            <a:off x="3048777" y="4863134"/>
            <a:ext cx="1164570" cy="28806"/>
          </a:xfrm>
          <a:custGeom>
            <a:avLst/>
            <a:gdLst>
              <a:gd name="T0" fmla="*/ 5 w 359"/>
              <a:gd name="T1" fmla="*/ 9 h 9"/>
              <a:gd name="T2" fmla="*/ 0 w 359"/>
              <a:gd name="T3" fmla="*/ 4 h 9"/>
              <a:gd name="T4" fmla="*/ 5 w 359"/>
              <a:gd name="T5" fmla="*/ 0 h 9"/>
              <a:gd name="T6" fmla="*/ 8 w 359"/>
              <a:gd name="T7" fmla="*/ 2 h 9"/>
              <a:gd name="T8" fmla="*/ 359 w 359"/>
              <a:gd name="T9" fmla="*/ 2 h 9"/>
              <a:gd name="T10" fmla="*/ 359 w 359"/>
              <a:gd name="T11" fmla="*/ 6 h 9"/>
              <a:gd name="T12" fmla="*/ 8 w 359"/>
              <a:gd name="T13" fmla="*/ 6 h 9"/>
              <a:gd name="T14" fmla="*/ 5 w 359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9" h="9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6" y="0"/>
                  <a:pt x="8" y="1"/>
                  <a:pt x="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6"/>
                  <a:pt x="359" y="6"/>
                  <a:pt x="359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8"/>
                  <a:pt x="6" y="9"/>
                  <a:pt x="5" y="9"/>
                </a:cubicBezTo>
                <a:close/>
              </a:path>
            </a:pathLst>
          </a:custGeom>
          <a:solidFill>
            <a:srgbClr val="6B4AC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Rectangle 356"/>
          <p:cNvSpPr>
            <a:spLocks noChangeArrowheads="1"/>
          </p:cNvSpPr>
          <p:nvPr/>
        </p:nvSpPr>
        <p:spPr bwMode="auto">
          <a:xfrm>
            <a:off x="3072096" y="4927604"/>
            <a:ext cx="87789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8" name="Rectangle 357"/>
          <p:cNvSpPr>
            <a:spLocks noChangeArrowheads="1"/>
          </p:cNvSpPr>
          <p:nvPr/>
        </p:nvSpPr>
        <p:spPr bwMode="auto">
          <a:xfrm>
            <a:off x="3106388" y="4927604"/>
            <a:ext cx="577484" cy="1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9" name="Rectangle 358"/>
          <p:cNvSpPr>
            <a:spLocks noChangeArrowheads="1"/>
          </p:cNvSpPr>
          <p:nvPr/>
        </p:nvSpPr>
        <p:spPr bwMode="auto">
          <a:xfrm>
            <a:off x="3083069" y="5059286"/>
            <a:ext cx="4526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0" name="Rectangle 359"/>
          <p:cNvSpPr>
            <a:spLocks noChangeArrowheads="1"/>
          </p:cNvSpPr>
          <p:nvPr/>
        </p:nvSpPr>
        <p:spPr bwMode="auto">
          <a:xfrm>
            <a:off x="3100901" y="5059286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1" name="Rectangle 360"/>
          <p:cNvSpPr>
            <a:spLocks noChangeArrowheads="1"/>
          </p:cNvSpPr>
          <p:nvPr/>
        </p:nvSpPr>
        <p:spPr bwMode="auto">
          <a:xfrm>
            <a:off x="3122849" y="5059286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2" name="Rectangle 361"/>
          <p:cNvSpPr>
            <a:spLocks noChangeArrowheads="1"/>
          </p:cNvSpPr>
          <p:nvPr/>
        </p:nvSpPr>
        <p:spPr bwMode="auto">
          <a:xfrm>
            <a:off x="3135194" y="5059286"/>
            <a:ext cx="43482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3" name="Rectangle 362"/>
          <p:cNvSpPr>
            <a:spLocks noChangeArrowheads="1"/>
          </p:cNvSpPr>
          <p:nvPr/>
        </p:nvSpPr>
        <p:spPr bwMode="auto">
          <a:xfrm>
            <a:off x="3515154" y="5059286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4" name="Rectangle 363"/>
          <p:cNvSpPr>
            <a:spLocks noChangeArrowheads="1"/>
          </p:cNvSpPr>
          <p:nvPr/>
        </p:nvSpPr>
        <p:spPr bwMode="auto">
          <a:xfrm>
            <a:off x="3528871" y="5059286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5" name="Rectangle 364"/>
          <p:cNvSpPr>
            <a:spLocks noChangeArrowheads="1"/>
          </p:cNvSpPr>
          <p:nvPr/>
        </p:nvSpPr>
        <p:spPr bwMode="auto">
          <a:xfrm>
            <a:off x="3083069" y="5105924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6" name="Rectangle 365"/>
          <p:cNvSpPr>
            <a:spLocks noChangeArrowheads="1"/>
          </p:cNvSpPr>
          <p:nvPr/>
        </p:nvSpPr>
        <p:spPr bwMode="auto">
          <a:xfrm>
            <a:off x="3100901" y="5105924"/>
            <a:ext cx="10013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7" name="Rectangle 366"/>
          <p:cNvSpPr>
            <a:spLocks noChangeArrowheads="1"/>
          </p:cNvSpPr>
          <p:nvPr/>
        </p:nvSpPr>
        <p:spPr bwMode="auto">
          <a:xfrm>
            <a:off x="3179088" y="5105924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8" name="Rectangle 367"/>
          <p:cNvSpPr>
            <a:spLocks noChangeArrowheads="1"/>
          </p:cNvSpPr>
          <p:nvPr/>
        </p:nvSpPr>
        <p:spPr bwMode="auto">
          <a:xfrm>
            <a:off x="3196920" y="5105924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9" name="Rectangle 368"/>
          <p:cNvSpPr>
            <a:spLocks noChangeArrowheads="1"/>
          </p:cNvSpPr>
          <p:nvPr/>
        </p:nvSpPr>
        <p:spPr bwMode="auto">
          <a:xfrm>
            <a:off x="3209265" y="5105924"/>
            <a:ext cx="35664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0" name="Rectangle 369"/>
          <p:cNvSpPr>
            <a:spLocks noChangeArrowheads="1"/>
          </p:cNvSpPr>
          <p:nvPr/>
        </p:nvSpPr>
        <p:spPr bwMode="auto">
          <a:xfrm>
            <a:off x="3516525" y="5105924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1" name="Rectangle 370"/>
          <p:cNvSpPr>
            <a:spLocks noChangeArrowheads="1"/>
          </p:cNvSpPr>
          <p:nvPr/>
        </p:nvSpPr>
        <p:spPr bwMode="auto">
          <a:xfrm>
            <a:off x="3528871" y="5105924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2" name="Rectangle 371"/>
          <p:cNvSpPr>
            <a:spLocks noChangeArrowheads="1"/>
          </p:cNvSpPr>
          <p:nvPr/>
        </p:nvSpPr>
        <p:spPr bwMode="auto">
          <a:xfrm>
            <a:off x="3534357" y="5105924"/>
            <a:ext cx="8778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3" name="Rectangle 372"/>
          <p:cNvSpPr>
            <a:spLocks noChangeArrowheads="1"/>
          </p:cNvSpPr>
          <p:nvPr/>
        </p:nvSpPr>
        <p:spPr bwMode="auto">
          <a:xfrm>
            <a:off x="3083069" y="5152562"/>
            <a:ext cx="24416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4" name="Rectangle 373"/>
          <p:cNvSpPr>
            <a:spLocks noChangeArrowheads="1"/>
          </p:cNvSpPr>
          <p:nvPr/>
        </p:nvSpPr>
        <p:spPr bwMode="auto">
          <a:xfrm>
            <a:off x="3292939" y="5152562"/>
            <a:ext cx="54868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5" name="Rectangle 374"/>
          <p:cNvSpPr>
            <a:spLocks noChangeArrowheads="1"/>
          </p:cNvSpPr>
          <p:nvPr/>
        </p:nvSpPr>
        <p:spPr bwMode="auto">
          <a:xfrm>
            <a:off x="3324488" y="5152562"/>
            <a:ext cx="29217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6" name="Rectangle 375"/>
          <p:cNvSpPr>
            <a:spLocks noChangeArrowheads="1"/>
          </p:cNvSpPr>
          <p:nvPr/>
        </p:nvSpPr>
        <p:spPr bwMode="auto">
          <a:xfrm>
            <a:off x="3083069" y="5199199"/>
            <a:ext cx="14265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7" name="Rectangle 376"/>
          <p:cNvSpPr>
            <a:spLocks noChangeArrowheads="1"/>
          </p:cNvSpPr>
          <p:nvPr/>
        </p:nvSpPr>
        <p:spPr bwMode="auto">
          <a:xfrm>
            <a:off x="3196920" y="5199199"/>
            <a:ext cx="42523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8" name="Rectangle 377"/>
          <p:cNvSpPr>
            <a:spLocks noChangeArrowheads="1"/>
          </p:cNvSpPr>
          <p:nvPr/>
        </p:nvSpPr>
        <p:spPr bwMode="auto">
          <a:xfrm>
            <a:off x="3218867" y="5199199"/>
            <a:ext cx="14265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9" name="Rectangle 378"/>
          <p:cNvSpPr>
            <a:spLocks noChangeArrowheads="1"/>
          </p:cNvSpPr>
          <p:nvPr/>
        </p:nvSpPr>
        <p:spPr bwMode="auto">
          <a:xfrm>
            <a:off x="3331346" y="5199199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0" name="Rectangle 379"/>
          <p:cNvSpPr>
            <a:spLocks noChangeArrowheads="1"/>
          </p:cNvSpPr>
          <p:nvPr/>
        </p:nvSpPr>
        <p:spPr bwMode="auto">
          <a:xfrm>
            <a:off x="3343692" y="5199199"/>
            <a:ext cx="159117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1" name="Rectangle 380"/>
          <p:cNvSpPr>
            <a:spLocks noChangeArrowheads="1"/>
          </p:cNvSpPr>
          <p:nvPr/>
        </p:nvSpPr>
        <p:spPr bwMode="auto">
          <a:xfrm>
            <a:off x="3478118" y="5199199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2" name="Rectangle 381"/>
          <p:cNvSpPr>
            <a:spLocks noChangeArrowheads="1"/>
          </p:cNvSpPr>
          <p:nvPr/>
        </p:nvSpPr>
        <p:spPr bwMode="auto">
          <a:xfrm>
            <a:off x="3490463" y="5199199"/>
            <a:ext cx="3977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3" name="Rectangle 382"/>
          <p:cNvSpPr>
            <a:spLocks noChangeArrowheads="1"/>
          </p:cNvSpPr>
          <p:nvPr/>
        </p:nvSpPr>
        <p:spPr bwMode="auto">
          <a:xfrm>
            <a:off x="3083069" y="5245837"/>
            <a:ext cx="325092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4" name="Rectangle 383"/>
          <p:cNvSpPr>
            <a:spLocks noChangeArrowheads="1"/>
          </p:cNvSpPr>
          <p:nvPr/>
        </p:nvSpPr>
        <p:spPr bwMode="auto">
          <a:xfrm>
            <a:off x="3364267" y="5245837"/>
            <a:ext cx="3566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5" name="Rectangle 384"/>
          <p:cNvSpPr>
            <a:spLocks noChangeArrowheads="1"/>
          </p:cNvSpPr>
          <p:nvPr/>
        </p:nvSpPr>
        <p:spPr bwMode="auto">
          <a:xfrm>
            <a:off x="3376612" y="5245837"/>
            <a:ext cx="3977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6" name="Rectangle 385"/>
          <p:cNvSpPr>
            <a:spLocks noChangeArrowheads="1"/>
          </p:cNvSpPr>
          <p:nvPr/>
        </p:nvSpPr>
        <p:spPr bwMode="auto">
          <a:xfrm>
            <a:off x="3395816" y="5245837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7" name="Rectangle 386"/>
          <p:cNvSpPr>
            <a:spLocks noChangeArrowheads="1"/>
          </p:cNvSpPr>
          <p:nvPr/>
        </p:nvSpPr>
        <p:spPr bwMode="auto">
          <a:xfrm>
            <a:off x="3416391" y="5245837"/>
            <a:ext cx="42523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8" name="Rectangle 387"/>
          <p:cNvSpPr>
            <a:spLocks noChangeArrowheads="1"/>
          </p:cNvSpPr>
          <p:nvPr/>
        </p:nvSpPr>
        <p:spPr bwMode="auto">
          <a:xfrm>
            <a:off x="3435595" y="5245837"/>
            <a:ext cx="10973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9" name="Rectangle 388"/>
          <p:cNvSpPr>
            <a:spLocks noChangeArrowheads="1"/>
          </p:cNvSpPr>
          <p:nvPr/>
        </p:nvSpPr>
        <p:spPr bwMode="auto">
          <a:xfrm>
            <a:off x="3522012" y="5245837"/>
            <a:ext cx="3977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0" name="Rectangle 389"/>
          <p:cNvSpPr>
            <a:spLocks noChangeArrowheads="1"/>
          </p:cNvSpPr>
          <p:nvPr/>
        </p:nvSpPr>
        <p:spPr bwMode="auto">
          <a:xfrm>
            <a:off x="3541216" y="5245837"/>
            <a:ext cx="31549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1" name="Rectangle 390"/>
          <p:cNvSpPr>
            <a:spLocks noChangeArrowheads="1"/>
          </p:cNvSpPr>
          <p:nvPr/>
        </p:nvSpPr>
        <p:spPr bwMode="auto">
          <a:xfrm>
            <a:off x="3553561" y="5245837"/>
            <a:ext cx="28806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2" name="Rectangle 391"/>
          <p:cNvSpPr>
            <a:spLocks noChangeArrowheads="1"/>
          </p:cNvSpPr>
          <p:nvPr/>
        </p:nvSpPr>
        <p:spPr bwMode="auto">
          <a:xfrm>
            <a:off x="3567278" y="5245837"/>
            <a:ext cx="52124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3" name="Rectangle 392"/>
          <p:cNvSpPr>
            <a:spLocks noChangeArrowheads="1"/>
          </p:cNvSpPr>
          <p:nvPr/>
        </p:nvSpPr>
        <p:spPr bwMode="auto">
          <a:xfrm>
            <a:off x="3591969" y="5245837"/>
            <a:ext cx="32921" cy="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4" name="Freeform 393"/>
          <p:cNvSpPr/>
          <p:nvPr/>
        </p:nvSpPr>
        <p:spPr bwMode="auto">
          <a:xfrm>
            <a:off x="7322981" y="2739748"/>
            <a:ext cx="28806" cy="892974"/>
          </a:xfrm>
          <a:custGeom>
            <a:avLst/>
            <a:gdLst>
              <a:gd name="T0" fmla="*/ 9 w 9"/>
              <a:gd name="T1" fmla="*/ 4 h 275"/>
              <a:gd name="T2" fmla="*/ 5 w 9"/>
              <a:gd name="T3" fmla="*/ 0 h 275"/>
              <a:gd name="T4" fmla="*/ 0 w 9"/>
              <a:gd name="T5" fmla="*/ 4 h 275"/>
              <a:gd name="T6" fmla="*/ 3 w 9"/>
              <a:gd name="T7" fmla="*/ 8 h 275"/>
              <a:gd name="T8" fmla="*/ 3 w 9"/>
              <a:gd name="T9" fmla="*/ 275 h 275"/>
              <a:gd name="T10" fmla="*/ 7 w 9"/>
              <a:gd name="T11" fmla="*/ 275 h 275"/>
              <a:gd name="T12" fmla="*/ 7 w 9"/>
              <a:gd name="T13" fmla="*/ 8 h 275"/>
              <a:gd name="T14" fmla="*/ 9 w 9"/>
              <a:gd name="T15" fmla="*/ 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75">
                <a:moveTo>
                  <a:pt x="9" y="4"/>
                </a:moveTo>
                <a:cubicBezTo>
                  <a:pt x="9" y="2"/>
                  <a:pt x="7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3" y="275"/>
                  <a:pt x="3" y="275"/>
                  <a:pt x="3" y="275"/>
                </a:cubicBezTo>
                <a:cubicBezTo>
                  <a:pt x="7" y="275"/>
                  <a:pt x="7" y="275"/>
                  <a:pt x="7" y="275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9" y="6"/>
                  <a:pt x="9" y="4"/>
                </a:cubicBezTo>
                <a:close/>
              </a:path>
            </a:pathLst>
          </a:custGeom>
          <a:solidFill>
            <a:srgbClr val="477B82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5" name="Rectangle 394"/>
          <p:cNvSpPr>
            <a:spLocks noChangeArrowheads="1"/>
          </p:cNvSpPr>
          <p:nvPr/>
        </p:nvSpPr>
        <p:spPr bwMode="auto">
          <a:xfrm>
            <a:off x="6818197" y="2745235"/>
            <a:ext cx="87789" cy="1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6" name="Rectangle 395"/>
          <p:cNvSpPr>
            <a:spLocks noChangeArrowheads="1"/>
          </p:cNvSpPr>
          <p:nvPr/>
        </p:nvSpPr>
        <p:spPr bwMode="auto">
          <a:xfrm>
            <a:off x="6707090" y="2752093"/>
            <a:ext cx="578856" cy="1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7" name="Rectangle 396"/>
          <p:cNvSpPr>
            <a:spLocks noChangeArrowheads="1"/>
          </p:cNvSpPr>
          <p:nvPr/>
        </p:nvSpPr>
        <p:spPr bwMode="auto">
          <a:xfrm>
            <a:off x="6826427" y="2876918"/>
            <a:ext cx="4526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8" name="Rectangle 397"/>
          <p:cNvSpPr>
            <a:spLocks noChangeArrowheads="1"/>
          </p:cNvSpPr>
          <p:nvPr/>
        </p:nvSpPr>
        <p:spPr bwMode="auto">
          <a:xfrm>
            <a:off x="6844259" y="2876918"/>
            <a:ext cx="4115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9" name="Rectangle 398"/>
          <p:cNvSpPr>
            <a:spLocks noChangeArrowheads="1"/>
          </p:cNvSpPr>
          <p:nvPr/>
        </p:nvSpPr>
        <p:spPr bwMode="auto">
          <a:xfrm>
            <a:off x="6864835" y="2876918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0" name="Rectangle 399"/>
          <p:cNvSpPr>
            <a:spLocks noChangeArrowheads="1"/>
          </p:cNvSpPr>
          <p:nvPr/>
        </p:nvSpPr>
        <p:spPr bwMode="auto">
          <a:xfrm>
            <a:off x="6877180" y="2876918"/>
            <a:ext cx="43482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1" name="Rectangle 400"/>
          <p:cNvSpPr>
            <a:spLocks noChangeArrowheads="1"/>
          </p:cNvSpPr>
          <p:nvPr/>
        </p:nvSpPr>
        <p:spPr bwMode="auto">
          <a:xfrm>
            <a:off x="7258512" y="2876918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2" name="Rectangle 401"/>
          <p:cNvSpPr>
            <a:spLocks noChangeArrowheads="1"/>
          </p:cNvSpPr>
          <p:nvPr/>
        </p:nvSpPr>
        <p:spPr bwMode="auto">
          <a:xfrm>
            <a:off x="7270857" y="2876918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3" name="Rectangle 402"/>
          <p:cNvSpPr>
            <a:spLocks noChangeArrowheads="1"/>
          </p:cNvSpPr>
          <p:nvPr/>
        </p:nvSpPr>
        <p:spPr bwMode="auto">
          <a:xfrm>
            <a:off x="6760586" y="2923555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4" name="Rectangle 403"/>
          <p:cNvSpPr>
            <a:spLocks noChangeArrowheads="1"/>
          </p:cNvSpPr>
          <p:nvPr/>
        </p:nvSpPr>
        <p:spPr bwMode="auto">
          <a:xfrm>
            <a:off x="6777046" y="2923555"/>
            <a:ext cx="101505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5" name="Rectangle 404"/>
          <p:cNvSpPr>
            <a:spLocks noChangeArrowheads="1"/>
          </p:cNvSpPr>
          <p:nvPr/>
        </p:nvSpPr>
        <p:spPr bwMode="auto">
          <a:xfrm>
            <a:off x="6855233" y="2923555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6" name="Rectangle 405"/>
          <p:cNvSpPr>
            <a:spLocks noChangeArrowheads="1"/>
          </p:cNvSpPr>
          <p:nvPr/>
        </p:nvSpPr>
        <p:spPr bwMode="auto">
          <a:xfrm>
            <a:off x="6873065" y="2923555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407"/>
          <p:cNvSpPr>
            <a:spLocks noChangeArrowheads="1"/>
          </p:cNvSpPr>
          <p:nvPr/>
        </p:nvSpPr>
        <p:spPr bwMode="auto">
          <a:xfrm>
            <a:off x="6886782" y="2923555"/>
            <a:ext cx="35664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408"/>
          <p:cNvSpPr>
            <a:spLocks noChangeArrowheads="1"/>
          </p:cNvSpPr>
          <p:nvPr/>
        </p:nvSpPr>
        <p:spPr bwMode="auto">
          <a:xfrm>
            <a:off x="7192671" y="2923555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409"/>
          <p:cNvSpPr>
            <a:spLocks noChangeArrowheads="1"/>
          </p:cNvSpPr>
          <p:nvPr/>
        </p:nvSpPr>
        <p:spPr bwMode="auto">
          <a:xfrm>
            <a:off x="7205016" y="2923555"/>
            <a:ext cx="3017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410"/>
          <p:cNvSpPr>
            <a:spLocks noChangeArrowheads="1"/>
          </p:cNvSpPr>
          <p:nvPr/>
        </p:nvSpPr>
        <p:spPr bwMode="auto">
          <a:xfrm>
            <a:off x="7210503" y="2923555"/>
            <a:ext cx="8778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411"/>
          <p:cNvSpPr>
            <a:spLocks noChangeArrowheads="1"/>
          </p:cNvSpPr>
          <p:nvPr/>
        </p:nvSpPr>
        <p:spPr bwMode="auto">
          <a:xfrm>
            <a:off x="6783905" y="2970193"/>
            <a:ext cx="244162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412"/>
          <p:cNvSpPr>
            <a:spLocks noChangeArrowheads="1"/>
          </p:cNvSpPr>
          <p:nvPr/>
        </p:nvSpPr>
        <p:spPr bwMode="auto">
          <a:xfrm>
            <a:off x="6993775" y="2970193"/>
            <a:ext cx="5486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413"/>
          <p:cNvSpPr>
            <a:spLocks noChangeArrowheads="1"/>
          </p:cNvSpPr>
          <p:nvPr/>
        </p:nvSpPr>
        <p:spPr bwMode="auto">
          <a:xfrm>
            <a:off x="7025324" y="2970193"/>
            <a:ext cx="29217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414"/>
          <p:cNvSpPr>
            <a:spLocks noChangeArrowheads="1"/>
          </p:cNvSpPr>
          <p:nvPr/>
        </p:nvSpPr>
        <p:spPr bwMode="auto">
          <a:xfrm>
            <a:off x="6849747" y="3016830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415"/>
          <p:cNvSpPr>
            <a:spLocks noChangeArrowheads="1"/>
          </p:cNvSpPr>
          <p:nvPr/>
        </p:nvSpPr>
        <p:spPr bwMode="auto">
          <a:xfrm>
            <a:off x="6963597" y="3016830"/>
            <a:ext cx="4115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416"/>
          <p:cNvSpPr>
            <a:spLocks noChangeArrowheads="1"/>
          </p:cNvSpPr>
          <p:nvPr/>
        </p:nvSpPr>
        <p:spPr bwMode="auto">
          <a:xfrm>
            <a:off x="6984173" y="3016830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417"/>
          <p:cNvSpPr>
            <a:spLocks noChangeArrowheads="1"/>
          </p:cNvSpPr>
          <p:nvPr/>
        </p:nvSpPr>
        <p:spPr bwMode="auto">
          <a:xfrm>
            <a:off x="7098024" y="3016830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418"/>
          <p:cNvSpPr>
            <a:spLocks noChangeArrowheads="1"/>
          </p:cNvSpPr>
          <p:nvPr/>
        </p:nvSpPr>
        <p:spPr bwMode="auto">
          <a:xfrm>
            <a:off x="7110369" y="3016830"/>
            <a:ext cx="15911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419"/>
          <p:cNvSpPr>
            <a:spLocks noChangeArrowheads="1"/>
          </p:cNvSpPr>
          <p:nvPr/>
        </p:nvSpPr>
        <p:spPr bwMode="auto">
          <a:xfrm>
            <a:off x="7244795" y="3016830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420"/>
          <p:cNvSpPr>
            <a:spLocks noChangeArrowheads="1"/>
          </p:cNvSpPr>
          <p:nvPr/>
        </p:nvSpPr>
        <p:spPr bwMode="auto">
          <a:xfrm>
            <a:off x="7257140" y="3016830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421"/>
          <p:cNvSpPr>
            <a:spLocks noChangeArrowheads="1"/>
          </p:cNvSpPr>
          <p:nvPr/>
        </p:nvSpPr>
        <p:spPr bwMode="auto">
          <a:xfrm>
            <a:off x="6753728" y="3063468"/>
            <a:ext cx="325092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422"/>
          <p:cNvSpPr>
            <a:spLocks noChangeArrowheads="1"/>
          </p:cNvSpPr>
          <p:nvPr/>
        </p:nvSpPr>
        <p:spPr bwMode="auto">
          <a:xfrm>
            <a:off x="7034926" y="3063468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423"/>
          <p:cNvSpPr>
            <a:spLocks noChangeArrowheads="1"/>
          </p:cNvSpPr>
          <p:nvPr/>
        </p:nvSpPr>
        <p:spPr bwMode="auto">
          <a:xfrm>
            <a:off x="7047271" y="3063468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424"/>
          <p:cNvSpPr>
            <a:spLocks noChangeArrowheads="1"/>
          </p:cNvSpPr>
          <p:nvPr/>
        </p:nvSpPr>
        <p:spPr bwMode="auto">
          <a:xfrm>
            <a:off x="7066475" y="3063468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425"/>
          <p:cNvSpPr>
            <a:spLocks noChangeArrowheads="1"/>
          </p:cNvSpPr>
          <p:nvPr/>
        </p:nvSpPr>
        <p:spPr bwMode="auto">
          <a:xfrm>
            <a:off x="7087050" y="3063468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426"/>
          <p:cNvSpPr>
            <a:spLocks noChangeArrowheads="1"/>
          </p:cNvSpPr>
          <p:nvPr/>
        </p:nvSpPr>
        <p:spPr bwMode="auto">
          <a:xfrm>
            <a:off x="7106254" y="3063468"/>
            <a:ext cx="10973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427"/>
          <p:cNvSpPr>
            <a:spLocks noChangeArrowheads="1"/>
          </p:cNvSpPr>
          <p:nvPr/>
        </p:nvSpPr>
        <p:spPr bwMode="auto">
          <a:xfrm>
            <a:off x="7192671" y="3063468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28"/>
          <p:cNvSpPr>
            <a:spLocks noChangeArrowheads="1"/>
          </p:cNvSpPr>
          <p:nvPr/>
        </p:nvSpPr>
        <p:spPr bwMode="auto">
          <a:xfrm>
            <a:off x="7211874" y="3063468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429"/>
          <p:cNvSpPr>
            <a:spLocks noChangeArrowheads="1"/>
          </p:cNvSpPr>
          <p:nvPr/>
        </p:nvSpPr>
        <p:spPr bwMode="auto">
          <a:xfrm>
            <a:off x="7224220" y="3063468"/>
            <a:ext cx="3017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430"/>
          <p:cNvSpPr>
            <a:spLocks noChangeArrowheads="1"/>
          </p:cNvSpPr>
          <p:nvPr/>
        </p:nvSpPr>
        <p:spPr bwMode="auto">
          <a:xfrm>
            <a:off x="7237937" y="3063468"/>
            <a:ext cx="5212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431"/>
          <p:cNvSpPr>
            <a:spLocks noChangeArrowheads="1"/>
          </p:cNvSpPr>
          <p:nvPr/>
        </p:nvSpPr>
        <p:spPr bwMode="auto">
          <a:xfrm>
            <a:off x="7262627" y="3063468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Freeform 432"/>
          <p:cNvSpPr/>
          <p:nvPr/>
        </p:nvSpPr>
        <p:spPr bwMode="auto">
          <a:xfrm>
            <a:off x="6375140" y="2739748"/>
            <a:ext cx="28806" cy="892974"/>
          </a:xfrm>
          <a:custGeom>
            <a:avLst/>
            <a:gdLst>
              <a:gd name="T0" fmla="*/ 9 w 9"/>
              <a:gd name="T1" fmla="*/ 4 h 275"/>
              <a:gd name="T2" fmla="*/ 5 w 9"/>
              <a:gd name="T3" fmla="*/ 0 h 275"/>
              <a:gd name="T4" fmla="*/ 0 w 9"/>
              <a:gd name="T5" fmla="*/ 4 h 275"/>
              <a:gd name="T6" fmla="*/ 3 w 9"/>
              <a:gd name="T7" fmla="*/ 8 h 275"/>
              <a:gd name="T8" fmla="*/ 3 w 9"/>
              <a:gd name="T9" fmla="*/ 275 h 275"/>
              <a:gd name="T10" fmla="*/ 7 w 9"/>
              <a:gd name="T11" fmla="*/ 275 h 275"/>
              <a:gd name="T12" fmla="*/ 7 w 9"/>
              <a:gd name="T13" fmla="*/ 8 h 275"/>
              <a:gd name="T14" fmla="*/ 9 w 9"/>
              <a:gd name="T15" fmla="*/ 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75">
                <a:moveTo>
                  <a:pt x="9" y="4"/>
                </a:moveTo>
                <a:cubicBezTo>
                  <a:pt x="9" y="2"/>
                  <a:pt x="7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3" y="275"/>
                  <a:pt x="3" y="275"/>
                  <a:pt x="3" y="275"/>
                </a:cubicBezTo>
                <a:cubicBezTo>
                  <a:pt x="7" y="275"/>
                  <a:pt x="7" y="275"/>
                  <a:pt x="7" y="275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9" y="6"/>
                  <a:pt x="9" y="4"/>
                </a:cubicBezTo>
                <a:close/>
              </a:path>
            </a:pathLst>
          </a:custGeom>
          <a:solidFill>
            <a:srgbClr val="60AAF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Rectangle 433"/>
          <p:cNvSpPr>
            <a:spLocks noChangeArrowheads="1"/>
          </p:cNvSpPr>
          <p:nvPr/>
        </p:nvSpPr>
        <p:spPr bwMode="auto">
          <a:xfrm>
            <a:off x="5870356" y="2745234"/>
            <a:ext cx="87789" cy="1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434"/>
          <p:cNvSpPr>
            <a:spLocks noChangeArrowheads="1"/>
          </p:cNvSpPr>
          <p:nvPr/>
        </p:nvSpPr>
        <p:spPr bwMode="auto">
          <a:xfrm>
            <a:off x="5807943" y="2745234"/>
            <a:ext cx="578856" cy="1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435"/>
          <p:cNvSpPr>
            <a:spLocks noChangeArrowheads="1"/>
          </p:cNvSpPr>
          <p:nvPr/>
        </p:nvSpPr>
        <p:spPr bwMode="auto">
          <a:xfrm>
            <a:off x="5878586" y="2876917"/>
            <a:ext cx="4526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436"/>
          <p:cNvSpPr>
            <a:spLocks noChangeArrowheads="1"/>
          </p:cNvSpPr>
          <p:nvPr/>
        </p:nvSpPr>
        <p:spPr bwMode="auto">
          <a:xfrm>
            <a:off x="5896418" y="2876917"/>
            <a:ext cx="4115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437"/>
          <p:cNvSpPr>
            <a:spLocks noChangeArrowheads="1"/>
          </p:cNvSpPr>
          <p:nvPr/>
        </p:nvSpPr>
        <p:spPr bwMode="auto">
          <a:xfrm>
            <a:off x="5916994" y="2876917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438"/>
          <p:cNvSpPr>
            <a:spLocks noChangeArrowheads="1"/>
          </p:cNvSpPr>
          <p:nvPr/>
        </p:nvSpPr>
        <p:spPr bwMode="auto">
          <a:xfrm>
            <a:off x="5929339" y="2876917"/>
            <a:ext cx="43482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439"/>
          <p:cNvSpPr>
            <a:spLocks noChangeArrowheads="1"/>
          </p:cNvSpPr>
          <p:nvPr/>
        </p:nvSpPr>
        <p:spPr bwMode="auto">
          <a:xfrm>
            <a:off x="6310670" y="2876917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440"/>
          <p:cNvSpPr>
            <a:spLocks noChangeArrowheads="1"/>
          </p:cNvSpPr>
          <p:nvPr/>
        </p:nvSpPr>
        <p:spPr bwMode="auto">
          <a:xfrm>
            <a:off x="6323015" y="2876917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441"/>
          <p:cNvSpPr>
            <a:spLocks noChangeArrowheads="1"/>
          </p:cNvSpPr>
          <p:nvPr/>
        </p:nvSpPr>
        <p:spPr bwMode="auto">
          <a:xfrm>
            <a:off x="5812745" y="2923555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442"/>
          <p:cNvSpPr>
            <a:spLocks noChangeArrowheads="1"/>
          </p:cNvSpPr>
          <p:nvPr/>
        </p:nvSpPr>
        <p:spPr bwMode="auto">
          <a:xfrm>
            <a:off x="5829205" y="2923555"/>
            <a:ext cx="101505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443"/>
          <p:cNvSpPr>
            <a:spLocks noChangeArrowheads="1"/>
          </p:cNvSpPr>
          <p:nvPr/>
        </p:nvSpPr>
        <p:spPr bwMode="auto">
          <a:xfrm>
            <a:off x="5907392" y="2923555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444"/>
          <p:cNvSpPr>
            <a:spLocks noChangeArrowheads="1"/>
          </p:cNvSpPr>
          <p:nvPr/>
        </p:nvSpPr>
        <p:spPr bwMode="auto">
          <a:xfrm>
            <a:off x="5925224" y="2923555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445"/>
          <p:cNvSpPr>
            <a:spLocks noChangeArrowheads="1"/>
          </p:cNvSpPr>
          <p:nvPr/>
        </p:nvSpPr>
        <p:spPr bwMode="auto">
          <a:xfrm>
            <a:off x="5937569" y="2923555"/>
            <a:ext cx="35801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446"/>
          <p:cNvSpPr>
            <a:spLocks noChangeArrowheads="1"/>
          </p:cNvSpPr>
          <p:nvPr/>
        </p:nvSpPr>
        <p:spPr bwMode="auto">
          <a:xfrm>
            <a:off x="6244829" y="2923555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447"/>
          <p:cNvSpPr>
            <a:spLocks noChangeArrowheads="1"/>
          </p:cNvSpPr>
          <p:nvPr/>
        </p:nvSpPr>
        <p:spPr bwMode="auto">
          <a:xfrm>
            <a:off x="6257174" y="2923555"/>
            <a:ext cx="3017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448"/>
          <p:cNvSpPr>
            <a:spLocks noChangeArrowheads="1"/>
          </p:cNvSpPr>
          <p:nvPr/>
        </p:nvSpPr>
        <p:spPr bwMode="auto">
          <a:xfrm>
            <a:off x="6262661" y="2923555"/>
            <a:ext cx="8778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449"/>
          <p:cNvSpPr>
            <a:spLocks noChangeArrowheads="1"/>
          </p:cNvSpPr>
          <p:nvPr/>
        </p:nvSpPr>
        <p:spPr bwMode="auto">
          <a:xfrm>
            <a:off x="5836063" y="2970193"/>
            <a:ext cx="244162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450"/>
          <p:cNvSpPr>
            <a:spLocks noChangeArrowheads="1"/>
          </p:cNvSpPr>
          <p:nvPr/>
        </p:nvSpPr>
        <p:spPr bwMode="auto">
          <a:xfrm>
            <a:off x="6045933" y="2970193"/>
            <a:ext cx="5486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451"/>
          <p:cNvSpPr>
            <a:spLocks noChangeArrowheads="1"/>
          </p:cNvSpPr>
          <p:nvPr/>
        </p:nvSpPr>
        <p:spPr bwMode="auto">
          <a:xfrm>
            <a:off x="6077482" y="2970193"/>
            <a:ext cx="29217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452"/>
          <p:cNvSpPr>
            <a:spLocks noChangeArrowheads="1"/>
          </p:cNvSpPr>
          <p:nvPr/>
        </p:nvSpPr>
        <p:spPr bwMode="auto">
          <a:xfrm>
            <a:off x="5901905" y="3016830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453"/>
          <p:cNvSpPr>
            <a:spLocks noChangeArrowheads="1"/>
          </p:cNvSpPr>
          <p:nvPr/>
        </p:nvSpPr>
        <p:spPr bwMode="auto">
          <a:xfrm>
            <a:off x="6015756" y="3016830"/>
            <a:ext cx="4115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454"/>
          <p:cNvSpPr>
            <a:spLocks noChangeArrowheads="1"/>
          </p:cNvSpPr>
          <p:nvPr/>
        </p:nvSpPr>
        <p:spPr bwMode="auto">
          <a:xfrm>
            <a:off x="6036331" y="3016830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455"/>
          <p:cNvSpPr>
            <a:spLocks noChangeArrowheads="1"/>
          </p:cNvSpPr>
          <p:nvPr/>
        </p:nvSpPr>
        <p:spPr bwMode="auto">
          <a:xfrm>
            <a:off x="6150182" y="3016830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456"/>
          <p:cNvSpPr>
            <a:spLocks noChangeArrowheads="1"/>
          </p:cNvSpPr>
          <p:nvPr/>
        </p:nvSpPr>
        <p:spPr bwMode="auto">
          <a:xfrm>
            <a:off x="6162527" y="3016830"/>
            <a:ext cx="15911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457"/>
          <p:cNvSpPr>
            <a:spLocks noChangeArrowheads="1"/>
          </p:cNvSpPr>
          <p:nvPr/>
        </p:nvSpPr>
        <p:spPr bwMode="auto">
          <a:xfrm>
            <a:off x="6295582" y="3016830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458"/>
          <p:cNvSpPr>
            <a:spLocks noChangeArrowheads="1"/>
          </p:cNvSpPr>
          <p:nvPr/>
        </p:nvSpPr>
        <p:spPr bwMode="auto">
          <a:xfrm>
            <a:off x="6309299" y="3016830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459"/>
          <p:cNvSpPr>
            <a:spLocks noChangeArrowheads="1"/>
          </p:cNvSpPr>
          <p:nvPr/>
        </p:nvSpPr>
        <p:spPr bwMode="auto">
          <a:xfrm>
            <a:off x="5805886" y="3063468"/>
            <a:ext cx="325092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460"/>
          <p:cNvSpPr>
            <a:spLocks noChangeArrowheads="1"/>
          </p:cNvSpPr>
          <p:nvPr/>
        </p:nvSpPr>
        <p:spPr bwMode="auto">
          <a:xfrm>
            <a:off x="6087084" y="3063468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461"/>
          <p:cNvSpPr>
            <a:spLocks noChangeArrowheads="1"/>
          </p:cNvSpPr>
          <p:nvPr/>
        </p:nvSpPr>
        <p:spPr bwMode="auto">
          <a:xfrm>
            <a:off x="6099429" y="3063468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462"/>
          <p:cNvSpPr>
            <a:spLocks noChangeArrowheads="1"/>
          </p:cNvSpPr>
          <p:nvPr/>
        </p:nvSpPr>
        <p:spPr bwMode="auto">
          <a:xfrm>
            <a:off x="6118633" y="3063468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463"/>
          <p:cNvSpPr>
            <a:spLocks noChangeArrowheads="1"/>
          </p:cNvSpPr>
          <p:nvPr/>
        </p:nvSpPr>
        <p:spPr bwMode="auto">
          <a:xfrm>
            <a:off x="6139208" y="3063468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464"/>
          <p:cNvSpPr>
            <a:spLocks noChangeArrowheads="1"/>
          </p:cNvSpPr>
          <p:nvPr/>
        </p:nvSpPr>
        <p:spPr bwMode="auto">
          <a:xfrm>
            <a:off x="6158412" y="3063468"/>
            <a:ext cx="10973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465"/>
          <p:cNvSpPr>
            <a:spLocks noChangeArrowheads="1"/>
          </p:cNvSpPr>
          <p:nvPr/>
        </p:nvSpPr>
        <p:spPr bwMode="auto">
          <a:xfrm>
            <a:off x="6244829" y="3063468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466"/>
          <p:cNvSpPr>
            <a:spLocks noChangeArrowheads="1"/>
          </p:cNvSpPr>
          <p:nvPr/>
        </p:nvSpPr>
        <p:spPr bwMode="auto">
          <a:xfrm>
            <a:off x="6264033" y="3063468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467"/>
          <p:cNvSpPr>
            <a:spLocks noChangeArrowheads="1"/>
          </p:cNvSpPr>
          <p:nvPr/>
        </p:nvSpPr>
        <p:spPr bwMode="auto">
          <a:xfrm>
            <a:off x="6276378" y="3063468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468"/>
          <p:cNvSpPr>
            <a:spLocks noChangeArrowheads="1"/>
          </p:cNvSpPr>
          <p:nvPr/>
        </p:nvSpPr>
        <p:spPr bwMode="auto">
          <a:xfrm>
            <a:off x="6290095" y="3063468"/>
            <a:ext cx="5212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469"/>
          <p:cNvSpPr>
            <a:spLocks noChangeArrowheads="1"/>
          </p:cNvSpPr>
          <p:nvPr/>
        </p:nvSpPr>
        <p:spPr bwMode="auto">
          <a:xfrm>
            <a:off x="6314785" y="3063468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Freeform 470"/>
          <p:cNvSpPr/>
          <p:nvPr/>
        </p:nvSpPr>
        <p:spPr bwMode="auto">
          <a:xfrm>
            <a:off x="5384776" y="2739748"/>
            <a:ext cx="30177" cy="892974"/>
          </a:xfrm>
          <a:custGeom>
            <a:avLst/>
            <a:gdLst>
              <a:gd name="T0" fmla="*/ 9 w 9"/>
              <a:gd name="T1" fmla="*/ 4 h 275"/>
              <a:gd name="T2" fmla="*/ 4 w 9"/>
              <a:gd name="T3" fmla="*/ 0 h 275"/>
              <a:gd name="T4" fmla="*/ 0 w 9"/>
              <a:gd name="T5" fmla="*/ 4 h 275"/>
              <a:gd name="T6" fmla="*/ 2 w 9"/>
              <a:gd name="T7" fmla="*/ 8 h 275"/>
              <a:gd name="T8" fmla="*/ 2 w 9"/>
              <a:gd name="T9" fmla="*/ 275 h 275"/>
              <a:gd name="T10" fmla="*/ 6 w 9"/>
              <a:gd name="T11" fmla="*/ 275 h 275"/>
              <a:gd name="T12" fmla="*/ 6 w 9"/>
              <a:gd name="T13" fmla="*/ 8 h 275"/>
              <a:gd name="T14" fmla="*/ 9 w 9"/>
              <a:gd name="T15" fmla="*/ 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75">
                <a:moveTo>
                  <a:pt x="9" y="4"/>
                </a:move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1" y="8"/>
                  <a:pt x="2" y="8"/>
                </a:cubicBezTo>
                <a:cubicBezTo>
                  <a:pt x="2" y="275"/>
                  <a:pt x="2" y="275"/>
                  <a:pt x="2" y="275"/>
                </a:cubicBezTo>
                <a:cubicBezTo>
                  <a:pt x="6" y="275"/>
                  <a:pt x="6" y="275"/>
                  <a:pt x="6" y="275"/>
                </a:cubicBezTo>
                <a:cubicBezTo>
                  <a:pt x="6" y="8"/>
                  <a:pt x="6" y="8"/>
                  <a:pt x="6" y="8"/>
                </a:cubicBezTo>
                <a:cubicBezTo>
                  <a:pt x="8" y="8"/>
                  <a:pt x="9" y="6"/>
                  <a:pt x="9" y="4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Rectangle 471"/>
          <p:cNvSpPr>
            <a:spLocks noChangeArrowheads="1"/>
          </p:cNvSpPr>
          <p:nvPr/>
        </p:nvSpPr>
        <p:spPr bwMode="auto">
          <a:xfrm>
            <a:off x="4877248" y="2745234"/>
            <a:ext cx="87789" cy="1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472"/>
          <p:cNvSpPr>
            <a:spLocks noChangeArrowheads="1"/>
          </p:cNvSpPr>
          <p:nvPr/>
        </p:nvSpPr>
        <p:spPr bwMode="auto">
          <a:xfrm>
            <a:off x="4776002" y="2752094"/>
            <a:ext cx="577484" cy="1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473"/>
          <p:cNvSpPr>
            <a:spLocks noChangeArrowheads="1"/>
          </p:cNvSpPr>
          <p:nvPr/>
        </p:nvSpPr>
        <p:spPr bwMode="auto">
          <a:xfrm>
            <a:off x="4885478" y="2876917"/>
            <a:ext cx="4526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474"/>
          <p:cNvSpPr>
            <a:spLocks noChangeArrowheads="1"/>
          </p:cNvSpPr>
          <p:nvPr/>
        </p:nvSpPr>
        <p:spPr bwMode="auto">
          <a:xfrm>
            <a:off x="4903310" y="2876917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475"/>
          <p:cNvSpPr>
            <a:spLocks noChangeArrowheads="1"/>
          </p:cNvSpPr>
          <p:nvPr/>
        </p:nvSpPr>
        <p:spPr bwMode="auto">
          <a:xfrm>
            <a:off x="4925257" y="2876917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476"/>
          <p:cNvSpPr>
            <a:spLocks noChangeArrowheads="1"/>
          </p:cNvSpPr>
          <p:nvPr/>
        </p:nvSpPr>
        <p:spPr bwMode="auto">
          <a:xfrm>
            <a:off x="4937603" y="2876917"/>
            <a:ext cx="43482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477"/>
          <p:cNvSpPr>
            <a:spLocks noChangeArrowheads="1"/>
          </p:cNvSpPr>
          <p:nvPr/>
        </p:nvSpPr>
        <p:spPr bwMode="auto">
          <a:xfrm>
            <a:off x="5317562" y="2876917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478"/>
          <p:cNvSpPr>
            <a:spLocks noChangeArrowheads="1"/>
          </p:cNvSpPr>
          <p:nvPr/>
        </p:nvSpPr>
        <p:spPr bwMode="auto">
          <a:xfrm>
            <a:off x="5331279" y="2876917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479"/>
          <p:cNvSpPr>
            <a:spLocks noChangeArrowheads="1"/>
          </p:cNvSpPr>
          <p:nvPr/>
        </p:nvSpPr>
        <p:spPr bwMode="auto">
          <a:xfrm>
            <a:off x="4819637" y="2923555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480"/>
          <p:cNvSpPr>
            <a:spLocks noChangeArrowheads="1"/>
          </p:cNvSpPr>
          <p:nvPr/>
        </p:nvSpPr>
        <p:spPr bwMode="auto">
          <a:xfrm>
            <a:off x="4837469" y="2923555"/>
            <a:ext cx="10013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481"/>
          <p:cNvSpPr>
            <a:spLocks noChangeArrowheads="1"/>
          </p:cNvSpPr>
          <p:nvPr/>
        </p:nvSpPr>
        <p:spPr bwMode="auto">
          <a:xfrm>
            <a:off x="4915656" y="2923555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482"/>
          <p:cNvSpPr>
            <a:spLocks noChangeArrowheads="1"/>
          </p:cNvSpPr>
          <p:nvPr/>
        </p:nvSpPr>
        <p:spPr bwMode="auto">
          <a:xfrm>
            <a:off x="4933488" y="2923555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483"/>
          <p:cNvSpPr>
            <a:spLocks noChangeArrowheads="1"/>
          </p:cNvSpPr>
          <p:nvPr/>
        </p:nvSpPr>
        <p:spPr bwMode="auto">
          <a:xfrm>
            <a:off x="4945833" y="2923555"/>
            <a:ext cx="35664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etuer 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484"/>
          <p:cNvSpPr>
            <a:spLocks noChangeArrowheads="1"/>
          </p:cNvSpPr>
          <p:nvPr/>
        </p:nvSpPr>
        <p:spPr bwMode="auto">
          <a:xfrm>
            <a:off x="5253093" y="2923555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485"/>
          <p:cNvSpPr>
            <a:spLocks noChangeArrowheads="1"/>
          </p:cNvSpPr>
          <p:nvPr/>
        </p:nvSpPr>
        <p:spPr bwMode="auto">
          <a:xfrm>
            <a:off x="5265438" y="2923555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486"/>
          <p:cNvSpPr>
            <a:spLocks noChangeArrowheads="1"/>
          </p:cNvSpPr>
          <p:nvPr/>
        </p:nvSpPr>
        <p:spPr bwMode="auto">
          <a:xfrm>
            <a:off x="5270925" y="2923555"/>
            <a:ext cx="8778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 sed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487"/>
          <p:cNvSpPr>
            <a:spLocks noChangeArrowheads="1"/>
          </p:cNvSpPr>
          <p:nvPr/>
        </p:nvSpPr>
        <p:spPr bwMode="auto">
          <a:xfrm>
            <a:off x="4844327" y="2970193"/>
            <a:ext cx="242790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488"/>
          <p:cNvSpPr>
            <a:spLocks noChangeArrowheads="1"/>
          </p:cNvSpPr>
          <p:nvPr/>
        </p:nvSpPr>
        <p:spPr bwMode="auto">
          <a:xfrm>
            <a:off x="5052825" y="2970193"/>
            <a:ext cx="56240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489"/>
          <p:cNvSpPr>
            <a:spLocks noChangeArrowheads="1"/>
          </p:cNvSpPr>
          <p:nvPr/>
        </p:nvSpPr>
        <p:spPr bwMode="auto">
          <a:xfrm>
            <a:off x="5085746" y="2970193"/>
            <a:ext cx="29217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y nibh euismod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490"/>
          <p:cNvSpPr>
            <a:spLocks noChangeArrowheads="1"/>
          </p:cNvSpPr>
          <p:nvPr/>
        </p:nvSpPr>
        <p:spPr bwMode="auto">
          <a:xfrm>
            <a:off x="4908797" y="3016830"/>
            <a:ext cx="144028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491"/>
          <p:cNvSpPr>
            <a:spLocks noChangeArrowheads="1"/>
          </p:cNvSpPr>
          <p:nvPr/>
        </p:nvSpPr>
        <p:spPr bwMode="auto">
          <a:xfrm>
            <a:off x="5022648" y="3016830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492"/>
          <p:cNvSpPr>
            <a:spLocks noChangeArrowheads="1"/>
          </p:cNvSpPr>
          <p:nvPr/>
        </p:nvSpPr>
        <p:spPr bwMode="auto">
          <a:xfrm>
            <a:off x="5044595" y="3016830"/>
            <a:ext cx="14265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493"/>
          <p:cNvSpPr>
            <a:spLocks noChangeArrowheads="1"/>
          </p:cNvSpPr>
          <p:nvPr/>
        </p:nvSpPr>
        <p:spPr bwMode="auto">
          <a:xfrm>
            <a:off x="5157074" y="3016830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494"/>
          <p:cNvSpPr>
            <a:spLocks noChangeArrowheads="1"/>
          </p:cNvSpPr>
          <p:nvPr/>
        </p:nvSpPr>
        <p:spPr bwMode="auto">
          <a:xfrm>
            <a:off x="5169419" y="3016830"/>
            <a:ext cx="15911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Rectangle 495"/>
          <p:cNvSpPr>
            <a:spLocks noChangeArrowheads="1"/>
          </p:cNvSpPr>
          <p:nvPr/>
        </p:nvSpPr>
        <p:spPr bwMode="auto">
          <a:xfrm>
            <a:off x="5303846" y="3016830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496"/>
          <p:cNvSpPr>
            <a:spLocks noChangeArrowheads="1"/>
          </p:cNvSpPr>
          <p:nvPr/>
        </p:nvSpPr>
        <p:spPr bwMode="auto">
          <a:xfrm>
            <a:off x="5316191" y="3016830"/>
            <a:ext cx="3977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497"/>
          <p:cNvSpPr>
            <a:spLocks noChangeArrowheads="1"/>
          </p:cNvSpPr>
          <p:nvPr/>
        </p:nvSpPr>
        <p:spPr bwMode="auto">
          <a:xfrm>
            <a:off x="4814150" y="3063468"/>
            <a:ext cx="325092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magna 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498"/>
          <p:cNvSpPr>
            <a:spLocks noChangeArrowheads="1"/>
          </p:cNvSpPr>
          <p:nvPr/>
        </p:nvSpPr>
        <p:spPr bwMode="auto">
          <a:xfrm>
            <a:off x="5095348" y="3063468"/>
            <a:ext cx="3566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499"/>
          <p:cNvSpPr>
            <a:spLocks noChangeArrowheads="1"/>
          </p:cNvSpPr>
          <p:nvPr/>
        </p:nvSpPr>
        <p:spPr bwMode="auto">
          <a:xfrm>
            <a:off x="5107693" y="3063468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500"/>
          <p:cNvSpPr>
            <a:spLocks noChangeArrowheads="1"/>
          </p:cNvSpPr>
          <p:nvPr/>
        </p:nvSpPr>
        <p:spPr bwMode="auto">
          <a:xfrm>
            <a:off x="5126897" y="3063468"/>
            <a:ext cx="31549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501"/>
          <p:cNvSpPr>
            <a:spLocks noChangeArrowheads="1"/>
          </p:cNvSpPr>
          <p:nvPr/>
        </p:nvSpPr>
        <p:spPr bwMode="auto">
          <a:xfrm>
            <a:off x="5147472" y="3063468"/>
            <a:ext cx="42523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502"/>
          <p:cNvSpPr>
            <a:spLocks noChangeArrowheads="1"/>
          </p:cNvSpPr>
          <p:nvPr/>
        </p:nvSpPr>
        <p:spPr bwMode="auto">
          <a:xfrm>
            <a:off x="5165304" y="3063468"/>
            <a:ext cx="1111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503"/>
          <p:cNvSpPr>
            <a:spLocks noChangeArrowheads="1"/>
          </p:cNvSpPr>
          <p:nvPr/>
        </p:nvSpPr>
        <p:spPr bwMode="auto">
          <a:xfrm>
            <a:off x="5253093" y="3063468"/>
            <a:ext cx="38407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504"/>
          <p:cNvSpPr>
            <a:spLocks noChangeArrowheads="1"/>
          </p:cNvSpPr>
          <p:nvPr/>
        </p:nvSpPr>
        <p:spPr bwMode="auto">
          <a:xfrm>
            <a:off x="5270925" y="3063468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505"/>
          <p:cNvSpPr>
            <a:spLocks noChangeArrowheads="1"/>
          </p:cNvSpPr>
          <p:nvPr/>
        </p:nvSpPr>
        <p:spPr bwMode="auto">
          <a:xfrm>
            <a:off x="5284642" y="3063468"/>
            <a:ext cx="28806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" name="Rectangle 506"/>
          <p:cNvSpPr>
            <a:spLocks noChangeArrowheads="1"/>
          </p:cNvSpPr>
          <p:nvPr/>
        </p:nvSpPr>
        <p:spPr bwMode="auto">
          <a:xfrm>
            <a:off x="5298359" y="3063468"/>
            <a:ext cx="52124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Rectangle 507"/>
          <p:cNvSpPr>
            <a:spLocks noChangeArrowheads="1"/>
          </p:cNvSpPr>
          <p:nvPr/>
        </p:nvSpPr>
        <p:spPr bwMode="auto">
          <a:xfrm>
            <a:off x="5323049" y="3063468"/>
            <a:ext cx="32921" cy="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" name="Freeform 508"/>
          <p:cNvSpPr/>
          <p:nvPr/>
        </p:nvSpPr>
        <p:spPr bwMode="auto">
          <a:xfrm>
            <a:off x="5512343" y="5164906"/>
            <a:ext cx="1304483" cy="886115"/>
          </a:xfrm>
          <a:custGeom>
            <a:avLst/>
            <a:gdLst>
              <a:gd name="T0" fmla="*/ 951 w 951"/>
              <a:gd name="T1" fmla="*/ 321 h 646"/>
              <a:gd name="T2" fmla="*/ 743 w 951"/>
              <a:gd name="T3" fmla="*/ 0 h 646"/>
              <a:gd name="T4" fmla="*/ 743 w 951"/>
              <a:gd name="T5" fmla="*/ 135 h 646"/>
              <a:gd name="T6" fmla="*/ 0 w 951"/>
              <a:gd name="T7" fmla="*/ 135 h 646"/>
              <a:gd name="T8" fmla="*/ 0 w 951"/>
              <a:gd name="T9" fmla="*/ 508 h 646"/>
              <a:gd name="T10" fmla="*/ 743 w 951"/>
              <a:gd name="T11" fmla="*/ 508 h 646"/>
              <a:gd name="T12" fmla="*/ 743 w 951"/>
              <a:gd name="T13" fmla="*/ 646 h 646"/>
              <a:gd name="T14" fmla="*/ 951 w 951"/>
              <a:gd name="T15" fmla="*/ 321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1" h="646">
                <a:moveTo>
                  <a:pt x="951" y="321"/>
                </a:moveTo>
                <a:lnTo>
                  <a:pt x="743" y="0"/>
                </a:lnTo>
                <a:lnTo>
                  <a:pt x="743" y="135"/>
                </a:lnTo>
                <a:lnTo>
                  <a:pt x="0" y="135"/>
                </a:lnTo>
                <a:lnTo>
                  <a:pt x="0" y="508"/>
                </a:lnTo>
                <a:lnTo>
                  <a:pt x="743" y="508"/>
                </a:lnTo>
                <a:lnTo>
                  <a:pt x="743" y="646"/>
                </a:lnTo>
                <a:lnTo>
                  <a:pt x="951" y="3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Rectangle 509"/>
          <p:cNvSpPr>
            <a:spLocks noChangeArrowheads="1"/>
          </p:cNvSpPr>
          <p:nvPr/>
        </p:nvSpPr>
        <p:spPr bwMode="auto">
          <a:xfrm>
            <a:off x="4493173" y="5212915"/>
            <a:ext cx="1372" cy="137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510"/>
          <p:cNvSpPr/>
          <p:nvPr/>
        </p:nvSpPr>
        <p:spPr bwMode="auto">
          <a:xfrm>
            <a:off x="3742856" y="4719104"/>
            <a:ext cx="750318" cy="1075409"/>
          </a:xfrm>
          <a:custGeom>
            <a:avLst/>
            <a:gdLst>
              <a:gd name="T0" fmla="*/ 231 w 231"/>
              <a:gd name="T1" fmla="*/ 331 h 331"/>
              <a:gd name="T2" fmla="*/ 231 w 231"/>
              <a:gd name="T3" fmla="*/ 318 h 331"/>
              <a:gd name="T4" fmla="*/ 231 w 231"/>
              <a:gd name="T5" fmla="*/ 152 h 331"/>
              <a:gd name="T6" fmla="*/ 158 w 231"/>
              <a:gd name="T7" fmla="*/ 0 h 331"/>
              <a:gd name="T8" fmla="*/ 0 w 231"/>
              <a:gd name="T9" fmla="*/ 0 h 331"/>
              <a:gd name="T10" fmla="*/ 231 w 231"/>
              <a:gd name="T11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" h="331">
                <a:moveTo>
                  <a:pt x="231" y="331"/>
                </a:moveTo>
                <a:cubicBezTo>
                  <a:pt x="231" y="318"/>
                  <a:pt x="231" y="318"/>
                  <a:pt x="231" y="318"/>
                </a:cubicBezTo>
                <a:cubicBezTo>
                  <a:pt x="231" y="152"/>
                  <a:pt x="231" y="152"/>
                  <a:pt x="231" y="152"/>
                </a:cubicBezTo>
                <a:cubicBezTo>
                  <a:pt x="187" y="116"/>
                  <a:pt x="158" y="62"/>
                  <a:pt x="15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2"/>
                  <a:pt x="96" y="281"/>
                  <a:pt x="231" y="3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511"/>
          <p:cNvSpPr/>
          <p:nvPr/>
        </p:nvSpPr>
        <p:spPr bwMode="auto">
          <a:xfrm>
            <a:off x="4493173" y="5164906"/>
            <a:ext cx="1304483" cy="886115"/>
          </a:xfrm>
          <a:custGeom>
            <a:avLst/>
            <a:gdLst>
              <a:gd name="T0" fmla="*/ 402 w 402"/>
              <a:gd name="T1" fmla="*/ 136 h 273"/>
              <a:gd name="T2" fmla="*/ 314 w 402"/>
              <a:gd name="T3" fmla="*/ 0 h 273"/>
              <a:gd name="T4" fmla="*/ 314 w 402"/>
              <a:gd name="T5" fmla="*/ 57 h 273"/>
              <a:gd name="T6" fmla="*/ 121 w 402"/>
              <a:gd name="T7" fmla="*/ 57 h 273"/>
              <a:gd name="T8" fmla="*/ 0 w 402"/>
              <a:gd name="T9" fmla="*/ 15 h 273"/>
              <a:gd name="T10" fmla="*/ 0 w 402"/>
              <a:gd name="T11" fmla="*/ 194 h 273"/>
              <a:gd name="T12" fmla="*/ 121 w 402"/>
              <a:gd name="T13" fmla="*/ 215 h 273"/>
              <a:gd name="T14" fmla="*/ 314 w 402"/>
              <a:gd name="T15" fmla="*/ 215 h 273"/>
              <a:gd name="T16" fmla="*/ 314 w 402"/>
              <a:gd name="T17" fmla="*/ 273 h 273"/>
              <a:gd name="T18" fmla="*/ 402 w 402"/>
              <a:gd name="T19" fmla="*/ 13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2" h="273">
                <a:moveTo>
                  <a:pt x="402" y="136"/>
                </a:moveTo>
                <a:cubicBezTo>
                  <a:pt x="314" y="0"/>
                  <a:pt x="314" y="0"/>
                  <a:pt x="314" y="0"/>
                </a:cubicBezTo>
                <a:cubicBezTo>
                  <a:pt x="314" y="57"/>
                  <a:pt x="314" y="57"/>
                  <a:pt x="314" y="5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76" y="57"/>
                  <a:pt x="33" y="41"/>
                  <a:pt x="0" y="15"/>
                </a:cubicBezTo>
                <a:cubicBezTo>
                  <a:pt x="0" y="194"/>
                  <a:pt x="0" y="194"/>
                  <a:pt x="0" y="194"/>
                </a:cubicBezTo>
                <a:cubicBezTo>
                  <a:pt x="38" y="208"/>
                  <a:pt x="79" y="215"/>
                  <a:pt x="121" y="215"/>
                </a:cubicBezTo>
                <a:cubicBezTo>
                  <a:pt x="314" y="215"/>
                  <a:pt x="314" y="215"/>
                  <a:pt x="314" y="215"/>
                </a:cubicBezTo>
                <a:cubicBezTo>
                  <a:pt x="314" y="273"/>
                  <a:pt x="314" y="273"/>
                  <a:pt x="314" y="273"/>
                </a:cubicBezTo>
                <a:lnTo>
                  <a:pt x="402" y="136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512"/>
          <p:cNvSpPr/>
          <p:nvPr/>
        </p:nvSpPr>
        <p:spPr bwMode="auto">
          <a:xfrm>
            <a:off x="3742856" y="3645067"/>
            <a:ext cx="750318" cy="1074038"/>
          </a:xfrm>
          <a:custGeom>
            <a:avLst/>
            <a:gdLst>
              <a:gd name="T0" fmla="*/ 0 w 231"/>
              <a:gd name="T1" fmla="*/ 331 h 331"/>
              <a:gd name="T2" fmla="*/ 158 w 231"/>
              <a:gd name="T3" fmla="*/ 331 h 331"/>
              <a:gd name="T4" fmla="*/ 231 w 231"/>
              <a:gd name="T5" fmla="*/ 179 h 331"/>
              <a:gd name="T6" fmla="*/ 231 w 231"/>
              <a:gd name="T7" fmla="*/ 14 h 331"/>
              <a:gd name="T8" fmla="*/ 231 w 231"/>
              <a:gd name="T9" fmla="*/ 0 h 331"/>
              <a:gd name="T10" fmla="*/ 0 w 231"/>
              <a:gd name="T11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" h="331">
                <a:moveTo>
                  <a:pt x="0" y="331"/>
                </a:moveTo>
                <a:cubicBezTo>
                  <a:pt x="158" y="331"/>
                  <a:pt x="158" y="331"/>
                  <a:pt x="158" y="331"/>
                </a:cubicBezTo>
                <a:cubicBezTo>
                  <a:pt x="158" y="270"/>
                  <a:pt x="187" y="215"/>
                  <a:pt x="231" y="179"/>
                </a:cubicBezTo>
                <a:cubicBezTo>
                  <a:pt x="231" y="14"/>
                  <a:pt x="231" y="14"/>
                  <a:pt x="231" y="14"/>
                </a:cubicBezTo>
                <a:cubicBezTo>
                  <a:pt x="231" y="0"/>
                  <a:pt x="231" y="0"/>
                  <a:pt x="231" y="0"/>
                </a:cubicBezTo>
                <a:cubicBezTo>
                  <a:pt x="96" y="50"/>
                  <a:pt x="0" y="179"/>
                  <a:pt x="0" y="331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513"/>
          <p:cNvSpPr/>
          <p:nvPr/>
        </p:nvSpPr>
        <p:spPr bwMode="auto">
          <a:xfrm>
            <a:off x="3552190" y="4719104"/>
            <a:ext cx="888859" cy="286684"/>
          </a:xfrm>
          <a:custGeom>
            <a:avLst/>
            <a:gdLst>
              <a:gd name="T0" fmla="*/ 324 w 648"/>
              <a:gd name="T1" fmla="*/ 209 h 209"/>
              <a:gd name="T2" fmla="*/ 648 w 648"/>
              <a:gd name="T3" fmla="*/ 0 h 209"/>
              <a:gd name="T4" fmla="*/ 0 w 648"/>
              <a:gd name="T5" fmla="*/ 0 h 209"/>
              <a:gd name="T6" fmla="*/ 324 w 648"/>
              <a:gd name="T7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8" h="209">
                <a:moveTo>
                  <a:pt x="324" y="209"/>
                </a:moveTo>
                <a:lnTo>
                  <a:pt x="648" y="0"/>
                </a:lnTo>
                <a:lnTo>
                  <a:pt x="0" y="0"/>
                </a:lnTo>
                <a:lnTo>
                  <a:pt x="324" y="209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Rectangle 514"/>
          <p:cNvSpPr>
            <a:spLocks noChangeArrowheads="1"/>
          </p:cNvSpPr>
          <p:nvPr/>
        </p:nvSpPr>
        <p:spPr bwMode="auto">
          <a:xfrm>
            <a:off x="4954063" y="1561461"/>
            <a:ext cx="38407" cy="148143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Rectangle 515"/>
          <p:cNvSpPr>
            <a:spLocks noChangeArrowheads="1"/>
          </p:cNvSpPr>
          <p:nvPr/>
        </p:nvSpPr>
        <p:spPr bwMode="auto">
          <a:xfrm>
            <a:off x="5044595" y="1473673"/>
            <a:ext cx="35664" cy="235932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Rectangle 516"/>
          <p:cNvSpPr>
            <a:spLocks noChangeArrowheads="1"/>
          </p:cNvSpPr>
          <p:nvPr/>
        </p:nvSpPr>
        <p:spPr bwMode="auto">
          <a:xfrm>
            <a:off x="5132384" y="1417433"/>
            <a:ext cx="35664" cy="292171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Rectangle 517"/>
          <p:cNvSpPr>
            <a:spLocks noChangeArrowheads="1"/>
          </p:cNvSpPr>
          <p:nvPr/>
        </p:nvSpPr>
        <p:spPr bwMode="auto">
          <a:xfrm>
            <a:off x="5220172" y="1509337"/>
            <a:ext cx="38407" cy="200268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Rectangle 518"/>
          <p:cNvSpPr>
            <a:spLocks noChangeArrowheads="1"/>
          </p:cNvSpPr>
          <p:nvPr/>
        </p:nvSpPr>
        <p:spPr bwMode="auto">
          <a:xfrm>
            <a:off x="5310704" y="1447610"/>
            <a:ext cx="35664" cy="261994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519"/>
          <p:cNvSpPr/>
          <p:nvPr/>
        </p:nvSpPr>
        <p:spPr bwMode="auto">
          <a:xfrm>
            <a:off x="4882735" y="1704117"/>
            <a:ext cx="548678" cy="12345"/>
          </a:xfrm>
          <a:custGeom>
            <a:avLst/>
            <a:gdLst>
              <a:gd name="T0" fmla="*/ 167 w 169"/>
              <a:gd name="T1" fmla="*/ 4 h 4"/>
              <a:gd name="T2" fmla="*/ 2 w 169"/>
              <a:gd name="T3" fmla="*/ 4 h 4"/>
              <a:gd name="T4" fmla="*/ 0 w 169"/>
              <a:gd name="T5" fmla="*/ 2 h 4"/>
              <a:gd name="T6" fmla="*/ 2 w 169"/>
              <a:gd name="T7" fmla="*/ 0 h 4"/>
              <a:gd name="T8" fmla="*/ 167 w 169"/>
              <a:gd name="T9" fmla="*/ 0 h 4"/>
              <a:gd name="T10" fmla="*/ 169 w 169"/>
              <a:gd name="T11" fmla="*/ 2 h 4"/>
              <a:gd name="T12" fmla="*/ 167 w 169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4">
                <a:moveTo>
                  <a:pt x="167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4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8" y="0"/>
                  <a:pt x="169" y="1"/>
                  <a:pt x="169" y="2"/>
                </a:cubicBezTo>
                <a:cubicBezTo>
                  <a:pt x="169" y="4"/>
                  <a:pt x="168" y="4"/>
                  <a:pt x="167" y="4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Rectangle 520"/>
          <p:cNvSpPr>
            <a:spLocks noChangeArrowheads="1"/>
          </p:cNvSpPr>
          <p:nvPr/>
        </p:nvSpPr>
        <p:spPr bwMode="auto">
          <a:xfrm>
            <a:off x="6781162" y="3329577"/>
            <a:ext cx="35664" cy="1495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Rectangle 521"/>
          <p:cNvSpPr>
            <a:spLocks noChangeArrowheads="1"/>
          </p:cNvSpPr>
          <p:nvPr/>
        </p:nvSpPr>
        <p:spPr bwMode="auto">
          <a:xfrm>
            <a:off x="6868950" y="3243160"/>
            <a:ext cx="35664" cy="2359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Rectangle 522"/>
          <p:cNvSpPr>
            <a:spLocks noChangeArrowheads="1"/>
          </p:cNvSpPr>
          <p:nvPr/>
        </p:nvSpPr>
        <p:spPr bwMode="auto">
          <a:xfrm>
            <a:off x="6959482" y="3186920"/>
            <a:ext cx="35664" cy="2921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Rectangle 523"/>
          <p:cNvSpPr>
            <a:spLocks noChangeArrowheads="1"/>
          </p:cNvSpPr>
          <p:nvPr/>
        </p:nvSpPr>
        <p:spPr bwMode="auto">
          <a:xfrm>
            <a:off x="7047271" y="3278824"/>
            <a:ext cx="35664" cy="2002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Rectangle 524"/>
          <p:cNvSpPr>
            <a:spLocks noChangeArrowheads="1"/>
          </p:cNvSpPr>
          <p:nvPr/>
        </p:nvSpPr>
        <p:spPr bwMode="auto">
          <a:xfrm>
            <a:off x="7135059" y="3212983"/>
            <a:ext cx="35664" cy="2661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525"/>
          <p:cNvSpPr/>
          <p:nvPr/>
        </p:nvSpPr>
        <p:spPr bwMode="auto">
          <a:xfrm>
            <a:off x="6709834" y="3473605"/>
            <a:ext cx="544563" cy="12345"/>
          </a:xfrm>
          <a:custGeom>
            <a:avLst/>
            <a:gdLst>
              <a:gd name="T0" fmla="*/ 166 w 168"/>
              <a:gd name="T1" fmla="*/ 4 h 4"/>
              <a:gd name="T2" fmla="*/ 2 w 168"/>
              <a:gd name="T3" fmla="*/ 4 h 4"/>
              <a:gd name="T4" fmla="*/ 0 w 168"/>
              <a:gd name="T5" fmla="*/ 2 h 4"/>
              <a:gd name="T6" fmla="*/ 2 w 168"/>
              <a:gd name="T7" fmla="*/ 0 h 4"/>
              <a:gd name="T8" fmla="*/ 166 w 168"/>
              <a:gd name="T9" fmla="*/ 0 h 4"/>
              <a:gd name="T10" fmla="*/ 168 w 168"/>
              <a:gd name="T11" fmla="*/ 2 h 4"/>
              <a:gd name="T12" fmla="*/ 166 w 16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" h="4">
                <a:moveTo>
                  <a:pt x="166" y="4"/>
                </a:moveTo>
                <a:cubicBezTo>
                  <a:pt x="2" y="4"/>
                  <a:pt x="2" y="4"/>
                  <a:pt x="2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7" y="0"/>
                  <a:pt x="168" y="1"/>
                  <a:pt x="168" y="2"/>
                </a:cubicBezTo>
                <a:cubicBezTo>
                  <a:pt x="168" y="3"/>
                  <a:pt x="167" y="4"/>
                  <a:pt x="166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Rectangle 526"/>
          <p:cNvSpPr>
            <a:spLocks noChangeArrowheads="1"/>
          </p:cNvSpPr>
          <p:nvPr/>
        </p:nvSpPr>
        <p:spPr bwMode="auto">
          <a:xfrm>
            <a:off x="3893742" y="4394013"/>
            <a:ext cx="289428" cy="1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2008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Rectangle 527"/>
          <p:cNvSpPr>
            <a:spLocks noChangeArrowheads="1"/>
          </p:cNvSpPr>
          <p:nvPr/>
        </p:nvSpPr>
        <p:spPr bwMode="auto">
          <a:xfrm>
            <a:off x="4118700" y="5245836"/>
            <a:ext cx="288056" cy="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2009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528"/>
          <p:cNvSpPr>
            <a:spLocks noChangeArrowheads="1"/>
          </p:cNvSpPr>
          <p:nvPr/>
        </p:nvSpPr>
        <p:spPr bwMode="auto">
          <a:xfrm>
            <a:off x="5011674" y="5539379"/>
            <a:ext cx="289428" cy="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2010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529"/>
          <p:cNvSpPr>
            <a:spLocks noChangeArrowheads="1"/>
          </p:cNvSpPr>
          <p:nvPr/>
        </p:nvSpPr>
        <p:spPr bwMode="auto">
          <a:xfrm>
            <a:off x="6073367" y="5539379"/>
            <a:ext cx="289428" cy="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2011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Rectangle 530"/>
          <p:cNvSpPr>
            <a:spLocks noChangeArrowheads="1"/>
          </p:cNvSpPr>
          <p:nvPr/>
        </p:nvSpPr>
        <p:spPr bwMode="auto">
          <a:xfrm>
            <a:off x="7033554" y="5539379"/>
            <a:ext cx="288056" cy="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2012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Freeform 531"/>
          <p:cNvSpPr/>
          <p:nvPr/>
        </p:nvSpPr>
        <p:spPr bwMode="auto">
          <a:xfrm>
            <a:off x="5726328" y="1464071"/>
            <a:ext cx="57611" cy="90532"/>
          </a:xfrm>
          <a:custGeom>
            <a:avLst/>
            <a:gdLst>
              <a:gd name="T0" fmla="*/ 14 w 18"/>
              <a:gd name="T1" fmla="*/ 11 h 28"/>
              <a:gd name="T2" fmla="*/ 15 w 18"/>
              <a:gd name="T3" fmla="*/ 6 h 28"/>
              <a:gd name="T4" fmla="*/ 9 w 18"/>
              <a:gd name="T5" fmla="*/ 0 h 28"/>
              <a:gd name="T6" fmla="*/ 3 w 18"/>
              <a:gd name="T7" fmla="*/ 6 h 28"/>
              <a:gd name="T8" fmla="*/ 5 w 18"/>
              <a:gd name="T9" fmla="*/ 11 h 28"/>
              <a:gd name="T10" fmla="*/ 0 w 18"/>
              <a:gd name="T11" fmla="*/ 19 h 28"/>
              <a:gd name="T12" fmla="*/ 0 w 18"/>
              <a:gd name="T13" fmla="*/ 28 h 28"/>
              <a:gd name="T14" fmla="*/ 18 w 18"/>
              <a:gd name="T15" fmla="*/ 28 h 28"/>
              <a:gd name="T16" fmla="*/ 18 w 18"/>
              <a:gd name="T17" fmla="*/ 19 h 28"/>
              <a:gd name="T18" fmla="*/ 14 w 18"/>
              <a:gd name="T19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8">
                <a:moveTo>
                  <a:pt x="14" y="11"/>
                </a:moveTo>
                <a:cubicBezTo>
                  <a:pt x="15" y="10"/>
                  <a:pt x="15" y="8"/>
                  <a:pt x="15" y="6"/>
                </a:cubicBezTo>
                <a:cubicBezTo>
                  <a:pt x="15" y="3"/>
                  <a:pt x="13" y="0"/>
                  <a:pt x="9" y="0"/>
                </a:cubicBezTo>
                <a:cubicBezTo>
                  <a:pt x="6" y="0"/>
                  <a:pt x="3" y="3"/>
                  <a:pt x="3" y="6"/>
                </a:cubicBezTo>
                <a:cubicBezTo>
                  <a:pt x="3" y="8"/>
                  <a:pt x="4" y="10"/>
                  <a:pt x="5" y="11"/>
                </a:cubicBezTo>
                <a:cubicBezTo>
                  <a:pt x="2" y="12"/>
                  <a:pt x="0" y="15"/>
                  <a:pt x="0" y="19"/>
                </a:cubicBezTo>
                <a:cubicBezTo>
                  <a:pt x="0" y="28"/>
                  <a:pt x="0" y="28"/>
                  <a:pt x="0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5"/>
                  <a:pt x="17" y="12"/>
                  <a:pt x="14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532"/>
          <p:cNvSpPr/>
          <p:nvPr/>
        </p:nvSpPr>
        <p:spPr bwMode="auto">
          <a:xfrm>
            <a:off x="5823718" y="1464071"/>
            <a:ext cx="57611" cy="90532"/>
          </a:xfrm>
          <a:custGeom>
            <a:avLst/>
            <a:gdLst>
              <a:gd name="T0" fmla="*/ 13 w 18"/>
              <a:gd name="T1" fmla="*/ 11 h 28"/>
              <a:gd name="T2" fmla="*/ 15 w 18"/>
              <a:gd name="T3" fmla="*/ 6 h 28"/>
              <a:gd name="T4" fmla="*/ 9 w 18"/>
              <a:gd name="T5" fmla="*/ 0 h 28"/>
              <a:gd name="T6" fmla="*/ 3 w 18"/>
              <a:gd name="T7" fmla="*/ 6 h 28"/>
              <a:gd name="T8" fmla="*/ 4 w 18"/>
              <a:gd name="T9" fmla="*/ 11 h 28"/>
              <a:gd name="T10" fmla="*/ 0 w 18"/>
              <a:gd name="T11" fmla="*/ 19 h 28"/>
              <a:gd name="T12" fmla="*/ 0 w 18"/>
              <a:gd name="T13" fmla="*/ 28 h 28"/>
              <a:gd name="T14" fmla="*/ 18 w 18"/>
              <a:gd name="T15" fmla="*/ 28 h 28"/>
              <a:gd name="T16" fmla="*/ 18 w 18"/>
              <a:gd name="T17" fmla="*/ 19 h 28"/>
              <a:gd name="T18" fmla="*/ 13 w 18"/>
              <a:gd name="T19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8">
                <a:moveTo>
                  <a:pt x="13" y="11"/>
                </a:moveTo>
                <a:cubicBezTo>
                  <a:pt x="14" y="10"/>
                  <a:pt x="15" y="8"/>
                  <a:pt x="15" y="6"/>
                </a:cubicBezTo>
                <a:cubicBezTo>
                  <a:pt x="15" y="3"/>
                  <a:pt x="12" y="0"/>
                  <a:pt x="9" y="0"/>
                </a:cubicBezTo>
                <a:cubicBezTo>
                  <a:pt x="5" y="0"/>
                  <a:pt x="3" y="3"/>
                  <a:pt x="3" y="6"/>
                </a:cubicBezTo>
                <a:cubicBezTo>
                  <a:pt x="3" y="8"/>
                  <a:pt x="3" y="10"/>
                  <a:pt x="4" y="11"/>
                </a:cubicBezTo>
                <a:cubicBezTo>
                  <a:pt x="1" y="12"/>
                  <a:pt x="0" y="15"/>
                  <a:pt x="0" y="19"/>
                </a:cubicBezTo>
                <a:cubicBezTo>
                  <a:pt x="0" y="28"/>
                  <a:pt x="0" y="28"/>
                  <a:pt x="0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5"/>
                  <a:pt x="16" y="12"/>
                  <a:pt x="13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533"/>
          <p:cNvSpPr/>
          <p:nvPr/>
        </p:nvSpPr>
        <p:spPr bwMode="auto">
          <a:xfrm>
            <a:off x="5918365" y="1464071"/>
            <a:ext cx="57611" cy="90532"/>
          </a:xfrm>
          <a:custGeom>
            <a:avLst/>
            <a:gdLst>
              <a:gd name="T0" fmla="*/ 14 w 18"/>
              <a:gd name="T1" fmla="*/ 11 h 28"/>
              <a:gd name="T2" fmla="*/ 15 w 18"/>
              <a:gd name="T3" fmla="*/ 6 h 28"/>
              <a:gd name="T4" fmla="*/ 9 w 18"/>
              <a:gd name="T5" fmla="*/ 0 h 28"/>
              <a:gd name="T6" fmla="*/ 3 w 18"/>
              <a:gd name="T7" fmla="*/ 6 h 28"/>
              <a:gd name="T8" fmla="*/ 5 w 18"/>
              <a:gd name="T9" fmla="*/ 11 h 28"/>
              <a:gd name="T10" fmla="*/ 0 w 18"/>
              <a:gd name="T11" fmla="*/ 19 h 28"/>
              <a:gd name="T12" fmla="*/ 0 w 18"/>
              <a:gd name="T13" fmla="*/ 28 h 28"/>
              <a:gd name="T14" fmla="*/ 18 w 18"/>
              <a:gd name="T15" fmla="*/ 28 h 28"/>
              <a:gd name="T16" fmla="*/ 18 w 18"/>
              <a:gd name="T17" fmla="*/ 19 h 28"/>
              <a:gd name="T18" fmla="*/ 14 w 18"/>
              <a:gd name="T19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8">
                <a:moveTo>
                  <a:pt x="14" y="11"/>
                </a:moveTo>
                <a:cubicBezTo>
                  <a:pt x="15" y="10"/>
                  <a:pt x="15" y="8"/>
                  <a:pt x="15" y="6"/>
                </a:cubicBezTo>
                <a:cubicBezTo>
                  <a:pt x="15" y="3"/>
                  <a:pt x="13" y="0"/>
                  <a:pt x="9" y="0"/>
                </a:cubicBezTo>
                <a:cubicBezTo>
                  <a:pt x="6" y="0"/>
                  <a:pt x="3" y="3"/>
                  <a:pt x="3" y="6"/>
                </a:cubicBezTo>
                <a:cubicBezTo>
                  <a:pt x="3" y="8"/>
                  <a:pt x="4" y="10"/>
                  <a:pt x="5" y="11"/>
                </a:cubicBezTo>
                <a:cubicBezTo>
                  <a:pt x="2" y="12"/>
                  <a:pt x="0" y="15"/>
                  <a:pt x="0" y="19"/>
                </a:cubicBezTo>
                <a:cubicBezTo>
                  <a:pt x="0" y="28"/>
                  <a:pt x="0" y="28"/>
                  <a:pt x="0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5"/>
                  <a:pt x="17" y="12"/>
                  <a:pt x="14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534"/>
          <p:cNvSpPr/>
          <p:nvPr/>
        </p:nvSpPr>
        <p:spPr bwMode="auto">
          <a:xfrm>
            <a:off x="6014384" y="1464071"/>
            <a:ext cx="58983" cy="90532"/>
          </a:xfrm>
          <a:custGeom>
            <a:avLst/>
            <a:gdLst>
              <a:gd name="T0" fmla="*/ 13 w 18"/>
              <a:gd name="T1" fmla="*/ 11 h 28"/>
              <a:gd name="T2" fmla="*/ 15 w 18"/>
              <a:gd name="T3" fmla="*/ 6 h 28"/>
              <a:gd name="T4" fmla="*/ 9 w 18"/>
              <a:gd name="T5" fmla="*/ 0 h 28"/>
              <a:gd name="T6" fmla="*/ 3 w 18"/>
              <a:gd name="T7" fmla="*/ 6 h 28"/>
              <a:gd name="T8" fmla="*/ 4 w 18"/>
              <a:gd name="T9" fmla="*/ 11 h 28"/>
              <a:gd name="T10" fmla="*/ 0 w 18"/>
              <a:gd name="T11" fmla="*/ 19 h 28"/>
              <a:gd name="T12" fmla="*/ 0 w 18"/>
              <a:gd name="T13" fmla="*/ 28 h 28"/>
              <a:gd name="T14" fmla="*/ 18 w 18"/>
              <a:gd name="T15" fmla="*/ 28 h 28"/>
              <a:gd name="T16" fmla="*/ 18 w 18"/>
              <a:gd name="T17" fmla="*/ 19 h 28"/>
              <a:gd name="T18" fmla="*/ 13 w 18"/>
              <a:gd name="T19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8">
                <a:moveTo>
                  <a:pt x="13" y="11"/>
                </a:moveTo>
                <a:cubicBezTo>
                  <a:pt x="14" y="10"/>
                  <a:pt x="15" y="8"/>
                  <a:pt x="15" y="6"/>
                </a:cubicBezTo>
                <a:cubicBezTo>
                  <a:pt x="15" y="3"/>
                  <a:pt x="12" y="0"/>
                  <a:pt x="9" y="0"/>
                </a:cubicBezTo>
                <a:cubicBezTo>
                  <a:pt x="5" y="0"/>
                  <a:pt x="3" y="3"/>
                  <a:pt x="3" y="6"/>
                </a:cubicBezTo>
                <a:cubicBezTo>
                  <a:pt x="3" y="8"/>
                  <a:pt x="3" y="10"/>
                  <a:pt x="4" y="11"/>
                </a:cubicBezTo>
                <a:cubicBezTo>
                  <a:pt x="1" y="12"/>
                  <a:pt x="0" y="15"/>
                  <a:pt x="0" y="19"/>
                </a:cubicBezTo>
                <a:cubicBezTo>
                  <a:pt x="0" y="28"/>
                  <a:pt x="0" y="28"/>
                  <a:pt x="0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5"/>
                  <a:pt x="16" y="12"/>
                  <a:pt x="13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535"/>
          <p:cNvSpPr/>
          <p:nvPr/>
        </p:nvSpPr>
        <p:spPr bwMode="auto">
          <a:xfrm>
            <a:off x="6109031" y="1464071"/>
            <a:ext cx="58983" cy="90532"/>
          </a:xfrm>
          <a:custGeom>
            <a:avLst/>
            <a:gdLst>
              <a:gd name="T0" fmla="*/ 14 w 18"/>
              <a:gd name="T1" fmla="*/ 11 h 28"/>
              <a:gd name="T2" fmla="*/ 15 w 18"/>
              <a:gd name="T3" fmla="*/ 6 h 28"/>
              <a:gd name="T4" fmla="*/ 9 w 18"/>
              <a:gd name="T5" fmla="*/ 0 h 28"/>
              <a:gd name="T6" fmla="*/ 3 w 18"/>
              <a:gd name="T7" fmla="*/ 6 h 28"/>
              <a:gd name="T8" fmla="*/ 5 w 18"/>
              <a:gd name="T9" fmla="*/ 11 h 28"/>
              <a:gd name="T10" fmla="*/ 0 w 18"/>
              <a:gd name="T11" fmla="*/ 19 h 28"/>
              <a:gd name="T12" fmla="*/ 0 w 18"/>
              <a:gd name="T13" fmla="*/ 28 h 28"/>
              <a:gd name="T14" fmla="*/ 18 w 18"/>
              <a:gd name="T15" fmla="*/ 28 h 28"/>
              <a:gd name="T16" fmla="*/ 18 w 18"/>
              <a:gd name="T17" fmla="*/ 19 h 28"/>
              <a:gd name="T18" fmla="*/ 14 w 18"/>
              <a:gd name="T19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8">
                <a:moveTo>
                  <a:pt x="14" y="11"/>
                </a:moveTo>
                <a:cubicBezTo>
                  <a:pt x="15" y="10"/>
                  <a:pt x="15" y="8"/>
                  <a:pt x="15" y="6"/>
                </a:cubicBezTo>
                <a:cubicBezTo>
                  <a:pt x="15" y="3"/>
                  <a:pt x="13" y="0"/>
                  <a:pt x="9" y="0"/>
                </a:cubicBezTo>
                <a:cubicBezTo>
                  <a:pt x="6" y="0"/>
                  <a:pt x="3" y="3"/>
                  <a:pt x="3" y="6"/>
                </a:cubicBezTo>
                <a:cubicBezTo>
                  <a:pt x="3" y="8"/>
                  <a:pt x="4" y="10"/>
                  <a:pt x="5" y="11"/>
                </a:cubicBezTo>
                <a:cubicBezTo>
                  <a:pt x="2" y="12"/>
                  <a:pt x="0" y="15"/>
                  <a:pt x="0" y="19"/>
                </a:cubicBezTo>
                <a:cubicBezTo>
                  <a:pt x="0" y="28"/>
                  <a:pt x="0" y="28"/>
                  <a:pt x="0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5"/>
                  <a:pt x="17" y="12"/>
                  <a:pt x="14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536"/>
          <p:cNvSpPr/>
          <p:nvPr/>
        </p:nvSpPr>
        <p:spPr bwMode="auto">
          <a:xfrm>
            <a:off x="6206421" y="1464071"/>
            <a:ext cx="58983" cy="90532"/>
          </a:xfrm>
          <a:custGeom>
            <a:avLst/>
            <a:gdLst>
              <a:gd name="T0" fmla="*/ 13 w 18"/>
              <a:gd name="T1" fmla="*/ 11 h 28"/>
              <a:gd name="T2" fmla="*/ 15 w 18"/>
              <a:gd name="T3" fmla="*/ 6 h 28"/>
              <a:gd name="T4" fmla="*/ 9 w 18"/>
              <a:gd name="T5" fmla="*/ 0 h 28"/>
              <a:gd name="T6" fmla="*/ 3 w 18"/>
              <a:gd name="T7" fmla="*/ 6 h 28"/>
              <a:gd name="T8" fmla="*/ 4 w 18"/>
              <a:gd name="T9" fmla="*/ 11 h 28"/>
              <a:gd name="T10" fmla="*/ 0 w 18"/>
              <a:gd name="T11" fmla="*/ 19 h 28"/>
              <a:gd name="T12" fmla="*/ 0 w 18"/>
              <a:gd name="T13" fmla="*/ 28 h 28"/>
              <a:gd name="T14" fmla="*/ 18 w 18"/>
              <a:gd name="T15" fmla="*/ 28 h 28"/>
              <a:gd name="T16" fmla="*/ 18 w 18"/>
              <a:gd name="T17" fmla="*/ 19 h 28"/>
              <a:gd name="T18" fmla="*/ 13 w 18"/>
              <a:gd name="T19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8">
                <a:moveTo>
                  <a:pt x="13" y="11"/>
                </a:moveTo>
                <a:cubicBezTo>
                  <a:pt x="14" y="10"/>
                  <a:pt x="15" y="8"/>
                  <a:pt x="15" y="6"/>
                </a:cubicBezTo>
                <a:cubicBezTo>
                  <a:pt x="15" y="3"/>
                  <a:pt x="12" y="0"/>
                  <a:pt x="9" y="0"/>
                </a:cubicBezTo>
                <a:cubicBezTo>
                  <a:pt x="5" y="0"/>
                  <a:pt x="3" y="3"/>
                  <a:pt x="3" y="6"/>
                </a:cubicBezTo>
                <a:cubicBezTo>
                  <a:pt x="3" y="8"/>
                  <a:pt x="3" y="10"/>
                  <a:pt x="4" y="11"/>
                </a:cubicBezTo>
                <a:cubicBezTo>
                  <a:pt x="1" y="12"/>
                  <a:pt x="0" y="15"/>
                  <a:pt x="0" y="19"/>
                </a:cubicBezTo>
                <a:cubicBezTo>
                  <a:pt x="0" y="28"/>
                  <a:pt x="0" y="28"/>
                  <a:pt x="0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5"/>
                  <a:pt x="16" y="12"/>
                  <a:pt x="13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537"/>
          <p:cNvSpPr/>
          <p:nvPr/>
        </p:nvSpPr>
        <p:spPr bwMode="auto">
          <a:xfrm>
            <a:off x="6301068" y="1464071"/>
            <a:ext cx="57611" cy="90532"/>
          </a:xfrm>
          <a:custGeom>
            <a:avLst/>
            <a:gdLst>
              <a:gd name="T0" fmla="*/ 14 w 18"/>
              <a:gd name="T1" fmla="*/ 11 h 28"/>
              <a:gd name="T2" fmla="*/ 15 w 18"/>
              <a:gd name="T3" fmla="*/ 6 h 28"/>
              <a:gd name="T4" fmla="*/ 9 w 18"/>
              <a:gd name="T5" fmla="*/ 0 h 28"/>
              <a:gd name="T6" fmla="*/ 3 w 18"/>
              <a:gd name="T7" fmla="*/ 6 h 28"/>
              <a:gd name="T8" fmla="*/ 5 w 18"/>
              <a:gd name="T9" fmla="*/ 11 h 28"/>
              <a:gd name="T10" fmla="*/ 0 w 18"/>
              <a:gd name="T11" fmla="*/ 19 h 28"/>
              <a:gd name="T12" fmla="*/ 0 w 18"/>
              <a:gd name="T13" fmla="*/ 28 h 28"/>
              <a:gd name="T14" fmla="*/ 18 w 18"/>
              <a:gd name="T15" fmla="*/ 28 h 28"/>
              <a:gd name="T16" fmla="*/ 18 w 18"/>
              <a:gd name="T17" fmla="*/ 19 h 28"/>
              <a:gd name="T18" fmla="*/ 14 w 18"/>
              <a:gd name="T19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8">
                <a:moveTo>
                  <a:pt x="14" y="11"/>
                </a:moveTo>
                <a:cubicBezTo>
                  <a:pt x="15" y="10"/>
                  <a:pt x="15" y="8"/>
                  <a:pt x="15" y="6"/>
                </a:cubicBezTo>
                <a:cubicBezTo>
                  <a:pt x="15" y="3"/>
                  <a:pt x="13" y="0"/>
                  <a:pt x="9" y="0"/>
                </a:cubicBezTo>
                <a:cubicBezTo>
                  <a:pt x="6" y="0"/>
                  <a:pt x="3" y="3"/>
                  <a:pt x="3" y="6"/>
                </a:cubicBezTo>
                <a:cubicBezTo>
                  <a:pt x="3" y="8"/>
                  <a:pt x="4" y="10"/>
                  <a:pt x="5" y="11"/>
                </a:cubicBezTo>
                <a:cubicBezTo>
                  <a:pt x="2" y="12"/>
                  <a:pt x="0" y="15"/>
                  <a:pt x="0" y="19"/>
                </a:cubicBezTo>
                <a:cubicBezTo>
                  <a:pt x="0" y="28"/>
                  <a:pt x="0" y="28"/>
                  <a:pt x="0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5"/>
                  <a:pt x="17" y="12"/>
                  <a:pt x="14" y="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538"/>
          <p:cNvSpPr/>
          <p:nvPr/>
        </p:nvSpPr>
        <p:spPr bwMode="auto">
          <a:xfrm>
            <a:off x="5726328" y="1597125"/>
            <a:ext cx="57611" cy="87789"/>
          </a:xfrm>
          <a:custGeom>
            <a:avLst/>
            <a:gdLst>
              <a:gd name="T0" fmla="*/ 14 w 18"/>
              <a:gd name="T1" fmla="*/ 10 h 27"/>
              <a:gd name="T2" fmla="*/ 15 w 18"/>
              <a:gd name="T3" fmla="*/ 6 h 27"/>
              <a:gd name="T4" fmla="*/ 9 w 18"/>
              <a:gd name="T5" fmla="*/ 0 h 27"/>
              <a:gd name="T6" fmla="*/ 3 w 18"/>
              <a:gd name="T7" fmla="*/ 6 h 27"/>
              <a:gd name="T8" fmla="*/ 5 w 18"/>
              <a:gd name="T9" fmla="*/ 10 h 27"/>
              <a:gd name="T10" fmla="*/ 0 w 18"/>
              <a:gd name="T11" fmla="*/ 18 h 27"/>
              <a:gd name="T12" fmla="*/ 0 w 18"/>
              <a:gd name="T13" fmla="*/ 27 h 27"/>
              <a:gd name="T14" fmla="*/ 18 w 18"/>
              <a:gd name="T15" fmla="*/ 27 h 27"/>
              <a:gd name="T16" fmla="*/ 18 w 18"/>
              <a:gd name="T17" fmla="*/ 18 h 27"/>
              <a:gd name="T18" fmla="*/ 14 w 18"/>
              <a:gd name="T1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7">
                <a:moveTo>
                  <a:pt x="14" y="10"/>
                </a:moveTo>
                <a:cubicBezTo>
                  <a:pt x="15" y="9"/>
                  <a:pt x="15" y="7"/>
                  <a:pt x="15" y="6"/>
                </a:cubicBezTo>
                <a:cubicBezTo>
                  <a:pt x="15" y="2"/>
                  <a:pt x="13" y="0"/>
                  <a:pt x="9" y="0"/>
                </a:cubicBezTo>
                <a:cubicBezTo>
                  <a:pt x="6" y="0"/>
                  <a:pt x="3" y="2"/>
                  <a:pt x="3" y="6"/>
                </a:cubicBezTo>
                <a:cubicBezTo>
                  <a:pt x="3" y="7"/>
                  <a:pt x="4" y="9"/>
                  <a:pt x="5" y="10"/>
                </a:cubicBezTo>
                <a:cubicBezTo>
                  <a:pt x="2" y="12"/>
                  <a:pt x="0" y="15"/>
                  <a:pt x="0" y="18"/>
                </a:cubicBezTo>
                <a:cubicBezTo>
                  <a:pt x="0" y="27"/>
                  <a:pt x="0" y="27"/>
                  <a:pt x="0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5"/>
                  <a:pt x="17" y="12"/>
                  <a:pt x="14" y="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539"/>
          <p:cNvSpPr/>
          <p:nvPr/>
        </p:nvSpPr>
        <p:spPr bwMode="auto">
          <a:xfrm>
            <a:off x="5823718" y="1597125"/>
            <a:ext cx="57611" cy="87789"/>
          </a:xfrm>
          <a:custGeom>
            <a:avLst/>
            <a:gdLst>
              <a:gd name="T0" fmla="*/ 13 w 18"/>
              <a:gd name="T1" fmla="*/ 10 h 27"/>
              <a:gd name="T2" fmla="*/ 15 w 18"/>
              <a:gd name="T3" fmla="*/ 6 h 27"/>
              <a:gd name="T4" fmla="*/ 9 w 18"/>
              <a:gd name="T5" fmla="*/ 0 h 27"/>
              <a:gd name="T6" fmla="*/ 3 w 18"/>
              <a:gd name="T7" fmla="*/ 6 h 27"/>
              <a:gd name="T8" fmla="*/ 4 w 18"/>
              <a:gd name="T9" fmla="*/ 10 h 27"/>
              <a:gd name="T10" fmla="*/ 0 w 18"/>
              <a:gd name="T11" fmla="*/ 18 h 27"/>
              <a:gd name="T12" fmla="*/ 0 w 18"/>
              <a:gd name="T13" fmla="*/ 27 h 27"/>
              <a:gd name="T14" fmla="*/ 18 w 18"/>
              <a:gd name="T15" fmla="*/ 27 h 27"/>
              <a:gd name="T16" fmla="*/ 18 w 18"/>
              <a:gd name="T17" fmla="*/ 18 h 27"/>
              <a:gd name="T18" fmla="*/ 13 w 18"/>
              <a:gd name="T1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7">
                <a:moveTo>
                  <a:pt x="13" y="10"/>
                </a:moveTo>
                <a:cubicBezTo>
                  <a:pt x="14" y="9"/>
                  <a:pt x="15" y="7"/>
                  <a:pt x="15" y="6"/>
                </a:cubicBezTo>
                <a:cubicBezTo>
                  <a:pt x="15" y="2"/>
                  <a:pt x="12" y="0"/>
                  <a:pt x="9" y="0"/>
                </a:cubicBezTo>
                <a:cubicBezTo>
                  <a:pt x="5" y="0"/>
                  <a:pt x="3" y="2"/>
                  <a:pt x="3" y="6"/>
                </a:cubicBezTo>
                <a:cubicBezTo>
                  <a:pt x="3" y="7"/>
                  <a:pt x="3" y="9"/>
                  <a:pt x="4" y="10"/>
                </a:cubicBezTo>
                <a:cubicBezTo>
                  <a:pt x="1" y="12"/>
                  <a:pt x="0" y="15"/>
                  <a:pt x="0" y="18"/>
                </a:cubicBezTo>
                <a:cubicBezTo>
                  <a:pt x="0" y="27"/>
                  <a:pt x="0" y="27"/>
                  <a:pt x="0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5"/>
                  <a:pt x="16" y="12"/>
                  <a:pt x="13" y="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540"/>
          <p:cNvSpPr/>
          <p:nvPr/>
        </p:nvSpPr>
        <p:spPr bwMode="auto">
          <a:xfrm>
            <a:off x="5918365" y="1597125"/>
            <a:ext cx="57611" cy="87789"/>
          </a:xfrm>
          <a:custGeom>
            <a:avLst/>
            <a:gdLst>
              <a:gd name="T0" fmla="*/ 14 w 18"/>
              <a:gd name="T1" fmla="*/ 10 h 27"/>
              <a:gd name="T2" fmla="*/ 15 w 18"/>
              <a:gd name="T3" fmla="*/ 6 h 27"/>
              <a:gd name="T4" fmla="*/ 9 w 18"/>
              <a:gd name="T5" fmla="*/ 0 h 27"/>
              <a:gd name="T6" fmla="*/ 3 w 18"/>
              <a:gd name="T7" fmla="*/ 6 h 27"/>
              <a:gd name="T8" fmla="*/ 5 w 18"/>
              <a:gd name="T9" fmla="*/ 10 h 27"/>
              <a:gd name="T10" fmla="*/ 0 w 18"/>
              <a:gd name="T11" fmla="*/ 18 h 27"/>
              <a:gd name="T12" fmla="*/ 0 w 18"/>
              <a:gd name="T13" fmla="*/ 27 h 27"/>
              <a:gd name="T14" fmla="*/ 18 w 18"/>
              <a:gd name="T15" fmla="*/ 27 h 27"/>
              <a:gd name="T16" fmla="*/ 18 w 18"/>
              <a:gd name="T17" fmla="*/ 18 h 27"/>
              <a:gd name="T18" fmla="*/ 14 w 18"/>
              <a:gd name="T1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7">
                <a:moveTo>
                  <a:pt x="14" y="10"/>
                </a:moveTo>
                <a:cubicBezTo>
                  <a:pt x="15" y="9"/>
                  <a:pt x="15" y="7"/>
                  <a:pt x="15" y="6"/>
                </a:cubicBezTo>
                <a:cubicBezTo>
                  <a:pt x="15" y="2"/>
                  <a:pt x="13" y="0"/>
                  <a:pt x="9" y="0"/>
                </a:cubicBezTo>
                <a:cubicBezTo>
                  <a:pt x="6" y="0"/>
                  <a:pt x="3" y="2"/>
                  <a:pt x="3" y="6"/>
                </a:cubicBezTo>
                <a:cubicBezTo>
                  <a:pt x="3" y="7"/>
                  <a:pt x="4" y="9"/>
                  <a:pt x="5" y="10"/>
                </a:cubicBezTo>
                <a:cubicBezTo>
                  <a:pt x="2" y="12"/>
                  <a:pt x="0" y="15"/>
                  <a:pt x="0" y="18"/>
                </a:cubicBezTo>
                <a:cubicBezTo>
                  <a:pt x="0" y="27"/>
                  <a:pt x="0" y="27"/>
                  <a:pt x="0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5"/>
                  <a:pt x="17" y="12"/>
                  <a:pt x="14" y="1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541"/>
          <p:cNvSpPr/>
          <p:nvPr/>
        </p:nvSpPr>
        <p:spPr bwMode="auto">
          <a:xfrm>
            <a:off x="6014384" y="1597125"/>
            <a:ext cx="58983" cy="87789"/>
          </a:xfrm>
          <a:custGeom>
            <a:avLst/>
            <a:gdLst>
              <a:gd name="T0" fmla="*/ 13 w 18"/>
              <a:gd name="T1" fmla="*/ 10 h 27"/>
              <a:gd name="T2" fmla="*/ 15 w 18"/>
              <a:gd name="T3" fmla="*/ 6 h 27"/>
              <a:gd name="T4" fmla="*/ 9 w 18"/>
              <a:gd name="T5" fmla="*/ 0 h 27"/>
              <a:gd name="T6" fmla="*/ 3 w 18"/>
              <a:gd name="T7" fmla="*/ 6 h 27"/>
              <a:gd name="T8" fmla="*/ 4 w 18"/>
              <a:gd name="T9" fmla="*/ 10 h 27"/>
              <a:gd name="T10" fmla="*/ 0 w 18"/>
              <a:gd name="T11" fmla="*/ 18 h 27"/>
              <a:gd name="T12" fmla="*/ 0 w 18"/>
              <a:gd name="T13" fmla="*/ 27 h 27"/>
              <a:gd name="T14" fmla="*/ 18 w 18"/>
              <a:gd name="T15" fmla="*/ 27 h 27"/>
              <a:gd name="T16" fmla="*/ 18 w 18"/>
              <a:gd name="T17" fmla="*/ 18 h 27"/>
              <a:gd name="T18" fmla="*/ 13 w 18"/>
              <a:gd name="T1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7">
                <a:moveTo>
                  <a:pt x="13" y="10"/>
                </a:moveTo>
                <a:cubicBezTo>
                  <a:pt x="14" y="9"/>
                  <a:pt x="15" y="7"/>
                  <a:pt x="15" y="6"/>
                </a:cubicBezTo>
                <a:cubicBezTo>
                  <a:pt x="15" y="2"/>
                  <a:pt x="12" y="0"/>
                  <a:pt x="9" y="0"/>
                </a:cubicBezTo>
                <a:cubicBezTo>
                  <a:pt x="5" y="0"/>
                  <a:pt x="3" y="2"/>
                  <a:pt x="3" y="6"/>
                </a:cubicBezTo>
                <a:cubicBezTo>
                  <a:pt x="3" y="7"/>
                  <a:pt x="3" y="9"/>
                  <a:pt x="4" y="10"/>
                </a:cubicBezTo>
                <a:cubicBezTo>
                  <a:pt x="1" y="12"/>
                  <a:pt x="0" y="15"/>
                  <a:pt x="0" y="18"/>
                </a:cubicBezTo>
                <a:cubicBezTo>
                  <a:pt x="0" y="27"/>
                  <a:pt x="0" y="27"/>
                  <a:pt x="0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5"/>
                  <a:pt x="16" y="12"/>
                  <a:pt x="13" y="1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542"/>
          <p:cNvSpPr/>
          <p:nvPr/>
        </p:nvSpPr>
        <p:spPr bwMode="auto">
          <a:xfrm>
            <a:off x="6109031" y="1597125"/>
            <a:ext cx="58983" cy="87789"/>
          </a:xfrm>
          <a:custGeom>
            <a:avLst/>
            <a:gdLst>
              <a:gd name="T0" fmla="*/ 14 w 18"/>
              <a:gd name="T1" fmla="*/ 10 h 27"/>
              <a:gd name="T2" fmla="*/ 15 w 18"/>
              <a:gd name="T3" fmla="*/ 6 h 27"/>
              <a:gd name="T4" fmla="*/ 9 w 18"/>
              <a:gd name="T5" fmla="*/ 0 h 27"/>
              <a:gd name="T6" fmla="*/ 3 w 18"/>
              <a:gd name="T7" fmla="*/ 6 h 27"/>
              <a:gd name="T8" fmla="*/ 5 w 18"/>
              <a:gd name="T9" fmla="*/ 10 h 27"/>
              <a:gd name="T10" fmla="*/ 0 w 18"/>
              <a:gd name="T11" fmla="*/ 18 h 27"/>
              <a:gd name="T12" fmla="*/ 0 w 18"/>
              <a:gd name="T13" fmla="*/ 27 h 27"/>
              <a:gd name="T14" fmla="*/ 18 w 18"/>
              <a:gd name="T15" fmla="*/ 27 h 27"/>
              <a:gd name="T16" fmla="*/ 18 w 18"/>
              <a:gd name="T17" fmla="*/ 18 h 27"/>
              <a:gd name="T18" fmla="*/ 14 w 18"/>
              <a:gd name="T1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7">
                <a:moveTo>
                  <a:pt x="14" y="10"/>
                </a:moveTo>
                <a:cubicBezTo>
                  <a:pt x="15" y="9"/>
                  <a:pt x="15" y="7"/>
                  <a:pt x="15" y="6"/>
                </a:cubicBezTo>
                <a:cubicBezTo>
                  <a:pt x="15" y="2"/>
                  <a:pt x="13" y="0"/>
                  <a:pt x="9" y="0"/>
                </a:cubicBezTo>
                <a:cubicBezTo>
                  <a:pt x="6" y="0"/>
                  <a:pt x="3" y="2"/>
                  <a:pt x="3" y="6"/>
                </a:cubicBezTo>
                <a:cubicBezTo>
                  <a:pt x="3" y="7"/>
                  <a:pt x="4" y="9"/>
                  <a:pt x="5" y="10"/>
                </a:cubicBezTo>
                <a:cubicBezTo>
                  <a:pt x="2" y="12"/>
                  <a:pt x="0" y="15"/>
                  <a:pt x="0" y="18"/>
                </a:cubicBezTo>
                <a:cubicBezTo>
                  <a:pt x="0" y="27"/>
                  <a:pt x="0" y="27"/>
                  <a:pt x="0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5"/>
                  <a:pt x="17" y="12"/>
                  <a:pt x="14" y="1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543"/>
          <p:cNvSpPr/>
          <p:nvPr/>
        </p:nvSpPr>
        <p:spPr bwMode="auto">
          <a:xfrm>
            <a:off x="6206421" y="1597125"/>
            <a:ext cx="58983" cy="87789"/>
          </a:xfrm>
          <a:custGeom>
            <a:avLst/>
            <a:gdLst>
              <a:gd name="T0" fmla="*/ 13 w 18"/>
              <a:gd name="T1" fmla="*/ 10 h 27"/>
              <a:gd name="T2" fmla="*/ 15 w 18"/>
              <a:gd name="T3" fmla="*/ 6 h 27"/>
              <a:gd name="T4" fmla="*/ 9 w 18"/>
              <a:gd name="T5" fmla="*/ 0 h 27"/>
              <a:gd name="T6" fmla="*/ 3 w 18"/>
              <a:gd name="T7" fmla="*/ 6 h 27"/>
              <a:gd name="T8" fmla="*/ 4 w 18"/>
              <a:gd name="T9" fmla="*/ 10 h 27"/>
              <a:gd name="T10" fmla="*/ 0 w 18"/>
              <a:gd name="T11" fmla="*/ 18 h 27"/>
              <a:gd name="T12" fmla="*/ 0 w 18"/>
              <a:gd name="T13" fmla="*/ 27 h 27"/>
              <a:gd name="T14" fmla="*/ 18 w 18"/>
              <a:gd name="T15" fmla="*/ 27 h 27"/>
              <a:gd name="T16" fmla="*/ 18 w 18"/>
              <a:gd name="T17" fmla="*/ 18 h 27"/>
              <a:gd name="T18" fmla="*/ 13 w 18"/>
              <a:gd name="T1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7">
                <a:moveTo>
                  <a:pt x="13" y="10"/>
                </a:moveTo>
                <a:cubicBezTo>
                  <a:pt x="14" y="9"/>
                  <a:pt x="15" y="7"/>
                  <a:pt x="15" y="6"/>
                </a:cubicBezTo>
                <a:cubicBezTo>
                  <a:pt x="15" y="2"/>
                  <a:pt x="12" y="0"/>
                  <a:pt x="9" y="0"/>
                </a:cubicBezTo>
                <a:cubicBezTo>
                  <a:pt x="5" y="0"/>
                  <a:pt x="3" y="2"/>
                  <a:pt x="3" y="6"/>
                </a:cubicBezTo>
                <a:cubicBezTo>
                  <a:pt x="3" y="7"/>
                  <a:pt x="3" y="9"/>
                  <a:pt x="4" y="10"/>
                </a:cubicBezTo>
                <a:cubicBezTo>
                  <a:pt x="1" y="12"/>
                  <a:pt x="0" y="15"/>
                  <a:pt x="0" y="18"/>
                </a:cubicBezTo>
                <a:cubicBezTo>
                  <a:pt x="0" y="27"/>
                  <a:pt x="0" y="27"/>
                  <a:pt x="0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5"/>
                  <a:pt x="16" y="12"/>
                  <a:pt x="13" y="1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544"/>
          <p:cNvSpPr/>
          <p:nvPr/>
        </p:nvSpPr>
        <p:spPr bwMode="auto">
          <a:xfrm>
            <a:off x="6301068" y="1597125"/>
            <a:ext cx="57611" cy="87789"/>
          </a:xfrm>
          <a:custGeom>
            <a:avLst/>
            <a:gdLst>
              <a:gd name="T0" fmla="*/ 14 w 18"/>
              <a:gd name="T1" fmla="*/ 10 h 27"/>
              <a:gd name="T2" fmla="*/ 15 w 18"/>
              <a:gd name="T3" fmla="*/ 6 h 27"/>
              <a:gd name="T4" fmla="*/ 9 w 18"/>
              <a:gd name="T5" fmla="*/ 0 h 27"/>
              <a:gd name="T6" fmla="*/ 3 w 18"/>
              <a:gd name="T7" fmla="*/ 6 h 27"/>
              <a:gd name="T8" fmla="*/ 5 w 18"/>
              <a:gd name="T9" fmla="*/ 10 h 27"/>
              <a:gd name="T10" fmla="*/ 0 w 18"/>
              <a:gd name="T11" fmla="*/ 18 h 27"/>
              <a:gd name="T12" fmla="*/ 0 w 18"/>
              <a:gd name="T13" fmla="*/ 27 h 27"/>
              <a:gd name="T14" fmla="*/ 18 w 18"/>
              <a:gd name="T15" fmla="*/ 27 h 27"/>
              <a:gd name="T16" fmla="*/ 18 w 18"/>
              <a:gd name="T17" fmla="*/ 18 h 27"/>
              <a:gd name="T18" fmla="*/ 14 w 18"/>
              <a:gd name="T1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7">
                <a:moveTo>
                  <a:pt x="14" y="10"/>
                </a:moveTo>
                <a:cubicBezTo>
                  <a:pt x="15" y="9"/>
                  <a:pt x="15" y="7"/>
                  <a:pt x="15" y="6"/>
                </a:cubicBezTo>
                <a:cubicBezTo>
                  <a:pt x="15" y="2"/>
                  <a:pt x="13" y="0"/>
                  <a:pt x="9" y="0"/>
                </a:cubicBezTo>
                <a:cubicBezTo>
                  <a:pt x="6" y="0"/>
                  <a:pt x="3" y="2"/>
                  <a:pt x="3" y="6"/>
                </a:cubicBezTo>
                <a:cubicBezTo>
                  <a:pt x="3" y="7"/>
                  <a:pt x="4" y="9"/>
                  <a:pt x="5" y="10"/>
                </a:cubicBezTo>
                <a:cubicBezTo>
                  <a:pt x="2" y="12"/>
                  <a:pt x="0" y="15"/>
                  <a:pt x="0" y="18"/>
                </a:cubicBezTo>
                <a:cubicBezTo>
                  <a:pt x="0" y="27"/>
                  <a:pt x="0" y="27"/>
                  <a:pt x="0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5"/>
                  <a:pt x="17" y="12"/>
                  <a:pt x="14" y="1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Oval 545"/>
          <p:cNvSpPr>
            <a:spLocks noChangeArrowheads="1"/>
          </p:cNvSpPr>
          <p:nvPr/>
        </p:nvSpPr>
        <p:spPr bwMode="auto">
          <a:xfrm>
            <a:off x="6722179" y="1440752"/>
            <a:ext cx="305888" cy="30863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546"/>
          <p:cNvSpPr/>
          <p:nvPr/>
        </p:nvSpPr>
        <p:spPr bwMode="auto">
          <a:xfrm>
            <a:off x="6722179" y="1443495"/>
            <a:ext cx="305888" cy="305888"/>
          </a:xfrm>
          <a:custGeom>
            <a:avLst/>
            <a:gdLst>
              <a:gd name="T0" fmla="*/ 47 w 94"/>
              <a:gd name="T1" fmla="*/ 47 h 94"/>
              <a:gd name="T2" fmla="*/ 94 w 94"/>
              <a:gd name="T3" fmla="*/ 47 h 94"/>
              <a:gd name="T4" fmla="*/ 47 w 94"/>
              <a:gd name="T5" fmla="*/ 94 h 94"/>
              <a:gd name="T6" fmla="*/ 0 w 94"/>
              <a:gd name="T7" fmla="*/ 47 h 94"/>
              <a:gd name="T8" fmla="*/ 40 w 94"/>
              <a:gd name="T9" fmla="*/ 0 h 94"/>
              <a:gd name="T10" fmla="*/ 47 w 94"/>
              <a:gd name="T11" fmla="*/ 4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4">
                <a:moveTo>
                  <a:pt x="47" y="47"/>
                </a:moveTo>
                <a:cubicBezTo>
                  <a:pt x="94" y="47"/>
                  <a:pt x="94" y="47"/>
                  <a:pt x="94" y="47"/>
                </a:cubicBezTo>
                <a:cubicBezTo>
                  <a:pt x="94" y="72"/>
                  <a:pt x="73" y="94"/>
                  <a:pt x="47" y="94"/>
                </a:cubicBezTo>
                <a:cubicBezTo>
                  <a:pt x="21" y="94"/>
                  <a:pt x="0" y="72"/>
                  <a:pt x="0" y="47"/>
                </a:cubicBezTo>
                <a:cubicBezTo>
                  <a:pt x="0" y="23"/>
                  <a:pt x="17" y="3"/>
                  <a:pt x="40" y="0"/>
                </a:cubicBezTo>
                <a:lnTo>
                  <a:pt x="47" y="4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547"/>
          <p:cNvSpPr>
            <a:spLocks noChangeArrowheads="1"/>
          </p:cNvSpPr>
          <p:nvPr/>
        </p:nvSpPr>
        <p:spPr bwMode="auto">
          <a:xfrm>
            <a:off x="7102139" y="1440752"/>
            <a:ext cx="305888" cy="308632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548"/>
          <p:cNvSpPr/>
          <p:nvPr/>
        </p:nvSpPr>
        <p:spPr bwMode="auto">
          <a:xfrm>
            <a:off x="7111741" y="1597125"/>
            <a:ext cx="296286" cy="152258"/>
          </a:xfrm>
          <a:custGeom>
            <a:avLst/>
            <a:gdLst>
              <a:gd name="T0" fmla="*/ 44 w 91"/>
              <a:gd name="T1" fmla="*/ 0 h 47"/>
              <a:gd name="T2" fmla="*/ 91 w 91"/>
              <a:gd name="T3" fmla="*/ 0 h 47"/>
              <a:gd name="T4" fmla="*/ 44 w 91"/>
              <a:gd name="T5" fmla="*/ 47 h 47"/>
              <a:gd name="T6" fmla="*/ 0 w 91"/>
              <a:gd name="T7" fmla="*/ 16 h 47"/>
              <a:gd name="T8" fmla="*/ 44 w 91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47">
                <a:moveTo>
                  <a:pt x="44" y="0"/>
                </a:moveTo>
                <a:cubicBezTo>
                  <a:pt x="91" y="0"/>
                  <a:pt x="91" y="0"/>
                  <a:pt x="91" y="0"/>
                </a:cubicBezTo>
                <a:cubicBezTo>
                  <a:pt x="91" y="25"/>
                  <a:pt x="70" y="47"/>
                  <a:pt x="44" y="47"/>
                </a:cubicBezTo>
                <a:cubicBezTo>
                  <a:pt x="25" y="47"/>
                  <a:pt x="7" y="35"/>
                  <a:pt x="0" y="16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549"/>
          <p:cNvSpPr/>
          <p:nvPr/>
        </p:nvSpPr>
        <p:spPr bwMode="auto">
          <a:xfrm>
            <a:off x="7228335" y="1597125"/>
            <a:ext cx="179692" cy="152258"/>
          </a:xfrm>
          <a:custGeom>
            <a:avLst/>
            <a:gdLst>
              <a:gd name="T0" fmla="*/ 8 w 55"/>
              <a:gd name="T1" fmla="*/ 0 h 47"/>
              <a:gd name="T2" fmla="*/ 55 w 55"/>
              <a:gd name="T3" fmla="*/ 0 h 47"/>
              <a:gd name="T4" fmla="*/ 8 w 55"/>
              <a:gd name="T5" fmla="*/ 47 h 47"/>
              <a:gd name="T6" fmla="*/ 0 w 55"/>
              <a:gd name="T7" fmla="*/ 46 h 47"/>
              <a:gd name="T8" fmla="*/ 8 w 55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7">
                <a:moveTo>
                  <a:pt x="8" y="0"/>
                </a:moveTo>
                <a:cubicBezTo>
                  <a:pt x="55" y="0"/>
                  <a:pt x="55" y="0"/>
                  <a:pt x="55" y="0"/>
                </a:cubicBezTo>
                <a:cubicBezTo>
                  <a:pt x="55" y="25"/>
                  <a:pt x="34" y="47"/>
                  <a:pt x="8" y="47"/>
                </a:cubicBezTo>
                <a:cubicBezTo>
                  <a:pt x="5" y="47"/>
                  <a:pt x="2" y="47"/>
                  <a:pt x="0" y="46"/>
                </a:cubicBezTo>
                <a:lnTo>
                  <a:pt x="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550"/>
          <p:cNvSpPr/>
          <p:nvPr/>
        </p:nvSpPr>
        <p:spPr bwMode="auto">
          <a:xfrm>
            <a:off x="5723584" y="5141587"/>
            <a:ext cx="288056" cy="171462"/>
          </a:xfrm>
          <a:custGeom>
            <a:avLst/>
            <a:gdLst>
              <a:gd name="T0" fmla="*/ 41 w 89"/>
              <a:gd name="T1" fmla="*/ 53 h 53"/>
              <a:gd name="T2" fmla="*/ 1 w 89"/>
              <a:gd name="T3" fmla="*/ 32 h 53"/>
              <a:gd name="T4" fmla="*/ 2 w 89"/>
              <a:gd name="T5" fmla="*/ 26 h 53"/>
              <a:gd name="T6" fmla="*/ 7 w 89"/>
              <a:gd name="T7" fmla="*/ 27 h 53"/>
              <a:gd name="T8" fmla="*/ 41 w 89"/>
              <a:gd name="T9" fmla="*/ 45 h 53"/>
              <a:gd name="T10" fmla="*/ 81 w 89"/>
              <a:gd name="T11" fmla="*/ 4 h 53"/>
              <a:gd name="T12" fmla="*/ 85 w 89"/>
              <a:gd name="T13" fmla="*/ 0 h 53"/>
              <a:gd name="T14" fmla="*/ 89 w 89"/>
              <a:gd name="T15" fmla="*/ 4 h 53"/>
              <a:gd name="T16" fmla="*/ 41 w 89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53">
                <a:moveTo>
                  <a:pt x="41" y="53"/>
                </a:moveTo>
                <a:cubicBezTo>
                  <a:pt x="25" y="53"/>
                  <a:pt x="10" y="45"/>
                  <a:pt x="1" y="32"/>
                </a:cubicBezTo>
                <a:cubicBezTo>
                  <a:pt x="0" y="30"/>
                  <a:pt x="0" y="27"/>
                  <a:pt x="2" y="26"/>
                </a:cubicBezTo>
                <a:cubicBezTo>
                  <a:pt x="4" y="25"/>
                  <a:pt x="6" y="25"/>
                  <a:pt x="7" y="27"/>
                </a:cubicBezTo>
                <a:cubicBezTo>
                  <a:pt x="15" y="38"/>
                  <a:pt x="27" y="45"/>
                  <a:pt x="41" y="45"/>
                </a:cubicBezTo>
                <a:cubicBezTo>
                  <a:pt x="63" y="45"/>
                  <a:pt x="81" y="27"/>
                  <a:pt x="81" y="4"/>
                </a:cubicBezTo>
                <a:cubicBezTo>
                  <a:pt x="81" y="2"/>
                  <a:pt x="83" y="0"/>
                  <a:pt x="85" y="0"/>
                </a:cubicBezTo>
                <a:cubicBezTo>
                  <a:pt x="88" y="0"/>
                  <a:pt x="89" y="2"/>
                  <a:pt x="89" y="4"/>
                </a:cubicBezTo>
                <a:cubicBezTo>
                  <a:pt x="89" y="31"/>
                  <a:pt x="68" y="53"/>
                  <a:pt x="41" y="5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551"/>
          <p:cNvSpPr/>
          <p:nvPr/>
        </p:nvSpPr>
        <p:spPr bwMode="auto">
          <a:xfrm>
            <a:off x="5733186" y="5053798"/>
            <a:ext cx="245534" cy="223586"/>
          </a:xfrm>
          <a:custGeom>
            <a:avLst/>
            <a:gdLst>
              <a:gd name="T0" fmla="*/ 38 w 76"/>
              <a:gd name="T1" fmla="*/ 69 h 69"/>
              <a:gd name="T2" fmla="*/ 0 w 76"/>
              <a:gd name="T3" fmla="*/ 31 h 69"/>
              <a:gd name="T4" fmla="*/ 15 w 76"/>
              <a:gd name="T5" fmla="*/ 1 h 69"/>
              <a:gd name="T6" fmla="*/ 20 w 76"/>
              <a:gd name="T7" fmla="*/ 2 h 69"/>
              <a:gd name="T8" fmla="*/ 20 w 76"/>
              <a:gd name="T9" fmla="*/ 8 h 69"/>
              <a:gd name="T10" fmla="*/ 8 w 76"/>
              <a:gd name="T11" fmla="*/ 31 h 69"/>
              <a:gd name="T12" fmla="*/ 38 w 76"/>
              <a:gd name="T13" fmla="*/ 61 h 69"/>
              <a:gd name="T14" fmla="*/ 68 w 76"/>
              <a:gd name="T15" fmla="*/ 31 h 69"/>
              <a:gd name="T16" fmla="*/ 72 w 76"/>
              <a:gd name="T17" fmla="*/ 27 h 69"/>
              <a:gd name="T18" fmla="*/ 76 w 76"/>
              <a:gd name="T19" fmla="*/ 31 h 69"/>
              <a:gd name="T20" fmla="*/ 38 w 76"/>
              <a:gd name="T2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69">
                <a:moveTo>
                  <a:pt x="38" y="69"/>
                </a:moveTo>
                <a:cubicBezTo>
                  <a:pt x="17" y="69"/>
                  <a:pt x="0" y="52"/>
                  <a:pt x="0" y="31"/>
                </a:cubicBezTo>
                <a:cubicBezTo>
                  <a:pt x="0" y="20"/>
                  <a:pt x="5" y="9"/>
                  <a:pt x="15" y="1"/>
                </a:cubicBezTo>
                <a:cubicBezTo>
                  <a:pt x="16" y="0"/>
                  <a:pt x="19" y="0"/>
                  <a:pt x="20" y="2"/>
                </a:cubicBezTo>
                <a:cubicBezTo>
                  <a:pt x="22" y="4"/>
                  <a:pt x="21" y="6"/>
                  <a:pt x="20" y="8"/>
                </a:cubicBezTo>
                <a:cubicBezTo>
                  <a:pt x="12" y="13"/>
                  <a:pt x="8" y="22"/>
                  <a:pt x="8" y="31"/>
                </a:cubicBezTo>
                <a:cubicBezTo>
                  <a:pt x="8" y="48"/>
                  <a:pt x="21" y="61"/>
                  <a:pt x="38" y="61"/>
                </a:cubicBezTo>
                <a:cubicBezTo>
                  <a:pt x="54" y="61"/>
                  <a:pt x="68" y="48"/>
                  <a:pt x="68" y="31"/>
                </a:cubicBezTo>
                <a:cubicBezTo>
                  <a:pt x="68" y="29"/>
                  <a:pt x="70" y="27"/>
                  <a:pt x="72" y="27"/>
                </a:cubicBezTo>
                <a:cubicBezTo>
                  <a:pt x="74" y="27"/>
                  <a:pt x="76" y="29"/>
                  <a:pt x="76" y="31"/>
                </a:cubicBezTo>
                <a:cubicBezTo>
                  <a:pt x="76" y="52"/>
                  <a:pt x="59" y="69"/>
                  <a:pt x="38" y="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552"/>
          <p:cNvSpPr/>
          <p:nvPr/>
        </p:nvSpPr>
        <p:spPr bwMode="auto">
          <a:xfrm>
            <a:off x="5768850" y="5070259"/>
            <a:ext cx="174205" cy="171462"/>
          </a:xfrm>
          <a:custGeom>
            <a:avLst/>
            <a:gdLst>
              <a:gd name="T0" fmla="*/ 27 w 54"/>
              <a:gd name="T1" fmla="*/ 53 h 53"/>
              <a:gd name="T2" fmla="*/ 0 w 54"/>
              <a:gd name="T3" fmla="*/ 26 h 53"/>
              <a:gd name="T4" fmla="*/ 27 w 54"/>
              <a:gd name="T5" fmla="*/ 0 h 53"/>
              <a:gd name="T6" fmla="*/ 34 w 54"/>
              <a:gd name="T7" fmla="*/ 0 h 53"/>
              <a:gd name="T8" fmla="*/ 37 w 54"/>
              <a:gd name="T9" fmla="*/ 5 h 53"/>
              <a:gd name="T10" fmla="*/ 32 w 54"/>
              <a:gd name="T11" fmla="*/ 8 h 53"/>
              <a:gd name="T12" fmla="*/ 27 w 54"/>
              <a:gd name="T13" fmla="*/ 8 h 53"/>
              <a:gd name="T14" fmla="*/ 8 w 54"/>
              <a:gd name="T15" fmla="*/ 26 h 53"/>
              <a:gd name="T16" fmla="*/ 27 w 54"/>
              <a:gd name="T17" fmla="*/ 45 h 53"/>
              <a:gd name="T18" fmla="*/ 46 w 54"/>
              <a:gd name="T19" fmla="*/ 26 h 53"/>
              <a:gd name="T20" fmla="*/ 50 w 54"/>
              <a:gd name="T21" fmla="*/ 22 h 53"/>
              <a:gd name="T22" fmla="*/ 54 w 54"/>
              <a:gd name="T23" fmla="*/ 26 h 53"/>
              <a:gd name="T24" fmla="*/ 27 w 54"/>
              <a:gd name="T2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53">
                <a:moveTo>
                  <a:pt x="27" y="53"/>
                </a:move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29" y="0"/>
                  <a:pt x="32" y="0"/>
                  <a:pt x="34" y="0"/>
                </a:cubicBezTo>
                <a:cubicBezTo>
                  <a:pt x="36" y="1"/>
                  <a:pt x="37" y="3"/>
                  <a:pt x="37" y="5"/>
                </a:cubicBezTo>
                <a:cubicBezTo>
                  <a:pt x="36" y="8"/>
                  <a:pt x="34" y="9"/>
                  <a:pt x="32" y="8"/>
                </a:cubicBezTo>
                <a:cubicBezTo>
                  <a:pt x="30" y="8"/>
                  <a:pt x="29" y="8"/>
                  <a:pt x="27" y="8"/>
                </a:cubicBezTo>
                <a:cubicBezTo>
                  <a:pt x="16" y="8"/>
                  <a:pt x="8" y="16"/>
                  <a:pt x="8" y="26"/>
                </a:cubicBezTo>
                <a:cubicBezTo>
                  <a:pt x="8" y="37"/>
                  <a:pt x="16" y="45"/>
                  <a:pt x="27" y="45"/>
                </a:cubicBezTo>
                <a:cubicBezTo>
                  <a:pt x="37" y="45"/>
                  <a:pt x="46" y="37"/>
                  <a:pt x="46" y="26"/>
                </a:cubicBezTo>
                <a:cubicBezTo>
                  <a:pt x="46" y="24"/>
                  <a:pt x="48" y="22"/>
                  <a:pt x="50" y="22"/>
                </a:cubicBezTo>
                <a:cubicBezTo>
                  <a:pt x="52" y="22"/>
                  <a:pt x="54" y="24"/>
                  <a:pt x="54" y="26"/>
                </a:cubicBezTo>
                <a:cubicBezTo>
                  <a:pt x="54" y="41"/>
                  <a:pt x="42" y="53"/>
                  <a:pt x="27" y="5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553"/>
          <p:cNvSpPr>
            <a:spLocks noChangeArrowheads="1"/>
          </p:cNvSpPr>
          <p:nvPr/>
        </p:nvSpPr>
        <p:spPr bwMode="auto">
          <a:xfrm>
            <a:off x="4576847" y="3191036"/>
            <a:ext cx="308632" cy="30863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Freeform 554"/>
          <p:cNvSpPr/>
          <p:nvPr/>
        </p:nvSpPr>
        <p:spPr bwMode="auto">
          <a:xfrm>
            <a:off x="4576847" y="3193779"/>
            <a:ext cx="308632" cy="305888"/>
          </a:xfrm>
          <a:custGeom>
            <a:avLst/>
            <a:gdLst>
              <a:gd name="T0" fmla="*/ 47 w 95"/>
              <a:gd name="T1" fmla="*/ 47 h 94"/>
              <a:gd name="T2" fmla="*/ 95 w 95"/>
              <a:gd name="T3" fmla="*/ 47 h 94"/>
              <a:gd name="T4" fmla="*/ 47 w 95"/>
              <a:gd name="T5" fmla="*/ 94 h 94"/>
              <a:gd name="T6" fmla="*/ 0 w 95"/>
              <a:gd name="T7" fmla="*/ 47 h 94"/>
              <a:gd name="T8" fmla="*/ 41 w 95"/>
              <a:gd name="T9" fmla="*/ 0 h 94"/>
              <a:gd name="T10" fmla="*/ 47 w 95"/>
              <a:gd name="T11" fmla="*/ 4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47" y="47"/>
                </a:moveTo>
                <a:cubicBezTo>
                  <a:pt x="95" y="47"/>
                  <a:pt x="95" y="47"/>
                  <a:pt x="95" y="47"/>
                </a:cubicBezTo>
                <a:cubicBezTo>
                  <a:pt x="95" y="72"/>
                  <a:pt x="73" y="94"/>
                  <a:pt x="47" y="94"/>
                </a:cubicBezTo>
                <a:cubicBezTo>
                  <a:pt x="22" y="94"/>
                  <a:pt x="0" y="72"/>
                  <a:pt x="0" y="47"/>
                </a:cubicBezTo>
                <a:cubicBezTo>
                  <a:pt x="0" y="23"/>
                  <a:pt x="18" y="3"/>
                  <a:pt x="41" y="0"/>
                </a:cubicBezTo>
                <a:lnTo>
                  <a:pt x="47" y="4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555"/>
          <p:cNvSpPr>
            <a:spLocks noChangeArrowheads="1"/>
          </p:cNvSpPr>
          <p:nvPr/>
        </p:nvSpPr>
        <p:spPr bwMode="auto">
          <a:xfrm>
            <a:off x="4956806" y="3191036"/>
            <a:ext cx="308632" cy="30863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Freeform 556"/>
          <p:cNvSpPr/>
          <p:nvPr/>
        </p:nvSpPr>
        <p:spPr bwMode="auto">
          <a:xfrm>
            <a:off x="4966408" y="3346037"/>
            <a:ext cx="299030" cy="153630"/>
          </a:xfrm>
          <a:custGeom>
            <a:avLst/>
            <a:gdLst>
              <a:gd name="T0" fmla="*/ 45 w 92"/>
              <a:gd name="T1" fmla="*/ 0 h 47"/>
              <a:gd name="T2" fmla="*/ 92 w 92"/>
              <a:gd name="T3" fmla="*/ 0 h 47"/>
              <a:gd name="T4" fmla="*/ 45 w 92"/>
              <a:gd name="T5" fmla="*/ 47 h 47"/>
              <a:gd name="T6" fmla="*/ 0 w 92"/>
              <a:gd name="T7" fmla="*/ 16 h 47"/>
              <a:gd name="T8" fmla="*/ 45 w 92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47">
                <a:moveTo>
                  <a:pt x="45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25"/>
                  <a:pt x="70" y="47"/>
                  <a:pt x="45" y="47"/>
                </a:cubicBezTo>
                <a:cubicBezTo>
                  <a:pt x="25" y="47"/>
                  <a:pt x="7" y="35"/>
                  <a:pt x="0" y="16"/>
                </a:cubicBezTo>
                <a:lnTo>
                  <a:pt x="45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Freeform 557"/>
          <p:cNvSpPr/>
          <p:nvPr/>
        </p:nvSpPr>
        <p:spPr bwMode="auto">
          <a:xfrm>
            <a:off x="5083002" y="3346037"/>
            <a:ext cx="182436" cy="153630"/>
          </a:xfrm>
          <a:custGeom>
            <a:avLst/>
            <a:gdLst>
              <a:gd name="T0" fmla="*/ 9 w 56"/>
              <a:gd name="T1" fmla="*/ 0 h 47"/>
              <a:gd name="T2" fmla="*/ 56 w 56"/>
              <a:gd name="T3" fmla="*/ 0 h 47"/>
              <a:gd name="T4" fmla="*/ 9 w 56"/>
              <a:gd name="T5" fmla="*/ 47 h 47"/>
              <a:gd name="T6" fmla="*/ 0 w 56"/>
              <a:gd name="T7" fmla="*/ 46 h 47"/>
              <a:gd name="T8" fmla="*/ 9 w 56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7">
                <a:moveTo>
                  <a:pt x="9" y="0"/>
                </a:moveTo>
                <a:cubicBezTo>
                  <a:pt x="56" y="0"/>
                  <a:pt x="56" y="0"/>
                  <a:pt x="56" y="0"/>
                </a:cubicBezTo>
                <a:cubicBezTo>
                  <a:pt x="56" y="25"/>
                  <a:pt x="34" y="47"/>
                  <a:pt x="9" y="47"/>
                </a:cubicBezTo>
                <a:cubicBezTo>
                  <a:pt x="6" y="47"/>
                  <a:pt x="3" y="46"/>
                  <a:pt x="0" y="46"/>
                </a:cubicBezTo>
                <a:lnTo>
                  <a:pt x="9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558"/>
          <p:cNvSpPr>
            <a:spLocks noChangeArrowheads="1"/>
          </p:cNvSpPr>
          <p:nvPr/>
        </p:nvSpPr>
        <p:spPr bwMode="auto">
          <a:xfrm>
            <a:off x="6738639" y="5001674"/>
            <a:ext cx="308632" cy="308632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559"/>
          <p:cNvSpPr/>
          <p:nvPr/>
        </p:nvSpPr>
        <p:spPr bwMode="auto">
          <a:xfrm>
            <a:off x="6738639" y="5005789"/>
            <a:ext cx="308632" cy="304516"/>
          </a:xfrm>
          <a:custGeom>
            <a:avLst/>
            <a:gdLst>
              <a:gd name="T0" fmla="*/ 48 w 95"/>
              <a:gd name="T1" fmla="*/ 46 h 94"/>
              <a:gd name="T2" fmla="*/ 95 w 95"/>
              <a:gd name="T3" fmla="*/ 46 h 94"/>
              <a:gd name="T4" fmla="*/ 48 w 95"/>
              <a:gd name="T5" fmla="*/ 94 h 94"/>
              <a:gd name="T6" fmla="*/ 0 w 95"/>
              <a:gd name="T7" fmla="*/ 46 h 94"/>
              <a:gd name="T8" fmla="*/ 41 w 95"/>
              <a:gd name="T9" fmla="*/ 0 h 94"/>
              <a:gd name="T10" fmla="*/ 48 w 95"/>
              <a:gd name="T11" fmla="*/ 4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48" y="46"/>
                </a:moveTo>
                <a:cubicBezTo>
                  <a:pt x="95" y="46"/>
                  <a:pt x="95" y="46"/>
                  <a:pt x="95" y="46"/>
                </a:cubicBezTo>
                <a:cubicBezTo>
                  <a:pt x="95" y="72"/>
                  <a:pt x="74" y="94"/>
                  <a:pt x="48" y="94"/>
                </a:cubicBezTo>
                <a:cubicBezTo>
                  <a:pt x="22" y="94"/>
                  <a:pt x="0" y="72"/>
                  <a:pt x="0" y="46"/>
                </a:cubicBezTo>
                <a:cubicBezTo>
                  <a:pt x="0" y="23"/>
                  <a:pt x="18" y="3"/>
                  <a:pt x="41" y="0"/>
                </a:cubicBezTo>
                <a:lnTo>
                  <a:pt x="48" y="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560"/>
          <p:cNvSpPr>
            <a:spLocks noChangeArrowheads="1"/>
          </p:cNvSpPr>
          <p:nvPr/>
        </p:nvSpPr>
        <p:spPr bwMode="auto">
          <a:xfrm>
            <a:off x="7121342" y="5001674"/>
            <a:ext cx="305888" cy="3086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561"/>
          <p:cNvSpPr/>
          <p:nvPr/>
        </p:nvSpPr>
        <p:spPr bwMode="auto">
          <a:xfrm>
            <a:off x="7130944" y="5155304"/>
            <a:ext cx="296286" cy="155002"/>
          </a:xfrm>
          <a:custGeom>
            <a:avLst/>
            <a:gdLst>
              <a:gd name="T0" fmla="*/ 44 w 91"/>
              <a:gd name="T1" fmla="*/ 0 h 48"/>
              <a:gd name="T2" fmla="*/ 91 w 91"/>
              <a:gd name="T3" fmla="*/ 0 h 48"/>
              <a:gd name="T4" fmla="*/ 44 w 91"/>
              <a:gd name="T5" fmla="*/ 48 h 48"/>
              <a:gd name="T6" fmla="*/ 0 w 91"/>
              <a:gd name="T7" fmla="*/ 17 h 48"/>
              <a:gd name="T8" fmla="*/ 44 w 91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48">
                <a:moveTo>
                  <a:pt x="44" y="0"/>
                </a:moveTo>
                <a:cubicBezTo>
                  <a:pt x="91" y="0"/>
                  <a:pt x="91" y="0"/>
                  <a:pt x="91" y="0"/>
                </a:cubicBezTo>
                <a:cubicBezTo>
                  <a:pt x="91" y="26"/>
                  <a:pt x="70" y="48"/>
                  <a:pt x="44" y="48"/>
                </a:cubicBezTo>
                <a:cubicBezTo>
                  <a:pt x="24" y="48"/>
                  <a:pt x="7" y="36"/>
                  <a:pt x="0" y="17"/>
                </a:cubicBezTo>
                <a:lnTo>
                  <a:pt x="44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562"/>
          <p:cNvSpPr/>
          <p:nvPr/>
        </p:nvSpPr>
        <p:spPr bwMode="auto">
          <a:xfrm>
            <a:off x="7244795" y="5155304"/>
            <a:ext cx="182436" cy="155002"/>
          </a:xfrm>
          <a:custGeom>
            <a:avLst/>
            <a:gdLst>
              <a:gd name="T0" fmla="*/ 9 w 56"/>
              <a:gd name="T1" fmla="*/ 0 h 48"/>
              <a:gd name="T2" fmla="*/ 56 w 56"/>
              <a:gd name="T3" fmla="*/ 0 h 48"/>
              <a:gd name="T4" fmla="*/ 9 w 56"/>
              <a:gd name="T5" fmla="*/ 48 h 48"/>
              <a:gd name="T6" fmla="*/ 0 w 56"/>
              <a:gd name="T7" fmla="*/ 47 h 48"/>
              <a:gd name="T8" fmla="*/ 9 w 56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8">
                <a:moveTo>
                  <a:pt x="9" y="0"/>
                </a:moveTo>
                <a:cubicBezTo>
                  <a:pt x="56" y="0"/>
                  <a:pt x="56" y="0"/>
                  <a:pt x="56" y="0"/>
                </a:cubicBezTo>
                <a:cubicBezTo>
                  <a:pt x="56" y="26"/>
                  <a:pt x="35" y="48"/>
                  <a:pt x="9" y="48"/>
                </a:cubicBezTo>
                <a:cubicBezTo>
                  <a:pt x="6" y="48"/>
                  <a:pt x="3" y="47"/>
                  <a:pt x="0" y="47"/>
                </a:cubicBezTo>
                <a:lnTo>
                  <a:pt x="9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563"/>
          <p:cNvSpPr>
            <a:spLocks noChangeArrowheads="1"/>
          </p:cNvSpPr>
          <p:nvPr/>
        </p:nvSpPr>
        <p:spPr bwMode="auto">
          <a:xfrm>
            <a:off x="8546534" y="2765810"/>
            <a:ext cx="35664" cy="178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564"/>
          <p:cNvSpPr>
            <a:spLocks noChangeArrowheads="1"/>
          </p:cNvSpPr>
          <p:nvPr/>
        </p:nvSpPr>
        <p:spPr bwMode="auto">
          <a:xfrm>
            <a:off x="8582198" y="2654703"/>
            <a:ext cx="35664" cy="2894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565"/>
          <p:cNvSpPr>
            <a:spLocks noChangeArrowheads="1"/>
          </p:cNvSpPr>
          <p:nvPr/>
        </p:nvSpPr>
        <p:spPr bwMode="auto">
          <a:xfrm>
            <a:off x="8679589" y="2837138"/>
            <a:ext cx="35664" cy="106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566"/>
          <p:cNvSpPr>
            <a:spLocks noChangeArrowheads="1"/>
          </p:cNvSpPr>
          <p:nvPr/>
        </p:nvSpPr>
        <p:spPr bwMode="auto">
          <a:xfrm>
            <a:off x="8715253" y="2726031"/>
            <a:ext cx="35664" cy="21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Rectangle 567"/>
          <p:cNvSpPr>
            <a:spLocks noChangeArrowheads="1"/>
          </p:cNvSpPr>
          <p:nvPr/>
        </p:nvSpPr>
        <p:spPr bwMode="auto">
          <a:xfrm>
            <a:off x="8812643" y="2765810"/>
            <a:ext cx="35664" cy="178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Rectangle 568"/>
          <p:cNvSpPr>
            <a:spLocks noChangeArrowheads="1"/>
          </p:cNvSpPr>
          <p:nvPr/>
        </p:nvSpPr>
        <p:spPr bwMode="auto">
          <a:xfrm>
            <a:off x="8848307" y="2654703"/>
            <a:ext cx="35664" cy="2894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Rectangle 569"/>
          <p:cNvSpPr>
            <a:spLocks noChangeArrowheads="1"/>
          </p:cNvSpPr>
          <p:nvPr/>
        </p:nvSpPr>
        <p:spPr bwMode="auto">
          <a:xfrm>
            <a:off x="8945698" y="2671163"/>
            <a:ext cx="35664" cy="2729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Rectangle 570"/>
          <p:cNvSpPr>
            <a:spLocks noChangeArrowheads="1"/>
          </p:cNvSpPr>
          <p:nvPr/>
        </p:nvSpPr>
        <p:spPr bwMode="auto">
          <a:xfrm>
            <a:off x="8981362" y="2561427"/>
            <a:ext cx="35664" cy="3827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Rectangle 571"/>
          <p:cNvSpPr>
            <a:spLocks noChangeArrowheads="1"/>
          </p:cNvSpPr>
          <p:nvPr/>
        </p:nvSpPr>
        <p:spPr bwMode="auto">
          <a:xfrm>
            <a:off x="5355970" y="5174507"/>
            <a:ext cx="39779" cy="128939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Rectangle 572"/>
          <p:cNvSpPr>
            <a:spLocks noChangeArrowheads="1"/>
          </p:cNvSpPr>
          <p:nvPr/>
        </p:nvSpPr>
        <p:spPr bwMode="auto">
          <a:xfrm>
            <a:off x="5320306" y="5096321"/>
            <a:ext cx="35664" cy="207126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Rectangle 573"/>
          <p:cNvSpPr>
            <a:spLocks noChangeArrowheads="1"/>
          </p:cNvSpPr>
          <p:nvPr/>
        </p:nvSpPr>
        <p:spPr bwMode="auto">
          <a:xfrm>
            <a:off x="5222915" y="5226632"/>
            <a:ext cx="39779" cy="76815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Rectangle 574"/>
          <p:cNvSpPr>
            <a:spLocks noChangeArrowheads="1"/>
          </p:cNvSpPr>
          <p:nvPr/>
        </p:nvSpPr>
        <p:spPr bwMode="auto">
          <a:xfrm>
            <a:off x="5187251" y="5144330"/>
            <a:ext cx="35664" cy="159117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575"/>
          <p:cNvSpPr>
            <a:spLocks noChangeArrowheads="1"/>
          </p:cNvSpPr>
          <p:nvPr/>
        </p:nvSpPr>
        <p:spPr bwMode="auto">
          <a:xfrm>
            <a:off x="5089861" y="5174507"/>
            <a:ext cx="39779" cy="128939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576"/>
          <p:cNvSpPr>
            <a:spLocks noChangeArrowheads="1"/>
          </p:cNvSpPr>
          <p:nvPr/>
        </p:nvSpPr>
        <p:spPr bwMode="auto">
          <a:xfrm>
            <a:off x="5054197" y="5096321"/>
            <a:ext cx="35664" cy="207126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577"/>
          <p:cNvSpPr>
            <a:spLocks noChangeArrowheads="1"/>
          </p:cNvSpPr>
          <p:nvPr/>
        </p:nvSpPr>
        <p:spPr bwMode="auto">
          <a:xfrm>
            <a:off x="4956806" y="5108666"/>
            <a:ext cx="39779" cy="194781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Rectangle 578"/>
          <p:cNvSpPr>
            <a:spLocks noChangeArrowheads="1"/>
          </p:cNvSpPr>
          <p:nvPr/>
        </p:nvSpPr>
        <p:spPr bwMode="auto">
          <a:xfrm>
            <a:off x="4921142" y="5027736"/>
            <a:ext cx="35664" cy="275711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Rectangle 579"/>
          <p:cNvSpPr>
            <a:spLocks noChangeArrowheads="1"/>
          </p:cNvSpPr>
          <p:nvPr/>
        </p:nvSpPr>
        <p:spPr bwMode="auto">
          <a:xfrm>
            <a:off x="6109031" y="5015391"/>
            <a:ext cx="126196" cy="219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Rectangle 580"/>
          <p:cNvSpPr>
            <a:spLocks noChangeArrowheads="1"/>
          </p:cNvSpPr>
          <p:nvPr/>
        </p:nvSpPr>
        <p:spPr bwMode="auto">
          <a:xfrm>
            <a:off x="6109031" y="5037338"/>
            <a:ext cx="208498" cy="233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Rectangle 581"/>
          <p:cNvSpPr>
            <a:spLocks noChangeArrowheads="1"/>
          </p:cNvSpPr>
          <p:nvPr/>
        </p:nvSpPr>
        <p:spPr bwMode="auto">
          <a:xfrm>
            <a:off x="6109031" y="5099064"/>
            <a:ext cx="78187" cy="233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Rectangle 582"/>
          <p:cNvSpPr>
            <a:spLocks noChangeArrowheads="1"/>
          </p:cNvSpPr>
          <p:nvPr/>
        </p:nvSpPr>
        <p:spPr bwMode="auto">
          <a:xfrm>
            <a:off x="6109031" y="5122383"/>
            <a:ext cx="156373" cy="260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Rectangle 583"/>
          <p:cNvSpPr>
            <a:spLocks noChangeArrowheads="1"/>
          </p:cNvSpPr>
          <p:nvPr/>
        </p:nvSpPr>
        <p:spPr bwMode="auto">
          <a:xfrm>
            <a:off x="6109031" y="5184109"/>
            <a:ext cx="126196" cy="260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Rectangle 584"/>
          <p:cNvSpPr>
            <a:spLocks noChangeArrowheads="1"/>
          </p:cNvSpPr>
          <p:nvPr/>
        </p:nvSpPr>
        <p:spPr bwMode="auto">
          <a:xfrm>
            <a:off x="6109031" y="5210172"/>
            <a:ext cx="208498" cy="219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Rectangle 585"/>
          <p:cNvSpPr>
            <a:spLocks noChangeArrowheads="1"/>
          </p:cNvSpPr>
          <p:nvPr/>
        </p:nvSpPr>
        <p:spPr bwMode="auto">
          <a:xfrm>
            <a:off x="6109031" y="5271898"/>
            <a:ext cx="194781" cy="219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Rectangle 586"/>
          <p:cNvSpPr>
            <a:spLocks noChangeArrowheads="1"/>
          </p:cNvSpPr>
          <p:nvPr/>
        </p:nvSpPr>
        <p:spPr bwMode="auto">
          <a:xfrm>
            <a:off x="6109031" y="5293845"/>
            <a:ext cx="275711" cy="233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587"/>
          <p:cNvSpPr/>
          <p:nvPr/>
        </p:nvSpPr>
        <p:spPr bwMode="auto">
          <a:xfrm>
            <a:off x="8183035" y="3583340"/>
            <a:ext cx="781867" cy="233188"/>
          </a:xfrm>
          <a:custGeom>
            <a:avLst/>
            <a:gdLst>
              <a:gd name="T0" fmla="*/ 5 w 570"/>
              <a:gd name="T1" fmla="*/ 170 h 170"/>
              <a:gd name="T2" fmla="*/ 0 w 570"/>
              <a:gd name="T3" fmla="*/ 163 h 170"/>
              <a:gd name="T4" fmla="*/ 161 w 570"/>
              <a:gd name="T5" fmla="*/ 95 h 170"/>
              <a:gd name="T6" fmla="*/ 270 w 570"/>
              <a:gd name="T7" fmla="*/ 137 h 170"/>
              <a:gd name="T8" fmla="*/ 407 w 570"/>
              <a:gd name="T9" fmla="*/ 57 h 170"/>
              <a:gd name="T10" fmla="*/ 464 w 570"/>
              <a:gd name="T11" fmla="*/ 90 h 170"/>
              <a:gd name="T12" fmla="*/ 563 w 570"/>
              <a:gd name="T13" fmla="*/ 0 h 170"/>
              <a:gd name="T14" fmla="*/ 570 w 570"/>
              <a:gd name="T15" fmla="*/ 5 h 170"/>
              <a:gd name="T16" fmla="*/ 466 w 570"/>
              <a:gd name="T17" fmla="*/ 102 h 170"/>
              <a:gd name="T18" fmla="*/ 407 w 570"/>
              <a:gd name="T19" fmla="*/ 66 h 170"/>
              <a:gd name="T20" fmla="*/ 270 w 570"/>
              <a:gd name="T21" fmla="*/ 147 h 170"/>
              <a:gd name="T22" fmla="*/ 161 w 570"/>
              <a:gd name="T23" fmla="*/ 104 h 170"/>
              <a:gd name="T24" fmla="*/ 5 w 570"/>
              <a:gd name="T25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0" h="170">
                <a:moveTo>
                  <a:pt x="5" y="170"/>
                </a:moveTo>
                <a:lnTo>
                  <a:pt x="0" y="163"/>
                </a:lnTo>
                <a:lnTo>
                  <a:pt x="161" y="95"/>
                </a:lnTo>
                <a:lnTo>
                  <a:pt x="270" y="137"/>
                </a:lnTo>
                <a:lnTo>
                  <a:pt x="407" y="57"/>
                </a:lnTo>
                <a:lnTo>
                  <a:pt x="464" y="90"/>
                </a:lnTo>
                <a:lnTo>
                  <a:pt x="563" y="0"/>
                </a:lnTo>
                <a:lnTo>
                  <a:pt x="570" y="5"/>
                </a:lnTo>
                <a:lnTo>
                  <a:pt x="466" y="102"/>
                </a:lnTo>
                <a:lnTo>
                  <a:pt x="407" y="66"/>
                </a:lnTo>
                <a:lnTo>
                  <a:pt x="270" y="147"/>
                </a:lnTo>
                <a:lnTo>
                  <a:pt x="161" y="104"/>
                </a:lnTo>
                <a:lnTo>
                  <a:pt x="5" y="17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Oval 588"/>
          <p:cNvSpPr>
            <a:spLocks noChangeArrowheads="1"/>
          </p:cNvSpPr>
          <p:nvPr/>
        </p:nvSpPr>
        <p:spPr bwMode="auto">
          <a:xfrm>
            <a:off x="8384674" y="3699935"/>
            <a:ext cx="38407" cy="42523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Oval 589"/>
          <p:cNvSpPr>
            <a:spLocks noChangeArrowheads="1"/>
          </p:cNvSpPr>
          <p:nvPr/>
        </p:nvSpPr>
        <p:spPr bwMode="auto">
          <a:xfrm>
            <a:off x="8163831" y="3797325"/>
            <a:ext cx="42523" cy="39779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Oval 590"/>
          <p:cNvSpPr>
            <a:spLocks noChangeArrowheads="1"/>
          </p:cNvSpPr>
          <p:nvPr/>
        </p:nvSpPr>
        <p:spPr bwMode="auto">
          <a:xfrm>
            <a:off x="8534189" y="3758918"/>
            <a:ext cx="38407" cy="38407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Oval 591"/>
          <p:cNvSpPr>
            <a:spLocks noChangeArrowheads="1"/>
          </p:cNvSpPr>
          <p:nvPr/>
        </p:nvSpPr>
        <p:spPr bwMode="auto">
          <a:xfrm>
            <a:off x="8719368" y="3647810"/>
            <a:ext cx="41151" cy="39779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Oval 592"/>
          <p:cNvSpPr>
            <a:spLocks noChangeArrowheads="1"/>
          </p:cNvSpPr>
          <p:nvPr/>
        </p:nvSpPr>
        <p:spPr bwMode="auto">
          <a:xfrm>
            <a:off x="8796183" y="3694448"/>
            <a:ext cx="42523" cy="41151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Oval 593"/>
          <p:cNvSpPr>
            <a:spLocks noChangeArrowheads="1"/>
          </p:cNvSpPr>
          <p:nvPr/>
        </p:nvSpPr>
        <p:spPr bwMode="auto">
          <a:xfrm>
            <a:off x="8942954" y="3564137"/>
            <a:ext cx="42523" cy="38407"/>
          </a:xfrm>
          <a:prstGeom prst="ellipse">
            <a:avLst/>
          </a:prstGeom>
          <a:solidFill>
            <a:srgbClr val="6A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594"/>
          <p:cNvSpPr/>
          <p:nvPr/>
        </p:nvSpPr>
        <p:spPr bwMode="auto">
          <a:xfrm>
            <a:off x="8180292" y="3811042"/>
            <a:ext cx="9602" cy="12345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0 w 3"/>
              <a:gd name="T5" fmla="*/ 3 h 4"/>
              <a:gd name="T6" fmla="*/ 0 w 3"/>
              <a:gd name="T7" fmla="*/ 2 h 4"/>
              <a:gd name="T8" fmla="*/ 0 w 3"/>
              <a:gd name="T9" fmla="*/ 1 h 4"/>
              <a:gd name="T10" fmla="*/ 0 w 3"/>
              <a:gd name="T11" fmla="*/ 1 h 4"/>
              <a:gd name="T12" fmla="*/ 1 w 3"/>
              <a:gd name="T13" fmla="*/ 0 h 4"/>
              <a:gd name="T14" fmla="*/ 2 w 3"/>
              <a:gd name="T15" fmla="*/ 0 h 4"/>
              <a:gd name="T16" fmla="*/ 3 w 3"/>
              <a:gd name="T17" fmla="*/ 1 h 4"/>
              <a:gd name="T18" fmla="*/ 3 w 3"/>
              <a:gd name="T19" fmla="*/ 2 h 4"/>
              <a:gd name="T20" fmla="*/ 3 w 3"/>
              <a:gd name="T21" fmla="*/ 3 h 4"/>
              <a:gd name="T22" fmla="*/ 2 w 3"/>
              <a:gd name="T23" fmla="*/ 4 h 4"/>
              <a:gd name="T24" fmla="*/ 1 w 3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595"/>
          <p:cNvSpPr>
            <a:spLocks noEditPoints="1"/>
          </p:cNvSpPr>
          <p:nvPr/>
        </p:nvSpPr>
        <p:spPr bwMode="auto">
          <a:xfrm>
            <a:off x="8180292" y="3842591"/>
            <a:ext cx="9602" cy="172834"/>
          </a:xfrm>
          <a:custGeom>
            <a:avLst/>
            <a:gdLst>
              <a:gd name="T0" fmla="*/ 0 w 3"/>
              <a:gd name="T1" fmla="*/ 52 h 53"/>
              <a:gd name="T2" fmla="*/ 1 w 3"/>
              <a:gd name="T3" fmla="*/ 50 h 53"/>
              <a:gd name="T4" fmla="*/ 3 w 3"/>
              <a:gd name="T5" fmla="*/ 52 h 53"/>
              <a:gd name="T6" fmla="*/ 1 w 3"/>
              <a:gd name="T7" fmla="*/ 53 h 53"/>
              <a:gd name="T8" fmla="*/ 0 w 3"/>
              <a:gd name="T9" fmla="*/ 52 h 53"/>
              <a:gd name="T10" fmla="*/ 0 w 3"/>
              <a:gd name="T11" fmla="*/ 42 h 53"/>
              <a:gd name="T12" fmla="*/ 1 w 3"/>
              <a:gd name="T13" fmla="*/ 40 h 53"/>
              <a:gd name="T14" fmla="*/ 3 w 3"/>
              <a:gd name="T15" fmla="*/ 42 h 53"/>
              <a:gd name="T16" fmla="*/ 1 w 3"/>
              <a:gd name="T17" fmla="*/ 43 h 53"/>
              <a:gd name="T18" fmla="*/ 0 w 3"/>
              <a:gd name="T19" fmla="*/ 42 h 53"/>
              <a:gd name="T20" fmla="*/ 0 w 3"/>
              <a:gd name="T21" fmla="*/ 32 h 53"/>
              <a:gd name="T22" fmla="*/ 1 w 3"/>
              <a:gd name="T23" fmla="*/ 30 h 53"/>
              <a:gd name="T24" fmla="*/ 3 w 3"/>
              <a:gd name="T25" fmla="*/ 32 h 53"/>
              <a:gd name="T26" fmla="*/ 1 w 3"/>
              <a:gd name="T27" fmla="*/ 34 h 53"/>
              <a:gd name="T28" fmla="*/ 0 w 3"/>
              <a:gd name="T29" fmla="*/ 32 h 53"/>
              <a:gd name="T30" fmla="*/ 0 w 3"/>
              <a:gd name="T31" fmla="*/ 22 h 53"/>
              <a:gd name="T32" fmla="*/ 1 w 3"/>
              <a:gd name="T33" fmla="*/ 20 h 53"/>
              <a:gd name="T34" fmla="*/ 3 w 3"/>
              <a:gd name="T35" fmla="*/ 22 h 53"/>
              <a:gd name="T36" fmla="*/ 1 w 3"/>
              <a:gd name="T37" fmla="*/ 24 h 53"/>
              <a:gd name="T38" fmla="*/ 0 w 3"/>
              <a:gd name="T39" fmla="*/ 22 h 53"/>
              <a:gd name="T40" fmla="*/ 0 w 3"/>
              <a:gd name="T41" fmla="*/ 12 h 53"/>
              <a:gd name="T42" fmla="*/ 1 w 3"/>
              <a:gd name="T43" fmla="*/ 10 h 53"/>
              <a:gd name="T44" fmla="*/ 3 w 3"/>
              <a:gd name="T45" fmla="*/ 12 h 53"/>
              <a:gd name="T46" fmla="*/ 1 w 3"/>
              <a:gd name="T47" fmla="*/ 14 h 53"/>
              <a:gd name="T48" fmla="*/ 0 w 3"/>
              <a:gd name="T49" fmla="*/ 12 h 53"/>
              <a:gd name="T50" fmla="*/ 0 w 3"/>
              <a:gd name="T51" fmla="*/ 2 h 53"/>
              <a:gd name="T52" fmla="*/ 1 w 3"/>
              <a:gd name="T53" fmla="*/ 0 h 53"/>
              <a:gd name="T54" fmla="*/ 3 w 3"/>
              <a:gd name="T55" fmla="*/ 2 h 53"/>
              <a:gd name="T56" fmla="*/ 1 w 3"/>
              <a:gd name="T57" fmla="*/ 4 h 53"/>
              <a:gd name="T58" fmla="*/ 0 w 3"/>
              <a:gd name="T59" fmla="*/ 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" h="53">
                <a:moveTo>
                  <a:pt x="0" y="52"/>
                </a:moveTo>
                <a:cubicBezTo>
                  <a:pt x="0" y="51"/>
                  <a:pt x="0" y="50"/>
                  <a:pt x="1" y="50"/>
                </a:cubicBezTo>
                <a:cubicBezTo>
                  <a:pt x="2" y="50"/>
                  <a:pt x="3" y="51"/>
                  <a:pt x="3" y="52"/>
                </a:cubicBezTo>
                <a:cubicBezTo>
                  <a:pt x="3" y="53"/>
                  <a:pt x="2" y="53"/>
                  <a:pt x="1" y="53"/>
                </a:cubicBezTo>
                <a:cubicBezTo>
                  <a:pt x="0" y="53"/>
                  <a:pt x="0" y="53"/>
                  <a:pt x="0" y="52"/>
                </a:cubicBezTo>
                <a:close/>
                <a:moveTo>
                  <a:pt x="0" y="42"/>
                </a:moveTo>
                <a:cubicBezTo>
                  <a:pt x="0" y="41"/>
                  <a:pt x="0" y="40"/>
                  <a:pt x="1" y="40"/>
                </a:cubicBezTo>
                <a:cubicBezTo>
                  <a:pt x="2" y="40"/>
                  <a:pt x="3" y="41"/>
                  <a:pt x="3" y="42"/>
                </a:cubicBezTo>
                <a:cubicBezTo>
                  <a:pt x="3" y="43"/>
                  <a:pt x="2" y="43"/>
                  <a:pt x="1" y="43"/>
                </a:cubicBezTo>
                <a:cubicBezTo>
                  <a:pt x="0" y="43"/>
                  <a:pt x="0" y="43"/>
                  <a:pt x="0" y="42"/>
                </a:cubicBezTo>
                <a:close/>
                <a:moveTo>
                  <a:pt x="0" y="32"/>
                </a:moveTo>
                <a:cubicBezTo>
                  <a:pt x="0" y="31"/>
                  <a:pt x="0" y="30"/>
                  <a:pt x="1" y="30"/>
                </a:cubicBezTo>
                <a:cubicBezTo>
                  <a:pt x="2" y="30"/>
                  <a:pt x="3" y="31"/>
                  <a:pt x="3" y="32"/>
                </a:cubicBezTo>
                <a:cubicBezTo>
                  <a:pt x="3" y="33"/>
                  <a:pt x="2" y="34"/>
                  <a:pt x="1" y="34"/>
                </a:cubicBezTo>
                <a:cubicBezTo>
                  <a:pt x="0" y="34"/>
                  <a:pt x="0" y="33"/>
                  <a:pt x="0" y="32"/>
                </a:cubicBezTo>
                <a:close/>
                <a:moveTo>
                  <a:pt x="0" y="22"/>
                </a:moveTo>
                <a:cubicBezTo>
                  <a:pt x="0" y="21"/>
                  <a:pt x="0" y="20"/>
                  <a:pt x="1" y="20"/>
                </a:cubicBezTo>
                <a:cubicBezTo>
                  <a:pt x="2" y="20"/>
                  <a:pt x="3" y="21"/>
                  <a:pt x="3" y="22"/>
                </a:cubicBezTo>
                <a:cubicBezTo>
                  <a:pt x="3" y="23"/>
                  <a:pt x="2" y="24"/>
                  <a:pt x="1" y="24"/>
                </a:cubicBezTo>
                <a:cubicBezTo>
                  <a:pt x="0" y="24"/>
                  <a:pt x="0" y="23"/>
                  <a:pt x="0" y="22"/>
                </a:cubicBezTo>
                <a:close/>
                <a:moveTo>
                  <a:pt x="0" y="12"/>
                </a:moveTo>
                <a:cubicBezTo>
                  <a:pt x="0" y="11"/>
                  <a:pt x="0" y="10"/>
                  <a:pt x="1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3"/>
                  <a:pt x="2" y="14"/>
                  <a:pt x="1" y="14"/>
                </a:cubicBezTo>
                <a:cubicBezTo>
                  <a:pt x="0" y="14"/>
                  <a:pt x="0" y="13"/>
                  <a:pt x="0" y="12"/>
                </a:cubicBezTo>
                <a:close/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596"/>
          <p:cNvSpPr/>
          <p:nvPr/>
        </p:nvSpPr>
        <p:spPr bwMode="auto">
          <a:xfrm>
            <a:off x="8180292" y="4037372"/>
            <a:ext cx="9602" cy="9602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0 w 3"/>
              <a:gd name="T5" fmla="*/ 3 h 3"/>
              <a:gd name="T6" fmla="*/ 0 w 3"/>
              <a:gd name="T7" fmla="*/ 1 h 3"/>
              <a:gd name="T8" fmla="*/ 0 w 3"/>
              <a:gd name="T9" fmla="*/ 1 h 3"/>
              <a:gd name="T10" fmla="*/ 0 w 3"/>
              <a:gd name="T11" fmla="*/ 0 h 3"/>
              <a:gd name="T12" fmla="*/ 1 w 3"/>
              <a:gd name="T13" fmla="*/ 0 h 3"/>
              <a:gd name="T14" fmla="*/ 2 w 3"/>
              <a:gd name="T15" fmla="*/ 0 h 3"/>
              <a:gd name="T16" fmla="*/ 3 w 3"/>
              <a:gd name="T17" fmla="*/ 0 h 3"/>
              <a:gd name="T18" fmla="*/ 3 w 3"/>
              <a:gd name="T19" fmla="*/ 1 h 3"/>
              <a:gd name="T20" fmla="*/ 3 w 3"/>
              <a:gd name="T21" fmla="*/ 1 h 3"/>
              <a:gd name="T22" fmla="*/ 3 w 3"/>
              <a:gd name="T23" fmla="*/ 2 h 3"/>
              <a:gd name="T24" fmla="*/ 3 w 3"/>
              <a:gd name="T25" fmla="*/ 3 h 3"/>
              <a:gd name="T26" fmla="*/ 2 w 3"/>
              <a:gd name="T27" fmla="*/ 3 h 3"/>
              <a:gd name="T28" fmla="*/ 1 w 3"/>
              <a:gd name="T2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lnTo>
                  <a:pt x="1" y="3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597"/>
          <p:cNvSpPr/>
          <p:nvPr/>
        </p:nvSpPr>
        <p:spPr bwMode="auto">
          <a:xfrm>
            <a:off x="8397020" y="3719138"/>
            <a:ext cx="13717" cy="10974"/>
          </a:xfrm>
          <a:custGeom>
            <a:avLst/>
            <a:gdLst>
              <a:gd name="T0" fmla="*/ 2 w 4"/>
              <a:gd name="T1" fmla="*/ 3 h 3"/>
              <a:gd name="T2" fmla="*/ 1 w 4"/>
              <a:gd name="T3" fmla="*/ 3 h 3"/>
              <a:gd name="T4" fmla="*/ 1 w 4"/>
              <a:gd name="T5" fmla="*/ 3 h 3"/>
              <a:gd name="T6" fmla="*/ 0 w 4"/>
              <a:gd name="T7" fmla="*/ 2 h 3"/>
              <a:gd name="T8" fmla="*/ 1 w 4"/>
              <a:gd name="T9" fmla="*/ 0 h 3"/>
              <a:gd name="T10" fmla="*/ 1 w 4"/>
              <a:gd name="T11" fmla="*/ 0 h 3"/>
              <a:gd name="T12" fmla="*/ 3 w 4"/>
              <a:gd name="T13" fmla="*/ 0 h 3"/>
              <a:gd name="T14" fmla="*/ 4 w 4"/>
              <a:gd name="T15" fmla="*/ 2 h 3"/>
              <a:gd name="T16" fmla="*/ 3 w 4"/>
              <a:gd name="T17" fmla="*/ 3 h 3"/>
              <a:gd name="T18" fmla="*/ 3 w 4"/>
              <a:gd name="T19" fmla="*/ 3 h 3"/>
              <a:gd name="T20" fmla="*/ 2 w 4"/>
              <a:gd name="T2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Freeform 598"/>
          <p:cNvSpPr>
            <a:spLocks noEditPoints="1"/>
          </p:cNvSpPr>
          <p:nvPr/>
        </p:nvSpPr>
        <p:spPr bwMode="auto">
          <a:xfrm>
            <a:off x="8397020" y="3754802"/>
            <a:ext cx="13717" cy="256507"/>
          </a:xfrm>
          <a:custGeom>
            <a:avLst/>
            <a:gdLst>
              <a:gd name="T0" fmla="*/ 0 w 4"/>
              <a:gd name="T1" fmla="*/ 78 h 79"/>
              <a:gd name="T2" fmla="*/ 2 w 4"/>
              <a:gd name="T3" fmla="*/ 76 h 79"/>
              <a:gd name="T4" fmla="*/ 4 w 4"/>
              <a:gd name="T5" fmla="*/ 78 h 79"/>
              <a:gd name="T6" fmla="*/ 2 w 4"/>
              <a:gd name="T7" fmla="*/ 79 h 79"/>
              <a:gd name="T8" fmla="*/ 0 w 4"/>
              <a:gd name="T9" fmla="*/ 78 h 79"/>
              <a:gd name="T10" fmla="*/ 0 w 4"/>
              <a:gd name="T11" fmla="*/ 67 h 79"/>
              <a:gd name="T12" fmla="*/ 2 w 4"/>
              <a:gd name="T13" fmla="*/ 65 h 79"/>
              <a:gd name="T14" fmla="*/ 4 w 4"/>
              <a:gd name="T15" fmla="*/ 67 h 79"/>
              <a:gd name="T16" fmla="*/ 2 w 4"/>
              <a:gd name="T17" fmla="*/ 68 h 79"/>
              <a:gd name="T18" fmla="*/ 0 w 4"/>
              <a:gd name="T19" fmla="*/ 67 h 79"/>
              <a:gd name="T20" fmla="*/ 0 w 4"/>
              <a:gd name="T21" fmla="*/ 56 h 79"/>
              <a:gd name="T22" fmla="*/ 2 w 4"/>
              <a:gd name="T23" fmla="*/ 54 h 79"/>
              <a:gd name="T24" fmla="*/ 4 w 4"/>
              <a:gd name="T25" fmla="*/ 56 h 79"/>
              <a:gd name="T26" fmla="*/ 2 w 4"/>
              <a:gd name="T27" fmla="*/ 58 h 79"/>
              <a:gd name="T28" fmla="*/ 0 w 4"/>
              <a:gd name="T29" fmla="*/ 56 h 79"/>
              <a:gd name="T30" fmla="*/ 0 w 4"/>
              <a:gd name="T31" fmla="*/ 45 h 79"/>
              <a:gd name="T32" fmla="*/ 2 w 4"/>
              <a:gd name="T33" fmla="*/ 43 h 79"/>
              <a:gd name="T34" fmla="*/ 4 w 4"/>
              <a:gd name="T35" fmla="*/ 45 h 79"/>
              <a:gd name="T36" fmla="*/ 2 w 4"/>
              <a:gd name="T37" fmla="*/ 47 h 79"/>
              <a:gd name="T38" fmla="*/ 0 w 4"/>
              <a:gd name="T39" fmla="*/ 45 h 79"/>
              <a:gd name="T40" fmla="*/ 0 w 4"/>
              <a:gd name="T41" fmla="*/ 34 h 79"/>
              <a:gd name="T42" fmla="*/ 2 w 4"/>
              <a:gd name="T43" fmla="*/ 32 h 79"/>
              <a:gd name="T44" fmla="*/ 4 w 4"/>
              <a:gd name="T45" fmla="*/ 34 h 79"/>
              <a:gd name="T46" fmla="*/ 2 w 4"/>
              <a:gd name="T47" fmla="*/ 36 h 79"/>
              <a:gd name="T48" fmla="*/ 0 w 4"/>
              <a:gd name="T49" fmla="*/ 34 h 79"/>
              <a:gd name="T50" fmla="*/ 0 w 4"/>
              <a:gd name="T51" fmla="*/ 23 h 79"/>
              <a:gd name="T52" fmla="*/ 2 w 4"/>
              <a:gd name="T53" fmla="*/ 21 h 79"/>
              <a:gd name="T54" fmla="*/ 4 w 4"/>
              <a:gd name="T55" fmla="*/ 23 h 79"/>
              <a:gd name="T56" fmla="*/ 2 w 4"/>
              <a:gd name="T57" fmla="*/ 25 h 79"/>
              <a:gd name="T58" fmla="*/ 0 w 4"/>
              <a:gd name="T59" fmla="*/ 23 h 79"/>
              <a:gd name="T60" fmla="*/ 0 w 4"/>
              <a:gd name="T61" fmla="*/ 12 h 79"/>
              <a:gd name="T62" fmla="*/ 2 w 4"/>
              <a:gd name="T63" fmla="*/ 11 h 79"/>
              <a:gd name="T64" fmla="*/ 4 w 4"/>
              <a:gd name="T65" fmla="*/ 12 h 79"/>
              <a:gd name="T66" fmla="*/ 2 w 4"/>
              <a:gd name="T67" fmla="*/ 14 h 79"/>
              <a:gd name="T68" fmla="*/ 0 w 4"/>
              <a:gd name="T69" fmla="*/ 12 h 79"/>
              <a:gd name="T70" fmla="*/ 0 w 4"/>
              <a:gd name="T71" fmla="*/ 1 h 79"/>
              <a:gd name="T72" fmla="*/ 2 w 4"/>
              <a:gd name="T73" fmla="*/ 0 h 79"/>
              <a:gd name="T74" fmla="*/ 4 w 4"/>
              <a:gd name="T75" fmla="*/ 1 h 79"/>
              <a:gd name="T76" fmla="*/ 2 w 4"/>
              <a:gd name="T77" fmla="*/ 3 h 79"/>
              <a:gd name="T78" fmla="*/ 0 w 4"/>
              <a:gd name="T79" fmla="*/ 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" h="79">
                <a:moveTo>
                  <a:pt x="0" y="78"/>
                </a:moveTo>
                <a:cubicBezTo>
                  <a:pt x="0" y="77"/>
                  <a:pt x="1" y="76"/>
                  <a:pt x="2" y="76"/>
                </a:cubicBezTo>
                <a:cubicBezTo>
                  <a:pt x="3" y="76"/>
                  <a:pt x="4" y="77"/>
                  <a:pt x="4" y="78"/>
                </a:cubicBezTo>
                <a:cubicBezTo>
                  <a:pt x="4" y="79"/>
                  <a:pt x="3" y="79"/>
                  <a:pt x="2" y="79"/>
                </a:cubicBezTo>
                <a:cubicBezTo>
                  <a:pt x="1" y="79"/>
                  <a:pt x="0" y="79"/>
                  <a:pt x="0" y="78"/>
                </a:cubicBezTo>
                <a:close/>
                <a:moveTo>
                  <a:pt x="0" y="67"/>
                </a:moveTo>
                <a:cubicBezTo>
                  <a:pt x="0" y="66"/>
                  <a:pt x="1" y="65"/>
                  <a:pt x="2" y="65"/>
                </a:cubicBezTo>
                <a:cubicBezTo>
                  <a:pt x="3" y="65"/>
                  <a:pt x="4" y="66"/>
                  <a:pt x="4" y="67"/>
                </a:cubicBezTo>
                <a:cubicBezTo>
                  <a:pt x="4" y="68"/>
                  <a:pt x="3" y="68"/>
                  <a:pt x="2" y="68"/>
                </a:cubicBezTo>
                <a:cubicBezTo>
                  <a:pt x="1" y="68"/>
                  <a:pt x="0" y="68"/>
                  <a:pt x="0" y="67"/>
                </a:cubicBezTo>
                <a:close/>
                <a:moveTo>
                  <a:pt x="0" y="56"/>
                </a:moveTo>
                <a:cubicBezTo>
                  <a:pt x="0" y="55"/>
                  <a:pt x="1" y="54"/>
                  <a:pt x="2" y="54"/>
                </a:cubicBezTo>
                <a:cubicBezTo>
                  <a:pt x="3" y="54"/>
                  <a:pt x="4" y="55"/>
                  <a:pt x="4" y="56"/>
                </a:cubicBezTo>
                <a:cubicBezTo>
                  <a:pt x="4" y="57"/>
                  <a:pt x="3" y="58"/>
                  <a:pt x="2" y="58"/>
                </a:cubicBezTo>
                <a:cubicBezTo>
                  <a:pt x="1" y="58"/>
                  <a:pt x="0" y="57"/>
                  <a:pt x="0" y="56"/>
                </a:cubicBezTo>
                <a:close/>
                <a:moveTo>
                  <a:pt x="0" y="45"/>
                </a:moveTo>
                <a:cubicBezTo>
                  <a:pt x="0" y="44"/>
                  <a:pt x="1" y="43"/>
                  <a:pt x="2" y="43"/>
                </a:cubicBezTo>
                <a:cubicBezTo>
                  <a:pt x="3" y="43"/>
                  <a:pt x="4" y="44"/>
                  <a:pt x="4" y="45"/>
                </a:cubicBezTo>
                <a:cubicBezTo>
                  <a:pt x="4" y="46"/>
                  <a:pt x="3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lose/>
                <a:moveTo>
                  <a:pt x="0" y="34"/>
                </a:moveTo>
                <a:cubicBezTo>
                  <a:pt x="0" y="33"/>
                  <a:pt x="1" y="32"/>
                  <a:pt x="2" y="32"/>
                </a:cubicBezTo>
                <a:cubicBezTo>
                  <a:pt x="3" y="32"/>
                  <a:pt x="4" y="33"/>
                  <a:pt x="4" y="34"/>
                </a:cubicBezTo>
                <a:cubicBezTo>
                  <a:pt x="4" y="35"/>
                  <a:pt x="3" y="36"/>
                  <a:pt x="2" y="36"/>
                </a:cubicBezTo>
                <a:cubicBezTo>
                  <a:pt x="1" y="36"/>
                  <a:pt x="0" y="35"/>
                  <a:pt x="0" y="34"/>
                </a:cubicBezTo>
                <a:close/>
                <a:moveTo>
                  <a:pt x="0" y="23"/>
                </a:moveTo>
                <a:cubicBezTo>
                  <a:pt x="0" y="22"/>
                  <a:pt x="1" y="21"/>
                  <a:pt x="2" y="21"/>
                </a:cubicBezTo>
                <a:cubicBezTo>
                  <a:pt x="3" y="21"/>
                  <a:pt x="4" y="22"/>
                  <a:pt x="4" y="23"/>
                </a:cubicBezTo>
                <a:cubicBezTo>
                  <a:pt x="4" y="24"/>
                  <a:pt x="3" y="25"/>
                  <a:pt x="2" y="25"/>
                </a:cubicBezTo>
                <a:cubicBezTo>
                  <a:pt x="1" y="25"/>
                  <a:pt x="0" y="24"/>
                  <a:pt x="0" y="23"/>
                </a:cubicBezTo>
                <a:close/>
                <a:moveTo>
                  <a:pt x="0" y="12"/>
                </a:move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4" y="11"/>
                  <a:pt x="4" y="12"/>
                </a:cubicBezTo>
                <a:cubicBezTo>
                  <a:pt x="4" y="13"/>
                  <a:pt x="3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lose/>
                <a:moveTo>
                  <a:pt x="0" y="1"/>
                </a:move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599"/>
          <p:cNvSpPr/>
          <p:nvPr/>
        </p:nvSpPr>
        <p:spPr bwMode="auto">
          <a:xfrm>
            <a:off x="8397020" y="4037372"/>
            <a:ext cx="13717" cy="9602"/>
          </a:xfrm>
          <a:custGeom>
            <a:avLst/>
            <a:gdLst>
              <a:gd name="T0" fmla="*/ 2 w 4"/>
              <a:gd name="T1" fmla="*/ 3 h 3"/>
              <a:gd name="T2" fmla="*/ 1 w 4"/>
              <a:gd name="T3" fmla="*/ 3 h 3"/>
              <a:gd name="T4" fmla="*/ 0 w 4"/>
              <a:gd name="T5" fmla="*/ 1 h 3"/>
              <a:gd name="T6" fmla="*/ 0 w 4"/>
              <a:gd name="T7" fmla="*/ 1 h 3"/>
              <a:gd name="T8" fmla="*/ 1 w 4"/>
              <a:gd name="T9" fmla="*/ 0 h 3"/>
              <a:gd name="T10" fmla="*/ 1 w 4"/>
              <a:gd name="T11" fmla="*/ 0 h 3"/>
              <a:gd name="T12" fmla="*/ 3 w 4"/>
              <a:gd name="T13" fmla="*/ 0 h 3"/>
              <a:gd name="T14" fmla="*/ 4 w 4"/>
              <a:gd name="T15" fmla="*/ 1 h 3"/>
              <a:gd name="T16" fmla="*/ 4 w 4"/>
              <a:gd name="T17" fmla="*/ 1 h 3"/>
              <a:gd name="T18" fmla="*/ 3 w 4"/>
              <a:gd name="T19" fmla="*/ 3 h 3"/>
              <a:gd name="T20" fmla="*/ 3 w 4"/>
              <a:gd name="T21" fmla="*/ 3 h 3"/>
              <a:gd name="T22" fmla="*/ 2 w 4"/>
              <a:gd name="T2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3" y="3"/>
                </a:cubicBezTo>
                <a:cubicBezTo>
                  <a:pt x="3" y="3"/>
                  <a:pt x="3" y="3"/>
                  <a:pt x="3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Freeform 600"/>
          <p:cNvSpPr/>
          <p:nvPr/>
        </p:nvSpPr>
        <p:spPr bwMode="auto">
          <a:xfrm>
            <a:off x="8546534" y="3811042"/>
            <a:ext cx="13717" cy="12345"/>
          </a:xfrm>
          <a:custGeom>
            <a:avLst/>
            <a:gdLst>
              <a:gd name="T0" fmla="*/ 2 w 4"/>
              <a:gd name="T1" fmla="*/ 4 h 4"/>
              <a:gd name="T2" fmla="*/ 1 w 4"/>
              <a:gd name="T3" fmla="*/ 3 h 4"/>
              <a:gd name="T4" fmla="*/ 0 w 4"/>
              <a:gd name="T5" fmla="*/ 2 h 4"/>
              <a:gd name="T6" fmla="*/ 1 w 4"/>
              <a:gd name="T7" fmla="*/ 1 h 4"/>
              <a:gd name="T8" fmla="*/ 3 w 4"/>
              <a:gd name="T9" fmla="*/ 1 h 4"/>
              <a:gd name="T10" fmla="*/ 4 w 4"/>
              <a:gd name="T11" fmla="*/ 2 h 4"/>
              <a:gd name="T12" fmla="*/ 3 w 4"/>
              <a:gd name="T13" fmla="*/ 3 h 4"/>
              <a:gd name="T14" fmla="*/ 2 w 4"/>
              <a:gd name="T1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4">
                <a:moveTo>
                  <a:pt x="2" y="4"/>
                </a:moveTo>
                <a:cubicBezTo>
                  <a:pt x="2" y="4"/>
                  <a:pt x="1" y="4"/>
                  <a:pt x="1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3" y="0"/>
                  <a:pt x="3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4" y="3"/>
                  <a:pt x="3" y="3"/>
                </a:cubicBezTo>
                <a:cubicBezTo>
                  <a:pt x="3" y="4"/>
                  <a:pt x="3" y="4"/>
                  <a:pt x="2" y="4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Freeform 601"/>
          <p:cNvSpPr>
            <a:spLocks noEditPoints="1"/>
          </p:cNvSpPr>
          <p:nvPr/>
        </p:nvSpPr>
        <p:spPr bwMode="auto">
          <a:xfrm>
            <a:off x="8546534" y="3842591"/>
            <a:ext cx="13717" cy="172834"/>
          </a:xfrm>
          <a:custGeom>
            <a:avLst/>
            <a:gdLst>
              <a:gd name="T0" fmla="*/ 0 w 4"/>
              <a:gd name="T1" fmla="*/ 52 h 53"/>
              <a:gd name="T2" fmla="*/ 2 w 4"/>
              <a:gd name="T3" fmla="*/ 50 h 53"/>
              <a:gd name="T4" fmla="*/ 4 w 4"/>
              <a:gd name="T5" fmla="*/ 52 h 53"/>
              <a:gd name="T6" fmla="*/ 2 w 4"/>
              <a:gd name="T7" fmla="*/ 53 h 53"/>
              <a:gd name="T8" fmla="*/ 0 w 4"/>
              <a:gd name="T9" fmla="*/ 52 h 53"/>
              <a:gd name="T10" fmla="*/ 0 w 4"/>
              <a:gd name="T11" fmla="*/ 42 h 53"/>
              <a:gd name="T12" fmla="*/ 2 w 4"/>
              <a:gd name="T13" fmla="*/ 40 h 53"/>
              <a:gd name="T14" fmla="*/ 4 w 4"/>
              <a:gd name="T15" fmla="*/ 42 h 53"/>
              <a:gd name="T16" fmla="*/ 2 w 4"/>
              <a:gd name="T17" fmla="*/ 43 h 53"/>
              <a:gd name="T18" fmla="*/ 0 w 4"/>
              <a:gd name="T19" fmla="*/ 42 h 53"/>
              <a:gd name="T20" fmla="*/ 0 w 4"/>
              <a:gd name="T21" fmla="*/ 32 h 53"/>
              <a:gd name="T22" fmla="*/ 2 w 4"/>
              <a:gd name="T23" fmla="*/ 30 h 53"/>
              <a:gd name="T24" fmla="*/ 4 w 4"/>
              <a:gd name="T25" fmla="*/ 32 h 53"/>
              <a:gd name="T26" fmla="*/ 2 w 4"/>
              <a:gd name="T27" fmla="*/ 34 h 53"/>
              <a:gd name="T28" fmla="*/ 0 w 4"/>
              <a:gd name="T29" fmla="*/ 32 h 53"/>
              <a:gd name="T30" fmla="*/ 0 w 4"/>
              <a:gd name="T31" fmla="*/ 22 h 53"/>
              <a:gd name="T32" fmla="*/ 2 w 4"/>
              <a:gd name="T33" fmla="*/ 20 h 53"/>
              <a:gd name="T34" fmla="*/ 4 w 4"/>
              <a:gd name="T35" fmla="*/ 22 h 53"/>
              <a:gd name="T36" fmla="*/ 2 w 4"/>
              <a:gd name="T37" fmla="*/ 24 h 53"/>
              <a:gd name="T38" fmla="*/ 0 w 4"/>
              <a:gd name="T39" fmla="*/ 22 h 53"/>
              <a:gd name="T40" fmla="*/ 0 w 4"/>
              <a:gd name="T41" fmla="*/ 12 h 53"/>
              <a:gd name="T42" fmla="*/ 2 w 4"/>
              <a:gd name="T43" fmla="*/ 10 h 53"/>
              <a:gd name="T44" fmla="*/ 4 w 4"/>
              <a:gd name="T45" fmla="*/ 12 h 53"/>
              <a:gd name="T46" fmla="*/ 2 w 4"/>
              <a:gd name="T47" fmla="*/ 14 h 53"/>
              <a:gd name="T48" fmla="*/ 0 w 4"/>
              <a:gd name="T49" fmla="*/ 12 h 53"/>
              <a:gd name="T50" fmla="*/ 0 w 4"/>
              <a:gd name="T51" fmla="*/ 2 h 53"/>
              <a:gd name="T52" fmla="*/ 2 w 4"/>
              <a:gd name="T53" fmla="*/ 0 h 53"/>
              <a:gd name="T54" fmla="*/ 4 w 4"/>
              <a:gd name="T55" fmla="*/ 2 h 53"/>
              <a:gd name="T56" fmla="*/ 2 w 4"/>
              <a:gd name="T57" fmla="*/ 4 h 53"/>
              <a:gd name="T58" fmla="*/ 0 w 4"/>
              <a:gd name="T59" fmla="*/ 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" h="53">
                <a:moveTo>
                  <a:pt x="0" y="52"/>
                </a:moveTo>
                <a:cubicBezTo>
                  <a:pt x="0" y="51"/>
                  <a:pt x="1" y="50"/>
                  <a:pt x="2" y="50"/>
                </a:cubicBezTo>
                <a:cubicBezTo>
                  <a:pt x="3" y="50"/>
                  <a:pt x="4" y="51"/>
                  <a:pt x="4" y="52"/>
                </a:cubicBezTo>
                <a:cubicBezTo>
                  <a:pt x="4" y="53"/>
                  <a:pt x="3" y="53"/>
                  <a:pt x="2" y="53"/>
                </a:cubicBezTo>
                <a:cubicBezTo>
                  <a:pt x="1" y="53"/>
                  <a:pt x="0" y="53"/>
                  <a:pt x="0" y="52"/>
                </a:cubicBezTo>
                <a:close/>
                <a:moveTo>
                  <a:pt x="0" y="42"/>
                </a:moveTo>
                <a:cubicBezTo>
                  <a:pt x="0" y="41"/>
                  <a:pt x="1" y="40"/>
                  <a:pt x="2" y="40"/>
                </a:cubicBezTo>
                <a:cubicBezTo>
                  <a:pt x="3" y="40"/>
                  <a:pt x="4" y="41"/>
                  <a:pt x="4" y="42"/>
                </a:cubicBezTo>
                <a:cubicBezTo>
                  <a:pt x="4" y="43"/>
                  <a:pt x="3" y="43"/>
                  <a:pt x="2" y="43"/>
                </a:cubicBezTo>
                <a:cubicBezTo>
                  <a:pt x="1" y="43"/>
                  <a:pt x="0" y="43"/>
                  <a:pt x="0" y="42"/>
                </a:cubicBezTo>
                <a:close/>
                <a:moveTo>
                  <a:pt x="0" y="32"/>
                </a:moveTo>
                <a:cubicBezTo>
                  <a:pt x="0" y="31"/>
                  <a:pt x="1" y="30"/>
                  <a:pt x="2" y="30"/>
                </a:cubicBezTo>
                <a:cubicBezTo>
                  <a:pt x="3" y="30"/>
                  <a:pt x="4" y="31"/>
                  <a:pt x="4" y="32"/>
                </a:cubicBezTo>
                <a:cubicBezTo>
                  <a:pt x="4" y="33"/>
                  <a:pt x="3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lose/>
                <a:moveTo>
                  <a:pt x="0" y="22"/>
                </a:moveTo>
                <a:cubicBezTo>
                  <a:pt x="0" y="21"/>
                  <a:pt x="1" y="20"/>
                  <a:pt x="2" y="20"/>
                </a:cubicBezTo>
                <a:cubicBezTo>
                  <a:pt x="3" y="20"/>
                  <a:pt x="4" y="21"/>
                  <a:pt x="4" y="22"/>
                </a:cubicBezTo>
                <a:cubicBezTo>
                  <a:pt x="4" y="23"/>
                  <a:pt x="3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lose/>
                <a:moveTo>
                  <a:pt x="0" y="12"/>
                </a:moveTo>
                <a:cubicBezTo>
                  <a:pt x="0" y="11"/>
                  <a:pt x="1" y="10"/>
                  <a:pt x="2" y="10"/>
                </a:cubicBezTo>
                <a:cubicBezTo>
                  <a:pt x="3" y="10"/>
                  <a:pt x="4" y="11"/>
                  <a:pt x="4" y="12"/>
                </a:cubicBezTo>
                <a:cubicBezTo>
                  <a:pt x="4" y="13"/>
                  <a:pt x="3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lose/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Freeform 602"/>
          <p:cNvSpPr/>
          <p:nvPr/>
        </p:nvSpPr>
        <p:spPr bwMode="auto">
          <a:xfrm>
            <a:off x="8546534" y="4037372"/>
            <a:ext cx="13717" cy="9602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1 w 4"/>
              <a:gd name="T5" fmla="*/ 3 h 3"/>
              <a:gd name="T6" fmla="*/ 1 w 4"/>
              <a:gd name="T7" fmla="*/ 2 h 3"/>
              <a:gd name="T8" fmla="*/ 0 w 4"/>
              <a:gd name="T9" fmla="*/ 1 h 3"/>
              <a:gd name="T10" fmla="*/ 1 w 4"/>
              <a:gd name="T11" fmla="*/ 1 h 3"/>
              <a:gd name="T12" fmla="*/ 1 w 4"/>
              <a:gd name="T13" fmla="*/ 0 h 3"/>
              <a:gd name="T14" fmla="*/ 3 w 4"/>
              <a:gd name="T15" fmla="*/ 0 h 3"/>
              <a:gd name="T16" fmla="*/ 4 w 4"/>
              <a:gd name="T17" fmla="*/ 1 h 3"/>
              <a:gd name="T18" fmla="*/ 4 w 4"/>
              <a:gd name="T19" fmla="*/ 2 h 3"/>
              <a:gd name="T20" fmla="*/ 3 w 4"/>
              <a:gd name="T21" fmla="*/ 3 h 3"/>
              <a:gd name="T22" fmla="*/ 2 w 4"/>
              <a:gd name="T2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3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2" y="3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Freeform 603"/>
          <p:cNvSpPr/>
          <p:nvPr/>
        </p:nvSpPr>
        <p:spPr bwMode="auto">
          <a:xfrm>
            <a:off x="8734457" y="3680731"/>
            <a:ext cx="9602" cy="13717"/>
          </a:xfrm>
          <a:custGeom>
            <a:avLst/>
            <a:gdLst>
              <a:gd name="T0" fmla="*/ 1 w 3"/>
              <a:gd name="T1" fmla="*/ 4 h 4"/>
              <a:gd name="T2" fmla="*/ 0 w 3"/>
              <a:gd name="T3" fmla="*/ 4 h 4"/>
              <a:gd name="T4" fmla="*/ 0 w 3"/>
              <a:gd name="T5" fmla="*/ 3 h 4"/>
              <a:gd name="T6" fmla="*/ 0 w 3"/>
              <a:gd name="T7" fmla="*/ 2 h 4"/>
              <a:gd name="T8" fmla="*/ 0 w 3"/>
              <a:gd name="T9" fmla="*/ 1 h 4"/>
              <a:gd name="T10" fmla="*/ 3 w 3"/>
              <a:gd name="T11" fmla="*/ 1 h 4"/>
              <a:gd name="T12" fmla="*/ 3 w 3"/>
              <a:gd name="T13" fmla="*/ 2 h 4"/>
              <a:gd name="T14" fmla="*/ 3 w 3"/>
              <a:gd name="T15" fmla="*/ 3 h 4"/>
              <a:gd name="T16" fmla="*/ 3 w 3"/>
              <a:gd name="T17" fmla="*/ 4 h 4"/>
              <a:gd name="T18" fmla="*/ 1 w 3"/>
              <a:gd name="T1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2" y="0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1" y="4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604"/>
          <p:cNvSpPr>
            <a:spLocks noEditPoints="1"/>
          </p:cNvSpPr>
          <p:nvPr/>
        </p:nvSpPr>
        <p:spPr bwMode="auto">
          <a:xfrm>
            <a:off x="8734457" y="3716395"/>
            <a:ext cx="9602" cy="294915"/>
          </a:xfrm>
          <a:custGeom>
            <a:avLst/>
            <a:gdLst>
              <a:gd name="T0" fmla="*/ 0 w 3"/>
              <a:gd name="T1" fmla="*/ 90 h 91"/>
              <a:gd name="T2" fmla="*/ 1 w 3"/>
              <a:gd name="T3" fmla="*/ 88 h 91"/>
              <a:gd name="T4" fmla="*/ 3 w 3"/>
              <a:gd name="T5" fmla="*/ 90 h 91"/>
              <a:gd name="T6" fmla="*/ 1 w 3"/>
              <a:gd name="T7" fmla="*/ 91 h 91"/>
              <a:gd name="T8" fmla="*/ 0 w 3"/>
              <a:gd name="T9" fmla="*/ 90 h 91"/>
              <a:gd name="T10" fmla="*/ 0 w 3"/>
              <a:gd name="T11" fmla="*/ 79 h 91"/>
              <a:gd name="T12" fmla="*/ 1 w 3"/>
              <a:gd name="T13" fmla="*/ 77 h 91"/>
              <a:gd name="T14" fmla="*/ 3 w 3"/>
              <a:gd name="T15" fmla="*/ 79 h 91"/>
              <a:gd name="T16" fmla="*/ 1 w 3"/>
              <a:gd name="T17" fmla="*/ 80 h 91"/>
              <a:gd name="T18" fmla="*/ 0 w 3"/>
              <a:gd name="T19" fmla="*/ 79 h 91"/>
              <a:gd name="T20" fmla="*/ 0 w 3"/>
              <a:gd name="T21" fmla="*/ 68 h 91"/>
              <a:gd name="T22" fmla="*/ 1 w 3"/>
              <a:gd name="T23" fmla="*/ 66 h 91"/>
              <a:gd name="T24" fmla="*/ 3 w 3"/>
              <a:gd name="T25" fmla="*/ 68 h 91"/>
              <a:gd name="T26" fmla="*/ 1 w 3"/>
              <a:gd name="T27" fmla="*/ 69 h 91"/>
              <a:gd name="T28" fmla="*/ 0 w 3"/>
              <a:gd name="T29" fmla="*/ 68 h 91"/>
              <a:gd name="T30" fmla="*/ 0 w 3"/>
              <a:gd name="T31" fmla="*/ 57 h 91"/>
              <a:gd name="T32" fmla="*/ 1 w 3"/>
              <a:gd name="T33" fmla="*/ 55 h 91"/>
              <a:gd name="T34" fmla="*/ 3 w 3"/>
              <a:gd name="T35" fmla="*/ 57 h 91"/>
              <a:gd name="T36" fmla="*/ 1 w 3"/>
              <a:gd name="T37" fmla="*/ 59 h 91"/>
              <a:gd name="T38" fmla="*/ 0 w 3"/>
              <a:gd name="T39" fmla="*/ 57 h 91"/>
              <a:gd name="T40" fmla="*/ 0 w 3"/>
              <a:gd name="T41" fmla="*/ 46 h 91"/>
              <a:gd name="T42" fmla="*/ 1 w 3"/>
              <a:gd name="T43" fmla="*/ 44 h 91"/>
              <a:gd name="T44" fmla="*/ 3 w 3"/>
              <a:gd name="T45" fmla="*/ 46 h 91"/>
              <a:gd name="T46" fmla="*/ 1 w 3"/>
              <a:gd name="T47" fmla="*/ 48 h 91"/>
              <a:gd name="T48" fmla="*/ 0 w 3"/>
              <a:gd name="T49" fmla="*/ 46 h 91"/>
              <a:gd name="T50" fmla="*/ 0 w 3"/>
              <a:gd name="T51" fmla="*/ 35 h 91"/>
              <a:gd name="T52" fmla="*/ 1 w 3"/>
              <a:gd name="T53" fmla="*/ 33 h 91"/>
              <a:gd name="T54" fmla="*/ 3 w 3"/>
              <a:gd name="T55" fmla="*/ 35 h 91"/>
              <a:gd name="T56" fmla="*/ 1 w 3"/>
              <a:gd name="T57" fmla="*/ 37 h 91"/>
              <a:gd name="T58" fmla="*/ 0 w 3"/>
              <a:gd name="T59" fmla="*/ 35 h 91"/>
              <a:gd name="T60" fmla="*/ 0 w 3"/>
              <a:gd name="T61" fmla="*/ 24 h 91"/>
              <a:gd name="T62" fmla="*/ 1 w 3"/>
              <a:gd name="T63" fmla="*/ 22 h 91"/>
              <a:gd name="T64" fmla="*/ 3 w 3"/>
              <a:gd name="T65" fmla="*/ 24 h 91"/>
              <a:gd name="T66" fmla="*/ 1 w 3"/>
              <a:gd name="T67" fmla="*/ 26 h 91"/>
              <a:gd name="T68" fmla="*/ 0 w 3"/>
              <a:gd name="T69" fmla="*/ 24 h 91"/>
              <a:gd name="T70" fmla="*/ 0 w 3"/>
              <a:gd name="T71" fmla="*/ 13 h 91"/>
              <a:gd name="T72" fmla="*/ 1 w 3"/>
              <a:gd name="T73" fmla="*/ 11 h 91"/>
              <a:gd name="T74" fmla="*/ 3 w 3"/>
              <a:gd name="T75" fmla="*/ 13 h 91"/>
              <a:gd name="T76" fmla="*/ 1 w 3"/>
              <a:gd name="T77" fmla="*/ 15 h 91"/>
              <a:gd name="T78" fmla="*/ 0 w 3"/>
              <a:gd name="T79" fmla="*/ 13 h 91"/>
              <a:gd name="T80" fmla="*/ 0 w 3"/>
              <a:gd name="T81" fmla="*/ 2 h 91"/>
              <a:gd name="T82" fmla="*/ 1 w 3"/>
              <a:gd name="T83" fmla="*/ 0 h 91"/>
              <a:gd name="T84" fmla="*/ 3 w 3"/>
              <a:gd name="T85" fmla="*/ 2 h 91"/>
              <a:gd name="T86" fmla="*/ 1 w 3"/>
              <a:gd name="T87" fmla="*/ 4 h 91"/>
              <a:gd name="T88" fmla="*/ 0 w 3"/>
              <a:gd name="T89" fmla="*/ 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" h="91">
                <a:moveTo>
                  <a:pt x="0" y="90"/>
                </a:moveTo>
                <a:cubicBezTo>
                  <a:pt x="0" y="89"/>
                  <a:pt x="0" y="88"/>
                  <a:pt x="1" y="88"/>
                </a:cubicBezTo>
                <a:cubicBezTo>
                  <a:pt x="2" y="88"/>
                  <a:pt x="3" y="89"/>
                  <a:pt x="3" y="90"/>
                </a:cubicBezTo>
                <a:cubicBezTo>
                  <a:pt x="3" y="91"/>
                  <a:pt x="2" y="91"/>
                  <a:pt x="1" y="91"/>
                </a:cubicBezTo>
                <a:cubicBezTo>
                  <a:pt x="0" y="91"/>
                  <a:pt x="0" y="91"/>
                  <a:pt x="0" y="90"/>
                </a:cubicBezTo>
                <a:close/>
                <a:moveTo>
                  <a:pt x="0" y="79"/>
                </a:moveTo>
                <a:cubicBezTo>
                  <a:pt x="0" y="78"/>
                  <a:pt x="0" y="77"/>
                  <a:pt x="1" y="77"/>
                </a:cubicBezTo>
                <a:cubicBezTo>
                  <a:pt x="2" y="77"/>
                  <a:pt x="3" y="78"/>
                  <a:pt x="3" y="79"/>
                </a:cubicBezTo>
                <a:cubicBezTo>
                  <a:pt x="3" y="80"/>
                  <a:pt x="2" y="80"/>
                  <a:pt x="1" y="80"/>
                </a:cubicBezTo>
                <a:cubicBezTo>
                  <a:pt x="0" y="80"/>
                  <a:pt x="0" y="80"/>
                  <a:pt x="0" y="79"/>
                </a:cubicBezTo>
                <a:close/>
                <a:moveTo>
                  <a:pt x="0" y="68"/>
                </a:moveTo>
                <a:cubicBezTo>
                  <a:pt x="0" y="67"/>
                  <a:pt x="0" y="66"/>
                  <a:pt x="1" y="66"/>
                </a:cubicBezTo>
                <a:cubicBezTo>
                  <a:pt x="2" y="66"/>
                  <a:pt x="3" y="67"/>
                  <a:pt x="3" y="68"/>
                </a:cubicBezTo>
                <a:cubicBezTo>
                  <a:pt x="3" y="69"/>
                  <a:pt x="2" y="69"/>
                  <a:pt x="1" y="69"/>
                </a:cubicBezTo>
                <a:cubicBezTo>
                  <a:pt x="0" y="69"/>
                  <a:pt x="0" y="69"/>
                  <a:pt x="0" y="68"/>
                </a:cubicBezTo>
                <a:close/>
                <a:moveTo>
                  <a:pt x="0" y="57"/>
                </a:moveTo>
                <a:cubicBezTo>
                  <a:pt x="0" y="56"/>
                  <a:pt x="0" y="55"/>
                  <a:pt x="1" y="55"/>
                </a:cubicBezTo>
                <a:cubicBezTo>
                  <a:pt x="2" y="55"/>
                  <a:pt x="3" y="56"/>
                  <a:pt x="3" y="57"/>
                </a:cubicBezTo>
                <a:cubicBezTo>
                  <a:pt x="3" y="58"/>
                  <a:pt x="2" y="59"/>
                  <a:pt x="1" y="59"/>
                </a:cubicBezTo>
                <a:cubicBezTo>
                  <a:pt x="0" y="59"/>
                  <a:pt x="0" y="58"/>
                  <a:pt x="0" y="57"/>
                </a:cubicBezTo>
                <a:close/>
                <a:moveTo>
                  <a:pt x="0" y="46"/>
                </a:moveTo>
                <a:cubicBezTo>
                  <a:pt x="0" y="45"/>
                  <a:pt x="0" y="44"/>
                  <a:pt x="1" y="44"/>
                </a:cubicBezTo>
                <a:cubicBezTo>
                  <a:pt x="2" y="44"/>
                  <a:pt x="3" y="45"/>
                  <a:pt x="3" y="46"/>
                </a:cubicBezTo>
                <a:cubicBezTo>
                  <a:pt x="3" y="47"/>
                  <a:pt x="2" y="48"/>
                  <a:pt x="1" y="48"/>
                </a:cubicBezTo>
                <a:cubicBezTo>
                  <a:pt x="0" y="48"/>
                  <a:pt x="0" y="47"/>
                  <a:pt x="0" y="46"/>
                </a:cubicBezTo>
                <a:close/>
                <a:moveTo>
                  <a:pt x="0" y="35"/>
                </a:moveTo>
                <a:cubicBezTo>
                  <a:pt x="0" y="34"/>
                  <a:pt x="0" y="33"/>
                  <a:pt x="1" y="33"/>
                </a:cubicBezTo>
                <a:cubicBezTo>
                  <a:pt x="2" y="33"/>
                  <a:pt x="3" y="34"/>
                  <a:pt x="3" y="35"/>
                </a:cubicBezTo>
                <a:cubicBezTo>
                  <a:pt x="3" y="36"/>
                  <a:pt x="2" y="37"/>
                  <a:pt x="1" y="37"/>
                </a:cubicBezTo>
                <a:cubicBezTo>
                  <a:pt x="0" y="37"/>
                  <a:pt x="0" y="36"/>
                  <a:pt x="0" y="35"/>
                </a:cubicBezTo>
                <a:close/>
                <a:moveTo>
                  <a:pt x="0" y="24"/>
                </a:moveTo>
                <a:cubicBezTo>
                  <a:pt x="0" y="23"/>
                  <a:pt x="0" y="22"/>
                  <a:pt x="1" y="22"/>
                </a:cubicBezTo>
                <a:cubicBezTo>
                  <a:pt x="2" y="22"/>
                  <a:pt x="3" y="23"/>
                  <a:pt x="3" y="24"/>
                </a:cubicBezTo>
                <a:cubicBezTo>
                  <a:pt x="3" y="25"/>
                  <a:pt x="2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lose/>
                <a:moveTo>
                  <a:pt x="0" y="13"/>
                </a:moveTo>
                <a:cubicBezTo>
                  <a:pt x="0" y="12"/>
                  <a:pt x="0" y="11"/>
                  <a:pt x="1" y="11"/>
                </a:cubicBezTo>
                <a:cubicBezTo>
                  <a:pt x="2" y="11"/>
                  <a:pt x="3" y="12"/>
                  <a:pt x="3" y="13"/>
                </a:cubicBezTo>
                <a:cubicBezTo>
                  <a:pt x="3" y="14"/>
                  <a:pt x="2" y="15"/>
                  <a:pt x="1" y="15"/>
                </a:cubicBezTo>
                <a:cubicBezTo>
                  <a:pt x="0" y="15"/>
                  <a:pt x="0" y="14"/>
                  <a:pt x="0" y="13"/>
                </a:cubicBezTo>
                <a:close/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3"/>
                  <a:pt x="2" y="4"/>
                  <a:pt x="1" y="4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Freeform 605"/>
          <p:cNvSpPr/>
          <p:nvPr/>
        </p:nvSpPr>
        <p:spPr bwMode="auto">
          <a:xfrm>
            <a:off x="8734457" y="4037372"/>
            <a:ext cx="9602" cy="9602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0 w 3"/>
              <a:gd name="T5" fmla="*/ 3 h 3"/>
              <a:gd name="T6" fmla="*/ 0 w 3"/>
              <a:gd name="T7" fmla="*/ 1 h 3"/>
              <a:gd name="T8" fmla="*/ 0 w 3"/>
              <a:gd name="T9" fmla="*/ 0 h 3"/>
              <a:gd name="T10" fmla="*/ 3 w 3"/>
              <a:gd name="T11" fmla="*/ 0 h 3"/>
              <a:gd name="T12" fmla="*/ 3 w 3"/>
              <a:gd name="T13" fmla="*/ 1 h 3"/>
              <a:gd name="T14" fmla="*/ 3 w 3"/>
              <a:gd name="T15" fmla="*/ 3 h 3"/>
              <a:gd name="T16" fmla="*/ 1 w 3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3"/>
                  <a:pt x="1" y="3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Freeform 606"/>
          <p:cNvSpPr/>
          <p:nvPr/>
        </p:nvSpPr>
        <p:spPr bwMode="auto">
          <a:xfrm>
            <a:off x="8812643" y="3716395"/>
            <a:ext cx="9602" cy="9602"/>
          </a:xfrm>
          <a:custGeom>
            <a:avLst/>
            <a:gdLst>
              <a:gd name="T0" fmla="*/ 2 w 3"/>
              <a:gd name="T1" fmla="*/ 3 h 3"/>
              <a:gd name="T2" fmla="*/ 0 w 3"/>
              <a:gd name="T3" fmla="*/ 3 h 3"/>
              <a:gd name="T4" fmla="*/ 0 w 3"/>
              <a:gd name="T5" fmla="*/ 2 h 3"/>
              <a:gd name="T6" fmla="*/ 0 w 3"/>
              <a:gd name="T7" fmla="*/ 2 h 3"/>
              <a:gd name="T8" fmla="*/ 0 w 3"/>
              <a:gd name="T9" fmla="*/ 0 h 3"/>
              <a:gd name="T10" fmla="*/ 3 w 3"/>
              <a:gd name="T11" fmla="*/ 0 h 3"/>
              <a:gd name="T12" fmla="*/ 3 w 3"/>
              <a:gd name="T13" fmla="*/ 1 h 3"/>
              <a:gd name="T14" fmla="*/ 3 w 3"/>
              <a:gd name="T15" fmla="*/ 2 h 3"/>
              <a:gd name="T16" fmla="*/ 3 w 3"/>
              <a:gd name="T17" fmla="*/ 2 h 3"/>
              <a:gd name="T18" fmla="*/ 3 w 3"/>
              <a:gd name="T19" fmla="*/ 3 h 3"/>
              <a:gd name="T20" fmla="*/ 2 w 3"/>
              <a:gd name="T2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3">
                <a:moveTo>
                  <a:pt x="2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2" y="3"/>
                  <a:pt x="2" y="3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08"/>
          <p:cNvSpPr>
            <a:spLocks noEditPoints="1"/>
          </p:cNvSpPr>
          <p:nvPr/>
        </p:nvSpPr>
        <p:spPr bwMode="auto">
          <a:xfrm>
            <a:off x="8812643" y="3752059"/>
            <a:ext cx="9602" cy="259251"/>
          </a:xfrm>
          <a:custGeom>
            <a:avLst/>
            <a:gdLst>
              <a:gd name="T0" fmla="*/ 0 w 3"/>
              <a:gd name="T1" fmla="*/ 78 h 80"/>
              <a:gd name="T2" fmla="*/ 2 w 3"/>
              <a:gd name="T3" fmla="*/ 77 h 80"/>
              <a:gd name="T4" fmla="*/ 3 w 3"/>
              <a:gd name="T5" fmla="*/ 78 h 80"/>
              <a:gd name="T6" fmla="*/ 2 w 3"/>
              <a:gd name="T7" fmla="*/ 80 h 80"/>
              <a:gd name="T8" fmla="*/ 0 w 3"/>
              <a:gd name="T9" fmla="*/ 78 h 80"/>
              <a:gd name="T10" fmla="*/ 0 w 3"/>
              <a:gd name="T11" fmla="*/ 67 h 80"/>
              <a:gd name="T12" fmla="*/ 2 w 3"/>
              <a:gd name="T13" fmla="*/ 66 h 80"/>
              <a:gd name="T14" fmla="*/ 3 w 3"/>
              <a:gd name="T15" fmla="*/ 67 h 80"/>
              <a:gd name="T16" fmla="*/ 2 w 3"/>
              <a:gd name="T17" fmla="*/ 69 h 80"/>
              <a:gd name="T18" fmla="*/ 0 w 3"/>
              <a:gd name="T19" fmla="*/ 67 h 80"/>
              <a:gd name="T20" fmla="*/ 0 w 3"/>
              <a:gd name="T21" fmla="*/ 57 h 80"/>
              <a:gd name="T22" fmla="*/ 2 w 3"/>
              <a:gd name="T23" fmla="*/ 55 h 80"/>
              <a:gd name="T24" fmla="*/ 3 w 3"/>
              <a:gd name="T25" fmla="*/ 57 h 80"/>
              <a:gd name="T26" fmla="*/ 2 w 3"/>
              <a:gd name="T27" fmla="*/ 58 h 80"/>
              <a:gd name="T28" fmla="*/ 0 w 3"/>
              <a:gd name="T29" fmla="*/ 57 h 80"/>
              <a:gd name="T30" fmla="*/ 0 w 3"/>
              <a:gd name="T31" fmla="*/ 46 h 80"/>
              <a:gd name="T32" fmla="*/ 2 w 3"/>
              <a:gd name="T33" fmla="*/ 44 h 80"/>
              <a:gd name="T34" fmla="*/ 3 w 3"/>
              <a:gd name="T35" fmla="*/ 46 h 80"/>
              <a:gd name="T36" fmla="*/ 2 w 3"/>
              <a:gd name="T37" fmla="*/ 47 h 80"/>
              <a:gd name="T38" fmla="*/ 0 w 3"/>
              <a:gd name="T39" fmla="*/ 46 h 80"/>
              <a:gd name="T40" fmla="*/ 0 w 3"/>
              <a:gd name="T41" fmla="*/ 35 h 80"/>
              <a:gd name="T42" fmla="*/ 2 w 3"/>
              <a:gd name="T43" fmla="*/ 33 h 80"/>
              <a:gd name="T44" fmla="*/ 3 w 3"/>
              <a:gd name="T45" fmla="*/ 35 h 80"/>
              <a:gd name="T46" fmla="*/ 2 w 3"/>
              <a:gd name="T47" fmla="*/ 36 h 80"/>
              <a:gd name="T48" fmla="*/ 0 w 3"/>
              <a:gd name="T49" fmla="*/ 35 h 80"/>
              <a:gd name="T50" fmla="*/ 0 w 3"/>
              <a:gd name="T51" fmla="*/ 24 h 80"/>
              <a:gd name="T52" fmla="*/ 2 w 3"/>
              <a:gd name="T53" fmla="*/ 22 h 80"/>
              <a:gd name="T54" fmla="*/ 3 w 3"/>
              <a:gd name="T55" fmla="*/ 24 h 80"/>
              <a:gd name="T56" fmla="*/ 2 w 3"/>
              <a:gd name="T57" fmla="*/ 25 h 80"/>
              <a:gd name="T58" fmla="*/ 0 w 3"/>
              <a:gd name="T59" fmla="*/ 24 h 80"/>
              <a:gd name="T60" fmla="*/ 0 w 3"/>
              <a:gd name="T61" fmla="*/ 13 h 80"/>
              <a:gd name="T62" fmla="*/ 2 w 3"/>
              <a:gd name="T63" fmla="*/ 11 h 80"/>
              <a:gd name="T64" fmla="*/ 3 w 3"/>
              <a:gd name="T65" fmla="*/ 13 h 80"/>
              <a:gd name="T66" fmla="*/ 2 w 3"/>
              <a:gd name="T67" fmla="*/ 14 h 80"/>
              <a:gd name="T68" fmla="*/ 0 w 3"/>
              <a:gd name="T69" fmla="*/ 13 h 80"/>
              <a:gd name="T70" fmla="*/ 0 w 3"/>
              <a:gd name="T71" fmla="*/ 2 h 80"/>
              <a:gd name="T72" fmla="*/ 2 w 3"/>
              <a:gd name="T73" fmla="*/ 0 h 80"/>
              <a:gd name="T74" fmla="*/ 3 w 3"/>
              <a:gd name="T75" fmla="*/ 2 h 80"/>
              <a:gd name="T76" fmla="*/ 2 w 3"/>
              <a:gd name="T77" fmla="*/ 3 h 80"/>
              <a:gd name="T78" fmla="*/ 0 w 3"/>
              <a:gd name="T79" fmla="*/ 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" h="80">
                <a:moveTo>
                  <a:pt x="0" y="78"/>
                </a:moveTo>
                <a:cubicBezTo>
                  <a:pt x="0" y="78"/>
                  <a:pt x="1" y="77"/>
                  <a:pt x="2" y="77"/>
                </a:cubicBezTo>
                <a:cubicBezTo>
                  <a:pt x="3" y="77"/>
                  <a:pt x="3" y="78"/>
                  <a:pt x="3" y="78"/>
                </a:cubicBezTo>
                <a:cubicBezTo>
                  <a:pt x="3" y="79"/>
                  <a:pt x="3" y="80"/>
                  <a:pt x="2" y="80"/>
                </a:cubicBezTo>
                <a:cubicBezTo>
                  <a:pt x="1" y="80"/>
                  <a:pt x="0" y="79"/>
                  <a:pt x="0" y="78"/>
                </a:cubicBezTo>
                <a:close/>
                <a:moveTo>
                  <a:pt x="0" y="67"/>
                </a:moveTo>
                <a:cubicBezTo>
                  <a:pt x="0" y="67"/>
                  <a:pt x="1" y="66"/>
                  <a:pt x="2" y="66"/>
                </a:cubicBezTo>
                <a:cubicBezTo>
                  <a:pt x="3" y="66"/>
                  <a:pt x="3" y="67"/>
                  <a:pt x="3" y="67"/>
                </a:cubicBezTo>
                <a:cubicBezTo>
                  <a:pt x="3" y="68"/>
                  <a:pt x="3" y="69"/>
                  <a:pt x="2" y="69"/>
                </a:cubicBezTo>
                <a:cubicBezTo>
                  <a:pt x="1" y="69"/>
                  <a:pt x="0" y="68"/>
                  <a:pt x="0" y="67"/>
                </a:cubicBezTo>
                <a:close/>
                <a:moveTo>
                  <a:pt x="0" y="57"/>
                </a:moveTo>
                <a:cubicBezTo>
                  <a:pt x="0" y="56"/>
                  <a:pt x="1" y="55"/>
                  <a:pt x="2" y="55"/>
                </a:cubicBezTo>
                <a:cubicBezTo>
                  <a:pt x="3" y="55"/>
                  <a:pt x="3" y="56"/>
                  <a:pt x="3" y="57"/>
                </a:cubicBezTo>
                <a:cubicBezTo>
                  <a:pt x="3" y="57"/>
                  <a:pt x="3" y="58"/>
                  <a:pt x="2" y="58"/>
                </a:cubicBezTo>
                <a:cubicBezTo>
                  <a:pt x="1" y="58"/>
                  <a:pt x="0" y="57"/>
                  <a:pt x="0" y="57"/>
                </a:cubicBezTo>
                <a:close/>
                <a:moveTo>
                  <a:pt x="0" y="46"/>
                </a:moveTo>
                <a:cubicBezTo>
                  <a:pt x="0" y="45"/>
                  <a:pt x="1" y="44"/>
                  <a:pt x="2" y="44"/>
                </a:cubicBezTo>
                <a:cubicBezTo>
                  <a:pt x="3" y="44"/>
                  <a:pt x="3" y="45"/>
                  <a:pt x="3" y="46"/>
                </a:cubicBezTo>
                <a:cubicBezTo>
                  <a:pt x="3" y="46"/>
                  <a:pt x="3" y="47"/>
                  <a:pt x="2" y="47"/>
                </a:cubicBezTo>
                <a:cubicBezTo>
                  <a:pt x="1" y="47"/>
                  <a:pt x="0" y="46"/>
                  <a:pt x="0" y="46"/>
                </a:cubicBezTo>
                <a:close/>
                <a:moveTo>
                  <a:pt x="0" y="35"/>
                </a:moveTo>
                <a:cubicBezTo>
                  <a:pt x="0" y="34"/>
                  <a:pt x="1" y="33"/>
                  <a:pt x="2" y="33"/>
                </a:cubicBezTo>
                <a:cubicBezTo>
                  <a:pt x="3" y="33"/>
                  <a:pt x="3" y="34"/>
                  <a:pt x="3" y="35"/>
                </a:cubicBezTo>
                <a:cubicBezTo>
                  <a:pt x="3" y="36"/>
                  <a:pt x="3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lose/>
                <a:moveTo>
                  <a:pt x="0" y="24"/>
                </a:moveTo>
                <a:cubicBezTo>
                  <a:pt x="0" y="23"/>
                  <a:pt x="1" y="22"/>
                  <a:pt x="2" y="22"/>
                </a:cubicBezTo>
                <a:cubicBezTo>
                  <a:pt x="3" y="22"/>
                  <a:pt x="3" y="23"/>
                  <a:pt x="3" y="24"/>
                </a:cubicBezTo>
                <a:cubicBezTo>
                  <a:pt x="3" y="25"/>
                  <a:pt x="3" y="25"/>
                  <a:pt x="2" y="25"/>
                </a:cubicBezTo>
                <a:cubicBezTo>
                  <a:pt x="1" y="25"/>
                  <a:pt x="0" y="25"/>
                  <a:pt x="0" y="24"/>
                </a:cubicBezTo>
                <a:close/>
                <a:moveTo>
                  <a:pt x="0" y="13"/>
                </a:moveTo>
                <a:cubicBezTo>
                  <a:pt x="0" y="12"/>
                  <a:pt x="1" y="11"/>
                  <a:pt x="2" y="11"/>
                </a:cubicBezTo>
                <a:cubicBezTo>
                  <a:pt x="3" y="11"/>
                  <a:pt x="3" y="12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0" y="14"/>
                  <a:pt x="0" y="13"/>
                </a:cubicBezTo>
                <a:close/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3"/>
                  <a:pt x="3" y="3"/>
                  <a:pt x="2" y="3"/>
                </a:cubicBezTo>
                <a:cubicBezTo>
                  <a:pt x="1" y="3"/>
                  <a:pt x="0" y="3"/>
                  <a:pt x="0" y="2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09"/>
          <p:cNvSpPr/>
          <p:nvPr/>
        </p:nvSpPr>
        <p:spPr bwMode="auto">
          <a:xfrm>
            <a:off x="8812643" y="4037372"/>
            <a:ext cx="9602" cy="9602"/>
          </a:xfrm>
          <a:custGeom>
            <a:avLst/>
            <a:gdLst>
              <a:gd name="T0" fmla="*/ 2 w 3"/>
              <a:gd name="T1" fmla="*/ 3 h 3"/>
              <a:gd name="T2" fmla="*/ 0 w 3"/>
              <a:gd name="T3" fmla="*/ 3 h 3"/>
              <a:gd name="T4" fmla="*/ 0 w 3"/>
              <a:gd name="T5" fmla="*/ 2 h 3"/>
              <a:gd name="T6" fmla="*/ 0 w 3"/>
              <a:gd name="T7" fmla="*/ 1 h 3"/>
              <a:gd name="T8" fmla="*/ 0 w 3"/>
              <a:gd name="T9" fmla="*/ 1 h 3"/>
              <a:gd name="T10" fmla="*/ 0 w 3"/>
              <a:gd name="T11" fmla="*/ 0 h 3"/>
              <a:gd name="T12" fmla="*/ 3 w 3"/>
              <a:gd name="T13" fmla="*/ 0 h 3"/>
              <a:gd name="T14" fmla="*/ 3 w 3"/>
              <a:gd name="T15" fmla="*/ 1 h 3"/>
              <a:gd name="T16" fmla="*/ 3 w 3"/>
              <a:gd name="T17" fmla="*/ 3 h 3"/>
              <a:gd name="T18" fmla="*/ 2 w 3"/>
              <a:gd name="T1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2" y="3"/>
                </a:moveTo>
                <a:cubicBezTo>
                  <a:pt x="1" y="3"/>
                  <a:pt x="1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3"/>
                </a:cubicBezTo>
                <a:cubicBezTo>
                  <a:pt x="3" y="3"/>
                  <a:pt x="2" y="3"/>
                  <a:pt x="2" y="3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10"/>
          <p:cNvSpPr/>
          <p:nvPr/>
        </p:nvSpPr>
        <p:spPr bwMode="auto">
          <a:xfrm>
            <a:off x="8959415" y="3583341"/>
            <a:ext cx="9602" cy="13717"/>
          </a:xfrm>
          <a:custGeom>
            <a:avLst/>
            <a:gdLst>
              <a:gd name="T0" fmla="*/ 2 w 3"/>
              <a:gd name="T1" fmla="*/ 4 h 4"/>
              <a:gd name="T2" fmla="*/ 0 w 3"/>
              <a:gd name="T3" fmla="*/ 4 h 4"/>
              <a:gd name="T4" fmla="*/ 0 w 3"/>
              <a:gd name="T5" fmla="*/ 2 h 4"/>
              <a:gd name="T6" fmla="*/ 0 w 3"/>
              <a:gd name="T7" fmla="*/ 1 h 4"/>
              <a:gd name="T8" fmla="*/ 3 w 3"/>
              <a:gd name="T9" fmla="*/ 1 h 4"/>
              <a:gd name="T10" fmla="*/ 3 w 3"/>
              <a:gd name="T11" fmla="*/ 2 h 4"/>
              <a:gd name="T12" fmla="*/ 3 w 3"/>
              <a:gd name="T13" fmla="*/ 4 h 4"/>
              <a:gd name="T14" fmla="*/ 2 w 3"/>
              <a:gd name="T1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4">
                <a:moveTo>
                  <a:pt x="2" y="4"/>
                </a:moveTo>
                <a:cubicBezTo>
                  <a:pt x="1" y="4"/>
                  <a:pt x="1" y="4"/>
                  <a:pt x="0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2" y="0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3" y="3"/>
                  <a:pt x="3" y="4"/>
                </a:cubicBezTo>
                <a:cubicBezTo>
                  <a:pt x="2" y="4"/>
                  <a:pt x="2" y="4"/>
                  <a:pt x="2" y="4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11"/>
          <p:cNvSpPr>
            <a:spLocks noEditPoints="1"/>
          </p:cNvSpPr>
          <p:nvPr/>
        </p:nvSpPr>
        <p:spPr bwMode="auto">
          <a:xfrm>
            <a:off x="8959415" y="3619005"/>
            <a:ext cx="9602" cy="396421"/>
          </a:xfrm>
          <a:custGeom>
            <a:avLst/>
            <a:gdLst>
              <a:gd name="T0" fmla="*/ 0 w 3"/>
              <a:gd name="T1" fmla="*/ 120 h 122"/>
              <a:gd name="T2" fmla="*/ 2 w 3"/>
              <a:gd name="T3" fmla="*/ 118 h 122"/>
              <a:gd name="T4" fmla="*/ 3 w 3"/>
              <a:gd name="T5" fmla="*/ 120 h 122"/>
              <a:gd name="T6" fmla="*/ 2 w 3"/>
              <a:gd name="T7" fmla="*/ 122 h 122"/>
              <a:gd name="T8" fmla="*/ 0 w 3"/>
              <a:gd name="T9" fmla="*/ 120 h 122"/>
              <a:gd name="T10" fmla="*/ 0 w 3"/>
              <a:gd name="T11" fmla="*/ 109 h 122"/>
              <a:gd name="T12" fmla="*/ 2 w 3"/>
              <a:gd name="T13" fmla="*/ 107 h 122"/>
              <a:gd name="T14" fmla="*/ 3 w 3"/>
              <a:gd name="T15" fmla="*/ 109 h 122"/>
              <a:gd name="T16" fmla="*/ 2 w 3"/>
              <a:gd name="T17" fmla="*/ 111 h 122"/>
              <a:gd name="T18" fmla="*/ 0 w 3"/>
              <a:gd name="T19" fmla="*/ 109 h 122"/>
              <a:gd name="T20" fmla="*/ 0 w 3"/>
              <a:gd name="T21" fmla="*/ 98 h 122"/>
              <a:gd name="T22" fmla="*/ 2 w 3"/>
              <a:gd name="T23" fmla="*/ 97 h 122"/>
              <a:gd name="T24" fmla="*/ 3 w 3"/>
              <a:gd name="T25" fmla="*/ 98 h 122"/>
              <a:gd name="T26" fmla="*/ 2 w 3"/>
              <a:gd name="T27" fmla="*/ 100 h 122"/>
              <a:gd name="T28" fmla="*/ 0 w 3"/>
              <a:gd name="T29" fmla="*/ 98 h 122"/>
              <a:gd name="T30" fmla="*/ 0 w 3"/>
              <a:gd name="T31" fmla="*/ 88 h 122"/>
              <a:gd name="T32" fmla="*/ 2 w 3"/>
              <a:gd name="T33" fmla="*/ 86 h 122"/>
              <a:gd name="T34" fmla="*/ 3 w 3"/>
              <a:gd name="T35" fmla="*/ 88 h 122"/>
              <a:gd name="T36" fmla="*/ 2 w 3"/>
              <a:gd name="T37" fmla="*/ 89 h 122"/>
              <a:gd name="T38" fmla="*/ 0 w 3"/>
              <a:gd name="T39" fmla="*/ 88 h 122"/>
              <a:gd name="T40" fmla="*/ 0 w 3"/>
              <a:gd name="T41" fmla="*/ 77 h 122"/>
              <a:gd name="T42" fmla="*/ 2 w 3"/>
              <a:gd name="T43" fmla="*/ 75 h 122"/>
              <a:gd name="T44" fmla="*/ 3 w 3"/>
              <a:gd name="T45" fmla="*/ 77 h 122"/>
              <a:gd name="T46" fmla="*/ 2 w 3"/>
              <a:gd name="T47" fmla="*/ 79 h 122"/>
              <a:gd name="T48" fmla="*/ 0 w 3"/>
              <a:gd name="T49" fmla="*/ 77 h 122"/>
              <a:gd name="T50" fmla="*/ 0 w 3"/>
              <a:gd name="T51" fmla="*/ 66 h 122"/>
              <a:gd name="T52" fmla="*/ 2 w 3"/>
              <a:gd name="T53" fmla="*/ 65 h 122"/>
              <a:gd name="T54" fmla="*/ 3 w 3"/>
              <a:gd name="T55" fmla="*/ 66 h 122"/>
              <a:gd name="T56" fmla="*/ 2 w 3"/>
              <a:gd name="T57" fmla="*/ 68 h 122"/>
              <a:gd name="T58" fmla="*/ 0 w 3"/>
              <a:gd name="T59" fmla="*/ 66 h 122"/>
              <a:gd name="T60" fmla="*/ 0 w 3"/>
              <a:gd name="T61" fmla="*/ 56 h 122"/>
              <a:gd name="T62" fmla="*/ 2 w 3"/>
              <a:gd name="T63" fmla="*/ 54 h 122"/>
              <a:gd name="T64" fmla="*/ 3 w 3"/>
              <a:gd name="T65" fmla="*/ 56 h 122"/>
              <a:gd name="T66" fmla="*/ 2 w 3"/>
              <a:gd name="T67" fmla="*/ 57 h 122"/>
              <a:gd name="T68" fmla="*/ 0 w 3"/>
              <a:gd name="T69" fmla="*/ 56 h 122"/>
              <a:gd name="T70" fmla="*/ 0 w 3"/>
              <a:gd name="T71" fmla="*/ 45 h 122"/>
              <a:gd name="T72" fmla="*/ 2 w 3"/>
              <a:gd name="T73" fmla="*/ 43 h 122"/>
              <a:gd name="T74" fmla="*/ 3 w 3"/>
              <a:gd name="T75" fmla="*/ 45 h 122"/>
              <a:gd name="T76" fmla="*/ 2 w 3"/>
              <a:gd name="T77" fmla="*/ 47 h 122"/>
              <a:gd name="T78" fmla="*/ 0 w 3"/>
              <a:gd name="T79" fmla="*/ 45 h 122"/>
              <a:gd name="T80" fmla="*/ 0 w 3"/>
              <a:gd name="T81" fmla="*/ 34 h 122"/>
              <a:gd name="T82" fmla="*/ 2 w 3"/>
              <a:gd name="T83" fmla="*/ 32 h 122"/>
              <a:gd name="T84" fmla="*/ 3 w 3"/>
              <a:gd name="T85" fmla="*/ 34 h 122"/>
              <a:gd name="T86" fmla="*/ 2 w 3"/>
              <a:gd name="T87" fmla="*/ 36 h 122"/>
              <a:gd name="T88" fmla="*/ 0 w 3"/>
              <a:gd name="T89" fmla="*/ 34 h 122"/>
              <a:gd name="T90" fmla="*/ 0 w 3"/>
              <a:gd name="T91" fmla="*/ 23 h 122"/>
              <a:gd name="T92" fmla="*/ 2 w 3"/>
              <a:gd name="T93" fmla="*/ 22 h 122"/>
              <a:gd name="T94" fmla="*/ 3 w 3"/>
              <a:gd name="T95" fmla="*/ 23 h 122"/>
              <a:gd name="T96" fmla="*/ 2 w 3"/>
              <a:gd name="T97" fmla="*/ 25 h 122"/>
              <a:gd name="T98" fmla="*/ 0 w 3"/>
              <a:gd name="T99" fmla="*/ 23 h 122"/>
              <a:gd name="T100" fmla="*/ 0 w 3"/>
              <a:gd name="T101" fmla="*/ 13 h 122"/>
              <a:gd name="T102" fmla="*/ 2 w 3"/>
              <a:gd name="T103" fmla="*/ 11 h 122"/>
              <a:gd name="T104" fmla="*/ 3 w 3"/>
              <a:gd name="T105" fmla="*/ 13 h 122"/>
              <a:gd name="T106" fmla="*/ 2 w 3"/>
              <a:gd name="T107" fmla="*/ 15 h 122"/>
              <a:gd name="T108" fmla="*/ 0 w 3"/>
              <a:gd name="T109" fmla="*/ 13 h 122"/>
              <a:gd name="T110" fmla="*/ 0 w 3"/>
              <a:gd name="T111" fmla="*/ 2 h 122"/>
              <a:gd name="T112" fmla="*/ 2 w 3"/>
              <a:gd name="T113" fmla="*/ 0 h 122"/>
              <a:gd name="T114" fmla="*/ 3 w 3"/>
              <a:gd name="T115" fmla="*/ 2 h 122"/>
              <a:gd name="T116" fmla="*/ 2 w 3"/>
              <a:gd name="T117" fmla="*/ 4 h 122"/>
              <a:gd name="T118" fmla="*/ 0 w 3"/>
              <a:gd name="T119" fmla="*/ 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" h="122">
                <a:moveTo>
                  <a:pt x="0" y="120"/>
                </a:moveTo>
                <a:cubicBezTo>
                  <a:pt x="0" y="119"/>
                  <a:pt x="1" y="118"/>
                  <a:pt x="2" y="118"/>
                </a:cubicBezTo>
                <a:cubicBezTo>
                  <a:pt x="3" y="118"/>
                  <a:pt x="3" y="119"/>
                  <a:pt x="3" y="120"/>
                </a:cubicBezTo>
                <a:cubicBezTo>
                  <a:pt x="3" y="121"/>
                  <a:pt x="3" y="122"/>
                  <a:pt x="2" y="122"/>
                </a:cubicBezTo>
                <a:cubicBezTo>
                  <a:pt x="1" y="122"/>
                  <a:pt x="0" y="121"/>
                  <a:pt x="0" y="120"/>
                </a:cubicBezTo>
                <a:close/>
                <a:moveTo>
                  <a:pt x="0" y="109"/>
                </a:moveTo>
                <a:cubicBezTo>
                  <a:pt x="0" y="108"/>
                  <a:pt x="1" y="107"/>
                  <a:pt x="2" y="107"/>
                </a:cubicBezTo>
                <a:cubicBezTo>
                  <a:pt x="3" y="107"/>
                  <a:pt x="3" y="108"/>
                  <a:pt x="3" y="109"/>
                </a:cubicBezTo>
                <a:cubicBezTo>
                  <a:pt x="3" y="110"/>
                  <a:pt x="3" y="111"/>
                  <a:pt x="2" y="111"/>
                </a:cubicBezTo>
                <a:cubicBezTo>
                  <a:pt x="1" y="111"/>
                  <a:pt x="0" y="110"/>
                  <a:pt x="0" y="109"/>
                </a:cubicBezTo>
                <a:close/>
                <a:moveTo>
                  <a:pt x="0" y="98"/>
                </a:moveTo>
                <a:cubicBezTo>
                  <a:pt x="0" y="97"/>
                  <a:pt x="1" y="97"/>
                  <a:pt x="2" y="97"/>
                </a:cubicBezTo>
                <a:cubicBezTo>
                  <a:pt x="3" y="97"/>
                  <a:pt x="3" y="97"/>
                  <a:pt x="3" y="98"/>
                </a:cubicBezTo>
                <a:cubicBezTo>
                  <a:pt x="3" y="99"/>
                  <a:pt x="3" y="100"/>
                  <a:pt x="2" y="100"/>
                </a:cubicBezTo>
                <a:cubicBezTo>
                  <a:pt x="1" y="100"/>
                  <a:pt x="0" y="99"/>
                  <a:pt x="0" y="98"/>
                </a:cubicBezTo>
                <a:close/>
                <a:moveTo>
                  <a:pt x="0" y="88"/>
                </a:moveTo>
                <a:cubicBezTo>
                  <a:pt x="0" y="87"/>
                  <a:pt x="1" y="86"/>
                  <a:pt x="2" y="86"/>
                </a:cubicBezTo>
                <a:cubicBezTo>
                  <a:pt x="3" y="86"/>
                  <a:pt x="3" y="87"/>
                  <a:pt x="3" y="88"/>
                </a:cubicBezTo>
                <a:cubicBezTo>
                  <a:pt x="3" y="89"/>
                  <a:pt x="3" y="89"/>
                  <a:pt x="2" y="89"/>
                </a:cubicBezTo>
                <a:cubicBezTo>
                  <a:pt x="1" y="89"/>
                  <a:pt x="0" y="89"/>
                  <a:pt x="0" y="88"/>
                </a:cubicBezTo>
                <a:close/>
                <a:moveTo>
                  <a:pt x="0" y="77"/>
                </a:moveTo>
                <a:cubicBezTo>
                  <a:pt x="0" y="76"/>
                  <a:pt x="1" y="75"/>
                  <a:pt x="2" y="75"/>
                </a:cubicBezTo>
                <a:cubicBezTo>
                  <a:pt x="3" y="75"/>
                  <a:pt x="3" y="76"/>
                  <a:pt x="3" y="77"/>
                </a:cubicBezTo>
                <a:cubicBezTo>
                  <a:pt x="3" y="78"/>
                  <a:pt x="3" y="79"/>
                  <a:pt x="2" y="79"/>
                </a:cubicBezTo>
                <a:cubicBezTo>
                  <a:pt x="1" y="79"/>
                  <a:pt x="0" y="78"/>
                  <a:pt x="0" y="77"/>
                </a:cubicBezTo>
                <a:close/>
                <a:moveTo>
                  <a:pt x="0" y="66"/>
                </a:moveTo>
                <a:cubicBezTo>
                  <a:pt x="0" y="65"/>
                  <a:pt x="1" y="65"/>
                  <a:pt x="2" y="65"/>
                </a:cubicBezTo>
                <a:cubicBezTo>
                  <a:pt x="3" y="65"/>
                  <a:pt x="3" y="65"/>
                  <a:pt x="3" y="66"/>
                </a:cubicBezTo>
                <a:cubicBezTo>
                  <a:pt x="3" y="67"/>
                  <a:pt x="3" y="68"/>
                  <a:pt x="2" y="68"/>
                </a:cubicBezTo>
                <a:cubicBezTo>
                  <a:pt x="1" y="68"/>
                  <a:pt x="0" y="67"/>
                  <a:pt x="0" y="66"/>
                </a:cubicBezTo>
                <a:close/>
                <a:moveTo>
                  <a:pt x="0" y="56"/>
                </a:moveTo>
                <a:cubicBezTo>
                  <a:pt x="0" y="55"/>
                  <a:pt x="1" y="54"/>
                  <a:pt x="2" y="54"/>
                </a:cubicBezTo>
                <a:cubicBezTo>
                  <a:pt x="3" y="54"/>
                  <a:pt x="3" y="55"/>
                  <a:pt x="3" y="56"/>
                </a:cubicBezTo>
                <a:cubicBezTo>
                  <a:pt x="3" y="57"/>
                  <a:pt x="3" y="57"/>
                  <a:pt x="2" y="57"/>
                </a:cubicBezTo>
                <a:cubicBezTo>
                  <a:pt x="1" y="57"/>
                  <a:pt x="0" y="57"/>
                  <a:pt x="0" y="56"/>
                </a:cubicBezTo>
                <a:close/>
                <a:moveTo>
                  <a:pt x="0" y="45"/>
                </a:moveTo>
                <a:cubicBezTo>
                  <a:pt x="0" y="44"/>
                  <a:pt x="1" y="43"/>
                  <a:pt x="2" y="43"/>
                </a:cubicBezTo>
                <a:cubicBezTo>
                  <a:pt x="3" y="43"/>
                  <a:pt x="3" y="44"/>
                  <a:pt x="3" y="45"/>
                </a:cubicBezTo>
                <a:cubicBezTo>
                  <a:pt x="3" y="46"/>
                  <a:pt x="3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lose/>
                <a:moveTo>
                  <a:pt x="0" y="34"/>
                </a:moveTo>
                <a:cubicBezTo>
                  <a:pt x="0" y="33"/>
                  <a:pt x="1" y="32"/>
                  <a:pt x="2" y="32"/>
                </a:cubicBezTo>
                <a:cubicBezTo>
                  <a:pt x="3" y="32"/>
                  <a:pt x="3" y="33"/>
                  <a:pt x="3" y="34"/>
                </a:cubicBezTo>
                <a:cubicBezTo>
                  <a:pt x="3" y="35"/>
                  <a:pt x="3" y="36"/>
                  <a:pt x="2" y="36"/>
                </a:cubicBezTo>
                <a:cubicBezTo>
                  <a:pt x="1" y="36"/>
                  <a:pt x="0" y="35"/>
                  <a:pt x="0" y="34"/>
                </a:cubicBezTo>
                <a:close/>
                <a:moveTo>
                  <a:pt x="0" y="23"/>
                </a:moveTo>
                <a:cubicBezTo>
                  <a:pt x="0" y="23"/>
                  <a:pt x="1" y="22"/>
                  <a:pt x="2" y="22"/>
                </a:cubicBezTo>
                <a:cubicBezTo>
                  <a:pt x="3" y="22"/>
                  <a:pt x="3" y="23"/>
                  <a:pt x="3" y="23"/>
                </a:cubicBezTo>
                <a:cubicBezTo>
                  <a:pt x="3" y="24"/>
                  <a:pt x="3" y="25"/>
                  <a:pt x="2" y="25"/>
                </a:cubicBezTo>
                <a:cubicBezTo>
                  <a:pt x="1" y="25"/>
                  <a:pt x="0" y="24"/>
                  <a:pt x="0" y="23"/>
                </a:cubicBezTo>
                <a:close/>
                <a:moveTo>
                  <a:pt x="0" y="13"/>
                </a:moveTo>
                <a:cubicBezTo>
                  <a:pt x="0" y="12"/>
                  <a:pt x="1" y="11"/>
                  <a:pt x="2" y="11"/>
                </a:cubicBezTo>
                <a:cubicBezTo>
                  <a:pt x="3" y="11"/>
                  <a:pt x="3" y="12"/>
                  <a:pt x="3" y="13"/>
                </a:cubicBezTo>
                <a:cubicBezTo>
                  <a:pt x="3" y="14"/>
                  <a:pt x="3" y="15"/>
                  <a:pt x="2" y="15"/>
                </a:cubicBezTo>
                <a:cubicBezTo>
                  <a:pt x="1" y="15"/>
                  <a:pt x="0" y="14"/>
                  <a:pt x="0" y="13"/>
                </a:cubicBezTo>
                <a:close/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12"/>
          <p:cNvSpPr/>
          <p:nvPr/>
        </p:nvSpPr>
        <p:spPr bwMode="auto">
          <a:xfrm>
            <a:off x="8959415" y="4037372"/>
            <a:ext cx="9602" cy="9602"/>
          </a:xfrm>
          <a:custGeom>
            <a:avLst/>
            <a:gdLst>
              <a:gd name="T0" fmla="*/ 2 w 3"/>
              <a:gd name="T1" fmla="*/ 3 h 3"/>
              <a:gd name="T2" fmla="*/ 1 w 3"/>
              <a:gd name="T3" fmla="*/ 3 h 3"/>
              <a:gd name="T4" fmla="*/ 0 w 3"/>
              <a:gd name="T5" fmla="*/ 3 h 3"/>
              <a:gd name="T6" fmla="*/ 0 w 3"/>
              <a:gd name="T7" fmla="*/ 1 h 3"/>
              <a:gd name="T8" fmla="*/ 0 w 3"/>
              <a:gd name="T9" fmla="*/ 0 h 3"/>
              <a:gd name="T10" fmla="*/ 3 w 3"/>
              <a:gd name="T11" fmla="*/ 0 h 3"/>
              <a:gd name="T12" fmla="*/ 3 w 3"/>
              <a:gd name="T13" fmla="*/ 1 h 3"/>
              <a:gd name="T14" fmla="*/ 3 w 3"/>
              <a:gd name="T15" fmla="*/ 3 h 3"/>
              <a:gd name="T16" fmla="*/ 2 w 3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3"/>
                  <a:pt x="2" y="3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613"/>
          <p:cNvSpPr>
            <a:spLocks noChangeArrowheads="1"/>
          </p:cNvSpPr>
          <p:nvPr/>
        </p:nvSpPr>
        <p:spPr bwMode="auto">
          <a:xfrm>
            <a:off x="8099361" y="4041487"/>
            <a:ext cx="962930" cy="12346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614"/>
          <p:cNvSpPr>
            <a:spLocks noChangeArrowheads="1"/>
          </p:cNvSpPr>
          <p:nvPr/>
        </p:nvSpPr>
        <p:spPr bwMode="auto">
          <a:xfrm>
            <a:off x="5716726" y="3232187"/>
            <a:ext cx="42523" cy="42523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615"/>
          <p:cNvSpPr>
            <a:spLocks noChangeArrowheads="1"/>
          </p:cNvSpPr>
          <p:nvPr/>
        </p:nvSpPr>
        <p:spPr bwMode="auto">
          <a:xfrm>
            <a:off x="5833320" y="3232187"/>
            <a:ext cx="45266" cy="42523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616"/>
          <p:cNvSpPr>
            <a:spLocks noChangeArrowheads="1"/>
          </p:cNvSpPr>
          <p:nvPr/>
        </p:nvSpPr>
        <p:spPr bwMode="auto">
          <a:xfrm>
            <a:off x="5954029" y="3232187"/>
            <a:ext cx="41151" cy="42523"/>
          </a:xfrm>
          <a:prstGeom prst="ellipse">
            <a:avLst/>
          </a:prstGeom>
          <a:solidFill>
            <a:srgbClr val="60A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617"/>
          <p:cNvSpPr>
            <a:spLocks noChangeArrowheads="1"/>
          </p:cNvSpPr>
          <p:nvPr/>
        </p:nvSpPr>
        <p:spPr bwMode="auto">
          <a:xfrm>
            <a:off x="6073367" y="3232187"/>
            <a:ext cx="42523" cy="42523"/>
          </a:xfrm>
          <a:prstGeom prst="ellipse">
            <a:avLst/>
          </a:prstGeom>
          <a:solidFill>
            <a:srgbClr val="60A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618"/>
          <p:cNvSpPr>
            <a:spLocks noChangeArrowheads="1"/>
          </p:cNvSpPr>
          <p:nvPr/>
        </p:nvSpPr>
        <p:spPr bwMode="auto">
          <a:xfrm>
            <a:off x="6194076" y="3232187"/>
            <a:ext cx="41151" cy="42523"/>
          </a:xfrm>
          <a:prstGeom prst="ellipse">
            <a:avLst/>
          </a:prstGeom>
          <a:solidFill>
            <a:srgbClr val="60A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619"/>
          <p:cNvSpPr>
            <a:spLocks noChangeArrowheads="1"/>
          </p:cNvSpPr>
          <p:nvPr/>
        </p:nvSpPr>
        <p:spPr bwMode="auto">
          <a:xfrm>
            <a:off x="5716726" y="3346037"/>
            <a:ext cx="42523" cy="42523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620"/>
          <p:cNvSpPr>
            <a:spLocks noChangeArrowheads="1"/>
          </p:cNvSpPr>
          <p:nvPr/>
        </p:nvSpPr>
        <p:spPr bwMode="auto">
          <a:xfrm>
            <a:off x="5833320" y="3346037"/>
            <a:ext cx="45266" cy="42523"/>
          </a:xfrm>
          <a:prstGeom prst="ellipse">
            <a:avLst/>
          </a:prstGeom>
          <a:solidFill>
            <a:srgbClr val="60A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621"/>
          <p:cNvSpPr>
            <a:spLocks noChangeArrowheads="1"/>
          </p:cNvSpPr>
          <p:nvPr/>
        </p:nvSpPr>
        <p:spPr bwMode="auto">
          <a:xfrm>
            <a:off x="5954029" y="3346037"/>
            <a:ext cx="41151" cy="42523"/>
          </a:xfrm>
          <a:prstGeom prst="ellipse">
            <a:avLst/>
          </a:prstGeom>
          <a:solidFill>
            <a:srgbClr val="60A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622"/>
          <p:cNvSpPr>
            <a:spLocks noChangeArrowheads="1"/>
          </p:cNvSpPr>
          <p:nvPr/>
        </p:nvSpPr>
        <p:spPr bwMode="auto">
          <a:xfrm>
            <a:off x="6073367" y="3346037"/>
            <a:ext cx="42523" cy="42523"/>
          </a:xfrm>
          <a:prstGeom prst="ellipse">
            <a:avLst/>
          </a:prstGeom>
          <a:solidFill>
            <a:srgbClr val="60A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623"/>
          <p:cNvSpPr>
            <a:spLocks noChangeArrowheads="1"/>
          </p:cNvSpPr>
          <p:nvPr/>
        </p:nvSpPr>
        <p:spPr bwMode="auto">
          <a:xfrm>
            <a:off x="6194076" y="3346037"/>
            <a:ext cx="41151" cy="42523"/>
          </a:xfrm>
          <a:prstGeom prst="ellipse">
            <a:avLst/>
          </a:prstGeom>
          <a:solidFill>
            <a:srgbClr val="60A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624"/>
          <p:cNvSpPr>
            <a:spLocks noChangeArrowheads="1"/>
          </p:cNvSpPr>
          <p:nvPr/>
        </p:nvSpPr>
        <p:spPr bwMode="auto">
          <a:xfrm>
            <a:off x="5716726" y="3459888"/>
            <a:ext cx="42523" cy="42523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625"/>
          <p:cNvSpPr>
            <a:spLocks noChangeArrowheads="1"/>
          </p:cNvSpPr>
          <p:nvPr/>
        </p:nvSpPr>
        <p:spPr bwMode="auto">
          <a:xfrm>
            <a:off x="5833320" y="3459888"/>
            <a:ext cx="45266" cy="42523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626"/>
          <p:cNvSpPr>
            <a:spLocks noChangeArrowheads="1"/>
          </p:cNvSpPr>
          <p:nvPr/>
        </p:nvSpPr>
        <p:spPr bwMode="auto">
          <a:xfrm>
            <a:off x="5954029" y="3459888"/>
            <a:ext cx="41151" cy="42523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627"/>
          <p:cNvSpPr>
            <a:spLocks noChangeArrowheads="1"/>
          </p:cNvSpPr>
          <p:nvPr/>
        </p:nvSpPr>
        <p:spPr bwMode="auto">
          <a:xfrm>
            <a:off x="6073367" y="3459888"/>
            <a:ext cx="42523" cy="42523"/>
          </a:xfrm>
          <a:prstGeom prst="ellipse">
            <a:avLst/>
          </a:prstGeom>
          <a:solidFill>
            <a:srgbClr val="60A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628"/>
          <p:cNvSpPr>
            <a:spLocks noChangeArrowheads="1"/>
          </p:cNvSpPr>
          <p:nvPr/>
        </p:nvSpPr>
        <p:spPr bwMode="auto">
          <a:xfrm>
            <a:off x="6194076" y="3459888"/>
            <a:ext cx="41151" cy="42523"/>
          </a:xfrm>
          <a:prstGeom prst="ellipse">
            <a:avLst/>
          </a:prstGeom>
          <a:solidFill>
            <a:srgbClr val="60A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629"/>
          <p:cNvSpPr>
            <a:spLocks noChangeArrowheads="1"/>
          </p:cNvSpPr>
          <p:nvPr/>
        </p:nvSpPr>
        <p:spPr bwMode="auto">
          <a:xfrm>
            <a:off x="3084441" y="4473571"/>
            <a:ext cx="83674" cy="168719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630"/>
          <p:cNvSpPr>
            <a:spLocks noChangeArrowheads="1"/>
          </p:cNvSpPr>
          <p:nvPr/>
        </p:nvSpPr>
        <p:spPr bwMode="auto">
          <a:xfrm>
            <a:off x="3084441" y="4462597"/>
            <a:ext cx="83674" cy="20576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631"/>
          <p:cNvSpPr>
            <a:spLocks noChangeArrowheads="1"/>
          </p:cNvSpPr>
          <p:nvPr/>
        </p:nvSpPr>
        <p:spPr bwMode="auto">
          <a:xfrm>
            <a:off x="3084441" y="4631316"/>
            <a:ext cx="83674" cy="16460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632"/>
          <p:cNvSpPr>
            <a:spLocks noChangeArrowheads="1"/>
          </p:cNvSpPr>
          <p:nvPr/>
        </p:nvSpPr>
        <p:spPr bwMode="auto">
          <a:xfrm>
            <a:off x="3224354" y="4404986"/>
            <a:ext cx="86417" cy="237304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633"/>
          <p:cNvSpPr>
            <a:spLocks noChangeArrowheads="1"/>
          </p:cNvSpPr>
          <p:nvPr/>
        </p:nvSpPr>
        <p:spPr bwMode="auto">
          <a:xfrm>
            <a:off x="3224354" y="4395385"/>
            <a:ext cx="86417" cy="19204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634"/>
          <p:cNvSpPr>
            <a:spLocks noChangeArrowheads="1"/>
          </p:cNvSpPr>
          <p:nvPr/>
        </p:nvSpPr>
        <p:spPr bwMode="auto">
          <a:xfrm>
            <a:off x="3224354" y="4631316"/>
            <a:ext cx="86417" cy="16460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635"/>
          <p:cNvSpPr>
            <a:spLocks noChangeArrowheads="1"/>
          </p:cNvSpPr>
          <p:nvPr/>
        </p:nvSpPr>
        <p:spPr bwMode="auto">
          <a:xfrm>
            <a:off x="3367010" y="4355605"/>
            <a:ext cx="87789" cy="286685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Oval 636"/>
          <p:cNvSpPr>
            <a:spLocks noChangeArrowheads="1"/>
          </p:cNvSpPr>
          <p:nvPr/>
        </p:nvSpPr>
        <p:spPr bwMode="auto">
          <a:xfrm>
            <a:off x="3367010" y="4346004"/>
            <a:ext cx="87789" cy="19204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Oval 637"/>
          <p:cNvSpPr>
            <a:spLocks noChangeArrowheads="1"/>
          </p:cNvSpPr>
          <p:nvPr/>
        </p:nvSpPr>
        <p:spPr bwMode="auto">
          <a:xfrm>
            <a:off x="3367010" y="4631316"/>
            <a:ext cx="87789" cy="16460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638"/>
          <p:cNvSpPr>
            <a:spLocks noChangeArrowheads="1"/>
          </p:cNvSpPr>
          <p:nvPr/>
        </p:nvSpPr>
        <p:spPr bwMode="auto">
          <a:xfrm>
            <a:off x="3505552" y="4424190"/>
            <a:ext cx="87789" cy="218100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639"/>
          <p:cNvSpPr>
            <a:spLocks noChangeArrowheads="1"/>
          </p:cNvSpPr>
          <p:nvPr/>
        </p:nvSpPr>
        <p:spPr bwMode="auto">
          <a:xfrm>
            <a:off x="3505552" y="4414588"/>
            <a:ext cx="87789" cy="19204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640"/>
          <p:cNvSpPr>
            <a:spLocks noChangeArrowheads="1"/>
          </p:cNvSpPr>
          <p:nvPr/>
        </p:nvSpPr>
        <p:spPr bwMode="auto">
          <a:xfrm>
            <a:off x="3505552" y="4631316"/>
            <a:ext cx="87789" cy="16460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641"/>
          <p:cNvSpPr/>
          <p:nvPr/>
        </p:nvSpPr>
        <p:spPr bwMode="auto">
          <a:xfrm>
            <a:off x="3084441" y="5410440"/>
            <a:ext cx="93275" cy="91904"/>
          </a:xfrm>
          <a:custGeom>
            <a:avLst/>
            <a:gdLst>
              <a:gd name="T0" fmla="*/ 35 w 68"/>
              <a:gd name="T1" fmla="*/ 0 h 67"/>
              <a:gd name="T2" fmla="*/ 47 w 68"/>
              <a:gd name="T3" fmla="*/ 19 h 67"/>
              <a:gd name="T4" fmla="*/ 68 w 68"/>
              <a:gd name="T5" fmla="*/ 27 h 67"/>
              <a:gd name="T6" fmla="*/ 54 w 68"/>
              <a:gd name="T7" fmla="*/ 45 h 67"/>
              <a:gd name="T8" fmla="*/ 57 w 68"/>
              <a:gd name="T9" fmla="*/ 67 h 67"/>
              <a:gd name="T10" fmla="*/ 35 w 68"/>
              <a:gd name="T11" fmla="*/ 60 h 67"/>
              <a:gd name="T12" fmla="*/ 12 w 68"/>
              <a:gd name="T13" fmla="*/ 67 h 67"/>
              <a:gd name="T14" fmla="*/ 14 w 68"/>
              <a:gd name="T15" fmla="*/ 45 h 67"/>
              <a:gd name="T16" fmla="*/ 0 w 68"/>
              <a:gd name="T17" fmla="*/ 27 h 67"/>
              <a:gd name="T18" fmla="*/ 21 w 68"/>
              <a:gd name="T19" fmla="*/ 19 h 67"/>
              <a:gd name="T20" fmla="*/ 35 w 68"/>
              <a:gd name="T2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67">
                <a:moveTo>
                  <a:pt x="35" y="0"/>
                </a:moveTo>
                <a:lnTo>
                  <a:pt x="47" y="19"/>
                </a:lnTo>
                <a:lnTo>
                  <a:pt x="68" y="27"/>
                </a:lnTo>
                <a:lnTo>
                  <a:pt x="54" y="45"/>
                </a:lnTo>
                <a:lnTo>
                  <a:pt x="57" y="67"/>
                </a:lnTo>
                <a:lnTo>
                  <a:pt x="35" y="60"/>
                </a:lnTo>
                <a:lnTo>
                  <a:pt x="12" y="67"/>
                </a:lnTo>
                <a:lnTo>
                  <a:pt x="14" y="45"/>
                </a:lnTo>
                <a:lnTo>
                  <a:pt x="0" y="27"/>
                </a:lnTo>
                <a:lnTo>
                  <a:pt x="21" y="19"/>
                </a:lnTo>
                <a:lnTo>
                  <a:pt x="3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42"/>
          <p:cNvSpPr/>
          <p:nvPr/>
        </p:nvSpPr>
        <p:spPr bwMode="auto">
          <a:xfrm>
            <a:off x="3220239" y="5410440"/>
            <a:ext cx="97391" cy="91904"/>
          </a:xfrm>
          <a:custGeom>
            <a:avLst/>
            <a:gdLst>
              <a:gd name="T0" fmla="*/ 36 w 71"/>
              <a:gd name="T1" fmla="*/ 0 h 67"/>
              <a:gd name="T2" fmla="*/ 48 w 71"/>
              <a:gd name="T3" fmla="*/ 19 h 67"/>
              <a:gd name="T4" fmla="*/ 71 w 71"/>
              <a:gd name="T5" fmla="*/ 27 h 67"/>
              <a:gd name="T6" fmla="*/ 57 w 71"/>
              <a:gd name="T7" fmla="*/ 45 h 67"/>
              <a:gd name="T8" fmla="*/ 57 w 71"/>
              <a:gd name="T9" fmla="*/ 67 h 67"/>
              <a:gd name="T10" fmla="*/ 36 w 71"/>
              <a:gd name="T11" fmla="*/ 60 h 67"/>
              <a:gd name="T12" fmla="*/ 14 w 71"/>
              <a:gd name="T13" fmla="*/ 67 h 67"/>
              <a:gd name="T14" fmla="*/ 14 w 71"/>
              <a:gd name="T15" fmla="*/ 45 h 67"/>
              <a:gd name="T16" fmla="*/ 0 w 71"/>
              <a:gd name="T17" fmla="*/ 27 h 67"/>
              <a:gd name="T18" fmla="*/ 21 w 71"/>
              <a:gd name="T19" fmla="*/ 19 h 67"/>
              <a:gd name="T20" fmla="*/ 36 w 71"/>
              <a:gd name="T2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67">
                <a:moveTo>
                  <a:pt x="36" y="0"/>
                </a:moveTo>
                <a:lnTo>
                  <a:pt x="48" y="19"/>
                </a:lnTo>
                <a:lnTo>
                  <a:pt x="71" y="27"/>
                </a:lnTo>
                <a:lnTo>
                  <a:pt x="57" y="45"/>
                </a:lnTo>
                <a:lnTo>
                  <a:pt x="57" y="67"/>
                </a:lnTo>
                <a:lnTo>
                  <a:pt x="36" y="60"/>
                </a:lnTo>
                <a:lnTo>
                  <a:pt x="14" y="67"/>
                </a:lnTo>
                <a:lnTo>
                  <a:pt x="14" y="45"/>
                </a:lnTo>
                <a:lnTo>
                  <a:pt x="0" y="27"/>
                </a:lnTo>
                <a:lnTo>
                  <a:pt x="21" y="19"/>
                </a:lnTo>
                <a:lnTo>
                  <a:pt x="3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643"/>
          <p:cNvSpPr/>
          <p:nvPr/>
        </p:nvSpPr>
        <p:spPr bwMode="auto">
          <a:xfrm>
            <a:off x="3357409" y="5410440"/>
            <a:ext cx="97391" cy="91904"/>
          </a:xfrm>
          <a:custGeom>
            <a:avLst/>
            <a:gdLst>
              <a:gd name="T0" fmla="*/ 35 w 71"/>
              <a:gd name="T1" fmla="*/ 0 h 67"/>
              <a:gd name="T2" fmla="*/ 49 w 71"/>
              <a:gd name="T3" fmla="*/ 19 h 67"/>
              <a:gd name="T4" fmla="*/ 71 w 71"/>
              <a:gd name="T5" fmla="*/ 27 h 67"/>
              <a:gd name="T6" fmla="*/ 56 w 71"/>
              <a:gd name="T7" fmla="*/ 45 h 67"/>
              <a:gd name="T8" fmla="*/ 56 w 71"/>
              <a:gd name="T9" fmla="*/ 67 h 67"/>
              <a:gd name="T10" fmla="*/ 35 w 71"/>
              <a:gd name="T11" fmla="*/ 60 h 67"/>
              <a:gd name="T12" fmla="*/ 14 w 71"/>
              <a:gd name="T13" fmla="*/ 67 h 67"/>
              <a:gd name="T14" fmla="*/ 14 w 71"/>
              <a:gd name="T15" fmla="*/ 45 h 67"/>
              <a:gd name="T16" fmla="*/ 0 w 71"/>
              <a:gd name="T17" fmla="*/ 27 h 67"/>
              <a:gd name="T18" fmla="*/ 23 w 71"/>
              <a:gd name="T19" fmla="*/ 19 h 67"/>
              <a:gd name="T20" fmla="*/ 35 w 71"/>
              <a:gd name="T2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67">
                <a:moveTo>
                  <a:pt x="35" y="0"/>
                </a:moveTo>
                <a:lnTo>
                  <a:pt x="49" y="19"/>
                </a:lnTo>
                <a:lnTo>
                  <a:pt x="71" y="27"/>
                </a:lnTo>
                <a:lnTo>
                  <a:pt x="56" y="45"/>
                </a:lnTo>
                <a:lnTo>
                  <a:pt x="56" y="67"/>
                </a:lnTo>
                <a:lnTo>
                  <a:pt x="35" y="60"/>
                </a:lnTo>
                <a:lnTo>
                  <a:pt x="14" y="67"/>
                </a:lnTo>
                <a:lnTo>
                  <a:pt x="14" y="45"/>
                </a:lnTo>
                <a:lnTo>
                  <a:pt x="0" y="27"/>
                </a:lnTo>
                <a:lnTo>
                  <a:pt x="23" y="19"/>
                </a:lnTo>
                <a:lnTo>
                  <a:pt x="3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644"/>
          <p:cNvSpPr/>
          <p:nvPr/>
        </p:nvSpPr>
        <p:spPr bwMode="auto">
          <a:xfrm>
            <a:off x="3495950" y="5410440"/>
            <a:ext cx="94647" cy="91904"/>
          </a:xfrm>
          <a:custGeom>
            <a:avLst/>
            <a:gdLst>
              <a:gd name="T0" fmla="*/ 33 w 69"/>
              <a:gd name="T1" fmla="*/ 0 h 67"/>
              <a:gd name="T2" fmla="*/ 48 w 69"/>
              <a:gd name="T3" fmla="*/ 19 h 67"/>
              <a:gd name="T4" fmla="*/ 69 w 69"/>
              <a:gd name="T5" fmla="*/ 27 h 67"/>
              <a:gd name="T6" fmla="*/ 55 w 69"/>
              <a:gd name="T7" fmla="*/ 45 h 67"/>
              <a:gd name="T8" fmla="*/ 57 w 69"/>
              <a:gd name="T9" fmla="*/ 67 h 67"/>
              <a:gd name="T10" fmla="*/ 33 w 69"/>
              <a:gd name="T11" fmla="*/ 60 h 67"/>
              <a:gd name="T12" fmla="*/ 12 w 69"/>
              <a:gd name="T13" fmla="*/ 67 h 67"/>
              <a:gd name="T14" fmla="*/ 15 w 69"/>
              <a:gd name="T15" fmla="*/ 45 h 67"/>
              <a:gd name="T16" fmla="*/ 0 w 69"/>
              <a:gd name="T17" fmla="*/ 27 h 67"/>
              <a:gd name="T18" fmla="*/ 22 w 69"/>
              <a:gd name="T19" fmla="*/ 19 h 67"/>
              <a:gd name="T20" fmla="*/ 33 w 69"/>
              <a:gd name="T2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67">
                <a:moveTo>
                  <a:pt x="33" y="0"/>
                </a:moveTo>
                <a:lnTo>
                  <a:pt x="48" y="19"/>
                </a:lnTo>
                <a:lnTo>
                  <a:pt x="69" y="27"/>
                </a:lnTo>
                <a:lnTo>
                  <a:pt x="55" y="45"/>
                </a:lnTo>
                <a:lnTo>
                  <a:pt x="57" y="67"/>
                </a:lnTo>
                <a:lnTo>
                  <a:pt x="33" y="60"/>
                </a:lnTo>
                <a:lnTo>
                  <a:pt x="12" y="67"/>
                </a:lnTo>
                <a:lnTo>
                  <a:pt x="15" y="45"/>
                </a:lnTo>
                <a:lnTo>
                  <a:pt x="0" y="27"/>
                </a:lnTo>
                <a:lnTo>
                  <a:pt x="22" y="19"/>
                </a:lnTo>
                <a:lnTo>
                  <a:pt x="3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645"/>
          <p:cNvSpPr/>
          <p:nvPr/>
        </p:nvSpPr>
        <p:spPr bwMode="auto">
          <a:xfrm>
            <a:off x="3633119" y="5410440"/>
            <a:ext cx="93275" cy="91904"/>
          </a:xfrm>
          <a:custGeom>
            <a:avLst/>
            <a:gdLst>
              <a:gd name="T0" fmla="*/ 35 w 68"/>
              <a:gd name="T1" fmla="*/ 0 h 67"/>
              <a:gd name="T2" fmla="*/ 47 w 68"/>
              <a:gd name="T3" fmla="*/ 19 h 67"/>
              <a:gd name="T4" fmla="*/ 68 w 68"/>
              <a:gd name="T5" fmla="*/ 27 h 67"/>
              <a:gd name="T6" fmla="*/ 54 w 68"/>
              <a:gd name="T7" fmla="*/ 45 h 67"/>
              <a:gd name="T8" fmla="*/ 56 w 68"/>
              <a:gd name="T9" fmla="*/ 67 h 67"/>
              <a:gd name="T10" fmla="*/ 35 w 68"/>
              <a:gd name="T11" fmla="*/ 60 h 67"/>
              <a:gd name="T12" fmla="*/ 14 w 68"/>
              <a:gd name="T13" fmla="*/ 67 h 67"/>
              <a:gd name="T14" fmla="*/ 14 w 68"/>
              <a:gd name="T15" fmla="*/ 45 h 67"/>
              <a:gd name="T16" fmla="*/ 0 w 68"/>
              <a:gd name="T17" fmla="*/ 27 h 67"/>
              <a:gd name="T18" fmla="*/ 21 w 68"/>
              <a:gd name="T19" fmla="*/ 19 h 67"/>
              <a:gd name="T20" fmla="*/ 35 w 68"/>
              <a:gd name="T2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67">
                <a:moveTo>
                  <a:pt x="35" y="0"/>
                </a:moveTo>
                <a:lnTo>
                  <a:pt x="47" y="19"/>
                </a:lnTo>
                <a:lnTo>
                  <a:pt x="68" y="27"/>
                </a:lnTo>
                <a:lnTo>
                  <a:pt x="54" y="45"/>
                </a:lnTo>
                <a:lnTo>
                  <a:pt x="56" y="67"/>
                </a:lnTo>
                <a:lnTo>
                  <a:pt x="35" y="60"/>
                </a:lnTo>
                <a:lnTo>
                  <a:pt x="14" y="67"/>
                </a:lnTo>
                <a:lnTo>
                  <a:pt x="14" y="45"/>
                </a:lnTo>
                <a:lnTo>
                  <a:pt x="0" y="27"/>
                </a:lnTo>
                <a:lnTo>
                  <a:pt x="21" y="19"/>
                </a:lnTo>
                <a:lnTo>
                  <a:pt x="3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46"/>
          <p:cNvSpPr/>
          <p:nvPr/>
        </p:nvSpPr>
        <p:spPr bwMode="auto">
          <a:xfrm>
            <a:off x="3084441" y="5557211"/>
            <a:ext cx="93275" cy="90532"/>
          </a:xfrm>
          <a:custGeom>
            <a:avLst/>
            <a:gdLst>
              <a:gd name="T0" fmla="*/ 35 w 68"/>
              <a:gd name="T1" fmla="*/ 0 h 66"/>
              <a:gd name="T2" fmla="*/ 47 w 68"/>
              <a:gd name="T3" fmla="*/ 19 h 66"/>
              <a:gd name="T4" fmla="*/ 68 w 68"/>
              <a:gd name="T5" fmla="*/ 24 h 66"/>
              <a:gd name="T6" fmla="*/ 54 w 68"/>
              <a:gd name="T7" fmla="*/ 43 h 66"/>
              <a:gd name="T8" fmla="*/ 57 w 68"/>
              <a:gd name="T9" fmla="*/ 66 h 66"/>
              <a:gd name="T10" fmla="*/ 35 w 68"/>
              <a:gd name="T11" fmla="*/ 57 h 66"/>
              <a:gd name="T12" fmla="*/ 12 w 68"/>
              <a:gd name="T13" fmla="*/ 66 h 66"/>
              <a:gd name="T14" fmla="*/ 14 w 68"/>
              <a:gd name="T15" fmla="*/ 43 h 66"/>
              <a:gd name="T16" fmla="*/ 0 w 68"/>
              <a:gd name="T17" fmla="*/ 24 h 66"/>
              <a:gd name="T18" fmla="*/ 21 w 68"/>
              <a:gd name="T19" fmla="*/ 19 h 66"/>
              <a:gd name="T20" fmla="*/ 35 w 68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66">
                <a:moveTo>
                  <a:pt x="35" y="0"/>
                </a:moveTo>
                <a:lnTo>
                  <a:pt x="47" y="19"/>
                </a:lnTo>
                <a:lnTo>
                  <a:pt x="68" y="24"/>
                </a:lnTo>
                <a:lnTo>
                  <a:pt x="54" y="43"/>
                </a:lnTo>
                <a:lnTo>
                  <a:pt x="57" y="66"/>
                </a:lnTo>
                <a:lnTo>
                  <a:pt x="35" y="57"/>
                </a:lnTo>
                <a:lnTo>
                  <a:pt x="12" y="66"/>
                </a:lnTo>
                <a:lnTo>
                  <a:pt x="14" y="43"/>
                </a:lnTo>
                <a:lnTo>
                  <a:pt x="0" y="24"/>
                </a:lnTo>
                <a:lnTo>
                  <a:pt x="21" y="19"/>
                </a:lnTo>
                <a:lnTo>
                  <a:pt x="3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647"/>
          <p:cNvSpPr/>
          <p:nvPr/>
        </p:nvSpPr>
        <p:spPr bwMode="auto">
          <a:xfrm>
            <a:off x="3220239" y="5557211"/>
            <a:ext cx="97391" cy="90532"/>
          </a:xfrm>
          <a:custGeom>
            <a:avLst/>
            <a:gdLst>
              <a:gd name="T0" fmla="*/ 36 w 71"/>
              <a:gd name="T1" fmla="*/ 0 h 66"/>
              <a:gd name="T2" fmla="*/ 48 w 71"/>
              <a:gd name="T3" fmla="*/ 19 h 66"/>
              <a:gd name="T4" fmla="*/ 71 w 71"/>
              <a:gd name="T5" fmla="*/ 24 h 66"/>
              <a:gd name="T6" fmla="*/ 57 w 71"/>
              <a:gd name="T7" fmla="*/ 43 h 66"/>
              <a:gd name="T8" fmla="*/ 57 w 71"/>
              <a:gd name="T9" fmla="*/ 66 h 66"/>
              <a:gd name="T10" fmla="*/ 36 w 71"/>
              <a:gd name="T11" fmla="*/ 57 h 66"/>
              <a:gd name="T12" fmla="*/ 14 w 71"/>
              <a:gd name="T13" fmla="*/ 66 h 66"/>
              <a:gd name="T14" fmla="*/ 14 w 71"/>
              <a:gd name="T15" fmla="*/ 43 h 66"/>
              <a:gd name="T16" fmla="*/ 0 w 71"/>
              <a:gd name="T17" fmla="*/ 24 h 66"/>
              <a:gd name="T18" fmla="*/ 21 w 71"/>
              <a:gd name="T19" fmla="*/ 19 h 66"/>
              <a:gd name="T20" fmla="*/ 36 w 71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66">
                <a:moveTo>
                  <a:pt x="36" y="0"/>
                </a:moveTo>
                <a:lnTo>
                  <a:pt x="48" y="19"/>
                </a:lnTo>
                <a:lnTo>
                  <a:pt x="71" y="24"/>
                </a:lnTo>
                <a:lnTo>
                  <a:pt x="57" y="43"/>
                </a:lnTo>
                <a:lnTo>
                  <a:pt x="57" y="66"/>
                </a:lnTo>
                <a:lnTo>
                  <a:pt x="36" y="57"/>
                </a:lnTo>
                <a:lnTo>
                  <a:pt x="14" y="66"/>
                </a:lnTo>
                <a:lnTo>
                  <a:pt x="14" y="43"/>
                </a:lnTo>
                <a:lnTo>
                  <a:pt x="0" y="24"/>
                </a:lnTo>
                <a:lnTo>
                  <a:pt x="21" y="19"/>
                </a:lnTo>
                <a:lnTo>
                  <a:pt x="3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648"/>
          <p:cNvSpPr/>
          <p:nvPr/>
        </p:nvSpPr>
        <p:spPr bwMode="auto">
          <a:xfrm>
            <a:off x="3357409" y="5557211"/>
            <a:ext cx="97391" cy="90532"/>
          </a:xfrm>
          <a:custGeom>
            <a:avLst/>
            <a:gdLst>
              <a:gd name="T0" fmla="*/ 35 w 71"/>
              <a:gd name="T1" fmla="*/ 0 h 66"/>
              <a:gd name="T2" fmla="*/ 49 w 71"/>
              <a:gd name="T3" fmla="*/ 19 h 66"/>
              <a:gd name="T4" fmla="*/ 71 w 71"/>
              <a:gd name="T5" fmla="*/ 24 h 66"/>
              <a:gd name="T6" fmla="*/ 56 w 71"/>
              <a:gd name="T7" fmla="*/ 43 h 66"/>
              <a:gd name="T8" fmla="*/ 56 w 71"/>
              <a:gd name="T9" fmla="*/ 66 h 66"/>
              <a:gd name="T10" fmla="*/ 35 w 71"/>
              <a:gd name="T11" fmla="*/ 57 h 66"/>
              <a:gd name="T12" fmla="*/ 14 w 71"/>
              <a:gd name="T13" fmla="*/ 66 h 66"/>
              <a:gd name="T14" fmla="*/ 14 w 71"/>
              <a:gd name="T15" fmla="*/ 43 h 66"/>
              <a:gd name="T16" fmla="*/ 0 w 71"/>
              <a:gd name="T17" fmla="*/ 24 h 66"/>
              <a:gd name="T18" fmla="*/ 23 w 71"/>
              <a:gd name="T19" fmla="*/ 19 h 66"/>
              <a:gd name="T20" fmla="*/ 35 w 71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66">
                <a:moveTo>
                  <a:pt x="35" y="0"/>
                </a:moveTo>
                <a:lnTo>
                  <a:pt x="49" y="19"/>
                </a:lnTo>
                <a:lnTo>
                  <a:pt x="71" y="24"/>
                </a:lnTo>
                <a:lnTo>
                  <a:pt x="56" y="43"/>
                </a:lnTo>
                <a:lnTo>
                  <a:pt x="56" y="66"/>
                </a:lnTo>
                <a:lnTo>
                  <a:pt x="35" y="57"/>
                </a:lnTo>
                <a:lnTo>
                  <a:pt x="14" y="66"/>
                </a:lnTo>
                <a:lnTo>
                  <a:pt x="14" y="43"/>
                </a:lnTo>
                <a:lnTo>
                  <a:pt x="0" y="24"/>
                </a:lnTo>
                <a:lnTo>
                  <a:pt x="23" y="19"/>
                </a:lnTo>
                <a:lnTo>
                  <a:pt x="3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649"/>
          <p:cNvSpPr/>
          <p:nvPr/>
        </p:nvSpPr>
        <p:spPr bwMode="auto">
          <a:xfrm>
            <a:off x="3495950" y="5557211"/>
            <a:ext cx="94647" cy="90532"/>
          </a:xfrm>
          <a:custGeom>
            <a:avLst/>
            <a:gdLst>
              <a:gd name="T0" fmla="*/ 33 w 69"/>
              <a:gd name="T1" fmla="*/ 0 h 66"/>
              <a:gd name="T2" fmla="*/ 48 w 69"/>
              <a:gd name="T3" fmla="*/ 19 h 66"/>
              <a:gd name="T4" fmla="*/ 69 w 69"/>
              <a:gd name="T5" fmla="*/ 24 h 66"/>
              <a:gd name="T6" fmla="*/ 55 w 69"/>
              <a:gd name="T7" fmla="*/ 43 h 66"/>
              <a:gd name="T8" fmla="*/ 57 w 69"/>
              <a:gd name="T9" fmla="*/ 66 h 66"/>
              <a:gd name="T10" fmla="*/ 33 w 69"/>
              <a:gd name="T11" fmla="*/ 57 h 66"/>
              <a:gd name="T12" fmla="*/ 12 w 69"/>
              <a:gd name="T13" fmla="*/ 66 h 66"/>
              <a:gd name="T14" fmla="*/ 15 w 69"/>
              <a:gd name="T15" fmla="*/ 43 h 66"/>
              <a:gd name="T16" fmla="*/ 0 w 69"/>
              <a:gd name="T17" fmla="*/ 24 h 66"/>
              <a:gd name="T18" fmla="*/ 22 w 69"/>
              <a:gd name="T19" fmla="*/ 19 h 66"/>
              <a:gd name="T20" fmla="*/ 33 w 69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66">
                <a:moveTo>
                  <a:pt x="33" y="0"/>
                </a:moveTo>
                <a:lnTo>
                  <a:pt x="48" y="19"/>
                </a:lnTo>
                <a:lnTo>
                  <a:pt x="69" y="24"/>
                </a:lnTo>
                <a:lnTo>
                  <a:pt x="55" y="43"/>
                </a:lnTo>
                <a:lnTo>
                  <a:pt x="57" y="66"/>
                </a:lnTo>
                <a:lnTo>
                  <a:pt x="33" y="57"/>
                </a:lnTo>
                <a:lnTo>
                  <a:pt x="12" y="66"/>
                </a:lnTo>
                <a:lnTo>
                  <a:pt x="15" y="43"/>
                </a:lnTo>
                <a:lnTo>
                  <a:pt x="0" y="24"/>
                </a:lnTo>
                <a:lnTo>
                  <a:pt x="22" y="19"/>
                </a:lnTo>
                <a:lnTo>
                  <a:pt x="3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650"/>
          <p:cNvSpPr/>
          <p:nvPr/>
        </p:nvSpPr>
        <p:spPr bwMode="auto">
          <a:xfrm>
            <a:off x="3633119" y="5557211"/>
            <a:ext cx="93275" cy="90532"/>
          </a:xfrm>
          <a:custGeom>
            <a:avLst/>
            <a:gdLst>
              <a:gd name="T0" fmla="*/ 35 w 68"/>
              <a:gd name="T1" fmla="*/ 0 h 66"/>
              <a:gd name="T2" fmla="*/ 47 w 68"/>
              <a:gd name="T3" fmla="*/ 19 h 66"/>
              <a:gd name="T4" fmla="*/ 68 w 68"/>
              <a:gd name="T5" fmla="*/ 24 h 66"/>
              <a:gd name="T6" fmla="*/ 54 w 68"/>
              <a:gd name="T7" fmla="*/ 43 h 66"/>
              <a:gd name="T8" fmla="*/ 56 w 68"/>
              <a:gd name="T9" fmla="*/ 66 h 66"/>
              <a:gd name="T10" fmla="*/ 35 w 68"/>
              <a:gd name="T11" fmla="*/ 57 h 66"/>
              <a:gd name="T12" fmla="*/ 14 w 68"/>
              <a:gd name="T13" fmla="*/ 66 h 66"/>
              <a:gd name="T14" fmla="*/ 14 w 68"/>
              <a:gd name="T15" fmla="*/ 43 h 66"/>
              <a:gd name="T16" fmla="*/ 0 w 68"/>
              <a:gd name="T17" fmla="*/ 24 h 66"/>
              <a:gd name="T18" fmla="*/ 21 w 68"/>
              <a:gd name="T19" fmla="*/ 19 h 66"/>
              <a:gd name="T20" fmla="*/ 35 w 68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66">
                <a:moveTo>
                  <a:pt x="35" y="0"/>
                </a:moveTo>
                <a:lnTo>
                  <a:pt x="47" y="19"/>
                </a:lnTo>
                <a:lnTo>
                  <a:pt x="68" y="24"/>
                </a:lnTo>
                <a:lnTo>
                  <a:pt x="54" y="43"/>
                </a:lnTo>
                <a:lnTo>
                  <a:pt x="56" y="66"/>
                </a:lnTo>
                <a:lnTo>
                  <a:pt x="35" y="57"/>
                </a:lnTo>
                <a:lnTo>
                  <a:pt x="14" y="66"/>
                </a:lnTo>
                <a:lnTo>
                  <a:pt x="14" y="43"/>
                </a:lnTo>
                <a:lnTo>
                  <a:pt x="0" y="24"/>
                </a:lnTo>
                <a:lnTo>
                  <a:pt x="21" y="19"/>
                </a:lnTo>
                <a:lnTo>
                  <a:pt x="3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651"/>
          <p:cNvSpPr/>
          <p:nvPr/>
        </p:nvSpPr>
        <p:spPr bwMode="auto">
          <a:xfrm>
            <a:off x="3084441" y="5699867"/>
            <a:ext cx="93275" cy="90532"/>
          </a:xfrm>
          <a:custGeom>
            <a:avLst/>
            <a:gdLst>
              <a:gd name="T0" fmla="*/ 35 w 68"/>
              <a:gd name="T1" fmla="*/ 0 h 66"/>
              <a:gd name="T2" fmla="*/ 47 w 68"/>
              <a:gd name="T3" fmla="*/ 19 h 66"/>
              <a:gd name="T4" fmla="*/ 68 w 68"/>
              <a:gd name="T5" fmla="*/ 26 h 66"/>
              <a:gd name="T6" fmla="*/ 54 w 68"/>
              <a:gd name="T7" fmla="*/ 45 h 66"/>
              <a:gd name="T8" fmla="*/ 57 w 68"/>
              <a:gd name="T9" fmla="*/ 66 h 66"/>
              <a:gd name="T10" fmla="*/ 35 w 68"/>
              <a:gd name="T11" fmla="*/ 59 h 66"/>
              <a:gd name="T12" fmla="*/ 12 w 68"/>
              <a:gd name="T13" fmla="*/ 66 h 66"/>
              <a:gd name="T14" fmla="*/ 14 w 68"/>
              <a:gd name="T15" fmla="*/ 45 h 66"/>
              <a:gd name="T16" fmla="*/ 0 w 68"/>
              <a:gd name="T17" fmla="*/ 26 h 66"/>
              <a:gd name="T18" fmla="*/ 21 w 68"/>
              <a:gd name="T19" fmla="*/ 19 h 66"/>
              <a:gd name="T20" fmla="*/ 35 w 68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66">
                <a:moveTo>
                  <a:pt x="35" y="0"/>
                </a:moveTo>
                <a:lnTo>
                  <a:pt x="47" y="19"/>
                </a:lnTo>
                <a:lnTo>
                  <a:pt x="68" y="26"/>
                </a:lnTo>
                <a:lnTo>
                  <a:pt x="54" y="45"/>
                </a:lnTo>
                <a:lnTo>
                  <a:pt x="57" y="66"/>
                </a:lnTo>
                <a:lnTo>
                  <a:pt x="35" y="59"/>
                </a:lnTo>
                <a:lnTo>
                  <a:pt x="12" y="66"/>
                </a:lnTo>
                <a:lnTo>
                  <a:pt x="14" y="45"/>
                </a:lnTo>
                <a:lnTo>
                  <a:pt x="0" y="26"/>
                </a:lnTo>
                <a:lnTo>
                  <a:pt x="21" y="19"/>
                </a:lnTo>
                <a:lnTo>
                  <a:pt x="3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652"/>
          <p:cNvSpPr/>
          <p:nvPr/>
        </p:nvSpPr>
        <p:spPr bwMode="auto">
          <a:xfrm>
            <a:off x="3220239" y="5699867"/>
            <a:ext cx="97391" cy="90532"/>
          </a:xfrm>
          <a:custGeom>
            <a:avLst/>
            <a:gdLst>
              <a:gd name="T0" fmla="*/ 36 w 71"/>
              <a:gd name="T1" fmla="*/ 0 h 66"/>
              <a:gd name="T2" fmla="*/ 48 w 71"/>
              <a:gd name="T3" fmla="*/ 19 h 66"/>
              <a:gd name="T4" fmla="*/ 71 w 71"/>
              <a:gd name="T5" fmla="*/ 26 h 66"/>
              <a:gd name="T6" fmla="*/ 57 w 71"/>
              <a:gd name="T7" fmla="*/ 45 h 66"/>
              <a:gd name="T8" fmla="*/ 57 w 71"/>
              <a:gd name="T9" fmla="*/ 66 h 66"/>
              <a:gd name="T10" fmla="*/ 36 w 71"/>
              <a:gd name="T11" fmla="*/ 59 h 66"/>
              <a:gd name="T12" fmla="*/ 14 w 71"/>
              <a:gd name="T13" fmla="*/ 66 h 66"/>
              <a:gd name="T14" fmla="*/ 14 w 71"/>
              <a:gd name="T15" fmla="*/ 45 h 66"/>
              <a:gd name="T16" fmla="*/ 0 w 71"/>
              <a:gd name="T17" fmla="*/ 26 h 66"/>
              <a:gd name="T18" fmla="*/ 21 w 71"/>
              <a:gd name="T19" fmla="*/ 19 h 66"/>
              <a:gd name="T20" fmla="*/ 36 w 71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66">
                <a:moveTo>
                  <a:pt x="36" y="0"/>
                </a:moveTo>
                <a:lnTo>
                  <a:pt x="48" y="19"/>
                </a:lnTo>
                <a:lnTo>
                  <a:pt x="71" y="26"/>
                </a:lnTo>
                <a:lnTo>
                  <a:pt x="57" y="45"/>
                </a:lnTo>
                <a:lnTo>
                  <a:pt x="57" y="66"/>
                </a:lnTo>
                <a:lnTo>
                  <a:pt x="36" y="59"/>
                </a:lnTo>
                <a:lnTo>
                  <a:pt x="14" y="66"/>
                </a:lnTo>
                <a:lnTo>
                  <a:pt x="14" y="45"/>
                </a:lnTo>
                <a:lnTo>
                  <a:pt x="0" y="26"/>
                </a:lnTo>
                <a:lnTo>
                  <a:pt x="21" y="19"/>
                </a:lnTo>
                <a:lnTo>
                  <a:pt x="3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653"/>
          <p:cNvSpPr/>
          <p:nvPr/>
        </p:nvSpPr>
        <p:spPr bwMode="auto">
          <a:xfrm>
            <a:off x="3357409" y="5699867"/>
            <a:ext cx="97391" cy="90532"/>
          </a:xfrm>
          <a:custGeom>
            <a:avLst/>
            <a:gdLst>
              <a:gd name="T0" fmla="*/ 35 w 71"/>
              <a:gd name="T1" fmla="*/ 0 h 66"/>
              <a:gd name="T2" fmla="*/ 49 w 71"/>
              <a:gd name="T3" fmla="*/ 19 h 66"/>
              <a:gd name="T4" fmla="*/ 71 w 71"/>
              <a:gd name="T5" fmla="*/ 26 h 66"/>
              <a:gd name="T6" fmla="*/ 56 w 71"/>
              <a:gd name="T7" fmla="*/ 45 h 66"/>
              <a:gd name="T8" fmla="*/ 56 w 71"/>
              <a:gd name="T9" fmla="*/ 66 h 66"/>
              <a:gd name="T10" fmla="*/ 35 w 71"/>
              <a:gd name="T11" fmla="*/ 59 h 66"/>
              <a:gd name="T12" fmla="*/ 14 w 71"/>
              <a:gd name="T13" fmla="*/ 66 h 66"/>
              <a:gd name="T14" fmla="*/ 14 w 71"/>
              <a:gd name="T15" fmla="*/ 45 h 66"/>
              <a:gd name="T16" fmla="*/ 0 w 71"/>
              <a:gd name="T17" fmla="*/ 26 h 66"/>
              <a:gd name="T18" fmla="*/ 23 w 71"/>
              <a:gd name="T19" fmla="*/ 19 h 66"/>
              <a:gd name="T20" fmla="*/ 35 w 71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66">
                <a:moveTo>
                  <a:pt x="35" y="0"/>
                </a:moveTo>
                <a:lnTo>
                  <a:pt x="49" y="19"/>
                </a:lnTo>
                <a:lnTo>
                  <a:pt x="71" y="26"/>
                </a:lnTo>
                <a:lnTo>
                  <a:pt x="56" y="45"/>
                </a:lnTo>
                <a:lnTo>
                  <a:pt x="56" y="66"/>
                </a:lnTo>
                <a:lnTo>
                  <a:pt x="35" y="59"/>
                </a:lnTo>
                <a:lnTo>
                  <a:pt x="14" y="66"/>
                </a:lnTo>
                <a:lnTo>
                  <a:pt x="14" y="45"/>
                </a:lnTo>
                <a:lnTo>
                  <a:pt x="0" y="26"/>
                </a:lnTo>
                <a:lnTo>
                  <a:pt x="23" y="19"/>
                </a:lnTo>
                <a:lnTo>
                  <a:pt x="3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654"/>
          <p:cNvSpPr/>
          <p:nvPr/>
        </p:nvSpPr>
        <p:spPr bwMode="auto">
          <a:xfrm>
            <a:off x="3495950" y="5699867"/>
            <a:ext cx="94647" cy="90532"/>
          </a:xfrm>
          <a:custGeom>
            <a:avLst/>
            <a:gdLst>
              <a:gd name="T0" fmla="*/ 33 w 69"/>
              <a:gd name="T1" fmla="*/ 0 h 66"/>
              <a:gd name="T2" fmla="*/ 48 w 69"/>
              <a:gd name="T3" fmla="*/ 19 h 66"/>
              <a:gd name="T4" fmla="*/ 69 w 69"/>
              <a:gd name="T5" fmla="*/ 26 h 66"/>
              <a:gd name="T6" fmla="*/ 55 w 69"/>
              <a:gd name="T7" fmla="*/ 45 h 66"/>
              <a:gd name="T8" fmla="*/ 57 w 69"/>
              <a:gd name="T9" fmla="*/ 66 h 66"/>
              <a:gd name="T10" fmla="*/ 33 w 69"/>
              <a:gd name="T11" fmla="*/ 59 h 66"/>
              <a:gd name="T12" fmla="*/ 12 w 69"/>
              <a:gd name="T13" fmla="*/ 66 h 66"/>
              <a:gd name="T14" fmla="*/ 15 w 69"/>
              <a:gd name="T15" fmla="*/ 45 h 66"/>
              <a:gd name="T16" fmla="*/ 0 w 69"/>
              <a:gd name="T17" fmla="*/ 26 h 66"/>
              <a:gd name="T18" fmla="*/ 22 w 69"/>
              <a:gd name="T19" fmla="*/ 19 h 66"/>
              <a:gd name="T20" fmla="*/ 33 w 69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66">
                <a:moveTo>
                  <a:pt x="33" y="0"/>
                </a:moveTo>
                <a:lnTo>
                  <a:pt x="48" y="19"/>
                </a:lnTo>
                <a:lnTo>
                  <a:pt x="69" y="26"/>
                </a:lnTo>
                <a:lnTo>
                  <a:pt x="55" y="45"/>
                </a:lnTo>
                <a:lnTo>
                  <a:pt x="57" y="66"/>
                </a:lnTo>
                <a:lnTo>
                  <a:pt x="33" y="59"/>
                </a:lnTo>
                <a:lnTo>
                  <a:pt x="12" y="66"/>
                </a:lnTo>
                <a:lnTo>
                  <a:pt x="15" y="45"/>
                </a:lnTo>
                <a:lnTo>
                  <a:pt x="0" y="26"/>
                </a:lnTo>
                <a:lnTo>
                  <a:pt x="22" y="19"/>
                </a:lnTo>
                <a:lnTo>
                  <a:pt x="3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655"/>
          <p:cNvSpPr/>
          <p:nvPr/>
        </p:nvSpPr>
        <p:spPr bwMode="auto">
          <a:xfrm>
            <a:off x="3633119" y="5699867"/>
            <a:ext cx="93275" cy="90532"/>
          </a:xfrm>
          <a:custGeom>
            <a:avLst/>
            <a:gdLst>
              <a:gd name="T0" fmla="*/ 35 w 68"/>
              <a:gd name="T1" fmla="*/ 0 h 66"/>
              <a:gd name="T2" fmla="*/ 47 w 68"/>
              <a:gd name="T3" fmla="*/ 19 h 66"/>
              <a:gd name="T4" fmla="*/ 68 w 68"/>
              <a:gd name="T5" fmla="*/ 26 h 66"/>
              <a:gd name="T6" fmla="*/ 54 w 68"/>
              <a:gd name="T7" fmla="*/ 45 h 66"/>
              <a:gd name="T8" fmla="*/ 56 w 68"/>
              <a:gd name="T9" fmla="*/ 66 h 66"/>
              <a:gd name="T10" fmla="*/ 35 w 68"/>
              <a:gd name="T11" fmla="*/ 59 h 66"/>
              <a:gd name="T12" fmla="*/ 14 w 68"/>
              <a:gd name="T13" fmla="*/ 66 h 66"/>
              <a:gd name="T14" fmla="*/ 14 w 68"/>
              <a:gd name="T15" fmla="*/ 45 h 66"/>
              <a:gd name="T16" fmla="*/ 0 w 68"/>
              <a:gd name="T17" fmla="*/ 26 h 66"/>
              <a:gd name="T18" fmla="*/ 21 w 68"/>
              <a:gd name="T19" fmla="*/ 19 h 66"/>
              <a:gd name="T20" fmla="*/ 35 w 68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66">
                <a:moveTo>
                  <a:pt x="35" y="0"/>
                </a:moveTo>
                <a:lnTo>
                  <a:pt x="47" y="19"/>
                </a:lnTo>
                <a:lnTo>
                  <a:pt x="68" y="26"/>
                </a:lnTo>
                <a:lnTo>
                  <a:pt x="54" y="45"/>
                </a:lnTo>
                <a:lnTo>
                  <a:pt x="56" y="66"/>
                </a:lnTo>
                <a:lnTo>
                  <a:pt x="35" y="59"/>
                </a:lnTo>
                <a:lnTo>
                  <a:pt x="14" y="66"/>
                </a:lnTo>
                <a:lnTo>
                  <a:pt x="14" y="45"/>
                </a:lnTo>
                <a:lnTo>
                  <a:pt x="0" y="26"/>
                </a:lnTo>
                <a:lnTo>
                  <a:pt x="21" y="19"/>
                </a:lnTo>
                <a:lnTo>
                  <a:pt x="3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656"/>
          <p:cNvSpPr/>
          <p:nvPr/>
        </p:nvSpPr>
        <p:spPr bwMode="auto">
          <a:xfrm>
            <a:off x="4450650" y="5103180"/>
            <a:ext cx="366243" cy="872399"/>
          </a:xfrm>
          <a:custGeom>
            <a:avLst/>
            <a:gdLst>
              <a:gd name="T0" fmla="*/ 113 w 113"/>
              <a:gd name="T1" fmla="*/ 152 h 269"/>
              <a:gd name="T2" fmla="*/ 54 w 113"/>
              <a:gd name="T3" fmla="*/ 0 h 269"/>
              <a:gd name="T4" fmla="*/ 43 w 113"/>
              <a:gd name="T5" fmla="*/ 54 h 269"/>
              <a:gd name="T6" fmla="*/ 13 w 113"/>
              <a:gd name="T7" fmla="*/ 34 h 269"/>
              <a:gd name="T8" fmla="*/ 13 w 113"/>
              <a:gd name="T9" fmla="*/ 202 h 269"/>
              <a:gd name="T10" fmla="*/ 0 w 113"/>
              <a:gd name="T11" fmla="*/ 269 h 269"/>
              <a:gd name="T12" fmla="*/ 113 w 113"/>
              <a:gd name="T13" fmla="*/ 15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269">
                <a:moveTo>
                  <a:pt x="113" y="152"/>
                </a:moveTo>
                <a:cubicBezTo>
                  <a:pt x="54" y="0"/>
                  <a:pt x="54" y="0"/>
                  <a:pt x="54" y="0"/>
                </a:cubicBezTo>
                <a:cubicBezTo>
                  <a:pt x="43" y="54"/>
                  <a:pt x="43" y="54"/>
                  <a:pt x="43" y="54"/>
                </a:cubicBezTo>
                <a:cubicBezTo>
                  <a:pt x="33" y="48"/>
                  <a:pt x="23" y="41"/>
                  <a:pt x="13" y="34"/>
                </a:cubicBezTo>
                <a:cubicBezTo>
                  <a:pt x="13" y="202"/>
                  <a:pt x="13" y="202"/>
                  <a:pt x="13" y="202"/>
                </a:cubicBezTo>
                <a:cubicBezTo>
                  <a:pt x="0" y="269"/>
                  <a:pt x="0" y="269"/>
                  <a:pt x="0" y="269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657"/>
          <p:cNvSpPr/>
          <p:nvPr/>
        </p:nvSpPr>
        <p:spPr bwMode="auto">
          <a:xfrm>
            <a:off x="4196887" y="3576482"/>
            <a:ext cx="1315457" cy="769522"/>
          </a:xfrm>
          <a:custGeom>
            <a:avLst/>
            <a:gdLst>
              <a:gd name="T0" fmla="*/ 311 w 405"/>
              <a:gd name="T1" fmla="*/ 0 h 237"/>
              <a:gd name="T2" fmla="*/ 212 w 405"/>
              <a:gd name="T3" fmla="*/ 0 h 237"/>
              <a:gd name="T4" fmla="*/ 91 w 405"/>
              <a:gd name="T5" fmla="*/ 21 h 237"/>
              <a:gd name="T6" fmla="*/ 91 w 405"/>
              <a:gd name="T7" fmla="*/ 21 h 237"/>
              <a:gd name="T8" fmla="*/ 28 w 405"/>
              <a:gd name="T9" fmla="*/ 52 h 237"/>
              <a:gd name="T10" fmla="*/ 0 w 405"/>
              <a:gd name="T11" fmla="*/ 9 h 237"/>
              <a:gd name="T12" fmla="*/ 3 w 405"/>
              <a:gd name="T13" fmla="*/ 171 h 237"/>
              <a:gd name="T14" fmla="*/ 151 w 405"/>
              <a:gd name="T15" fmla="*/ 237 h 237"/>
              <a:gd name="T16" fmla="*/ 116 w 405"/>
              <a:gd name="T17" fmla="*/ 183 h 237"/>
              <a:gd name="T18" fmla="*/ 212 w 405"/>
              <a:gd name="T19" fmla="*/ 158 h 237"/>
              <a:gd name="T20" fmla="*/ 311 w 405"/>
              <a:gd name="T21" fmla="*/ 158 h 237"/>
              <a:gd name="T22" fmla="*/ 405 w 405"/>
              <a:gd name="T23" fmla="*/ 158 h 237"/>
              <a:gd name="T24" fmla="*/ 405 w 405"/>
              <a:gd name="T25" fmla="*/ 0 h 237"/>
              <a:gd name="T26" fmla="*/ 311 w 405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5" h="237">
                <a:moveTo>
                  <a:pt x="311" y="0"/>
                </a:moveTo>
                <a:cubicBezTo>
                  <a:pt x="212" y="0"/>
                  <a:pt x="212" y="0"/>
                  <a:pt x="212" y="0"/>
                </a:cubicBezTo>
                <a:cubicBezTo>
                  <a:pt x="170" y="0"/>
                  <a:pt x="129" y="7"/>
                  <a:pt x="91" y="21"/>
                </a:cubicBezTo>
                <a:cubicBezTo>
                  <a:pt x="91" y="21"/>
                  <a:pt x="91" y="21"/>
                  <a:pt x="91" y="21"/>
                </a:cubicBezTo>
                <a:cubicBezTo>
                  <a:pt x="69" y="29"/>
                  <a:pt x="48" y="40"/>
                  <a:pt x="28" y="52"/>
                </a:cubicBezTo>
                <a:cubicBezTo>
                  <a:pt x="0" y="9"/>
                  <a:pt x="0" y="9"/>
                  <a:pt x="0" y="9"/>
                </a:cubicBezTo>
                <a:cubicBezTo>
                  <a:pt x="3" y="171"/>
                  <a:pt x="3" y="171"/>
                  <a:pt x="3" y="171"/>
                </a:cubicBezTo>
                <a:cubicBezTo>
                  <a:pt x="151" y="237"/>
                  <a:pt x="151" y="237"/>
                  <a:pt x="151" y="237"/>
                </a:cubicBezTo>
                <a:cubicBezTo>
                  <a:pt x="116" y="183"/>
                  <a:pt x="116" y="183"/>
                  <a:pt x="116" y="183"/>
                </a:cubicBezTo>
                <a:cubicBezTo>
                  <a:pt x="144" y="167"/>
                  <a:pt x="177" y="158"/>
                  <a:pt x="212" y="158"/>
                </a:cubicBezTo>
                <a:cubicBezTo>
                  <a:pt x="311" y="158"/>
                  <a:pt x="311" y="158"/>
                  <a:pt x="311" y="158"/>
                </a:cubicBezTo>
                <a:cubicBezTo>
                  <a:pt x="405" y="158"/>
                  <a:pt x="405" y="158"/>
                  <a:pt x="405" y="158"/>
                </a:cubicBezTo>
                <a:cubicBezTo>
                  <a:pt x="405" y="0"/>
                  <a:pt x="405" y="0"/>
                  <a:pt x="405" y="0"/>
                </a:cubicBezTo>
                <a:lnTo>
                  <a:pt x="31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658"/>
          <p:cNvSpPr>
            <a:spLocks noChangeArrowheads="1"/>
          </p:cNvSpPr>
          <p:nvPr/>
        </p:nvSpPr>
        <p:spPr bwMode="auto">
          <a:xfrm>
            <a:off x="4653661" y="3767148"/>
            <a:ext cx="289428" cy="1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2007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659"/>
          <p:cNvSpPr>
            <a:spLocks noChangeArrowheads="1"/>
          </p:cNvSpPr>
          <p:nvPr/>
        </p:nvSpPr>
        <p:spPr bwMode="auto">
          <a:xfrm>
            <a:off x="5512343" y="3576482"/>
            <a:ext cx="1019170" cy="513014"/>
          </a:xfrm>
          <a:prstGeom prst="rect">
            <a:avLst/>
          </a:pr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660"/>
          <p:cNvSpPr/>
          <p:nvPr/>
        </p:nvSpPr>
        <p:spPr bwMode="auto">
          <a:xfrm>
            <a:off x="5229773" y="3388560"/>
            <a:ext cx="282569" cy="886115"/>
          </a:xfrm>
          <a:custGeom>
            <a:avLst/>
            <a:gdLst>
              <a:gd name="T0" fmla="*/ 0 w 206"/>
              <a:gd name="T1" fmla="*/ 324 h 646"/>
              <a:gd name="T2" fmla="*/ 206 w 206"/>
              <a:gd name="T3" fmla="*/ 0 h 646"/>
              <a:gd name="T4" fmla="*/ 206 w 206"/>
              <a:gd name="T5" fmla="*/ 646 h 646"/>
              <a:gd name="T6" fmla="*/ 0 w 206"/>
              <a:gd name="T7" fmla="*/ 324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" h="646">
                <a:moveTo>
                  <a:pt x="0" y="324"/>
                </a:moveTo>
                <a:lnTo>
                  <a:pt x="206" y="0"/>
                </a:lnTo>
                <a:lnTo>
                  <a:pt x="206" y="646"/>
                </a:lnTo>
                <a:lnTo>
                  <a:pt x="0" y="324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Rectangle 661"/>
          <p:cNvSpPr>
            <a:spLocks noChangeArrowheads="1"/>
          </p:cNvSpPr>
          <p:nvPr/>
        </p:nvSpPr>
        <p:spPr bwMode="auto">
          <a:xfrm>
            <a:off x="5715354" y="3767148"/>
            <a:ext cx="289428" cy="1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2006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Freeform 662"/>
          <p:cNvSpPr/>
          <p:nvPr/>
        </p:nvSpPr>
        <p:spPr bwMode="auto">
          <a:xfrm>
            <a:off x="6248944" y="3388560"/>
            <a:ext cx="1301740" cy="886115"/>
          </a:xfrm>
          <a:custGeom>
            <a:avLst/>
            <a:gdLst>
              <a:gd name="T0" fmla="*/ 280 w 401"/>
              <a:gd name="T1" fmla="*/ 58 h 273"/>
              <a:gd name="T2" fmla="*/ 182 w 401"/>
              <a:gd name="T3" fmla="*/ 58 h 273"/>
              <a:gd name="T4" fmla="*/ 87 w 401"/>
              <a:gd name="T5" fmla="*/ 58 h 273"/>
              <a:gd name="T6" fmla="*/ 87 w 401"/>
              <a:gd name="T7" fmla="*/ 0 h 273"/>
              <a:gd name="T8" fmla="*/ 0 w 401"/>
              <a:gd name="T9" fmla="*/ 137 h 273"/>
              <a:gd name="T10" fmla="*/ 87 w 401"/>
              <a:gd name="T11" fmla="*/ 273 h 273"/>
              <a:gd name="T12" fmla="*/ 87 w 401"/>
              <a:gd name="T13" fmla="*/ 216 h 273"/>
              <a:gd name="T14" fmla="*/ 182 w 401"/>
              <a:gd name="T15" fmla="*/ 216 h 273"/>
              <a:gd name="T16" fmla="*/ 280 w 401"/>
              <a:gd name="T17" fmla="*/ 216 h 273"/>
              <a:gd name="T18" fmla="*/ 401 w 401"/>
              <a:gd name="T19" fmla="*/ 194 h 273"/>
              <a:gd name="T20" fmla="*/ 401 w 401"/>
              <a:gd name="T21" fmla="*/ 15 h 273"/>
              <a:gd name="T22" fmla="*/ 280 w 401"/>
              <a:gd name="T23" fmla="*/ 58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1" h="273">
                <a:moveTo>
                  <a:pt x="280" y="58"/>
                </a:moveTo>
                <a:cubicBezTo>
                  <a:pt x="182" y="58"/>
                  <a:pt x="182" y="58"/>
                  <a:pt x="182" y="58"/>
                </a:cubicBezTo>
                <a:cubicBezTo>
                  <a:pt x="87" y="58"/>
                  <a:pt x="87" y="58"/>
                  <a:pt x="87" y="58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137"/>
                  <a:pt x="0" y="137"/>
                  <a:pt x="0" y="137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87" y="216"/>
                  <a:pt x="87" y="216"/>
                  <a:pt x="87" y="216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280" y="216"/>
                  <a:pt x="280" y="216"/>
                  <a:pt x="280" y="216"/>
                </a:cubicBezTo>
                <a:cubicBezTo>
                  <a:pt x="322" y="216"/>
                  <a:pt x="363" y="208"/>
                  <a:pt x="401" y="194"/>
                </a:cubicBezTo>
                <a:cubicBezTo>
                  <a:pt x="401" y="15"/>
                  <a:pt x="401" y="15"/>
                  <a:pt x="401" y="15"/>
                </a:cubicBezTo>
                <a:cubicBezTo>
                  <a:pt x="368" y="42"/>
                  <a:pt x="326" y="58"/>
                  <a:pt x="280" y="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Rectangle 663"/>
          <p:cNvSpPr>
            <a:spLocks noChangeArrowheads="1"/>
          </p:cNvSpPr>
          <p:nvPr/>
        </p:nvSpPr>
        <p:spPr bwMode="auto">
          <a:xfrm>
            <a:off x="6675541" y="3767148"/>
            <a:ext cx="288056" cy="1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2005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Freeform 664"/>
          <p:cNvSpPr/>
          <p:nvPr/>
        </p:nvSpPr>
        <p:spPr bwMode="auto">
          <a:xfrm>
            <a:off x="7222848" y="2944131"/>
            <a:ext cx="1076782" cy="1252359"/>
          </a:xfrm>
          <a:custGeom>
            <a:avLst/>
            <a:gdLst>
              <a:gd name="T0" fmla="*/ 332 w 332"/>
              <a:gd name="T1" fmla="*/ 0 h 386"/>
              <a:gd name="T2" fmla="*/ 174 w 332"/>
              <a:gd name="T3" fmla="*/ 0 h 386"/>
              <a:gd name="T4" fmla="*/ 101 w 332"/>
              <a:gd name="T5" fmla="*/ 152 h 386"/>
              <a:gd name="T6" fmla="*/ 70 w 332"/>
              <a:gd name="T7" fmla="*/ 172 h 386"/>
              <a:gd name="T8" fmla="*/ 59 w 332"/>
              <a:gd name="T9" fmla="*/ 118 h 386"/>
              <a:gd name="T10" fmla="*/ 0 w 332"/>
              <a:gd name="T11" fmla="*/ 270 h 386"/>
              <a:gd name="T12" fmla="*/ 113 w 332"/>
              <a:gd name="T13" fmla="*/ 386 h 386"/>
              <a:gd name="T14" fmla="*/ 102 w 332"/>
              <a:gd name="T15" fmla="*/ 331 h 386"/>
              <a:gd name="T16" fmla="*/ 332 w 332"/>
              <a:gd name="T1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2" h="386">
                <a:moveTo>
                  <a:pt x="332" y="0"/>
                </a:moveTo>
                <a:cubicBezTo>
                  <a:pt x="174" y="0"/>
                  <a:pt x="174" y="0"/>
                  <a:pt x="174" y="0"/>
                </a:cubicBezTo>
                <a:cubicBezTo>
                  <a:pt x="174" y="62"/>
                  <a:pt x="146" y="116"/>
                  <a:pt x="101" y="152"/>
                </a:cubicBezTo>
                <a:cubicBezTo>
                  <a:pt x="91" y="160"/>
                  <a:pt x="81" y="167"/>
                  <a:pt x="70" y="172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0" y="270"/>
                  <a:pt x="0" y="270"/>
                  <a:pt x="0" y="270"/>
                </a:cubicBezTo>
                <a:cubicBezTo>
                  <a:pt x="113" y="386"/>
                  <a:pt x="113" y="386"/>
                  <a:pt x="113" y="386"/>
                </a:cubicBezTo>
                <a:cubicBezTo>
                  <a:pt x="102" y="331"/>
                  <a:pt x="102" y="331"/>
                  <a:pt x="102" y="331"/>
                </a:cubicBezTo>
                <a:cubicBezTo>
                  <a:pt x="236" y="281"/>
                  <a:pt x="332" y="152"/>
                  <a:pt x="332" y="0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Rectangle 665"/>
          <p:cNvSpPr>
            <a:spLocks noChangeArrowheads="1"/>
          </p:cNvSpPr>
          <p:nvPr/>
        </p:nvSpPr>
        <p:spPr bwMode="auto">
          <a:xfrm>
            <a:off x="7652188" y="3473605"/>
            <a:ext cx="289428" cy="1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2004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Freeform 666"/>
          <p:cNvSpPr/>
          <p:nvPr/>
        </p:nvSpPr>
        <p:spPr bwMode="auto">
          <a:xfrm>
            <a:off x="7550683" y="1868721"/>
            <a:ext cx="934125" cy="1360722"/>
          </a:xfrm>
          <a:custGeom>
            <a:avLst/>
            <a:gdLst>
              <a:gd name="T0" fmla="*/ 231 w 288"/>
              <a:gd name="T1" fmla="*/ 331 h 419"/>
              <a:gd name="T2" fmla="*/ 0 w 288"/>
              <a:gd name="T3" fmla="*/ 0 h 419"/>
              <a:gd name="T4" fmla="*/ 0 w 288"/>
              <a:gd name="T5" fmla="*/ 14 h 419"/>
              <a:gd name="T6" fmla="*/ 0 w 288"/>
              <a:gd name="T7" fmla="*/ 179 h 419"/>
              <a:gd name="T8" fmla="*/ 73 w 288"/>
              <a:gd name="T9" fmla="*/ 331 h 419"/>
              <a:gd name="T10" fmla="*/ 15 w 288"/>
              <a:gd name="T11" fmla="*/ 331 h 419"/>
              <a:gd name="T12" fmla="*/ 151 w 288"/>
              <a:gd name="T13" fmla="*/ 419 h 419"/>
              <a:gd name="T14" fmla="*/ 288 w 288"/>
              <a:gd name="T15" fmla="*/ 331 h 419"/>
              <a:gd name="T16" fmla="*/ 231 w 288"/>
              <a:gd name="T17" fmla="*/ 331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419">
                <a:moveTo>
                  <a:pt x="231" y="331"/>
                </a:moveTo>
                <a:cubicBezTo>
                  <a:pt x="231" y="180"/>
                  <a:pt x="135" y="50"/>
                  <a:pt x="0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79"/>
                  <a:pt x="0" y="179"/>
                  <a:pt x="0" y="179"/>
                </a:cubicBezTo>
                <a:cubicBezTo>
                  <a:pt x="45" y="215"/>
                  <a:pt x="73" y="270"/>
                  <a:pt x="73" y="331"/>
                </a:cubicBezTo>
                <a:cubicBezTo>
                  <a:pt x="15" y="331"/>
                  <a:pt x="15" y="331"/>
                  <a:pt x="15" y="331"/>
                </a:cubicBezTo>
                <a:cubicBezTo>
                  <a:pt x="151" y="419"/>
                  <a:pt x="151" y="419"/>
                  <a:pt x="151" y="419"/>
                </a:cubicBezTo>
                <a:cubicBezTo>
                  <a:pt x="288" y="331"/>
                  <a:pt x="288" y="331"/>
                  <a:pt x="288" y="331"/>
                </a:cubicBezTo>
                <a:lnTo>
                  <a:pt x="231" y="3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Rectangle 667"/>
          <p:cNvSpPr>
            <a:spLocks noChangeArrowheads="1"/>
          </p:cNvSpPr>
          <p:nvPr/>
        </p:nvSpPr>
        <p:spPr bwMode="auto">
          <a:xfrm>
            <a:off x="7877146" y="2620410"/>
            <a:ext cx="289428" cy="1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2003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Freeform 668"/>
          <p:cNvSpPr/>
          <p:nvPr/>
        </p:nvSpPr>
        <p:spPr bwMode="auto">
          <a:xfrm>
            <a:off x="6531513" y="1801508"/>
            <a:ext cx="1275677" cy="769522"/>
          </a:xfrm>
          <a:custGeom>
            <a:avLst/>
            <a:gdLst>
              <a:gd name="T0" fmla="*/ 368 w 393"/>
              <a:gd name="T1" fmla="*/ 47 h 237"/>
              <a:gd name="T2" fmla="*/ 314 w 393"/>
              <a:gd name="T3" fmla="*/ 21 h 237"/>
              <a:gd name="T4" fmla="*/ 314 w 393"/>
              <a:gd name="T5" fmla="*/ 21 h 237"/>
              <a:gd name="T6" fmla="*/ 193 w 393"/>
              <a:gd name="T7" fmla="*/ 0 h 237"/>
              <a:gd name="T8" fmla="*/ 0 w 393"/>
              <a:gd name="T9" fmla="*/ 0 h 237"/>
              <a:gd name="T10" fmla="*/ 0 w 393"/>
              <a:gd name="T11" fmla="*/ 158 h 237"/>
              <a:gd name="T12" fmla="*/ 193 w 393"/>
              <a:gd name="T13" fmla="*/ 158 h 237"/>
              <a:gd name="T14" fmla="*/ 280 w 393"/>
              <a:gd name="T15" fmla="*/ 179 h 237"/>
              <a:gd name="T16" fmla="*/ 241 w 393"/>
              <a:gd name="T17" fmla="*/ 237 h 237"/>
              <a:gd name="T18" fmla="*/ 390 w 393"/>
              <a:gd name="T19" fmla="*/ 171 h 237"/>
              <a:gd name="T20" fmla="*/ 393 w 393"/>
              <a:gd name="T21" fmla="*/ 9 h 237"/>
              <a:gd name="T22" fmla="*/ 368 w 393"/>
              <a:gd name="T23" fmla="*/ 4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3" h="237">
                <a:moveTo>
                  <a:pt x="368" y="47"/>
                </a:moveTo>
                <a:cubicBezTo>
                  <a:pt x="351" y="37"/>
                  <a:pt x="333" y="28"/>
                  <a:pt x="314" y="21"/>
                </a:cubicBezTo>
                <a:cubicBezTo>
                  <a:pt x="314" y="21"/>
                  <a:pt x="314" y="21"/>
                  <a:pt x="314" y="21"/>
                </a:cubicBezTo>
                <a:cubicBezTo>
                  <a:pt x="276" y="8"/>
                  <a:pt x="235" y="0"/>
                  <a:pt x="19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8"/>
                  <a:pt x="0" y="158"/>
                  <a:pt x="0" y="158"/>
                </a:cubicBezTo>
                <a:cubicBezTo>
                  <a:pt x="193" y="158"/>
                  <a:pt x="193" y="158"/>
                  <a:pt x="193" y="158"/>
                </a:cubicBezTo>
                <a:cubicBezTo>
                  <a:pt x="224" y="158"/>
                  <a:pt x="254" y="165"/>
                  <a:pt x="280" y="179"/>
                </a:cubicBezTo>
                <a:cubicBezTo>
                  <a:pt x="241" y="237"/>
                  <a:pt x="241" y="237"/>
                  <a:pt x="241" y="237"/>
                </a:cubicBezTo>
                <a:cubicBezTo>
                  <a:pt x="390" y="171"/>
                  <a:pt x="390" y="171"/>
                  <a:pt x="390" y="171"/>
                </a:cubicBezTo>
                <a:cubicBezTo>
                  <a:pt x="393" y="9"/>
                  <a:pt x="393" y="9"/>
                  <a:pt x="393" y="9"/>
                </a:cubicBezTo>
                <a:lnTo>
                  <a:pt x="368" y="4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Rectangle 669"/>
          <p:cNvSpPr>
            <a:spLocks noChangeArrowheads="1"/>
          </p:cNvSpPr>
          <p:nvPr/>
        </p:nvSpPr>
        <p:spPr bwMode="auto">
          <a:xfrm>
            <a:off x="7047271" y="2011377"/>
            <a:ext cx="288056" cy="1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2002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Freeform 670"/>
          <p:cNvSpPr/>
          <p:nvPr/>
        </p:nvSpPr>
        <p:spPr bwMode="auto">
          <a:xfrm>
            <a:off x="5512343" y="1612214"/>
            <a:ext cx="1304483" cy="890231"/>
          </a:xfrm>
          <a:custGeom>
            <a:avLst/>
            <a:gdLst>
              <a:gd name="T0" fmla="*/ 951 w 951"/>
              <a:gd name="T1" fmla="*/ 325 h 649"/>
              <a:gd name="T2" fmla="*/ 743 w 951"/>
              <a:gd name="T3" fmla="*/ 0 h 649"/>
              <a:gd name="T4" fmla="*/ 743 w 951"/>
              <a:gd name="T5" fmla="*/ 138 h 649"/>
              <a:gd name="T6" fmla="*/ 0 w 951"/>
              <a:gd name="T7" fmla="*/ 138 h 649"/>
              <a:gd name="T8" fmla="*/ 0 w 951"/>
              <a:gd name="T9" fmla="*/ 512 h 649"/>
              <a:gd name="T10" fmla="*/ 743 w 951"/>
              <a:gd name="T11" fmla="*/ 512 h 649"/>
              <a:gd name="T12" fmla="*/ 743 w 951"/>
              <a:gd name="T13" fmla="*/ 649 h 649"/>
              <a:gd name="T14" fmla="*/ 951 w 951"/>
              <a:gd name="T15" fmla="*/ 325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1" h="649">
                <a:moveTo>
                  <a:pt x="951" y="325"/>
                </a:moveTo>
                <a:lnTo>
                  <a:pt x="743" y="0"/>
                </a:lnTo>
                <a:lnTo>
                  <a:pt x="743" y="138"/>
                </a:lnTo>
                <a:lnTo>
                  <a:pt x="0" y="138"/>
                </a:lnTo>
                <a:lnTo>
                  <a:pt x="0" y="512"/>
                </a:lnTo>
                <a:lnTo>
                  <a:pt x="743" y="512"/>
                </a:lnTo>
                <a:lnTo>
                  <a:pt x="743" y="649"/>
                </a:lnTo>
                <a:lnTo>
                  <a:pt x="951" y="3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Rectangle 671"/>
          <p:cNvSpPr>
            <a:spLocks noChangeArrowheads="1"/>
          </p:cNvSpPr>
          <p:nvPr/>
        </p:nvSpPr>
        <p:spPr bwMode="auto">
          <a:xfrm>
            <a:off x="5999295" y="2011377"/>
            <a:ext cx="289428" cy="1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2001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Freeform 672"/>
          <p:cNvSpPr/>
          <p:nvPr/>
        </p:nvSpPr>
        <p:spPr bwMode="auto">
          <a:xfrm>
            <a:off x="4493173" y="1801508"/>
            <a:ext cx="1019170" cy="513014"/>
          </a:xfrm>
          <a:custGeom>
            <a:avLst/>
            <a:gdLst>
              <a:gd name="T0" fmla="*/ 50 w 314"/>
              <a:gd name="T1" fmla="*/ 158 h 158"/>
              <a:gd name="T2" fmla="*/ 314 w 314"/>
              <a:gd name="T3" fmla="*/ 158 h 158"/>
              <a:gd name="T4" fmla="*/ 314 w 314"/>
              <a:gd name="T5" fmla="*/ 0 h 158"/>
              <a:gd name="T6" fmla="*/ 50 w 314"/>
              <a:gd name="T7" fmla="*/ 0 h 158"/>
              <a:gd name="T8" fmla="*/ 0 w 314"/>
              <a:gd name="T9" fmla="*/ 50 h 158"/>
              <a:gd name="T10" fmla="*/ 0 w 314"/>
              <a:gd name="T11" fmla="*/ 108 h 158"/>
              <a:gd name="T12" fmla="*/ 50 w 314"/>
              <a:gd name="T1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4" h="158">
                <a:moveTo>
                  <a:pt x="50" y="158"/>
                </a:moveTo>
                <a:cubicBezTo>
                  <a:pt x="314" y="158"/>
                  <a:pt x="314" y="158"/>
                  <a:pt x="314" y="158"/>
                </a:cubicBezTo>
                <a:cubicBezTo>
                  <a:pt x="314" y="0"/>
                  <a:pt x="314" y="0"/>
                  <a:pt x="314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36"/>
                  <a:pt x="23" y="158"/>
                  <a:pt x="50" y="158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674"/>
          <p:cNvSpPr/>
          <p:nvPr/>
        </p:nvSpPr>
        <p:spPr bwMode="auto">
          <a:xfrm>
            <a:off x="7379221" y="4776933"/>
            <a:ext cx="399164" cy="513014"/>
          </a:xfrm>
          <a:custGeom>
            <a:avLst/>
            <a:gdLst>
              <a:gd name="T0" fmla="*/ 123 w 291"/>
              <a:gd name="T1" fmla="*/ 0 h 374"/>
              <a:gd name="T2" fmla="*/ 0 w 291"/>
              <a:gd name="T3" fmla="*/ 0 h 374"/>
              <a:gd name="T4" fmla="*/ 0 w 291"/>
              <a:gd name="T5" fmla="*/ 374 h 374"/>
              <a:gd name="T6" fmla="*/ 123 w 291"/>
              <a:gd name="T7" fmla="*/ 374 h 374"/>
              <a:gd name="T8" fmla="*/ 291 w 291"/>
              <a:gd name="T9" fmla="*/ 187 h 374"/>
              <a:gd name="T10" fmla="*/ 123 w 291"/>
              <a:gd name="T11" fmla="*/ 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1" h="374">
                <a:moveTo>
                  <a:pt x="123" y="0"/>
                </a:moveTo>
                <a:lnTo>
                  <a:pt x="0" y="0"/>
                </a:lnTo>
                <a:lnTo>
                  <a:pt x="0" y="374"/>
                </a:lnTo>
                <a:lnTo>
                  <a:pt x="123" y="374"/>
                </a:lnTo>
                <a:lnTo>
                  <a:pt x="291" y="187"/>
                </a:lnTo>
                <a:lnTo>
                  <a:pt x="1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675"/>
          <p:cNvSpPr/>
          <p:nvPr/>
        </p:nvSpPr>
        <p:spPr bwMode="auto">
          <a:xfrm>
            <a:off x="5512343" y="1612214"/>
            <a:ext cx="285313" cy="890231"/>
          </a:xfrm>
          <a:custGeom>
            <a:avLst/>
            <a:gdLst>
              <a:gd name="T0" fmla="*/ 208 w 208"/>
              <a:gd name="T1" fmla="*/ 325 h 649"/>
              <a:gd name="T2" fmla="*/ 0 w 208"/>
              <a:gd name="T3" fmla="*/ 0 h 649"/>
              <a:gd name="T4" fmla="*/ 0 w 208"/>
              <a:gd name="T5" fmla="*/ 649 h 649"/>
              <a:gd name="T6" fmla="*/ 208 w 208"/>
              <a:gd name="T7" fmla="*/ 325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" h="649">
                <a:moveTo>
                  <a:pt x="208" y="325"/>
                </a:moveTo>
                <a:lnTo>
                  <a:pt x="0" y="0"/>
                </a:lnTo>
                <a:lnTo>
                  <a:pt x="0" y="649"/>
                </a:lnTo>
                <a:lnTo>
                  <a:pt x="208" y="325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Rectangle 676"/>
          <p:cNvSpPr>
            <a:spLocks noChangeArrowheads="1"/>
          </p:cNvSpPr>
          <p:nvPr/>
        </p:nvSpPr>
        <p:spPr bwMode="auto">
          <a:xfrm>
            <a:off x="4910169" y="2011377"/>
            <a:ext cx="289428" cy="1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2000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7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678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682" name="任意多边形 681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3" name="矩形 682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684" name="矩形 683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ïṥļiḓê"/>
          <p:cNvSpPr/>
          <p:nvPr/>
        </p:nvSpPr>
        <p:spPr>
          <a:xfrm>
            <a:off x="714463" y="3427340"/>
            <a:ext cx="3495482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38100" dir="10800000" algn="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2" name="îŝḻidé"/>
          <p:cNvSpPr/>
          <p:nvPr/>
        </p:nvSpPr>
        <p:spPr>
          <a:xfrm flipH="1">
            <a:off x="3649671" y="3441737"/>
            <a:ext cx="562640" cy="740667"/>
          </a:xfrm>
          <a:prstGeom prst="diagStripe">
            <a:avLst>
              <a:gd name="adj" fmla="val 31417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3" name="îṧlíde"/>
          <p:cNvSpPr/>
          <p:nvPr/>
        </p:nvSpPr>
        <p:spPr>
          <a:xfrm rot="3118606">
            <a:off x="3715283" y="3570357"/>
            <a:ext cx="646331" cy="272153"/>
          </a:xfrm>
          <a:prstGeom prst="rect">
            <a:avLst/>
          </a:prstGeom>
        </p:spPr>
        <p:txBody>
          <a:bodyPr wrap="square" anchor="ctr" anchorCtr="0">
            <a:normAutofit fontScale="85000" lnSpcReduction="20000"/>
          </a:bodyPr>
          <a:lstStyle/>
          <a:p>
            <a:pPr algn="ctr"/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30%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4" name="íṧḻïďê"/>
          <p:cNvSpPr txBox="1"/>
          <p:nvPr/>
        </p:nvSpPr>
        <p:spPr>
          <a:xfrm>
            <a:off x="1603690" y="3663814"/>
            <a:ext cx="2523029" cy="4497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b="1" dirty="0">
                <a:solidFill>
                  <a:srgbClr val="000000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" name="íSḷïḑè"/>
          <p:cNvSpPr txBox="1"/>
          <p:nvPr/>
        </p:nvSpPr>
        <p:spPr>
          <a:xfrm>
            <a:off x="1603690" y="4113514"/>
            <a:ext cx="2523029" cy="693304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76" name="íṣḷîďé"/>
          <p:cNvSpPr/>
          <p:nvPr/>
        </p:nvSpPr>
        <p:spPr bwMode="auto">
          <a:xfrm>
            <a:off x="855659" y="3993157"/>
            <a:ext cx="625410" cy="441826"/>
          </a:xfrm>
          <a:custGeom>
            <a:avLst/>
            <a:gdLst>
              <a:gd name="connsiteX0" fmla="*/ 390382 w 608536"/>
              <a:gd name="connsiteY0" fmla="*/ 144692 h 429906"/>
              <a:gd name="connsiteX1" fmla="*/ 361677 w 608536"/>
              <a:gd name="connsiteY1" fmla="*/ 184823 h 429906"/>
              <a:gd name="connsiteX2" fmla="*/ 338714 w 608536"/>
              <a:gd name="connsiteY2" fmla="*/ 191989 h 429906"/>
              <a:gd name="connsiteX3" fmla="*/ 337278 w 608536"/>
              <a:gd name="connsiteY3" fmla="*/ 200589 h 429906"/>
              <a:gd name="connsiteX4" fmla="*/ 337278 w 608536"/>
              <a:gd name="connsiteY4" fmla="*/ 202022 h 429906"/>
              <a:gd name="connsiteX5" fmla="*/ 406169 w 608536"/>
              <a:gd name="connsiteY5" fmla="*/ 193422 h 429906"/>
              <a:gd name="connsiteX6" fmla="*/ 354501 w 608536"/>
              <a:gd name="connsiteY6" fmla="*/ 21434 h 429906"/>
              <a:gd name="connsiteX7" fmla="*/ 358807 w 608536"/>
              <a:gd name="connsiteY7" fmla="*/ 21434 h 429906"/>
              <a:gd name="connsiteX8" fmla="*/ 397558 w 608536"/>
              <a:gd name="connsiteY8" fmla="*/ 68731 h 429906"/>
              <a:gd name="connsiteX9" fmla="*/ 396123 w 608536"/>
              <a:gd name="connsiteY9" fmla="*/ 116028 h 429906"/>
              <a:gd name="connsiteX10" fmla="*/ 424827 w 608536"/>
              <a:gd name="connsiteY10" fmla="*/ 105995 h 429906"/>
              <a:gd name="connsiteX11" fmla="*/ 467884 w 608536"/>
              <a:gd name="connsiteY11" fmla="*/ 227820 h 429906"/>
              <a:gd name="connsiteX12" fmla="*/ 430568 w 608536"/>
              <a:gd name="connsiteY12" fmla="*/ 233553 h 429906"/>
              <a:gd name="connsiteX13" fmla="*/ 430568 w 608536"/>
              <a:gd name="connsiteY13" fmla="*/ 234986 h 429906"/>
              <a:gd name="connsiteX14" fmla="*/ 344455 w 608536"/>
              <a:gd name="connsiteY14" fmla="*/ 249318 h 429906"/>
              <a:gd name="connsiteX15" fmla="*/ 345890 w 608536"/>
              <a:gd name="connsiteY15" fmla="*/ 250752 h 429906"/>
              <a:gd name="connsiteX16" fmla="*/ 351631 w 608536"/>
              <a:gd name="connsiteY16" fmla="*/ 295182 h 429906"/>
              <a:gd name="connsiteX17" fmla="*/ 373159 w 608536"/>
              <a:gd name="connsiteY17" fmla="*/ 355378 h 429906"/>
              <a:gd name="connsiteX18" fmla="*/ 413345 w 608536"/>
              <a:gd name="connsiteY18" fmla="*/ 366844 h 429906"/>
              <a:gd name="connsiteX19" fmla="*/ 413345 w 608536"/>
              <a:gd name="connsiteY19" fmla="*/ 329580 h 429906"/>
              <a:gd name="connsiteX20" fmla="*/ 427698 w 608536"/>
              <a:gd name="connsiteY20" fmla="*/ 329580 h 429906"/>
              <a:gd name="connsiteX21" fmla="*/ 427698 w 608536"/>
              <a:gd name="connsiteY21" fmla="*/ 315247 h 429906"/>
              <a:gd name="connsiteX22" fmla="*/ 520987 w 608536"/>
              <a:gd name="connsiteY22" fmla="*/ 315247 h 429906"/>
              <a:gd name="connsiteX23" fmla="*/ 520987 w 608536"/>
              <a:gd name="connsiteY23" fmla="*/ 329580 h 429906"/>
              <a:gd name="connsiteX24" fmla="*/ 528164 w 608536"/>
              <a:gd name="connsiteY24" fmla="*/ 329580 h 429906"/>
              <a:gd name="connsiteX25" fmla="*/ 528164 w 608536"/>
              <a:gd name="connsiteY25" fmla="*/ 385476 h 429906"/>
              <a:gd name="connsiteX26" fmla="*/ 413345 w 608536"/>
              <a:gd name="connsiteY26" fmla="*/ 385476 h 429906"/>
              <a:gd name="connsiteX27" fmla="*/ 413345 w 608536"/>
              <a:gd name="connsiteY27" fmla="*/ 371143 h 429906"/>
              <a:gd name="connsiteX28" fmla="*/ 371724 w 608536"/>
              <a:gd name="connsiteY28" fmla="*/ 361111 h 429906"/>
              <a:gd name="connsiteX29" fmla="*/ 347325 w 608536"/>
              <a:gd name="connsiteY29" fmla="*/ 295182 h 429906"/>
              <a:gd name="connsiteX30" fmla="*/ 341584 w 608536"/>
              <a:gd name="connsiteY30" fmla="*/ 253618 h 429906"/>
              <a:gd name="connsiteX31" fmla="*/ 340149 w 608536"/>
              <a:gd name="connsiteY31" fmla="*/ 250752 h 429906"/>
              <a:gd name="connsiteX32" fmla="*/ 320056 w 608536"/>
              <a:gd name="connsiteY32" fmla="*/ 253618 h 429906"/>
              <a:gd name="connsiteX33" fmla="*/ 312880 w 608536"/>
              <a:gd name="connsiteY33" fmla="*/ 394075 h 429906"/>
              <a:gd name="connsiteX34" fmla="*/ 608536 w 608536"/>
              <a:gd name="connsiteY34" fmla="*/ 394075 h 429906"/>
              <a:gd name="connsiteX35" fmla="*/ 608536 w 608536"/>
              <a:gd name="connsiteY35" fmla="*/ 429906 h 429906"/>
              <a:gd name="connsiteX36" fmla="*/ 0 w 608536"/>
              <a:gd name="connsiteY36" fmla="*/ 429906 h 429906"/>
              <a:gd name="connsiteX37" fmla="*/ 0 w 608536"/>
              <a:gd name="connsiteY37" fmla="*/ 394075 h 429906"/>
              <a:gd name="connsiteX38" fmla="*/ 137782 w 608536"/>
              <a:gd name="connsiteY38" fmla="*/ 394075 h 429906"/>
              <a:gd name="connsiteX39" fmla="*/ 137782 w 608536"/>
              <a:gd name="connsiteY39" fmla="*/ 391209 h 429906"/>
              <a:gd name="connsiteX40" fmla="*/ 104771 w 608536"/>
              <a:gd name="connsiteY40" fmla="*/ 391209 h 429906"/>
              <a:gd name="connsiteX41" fmla="*/ 110512 w 608536"/>
              <a:gd name="connsiteY41" fmla="*/ 219221 h 429906"/>
              <a:gd name="connsiteX42" fmla="*/ 188015 w 608536"/>
              <a:gd name="connsiteY42" fmla="*/ 204888 h 429906"/>
              <a:gd name="connsiteX43" fmla="*/ 222460 w 608536"/>
              <a:gd name="connsiteY43" fmla="*/ 246452 h 429906"/>
              <a:gd name="connsiteX44" fmla="*/ 259776 w 608536"/>
              <a:gd name="connsiteY44" fmla="*/ 204888 h 429906"/>
              <a:gd name="connsiteX45" fmla="*/ 312880 w 608536"/>
              <a:gd name="connsiteY45" fmla="*/ 204888 h 429906"/>
              <a:gd name="connsiteX46" fmla="*/ 332973 w 608536"/>
              <a:gd name="connsiteY46" fmla="*/ 202022 h 429906"/>
              <a:gd name="connsiteX47" fmla="*/ 332973 w 608536"/>
              <a:gd name="connsiteY47" fmla="*/ 200589 h 429906"/>
              <a:gd name="connsiteX48" fmla="*/ 334408 w 608536"/>
              <a:gd name="connsiteY48" fmla="*/ 191989 h 429906"/>
              <a:gd name="connsiteX49" fmla="*/ 321491 w 608536"/>
              <a:gd name="connsiteY49" fmla="*/ 180523 h 429906"/>
              <a:gd name="connsiteX50" fmla="*/ 334408 w 608536"/>
              <a:gd name="connsiteY50" fmla="*/ 136093 h 429906"/>
              <a:gd name="connsiteX51" fmla="*/ 338714 w 608536"/>
              <a:gd name="connsiteY51" fmla="*/ 134660 h 429906"/>
              <a:gd name="connsiteX52" fmla="*/ 361677 w 608536"/>
              <a:gd name="connsiteY52" fmla="*/ 100262 h 429906"/>
              <a:gd name="connsiteX53" fmla="*/ 350195 w 608536"/>
              <a:gd name="connsiteY53" fmla="*/ 77330 h 429906"/>
              <a:gd name="connsiteX54" fmla="*/ 343019 w 608536"/>
              <a:gd name="connsiteY54" fmla="*/ 74464 h 429906"/>
              <a:gd name="connsiteX55" fmla="*/ 347325 w 608536"/>
              <a:gd name="connsiteY55" fmla="*/ 27167 h 429906"/>
              <a:gd name="connsiteX56" fmla="*/ 347325 w 608536"/>
              <a:gd name="connsiteY56" fmla="*/ 25734 h 429906"/>
              <a:gd name="connsiteX57" fmla="*/ 350195 w 608536"/>
              <a:gd name="connsiteY57" fmla="*/ 25734 h 429906"/>
              <a:gd name="connsiteX58" fmla="*/ 354501 w 608536"/>
              <a:gd name="connsiteY58" fmla="*/ 21434 h 429906"/>
              <a:gd name="connsiteX59" fmla="*/ 224609 w 608536"/>
              <a:gd name="connsiteY59" fmla="*/ 0 h 429906"/>
              <a:gd name="connsiteX60" fmla="*/ 320016 w 608536"/>
              <a:gd name="connsiteY60" fmla="*/ 95292 h 429906"/>
              <a:gd name="connsiteX61" fmla="*/ 224609 w 608536"/>
              <a:gd name="connsiteY61" fmla="*/ 190584 h 429906"/>
              <a:gd name="connsiteX62" fmla="*/ 129202 w 608536"/>
              <a:gd name="connsiteY62" fmla="*/ 95292 h 429906"/>
              <a:gd name="connsiteX63" fmla="*/ 224609 w 608536"/>
              <a:gd name="connsiteY63" fmla="*/ 0 h 42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8536" h="429906">
                <a:moveTo>
                  <a:pt x="390382" y="144692"/>
                </a:moveTo>
                <a:cubicBezTo>
                  <a:pt x="384641" y="161891"/>
                  <a:pt x="374594" y="176224"/>
                  <a:pt x="361677" y="184823"/>
                </a:cubicBezTo>
                <a:cubicBezTo>
                  <a:pt x="355936" y="187689"/>
                  <a:pt x="347325" y="191989"/>
                  <a:pt x="338714" y="191989"/>
                </a:cubicBezTo>
                <a:cubicBezTo>
                  <a:pt x="338714" y="194856"/>
                  <a:pt x="338714" y="197722"/>
                  <a:pt x="337278" y="200589"/>
                </a:cubicBezTo>
                <a:cubicBezTo>
                  <a:pt x="337278" y="202022"/>
                  <a:pt x="337278" y="202022"/>
                  <a:pt x="337278" y="202022"/>
                </a:cubicBezTo>
                <a:lnTo>
                  <a:pt x="406169" y="193422"/>
                </a:lnTo>
                <a:close/>
                <a:moveTo>
                  <a:pt x="354501" y="21434"/>
                </a:moveTo>
                <a:cubicBezTo>
                  <a:pt x="355936" y="20001"/>
                  <a:pt x="357372" y="20001"/>
                  <a:pt x="358807" y="21434"/>
                </a:cubicBezTo>
                <a:cubicBezTo>
                  <a:pt x="383206" y="28600"/>
                  <a:pt x="396123" y="42933"/>
                  <a:pt x="397558" y="68731"/>
                </a:cubicBezTo>
                <a:cubicBezTo>
                  <a:pt x="398993" y="83063"/>
                  <a:pt x="398993" y="100262"/>
                  <a:pt x="396123" y="116028"/>
                </a:cubicBezTo>
                <a:lnTo>
                  <a:pt x="424827" y="105995"/>
                </a:lnTo>
                <a:lnTo>
                  <a:pt x="467884" y="227820"/>
                </a:lnTo>
                <a:lnTo>
                  <a:pt x="430568" y="233553"/>
                </a:lnTo>
                <a:lnTo>
                  <a:pt x="430568" y="234986"/>
                </a:lnTo>
                <a:lnTo>
                  <a:pt x="344455" y="249318"/>
                </a:lnTo>
                <a:cubicBezTo>
                  <a:pt x="344455" y="250752"/>
                  <a:pt x="344455" y="250752"/>
                  <a:pt x="345890" y="250752"/>
                </a:cubicBezTo>
                <a:cubicBezTo>
                  <a:pt x="351631" y="262218"/>
                  <a:pt x="351631" y="277983"/>
                  <a:pt x="351631" y="295182"/>
                </a:cubicBezTo>
                <a:cubicBezTo>
                  <a:pt x="351631" y="320980"/>
                  <a:pt x="353066" y="348212"/>
                  <a:pt x="373159" y="355378"/>
                </a:cubicBezTo>
                <a:cubicBezTo>
                  <a:pt x="388947" y="362544"/>
                  <a:pt x="401864" y="365410"/>
                  <a:pt x="413345" y="366844"/>
                </a:cubicBezTo>
                <a:lnTo>
                  <a:pt x="413345" y="329580"/>
                </a:lnTo>
                <a:lnTo>
                  <a:pt x="427698" y="329580"/>
                </a:lnTo>
                <a:lnTo>
                  <a:pt x="427698" y="315247"/>
                </a:lnTo>
                <a:lnTo>
                  <a:pt x="520987" y="315247"/>
                </a:lnTo>
                <a:lnTo>
                  <a:pt x="520987" y="329580"/>
                </a:lnTo>
                <a:lnTo>
                  <a:pt x="528164" y="329580"/>
                </a:lnTo>
                <a:lnTo>
                  <a:pt x="528164" y="385476"/>
                </a:lnTo>
                <a:lnTo>
                  <a:pt x="413345" y="385476"/>
                </a:lnTo>
                <a:lnTo>
                  <a:pt x="413345" y="371143"/>
                </a:lnTo>
                <a:cubicBezTo>
                  <a:pt x="401864" y="369710"/>
                  <a:pt x="387511" y="366844"/>
                  <a:pt x="371724" y="361111"/>
                </a:cubicBezTo>
                <a:cubicBezTo>
                  <a:pt x="347325" y="351078"/>
                  <a:pt x="347325" y="322413"/>
                  <a:pt x="347325" y="295182"/>
                </a:cubicBezTo>
                <a:cubicBezTo>
                  <a:pt x="347325" y="279416"/>
                  <a:pt x="345890" y="263651"/>
                  <a:pt x="341584" y="253618"/>
                </a:cubicBezTo>
                <a:cubicBezTo>
                  <a:pt x="340149" y="252185"/>
                  <a:pt x="340149" y="252185"/>
                  <a:pt x="340149" y="250752"/>
                </a:cubicBezTo>
                <a:lnTo>
                  <a:pt x="320056" y="253618"/>
                </a:lnTo>
                <a:lnTo>
                  <a:pt x="312880" y="394075"/>
                </a:lnTo>
                <a:lnTo>
                  <a:pt x="608536" y="394075"/>
                </a:lnTo>
                <a:lnTo>
                  <a:pt x="608536" y="429906"/>
                </a:lnTo>
                <a:lnTo>
                  <a:pt x="0" y="429906"/>
                </a:lnTo>
                <a:lnTo>
                  <a:pt x="0" y="394075"/>
                </a:lnTo>
                <a:lnTo>
                  <a:pt x="137782" y="394075"/>
                </a:lnTo>
                <a:lnTo>
                  <a:pt x="137782" y="391209"/>
                </a:lnTo>
                <a:lnTo>
                  <a:pt x="104771" y="391209"/>
                </a:lnTo>
                <a:lnTo>
                  <a:pt x="110512" y="219221"/>
                </a:lnTo>
                <a:lnTo>
                  <a:pt x="188015" y="204888"/>
                </a:lnTo>
                <a:lnTo>
                  <a:pt x="222460" y="246452"/>
                </a:lnTo>
                <a:lnTo>
                  <a:pt x="259776" y="204888"/>
                </a:lnTo>
                <a:lnTo>
                  <a:pt x="312880" y="204888"/>
                </a:lnTo>
                <a:lnTo>
                  <a:pt x="332973" y="202022"/>
                </a:lnTo>
                <a:cubicBezTo>
                  <a:pt x="332973" y="202022"/>
                  <a:pt x="332973" y="200589"/>
                  <a:pt x="332973" y="200589"/>
                </a:cubicBezTo>
                <a:cubicBezTo>
                  <a:pt x="332973" y="197722"/>
                  <a:pt x="334408" y="194856"/>
                  <a:pt x="334408" y="191989"/>
                </a:cubicBezTo>
                <a:cubicBezTo>
                  <a:pt x="327232" y="190556"/>
                  <a:pt x="322926" y="187689"/>
                  <a:pt x="321491" y="180523"/>
                </a:cubicBezTo>
                <a:cubicBezTo>
                  <a:pt x="317185" y="166191"/>
                  <a:pt x="325797" y="144692"/>
                  <a:pt x="334408" y="136093"/>
                </a:cubicBezTo>
                <a:cubicBezTo>
                  <a:pt x="335843" y="134660"/>
                  <a:pt x="337278" y="133227"/>
                  <a:pt x="338714" y="134660"/>
                </a:cubicBezTo>
                <a:cubicBezTo>
                  <a:pt x="360242" y="138959"/>
                  <a:pt x="358807" y="116028"/>
                  <a:pt x="361677" y="100262"/>
                </a:cubicBezTo>
                <a:cubicBezTo>
                  <a:pt x="364548" y="87363"/>
                  <a:pt x="364548" y="77330"/>
                  <a:pt x="350195" y="77330"/>
                </a:cubicBezTo>
                <a:cubicBezTo>
                  <a:pt x="347325" y="77330"/>
                  <a:pt x="345890" y="75897"/>
                  <a:pt x="343019" y="74464"/>
                </a:cubicBezTo>
                <a:cubicBezTo>
                  <a:pt x="335843" y="70164"/>
                  <a:pt x="343019" y="35767"/>
                  <a:pt x="347325" y="27167"/>
                </a:cubicBezTo>
                <a:cubicBezTo>
                  <a:pt x="347325" y="27167"/>
                  <a:pt x="347325" y="27167"/>
                  <a:pt x="347325" y="25734"/>
                </a:cubicBezTo>
                <a:cubicBezTo>
                  <a:pt x="348760" y="25734"/>
                  <a:pt x="348760" y="25734"/>
                  <a:pt x="350195" y="25734"/>
                </a:cubicBezTo>
                <a:cubicBezTo>
                  <a:pt x="351631" y="22867"/>
                  <a:pt x="353066" y="22867"/>
                  <a:pt x="354501" y="21434"/>
                </a:cubicBezTo>
                <a:close/>
                <a:moveTo>
                  <a:pt x="224609" y="0"/>
                </a:moveTo>
                <a:cubicBezTo>
                  <a:pt x="277301" y="0"/>
                  <a:pt x="320016" y="42664"/>
                  <a:pt x="320016" y="95292"/>
                </a:cubicBezTo>
                <a:cubicBezTo>
                  <a:pt x="320016" y="147920"/>
                  <a:pt x="277301" y="190584"/>
                  <a:pt x="224609" y="190584"/>
                </a:cubicBezTo>
                <a:cubicBezTo>
                  <a:pt x="171917" y="190584"/>
                  <a:pt x="129202" y="147920"/>
                  <a:pt x="129202" y="95292"/>
                </a:cubicBezTo>
                <a:cubicBezTo>
                  <a:pt x="129202" y="42664"/>
                  <a:pt x="171917" y="0"/>
                  <a:pt x="224609" y="0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" name="íşļîḓé"/>
          <p:cNvSpPr/>
          <p:nvPr/>
        </p:nvSpPr>
        <p:spPr>
          <a:xfrm>
            <a:off x="8021051" y="3427340"/>
            <a:ext cx="3495482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38100" dir="10800000" algn="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6" name="íṡļîḓe"/>
          <p:cNvSpPr/>
          <p:nvPr/>
        </p:nvSpPr>
        <p:spPr>
          <a:xfrm flipH="1">
            <a:off x="10956259" y="3441737"/>
            <a:ext cx="562640" cy="740667"/>
          </a:xfrm>
          <a:prstGeom prst="diagStripe">
            <a:avLst>
              <a:gd name="adj" fmla="val 31417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7" name="íṩlíḋè"/>
          <p:cNvSpPr/>
          <p:nvPr/>
        </p:nvSpPr>
        <p:spPr>
          <a:xfrm rot="3118606">
            <a:off x="11021871" y="3570357"/>
            <a:ext cx="646331" cy="272153"/>
          </a:xfrm>
          <a:prstGeom prst="rect">
            <a:avLst/>
          </a:prstGeom>
        </p:spPr>
        <p:txBody>
          <a:bodyPr wrap="square" anchor="ctr" anchorCtr="0">
            <a:normAutofit fontScale="85000" lnSpcReduction="20000"/>
          </a:bodyPr>
          <a:lstStyle/>
          <a:p>
            <a:pPr algn="ctr"/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20%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8" name="îşḷïḓé"/>
          <p:cNvSpPr txBox="1"/>
          <p:nvPr/>
        </p:nvSpPr>
        <p:spPr>
          <a:xfrm>
            <a:off x="8910278" y="3663814"/>
            <a:ext cx="2523029" cy="4497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b="1" dirty="0">
                <a:solidFill>
                  <a:srgbClr val="000000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9" name="iṧ1íḓè"/>
          <p:cNvSpPr txBox="1"/>
          <p:nvPr/>
        </p:nvSpPr>
        <p:spPr>
          <a:xfrm>
            <a:off x="8910278" y="4113514"/>
            <a:ext cx="2523029" cy="693304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70" name="ï$ḻîde"/>
          <p:cNvSpPr/>
          <p:nvPr/>
        </p:nvSpPr>
        <p:spPr bwMode="auto">
          <a:xfrm>
            <a:off x="8198080" y="3923828"/>
            <a:ext cx="581060" cy="580484"/>
          </a:xfrm>
          <a:custGeom>
            <a:avLst/>
            <a:gdLst>
              <a:gd name="connsiteX0" fmla="*/ 71957 w 578004"/>
              <a:gd name="connsiteY0" fmla="*/ 173984 h 577432"/>
              <a:gd name="connsiteX1" fmla="*/ 85808 w 578004"/>
              <a:gd name="connsiteY1" fmla="*/ 186884 h 577432"/>
              <a:gd name="connsiteX2" fmla="*/ 85808 w 578004"/>
              <a:gd name="connsiteY2" fmla="*/ 298378 h 577432"/>
              <a:gd name="connsiteX3" fmla="*/ 71957 w 578004"/>
              <a:gd name="connsiteY3" fmla="*/ 311278 h 577432"/>
              <a:gd name="connsiteX4" fmla="*/ 59030 w 578004"/>
              <a:gd name="connsiteY4" fmla="*/ 298378 h 577432"/>
              <a:gd name="connsiteX5" fmla="*/ 59030 w 578004"/>
              <a:gd name="connsiteY5" fmla="*/ 186884 h 577432"/>
              <a:gd name="connsiteX6" fmla="*/ 71957 w 578004"/>
              <a:gd name="connsiteY6" fmla="*/ 173984 h 577432"/>
              <a:gd name="connsiteX7" fmla="*/ 254571 w 578004"/>
              <a:gd name="connsiteY7" fmla="*/ 171273 h 577432"/>
              <a:gd name="connsiteX8" fmla="*/ 405859 w 578004"/>
              <a:gd name="connsiteY8" fmla="*/ 203508 h 577432"/>
              <a:gd name="connsiteX9" fmla="*/ 427999 w 578004"/>
              <a:gd name="connsiteY9" fmla="*/ 203508 h 577432"/>
              <a:gd name="connsiteX10" fmla="*/ 446448 w 578004"/>
              <a:gd name="connsiteY10" fmla="*/ 210876 h 577432"/>
              <a:gd name="connsiteX11" fmla="*/ 434456 w 578004"/>
              <a:gd name="connsiteY11" fmla="*/ 301133 h 577432"/>
              <a:gd name="connsiteX12" fmla="*/ 452906 w 578004"/>
              <a:gd name="connsiteY12" fmla="*/ 316790 h 577432"/>
              <a:gd name="connsiteX13" fmla="*/ 472278 w 578004"/>
              <a:gd name="connsiteY13" fmla="*/ 301133 h 577432"/>
              <a:gd name="connsiteX14" fmla="*/ 459363 w 578004"/>
              <a:gd name="connsiteY14" fmla="*/ 210876 h 577432"/>
              <a:gd name="connsiteX15" fmla="*/ 477813 w 578004"/>
              <a:gd name="connsiteY15" fmla="*/ 203508 h 577432"/>
              <a:gd name="connsiteX16" fmla="*/ 503642 w 578004"/>
              <a:gd name="connsiteY16" fmla="*/ 203508 h 577432"/>
              <a:gd name="connsiteX17" fmla="*/ 527627 w 578004"/>
              <a:gd name="connsiteY17" fmla="*/ 220086 h 577432"/>
              <a:gd name="connsiteX18" fmla="*/ 576519 w 578004"/>
              <a:gd name="connsiteY18" fmla="*/ 344420 h 577432"/>
              <a:gd name="connsiteX19" fmla="*/ 561759 w 578004"/>
              <a:gd name="connsiteY19" fmla="*/ 378497 h 577432"/>
              <a:gd name="connsiteX20" fmla="*/ 527627 w 578004"/>
              <a:gd name="connsiteY20" fmla="*/ 363761 h 577432"/>
              <a:gd name="connsiteX21" fmla="*/ 504565 w 578004"/>
              <a:gd name="connsiteY21" fmla="*/ 303896 h 577432"/>
              <a:gd name="connsiteX22" fmla="*/ 504565 w 578004"/>
              <a:gd name="connsiteY22" fmla="*/ 376655 h 577432"/>
              <a:gd name="connsiteX23" fmla="*/ 514712 w 578004"/>
              <a:gd name="connsiteY23" fmla="*/ 548881 h 577432"/>
              <a:gd name="connsiteX24" fmla="*/ 489805 w 578004"/>
              <a:gd name="connsiteY24" fmla="*/ 576511 h 577432"/>
              <a:gd name="connsiteX25" fmla="*/ 487960 w 578004"/>
              <a:gd name="connsiteY25" fmla="*/ 577432 h 577432"/>
              <a:gd name="connsiteX26" fmla="*/ 462131 w 578004"/>
              <a:gd name="connsiteY26" fmla="*/ 552565 h 577432"/>
              <a:gd name="connsiteX27" fmla="*/ 452906 w 578004"/>
              <a:gd name="connsiteY27" fmla="*/ 404285 h 577432"/>
              <a:gd name="connsiteX28" fmla="*/ 444603 w 578004"/>
              <a:gd name="connsiteY28" fmla="*/ 552565 h 577432"/>
              <a:gd name="connsiteX29" fmla="*/ 418774 w 578004"/>
              <a:gd name="connsiteY29" fmla="*/ 577432 h 577432"/>
              <a:gd name="connsiteX30" fmla="*/ 416929 w 578004"/>
              <a:gd name="connsiteY30" fmla="*/ 576511 h 577432"/>
              <a:gd name="connsiteX31" fmla="*/ 392022 w 578004"/>
              <a:gd name="connsiteY31" fmla="*/ 548881 h 577432"/>
              <a:gd name="connsiteX32" fmla="*/ 402169 w 578004"/>
              <a:gd name="connsiteY32" fmla="*/ 376655 h 577432"/>
              <a:gd name="connsiteX33" fmla="*/ 402169 w 578004"/>
              <a:gd name="connsiteY33" fmla="*/ 256005 h 577432"/>
              <a:gd name="connsiteX34" fmla="*/ 397557 w 578004"/>
              <a:gd name="connsiteY34" fmla="*/ 255084 h 577432"/>
              <a:gd name="connsiteX35" fmla="*/ 244424 w 578004"/>
              <a:gd name="connsiteY35" fmla="*/ 222849 h 577432"/>
              <a:gd name="connsiteX36" fmla="*/ 224129 w 578004"/>
              <a:gd name="connsiteY36" fmla="*/ 191535 h 577432"/>
              <a:gd name="connsiteX37" fmla="*/ 254571 w 578004"/>
              <a:gd name="connsiteY37" fmla="*/ 171273 h 577432"/>
              <a:gd name="connsiteX38" fmla="*/ 190019 w 578004"/>
              <a:gd name="connsiteY38" fmla="*/ 134483 h 577432"/>
              <a:gd name="connsiteX39" fmla="*/ 203869 w 578004"/>
              <a:gd name="connsiteY39" fmla="*/ 147374 h 577432"/>
              <a:gd name="connsiteX40" fmla="*/ 203869 w 578004"/>
              <a:gd name="connsiteY40" fmla="*/ 298387 h 577432"/>
              <a:gd name="connsiteX41" fmla="*/ 190019 w 578004"/>
              <a:gd name="connsiteY41" fmla="*/ 311278 h 577432"/>
              <a:gd name="connsiteX42" fmla="*/ 177091 w 578004"/>
              <a:gd name="connsiteY42" fmla="*/ 298387 h 577432"/>
              <a:gd name="connsiteX43" fmla="*/ 177091 w 578004"/>
              <a:gd name="connsiteY43" fmla="*/ 147374 h 577432"/>
              <a:gd name="connsiteX44" fmla="*/ 190019 w 578004"/>
              <a:gd name="connsiteY44" fmla="*/ 134483 h 577432"/>
              <a:gd name="connsiteX45" fmla="*/ 453380 w 578004"/>
              <a:gd name="connsiteY45" fmla="*/ 97644 h 577432"/>
              <a:gd name="connsiteX46" fmla="*/ 499909 w 578004"/>
              <a:gd name="connsiteY46" fmla="*/ 144099 h 577432"/>
              <a:gd name="connsiteX47" fmla="*/ 453380 w 578004"/>
              <a:gd name="connsiteY47" fmla="*/ 190554 h 577432"/>
              <a:gd name="connsiteX48" fmla="*/ 406851 w 578004"/>
              <a:gd name="connsiteY48" fmla="*/ 144099 h 577432"/>
              <a:gd name="connsiteX49" fmla="*/ 453380 w 578004"/>
              <a:gd name="connsiteY49" fmla="*/ 97644 h 577432"/>
              <a:gd name="connsiteX50" fmla="*/ 130988 w 578004"/>
              <a:gd name="connsiteY50" fmla="*/ 81962 h 577432"/>
              <a:gd name="connsiteX51" fmla="*/ 144839 w 578004"/>
              <a:gd name="connsiteY51" fmla="*/ 94855 h 577432"/>
              <a:gd name="connsiteX52" fmla="*/ 144839 w 578004"/>
              <a:gd name="connsiteY52" fmla="*/ 298385 h 577432"/>
              <a:gd name="connsiteX53" fmla="*/ 130988 w 578004"/>
              <a:gd name="connsiteY53" fmla="*/ 311278 h 577432"/>
              <a:gd name="connsiteX54" fmla="*/ 118061 w 578004"/>
              <a:gd name="connsiteY54" fmla="*/ 298385 h 577432"/>
              <a:gd name="connsiteX55" fmla="*/ 118061 w 578004"/>
              <a:gd name="connsiteY55" fmla="*/ 94855 h 577432"/>
              <a:gd name="connsiteX56" fmla="*/ 130988 w 578004"/>
              <a:gd name="connsiteY56" fmla="*/ 81962 h 577432"/>
              <a:gd name="connsiteX57" fmla="*/ 25828 w 578004"/>
              <a:gd name="connsiteY57" fmla="*/ 0 h 577432"/>
              <a:gd name="connsiteX58" fmla="*/ 354210 w 578004"/>
              <a:gd name="connsiteY58" fmla="*/ 0 h 577432"/>
              <a:gd name="connsiteX59" fmla="*/ 380960 w 578004"/>
              <a:gd name="connsiteY59" fmla="*/ 26707 h 577432"/>
              <a:gd name="connsiteX60" fmla="*/ 368046 w 578004"/>
              <a:gd name="connsiteY60" fmla="*/ 48810 h 577432"/>
              <a:gd name="connsiteX61" fmla="*/ 368046 w 578004"/>
              <a:gd name="connsiteY61" fmla="*/ 168533 h 577432"/>
              <a:gd name="connsiteX62" fmla="*/ 341296 w 578004"/>
              <a:gd name="connsiteY62" fmla="*/ 163007 h 577432"/>
              <a:gd name="connsiteX63" fmla="*/ 341296 w 578004"/>
              <a:gd name="connsiteY63" fmla="*/ 52494 h 577432"/>
              <a:gd name="connsiteX64" fmla="*/ 39664 w 578004"/>
              <a:gd name="connsiteY64" fmla="*/ 52494 h 577432"/>
              <a:gd name="connsiteX65" fmla="*/ 39664 w 578004"/>
              <a:gd name="connsiteY65" fmla="*/ 340749 h 577432"/>
              <a:gd name="connsiteX66" fmla="*/ 341296 w 578004"/>
              <a:gd name="connsiteY66" fmla="*/ 340749 h 577432"/>
              <a:gd name="connsiteX67" fmla="*/ 341296 w 578004"/>
              <a:gd name="connsiteY67" fmla="*/ 269837 h 577432"/>
              <a:gd name="connsiteX68" fmla="*/ 368046 w 578004"/>
              <a:gd name="connsiteY68" fmla="*/ 275362 h 577432"/>
              <a:gd name="connsiteX69" fmla="*/ 368046 w 578004"/>
              <a:gd name="connsiteY69" fmla="*/ 354563 h 577432"/>
              <a:gd name="connsiteX70" fmla="*/ 354210 w 578004"/>
              <a:gd name="connsiteY70" fmla="*/ 367457 h 577432"/>
              <a:gd name="connsiteX71" fmla="*/ 273959 w 578004"/>
              <a:gd name="connsiteY71" fmla="*/ 367457 h 577432"/>
              <a:gd name="connsiteX72" fmla="*/ 321003 w 578004"/>
              <a:gd name="connsiteY72" fmla="*/ 544278 h 577432"/>
              <a:gd name="connsiteX73" fmla="*/ 302554 w 578004"/>
              <a:gd name="connsiteY73" fmla="*/ 576511 h 577432"/>
              <a:gd name="connsiteX74" fmla="*/ 295175 w 578004"/>
              <a:gd name="connsiteY74" fmla="*/ 577432 h 577432"/>
              <a:gd name="connsiteX75" fmla="*/ 270270 w 578004"/>
              <a:gd name="connsiteY75" fmla="*/ 557171 h 577432"/>
              <a:gd name="connsiteX76" fmla="*/ 219537 w 578004"/>
              <a:gd name="connsiteY76" fmla="*/ 367457 h 577432"/>
              <a:gd name="connsiteX77" fmla="*/ 161423 w 578004"/>
              <a:gd name="connsiteY77" fmla="*/ 367457 h 577432"/>
              <a:gd name="connsiteX78" fmla="*/ 110690 w 578004"/>
              <a:gd name="connsiteY78" fmla="*/ 557171 h 577432"/>
              <a:gd name="connsiteX79" fmla="*/ 85785 w 578004"/>
              <a:gd name="connsiteY79" fmla="*/ 577432 h 577432"/>
              <a:gd name="connsiteX80" fmla="*/ 78406 w 578004"/>
              <a:gd name="connsiteY80" fmla="*/ 576511 h 577432"/>
              <a:gd name="connsiteX81" fmla="*/ 59957 w 578004"/>
              <a:gd name="connsiteY81" fmla="*/ 544278 h 577432"/>
              <a:gd name="connsiteX82" fmla="*/ 107001 w 578004"/>
              <a:gd name="connsiteY82" fmla="*/ 367457 h 577432"/>
              <a:gd name="connsiteX83" fmla="*/ 25828 w 578004"/>
              <a:gd name="connsiteY83" fmla="*/ 367457 h 577432"/>
              <a:gd name="connsiteX84" fmla="*/ 12914 w 578004"/>
              <a:gd name="connsiteY84" fmla="*/ 354563 h 577432"/>
              <a:gd name="connsiteX85" fmla="*/ 12914 w 578004"/>
              <a:gd name="connsiteY85" fmla="*/ 48810 h 577432"/>
              <a:gd name="connsiteX86" fmla="*/ 0 w 578004"/>
              <a:gd name="connsiteY86" fmla="*/ 26707 h 577432"/>
              <a:gd name="connsiteX87" fmla="*/ 25828 w 578004"/>
              <a:gd name="connsiteY87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78004" h="577432">
                <a:moveTo>
                  <a:pt x="71957" y="173984"/>
                </a:moveTo>
                <a:cubicBezTo>
                  <a:pt x="79344" y="173984"/>
                  <a:pt x="85808" y="179513"/>
                  <a:pt x="85808" y="186884"/>
                </a:cubicBezTo>
                <a:lnTo>
                  <a:pt x="85808" y="298378"/>
                </a:lnTo>
                <a:cubicBezTo>
                  <a:pt x="85808" y="305749"/>
                  <a:pt x="79344" y="311278"/>
                  <a:pt x="71957" y="311278"/>
                </a:cubicBezTo>
                <a:cubicBezTo>
                  <a:pt x="64570" y="311278"/>
                  <a:pt x="59030" y="305749"/>
                  <a:pt x="59030" y="298378"/>
                </a:cubicBezTo>
                <a:lnTo>
                  <a:pt x="59030" y="186884"/>
                </a:lnTo>
                <a:cubicBezTo>
                  <a:pt x="59030" y="179513"/>
                  <a:pt x="64570" y="173984"/>
                  <a:pt x="71957" y="173984"/>
                </a:cubicBezTo>
                <a:close/>
                <a:moveTo>
                  <a:pt x="254571" y="171273"/>
                </a:moveTo>
                <a:lnTo>
                  <a:pt x="405859" y="203508"/>
                </a:lnTo>
                <a:lnTo>
                  <a:pt x="427999" y="203508"/>
                </a:lnTo>
                <a:cubicBezTo>
                  <a:pt x="435378" y="203508"/>
                  <a:pt x="441836" y="206271"/>
                  <a:pt x="446448" y="210876"/>
                </a:cubicBezTo>
                <a:lnTo>
                  <a:pt x="434456" y="301133"/>
                </a:lnTo>
                <a:lnTo>
                  <a:pt x="452906" y="316790"/>
                </a:lnTo>
                <a:lnTo>
                  <a:pt x="472278" y="301133"/>
                </a:lnTo>
                <a:lnTo>
                  <a:pt x="459363" y="210876"/>
                </a:lnTo>
                <a:cubicBezTo>
                  <a:pt x="463976" y="206271"/>
                  <a:pt x="470433" y="203508"/>
                  <a:pt x="477813" y="203508"/>
                </a:cubicBezTo>
                <a:lnTo>
                  <a:pt x="503642" y="203508"/>
                </a:lnTo>
                <a:cubicBezTo>
                  <a:pt x="514712" y="203508"/>
                  <a:pt x="523937" y="209955"/>
                  <a:pt x="527627" y="220086"/>
                </a:cubicBezTo>
                <a:lnTo>
                  <a:pt x="576519" y="344420"/>
                </a:lnTo>
                <a:cubicBezTo>
                  <a:pt x="581131" y="358235"/>
                  <a:pt x="574674" y="372971"/>
                  <a:pt x="561759" y="378497"/>
                </a:cubicBezTo>
                <a:cubicBezTo>
                  <a:pt x="547922" y="384023"/>
                  <a:pt x="532239" y="377576"/>
                  <a:pt x="527627" y="363761"/>
                </a:cubicBezTo>
                <a:lnTo>
                  <a:pt x="504565" y="303896"/>
                </a:lnTo>
                <a:lnTo>
                  <a:pt x="504565" y="376655"/>
                </a:lnTo>
                <a:lnTo>
                  <a:pt x="514712" y="548881"/>
                </a:lnTo>
                <a:cubicBezTo>
                  <a:pt x="514712" y="563617"/>
                  <a:pt x="503642" y="576511"/>
                  <a:pt x="489805" y="576511"/>
                </a:cubicBezTo>
                <a:cubicBezTo>
                  <a:pt x="488883" y="577432"/>
                  <a:pt x="488883" y="577432"/>
                  <a:pt x="487960" y="577432"/>
                </a:cubicBezTo>
                <a:cubicBezTo>
                  <a:pt x="474123" y="577432"/>
                  <a:pt x="463053" y="566380"/>
                  <a:pt x="462131" y="552565"/>
                </a:cubicBezTo>
                <a:lnTo>
                  <a:pt x="452906" y="404285"/>
                </a:lnTo>
                <a:lnTo>
                  <a:pt x="444603" y="552565"/>
                </a:lnTo>
                <a:cubicBezTo>
                  <a:pt x="443681" y="566380"/>
                  <a:pt x="432611" y="577432"/>
                  <a:pt x="418774" y="577432"/>
                </a:cubicBezTo>
                <a:cubicBezTo>
                  <a:pt x="417851" y="577432"/>
                  <a:pt x="416929" y="577432"/>
                  <a:pt x="416929" y="576511"/>
                </a:cubicBezTo>
                <a:cubicBezTo>
                  <a:pt x="402169" y="576511"/>
                  <a:pt x="391099" y="563617"/>
                  <a:pt x="392022" y="548881"/>
                </a:cubicBezTo>
                <a:lnTo>
                  <a:pt x="402169" y="376655"/>
                </a:lnTo>
                <a:lnTo>
                  <a:pt x="402169" y="256005"/>
                </a:lnTo>
                <a:cubicBezTo>
                  <a:pt x="400324" y="256005"/>
                  <a:pt x="398479" y="255084"/>
                  <a:pt x="397557" y="255084"/>
                </a:cubicBezTo>
                <a:lnTo>
                  <a:pt x="244424" y="222849"/>
                </a:lnTo>
                <a:cubicBezTo>
                  <a:pt x="229664" y="219165"/>
                  <a:pt x="220439" y="205350"/>
                  <a:pt x="224129" y="191535"/>
                </a:cubicBezTo>
                <a:cubicBezTo>
                  <a:pt x="226897" y="176799"/>
                  <a:pt x="240734" y="168510"/>
                  <a:pt x="254571" y="171273"/>
                </a:cubicBezTo>
                <a:close/>
                <a:moveTo>
                  <a:pt x="190019" y="134483"/>
                </a:moveTo>
                <a:cubicBezTo>
                  <a:pt x="197406" y="134483"/>
                  <a:pt x="203869" y="140008"/>
                  <a:pt x="203869" y="147374"/>
                </a:cubicBezTo>
                <a:lnTo>
                  <a:pt x="203869" y="298387"/>
                </a:lnTo>
                <a:cubicBezTo>
                  <a:pt x="203869" y="305753"/>
                  <a:pt x="197406" y="311278"/>
                  <a:pt x="190019" y="311278"/>
                </a:cubicBezTo>
                <a:cubicBezTo>
                  <a:pt x="183555" y="311278"/>
                  <a:pt x="177091" y="305753"/>
                  <a:pt x="177091" y="298387"/>
                </a:cubicBezTo>
                <a:lnTo>
                  <a:pt x="177091" y="147374"/>
                </a:lnTo>
                <a:cubicBezTo>
                  <a:pt x="177091" y="140008"/>
                  <a:pt x="183555" y="134483"/>
                  <a:pt x="190019" y="134483"/>
                </a:cubicBezTo>
                <a:close/>
                <a:moveTo>
                  <a:pt x="453380" y="97644"/>
                </a:moveTo>
                <a:cubicBezTo>
                  <a:pt x="479077" y="97644"/>
                  <a:pt x="499909" y="118443"/>
                  <a:pt x="499909" y="144099"/>
                </a:cubicBezTo>
                <a:cubicBezTo>
                  <a:pt x="499909" y="169755"/>
                  <a:pt x="479077" y="190554"/>
                  <a:pt x="453380" y="190554"/>
                </a:cubicBezTo>
                <a:cubicBezTo>
                  <a:pt x="427683" y="190554"/>
                  <a:pt x="406851" y="169755"/>
                  <a:pt x="406851" y="144099"/>
                </a:cubicBezTo>
                <a:cubicBezTo>
                  <a:pt x="406851" y="118443"/>
                  <a:pt x="427683" y="97644"/>
                  <a:pt x="453380" y="97644"/>
                </a:cubicBezTo>
                <a:close/>
                <a:moveTo>
                  <a:pt x="130988" y="81962"/>
                </a:moveTo>
                <a:cubicBezTo>
                  <a:pt x="138375" y="81962"/>
                  <a:pt x="144839" y="87488"/>
                  <a:pt x="144839" y="94855"/>
                </a:cubicBezTo>
                <a:lnTo>
                  <a:pt x="144839" y="298385"/>
                </a:lnTo>
                <a:cubicBezTo>
                  <a:pt x="144839" y="305752"/>
                  <a:pt x="138375" y="311278"/>
                  <a:pt x="130988" y="311278"/>
                </a:cubicBezTo>
                <a:cubicBezTo>
                  <a:pt x="124524" y="311278"/>
                  <a:pt x="118061" y="305752"/>
                  <a:pt x="118061" y="298385"/>
                </a:cubicBezTo>
                <a:lnTo>
                  <a:pt x="118061" y="94855"/>
                </a:lnTo>
                <a:cubicBezTo>
                  <a:pt x="118061" y="87488"/>
                  <a:pt x="124524" y="81962"/>
                  <a:pt x="130988" y="81962"/>
                </a:cubicBezTo>
                <a:close/>
                <a:moveTo>
                  <a:pt x="25828" y="0"/>
                </a:moveTo>
                <a:lnTo>
                  <a:pt x="354210" y="0"/>
                </a:lnTo>
                <a:cubicBezTo>
                  <a:pt x="368969" y="0"/>
                  <a:pt x="380960" y="11972"/>
                  <a:pt x="380960" y="26707"/>
                </a:cubicBezTo>
                <a:cubicBezTo>
                  <a:pt x="380960" y="35917"/>
                  <a:pt x="375426" y="44205"/>
                  <a:pt x="368046" y="48810"/>
                </a:cubicBezTo>
                <a:lnTo>
                  <a:pt x="368046" y="168533"/>
                </a:lnTo>
                <a:lnTo>
                  <a:pt x="341296" y="163007"/>
                </a:lnTo>
                <a:lnTo>
                  <a:pt x="341296" y="52494"/>
                </a:lnTo>
                <a:lnTo>
                  <a:pt x="39664" y="52494"/>
                </a:lnTo>
                <a:lnTo>
                  <a:pt x="39664" y="340749"/>
                </a:lnTo>
                <a:lnTo>
                  <a:pt x="341296" y="340749"/>
                </a:lnTo>
                <a:lnTo>
                  <a:pt x="341296" y="269837"/>
                </a:lnTo>
                <a:lnTo>
                  <a:pt x="368046" y="275362"/>
                </a:lnTo>
                <a:lnTo>
                  <a:pt x="368046" y="354563"/>
                </a:lnTo>
                <a:cubicBezTo>
                  <a:pt x="368046" y="361010"/>
                  <a:pt x="361589" y="367457"/>
                  <a:pt x="354210" y="367457"/>
                </a:cubicBezTo>
                <a:lnTo>
                  <a:pt x="273959" y="367457"/>
                </a:lnTo>
                <a:lnTo>
                  <a:pt x="321003" y="544278"/>
                </a:lnTo>
                <a:cubicBezTo>
                  <a:pt x="324693" y="558092"/>
                  <a:pt x="316391" y="572827"/>
                  <a:pt x="302554" y="576511"/>
                </a:cubicBezTo>
                <a:cubicBezTo>
                  <a:pt x="299787" y="576511"/>
                  <a:pt x="297942" y="577432"/>
                  <a:pt x="295175" y="577432"/>
                </a:cubicBezTo>
                <a:cubicBezTo>
                  <a:pt x="284106" y="577432"/>
                  <a:pt x="273037" y="569143"/>
                  <a:pt x="270270" y="557171"/>
                </a:cubicBezTo>
                <a:lnTo>
                  <a:pt x="219537" y="367457"/>
                </a:lnTo>
                <a:lnTo>
                  <a:pt x="161423" y="367457"/>
                </a:lnTo>
                <a:lnTo>
                  <a:pt x="110690" y="557171"/>
                </a:lnTo>
                <a:cubicBezTo>
                  <a:pt x="107923" y="569143"/>
                  <a:pt x="96854" y="577432"/>
                  <a:pt x="85785" y="577432"/>
                </a:cubicBezTo>
                <a:cubicBezTo>
                  <a:pt x="83018" y="577432"/>
                  <a:pt x="81173" y="576511"/>
                  <a:pt x="78406" y="576511"/>
                </a:cubicBezTo>
                <a:cubicBezTo>
                  <a:pt x="64569" y="572827"/>
                  <a:pt x="56267" y="558092"/>
                  <a:pt x="59957" y="544278"/>
                </a:cubicBezTo>
                <a:lnTo>
                  <a:pt x="107001" y="367457"/>
                </a:lnTo>
                <a:lnTo>
                  <a:pt x="25828" y="367457"/>
                </a:lnTo>
                <a:cubicBezTo>
                  <a:pt x="19371" y="367457"/>
                  <a:pt x="12914" y="361010"/>
                  <a:pt x="12914" y="354563"/>
                </a:cubicBezTo>
                <a:lnTo>
                  <a:pt x="12914" y="48810"/>
                </a:lnTo>
                <a:cubicBezTo>
                  <a:pt x="5534" y="44205"/>
                  <a:pt x="0" y="35917"/>
                  <a:pt x="0" y="26707"/>
                </a:cubicBezTo>
                <a:cubicBezTo>
                  <a:pt x="0" y="11972"/>
                  <a:pt x="11991" y="0"/>
                  <a:pt x="25828" y="0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íṧ1iḍè"/>
          <p:cNvSpPr/>
          <p:nvPr/>
        </p:nvSpPr>
        <p:spPr>
          <a:xfrm>
            <a:off x="4367757" y="3427340"/>
            <a:ext cx="3495482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dist="38100" dir="10800000" algn="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0" name="íšlîḍe"/>
          <p:cNvSpPr/>
          <p:nvPr/>
        </p:nvSpPr>
        <p:spPr>
          <a:xfrm flipH="1">
            <a:off x="7302965" y="3441737"/>
            <a:ext cx="562640" cy="740667"/>
          </a:xfrm>
          <a:prstGeom prst="diagStripe">
            <a:avLst>
              <a:gd name="adj" fmla="val 31417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1" name="islíďê"/>
          <p:cNvSpPr/>
          <p:nvPr/>
        </p:nvSpPr>
        <p:spPr>
          <a:xfrm rot="3173927">
            <a:off x="7368577" y="3570357"/>
            <a:ext cx="646331" cy="272153"/>
          </a:xfrm>
          <a:prstGeom prst="rect">
            <a:avLst/>
          </a:prstGeom>
        </p:spPr>
        <p:txBody>
          <a:bodyPr wrap="square" anchor="ctr" anchorCtr="0">
            <a:normAutofit fontScale="85000" lnSpcReduction="20000"/>
          </a:bodyPr>
          <a:lstStyle/>
          <a:p>
            <a:pPr algn="ctr"/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50%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" name="ïṣlïḍê"/>
          <p:cNvSpPr txBox="1"/>
          <p:nvPr/>
        </p:nvSpPr>
        <p:spPr>
          <a:xfrm>
            <a:off x="5256984" y="3663814"/>
            <a:ext cx="2523029" cy="4497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b="1" dirty="0">
                <a:solidFill>
                  <a:srgbClr val="000000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" name="îşļiḓé"/>
          <p:cNvSpPr txBox="1"/>
          <p:nvPr/>
        </p:nvSpPr>
        <p:spPr>
          <a:xfrm>
            <a:off x="5256984" y="4113514"/>
            <a:ext cx="2523029" cy="693304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64" name="iṣľíďè"/>
          <p:cNvSpPr/>
          <p:nvPr/>
        </p:nvSpPr>
        <p:spPr bwMode="auto">
          <a:xfrm>
            <a:off x="4598852" y="3918150"/>
            <a:ext cx="505580" cy="591840"/>
          </a:xfrm>
          <a:custGeom>
            <a:avLst/>
            <a:gdLst>
              <a:gd name="connsiteX0" fmla="*/ 99870 w 489903"/>
              <a:gd name="connsiteY0" fmla="*/ 331023 h 573488"/>
              <a:gd name="connsiteX1" fmla="*/ 390064 w 489903"/>
              <a:gd name="connsiteY1" fmla="*/ 331023 h 573488"/>
              <a:gd name="connsiteX2" fmla="*/ 415037 w 489903"/>
              <a:gd name="connsiteY2" fmla="*/ 355958 h 573488"/>
              <a:gd name="connsiteX3" fmla="*/ 415037 w 489903"/>
              <a:gd name="connsiteY3" fmla="*/ 524479 h 573488"/>
              <a:gd name="connsiteX4" fmla="*/ 390064 w 489903"/>
              <a:gd name="connsiteY4" fmla="*/ 548554 h 573488"/>
              <a:gd name="connsiteX5" fmla="*/ 433120 w 489903"/>
              <a:gd name="connsiteY5" fmla="*/ 548554 h 573488"/>
              <a:gd name="connsiteX6" fmla="*/ 415037 w 489903"/>
              <a:gd name="connsiteY6" fmla="*/ 573488 h 573488"/>
              <a:gd name="connsiteX7" fmla="*/ 74897 w 489903"/>
              <a:gd name="connsiteY7" fmla="*/ 573488 h 573488"/>
              <a:gd name="connsiteX8" fmla="*/ 55953 w 489903"/>
              <a:gd name="connsiteY8" fmla="*/ 548554 h 573488"/>
              <a:gd name="connsiteX9" fmla="*/ 99870 w 489903"/>
              <a:gd name="connsiteY9" fmla="*/ 548554 h 573488"/>
              <a:gd name="connsiteX10" fmla="*/ 74897 w 489903"/>
              <a:gd name="connsiteY10" fmla="*/ 524479 h 573488"/>
              <a:gd name="connsiteX11" fmla="*/ 74897 w 489903"/>
              <a:gd name="connsiteY11" fmla="*/ 355958 h 573488"/>
              <a:gd name="connsiteX12" fmla="*/ 99870 w 489903"/>
              <a:gd name="connsiteY12" fmla="*/ 331023 h 573488"/>
              <a:gd name="connsiteX13" fmla="*/ 275517 w 489903"/>
              <a:gd name="connsiteY13" fmla="*/ 0 h 573488"/>
              <a:gd name="connsiteX14" fmla="*/ 283266 w 489903"/>
              <a:gd name="connsiteY14" fmla="*/ 0 h 573488"/>
              <a:gd name="connsiteX15" fmla="*/ 284988 w 489903"/>
              <a:gd name="connsiteY15" fmla="*/ 1719 h 573488"/>
              <a:gd name="connsiteX16" fmla="*/ 278961 w 489903"/>
              <a:gd name="connsiteY16" fmla="*/ 6877 h 573488"/>
              <a:gd name="connsiteX17" fmla="*/ 278961 w 489903"/>
              <a:gd name="connsiteY17" fmla="*/ 17194 h 573488"/>
              <a:gd name="connsiteX18" fmla="*/ 304790 w 489903"/>
              <a:gd name="connsiteY18" fmla="*/ 39546 h 573488"/>
              <a:gd name="connsiteX19" fmla="*/ 315983 w 489903"/>
              <a:gd name="connsiteY19" fmla="*/ 64477 h 573488"/>
              <a:gd name="connsiteX20" fmla="*/ 315983 w 489903"/>
              <a:gd name="connsiteY20" fmla="*/ 97145 h 573488"/>
              <a:gd name="connsiteX21" fmla="*/ 319427 w 489903"/>
              <a:gd name="connsiteY21" fmla="*/ 105742 h 573488"/>
              <a:gd name="connsiteX22" fmla="*/ 321149 w 489903"/>
              <a:gd name="connsiteY22" fmla="*/ 108322 h 573488"/>
              <a:gd name="connsiteX23" fmla="*/ 318566 w 489903"/>
              <a:gd name="connsiteY23" fmla="*/ 134972 h 573488"/>
              <a:gd name="connsiteX24" fmla="*/ 318566 w 489903"/>
              <a:gd name="connsiteY24" fmla="*/ 135832 h 573488"/>
              <a:gd name="connsiteX25" fmla="*/ 303929 w 489903"/>
              <a:gd name="connsiteY25" fmla="*/ 173658 h 573488"/>
              <a:gd name="connsiteX26" fmla="*/ 303929 w 489903"/>
              <a:gd name="connsiteY26" fmla="*/ 174518 h 573488"/>
              <a:gd name="connsiteX27" fmla="*/ 296180 w 489903"/>
              <a:gd name="connsiteY27" fmla="*/ 215784 h 573488"/>
              <a:gd name="connsiteX28" fmla="*/ 297902 w 489903"/>
              <a:gd name="connsiteY28" fmla="*/ 220082 h 573488"/>
              <a:gd name="connsiteX29" fmla="*/ 304790 w 489903"/>
              <a:gd name="connsiteY29" fmla="*/ 229539 h 573488"/>
              <a:gd name="connsiteX30" fmla="*/ 310817 w 489903"/>
              <a:gd name="connsiteY30" fmla="*/ 246733 h 573488"/>
              <a:gd name="connsiteX31" fmla="*/ 316844 w 489903"/>
              <a:gd name="connsiteY31" fmla="*/ 251891 h 573488"/>
              <a:gd name="connsiteX32" fmla="*/ 430495 w 489903"/>
              <a:gd name="connsiteY32" fmla="*/ 292297 h 573488"/>
              <a:gd name="connsiteX33" fmla="*/ 445993 w 489903"/>
              <a:gd name="connsiteY33" fmla="*/ 304332 h 573488"/>
              <a:gd name="connsiteX34" fmla="*/ 489903 w 489903"/>
              <a:gd name="connsiteY34" fmla="*/ 470254 h 573488"/>
              <a:gd name="connsiteX35" fmla="*/ 435661 w 489903"/>
              <a:gd name="connsiteY35" fmla="*/ 478851 h 573488"/>
              <a:gd name="connsiteX36" fmla="*/ 435661 w 489903"/>
              <a:gd name="connsiteY36" fmla="*/ 355915 h 573488"/>
              <a:gd name="connsiteX37" fmla="*/ 390028 w 489903"/>
              <a:gd name="connsiteY37" fmla="*/ 310350 h 573488"/>
              <a:gd name="connsiteX38" fmla="*/ 253992 w 489903"/>
              <a:gd name="connsiteY38" fmla="*/ 310350 h 573488"/>
              <a:gd name="connsiteX39" fmla="*/ 249687 w 489903"/>
              <a:gd name="connsiteY39" fmla="*/ 280261 h 573488"/>
              <a:gd name="connsiteX40" fmla="*/ 264324 w 489903"/>
              <a:gd name="connsiteY40" fmla="*/ 265646 h 573488"/>
              <a:gd name="connsiteX41" fmla="*/ 258297 w 489903"/>
              <a:gd name="connsiteY41" fmla="*/ 251031 h 573488"/>
              <a:gd name="connsiteX42" fmla="*/ 231606 w 489903"/>
              <a:gd name="connsiteY42" fmla="*/ 251031 h 573488"/>
              <a:gd name="connsiteX43" fmla="*/ 225579 w 489903"/>
              <a:gd name="connsiteY43" fmla="*/ 265646 h 573488"/>
              <a:gd name="connsiteX44" fmla="*/ 240216 w 489903"/>
              <a:gd name="connsiteY44" fmla="*/ 280261 h 573488"/>
              <a:gd name="connsiteX45" fmla="*/ 235911 w 489903"/>
              <a:gd name="connsiteY45" fmla="*/ 310350 h 573488"/>
              <a:gd name="connsiteX46" fmla="*/ 99875 w 489903"/>
              <a:gd name="connsiteY46" fmla="*/ 310350 h 573488"/>
              <a:gd name="connsiteX47" fmla="*/ 54242 w 489903"/>
              <a:gd name="connsiteY47" fmla="*/ 355915 h 573488"/>
              <a:gd name="connsiteX48" fmla="*/ 54242 w 489903"/>
              <a:gd name="connsiteY48" fmla="*/ 478851 h 573488"/>
              <a:gd name="connsiteX49" fmla="*/ 0 w 489903"/>
              <a:gd name="connsiteY49" fmla="*/ 470254 h 573488"/>
              <a:gd name="connsiteX50" fmla="*/ 43910 w 489903"/>
              <a:gd name="connsiteY50" fmla="*/ 305192 h 573488"/>
              <a:gd name="connsiteX51" fmla="*/ 60269 w 489903"/>
              <a:gd name="connsiteY51" fmla="*/ 293156 h 573488"/>
              <a:gd name="connsiteX52" fmla="*/ 172198 w 489903"/>
              <a:gd name="connsiteY52" fmla="*/ 251031 h 573488"/>
              <a:gd name="connsiteX53" fmla="*/ 176503 w 489903"/>
              <a:gd name="connsiteY53" fmla="*/ 246733 h 573488"/>
              <a:gd name="connsiteX54" fmla="*/ 182530 w 489903"/>
              <a:gd name="connsiteY54" fmla="*/ 229539 h 573488"/>
              <a:gd name="connsiteX55" fmla="*/ 190279 w 489903"/>
              <a:gd name="connsiteY55" fmla="*/ 220082 h 573488"/>
              <a:gd name="connsiteX56" fmla="*/ 193723 w 489903"/>
              <a:gd name="connsiteY56" fmla="*/ 215784 h 573488"/>
              <a:gd name="connsiteX57" fmla="*/ 196306 w 489903"/>
              <a:gd name="connsiteY57" fmla="*/ 190852 h 573488"/>
              <a:gd name="connsiteX58" fmla="*/ 194584 w 489903"/>
              <a:gd name="connsiteY58" fmla="*/ 184835 h 573488"/>
              <a:gd name="connsiteX59" fmla="*/ 180808 w 489903"/>
              <a:gd name="connsiteY59" fmla="*/ 156465 h 573488"/>
              <a:gd name="connsiteX60" fmla="*/ 175642 w 489903"/>
              <a:gd name="connsiteY60" fmla="*/ 140990 h 573488"/>
              <a:gd name="connsiteX61" fmla="*/ 170476 w 489903"/>
              <a:gd name="connsiteY61" fmla="*/ 118638 h 573488"/>
              <a:gd name="connsiteX62" fmla="*/ 169615 w 489903"/>
              <a:gd name="connsiteY62" fmla="*/ 110901 h 573488"/>
              <a:gd name="connsiteX63" fmla="*/ 173920 w 489903"/>
              <a:gd name="connsiteY63" fmla="*/ 102304 h 573488"/>
              <a:gd name="connsiteX64" fmla="*/ 176503 w 489903"/>
              <a:gd name="connsiteY64" fmla="*/ 97145 h 573488"/>
              <a:gd name="connsiteX65" fmla="*/ 176503 w 489903"/>
              <a:gd name="connsiteY65" fmla="*/ 80811 h 573488"/>
              <a:gd name="connsiteX66" fmla="*/ 176503 w 489903"/>
              <a:gd name="connsiteY66" fmla="*/ 59319 h 573488"/>
              <a:gd name="connsiteX67" fmla="*/ 196306 w 489903"/>
              <a:gd name="connsiteY67" fmla="*/ 27510 h 573488"/>
              <a:gd name="connsiteX68" fmla="*/ 246243 w 489903"/>
              <a:gd name="connsiteY68" fmla="*/ 5158 h 573488"/>
              <a:gd name="connsiteX69" fmla="*/ 275517 w 489903"/>
              <a:gd name="connsiteY69" fmla="*/ 0 h 57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9903" h="573488">
                <a:moveTo>
                  <a:pt x="99870" y="331023"/>
                </a:moveTo>
                <a:lnTo>
                  <a:pt x="390064" y="331023"/>
                </a:lnTo>
                <a:cubicBezTo>
                  <a:pt x="403842" y="331023"/>
                  <a:pt x="415037" y="342201"/>
                  <a:pt x="415037" y="355958"/>
                </a:cubicBezTo>
                <a:lnTo>
                  <a:pt x="415037" y="524479"/>
                </a:lnTo>
                <a:cubicBezTo>
                  <a:pt x="415037" y="538236"/>
                  <a:pt x="403842" y="548554"/>
                  <a:pt x="390064" y="548554"/>
                </a:cubicBezTo>
                <a:lnTo>
                  <a:pt x="433120" y="548554"/>
                </a:lnTo>
                <a:cubicBezTo>
                  <a:pt x="433120" y="568329"/>
                  <a:pt x="425370" y="573488"/>
                  <a:pt x="415037" y="573488"/>
                </a:cubicBezTo>
                <a:lnTo>
                  <a:pt x="74897" y="573488"/>
                </a:lnTo>
                <a:cubicBezTo>
                  <a:pt x="64564" y="573488"/>
                  <a:pt x="55953" y="568329"/>
                  <a:pt x="55953" y="548554"/>
                </a:cubicBezTo>
                <a:lnTo>
                  <a:pt x="99870" y="548554"/>
                </a:lnTo>
                <a:cubicBezTo>
                  <a:pt x="86092" y="548554"/>
                  <a:pt x="74897" y="538236"/>
                  <a:pt x="74897" y="524479"/>
                </a:cubicBezTo>
                <a:lnTo>
                  <a:pt x="74897" y="355958"/>
                </a:lnTo>
                <a:cubicBezTo>
                  <a:pt x="74897" y="342201"/>
                  <a:pt x="86092" y="331023"/>
                  <a:pt x="99870" y="331023"/>
                </a:cubicBezTo>
                <a:close/>
                <a:moveTo>
                  <a:pt x="275517" y="0"/>
                </a:moveTo>
                <a:cubicBezTo>
                  <a:pt x="278100" y="0"/>
                  <a:pt x="280683" y="0"/>
                  <a:pt x="283266" y="0"/>
                </a:cubicBezTo>
                <a:cubicBezTo>
                  <a:pt x="284127" y="859"/>
                  <a:pt x="284127" y="1719"/>
                  <a:pt x="284988" y="1719"/>
                </a:cubicBezTo>
                <a:cubicBezTo>
                  <a:pt x="282405" y="3439"/>
                  <a:pt x="280683" y="5158"/>
                  <a:pt x="278961" y="6877"/>
                </a:cubicBezTo>
                <a:cubicBezTo>
                  <a:pt x="274656" y="10316"/>
                  <a:pt x="274656" y="12895"/>
                  <a:pt x="278961" y="17194"/>
                </a:cubicBezTo>
                <a:cubicBezTo>
                  <a:pt x="287570" y="24071"/>
                  <a:pt x="297041" y="31809"/>
                  <a:pt x="304790" y="39546"/>
                </a:cubicBezTo>
                <a:cubicBezTo>
                  <a:pt x="312539" y="45564"/>
                  <a:pt x="315983" y="55020"/>
                  <a:pt x="315983" y="64477"/>
                </a:cubicBezTo>
                <a:cubicBezTo>
                  <a:pt x="315983" y="81671"/>
                  <a:pt x="315983" y="79952"/>
                  <a:pt x="315983" y="97145"/>
                </a:cubicBezTo>
                <a:cubicBezTo>
                  <a:pt x="315983" y="100584"/>
                  <a:pt x="315122" y="104023"/>
                  <a:pt x="319427" y="105742"/>
                </a:cubicBezTo>
                <a:cubicBezTo>
                  <a:pt x="320288" y="105742"/>
                  <a:pt x="322010" y="107462"/>
                  <a:pt x="321149" y="108322"/>
                </a:cubicBezTo>
                <a:cubicBezTo>
                  <a:pt x="321149" y="117778"/>
                  <a:pt x="319427" y="126375"/>
                  <a:pt x="318566" y="134972"/>
                </a:cubicBezTo>
                <a:cubicBezTo>
                  <a:pt x="318566" y="134972"/>
                  <a:pt x="318566" y="135832"/>
                  <a:pt x="318566" y="135832"/>
                </a:cubicBezTo>
                <a:cubicBezTo>
                  <a:pt x="310817" y="147008"/>
                  <a:pt x="309956" y="160763"/>
                  <a:pt x="303929" y="173658"/>
                </a:cubicBezTo>
                <a:cubicBezTo>
                  <a:pt x="303929" y="173658"/>
                  <a:pt x="303929" y="174518"/>
                  <a:pt x="303929" y="174518"/>
                </a:cubicBezTo>
                <a:cubicBezTo>
                  <a:pt x="292736" y="186554"/>
                  <a:pt x="296180" y="202028"/>
                  <a:pt x="296180" y="215784"/>
                </a:cubicBezTo>
                <a:cubicBezTo>
                  <a:pt x="296180" y="217503"/>
                  <a:pt x="297041" y="219222"/>
                  <a:pt x="297902" y="220082"/>
                </a:cubicBezTo>
                <a:cubicBezTo>
                  <a:pt x="302207" y="221801"/>
                  <a:pt x="303929" y="225240"/>
                  <a:pt x="304790" y="229539"/>
                </a:cubicBezTo>
                <a:cubicBezTo>
                  <a:pt x="306512" y="235557"/>
                  <a:pt x="308234" y="241574"/>
                  <a:pt x="310817" y="246733"/>
                </a:cubicBezTo>
                <a:cubicBezTo>
                  <a:pt x="311678" y="249312"/>
                  <a:pt x="315122" y="251031"/>
                  <a:pt x="316844" y="251891"/>
                </a:cubicBezTo>
                <a:cubicBezTo>
                  <a:pt x="349562" y="263927"/>
                  <a:pt x="399499" y="276822"/>
                  <a:pt x="430495" y="292297"/>
                </a:cubicBezTo>
                <a:cubicBezTo>
                  <a:pt x="436522" y="295735"/>
                  <a:pt x="441688" y="299174"/>
                  <a:pt x="445993" y="304332"/>
                </a:cubicBezTo>
                <a:lnTo>
                  <a:pt x="489903" y="470254"/>
                </a:lnTo>
                <a:cubicBezTo>
                  <a:pt x="479571" y="470254"/>
                  <a:pt x="447715" y="473693"/>
                  <a:pt x="435661" y="478851"/>
                </a:cubicBezTo>
                <a:lnTo>
                  <a:pt x="435661" y="355915"/>
                </a:lnTo>
                <a:cubicBezTo>
                  <a:pt x="435661" y="330983"/>
                  <a:pt x="414997" y="310350"/>
                  <a:pt x="390028" y="310350"/>
                </a:cubicBezTo>
                <a:lnTo>
                  <a:pt x="253992" y="310350"/>
                </a:lnTo>
                <a:lnTo>
                  <a:pt x="249687" y="280261"/>
                </a:lnTo>
                <a:lnTo>
                  <a:pt x="264324" y="265646"/>
                </a:lnTo>
                <a:lnTo>
                  <a:pt x="258297" y="251031"/>
                </a:lnTo>
                <a:lnTo>
                  <a:pt x="231606" y="251031"/>
                </a:lnTo>
                <a:lnTo>
                  <a:pt x="225579" y="265646"/>
                </a:lnTo>
                <a:lnTo>
                  <a:pt x="240216" y="280261"/>
                </a:lnTo>
                <a:lnTo>
                  <a:pt x="235911" y="310350"/>
                </a:lnTo>
                <a:lnTo>
                  <a:pt x="99875" y="310350"/>
                </a:lnTo>
                <a:cubicBezTo>
                  <a:pt x="74045" y="310350"/>
                  <a:pt x="54242" y="330983"/>
                  <a:pt x="54242" y="355915"/>
                </a:cubicBezTo>
                <a:lnTo>
                  <a:pt x="54242" y="478851"/>
                </a:lnTo>
                <a:cubicBezTo>
                  <a:pt x="42188" y="473693"/>
                  <a:pt x="10332" y="470254"/>
                  <a:pt x="0" y="470254"/>
                </a:cubicBezTo>
                <a:lnTo>
                  <a:pt x="43910" y="305192"/>
                </a:lnTo>
                <a:cubicBezTo>
                  <a:pt x="48215" y="300034"/>
                  <a:pt x="54242" y="296595"/>
                  <a:pt x="60269" y="293156"/>
                </a:cubicBezTo>
                <a:cubicBezTo>
                  <a:pt x="70601" y="287998"/>
                  <a:pt x="162727" y="255330"/>
                  <a:pt x="172198" y="251031"/>
                </a:cubicBezTo>
                <a:cubicBezTo>
                  <a:pt x="173920" y="250171"/>
                  <a:pt x="175642" y="248452"/>
                  <a:pt x="176503" y="246733"/>
                </a:cubicBezTo>
                <a:cubicBezTo>
                  <a:pt x="179086" y="240715"/>
                  <a:pt x="180808" y="235557"/>
                  <a:pt x="182530" y="229539"/>
                </a:cubicBezTo>
                <a:cubicBezTo>
                  <a:pt x="184252" y="225240"/>
                  <a:pt x="185113" y="220942"/>
                  <a:pt x="190279" y="220082"/>
                </a:cubicBezTo>
                <a:cubicBezTo>
                  <a:pt x="192001" y="220082"/>
                  <a:pt x="193723" y="217503"/>
                  <a:pt x="193723" y="215784"/>
                </a:cubicBezTo>
                <a:cubicBezTo>
                  <a:pt x="194584" y="207187"/>
                  <a:pt x="195445" y="198590"/>
                  <a:pt x="196306" y="190852"/>
                </a:cubicBezTo>
                <a:cubicBezTo>
                  <a:pt x="196306" y="189133"/>
                  <a:pt x="195445" y="186554"/>
                  <a:pt x="194584" y="184835"/>
                </a:cubicBezTo>
                <a:cubicBezTo>
                  <a:pt x="186835" y="177097"/>
                  <a:pt x="182530" y="167641"/>
                  <a:pt x="180808" y="156465"/>
                </a:cubicBezTo>
                <a:cubicBezTo>
                  <a:pt x="179947" y="151306"/>
                  <a:pt x="177364" y="146148"/>
                  <a:pt x="175642" y="140990"/>
                </a:cubicBezTo>
                <a:cubicBezTo>
                  <a:pt x="173920" y="133253"/>
                  <a:pt x="172198" y="126375"/>
                  <a:pt x="170476" y="118638"/>
                </a:cubicBezTo>
                <a:cubicBezTo>
                  <a:pt x="169615" y="116059"/>
                  <a:pt x="169615" y="113480"/>
                  <a:pt x="169615" y="110901"/>
                </a:cubicBezTo>
                <a:cubicBezTo>
                  <a:pt x="168754" y="106602"/>
                  <a:pt x="168754" y="104023"/>
                  <a:pt x="173920" y="102304"/>
                </a:cubicBezTo>
                <a:cubicBezTo>
                  <a:pt x="174781" y="101444"/>
                  <a:pt x="176503" y="98865"/>
                  <a:pt x="176503" y="97145"/>
                </a:cubicBezTo>
                <a:cubicBezTo>
                  <a:pt x="176503" y="85110"/>
                  <a:pt x="176503" y="91987"/>
                  <a:pt x="176503" y="80811"/>
                </a:cubicBezTo>
                <a:cubicBezTo>
                  <a:pt x="176503" y="73074"/>
                  <a:pt x="176503" y="66196"/>
                  <a:pt x="176503" y="59319"/>
                </a:cubicBezTo>
                <a:cubicBezTo>
                  <a:pt x="178225" y="45564"/>
                  <a:pt x="185974" y="36107"/>
                  <a:pt x="196306" y="27510"/>
                </a:cubicBezTo>
                <a:cubicBezTo>
                  <a:pt x="210942" y="15474"/>
                  <a:pt x="228162" y="9456"/>
                  <a:pt x="246243" y="5158"/>
                </a:cubicBezTo>
                <a:cubicBezTo>
                  <a:pt x="255714" y="3439"/>
                  <a:pt x="266046" y="1719"/>
                  <a:pt x="275517" y="0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4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íṡľiḍê"/>
          <p:cNvSpPr txBox="1"/>
          <p:nvPr/>
        </p:nvSpPr>
        <p:spPr>
          <a:xfrm>
            <a:off x="673099" y="1673225"/>
            <a:ext cx="10845790" cy="47979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algn="ctr">
              <a:buSzPct val="25000"/>
            </a:pPr>
            <a:r>
              <a:rPr lang="en-US" b="1" dirty="0">
                <a:solidFill>
                  <a:srgbClr val="000000"/>
                </a:solidFill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58" name="íṣlïḋé"/>
          <p:cNvSpPr txBox="1"/>
          <p:nvPr/>
        </p:nvSpPr>
        <p:spPr>
          <a:xfrm>
            <a:off x="673107" y="2153018"/>
            <a:ext cx="10845793" cy="69330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100" dirty="0">
                <a:solidFill>
                  <a:srgbClr val="000000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100" dirty="0">
                <a:solidFill>
                  <a:srgbClr val="000000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30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31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37" name="矩形 36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93"/>
          <p:cNvSpPr>
            <a:spLocks noChangeArrowheads="1"/>
          </p:cNvSpPr>
          <p:nvPr/>
        </p:nvSpPr>
        <p:spPr bwMode="auto">
          <a:xfrm>
            <a:off x="0" y="5472"/>
            <a:ext cx="12192000" cy="68484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194"/>
          <p:cNvSpPr/>
          <p:nvPr/>
        </p:nvSpPr>
        <p:spPr bwMode="auto">
          <a:xfrm>
            <a:off x="0" y="5472"/>
            <a:ext cx="12192000" cy="6848475"/>
          </a:xfrm>
          <a:custGeom>
            <a:avLst/>
            <a:gdLst>
              <a:gd name="T0" fmla="*/ 7680 w 7680"/>
              <a:gd name="T1" fmla="*/ 1322 h 4320"/>
              <a:gd name="T2" fmla="*/ 7680 w 7680"/>
              <a:gd name="T3" fmla="*/ 0 h 4320"/>
              <a:gd name="T4" fmla="*/ 2150 w 7680"/>
              <a:gd name="T5" fmla="*/ 0 h 4320"/>
              <a:gd name="T6" fmla="*/ 550 w 7680"/>
              <a:gd name="T7" fmla="*/ 1026 h 4320"/>
              <a:gd name="T8" fmla="*/ 0 w 7680"/>
              <a:gd name="T9" fmla="*/ 1544 h 4320"/>
              <a:gd name="T10" fmla="*/ 0 w 7680"/>
              <a:gd name="T11" fmla="*/ 3958 h 4320"/>
              <a:gd name="T12" fmla="*/ 339 w 7680"/>
              <a:gd name="T13" fmla="*/ 4320 h 4320"/>
              <a:gd name="T14" fmla="*/ 3003 w 7680"/>
              <a:gd name="T15" fmla="*/ 4320 h 4320"/>
              <a:gd name="T16" fmla="*/ 7680 w 7680"/>
              <a:gd name="T17" fmla="*/ 132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4320">
                <a:moveTo>
                  <a:pt x="7680" y="1322"/>
                </a:moveTo>
                <a:cubicBezTo>
                  <a:pt x="7680" y="0"/>
                  <a:pt x="7680" y="0"/>
                  <a:pt x="7680" y="0"/>
                </a:cubicBezTo>
                <a:cubicBezTo>
                  <a:pt x="2150" y="0"/>
                  <a:pt x="2150" y="0"/>
                  <a:pt x="2150" y="0"/>
                </a:cubicBezTo>
                <a:cubicBezTo>
                  <a:pt x="550" y="1026"/>
                  <a:pt x="550" y="1026"/>
                  <a:pt x="550" y="1026"/>
                </a:cubicBezTo>
                <a:cubicBezTo>
                  <a:pt x="329" y="1167"/>
                  <a:pt x="145" y="1344"/>
                  <a:pt x="0" y="1544"/>
                </a:cubicBezTo>
                <a:cubicBezTo>
                  <a:pt x="0" y="3958"/>
                  <a:pt x="0" y="3958"/>
                  <a:pt x="0" y="3958"/>
                </a:cubicBezTo>
                <a:cubicBezTo>
                  <a:pt x="100" y="4095"/>
                  <a:pt x="214" y="4215"/>
                  <a:pt x="339" y="4320"/>
                </a:cubicBezTo>
                <a:cubicBezTo>
                  <a:pt x="3003" y="4320"/>
                  <a:pt x="3003" y="4320"/>
                  <a:pt x="3003" y="4320"/>
                </a:cubicBezTo>
                <a:lnTo>
                  <a:pt x="7680" y="1322"/>
                </a:lnTo>
                <a:close/>
              </a:path>
            </a:pathLst>
          </a:custGeom>
          <a:solidFill>
            <a:srgbClr val="355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Freeform 198"/>
          <p:cNvSpPr>
            <a:spLocks noEditPoints="1"/>
          </p:cNvSpPr>
          <p:nvPr/>
        </p:nvSpPr>
        <p:spPr bwMode="auto">
          <a:xfrm>
            <a:off x="4260851" y="6093535"/>
            <a:ext cx="342900" cy="341313"/>
          </a:xfrm>
          <a:custGeom>
            <a:avLst/>
            <a:gdLst>
              <a:gd name="T0" fmla="*/ 216 w 216"/>
              <a:gd name="T1" fmla="*/ 215 h 215"/>
              <a:gd name="T2" fmla="*/ 0 w 216"/>
              <a:gd name="T3" fmla="*/ 215 h 215"/>
              <a:gd name="T4" fmla="*/ 0 w 216"/>
              <a:gd name="T5" fmla="*/ 0 h 215"/>
              <a:gd name="T6" fmla="*/ 216 w 216"/>
              <a:gd name="T7" fmla="*/ 0 h 215"/>
              <a:gd name="T8" fmla="*/ 216 w 216"/>
              <a:gd name="T9" fmla="*/ 215 h 215"/>
              <a:gd name="T10" fmla="*/ 41 w 216"/>
              <a:gd name="T11" fmla="*/ 175 h 215"/>
              <a:gd name="T12" fmla="*/ 175 w 216"/>
              <a:gd name="T13" fmla="*/ 175 h 215"/>
              <a:gd name="T14" fmla="*/ 175 w 216"/>
              <a:gd name="T15" fmla="*/ 41 h 215"/>
              <a:gd name="T16" fmla="*/ 41 w 216"/>
              <a:gd name="T17" fmla="*/ 41 h 215"/>
              <a:gd name="T18" fmla="*/ 41 w 216"/>
              <a:gd name="T19" fmla="*/ 17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5">
                <a:moveTo>
                  <a:pt x="216" y="215"/>
                </a:moveTo>
                <a:lnTo>
                  <a:pt x="0" y="215"/>
                </a:lnTo>
                <a:lnTo>
                  <a:pt x="0" y="0"/>
                </a:lnTo>
                <a:lnTo>
                  <a:pt x="216" y="0"/>
                </a:lnTo>
                <a:lnTo>
                  <a:pt x="216" y="215"/>
                </a:lnTo>
                <a:close/>
                <a:moveTo>
                  <a:pt x="41" y="175"/>
                </a:moveTo>
                <a:lnTo>
                  <a:pt x="175" y="175"/>
                </a:lnTo>
                <a:lnTo>
                  <a:pt x="175" y="41"/>
                </a:lnTo>
                <a:lnTo>
                  <a:pt x="41" y="41"/>
                </a:lnTo>
                <a:lnTo>
                  <a:pt x="41" y="175"/>
                </a:lnTo>
                <a:close/>
              </a:path>
            </a:pathLst>
          </a:custGeom>
          <a:solidFill>
            <a:srgbClr val="F2D5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ine 215"/>
          <p:cNvSpPr>
            <a:spLocks noChangeShapeType="1"/>
          </p:cNvSpPr>
          <p:nvPr/>
        </p:nvSpPr>
        <p:spPr bwMode="auto">
          <a:xfrm>
            <a:off x="6588" y="405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: 剪去对角 36"/>
          <p:cNvSpPr/>
          <p:nvPr/>
        </p:nvSpPr>
        <p:spPr>
          <a:xfrm>
            <a:off x="671513" y="994895"/>
            <a:ext cx="10850563" cy="5194272"/>
          </a:xfrm>
          <a:prstGeom prst="snip2Diag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标题 1"/>
          <p:cNvSpPr>
            <a:spLocks noGrp="1"/>
          </p:cNvSpPr>
          <p:nvPr/>
        </p:nvSpPr>
        <p:spPr>
          <a:xfrm>
            <a:off x="1633987" y="319476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>
                <a:solidFill>
                  <a:srgbClr val="1D50A2"/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40" name="Oval 199"/>
          <p:cNvSpPr>
            <a:spLocks noChangeArrowheads="1"/>
          </p:cNvSpPr>
          <p:nvPr/>
        </p:nvSpPr>
        <p:spPr bwMode="auto">
          <a:xfrm>
            <a:off x="4804140" y="1077035"/>
            <a:ext cx="698500" cy="698500"/>
          </a:xfrm>
          <a:prstGeom prst="ellipse">
            <a:avLst/>
          </a:prstGeom>
          <a:solidFill>
            <a:srgbClr val="C3A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202"/>
          <p:cNvSpPr>
            <a:spLocks noEditPoints="1"/>
          </p:cNvSpPr>
          <p:nvPr/>
        </p:nvSpPr>
        <p:spPr bwMode="auto">
          <a:xfrm>
            <a:off x="1514476" y="345607"/>
            <a:ext cx="650875" cy="649288"/>
          </a:xfrm>
          <a:custGeom>
            <a:avLst/>
            <a:gdLst>
              <a:gd name="T0" fmla="*/ 205 w 410"/>
              <a:gd name="T1" fmla="*/ 410 h 410"/>
              <a:gd name="T2" fmla="*/ 0 w 410"/>
              <a:gd name="T3" fmla="*/ 205 h 410"/>
              <a:gd name="T4" fmla="*/ 205 w 410"/>
              <a:gd name="T5" fmla="*/ 0 h 410"/>
              <a:gd name="T6" fmla="*/ 410 w 410"/>
              <a:gd name="T7" fmla="*/ 205 h 410"/>
              <a:gd name="T8" fmla="*/ 205 w 410"/>
              <a:gd name="T9" fmla="*/ 410 h 410"/>
              <a:gd name="T10" fmla="*/ 205 w 410"/>
              <a:gd name="T11" fmla="*/ 78 h 410"/>
              <a:gd name="T12" fmla="*/ 78 w 410"/>
              <a:gd name="T13" fmla="*/ 205 h 410"/>
              <a:gd name="T14" fmla="*/ 205 w 410"/>
              <a:gd name="T15" fmla="*/ 332 h 410"/>
              <a:gd name="T16" fmla="*/ 332 w 410"/>
              <a:gd name="T17" fmla="*/ 205 h 410"/>
              <a:gd name="T18" fmla="*/ 205 w 410"/>
              <a:gd name="T19" fmla="*/ 7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205" y="410"/>
                </a:moveTo>
                <a:cubicBezTo>
                  <a:pt x="92" y="410"/>
                  <a:pt x="0" y="318"/>
                  <a:pt x="0" y="205"/>
                </a:cubicBezTo>
                <a:cubicBezTo>
                  <a:pt x="0" y="92"/>
                  <a:pt x="92" y="0"/>
                  <a:pt x="205" y="0"/>
                </a:cubicBezTo>
                <a:cubicBezTo>
                  <a:pt x="318" y="0"/>
                  <a:pt x="410" y="92"/>
                  <a:pt x="410" y="205"/>
                </a:cubicBezTo>
                <a:cubicBezTo>
                  <a:pt x="410" y="318"/>
                  <a:pt x="318" y="410"/>
                  <a:pt x="205" y="410"/>
                </a:cubicBezTo>
                <a:close/>
                <a:moveTo>
                  <a:pt x="205" y="78"/>
                </a:moveTo>
                <a:cubicBezTo>
                  <a:pt x="135" y="78"/>
                  <a:pt x="78" y="135"/>
                  <a:pt x="78" y="205"/>
                </a:cubicBezTo>
                <a:cubicBezTo>
                  <a:pt x="78" y="275"/>
                  <a:pt x="135" y="332"/>
                  <a:pt x="205" y="332"/>
                </a:cubicBezTo>
                <a:cubicBezTo>
                  <a:pt x="275" y="332"/>
                  <a:pt x="332" y="275"/>
                  <a:pt x="332" y="205"/>
                </a:cubicBezTo>
                <a:cubicBezTo>
                  <a:pt x="332" y="135"/>
                  <a:pt x="275" y="78"/>
                  <a:pt x="205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203"/>
          <p:cNvSpPr/>
          <p:nvPr/>
        </p:nvSpPr>
        <p:spPr bwMode="auto">
          <a:xfrm>
            <a:off x="7053172" y="1475920"/>
            <a:ext cx="434975" cy="836613"/>
          </a:xfrm>
          <a:custGeom>
            <a:avLst/>
            <a:gdLst>
              <a:gd name="T0" fmla="*/ 274 w 274"/>
              <a:gd name="T1" fmla="*/ 428 h 528"/>
              <a:gd name="T2" fmla="*/ 264 w 274"/>
              <a:gd name="T3" fmla="*/ 428 h 528"/>
              <a:gd name="T4" fmla="*/ 100 w 274"/>
              <a:gd name="T5" fmla="*/ 264 h 528"/>
              <a:gd name="T6" fmla="*/ 264 w 274"/>
              <a:gd name="T7" fmla="*/ 100 h 528"/>
              <a:gd name="T8" fmla="*/ 274 w 274"/>
              <a:gd name="T9" fmla="*/ 101 h 528"/>
              <a:gd name="T10" fmla="*/ 274 w 274"/>
              <a:gd name="T11" fmla="*/ 0 h 528"/>
              <a:gd name="T12" fmla="*/ 264 w 274"/>
              <a:gd name="T13" fmla="*/ 0 h 528"/>
              <a:gd name="T14" fmla="*/ 0 w 274"/>
              <a:gd name="T15" fmla="*/ 264 h 528"/>
              <a:gd name="T16" fmla="*/ 264 w 274"/>
              <a:gd name="T17" fmla="*/ 528 h 528"/>
              <a:gd name="T18" fmla="*/ 274 w 274"/>
              <a:gd name="T19" fmla="*/ 528 h 528"/>
              <a:gd name="T20" fmla="*/ 274 w 274"/>
              <a:gd name="T21" fmla="*/ 4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528">
                <a:moveTo>
                  <a:pt x="274" y="428"/>
                </a:moveTo>
                <a:cubicBezTo>
                  <a:pt x="271" y="428"/>
                  <a:pt x="267" y="428"/>
                  <a:pt x="264" y="428"/>
                </a:cubicBezTo>
                <a:cubicBezTo>
                  <a:pt x="174" y="428"/>
                  <a:pt x="100" y="355"/>
                  <a:pt x="100" y="264"/>
                </a:cubicBezTo>
                <a:cubicBezTo>
                  <a:pt x="100" y="174"/>
                  <a:pt x="174" y="100"/>
                  <a:pt x="264" y="100"/>
                </a:cubicBezTo>
                <a:cubicBezTo>
                  <a:pt x="267" y="100"/>
                  <a:pt x="271" y="100"/>
                  <a:pt x="274" y="101"/>
                </a:cubicBezTo>
                <a:cubicBezTo>
                  <a:pt x="274" y="0"/>
                  <a:pt x="274" y="0"/>
                  <a:pt x="274" y="0"/>
                </a:cubicBezTo>
                <a:cubicBezTo>
                  <a:pt x="271" y="0"/>
                  <a:pt x="267" y="0"/>
                  <a:pt x="264" y="0"/>
                </a:cubicBezTo>
                <a:cubicBezTo>
                  <a:pt x="119" y="0"/>
                  <a:pt x="0" y="119"/>
                  <a:pt x="0" y="264"/>
                </a:cubicBezTo>
                <a:cubicBezTo>
                  <a:pt x="0" y="410"/>
                  <a:pt x="119" y="528"/>
                  <a:pt x="264" y="528"/>
                </a:cubicBezTo>
                <a:cubicBezTo>
                  <a:pt x="267" y="528"/>
                  <a:pt x="271" y="528"/>
                  <a:pt x="274" y="528"/>
                </a:cubicBezTo>
                <a:lnTo>
                  <a:pt x="274" y="428"/>
                </a:lnTo>
                <a:close/>
              </a:path>
            </a:pathLst>
          </a:custGeom>
          <a:solidFill>
            <a:srgbClr val="FB5297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195"/>
          <p:cNvSpPr>
            <a:spLocks noEditPoints="1"/>
          </p:cNvSpPr>
          <p:nvPr/>
        </p:nvSpPr>
        <p:spPr bwMode="auto">
          <a:xfrm>
            <a:off x="1959880" y="5179734"/>
            <a:ext cx="320675" cy="320675"/>
          </a:xfrm>
          <a:custGeom>
            <a:avLst/>
            <a:gdLst>
              <a:gd name="T0" fmla="*/ 101 w 202"/>
              <a:gd name="T1" fmla="*/ 202 h 202"/>
              <a:gd name="T2" fmla="*/ 0 w 202"/>
              <a:gd name="T3" fmla="*/ 101 h 202"/>
              <a:gd name="T4" fmla="*/ 101 w 202"/>
              <a:gd name="T5" fmla="*/ 0 h 202"/>
              <a:gd name="T6" fmla="*/ 202 w 202"/>
              <a:gd name="T7" fmla="*/ 101 h 202"/>
              <a:gd name="T8" fmla="*/ 101 w 202"/>
              <a:gd name="T9" fmla="*/ 202 h 202"/>
              <a:gd name="T10" fmla="*/ 101 w 202"/>
              <a:gd name="T11" fmla="*/ 39 h 202"/>
              <a:gd name="T12" fmla="*/ 38 w 202"/>
              <a:gd name="T13" fmla="*/ 101 h 202"/>
              <a:gd name="T14" fmla="*/ 101 w 202"/>
              <a:gd name="T15" fmla="*/ 164 h 202"/>
              <a:gd name="T16" fmla="*/ 164 w 202"/>
              <a:gd name="T17" fmla="*/ 101 h 202"/>
              <a:gd name="T18" fmla="*/ 101 w 202"/>
              <a:gd name="T19" fmla="*/ 3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2" h="202">
                <a:moveTo>
                  <a:pt x="101" y="202"/>
                </a:moveTo>
                <a:cubicBezTo>
                  <a:pt x="45" y="202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157" y="0"/>
                  <a:pt x="202" y="46"/>
                  <a:pt x="202" y="101"/>
                </a:cubicBezTo>
                <a:cubicBezTo>
                  <a:pt x="202" y="157"/>
                  <a:pt x="157" y="202"/>
                  <a:pt x="101" y="202"/>
                </a:cubicBezTo>
                <a:close/>
                <a:moveTo>
                  <a:pt x="101" y="39"/>
                </a:moveTo>
                <a:cubicBezTo>
                  <a:pt x="66" y="39"/>
                  <a:pt x="38" y="67"/>
                  <a:pt x="38" y="101"/>
                </a:cubicBezTo>
                <a:cubicBezTo>
                  <a:pt x="38" y="136"/>
                  <a:pt x="66" y="164"/>
                  <a:pt x="101" y="164"/>
                </a:cubicBezTo>
                <a:cubicBezTo>
                  <a:pt x="136" y="164"/>
                  <a:pt x="164" y="136"/>
                  <a:pt x="164" y="101"/>
                </a:cubicBezTo>
                <a:cubicBezTo>
                  <a:pt x="164" y="67"/>
                  <a:pt x="136" y="39"/>
                  <a:pt x="101" y="39"/>
                </a:cubicBezTo>
                <a:close/>
              </a:path>
            </a:pathLst>
          </a:custGeom>
          <a:solidFill>
            <a:srgbClr val="FB52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Oval 200"/>
          <p:cNvSpPr>
            <a:spLocks noChangeArrowheads="1"/>
          </p:cNvSpPr>
          <p:nvPr/>
        </p:nvSpPr>
        <p:spPr bwMode="auto">
          <a:xfrm>
            <a:off x="6292586" y="5184769"/>
            <a:ext cx="274352" cy="274352"/>
          </a:xfrm>
          <a:prstGeom prst="ellipse">
            <a:avLst/>
          </a:prstGeom>
          <a:solidFill>
            <a:srgbClr val="C3A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 204"/>
          <p:cNvSpPr>
            <a:spLocks noEditPoints="1"/>
          </p:cNvSpPr>
          <p:nvPr/>
        </p:nvSpPr>
        <p:spPr bwMode="auto">
          <a:xfrm>
            <a:off x="8109277" y="982070"/>
            <a:ext cx="446281" cy="444215"/>
          </a:xfrm>
          <a:custGeom>
            <a:avLst/>
            <a:gdLst>
              <a:gd name="T0" fmla="*/ 216 w 216"/>
              <a:gd name="T1" fmla="*/ 215 h 215"/>
              <a:gd name="T2" fmla="*/ 0 w 216"/>
              <a:gd name="T3" fmla="*/ 215 h 215"/>
              <a:gd name="T4" fmla="*/ 0 w 216"/>
              <a:gd name="T5" fmla="*/ 0 h 215"/>
              <a:gd name="T6" fmla="*/ 216 w 216"/>
              <a:gd name="T7" fmla="*/ 0 h 215"/>
              <a:gd name="T8" fmla="*/ 216 w 216"/>
              <a:gd name="T9" fmla="*/ 215 h 215"/>
              <a:gd name="T10" fmla="*/ 41 w 216"/>
              <a:gd name="T11" fmla="*/ 175 h 215"/>
              <a:gd name="T12" fmla="*/ 175 w 216"/>
              <a:gd name="T13" fmla="*/ 175 h 215"/>
              <a:gd name="T14" fmla="*/ 175 w 216"/>
              <a:gd name="T15" fmla="*/ 41 h 215"/>
              <a:gd name="T16" fmla="*/ 41 w 216"/>
              <a:gd name="T17" fmla="*/ 41 h 215"/>
              <a:gd name="T18" fmla="*/ 41 w 216"/>
              <a:gd name="T19" fmla="*/ 17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5">
                <a:moveTo>
                  <a:pt x="216" y="215"/>
                </a:moveTo>
                <a:lnTo>
                  <a:pt x="0" y="215"/>
                </a:lnTo>
                <a:lnTo>
                  <a:pt x="0" y="0"/>
                </a:lnTo>
                <a:lnTo>
                  <a:pt x="216" y="0"/>
                </a:lnTo>
                <a:lnTo>
                  <a:pt x="216" y="215"/>
                </a:lnTo>
                <a:close/>
                <a:moveTo>
                  <a:pt x="41" y="175"/>
                </a:moveTo>
                <a:lnTo>
                  <a:pt x="175" y="175"/>
                </a:lnTo>
                <a:lnTo>
                  <a:pt x="175" y="41"/>
                </a:lnTo>
                <a:lnTo>
                  <a:pt x="41" y="41"/>
                </a:lnTo>
                <a:lnTo>
                  <a:pt x="41" y="175"/>
                </a:lnTo>
                <a:close/>
              </a:path>
            </a:pathLst>
          </a:custGeom>
          <a:solidFill>
            <a:srgbClr val="82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文本框 8"/>
          <p:cNvSpPr txBox="1"/>
          <p:nvPr/>
        </p:nvSpPr>
        <p:spPr>
          <a:xfrm>
            <a:off x="1771635" y="2642931"/>
            <a:ext cx="849090" cy="637780"/>
          </a:xfrm>
          <a:prstGeom prst="rect">
            <a:avLst/>
          </a:prstGeom>
          <a:solidFill>
            <a:schemeClr val="bg1"/>
          </a:solidFill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spc="100" dirty="0">
                <a:solidFill>
                  <a:srgbClr val="E9891A"/>
                </a:solidFill>
                <a:cs typeface="+mn-ea"/>
                <a:sym typeface="+mn-lt"/>
              </a:rPr>
              <a:t>/</a:t>
            </a:r>
            <a:r>
              <a:rPr lang="en-US" altLang="zh-CN" b="1" spc="100" dirty="0" smtClean="0">
                <a:solidFill>
                  <a:srgbClr val="E9891A"/>
                </a:solidFill>
                <a:cs typeface="+mn-ea"/>
                <a:sym typeface="+mn-lt"/>
              </a:rPr>
              <a:t>05</a:t>
            </a:r>
            <a:endParaRPr lang="en-US" altLang="zh-CN" b="1" spc="100" dirty="0">
              <a:solidFill>
                <a:srgbClr val="E9891A"/>
              </a:solidFill>
              <a:cs typeface="+mn-ea"/>
              <a:sym typeface="+mn-lt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59" y="2312533"/>
            <a:ext cx="4207106" cy="3961267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1624546" y="4088341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选题背景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13181" y="408834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研究意义</a:t>
            </a:r>
          </a:p>
        </p:txBody>
      </p:sp>
      <p:sp>
        <p:nvSpPr>
          <p:cNvPr id="68" name="矩形 67"/>
          <p:cNvSpPr/>
          <p:nvPr/>
        </p:nvSpPr>
        <p:spPr>
          <a:xfrm>
            <a:off x="4001816" y="407652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理论基础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190451" y="407315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贡献创新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圆角矩形 1207"/>
          <p:cNvSpPr/>
          <p:nvPr/>
        </p:nvSpPr>
        <p:spPr>
          <a:xfrm>
            <a:off x="6046492" y="1593531"/>
            <a:ext cx="114633" cy="42951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Rectangle 5"/>
          <p:cNvSpPr>
            <a:spLocks noChangeArrowheads="1"/>
          </p:cNvSpPr>
          <p:nvPr/>
        </p:nvSpPr>
        <p:spPr bwMode="auto">
          <a:xfrm>
            <a:off x="5293114" y="1925894"/>
            <a:ext cx="812890" cy="25196"/>
          </a:xfrm>
          <a:prstGeom prst="rect">
            <a:avLst/>
          </a:pr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Rectangle 6"/>
          <p:cNvSpPr>
            <a:spLocks noChangeArrowheads="1"/>
          </p:cNvSpPr>
          <p:nvPr/>
        </p:nvSpPr>
        <p:spPr bwMode="auto">
          <a:xfrm>
            <a:off x="5293114" y="1925894"/>
            <a:ext cx="812890" cy="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Oval 8"/>
          <p:cNvSpPr>
            <a:spLocks noChangeArrowheads="1"/>
          </p:cNvSpPr>
          <p:nvPr/>
        </p:nvSpPr>
        <p:spPr bwMode="auto">
          <a:xfrm>
            <a:off x="5895156" y="1728308"/>
            <a:ext cx="424347" cy="423021"/>
          </a:xfrm>
          <a:prstGeom prst="ellipse">
            <a:avLst/>
          </a:pr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Freeform 14"/>
          <p:cNvSpPr/>
          <p:nvPr/>
        </p:nvSpPr>
        <p:spPr bwMode="auto">
          <a:xfrm>
            <a:off x="7812674" y="1342417"/>
            <a:ext cx="491978" cy="344782"/>
          </a:xfrm>
          <a:custGeom>
            <a:avLst/>
            <a:gdLst>
              <a:gd name="T0" fmla="*/ 232 w 371"/>
              <a:gd name="T1" fmla="*/ 0 h 260"/>
              <a:gd name="T2" fmla="*/ 0 w 371"/>
              <a:gd name="T3" fmla="*/ 196 h 260"/>
              <a:gd name="T4" fmla="*/ 371 w 371"/>
              <a:gd name="T5" fmla="*/ 260 h 260"/>
              <a:gd name="T6" fmla="*/ 232 w 371"/>
              <a:gd name="T7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60">
                <a:moveTo>
                  <a:pt x="232" y="0"/>
                </a:moveTo>
                <a:lnTo>
                  <a:pt x="0" y="196"/>
                </a:lnTo>
                <a:lnTo>
                  <a:pt x="371" y="260"/>
                </a:lnTo>
                <a:lnTo>
                  <a:pt x="2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" name="Freeform 15"/>
          <p:cNvSpPr/>
          <p:nvPr/>
        </p:nvSpPr>
        <p:spPr bwMode="auto">
          <a:xfrm>
            <a:off x="7812674" y="1342417"/>
            <a:ext cx="491978" cy="344782"/>
          </a:xfrm>
          <a:custGeom>
            <a:avLst/>
            <a:gdLst>
              <a:gd name="T0" fmla="*/ 232 w 371"/>
              <a:gd name="T1" fmla="*/ 0 h 260"/>
              <a:gd name="T2" fmla="*/ 0 w 371"/>
              <a:gd name="T3" fmla="*/ 196 h 260"/>
              <a:gd name="T4" fmla="*/ 371 w 371"/>
              <a:gd name="T5" fmla="*/ 260 h 260"/>
              <a:gd name="T6" fmla="*/ 232 w 371"/>
              <a:gd name="T7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60">
                <a:moveTo>
                  <a:pt x="232" y="0"/>
                </a:moveTo>
                <a:lnTo>
                  <a:pt x="0" y="196"/>
                </a:lnTo>
                <a:lnTo>
                  <a:pt x="371" y="260"/>
                </a:lnTo>
                <a:lnTo>
                  <a:pt x="2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" name="Freeform 16"/>
          <p:cNvSpPr/>
          <p:nvPr/>
        </p:nvSpPr>
        <p:spPr bwMode="auto">
          <a:xfrm>
            <a:off x="7987717" y="1342417"/>
            <a:ext cx="144544" cy="108739"/>
          </a:xfrm>
          <a:custGeom>
            <a:avLst/>
            <a:gdLst>
              <a:gd name="T0" fmla="*/ 100 w 109"/>
              <a:gd name="T1" fmla="*/ 0 h 82"/>
              <a:gd name="T2" fmla="*/ 0 w 109"/>
              <a:gd name="T3" fmla="*/ 82 h 82"/>
              <a:gd name="T4" fmla="*/ 90 w 109"/>
              <a:gd name="T5" fmla="*/ 82 h 82"/>
              <a:gd name="T6" fmla="*/ 109 w 109"/>
              <a:gd name="T7" fmla="*/ 82 h 82"/>
              <a:gd name="T8" fmla="*/ 100 w 10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82">
                <a:moveTo>
                  <a:pt x="100" y="0"/>
                </a:moveTo>
                <a:lnTo>
                  <a:pt x="0" y="82"/>
                </a:lnTo>
                <a:lnTo>
                  <a:pt x="90" y="82"/>
                </a:lnTo>
                <a:lnTo>
                  <a:pt x="109" y="82"/>
                </a:lnTo>
                <a:lnTo>
                  <a:pt x="100" y="0"/>
                </a:lnTo>
                <a:close/>
              </a:path>
            </a:pathLst>
          </a:custGeom>
          <a:solidFill>
            <a:srgbClr val="6D0A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" name="Freeform 17"/>
          <p:cNvSpPr/>
          <p:nvPr/>
        </p:nvSpPr>
        <p:spPr bwMode="auto">
          <a:xfrm>
            <a:off x="7987717" y="1342417"/>
            <a:ext cx="144544" cy="108739"/>
          </a:xfrm>
          <a:custGeom>
            <a:avLst/>
            <a:gdLst>
              <a:gd name="T0" fmla="*/ 100 w 109"/>
              <a:gd name="T1" fmla="*/ 0 h 82"/>
              <a:gd name="T2" fmla="*/ 0 w 109"/>
              <a:gd name="T3" fmla="*/ 82 h 82"/>
              <a:gd name="T4" fmla="*/ 90 w 109"/>
              <a:gd name="T5" fmla="*/ 82 h 82"/>
              <a:gd name="T6" fmla="*/ 109 w 109"/>
              <a:gd name="T7" fmla="*/ 82 h 82"/>
              <a:gd name="T8" fmla="*/ 100 w 109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82">
                <a:moveTo>
                  <a:pt x="100" y="0"/>
                </a:moveTo>
                <a:lnTo>
                  <a:pt x="0" y="82"/>
                </a:lnTo>
                <a:lnTo>
                  <a:pt x="90" y="82"/>
                </a:lnTo>
                <a:lnTo>
                  <a:pt x="109" y="82"/>
                </a:lnTo>
                <a:lnTo>
                  <a:pt x="1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Freeform 18"/>
          <p:cNvSpPr/>
          <p:nvPr/>
        </p:nvSpPr>
        <p:spPr bwMode="auto">
          <a:xfrm>
            <a:off x="6413654" y="1451156"/>
            <a:ext cx="259913" cy="474738"/>
          </a:xfrm>
          <a:custGeom>
            <a:avLst/>
            <a:gdLst>
              <a:gd name="T0" fmla="*/ 118 w 196"/>
              <a:gd name="T1" fmla="*/ 0 h 358"/>
              <a:gd name="T2" fmla="*/ 0 w 196"/>
              <a:gd name="T3" fmla="*/ 358 h 358"/>
              <a:gd name="T4" fmla="*/ 196 w 196"/>
              <a:gd name="T5" fmla="*/ 358 h 358"/>
              <a:gd name="T6" fmla="*/ 118 w 196"/>
              <a:gd name="T7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358">
                <a:moveTo>
                  <a:pt x="118" y="0"/>
                </a:moveTo>
                <a:lnTo>
                  <a:pt x="0" y="358"/>
                </a:lnTo>
                <a:lnTo>
                  <a:pt x="196" y="358"/>
                </a:lnTo>
                <a:lnTo>
                  <a:pt x="1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Freeform 19"/>
          <p:cNvSpPr/>
          <p:nvPr/>
        </p:nvSpPr>
        <p:spPr bwMode="auto">
          <a:xfrm>
            <a:off x="6413654" y="1451156"/>
            <a:ext cx="259913" cy="474738"/>
          </a:xfrm>
          <a:custGeom>
            <a:avLst/>
            <a:gdLst>
              <a:gd name="T0" fmla="*/ 118 w 196"/>
              <a:gd name="T1" fmla="*/ 0 h 358"/>
              <a:gd name="T2" fmla="*/ 0 w 196"/>
              <a:gd name="T3" fmla="*/ 358 h 358"/>
              <a:gd name="T4" fmla="*/ 196 w 196"/>
              <a:gd name="T5" fmla="*/ 358 h 358"/>
              <a:gd name="T6" fmla="*/ 118 w 196"/>
              <a:gd name="T7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358">
                <a:moveTo>
                  <a:pt x="118" y="0"/>
                </a:moveTo>
                <a:lnTo>
                  <a:pt x="0" y="358"/>
                </a:lnTo>
                <a:lnTo>
                  <a:pt x="196" y="358"/>
                </a:lnTo>
                <a:lnTo>
                  <a:pt x="1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Freeform 20"/>
          <p:cNvSpPr/>
          <p:nvPr/>
        </p:nvSpPr>
        <p:spPr bwMode="auto">
          <a:xfrm>
            <a:off x="6413654" y="1451156"/>
            <a:ext cx="156478" cy="474738"/>
          </a:xfrm>
          <a:custGeom>
            <a:avLst/>
            <a:gdLst>
              <a:gd name="T0" fmla="*/ 118 w 118"/>
              <a:gd name="T1" fmla="*/ 0 h 358"/>
              <a:gd name="T2" fmla="*/ 0 w 118"/>
              <a:gd name="T3" fmla="*/ 358 h 358"/>
              <a:gd name="T4" fmla="*/ 118 w 118"/>
              <a:gd name="T5" fmla="*/ 358 h 358"/>
              <a:gd name="T6" fmla="*/ 71 w 118"/>
              <a:gd name="T7" fmla="*/ 358 h 358"/>
              <a:gd name="T8" fmla="*/ 118 w 118"/>
              <a:gd name="T9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58">
                <a:moveTo>
                  <a:pt x="118" y="0"/>
                </a:moveTo>
                <a:lnTo>
                  <a:pt x="0" y="358"/>
                </a:lnTo>
                <a:lnTo>
                  <a:pt x="118" y="358"/>
                </a:lnTo>
                <a:lnTo>
                  <a:pt x="71" y="358"/>
                </a:lnTo>
                <a:lnTo>
                  <a:pt x="118" y="0"/>
                </a:lnTo>
                <a:close/>
              </a:path>
            </a:pathLst>
          </a:cu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Freeform 21"/>
          <p:cNvSpPr/>
          <p:nvPr/>
        </p:nvSpPr>
        <p:spPr bwMode="auto">
          <a:xfrm>
            <a:off x="6413654" y="1451156"/>
            <a:ext cx="156478" cy="474738"/>
          </a:xfrm>
          <a:custGeom>
            <a:avLst/>
            <a:gdLst>
              <a:gd name="T0" fmla="*/ 118 w 118"/>
              <a:gd name="T1" fmla="*/ 0 h 358"/>
              <a:gd name="T2" fmla="*/ 0 w 118"/>
              <a:gd name="T3" fmla="*/ 358 h 358"/>
              <a:gd name="T4" fmla="*/ 118 w 118"/>
              <a:gd name="T5" fmla="*/ 358 h 358"/>
              <a:gd name="T6" fmla="*/ 71 w 118"/>
              <a:gd name="T7" fmla="*/ 358 h 358"/>
              <a:gd name="T8" fmla="*/ 118 w 118"/>
              <a:gd name="T9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58">
                <a:moveTo>
                  <a:pt x="118" y="0"/>
                </a:moveTo>
                <a:lnTo>
                  <a:pt x="0" y="358"/>
                </a:lnTo>
                <a:lnTo>
                  <a:pt x="118" y="358"/>
                </a:lnTo>
                <a:lnTo>
                  <a:pt x="71" y="358"/>
                </a:lnTo>
                <a:lnTo>
                  <a:pt x="1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Freeform 22"/>
          <p:cNvSpPr/>
          <p:nvPr/>
        </p:nvSpPr>
        <p:spPr bwMode="auto">
          <a:xfrm>
            <a:off x="6507807" y="1451156"/>
            <a:ext cx="62326" cy="474738"/>
          </a:xfrm>
          <a:custGeom>
            <a:avLst/>
            <a:gdLst>
              <a:gd name="T0" fmla="*/ 47 w 47"/>
              <a:gd name="T1" fmla="*/ 0 h 358"/>
              <a:gd name="T2" fmla="*/ 47 w 47"/>
              <a:gd name="T3" fmla="*/ 0 h 358"/>
              <a:gd name="T4" fmla="*/ 0 w 47"/>
              <a:gd name="T5" fmla="*/ 358 h 358"/>
              <a:gd name="T6" fmla="*/ 47 w 47"/>
              <a:gd name="T7" fmla="*/ 358 h 358"/>
              <a:gd name="T8" fmla="*/ 47 w 47"/>
              <a:gd name="T9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58">
                <a:moveTo>
                  <a:pt x="47" y="0"/>
                </a:moveTo>
                <a:lnTo>
                  <a:pt x="47" y="0"/>
                </a:lnTo>
                <a:lnTo>
                  <a:pt x="0" y="358"/>
                </a:lnTo>
                <a:lnTo>
                  <a:pt x="47" y="358"/>
                </a:lnTo>
                <a:lnTo>
                  <a:pt x="47" y="0"/>
                </a:lnTo>
                <a:close/>
              </a:path>
            </a:pathLst>
          </a:custGeom>
          <a:solidFill>
            <a:srgbClr val="8E8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23"/>
          <p:cNvSpPr/>
          <p:nvPr/>
        </p:nvSpPr>
        <p:spPr bwMode="auto">
          <a:xfrm>
            <a:off x="6507807" y="1451156"/>
            <a:ext cx="62326" cy="474738"/>
          </a:xfrm>
          <a:custGeom>
            <a:avLst/>
            <a:gdLst>
              <a:gd name="T0" fmla="*/ 47 w 47"/>
              <a:gd name="T1" fmla="*/ 0 h 358"/>
              <a:gd name="T2" fmla="*/ 47 w 47"/>
              <a:gd name="T3" fmla="*/ 0 h 358"/>
              <a:gd name="T4" fmla="*/ 0 w 47"/>
              <a:gd name="T5" fmla="*/ 358 h 358"/>
              <a:gd name="T6" fmla="*/ 47 w 47"/>
              <a:gd name="T7" fmla="*/ 358 h 358"/>
              <a:gd name="T8" fmla="*/ 47 w 47"/>
              <a:gd name="T9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58">
                <a:moveTo>
                  <a:pt x="47" y="0"/>
                </a:moveTo>
                <a:lnTo>
                  <a:pt x="47" y="0"/>
                </a:lnTo>
                <a:lnTo>
                  <a:pt x="0" y="358"/>
                </a:lnTo>
                <a:lnTo>
                  <a:pt x="47" y="358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4" name="Rectangle 24"/>
          <p:cNvSpPr>
            <a:spLocks noChangeArrowheads="1"/>
          </p:cNvSpPr>
          <p:nvPr/>
        </p:nvSpPr>
        <p:spPr bwMode="auto">
          <a:xfrm>
            <a:off x="6570132" y="1451156"/>
            <a:ext cx="2274235" cy="950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5" name="Rectangle 25"/>
          <p:cNvSpPr>
            <a:spLocks noChangeArrowheads="1"/>
          </p:cNvSpPr>
          <p:nvPr/>
        </p:nvSpPr>
        <p:spPr bwMode="auto">
          <a:xfrm>
            <a:off x="6570132" y="1451156"/>
            <a:ext cx="2274235" cy="95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6" name="Freeform 26"/>
          <p:cNvSpPr/>
          <p:nvPr/>
        </p:nvSpPr>
        <p:spPr bwMode="auto">
          <a:xfrm>
            <a:off x="8107065" y="1451156"/>
            <a:ext cx="656412" cy="759847"/>
          </a:xfrm>
          <a:custGeom>
            <a:avLst/>
            <a:gdLst>
              <a:gd name="T0" fmla="*/ 19 w 495"/>
              <a:gd name="T1" fmla="*/ 0 h 573"/>
              <a:gd name="T2" fmla="*/ 0 w 495"/>
              <a:gd name="T3" fmla="*/ 0 h 573"/>
              <a:gd name="T4" fmla="*/ 62 w 495"/>
              <a:gd name="T5" fmla="*/ 521 h 573"/>
              <a:gd name="T6" fmla="*/ 488 w 495"/>
              <a:gd name="T7" fmla="*/ 573 h 573"/>
              <a:gd name="T8" fmla="*/ 495 w 495"/>
              <a:gd name="T9" fmla="*/ 537 h 573"/>
              <a:gd name="T10" fmla="*/ 175 w 495"/>
              <a:gd name="T11" fmla="*/ 500 h 573"/>
              <a:gd name="T12" fmla="*/ 175 w 495"/>
              <a:gd name="T13" fmla="*/ 500 h 573"/>
              <a:gd name="T14" fmla="*/ 83 w 495"/>
              <a:gd name="T15" fmla="*/ 488 h 573"/>
              <a:gd name="T16" fmla="*/ 78 w 495"/>
              <a:gd name="T17" fmla="*/ 488 h 573"/>
              <a:gd name="T18" fmla="*/ 71 w 495"/>
              <a:gd name="T19" fmla="*/ 431 h 573"/>
              <a:gd name="T20" fmla="*/ 71 w 495"/>
              <a:gd name="T21" fmla="*/ 431 h 573"/>
              <a:gd name="T22" fmla="*/ 50 w 495"/>
              <a:gd name="T23" fmla="*/ 249 h 573"/>
              <a:gd name="T24" fmla="*/ 19 w 495"/>
              <a:gd name="T25" fmla="*/ 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5" h="573">
                <a:moveTo>
                  <a:pt x="19" y="0"/>
                </a:moveTo>
                <a:lnTo>
                  <a:pt x="0" y="0"/>
                </a:lnTo>
                <a:lnTo>
                  <a:pt x="62" y="521"/>
                </a:lnTo>
                <a:lnTo>
                  <a:pt x="488" y="573"/>
                </a:lnTo>
                <a:lnTo>
                  <a:pt x="495" y="537"/>
                </a:lnTo>
                <a:lnTo>
                  <a:pt x="175" y="500"/>
                </a:lnTo>
                <a:lnTo>
                  <a:pt x="175" y="500"/>
                </a:lnTo>
                <a:lnTo>
                  <a:pt x="83" y="488"/>
                </a:lnTo>
                <a:lnTo>
                  <a:pt x="78" y="488"/>
                </a:lnTo>
                <a:lnTo>
                  <a:pt x="71" y="431"/>
                </a:lnTo>
                <a:lnTo>
                  <a:pt x="71" y="431"/>
                </a:lnTo>
                <a:lnTo>
                  <a:pt x="50" y="249"/>
                </a:lnTo>
                <a:lnTo>
                  <a:pt x="19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7" name="Freeform 27"/>
          <p:cNvSpPr/>
          <p:nvPr/>
        </p:nvSpPr>
        <p:spPr bwMode="auto">
          <a:xfrm>
            <a:off x="8107065" y="1451156"/>
            <a:ext cx="656412" cy="759847"/>
          </a:xfrm>
          <a:custGeom>
            <a:avLst/>
            <a:gdLst>
              <a:gd name="T0" fmla="*/ 19 w 495"/>
              <a:gd name="T1" fmla="*/ 0 h 573"/>
              <a:gd name="T2" fmla="*/ 0 w 495"/>
              <a:gd name="T3" fmla="*/ 0 h 573"/>
              <a:gd name="T4" fmla="*/ 62 w 495"/>
              <a:gd name="T5" fmla="*/ 521 h 573"/>
              <a:gd name="T6" fmla="*/ 488 w 495"/>
              <a:gd name="T7" fmla="*/ 573 h 573"/>
              <a:gd name="T8" fmla="*/ 495 w 495"/>
              <a:gd name="T9" fmla="*/ 537 h 573"/>
              <a:gd name="T10" fmla="*/ 175 w 495"/>
              <a:gd name="T11" fmla="*/ 500 h 573"/>
              <a:gd name="T12" fmla="*/ 175 w 495"/>
              <a:gd name="T13" fmla="*/ 500 h 573"/>
              <a:gd name="T14" fmla="*/ 83 w 495"/>
              <a:gd name="T15" fmla="*/ 488 h 573"/>
              <a:gd name="T16" fmla="*/ 78 w 495"/>
              <a:gd name="T17" fmla="*/ 488 h 573"/>
              <a:gd name="T18" fmla="*/ 71 w 495"/>
              <a:gd name="T19" fmla="*/ 431 h 573"/>
              <a:gd name="T20" fmla="*/ 71 w 495"/>
              <a:gd name="T21" fmla="*/ 431 h 573"/>
              <a:gd name="T22" fmla="*/ 50 w 495"/>
              <a:gd name="T23" fmla="*/ 249 h 573"/>
              <a:gd name="T24" fmla="*/ 19 w 495"/>
              <a:gd name="T25" fmla="*/ 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5" h="573">
                <a:moveTo>
                  <a:pt x="19" y="0"/>
                </a:moveTo>
                <a:lnTo>
                  <a:pt x="0" y="0"/>
                </a:lnTo>
                <a:lnTo>
                  <a:pt x="62" y="521"/>
                </a:lnTo>
                <a:lnTo>
                  <a:pt x="488" y="573"/>
                </a:lnTo>
                <a:lnTo>
                  <a:pt x="495" y="537"/>
                </a:lnTo>
                <a:lnTo>
                  <a:pt x="175" y="500"/>
                </a:lnTo>
                <a:lnTo>
                  <a:pt x="175" y="500"/>
                </a:lnTo>
                <a:lnTo>
                  <a:pt x="83" y="488"/>
                </a:lnTo>
                <a:lnTo>
                  <a:pt x="78" y="488"/>
                </a:lnTo>
                <a:lnTo>
                  <a:pt x="71" y="431"/>
                </a:lnTo>
                <a:lnTo>
                  <a:pt x="71" y="431"/>
                </a:lnTo>
                <a:lnTo>
                  <a:pt x="50" y="249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8" name="Freeform 28"/>
          <p:cNvSpPr/>
          <p:nvPr/>
        </p:nvSpPr>
        <p:spPr bwMode="auto">
          <a:xfrm>
            <a:off x="8120326" y="1342417"/>
            <a:ext cx="802281" cy="820847"/>
          </a:xfrm>
          <a:custGeom>
            <a:avLst/>
            <a:gdLst>
              <a:gd name="T0" fmla="*/ 0 w 605"/>
              <a:gd name="T1" fmla="*/ 0 h 619"/>
              <a:gd name="T2" fmla="*/ 605 w 605"/>
              <a:gd name="T3" fmla="*/ 40 h 619"/>
              <a:gd name="T4" fmla="*/ 494 w 605"/>
              <a:gd name="T5" fmla="*/ 619 h 619"/>
              <a:gd name="T6" fmla="*/ 68 w 605"/>
              <a:gd name="T7" fmla="*/ 570 h 619"/>
              <a:gd name="T8" fmla="*/ 0 w 605"/>
              <a:gd name="T9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5" h="619">
                <a:moveTo>
                  <a:pt x="0" y="0"/>
                </a:moveTo>
                <a:lnTo>
                  <a:pt x="605" y="40"/>
                </a:lnTo>
                <a:lnTo>
                  <a:pt x="494" y="619"/>
                </a:lnTo>
                <a:lnTo>
                  <a:pt x="68" y="570"/>
                </a:lnTo>
                <a:lnTo>
                  <a:pt x="0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9" name="Freeform 29"/>
          <p:cNvSpPr/>
          <p:nvPr/>
        </p:nvSpPr>
        <p:spPr bwMode="auto">
          <a:xfrm>
            <a:off x="8120326" y="1342417"/>
            <a:ext cx="802281" cy="820847"/>
          </a:xfrm>
          <a:custGeom>
            <a:avLst/>
            <a:gdLst>
              <a:gd name="T0" fmla="*/ 0 w 605"/>
              <a:gd name="T1" fmla="*/ 0 h 619"/>
              <a:gd name="T2" fmla="*/ 605 w 605"/>
              <a:gd name="T3" fmla="*/ 40 h 619"/>
              <a:gd name="T4" fmla="*/ 494 w 605"/>
              <a:gd name="T5" fmla="*/ 619 h 619"/>
              <a:gd name="T6" fmla="*/ 68 w 605"/>
              <a:gd name="T7" fmla="*/ 570 h 619"/>
              <a:gd name="T8" fmla="*/ 0 w 605"/>
              <a:gd name="T9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5" h="619">
                <a:moveTo>
                  <a:pt x="0" y="0"/>
                </a:moveTo>
                <a:lnTo>
                  <a:pt x="605" y="40"/>
                </a:lnTo>
                <a:lnTo>
                  <a:pt x="494" y="619"/>
                </a:lnTo>
                <a:lnTo>
                  <a:pt x="68" y="57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Freeform 30"/>
          <p:cNvSpPr/>
          <p:nvPr/>
        </p:nvSpPr>
        <p:spPr bwMode="auto">
          <a:xfrm>
            <a:off x="8173369" y="1781351"/>
            <a:ext cx="27848" cy="241347"/>
          </a:xfrm>
          <a:custGeom>
            <a:avLst/>
            <a:gdLst>
              <a:gd name="T0" fmla="*/ 0 w 21"/>
              <a:gd name="T1" fmla="*/ 0 h 182"/>
              <a:gd name="T2" fmla="*/ 0 w 21"/>
              <a:gd name="T3" fmla="*/ 0 h 182"/>
              <a:gd name="T4" fmla="*/ 21 w 21"/>
              <a:gd name="T5" fmla="*/ 182 h 182"/>
              <a:gd name="T6" fmla="*/ 0 w 21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2">
                <a:moveTo>
                  <a:pt x="0" y="0"/>
                </a:moveTo>
                <a:lnTo>
                  <a:pt x="0" y="0"/>
                </a:lnTo>
                <a:lnTo>
                  <a:pt x="21" y="182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2" name="Freeform 31"/>
          <p:cNvSpPr/>
          <p:nvPr/>
        </p:nvSpPr>
        <p:spPr bwMode="auto">
          <a:xfrm>
            <a:off x="8173369" y="1781351"/>
            <a:ext cx="27848" cy="241347"/>
          </a:xfrm>
          <a:custGeom>
            <a:avLst/>
            <a:gdLst>
              <a:gd name="T0" fmla="*/ 0 w 21"/>
              <a:gd name="T1" fmla="*/ 0 h 182"/>
              <a:gd name="T2" fmla="*/ 0 w 21"/>
              <a:gd name="T3" fmla="*/ 0 h 182"/>
              <a:gd name="T4" fmla="*/ 21 w 21"/>
              <a:gd name="T5" fmla="*/ 182 h 182"/>
              <a:gd name="T6" fmla="*/ 0 w 21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2">
                <a:moveTo>
                  <a:pt x="0" y="0"/>
                </a:moveTo>
                <a:lnTo>
                  <a:pt x="0" y="0"/>
                </a:lnTo>
                <a:lnTo>
                  <a:pt x="21" y="18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4" name="Freeform 33"/>
          <p:cNvSpPr/>
          <p:nvPr/>
        </p:nvSpPr>
        <p:spPr bwMode="auto">
          <a:xfrm>
            <a:off x="8173369" y="1372917"/>
            <a:ext cx="659064" cy="649781"/>
          </a:xfrm>
          <a:custGeom>
            <a:avLst/>
            <a:gdLst>
              <a:gd name="T0" fmla="*/ 307 w 497"/>
              <a:gd name="T1" fmla="*/ 0 h 490"/>
              <a:gd name="T2" fmla="*/ 0 w 497"/>
              <a:gd name="T3" fmla="*/ 308 h 490"/>
              <a:gd name="T4" fmla="*/ 21 w 497"/>
              <a:gd name="T5" fmla="*/ 490 h 490"/>
              <a:gd name="T6" fmla="*/ 497 w 497"/>
              <a:gd name="T7" fmla="*/ 12 h 490"/>
              <a:gd name="T8" fmla="*/ 307 w 497"/>
              <a:gd name="T9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" h="490">
                <a:moveTo>
                  <a:pt x="307" y="0"/>
                </a:moveTo>
                <a:lnTo>
                  <a:pt x="0" y="308"/>
                </a:lnTo>
                <a:lnTo>
                  <a:pt x="21" y="490"/>
                </a:lnTo>
                <a:lnTo>
                  <a:pt x="497" y="12"/>
                </a:lnTo>
                <a:lnTo>
                  <a:pt x="3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5" name="Freeform 34"/>
          <p:cNvSpPr/>
          <p:nvPr/>
        </p:nvSpPr>
        <p:spPr bwMode="auto">
          <a:xfrm>
            <a:off x="8217129" y="2098285"/>
            <a:ext cx="122000" cy="15913"/>
          </a:xfrm>
          <a:custGeom>
            <a:avLst/>
            <a:gdLst>
              <a:gd name="T0" fmla="*/ 0 w 92"/>
              <a:gd name="T1" fmla="*/ 0 h 12"/>
              <a:gd name="T2" fmla="*/ 0 w 92"/>
              <a:gd name="T3" fmla="*/ 0 h 12"/>
              <a:gd name="T4" fmla="*/ 92 w 92"/>
              <a:gd name="T5" fmla="*/ 12 h 12"/>
              <a:gd name="T6" fmla="*/ 0 w 92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12">
                <a:moveTo>
                  <a:pt x="0" y="0"/>
                </a:moveTo>
                <a:lnTo>
                  <a:pt x="0" y="0"/>
                </a:lnTo>
                <a:lnTo>
                  <a:pt x="92" y="12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6" name="Freeform 35"/>
          <p:cNvSpPr/>
          <p:nvPr/>
        </p:nvSpPr>
        <p:spPr bwMode="auto">
          <a:xfrm>
            <a:off x="8217129" y="2098285"/>
            <a:ext cx="122000" cy="15913"/>
          </a:xfrm>
          <a:custGeom>
            <a:avLst/>
            <a:gdLst>
              <a:gd name="T0" fmla="*/ 0 w 92"/>
              <a:gd name="T1" fmla="*/ 0 h 12"/>
              <a:gd name="T2" fmla="*/ 0 w 92"/>
              <a:gd name="T3" fmla="*/ 0 h 12"/>
              <a:gd name="T4" fmla="*/ 92 w 92"/>
              <a:gd name="T5" fmla="*/ 12 h 12"/>
              <a:gd name="T6" fmla="*/ 0 w 92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12">
                <a:moveTo>
                  <a:pt x="0" y="0"/>
                </a:moveTo>
                <a:lnTo>
                  <a:pt x="0" y="0"/>
                </a:lnTo>
                <a:lnTo>
                  <a:pt x="92" y="1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8" name="Freeform 37"/>
          <p:cNvSpPr/>
          <p:nvPr/>
        </p:nvSpPr>
        <p:spPr bwMode="auto">
          <a:xfrm>
            <a:off x="8217129" y="1395460"/>
            <a:ext cx="705477" cy="718738"/>
          </a:xfrm>
          <a:custGeom>
            <a:avLst/>
            <a:gdLst>
              <a:gd name="T0" fmla="*/ 530 w 532"/>
              <a:gd name="T1" fmla="*/ 0 h 542"/>
              <a:gd name="T2" fmla="*/ 0 w 532"/>
              <a:gd name="T3" fmla="*/ 530 h 542"/>
              <a:gd name="T4" fmla="*/ 92 w 532"/>
              <a:gd name="T5" fmla="*/ 542 h 542"/>
              <a:gd name="T6" fmla="*/ 509 w 532"/>
              <a:gd name="T7" fmla="*/ 123 h 542"/>
              <a:gd name="T8" fmla="*/ 532 w 532"/>
              <a:gd name="T9" fmla="*/ 0 h 542"/>
              <a:gd name="T10" fmla="*/ 530 w 532"/>
              <a:gd name="T11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42">
                <a:moveTo>
                  <a:pt x="530" y="0"/>
                </a:moveTo>
                <a:lnTo>
                  <a:pt x="0" y="530"/>
                </a:lnTo>
                <a:lnTo>
                  <a:pt x="92" y="542"/>
                </a:lnTo>
                <a:lnTo>
                  <a:pt x="509" y="123"/>
                </a:lnTo>
                <a:lnTo>
                  <a:pt x="532" y="0"/>
                </a:lnTo>
                <a:lnTo>
                  <a:pt x="5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9" name="Rectangle 38"/>
          <p:cNvSpPr>
            <a:spLocks noChangeArrowheads="1"/>
          </p:cNvSpPr>
          <p:nvPr/>
        </p:nvSpPr>
        <p:spPr bwMode="auto">
          <a:xfrm>
            <a:off x="6754459" y="1524091"/>
            <a:ext cx="115370" cy="1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0" name="Rectangle 39"/>
          <p:cNvSpPr>
            <a:spLocks noChangeArrowheads="1"/>
          </p:cNvSpPr>
          <p:nvPr/>
        </p:nvSpPr>
        <p:spPr bwMode="auto">
          <a:xfrm>
            <a:off x="6803523" y="1524091"/>
            <a:ext cx="771781" cy="1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1" name="Rectangle 40"/>
          <p:cNvSpPr>
            <a:spLocks noChangeArrowheads="1"/>
          </p:cNvSpPr>
          <p:nvPr/>
        </p:nvSpPr>
        <p:spPr bwMode="auto">
          <a:xfrm>
            <a:off x="7505022" y="2249459"/>
            <a:ext cx="530434" cy="11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READ MORE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2" name="Rectangle 41"/>
          <p:cNvSpPr>
            <a:spLocks noChangeArrowheads="1"/>
          </p:cNvSpPr>
          <p:nvPr/>
        </p:nvSpPr>
        <p:spPr bwMode="auto">
          <a:xfrm>
            <a:off x="6759763" y="1780025"/>
            <a:ext cx="6232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3" name="Rectangle 42"/>
          <p:cNvSpPr>
            <a:spLocks noChangeArrowheads="1"/>
          </p:cNvSpPr>
          <p:nvPr/>
        </p:nvSpPr>
        <p:spPr bwMode="auto">
          <a:xfrm>
            <a:off x="6787610" y="1780025"/>
            <a:ext cx="57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4" name="Rectangle 43"/>
          <p:cNvSpPr>
            <a:spLocks noChangeArrowheads="1"/>
          </p:cNvSpPr>
          <p:nvPr/>
        </p:nvSpPr>
        <p:spPr bwMode="auto">
          <a:xfrm>
            <a:off x="6822088" y="1780025"/>
            <a:ext cx="4773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5" name="Rectangle 44"/>
          <p:cNvSpPr>
            <a:spLocks noChangeArrowheads="1"/>
          </p:cNvSpPr>
          <p:nvPr/>
        </p:nvSpPr>
        <p:spPr bwMode="auto">
          <a:xfrm>
            <a:off x="6843306" y="1780025"/>
            <a:ext cx="611325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6" name="Rectangle 45"/>
          <p:cNvSpPr>
            <a:spLocks noChangeArrowheads="1"/>
          </p:cNvSpPr>
          <p:nvPr/>
        </p:nvSpPr>
        <p:spPr bwMode="auto">
          <a:xfrm>
            <a:off x="7455957" y="1780025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7" name="Rectangle 46"/>
          <p:cNvSpPr>
            <a:spLocks noChangeArrowheads="1"/>
          </p:cNvSpPr>
          <p:nvPr/>
        </p:nvSpPr>
        <p:spPr bwMode="auto">
          <a:xfrm>
            <a:off x="7475849" y="1780025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" name="Rectangle 47"/>
          <p:cNvSpPr>
            <a:spLocks noChangeArrowheads="1"/>
          </p:cNvSpPr>
          <p:nvPr/>
        </p:nvSpPr>
        <p:spPr bwMode="auto">
          <a:xfrm>
            <a:off x="7498392" y="1780025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9" name="Rectangle 48"/>
          <p:cNvSpPr>
            <a:spLocks noChangeArrowheads="1"/>
          </p:cNvSpPr>
          <p:nvPr/>
        </p:nvSpPr>
        <p:spPr bwMode="auto">
          <a:xfrm>
            <a:off x="7526240" y="1780025"/>
            <a:ext cx="1379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0" name="Rectangle 49"/>
          <p:cNvSpPr>
            <a:spLocks noChangeArrowheads="1"/>
          </p:cNvSpPr>
          <p:nvPr/>
        </p:nvSpPr>
        <p:spPr bwMode="auto">
          <a:xfrm>
            <a:off x="7650892" y="1780025"/>
            <a:ext cx="54370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Rectangle 50"/>
          <p:cNvSpPr>
            <a:spLocks noChangeArrowheads="1"/>
          </p:cNvSpPr>
          <p:nvPr/>
        </p:nvSpPr>
        <p:spPr bwMode="auto">
          <a:xfrm>
            <a:off x="7680066" y="1780025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2" name="Rectangle 51"/>
          <p:cNvSpPr>
            <a:spLocks noChangeArrowheads="1"/>
          </p:cNvSpPr>
          <p:nvPr/>
        </p:nvSpPr>
        <p:spPr bwMode="auto">
          <a:xfrm>
            <a:off x="7699956" y="1780025"/>
            <a:ext cx="151174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etuer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3" name="Rectangle 52"/>
          <p:cNvSpPr>
            <a:spLocks noChangeArrowheads="1"/>
          </p:cNvSpPr>
          <p:nvPr/>
        </p:nvSpPr>
        <p:spPr bwMode="auto">
          <a:xfrm>
            <a:off x="6759763" y="1855612"/>
            <a:ext cx="351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4" name="Rectangle 53"/>
          <p:cNvSpPr>
            <a:spLocks noChangeArrowheads="1"/>
          </p:cNvSpPr>
          <p:nvPr/>
        </p:nvSpPr>
        <p:spPr bwMode="auto">
          <a:xfrm>
            <a:off x="7101893" y="1855612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5" name="Rectangle 54"/>
          <p:cNvSpPr>
            <a:spLocks noChangeArrowheads="1"/>
          </p:cNvSpPr>
          <p:nvPr/>
        </p:nvSpPr>
        <p:spPr bwMode="auto">
          <a:xfrm>
            <a:off x="7121784" y="1855612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6" name="Rectangle 55"/>
          <p:cNvSpPr>
            <a:spLocks noChangeArrowheads="1"/>
          </p:cNvSpPr>
          <p:nvPr/>
        </p:nvSpPr>
        <p:spPr bwMode="auto">
          <a:xfrm>
            <a:off x="7131067" y="1855612"/>
            <a:ext cx="45484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 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7" name="Rectangle 56"/>
          <p:cNvSpPr>
            <a:spLocks noChangeArrowheads="1"/>
          </p:cNvSpPr>
          <p:nvPr/>
        </p:nvSpPr>
        <p:spPr bwMode="auto">
          <a:xfrm>
            <a:off x="7585913" y="1855612"/>
            <a:ext cx="7558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8" name="Rectangle 57"/>
          <p:cNvSpPr>
            <a:spLocks noChangeArrowheads="1"/>
          </p:cNvSpPr>
          <p:nvPr/>
        </p:nvSpPr>
        <p:spPr bwMode="auto">
          <a:xfrm>
            <a:off x="7637631" y="1855612"/>
            <a:ext cx="179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y nibh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9" name="Rectangle 58"/>
          <p:cNvSpPr>
            <a:spLocks noChangeArrowheads="1"/>
          </p:cNvSpPr>
          <p:nvPr/>
        </p:nvSpPr>
        <p:spPr bwMode="auto">
          <a:xfrm>
            <a:off x="6759763" y="1931198"/>
            <a:ext cx="423021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euismod 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0" name="Rectangle 59"/>
          <p:cNvSpPr>
            <a:spLocks noChangeArrowheads="1"/>
          </p:cNvSpPr>
          <p:nvPr/>
        </p:nvSpPr>
        <p:spPr bwMode="auto">
          <a:xfrm>
            <a:off x="7184110" y="1931198"/>
            <a:ext cx="5569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1" name="Rectangle 60"/>
          <p:cNvSpPr>
            <a:spLocks noChangeArrowheads="1"/>
          </p:cNvSpPr>
          <p:nvPr/>
        </p:nvSpPr>
        <p:spPr bwMode="auto">
          <a:xfrm>
            <a:off x="7218588" y="1931198"/>
            <a:ext cx="19758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2" name="Rectangle 61"/>
          <p:cNvSpPr>
            <a:spLocks noChangeArrowheads="1"/>
          </p:cNvSpPr>
          <p:nvPr/>
        </p:nvSpPr>
        <p:spPr bwMode="auto">
          <a:xfrm>
            <a:off x="7400261" y="1931198"/>
            <a:ext cx="46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3" name="Rectangle 62"/>
          <p:cNvSpPr>
            <a:spLocks noChangeArrowheads="1"/>
          </p:cNvSpPr>
          <p:nvPr/>
        </p:nvSpPr>
        <p:spPr bwMode="auto">
          <a:xfrm>
            <a:off x="7420153" y="1931198"/>
            <a:ext cx="225434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4" name="Rectangle 63"/>
          <p:cNvSpPr>
            <a:spLocks noChangeArrowheads="1"/>
          </p:cNvSpPr>
          <p:nvPr/>
        </p:nvSpPr>
        <p:spPr bwMode="auto">
          <a:xfrm>
            <a:off x="7636304" y="1931198"/>
            <a:ext cx="46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5" name="Rectangle 64"/>
          <p:cNvSpPr>
            <a:spLocks noChangeArrowheads="1"/>
          </p:cNvSpPr>
          <p:nvPr/>
        </p:nvSpPr>
        <p:spPr bwMode="auto">
          <a:xfrm>
            <a:off x="7656196" y="1931198"/>
            <a:ext cx="23471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 magna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6" name="Rectangle 65"/>
          <p:cNvSpPr>
            <a:spLocks noChangeArrowheads="1"/>
          </p:cNvSpPr>
          <p:nvPr/>
        </p:nvSpPr>
        <p:spPr bwMode="auto">
          <a:xfrm>
            <a:off x="6759763" y="2008111"/>
            <a:ext cx="2691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7" name="Rectangle 66"/>
          <p:cNvSpPr>
            <a:spLocks noChangeArrowheads="1"/>
          </p:cNvSpPr>
          <p:nvPr/>
        </p:nvSpPr>
        <p:spPr bwMode="auto">
          <a:xfrm>
            <a:off x="7015697" y="2008111"/>
            <a:ext cx="4773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8" name="Rectangle 67"/>
          <p:cNvSpPr>
            <a:spLocks noChangeArrowheads="1"/>
          </p:cNvSpPr>
          <p:nvPr/>
        </p:nvSpPr>
        <p:spPr bwMode="auto">
          <a:xfrm>
            <a:off x="7036914" y="2008111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9" name="Rectangle 68"/>
          <p:cNvSpPr>
            <a:spLocks noChangeArrowheads="1"/>
          </p:cNvSpPr>
          <p:nvPr/>
        </p:nvSpPr>
        <p:spPr bwMode="auto">
          <a:xfrm>
            <a:off x="7066088" y="2008111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0" name="Rectangle 69"/>
          <p:cNvSpPr>
            <a:spLocks noChangeArrowheads="1"/>
          </p:cNvSpPr>
          <p:nvPr/>
        </p:nvSpPr>
        <p:spPr bwMode="auto">
          <a:xfrm>
            <a:off x="7100566" y="2008111"/>
            <a:ext cx="57022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1" name="Rectangle 70"/>
          <p:cNvSpPr>
            <a:spLocks noChangeArrowheads="1"/>
          </p:cNvSpPr>
          <p:nvPr/>
        </p:nvSpPr>
        <p:spPr bwMode="auto">
          <a:xfrm>
            <a:off x="7129740" y="2008111"/>
            <a:ext cx="15382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2" name="Rectangle 71"/>
          <p:cNvSpPr>
            <a:spLocks noChangeArrowheads="1"/>
          </p:cNvSpPr>
          <p:nvPr/>
        </p:nvSpPr>
        <p:spPr bwMode="auto">
          <a:xfrm>
            <a:off x="7270305" y="2008111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3" name="Rectangle 72"/>
          <p:cNvSpPr>
            <a:spLocks noChangeArrowheads="1"/>
          </p:cNvSpPr>
          <p:nvPr/>
        </p:nvSpPr>
        <p:spPr bwMode="auto">
          <a:xfrm>
            <a:off x="7300805" y="2008111"/>
            <a:ext cx="3978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4" name="Rectangle 73"/>
          <p:cNvSpPr>
            <a:spLocks noChangeArrowheads="1"/>
          </p:cNvSpPr>
          <p:nvPr/>
        </p:nvSpPr>
        <p:spPr bwMode="auto">
          <a:xfrm>
            <a:off x="7320696" y="2008111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5" name="Rectangle 74"/>
          <p:cNvSpPr>
            <a:spLocks noChangeArrowheads="1"/>
          </p:cNvSpPr>
          <p:nvPr/>
        </p:nvSpPr>
        <p:spPr bwMode="auto">
          <a:xfrm>
            <a:off x="7343240" y="2008111"/>
            <a:ext cx="6895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6" name="Rectangle 75"/>
          <p:cNvSpPr>
            <a:spLocks noChangeArrowheads="1"/>
          </p:cNvSpPr>
          <p:nvPr/>
        </p:nvSpPr>
        <p:spPr bwMode="auto">
          <a:xfrm>
            <a:off x="7383023" y="2008111"/>
            <a:ext cx="54899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 wisi enim ad minim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7" name="Rectangle 76"/>
          <p:cNvSpPr>
            <a:spLocks noChangeArrowheads="1"/>
          </p:cNvSpPr>
          <p:nvPr/>
        </p:nvSpPr>
        <p:spPr bwMode="auto">
          <a:xfrm>
            <a:off x="6759763" y="2083699"/>
            <a:ext cx="556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8" name="Rectangle 77"/>
          <p:cNvSpPr>
            <a:spLocks noChangeArrowheads="1"/>
          </p:cNvSpPr>
          <p:nvPr/>
        </p:nvSpPr>
        <p:spPr bwMode="auto">
          <a:xfrm>
            <a:off x="6788937" y="2083699"/>
            <a:ext cx="176370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eniam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9" name="Rectangle 78"/>
          <p:cNvSpPr>
            <a:spLocks noChangeArrowheads="1"/>
          </p:cNvSpPr>
          <p:nvPr/>
        </p:nvSpPr>
        <p:spPr bwMode="auto">
          <a:xfrm>
            <a:off x="6952045" y="2083699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0" name="Rectangle 79"/>
          <p:cNvSpPr>
            <a:spLocks noChangeArrowheads="1"/>
          </p:cNvSpPr>
          <p:nvPr/>
        </p:nvSpPr>
        <p:spPr bwMode="auto">
          <a:xfrm>
            <a:off x="6961328" y="2083699"/>
            <a:ext cx="263891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 quis nost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1" name="Rectangle 80"/>
          <p:cNvSpPr>
            <a:spLocks noChangeArrowheads="1"/>
          </p:cNvSpPr>
          <p:nvPr/>
        </p:nvSpPr>
        <p:spPr bwMode="auto">
          <a:xfrm>
            <a:off x="7211957" y="2083699"/>
            <a:ext cx="4773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2" name="Rectangle 81"/>
          <p:cNvSpPr>
            <a:spLocks noChangeArrowheads="1"/>
          </p:cNvSpPr>
          <p:nvPr/>
        </p:nvSpPr>
        <p:spPr bwMode="auto">
          <a:xfrm>
            <a:off x="7231849" y="2083699"/>
            <a:ext cx="88848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ud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3" name="Rectangle 82"/>
          <p:cNvSpPr>
            <a:spLocks noChangeArrowheads="1"/>
          </p:cNvSpPr>
          <p:nvPr/>
        </p:nvSpPr>
        <p:spPr bwMode="auto">
          <a:xfrm>
            <a:off x="7315392" y="2083699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4" name="Rectangle 83"/>
          <p:cNvSpPr>
            <a:spLocks noChangeArrowheads="1"/>
          </p:cNvSpPr>
          <p:nvPr/>
        </p:nvSpPr>
        <p:spPr bwMode="auto">
          <a:xfrm>
            <a:off x="7347218" y="2083699"/>
            <a:ext cx="556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5" name="Rectangle 84"/>
          <p:cNvSpPr>
            <a:spLocks noChangeArrowheads="1"/>
          </p:cNvSpPr>
          <p:nvPr/>
        </p:nvSpPr>
        <p:spPr bwMode="auto">
          <a:xfrm>
            <a:off x="7375066" y="2083699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6" name="Rectangle 85"/>
          <p:cNvSpPr>
            <a:spLocks noChangeArrowheads="1"/>
          </p:cNvSpPr>
          <p:nvPr/>
        </p:nvSpPr>
        <p:spPr bwMode="auto">
          <a:xfrm>
            <a:off x="7406892" y="2083699"/>
            <a:ext cx="464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7" name="Rectangle 86"/>
          <p:cNvSpPr>
            <a:spLocks noChangeArrowheads="1"/>
          </p:cNvSpPr>
          <p:nvPr/>
        </p:nvSpPr>
        <p:spPr bwMode="auto">
          <a:xfrm>
            <a:off x="7426783" y="2083699"/>
            <a:ext cx="103435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ci 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8" name="Rectangle 87"/>
          <p:cNvSpPr>
            <a:spLocks noChangeArrowheads="1"/>
          </p:cNvSpPr>
          <p:nvPr/>
        </p:nvSpPr>
        <p:spPr bwMode="auto">
          <a:xfrm>
            <a:off x="7503696" y="2083699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9" name="Rectangle 88"/>
          <p:cNvSpPr>
            <a:spLocks noChangeArrowheads="1"/>
          </p:cNvSpPr>
          <p:nvPr/>
        </p:nvSpPr>
        <p:spPr bwMode="auto">
          <a:xfrm>
            <a:off x="7532870" y="2083699"/>
            <a:ext cx="277152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tion ullam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0" name="Rectangle 89"/>
          <p:cNvSpPr>
            <a:spLocks noChangeArrowheads="1"/>
          </p:cNvSpPr>
          <p:nvPr/>
        </p:nvSpPr>
        <p:spPr bwMode="auto">
          <a:xfrm>
            <a:off x="7798087" y="2083699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1" name="Rectangle 90"/>
          <p:cNvSpPr>
            <a:spLocks noChangeArrowheads="1"/>
          </p:cNvSpPr>
          <p:nvPr/>
        </p:nvSpPr>
        <p:spPr bwMode="auto">
          <a:xfrm>
            <a:off x="7825935" y="2083699"/>
            <a:ext cx="556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2" name="Rectangle 91"/>
          <p:cNvSpPr>
            <a:spLocks noChangeArrowheads="1"/>
          </p:cNvSpPr>
          <p:nvPr/>
        </p:nvSpPr>
        <p:spPr bwMode="auto">
          <a:xfrm>
            <a:off x="7860413" y="2083699"/>
            <a:ext cx="464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3" name="Rectangle 92"/>
          <p:cNvSpPr>
            <a:spLocks noChangeArrowheads="1"/>
          </p:cNvSpPr>
          <p:nvPr/>
        </p:nvSpPr>
        <p:spPr bwMode="auto">
          <a:xfrm>
            <a:off x="7880304" y="2083699"/>
            <a:ext cx="1074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per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4" name="Rectangle 93"/>
          <p:cNvSpPr>
            <a:spLocks noChangeArrowheads="1"/>
          </p:cNvSpPr>
          <p:nvPr/>
        </p:nvSpPr>
        <p:spPr bwMode="auto">
          <a:xfrm>
            <a:off x="6108655" y="2810393"/>
            <a:ext cx="812890" cy="25196"/>
          </a:xfrm>
          <a:prstGeom prst="rect">
            <a:avLst/>
          </a:pr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5" name="Rectangle 94"/>
          <p:cNvSpPr>
            <a:spLocks noChangeArrowheads="1"/>
          </p:cNvSpPr>
          <p:nvPr/>
        </p:nvSpPr>
        <p:spPr bwMode="auto">
          <a:xfrm>
            <a:off x="6108655" y="2810393"/>
            <a:ext cx="812890" cy="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6" name="Oval 95"/>
          <p:cNvSpPr>
            <a:spLocks noChangeArrowheads="1"/>
          </p:cNvSpPr>
          <p:nvPr/>
        </p:nvSpPr>
        <p:spPr bwMode="auto">
          <a:xfrm>
            <a:off x="5895156" y="2608828"/>
            <a:ext cx="424347" cy="424347"/>
          </a:xfrm>
          <a:prstGeom prst="ellipse">
            <a:avLst/>
          </a:pr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2" name="Freeform 101"/>
          <p:cNvSpPr/>
          <p:nvPr/>
        </p:nvSpPr>
        <p:spPr bwMode="auto">
          <a:xfrm>
            <a:off x="3912659" y="2222937"/>
            <a:ext cx="489326" cy="348761"/>
          </a:xfrm>
          <a:custGeom>
            <a:avLst/>
            <a:gdLst>
              <a:gd name="T0" fmla="*/ 138 w 369"/>
              <a:gd name="T1" fmla="*/ 0 h 263"/>
              <a:gd name="T2" fmla="*/ 369 w 369"/>
              <a:gd name="T3" fmla="*/ 197 h 263"/>
              <a:gd name="T4" fmla="*/ 0 w 369"/>
              <a:gd name="T5" fmla="*/ 263 h 263"/>
              <a:gd name="T6" fmla="*/ 138 w 369"/>
              <a:gd name="T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" h="263">
                <a:moveTo>
                  <a:pt x="138" y="0"/>
                </a:moveTo>
                <a:lnTo>
                  <a:pt x="369" y="197"/>
                </a:lnTo>
                <a:lnTo>
                  <a:pt x="0" y="263"/>
                </a:lnTo>
                <a:lnTo>
                  <a:pt x="138" y="0"/>
                </a:lnTo>
                <a:close/>
              </a:path>
            </a:pathLst>
          </a:custGeom>
          <a:solidFill>
            <a:srgbClr val="FF8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3" name="Freeform 102"/>
          <p:cNvSpPr/>
          <p:nvPr/>
        </p:nvSpPr>
        <p:spPr bwMode="auto">
          <a:xfrm>
            <a:off x="3912659" y="2222937"/>
            <a:ext cx="489326" cy="348761"/>
          </a:xfrm>
          <a:custGeom>
            <a:avLst/>
            <a:gdLst>
              <a:gd name="T0" fmla="*/ 138 w 369"/>
              <a:gd name="T1" fmla="*/ 0 h 263"/>
              <a:gd name="T2" fmla="*/ 369 w 369"/>
              <a:gd name="T3" fmla="*/ 197 h 263"/>
              <a:gd name="T4" fmla="*/ 0 w 369"/>
              <a:gd name="T5" fmla="*/ 263 h 263"/>
              <a:gd name="T6" fmla="*/ 138 w 369"/>
              <a:gd name="T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" h="263">
                <a:moveTo>
                  <a:pt x="138" y="0"/>
                </a:moveTo>
                <a:lnTo>
                  <a:pt x="369" y="197"/>
                </a:lnTo>
                <a:lnTo>
                  <a:pt x="0" y="263"/>
                </a:lnTo>
                <a:lnTo>
                  <a:pt x="1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4" name="Freeform 103"/>
          <p:cNvSpPr/>
          <p:nvPr/>
        </p:nvSpPr>
        <p:spPr bwMode="auto">
          <a:xfrm>
            <a:off x="4082398" y="2222937"/>
            <a:ext cx="144544" cy="110065"/>
          </a:xfrm>
          <a:custGeom>
            <a:avLst/>
            <a:gdLst>
              <a:gd name="T0" fmla="*/ 10 w 109"/>
              <a:gd name="T1" fmla="*/ 0 h 83"/>
              <a:gd name="T2" fmla="*/ 10 w 109"/>
              <a:gd name="T3" fmla="*/ 0 h 83"/>
              <a:gd name="T4" fmla="*/ 0 w 109"/>
              <a:gd name="T5" fmla="*/ 83 h 83"/>
              <a:gd name="T6" fmla="*/ 19 w 109"/>
              <a:gd name="T7" fmla="*/ 83 h 83"/>
              <a:gd name="T8" fmla="*/ 109 w 109"/>
              <a:gd name="T9" fmla="*/ 83 h 83"/>
              <a:gd name="T10" fmla="*/ 10 w 109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" h="83">
                <a:moveTo>
                  <a:pt x="10" y="0"/>
                </a:moveTo>
                <a:lnTo>
                  <a:pt x="10" y="0"/>
                </a:lnTo>
                <a:lnTo>
                  <a:pt x="0" y="83"/>
                </a:lnTo>
                <a:lnTo>
                  <a:pt x="19" y="83"/>
                </a:lnTo>
                <a:lnTo>
                  <a:pt x="109" y="83"/>
                </a:lnTo>
                <a:lnTo>
                  <a:pt x="1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5" name="Freeform 104"/>
          <p:cNvSpPr/>
          <p:nvPr/>
        </p:nvSpPr>
        <p:spPr bwMode="auto">
          <a:xfrm>
            <a:off x="4082398" y="2222937"/>
            <a:ext cx="144544" cy="110065"/>
          </a:xfrm>
          <a:custGeom>
            <a:avLst/>
            <a:gdLst>
              <a:gd name="T0" fmla="*/ 10 w 109"/>
              <a:gd name="T1" fmla="*/ 0 h 83"/>
              <a:gd name="T2" fmla="*/ 10 w 109"/>
              <a:gd name="T3" fmla="*/ 0 h 83"/>
              <a:gd name="T4" fmla="*/ 0 w 109"/>
              <a:gd name="T5" fmla="*/ 83 h 83"/>
              <a:gd name="T6" fmla="*/ 19 w 109"/>
              <a:gd name="T7" fmla="*/ 83 h 83"/>
              <a:gd name="T8" fmla="*/ 109 w 109"/>
              <a:gd name="T9" fmla="*/ 83 h 83"/>
              <a:gd name="T10" fmla="*/ 10 w 109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" h="83">
                <a:moveTo>
                  <a:pt x="10" y="0"/>
                </a:moveTo>
                <a:lnTo>
                  <a:pt x="10" y="0"/>
                </a:lnTo>
                <a:lnTo>
                  <a:pt x="0" y="83"/>
                </a:lnTo>
                <a:lnTo>
                  <a:pt x="19" y="83"/>
                </a:lnTo>
                <a:lnTo>
                  <a:pt x="109" y="83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6" name="Freeform 105"/>
          <p:cNvSpPr/>
          <p:nvPr/>
        </p:nvSpPr>
        <p:spPr bwMode="auto">
          <a:xfrm>
            <a:off x="5541091" y="2333002"/>
            <a:ext cx="261239" cy="473413"/>
          </a:xfrm>
          <a:custGeom>
            <a:avLst/>
            <a:gdLst>
              <a:gd name="T0" fmla="*/ 78 w 197"/>
              <a:gd name="T1" fmla="*/ 0 h 357"/>
              <a:gd name="T2" fmla="*/ 197 w 197"/>
              <a:gd name="T3" fmla="*/ 357 h 357"/>
              <a:gd name="T4" fmla="*/ 0 w 197"/>
              <a:gd name="T5" fmla="*/ 357 h 357"/>
              <a:gd name="T6" fmla="*/ 78 w 19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" h="357">
                <a:moveTo>
                  <a:pt x="78" y="0"/>
                </a:moveTo>
                <a:lnTo>
                  <a:pt x="197" y="357"/>
                </a:lnTo>
                <a:lnTo>
                  <a:pt x="0" y="357"/>
                </a:lnTo>
                <a:lnTo>
                  <a:pt x="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7" name="Freeform 106"/>
          <p:cNvSpPr/>
          <p:nvPr/>
        </p:nvSpPr>
        <p:spPr bwMode="auto">
          <a:xfrm>
            <a:off x="5541091" y="2333002"/>
            <a:ext cx="261239" cy="473413"/>
          </a:xfrm>
          <a:custGeom>
            <a:avLst/>
            <a:gdLst>
              <a:gd name="T0" fmla="*/ 78 w 197"/>
              <a:gd name="T1" fmla="*/ 0 h 357"/>
              <a:gd name="T2" fmla="*/ 197 w 197"/>
              <a:gd name="T3" fmla="*/ 357 h 357"/>
              <a:gd name="T4" fmla="*/ 0 w 197"/>
              <a:gd name="T5" fmla="*/ 357 h 357"/>
              <a:gd name="T6" fmla="*/ 78 w 19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" h="357">
                <a:moveTo>
                  <a:pt x="78" y="0"/>
                </a:moveTo>
                <a:lnTo>
                  <a:pt x="197" y="357"/>
                </a:lnTo>
                <a:lnTo>
                  <a:pt x="0" y="357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8" name="Freeform 107"/>
          <p:cNvSpPr/>
          <p:nvPr/>
        </p:nvSpPr>
        <p:spPr bwMode="auto">
          <a:xfrm>
            <a:off x="5644526" y="2333002"/>
            <a:ext cx="157804" cy="473413"/>
          </a:xfrm>
          <a:custGeom>
            <a:avLst/>
            <a:gdLst>
              <a:gd name="T0" fmla="*/ 0 w 119"/>
              <a:gd name="T1" fmla="*/ 0 h 357"/>
              <a:gd name="T2" fmla="*/ 48 w 119"/>
              <a:gd name="T3" fmla="*/ 357 h 357"/>
              <a:gd name="T4" fmla="*/ 0 w 119"/>
              <a:gd name="T5" fmla="*/ 357 h 357"/>
              <a:gd name="T6" fmla="*/ 119 w 119"/>
              <a:gd name="T7" fmla="*/ 357 h 357"/>
              <a:gd name="T8" fmla="*/ 0 w 119"/>
              <a:gd name="T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357">
                <a:moveTo>
                  <a:pt x="0" y="0"/>
                </a:moveTo>
                <a:lnTo>
                  <a:pt x="48" y="357"/>
                </a:lnTo>
                <a:lnTo>
                  <a:pt x="0" y="357"/>
                </a:lnTo>
                <a:lnTo>
                  <a:pt x="119" y="357"/>
                </a:lnTo>
                <a:lnTo>
                  <a:pt x="0" y="0"/>
                </a:lnTo>
                <a:close/>
              </a:path>
            </a:pathLst>
          </a:cu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9" name="Freeform 108"/>
          <p:cNvSpPr/>
          <p:nvPr/>
        </p:nvSpPr>
        <p:spPr bwMode="auto">
          <a:xfrm>
            <a:off x="5644526" y="2333002"/>
            <a:ext cx="157804" cy="473413"/>
          </a:xfrm>
          <a:custGeom>
            <a:avLst/>
            <a:gdLst>
              <a:gd name="T0" fmla="*/ 0 w 119"/>
              <a:gd name="T1" fmla="*/ 0 h 357"/>
              <a:gd name="T2" fmla="*/ 48 w 119"/>
              <a:gd name="T3" fmla="*/ 357 h 357"/>
              <a:gd name="T4" fmla="*/ 0 w 119"/>
              <a:gd name="T5" fmla="*/ 357 h 357"/>
              <a:gd name="T6" fmla="*/ 119 w 119"/>
              <a:gd name="T7" fmla="*/ 357 h 357"/>
              <a:gd name="T8" fmla="*/ 0 w 119"/>
              <a:gd name="T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357">
                <a:moveTo>
                  <a:pt x="0" y="0"/>
                </a:moveTo>
                <a:lnTo>
                  <a:pt x="48" y="357"/>
                </a:lnTo>
                <a:lnTo>
                  <a:pt x="0" y="357"/>
                </a:lnTo>
                <a:lnTo>
                  <a:pt x="119" y="35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0" name="Freeform 109"/>
          <p:cNvSpPr/>
          <p:nvPr/>
        </p:nvSpPr>
        <p:spPr bwMode="auto">
          <a:xfrm>
            <a:off x="5644526" y="2333002"/>
            <a:ext cx="63652" cy="473413"/>
          </a:xfrm>
          <a:custGeom>
            <a:avLst/>
            <a:gdLst>
              <a:gd name="T0" fmla="*/ 0 w 48"/>
              <a:gd name="T1" fmla="*/ 0 h 357"/>
              <a:gd name="T2" fmla="*/ 0 w 48"/>
              <a:gd name="T3" fmla="*/ 357 h 357"/>
              <a:gd name="T4" fmla="*/ 48 w 48"/>
              <a:gd name="T5" fmla="*/ 357 h 357"/>
              <a:gd name="T6" fmla="*/ 0 w 48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357">
                <a:moveTo>
                  <a:pt x="0" y="0"/>
                </a:moveTo>
                <a:lnTo>
                  <a:pt x="0" y="357"/>
                </a:lnTo>
                <a:lnTo>
                  <a:pt x="48" y="357"/>
                </a:lnTo>
                <a:lnTo>
                  <a:pt x="0" y="0"/>
                </a:lnTo>
                <a:close/>
              </a:path>
            </a:pathLst>
          </a:custGeom>
          <a:solidFill>
            <a:srgbClr val="8E8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1" name="Freeform 110"/>
          <p:cNvSpPr/>
          <p:nvPr/>
        </p:nvSpPr>
        <p:spPr bwMode="auto">
          <a:xfrm>
            <a:off x="5644526" y="2333002"/>
            <a:ext cx="63652" cy="473413"/>
          </a:xfrm>
          <a:custGeom>
            <a:avLst/>
            <a:gdLst>
              <a:gd name="T0" fmla="*/ 0 w 48"/>
              <a:gd name="T1" fmla="*/ 0 h 357"/>
              <a:gd name="T2" fmla="*/ 0 w 48"/>
              <a:gd name="T3" fmla="*/ 357 h 357"/>
              <a:gd name="T4" fmla="*/ 48 w 48"/>
              <a:gd name="T5" fmla="*/ 357 h 357"/>
              <a:gd name="T6" fmla="*/ 0 w 48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357">
                <a:moveTo>
                  <a:pt x="0" y="0"/>
                </a:moveTo>
                <a:lnTo>
                  <a:pt x="0" y="357"/>
                </a:lnTo>
                <a:lnTo>
                  <a:pt x="48" y="35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2" name="Rectangle 111"/>
          <p:cNvSpPr>
            <a:spLocks noChangeArrowheads="1"/>
          </p:cNvSpPr>
          <p:nvPr/>
        </p:nvSpPr>
        <p:spPr bwMode="auto">
          <a:xfrm>
            <a:off x="3374269" y="2333002"/>
            <a:ext cx="2270256" cy="950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3" name="Rectangle 112"/>
          <p:cNvSpPr>
            <a:spLocks noChangeArrowheads="1"/>
          </p:cNvSpPr>
          <p:nvPr/>
        </p:nvSpPr>
        <p:spPr bwMode="auto">
          <a:xfrm>
            <a:off x="3374269" y="2333002"/>
            <a:ext cx="2270256" cy="95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4" name="Freeform 113"/>
          <p:cNvSpPr/>
          <p:nvPr/>
        </p:nvSpPr>
        <p:spPr bwMode="auto">
          <a:xfrm>
            <a:off x="3452508" y="2333002"/>
            <a:ext cx="655086" cy="759847"/>
          </a:xfrm>
          <a:custGeom>
            <a:avLst/>
            <a:gdLst>
              <a:gd name="T0" fmla="*/ 494 w 494"/>
              <a:gd name="T1" fmla="*/ 0 h 573"/>
              <a:gd name="T2" fmla="*/ 475 w 494"/>
              <a:gd name="T3" fmla="*/ 0 h 573"/>
              <a:gd name="T4" fmla="*/ 447 w 494"/>
              <a:gd name="T5" fmla="*/ 249 h 573"/>
              <a:gd name="T6" fmla="*/ 447 w 494"/>
              <a:gd name="T7" fmla="*/ 249 h 573"/>
              <a:gd name="T8" fmla="*/ 423 w 494"/>
              <a:gd name="T9" fmla="*/ 431 h 573"/>
              <a:gd name="T10" fmla="*/ 416 w 494"/>
              <a:gd name="T11" fmla="*/ 488 h 573"/>
              <a:gd name="T12" fmla="*/ 411 w 494"/>
              <a:gd name="T13" fmla="*/ 488 h 573"/>
              <a:gd name="T14" fmla="*/ 411 w 494"/>
              <a:gd name="T15" fmla="*/ 488 h 573"/>
              <a:gd name="T16" fmla="*/ 321 w 494"/>
              <a:gd name="T17" fmla="*/ 499 h 573"/>
              <a:gd name="T18" fmla="*/ 0 w 494"/>
              <a:gd name="T19" fmla="*/ 537 h 573"/>
              <a:gd name="T20" fmla="*/ 7 w 494"/>
              <a:gd name="T21" fmla="*/ 573 h 573"/>
              <a:gd name="T22" fmla="*/ 433 w 494"/>
              <a:gd name="T23" fmla="*/ 521 h 573"/>
              <a:gd name="T24" fmla="*/ 494 w 494"/>
              <a:gd name="T25" fmla="*/ 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4" h="573">
                <a:moveTo>
                  <a:pt x="494" y="0"/>
                </a:moveTo>
                <a:lnTo>
                  <a:pt x="475" y="0"/>
                </a:lnTo>
                <a:lnTo>
                  <a:pt x="447" y="249"/>
                </a:lnTo>
                <a:lnTo>
                  <a:pt x="447" y="249"/>
                </a:lnTo>
                <a:lnTo>
                  <a:pt x="423" y="431"/>
                </a:lnTo>
                <a:lnTo>
                  <a:pt x="416" y="488"/>
                </a:lnTo>
                <a:lnTo>
                  <a:pt x="411" y="488"/>
                </a:lnTo>
                <a:lnTo>
                  <a:pt x="411" y="488"/>
                </a:lnTo>
                <a:lnTo>
                  <a:pt x="321" y="499"/>
                </a:lnTo>
                <a:lnTo>
                  <a:pt x="0" y="537"/>
                </a:lnTo>
                <a:lnTo>
                  <a:pt x="7" y="573"/>
                </a:lnTo>
                <a:lnTo>
                  <a:pt x="433" y="521"/>
                </a:lnTo>
                <a:lnTo>
                  <a:pt x="4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5" name="Freeform 114"/>
          <p:cNvSpPr/>
          <p:nvPr/>
        </p:nvSpPr>
        <p:spPr bwMode="auto">
          <a:xfrm>
            <a:off x="3452508" y="2333002"/>
            <a:ext cx="655086" cy="759847"/>
          </a:xfrm>
          <a:custGeom>
            <a:avLst/>
            <a:gdLst>
              <a:gd name="T0" fmla="*/ 494 w 494"/>
              <a:gd name="T1" fmla="*/ 0 h 573"/>
              <a:gd name="T2" fmla="*/ 475 w 494"/>
              <a:gd name="T3" fmla="*/ 0 h 573"/>
              <a:gd name="T4" fmla="*/ 447 w 494"/>
              <a:gd name="T5" fmla="*/ 249 h 573"/>
              <a:gd name="T6" fmla="*/ 447 w 494"/>
              <a:gd name="T7" fmla="*/ 249 h 573"/>
              <a:gd name="T8" fmla="*/ 423 w 494"/>
              <a:gd name="T9" fmla="*/ 431 h 573"/>
              <a:gd name="T10" fmla="*/ 416 w 494"/>
              <a:gd name="T11" fmla="*/ 488 h 573"/>
              <a:gd name="T12" fmla="*/ 411 w 494"/>
              <a:gd name="T13" fmla="*/ 488 h 573"/>
              <a:gd name="T14" fmla="*/ 411 w 494"/>
              <a:gd name="T15" fmla="*/ 488 h 573"/>
              <a:gd name="T16" fmla="*/ 321 w 494"/>
              <a:gd name="T17" fmla="*/ 499 h 573"/>
              <a:gd name="T18" fmla="*/ 0 w 494"/>
              <a:gd name="T19" fmla="*/ 537 h 573"/>
              <a:gd name="T20" fmla="*/ 7 w 494"/>
              <a:gd name="T21" fmla="*/ 573 h 573"/>
              <a:gd name="T22" fmla="*/ 433 w 494"/>
              <a:gd name="T23" fmla="*/ 521 h 573"/>
              <a:gd name="T24" fmla="*/ 494 w 494"/>
              <a:gd name="T25" fmla="*/ 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4" h="573">
                <a:moveTo>
                  <a:pt x="494" y="0"/>
                </a:moveTo>
                <a:lnTo>
                  <a:pt x="475" y="0"/>
                </a:lnTo>
                <a:lnTo>
                  <a:pt x="447" y="249"/>
                </a:lnTo>
                <a:lnTo>
                  <a:pt x="447" y="249"/>
                </a:lnTo>
                <a:lnTo>
                  <a:pt x="423" y="431"/>
                </a:lnTo>
                <a:lnTo>
                  <a:pt x="416" y="488"/>
                </a:lnTo>
                <a:lnTo>
                  <a:pt x="411" y="488"/>
                </a:lnTo>
                <a:lnTo>
                  <a:pt x="411" y="488"/>
                </a:lnTo>
                <a:lnTo>
                  <a:pt x="321" y="499"/>
                </a:lnTo>
                <a:lnTo>
                  <a:pt x="0" y="537"/>
                </a:lnTo>
                <a:lnTo>
                  <a:pt x="7" y="573"/>
                </a:lnTo>
                <a:lnTo>
                  <a:pt x="433" y="521"/>
                </a:lnTo>
                <a:lnTo>
                  <a:pt x="4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6" name="Freeform 115"/>
          <p:cNvSpPr/>
          <p:nvPr/>
        </p:nvSpPr>
        <p:spPr bwMode="auto">
          <a:xfrm>
            <a:off x="3294704" y="2222937"/>
            <a:ext cx="800955" cy="826151"/>
          </a:xfrm>
          <a:custGeom>
            <a:avLst/>
            <a:gdLst>
              <a:gd name="T0" fmla="*/ 604 w 604"/>
              <a:gd name="T1" fmla="*/ 0 h 623"/>
              <a:gd name="T2" fmla="*/ 0 w 604"/>
              <a:gd name="T3" fmla="*/ 41 h 623"/>
              <a:gd name="T4" fmla="*/ 109 w 604"/>
              <a:gd name="T5" fmla="*/ 623 h 623"/>
              <a:gd name="T6" fmla="*/ 535 w 604"/>
              <a:gd name="T7" fmla="*/ 571 h 623"/>
              <a:gd name="T8" fmla="*/ 604 w 604"/>
              <a:gd name="T9" fmla="*/ 0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4" h="623">
                <a:moveTo>
                  <a:pt x="604" y="0"/>
                </a:moveTo>
                <a:lnTo>
                  <a:pt x="0" y="41"/>
                </a:lnTo>
                <a:lnTo>
                  <a:pt x="109" y="623"/>
                </a:lnTo>
                <a:lnTo>
                  <a:pt x="535" y="571"/>
                </a:lnTo>
                <a:lnTo>
                  <a:pt x="604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7" name="Freeform 116"/>
          <p:cNvSpPr/>
          <p:nvPr/>
        </p:nvSpPr>
        <p:spPr bwMode="auto">
          <a:xfrm>
            <a:off x="3294704" y="2222937"/>
            <a:ext cx="800955" cy="826151"/>
          </a:xfrm>
          <a:custGeom>
            <a:avLst/>
            <a:gdLst>
              <a:gd name="T0" fmla="*/ 604 w 604"/>
              <a:gd name="T1" fmla="*/ 0 h 623"/>
              <a:gd name="T2" fmla="*/ 0 w 604"/>
              <a:gd name="T3" fmla="*/ 41 h 623"/>
              <a:gd name="T4" fmla="*/ 109 w 604"/>
              <a:gd name="T5" fmla="*/ 623 h 623"/>
              <a:gd name="T6" fmla="*/ 535 w 604"/>
              <a:gd name="T7" fmla="*/ 571 h 623"/>
              <a:gd name="T8" fmla="*/ 604 w 604"/>
              <a:gd name="T9" fmla="*/ 0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4" h="623">
                <a:moveTo>
                  <a:pt x="604" y="0"/>
                </a:moveTo>
                <a:lnTo>
                  <a:pt x="0" y="41"/>
                </a:lnTo>
                <a:lnTo>
                  <a:pt x="109" y="623"/>
                </a:lnTo>
                <a:lnTo>
                  <a:pt x="535" y="571"/>
                </a:lnTo>
                <a:lnTo>
                  <a:pt x="60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8" name="Freeform 117"/>
          <p:cNvSpPr/>
          <p:nvPr/>
        </p:nvSpPr>
        <p:spPr bwMode="auto">
          <a:xfrm>
            <a:off x="3383552" y="2254763"/>
            <a:ext cx="253283" cy="15913"/>
          </a:xfrm>
          <a:custGeom>
            <a:avLst/>
            <a:gdLst>
              <a:gd name="T0" fmla="*/ 191 w 191"/>
              <a:gd name="T1" fmla="*/ 0 h 12"/>
              <a:gd name="T2" fmla="*/ 0 w 191"/>
              <a:gd name="T3" fmla="*/ 12 h 12"/>
              <a:gd name="T4" fmla="*/ 191 w 191"/>
              <a:gd name="T5" fmla="*/ 0 h 12"/>
              <a:gd name="T6" fmla="*/ 191 w 19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" h="12">
                <a:moveTo>
                  <a:pt x="191" y="0"/>
                </a:moveTo>
                <a:lnTo>
                  <a:pt x="0" y="12"/>
                </a:lnTo>
                <a:lnTo>
                  <a:pt x="191" y="0"/>
                </a:lnTo>
                <a:lnTo>
                  <a:pt x="1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9" name="Freeform 118"/>
          <p:cNvSpPr/>
          <p:nvPr/>
        </p:nvSpPr>
        <p:spPr bwMode="auto">
          <a:xfrm>
            <a:off x="3383552" y="2254763"/>
            <a:ext cx="253283" cy="15913"/>
          </a:xfrm>
          <a:custGeom>
            <a:avLst/>
            <a:gdLst>
              <a:gd name="T0" fmla="*/ 191 w 191"/>
              <a:gd name="T1" fmla="*/ 0 h 12"/>
              <a:gd name="T2" fmla="*/ 0 w 191"/>
              <a:gd name="T3" fmla="*/ 12 h 12"/>
              <a:gd name="T4" fmla="*/ 191 w 191"/>
              <a:gd name="T5" fmla="*/ 0 h 12"/>
              <a:gd name="T6" fmla="*/ 191 w 19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" h="12">
                <a:moveTo>
                  <a:pt x="191" y="0"/>
                </a:moveTo>
                <a:lnTo>
                  <a:pt x="0" y="12"/>
                </a:lnTo>
                <a:lnTo>
                  <a:pt x="191" y="0"/>
                </a:lnTo>
                <a:lnTo>
                  <a:pt x="19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0" name="Freeform 119"/>
          <p:cNvSpPr/>
          <p:nvPr/>
        </p:nvSpPr>
        <p:spPr bwMode="auto">
          <a:xfrm>
            <a:off x="4013442" y="2663197"/>
            <a:ext cx="31826" cy="241347"/>
          </a:xfrm>
          <a:custGeom>
            <a:avLst/>
            <a:gdLst>
              <a:gd name="T0" fmla="*/ 24 w 24"/>
              <a:gd name="T1" fmla="*/ 0 h 182"/>
              <a:gd name="T2" fmla="*/ 0 w 24"/>
              <a:gd name="T3" fmla="*/ 182 h 182"/>
              <a:gd name="T4" fmla="*/ 0 w 24"/>
              <a:gd name="T5" fmla="*/ 182 h 182"/>
              <a:gd name="T6" fmla="*/ 24 w 24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82">
                <a:moveTo>
                  <a:pt x="24" y="0"/>
                </a:moveTo>
                <a:lnTo>
                  <a:pt x="0" y="182"/>
                </a:lnTo>
                <a:lnTo>
                  <a:pt x="0" y="182"/>
                </a:lnTo>
                <a:lnTo>
                  <a:pt x="24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1" name="Freeform 120"/>
          <p:cNvSpPr/>
          <p:nvPr/>
        </p:nvSpPr>
        <p:spPr bwMode="auto">
          <a:xfrm>
            <a:off x="4013442" y="2663197"/>
            <a:ext cx="31826" cy="241347"/>
          </a:xfrm>
          <a:custGeom>
            <a:avLst/>
            <a:gdLst>
              <a:gd name="T0" fmla="*/ 24 w 24"/>
              <a:gd name="T1" fmla="*/ 0 h 182"/>
              <a:gd name="T2" fmla="*/ 0 w 24"/>
              <a:gd name="T3" fmla="*/ 182 h 182"/>
              <a:gd name="T4" fmla="*/ 0 w 24"/>
              <a:gd name="T5" fmla="*/ 182 h 182"/>
              <a:gd name="T6" fmla="*/ 24 w 24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82">
                <a:moveTo>
                  <a:pt x="24" y="0"/>
                </a:moveTo>
                <a:lnTo>
                  <a:pt x="0" y="182"/>
                </a:lnTo>
                <a:lnTo>
                  <a:pt x="0" y="182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3" name="Freeform 122"/>
          <p:cNvSpPr/>
          <p:nvPr/>
        </p:nvSpPr>
        <p:spPr bwMode="auto">
          <a:xfrm>
            <a:off x="3383552" y="2254763"/>
            <a:ext cx="661717" cy="649781"/>
          </a:xfrm>
          <a:custGeom>
            <a:avLst/>
            <a:gdLst>
              <a:gd name="T0" fmla="*/ 191 w 499"/>
              <a:gd name="T1" fmla="*/ 0 h 490"/>
              <a:gd name="T2" fmla="*/ 0 w 499"/>
              <a:gd name="T3" fmla="*/ 12 h 490"/>
              <a:gd name="T4" fmla="*/ 475 w 499"/>
              <a:gd name="T5" fmla="*/ 490 h 490"/>
              <a:gd name="T6" fmla="*/ 499 w 499"/>
              <a:gd name="T7" fmla="*/ 308 h 490"/>
              <a:gd name="T8" fmla="*/ 191 w 499"/>
              <a:gd name="T9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490">
                <a:moveTo>
                  <a:pt x="191" y="0"/>
                </a:moveTo>
                <a:lnTo>
                  <a:pt x="0" y="12"/>
                </a:lnTo>
                <a:lnTo>
                  <a:pt x="475" y="490"/>
                </a:lnTo>
                <a:lnTo>
                  <a:pt x="499" y="308"/>
                </a:lnTo>
                <a:lnTo>
                  <a:pt x="19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4" name="Rectangle 123"/>
          <p:cNvSpPr>
            <a:spLocks noChangeArrowheads="1"/>
          </p:cNvSpPr>
          <p:nvPr/>
        </p:nvSpPr>
        <p:spPr bwMode="auto">
          <a:xfrm>
            <a:off x="3294704" y="2277307"/>
            <a:ext cx="1327" cy="1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5" name="Freeform 124"/>
          <p:cNvSpPr/>
          <p:nvPr/>
        </p:nvSpPr>
        <p:spPr bwMode="auto">
          <a:xfrm>
            <a:off x="3294704" y="227730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6" name="Freeform 125"/>
          <p:cNvSpPr/>
          <p:nvPr/>
        </p:nvSpPr>
        <p:spPr bwMode="auto">
          <a:xfrm>
            <a:off x="3878181" y="2980132"/>
            <a:ext cx="119348" cy="14587"/>
          </a:xfrm>
          <a:custGeom>
            <a:avLst/>
            <a:gdLst>
              <a:gd name="T0" fmla="*/ 90 w 90"/>
              <a:gd name="T1" fmla="*/ 0 h 11"/>
              <a:gd name="T2" fmla="*/ 0 w 90"/>
              <a:gd name="T3" fmla="*/ 11 h 11"/>
              <a:gd name="T4" fmla="*/ 0 w 90"/>
              <a:gd name="T5" fmla="*/ 11 h 11"/>
              <a:gd name="T6" fmla="*/ 90 w 90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1">
                <a:moveTo>
                  <a:pt x="90" y="0"/>
                </a:moveTo>
                <a:lnTo>
                  <a:pt x="0" y="11"/>
                </a:lnTo>
                <a:lnTo>
                  <a:pt x="0" y="11"/>
                </a:lnTo>
                <a:lnTo>
                  <a:pt x="90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7" name="Freeform 126"/>
          <p:cNvSpPr/>
          <p:nvPr/>
        </p:nvSpPr>
        <p:spPr bwMode="auto">
          <a:xfrm>
            <a:off x="3878181" y="2980132"/>
            <a:ext cx="119348" cy="14587"/>
          </a:xfrm>
          <a:custGeom>
            <a:avLst/>
            <a:gdLst>
              <a:gd name="T0" fmla="*/ 90 w 90"/>
              <a:gd name="T1" fmla="*/ 0 h 11"/>
              <a:gd name="T2" fmla="*/ 0 w 90"/>
              <a:gd name="T3" fmla="*/ 11 h 11"/>
              <a:gd name="T4" fmla="*/ 0 w 90"/>
              <a:gd name="T5" fmla="*/ 11 h 11"/>
              <a:gd name="T6" fmla="*/ 90 w 90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1">
                <a:moveTo>
                  <a:pt x="90" y="0"/>
                </a:moveTo>
                <a:lnTo>
                  <a:pt x="0" y="11"/>
                </a:lnTo>
                <a:lnTo>
                  <a:pt x="0" y="11"/>
                </a:lnTo>
                <a:lnTo>
                  <a:pt x="9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9" name="Freeform 128"/>
          <p:cNvSpPr/>
          <p:nvPr/>
        </p:nvSpPr>
        <p:spPr bwMode="auto">
          <a:xfrm>
            <a:off x="3294704" y="2277307"/>
            <a:ext cx="702825" cy="717412"/>
          </a:xfrm>
          <a:custGeom>
            <a:avLst/>
            <a:gdLst>
              <a:gd name="T0" fmla="*/ 0 w 530"/>
              <a:gd name="T1" fmla="*/ 0 h 541"/>
              <a:gd name="T2" fmla="*/ 0 w 530"/>
              <a:gd name="T3" fmla="*/ 0 h 541"/>
              <a:gd name="T4" fmla="*/ 24 w 530"/>
              <a:gd name="T5" fmla="*/ 125 h 541"/>
              <a:gd name="T6" fmla="*/ 440 w 530"/>
              <a:gd name="T7" fmla="*/ 541 h 541"/>
              <a:gd name="T8" fmla="*/ 530 w 530"/>
              <a:gd name="T9" fmla="*/ 530 h 541"/>
              <a:gd name="T10" fmla="*/ 0 w 530"/>
              <a:gd name="T11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0" h="541">
                <a:moveTo>
                  <a:pt x="0" y="0"/>
                </a:moveTo>
                <a:lnTo>
                  <a:pt x="0" y="0"/>
                </a:lnTo>
                <a:lnTo>
                  <a:pt x="24" y="125"/>
                </a:lnTo>
                <a:lnTo>
                  <a:pt x="440" y="541"/>
                </a:lnTo>
                <a:lnTo>
                  <a:pt x="530" y="53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0" name="Rectangle 129"/>
          <p:cNvSpPr>
            <a:spLocks noChangeArrowheads="1"/>
          </p:cNvSpPr>
          <p:nvPr/>
        </p:nvSpPr>
        <p:spPr bwMode="auto">
          <a:xfrm>
            <a:off x="4195116" y="2405937"/>
            <a:ext cx="116695" cy="1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1" name="Rectangle 130"/>
          <p:cNvSpPr>
            <a:spLocks noChangeArrowheads="1"/>
          </p:cNvSpPr>
          <p:nvPr/>
        </p:nvSpPr>
        <p:spPr bwMode="auto">
          <a:xfrm>
            <a:off x="4244180" y="2405937"/>
            <a:ext cx="771781" cy="1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2" name="Rectangle 131"/>
          <p:cNvSpPr>
            <a:spLocks noChangeArrowheads="1"/>
          </p:cNvSpPr>
          <p:nvPr/>
        </p:nvSpPr>
        <p:spPr bwMode="auto">
          <a:xfrm>
            <a:off x="4945679" y="3132631"/>
            <a:ext cx="473413" cy="9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READ MORE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3" name="Rectangle 132"/>
          <p:cNvSpPr>
            <a:spLocks noChangeArrowheads="1"/>
          </p:cNvSpPr>
          <p:nvPr/>
        </p:nvSpPr>
        <p:spPr bwMode="auto">
          <a:xfrm>
            <a:off x="4200420" y="2663197"/>
            <a:ext cx="6232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4" name="Rectangle 133"/>
          <p:cNvSpPr>
            <a:spLocks noChangeArrowheads="1"/>
          </p:cNvSpPr>
          <p:nvPr/>
        </p:nvSpPr>
        <p:spPr bwMode="auto">
          <a:xfrm>
            <a:off x="4229594" y="2663197"/>
            <a:ext cx="5569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5" name="Rectangle 134"/>
          <p:cNvSpPr>
            <a:spLocks noChangeArrowheads="1"/>
          </p:cNvSpPr>
          <p:nvPr/>
        </p:nvSpPr>
        <p:spPr bwMode="auto">
          <a:xfrm>
            <a:off x="4264072" y="2663197"/>
            <a:ext cx="46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6" name="Rectangle 135"/>
          <p:cNvSpPr>
            <a:spLocks noChangeArrowheads="1"/>
          </p:cNvSpPr>
          <p:nvPr/>
        </p:nvSpPr>
        <p:spPr bwMode="auto">
          <a:xfrm>
            <a:off x="4283963" y="2663197"/>
            <a:ext cx="611325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7" name="Rectangle 136"/>
          <p:cNvSpPr>
            <a:spLocks noChangeArrowheads="1"/>
          </p:cNvSpPr>
          <p:nvPr/>
        </p:nvSpPr>
        <p:spPr bwMode="auto">
          <a:xfrm>
            <a:off x="4896614" y="2663197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8" name="Rectangle 137"/>
          <p:cNvSpPr>
            <a:spLocks noChangeArrowheads="1"/>
          </p:cNvSpPr>
          <p:nvPr/>
        </p:nvSpPr>
        <p:spPr bwMode="auto">
          <a:xfrm>
            <a:off x="4916506" y="2663197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9" name="Rectangle 138"/>
          <p:cNvSpPr>
            <a:spLocks noChangeArrowheads="1"/>
          </p:cNvSpPr>
          <p:nvPr/>
        </p:nvSpPr>
        <p:spPr bwMode="auto">
          <a:xfrm>
            <a:off x="4939049" y="2663197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0" name="Rectangle 139"/>
          <p:cNvSpPr>
            <a:spLocks noChangeArrowheads="1"/>
          </p:cNvSpPr>
          <p:nvPr/>
        </p:nvSpPr>
        <p:spPr bwMode="auto">
          <a:xfrm>
            <a:off x="4966897" y="2663197"/>
            <a:ext cx="1379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1" name="Rectangle 140"/>
          <p:cNvSpPr>
            <a:spLocks noChangeArrowheads="1"/>
          </p:cNvSpPr>
          <p:nvPr/>
        </p:nvSpPr>
        <p:spPr bwMode="auto">
          <a:xfrm>
            <a:off x="5092874" y="2663197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2" name="Rectangle 141"/>
          <p:cNvSpPr>
            <a:spLocks noChangeArrowheads="1"/>
          </p:cNvSpPr>
          <p:nvPr/>
        </p:nvSpPr>
        <p:spPr bwMode="auto">
          <a:xfrm>
            <a:off x="5120723" y="2663197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3" name="Rectangle 142"/>
          <p:cNvSpPr>
            <a:spLocks noChangeArrowheads="1"/>
          </p:cNvSpPr>
          <p:nvPr/>
        </p:nvSpPr>
        <p:spPr bwMode="auto">
          <a:xfrm>
            <a:off x="5141940" y="2663197"/>
            <a:ext cx="149848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etuer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4" name="Rectangle 143"/>
          <p:cNvSpPr>
            <a:spLocks noChangeArrowheads="1"/>
          </p:cNvSpPr>
          <p:nvPr/>
        </p:nvSpPr>
        <p:spPr bwMode="auto">
          <a:xfrm>
            <a:off x="4200420" y="2740110"/>
            <a:ext cx="3514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5" name="Rectangle 144"/>
          <p:cNvSpPr>
            <a:spLocks noChangeArrowheads="1"/>
          </p:cNvSpPr>
          <p:nvPr/>
        </p:nvSpPr>
        <p:spPr bwMode="auto">
          <a:xfrm>
            <a:off x="4542550" y="2740110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6" name="Rectangle 145"/>
          <p:cNvSpPr>
            <a:spLocks noChangeArrowheads="1"/>
          </p:cNvSpPr>
          <p:nvPr/>
        </p:nvSpPr>
        <p:spPr bwMode="auto">
          <a:xfrm>
            <a:off x="4563767" y="2740110"/>
            <a:ext cx="3978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7" name="Rectangle 146"/>
          <p:cNvSpPr>
            <a:spLocks noChangeArrowheads="1"/>
          </p:cNvSpPr>
          <p:nvPr/>
        </p:nvSpPr>
        <p:spPr bwMode="auto">
          <a:xfrm>
            <a:off x="4571724" y="2740110"/>
            <a:ext cx="454847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 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8" name="Rectangle 147"/>
          <p:cNvSpPr>
            <a:spLocks noChangeArrowheads="1"/>
          </p:cNvSpPr>
          <p:nvPr/>
        </p:nvSpPr>
        <p:spPr bwMode="auto">
          <a:xfrm>
            <a:off x="5026570" y="2740110"/>
            <a:ext cx="75587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9" name="Rectangle 148"/>
          <p:cNvSpPr>
            <a:spLocks noChangeArrowheads="1"/>
          </p:cNvSpPr>
          <p:nvPr/>
        </p:nvSpPr>
        <p:spPr bwMode="auto">
          <a:xfrm>
            <a:off x="5078288" y="2740110"/>
            <a:ext cx="179022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y nibh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0" name="Rectangle 149"/>
          <p:cNvSpPr>
            <a:spLocks noChangeArrowheads="1"/>
          </p:cNvSpPr>
          <p:nvPr/>
        </p:nvSpPr>
        <p:spPr bwMode="auto">
          <a:xfrm>
            <a:off x="4200420" y="2815697"/>
            <a:ext cx="423021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euismod 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1" name="Rectangle 150"/>
          <p:cNvSpPr>
            <a:spLocks noChangeArrowheads="1"/>
          </p:cNvSpPr>
          <p:nvPr/>
        </p:nvSpPr>
        <p:spPr bwMode="auto">
          <a:xfrm>
            <a:off x="4624767" y="2815697"/>
            <a:ext cx="556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2" name="Rectangle 151"/>
          <p:cNvSpPr>
            <a:spLocks noChangeArrowheads="1"/>
          </p:cNvSpPr>
          <p:nvPr/>
        </p:nvSpPr>
        <p:spPr bwMode="auto">
          <a:xfrm>
            <a:off x="4659245" y="2815697"/>
            <a:ext cx="197587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3" name="Rectangle 152"/>
          <p:cNvSpPr>
            <a:spLocks noChangeArrowheads="1"/>
          </p:cNvSpPr>
          <p:nvPr/>
        </p:nvSpPr>
        <p:spPr bwMode="auto">
          <a:xfrm>
            <a:off x="4840918" y="2815697"/>
            <a:ext cx="4773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4" name="Rectangle 153"/>
          <p:cNvSpPr>
            <a:spLocks noChangeArrowheads="1"/>
          </p:cNvSpPr>
          <p:nvPr/>
        </p:nvSpPr>
        <p:spPr bwMode="auto">
          <a:xfrm>
            <a:off x="4860810" y="2815697"/>
            <a:ext cx="226761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5" name="Rectangle 154"/>
          <p:cNvSpPr>
            <a:spLocks noChangeArrowheads="1"/>
          </p:cNvSpPr>
          <p:nvPr/>
        </p:nvSpPr>
        <p:spPr bwMode="auto">
          <a:xfrm>
            <a:off x="5076961" y="2815697"/>
            <a:ext cx="4773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6" name="Rectangle 155"/>
          <p:cNvSpPr>
            <a:spLocks noChangeArrowheads="1"/>
          </p:cNvSpPr>
          <p:nvPr/>
        </p:nvSpPr>
        <p:spPr bwMode="auto">
          <a:xfrm>
            <a:off x="5096853" y="2815697"/>
            <a:ext cx="236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 magna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7" name="Rectangle 156"/>
          <p:cNvSpPr>
            <a:spLocks noChangeArrowheads="1"/>
          </p:cNvSpPr>
          <p:nvPr/>
        </p:nvSpPr>
        <p:spPr bwMode="auto">
          <a:xfrm>
            <a:off x="4200420" y="2888631"/>
            <a:ext cx="270521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8" name="Rectangle 157"/>
          <p:cNvSpPr>
            <a:spLocks noChangeArrowheads="1"/>
          </p:cNvSpPr>
          <p:nvPr/>
        </p:nvSpPr>
        <p:spPr bwMode="auto">
          <a:xfrm>
            <a:off x="4457680" y="2888631"/>
            <a:ext cx="46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9" name="Rectangle 158"/>
          <p:cNvSpPr>
            <a:spLocks noChangeArrowheads="1"/>
          </p:cNvSpPr>
          <p:nvPr/>
        </p:nvSpPr>
        <p:spPr bwMode="auto">
          <a:xfrm>
            <a:off x="4477571" y="2888631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0" name="Rectangle 159"/>
          <p:cNvSpPr>
            <a:spLocks noChangeArrowheads="1"/>
          </p:cNvSpPr>
          <p:nvPr/>
        </p:nvSpPr>
        <p:spPr bwMode="auto">
          <a:xfrm>
            <a:off x="4508072" y="2888631"/>
            <a:ext cx="3978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1" name="Rectangle 160"/>
          <p:cNvSpPr>
            <a:spLocks noChangeArrowheads="1"/>
          </p:cNvSpPr>
          <p:nvPr/>
        </p:nvSpPr>
        <p:spPr bwMode="auto">
          <a:xfrm>
            <a:off x="4541223" y="2888631"/>
            <a:ext cx="57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2" name="Rectangle 161"/>
          <p:cNvSpPr>
            <a:spLocks noChangeArrowheads="1"/>
          </p:cNvSpPr>
          <p:nvPr/>
        </p:nvSpPr>
        <p:spPr bwMode="auto">
          <a:xfrm>
            <a:off x="4571724" y="2888631"/>
            <a:ext cx="152500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3" name="Rectangle 162"/>
          <p:cNvSpPr>
            <a:spLocks noChangeArrowheads="1"/>
          </p:cNvSpPr>
          <p:nvPr/>
        </p:nvSpPr>
        <p:spPr bwMode="auto">
          <a:xfrm>
            <a:off x="4710962" y="2888631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4" name="Rectangle 163"/>
          <p:cNvSpPr>
            <a:spLocks noChangeArrowheads="1"/>
          </p:cNvSpPr>
          <p:nvPr/>
        </p:nvSpPr>
        <p:spPr bwMode="auto">
          <a:xfrm>
            <a:off x="4741462" y="2888631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5" name="Rectangle 164"/>
          <p:cNvSpPr>
            <a:spLocks noChangeArrowheads="1"/>
          </p:cNvSpPr>
          <p:nvPr/>
        </p:nvSpPr>
        <p:spPr bwMode="auto">
          <a:xfrm>
            <a:off x="4761353" y="2888631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6" name="Rectangle 165"/>
          <p:cNvSpPr>
            <a:spLocks noChangeArrowheads="1"/>
          </p:cNvSpPr>
          <p:nvPr/>
        </p:nvSpPr>
        <p:spPr bwMode="auto">
          <a:xfrm>
            <a:off x="4783897" y="2888631"/>
            <a:ext cx="6895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7" name="Rectangle 166"/>
          <p:cNvSpPr>
            <a:spLocks noChangeArrowheads="1"/>
          </p:cNvSpPr>
          <p:nvPr/>
        </p:nvSpPr>
        <p:spPr bwMode="auto">
          <a:xfrm>
            <a:off x="4825005" y="2888631"/>
            <a:ext cx="54899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 wisi enim ad minim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8" name="Rectangle 167"/>
          <p:cNvSpPr>
            <a:spLocks noChangeArrowheads="1"/>
          </p:cNvSpPr>
          <p:nvPr/>
        </p:nvSpPr>
        <p:spPr bwMode="auto">
          <a:xfrm>
            <a:off x="4200420" y="2964219"/>
            <a:ext cx="57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9" name="Rectangle 168"/>
          <p:cNvSpPr>
            <a:spLocks noChangeArrowheads="1"/>
          </p:cNvSpPr>
          <p:nvPr/>
        </p:nvSpPr>
        <p:spPr bwMode="auto">
          <a:xfrm>
            <a:off x="4229594" y="2964219"/>
            <a:ext cx="176370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eniam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0" name="Rectangle 169"/>
          <p:cNvSpPr>
            <a:spLocks noChangeArrowheads="1"/>
          </p:cNvSpPr>
          <p:nvPr/>
        </p:nvSpPr>
        <p:spPr bwMode="auto">
          <a:xfrm>
            <a:off x="4394028" y="2964219"/>
            <a:ext cx="3978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1" name="Rectangle 170"/>
          <p:cNvSpPr>
            <a:spLocks noChangeArrowheads="1"/>
          </p:cNvSpPr>
          <p:nvPr/>
        </p:nvSpPr>
        <p:spPr bwMode="auto">
          <a:xfrm>
            <a:off x="4401985" y="2964219"/>
            <a:ext cx="263891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 quis nost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2" name="Rectangle 171"/>
          <p:cNvSpPr>
            <a:spLocks noChangeArrowheads="1"/>
          </p:cNvSpPr>
          <p:nvPr/>
        </p:nvSpPr>
        <p:spPr bwMode="auto">
          <a:xfrm>
            <a:off x="4652614" y="2964219"/>
            <a:ext cx="4773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3" name="Rectangle 172"/>
          <p:cNvSpPr>
            <a:spLocks noChangeArrowheads="1"/>
          </p:cNvSpPr>
          <p:nvPr/>
        </p:nvSpPr>
        <p:spPr bwMode="auto">
          <a:xfrm>
            <a:off x="4673832" y="2964219"/>
            <a:ext cx="875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ud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4" name="Rectangle 173"/>
          <p:cNvSpPr>
            <a:spLocks noChangeArrowheads="1"/>
          </p:cNvSpPr>
          <p:nvPr/>
        </p:nvSpPr>
        <p:spPr bwMode="auto">
          <a:xfrm>
            <a:off x="4757376" y="2964219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5" name="Rectangle 174"/>
          <p:cNvSpPr>
            <a:spLocks noChangeArrowheads="1"/>
          </p:cNvSpPr>
          <p:nvPr/>
        </p:nvSpPr>
        <p:spPr bwMode="auto">
          <a:xfrm>
            <a:off x="4787875" y="2964219"/>
            <a:ext cx="57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6" name="Rectangle 175"/>
          <p:cNvSpPr>
            <a:spLocks noChangeArrowheads="1"/>
          </p:cNvSpPr>
          <p:nvPr/>
        </p:nvSpPr>
        <p:spPr bwMode="auto">
          <a:xfrm>
            <a:off x="4815723" y="2964219"/>
            <a:ext cx="54370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7" name="Rectangle 176"/>
          <p:cNvSpPr>
            <a:spLocks noChangeArrowheads="1"/>
          </p:cNvSpPr>
          <p:nvPr/>
        </p:nvSpPr>
        <p:spPr bwMode="auto">
          <a:xfrm>
            <a:off x="4847549" y="2964219"/>
            <a:ext cx="4773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8" name="Rectangle 177"/>
          <p:cNvSpPr>
            <a:spLocks noChangeArrowheads="1"/>
          </p:cNvSpPr>
          <p:nvPr/>
        </p:nvSpPr>
        <p:spPr bwMode="auto">
          <a:xfrm>
            <a:off x="4867440" y="2964219"/>
            <a:ext cx="103435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ci 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9" name="Rectangle 178"/>
          <p:cNvSpPr>
            <a:spLocks noChangeArrowheads="1"/>
          </p:cNvSpPr>
          <p:nvPr/>
        </p:nvSpPr>
        <p:spPr bwMode="auto">
          <a:xfrm>
            <a:off x="4944353" y="2964219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0" name="Rectangle 179"/>
          <p:cNvSpPr>
            <a:spLocks noChangeArrowheads="1"/>
          </p:cNvSpPr>
          <p:nvPr/>
        </p:nvSpPr>
        <p:spPr bwMode="auto">
          <a:xfrm>
            <a:off x="4974853" y="2964219"/>
            <a:ext cx="27582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tion ullam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1" name="Rectangle 180"/>
          <p:cNvSpPr>
            <a:spLocks noChangeArrowheads="1"/>
          </p:cNvSpPr>
          <p:nvPr/>
        </p:nvSpPr>
        <p:spPr bwMode="auto">
          <a:xfrm>
            <a:off x="5238744" y="2964219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2" name="Rectangle 181"/>
          <p:cNvSpPr>
            <a:spLocks noChangeArrowheads="1"/>
          </p:cNvSpPr>
          <p:nvPr/>
        </p:nvSpPr>
        <p:spPr bwMode="auto">
          <a:xfrm>
            <a:off x="5266592" y="2964219"/>
            <a:ext cx="57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3" name="Rectangle 182"/>
          <p:cNvSpPr>
            <a:spLocks noChangeArrowheads="1"/>
          </p:cNvSpPr>
          <p:nvPr/>
        </p:nvSpPr>
        <p:spPr bwMode="auto">
          <a:xfrm>
            <a:off x="5301070" y="2964219"/>
            <a:ext cx="4773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4" name="Rectangle 183"/>
          <p:cNvSpPr>
            <a:spLocks noChangeArrowheads="1"/>
          </p:cNvSpPr>
          <p:nvPr/>
        </p:nvSpPr>
        <p:spPr bwMode="auto">
          <a:xfrm>
            <a:off x="5322287" y="2964219"/>
            <a:ext cx="10608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per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5" name="Rectangle 184"/>
          <p:cNvSpPr>
            <a:spLocks noChangeArrowheads="1"/>
          </p:cNvSpPr>
          <p:nvPr/>
        </p:nvSpPr>
        <p:spPr bwMode="auto">
          <a:xfrm>
            <a:off x="5293114" y="3692239"/>
            <a:ext cx="812890" cy="25196"/>
          </a:xfrm>
          <a:prstGeom prst="rect">
            <a:avLst/>
          </a:pr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6" name="Rectangle 185"/>
          <p:cNvSpPr>
            <a:spLocks noChangeArrowheads="1"/>
          </p:cNvSpPr>
          <p:nvPr/>
        </p:nvSpPr>
        <p:spPr bwMode="auto">
          <a:xfrm>
            <a:off x="5293114" y="3692239"/>
            <a:ext cx="812890" cy="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7" name="Oval 186"/>
          <p:cNvSpPr>
            <a:spLocks noChangeArrowheads="1"/>
          </p:cNvSpPr>
          <p:nvPr/>
        </p:nvSpPr>
        <p:spPr bwMode="auto">
          <a:xfrm>
            <a:off x="5895156" y="3490674"/>
            <a:ext cx="424347" cy="426999"/>
          </a:xfrm>
          <a:prstGeom prst="ellipse">
            <a:avLst/>
          </a:pr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3" name="Freeform 192"/>
          <p:cNvSpPr/>
          <p:nvPr/>
        </p:nvSpPr>
        <p:spPr bwMode="auto">
          <a:xfrm>
            <a:off x="7812674" y="3104784"/>
            <a:ext cx="491978" cy="348761"/>
          </a:xfrm>
          <a:custGeom>
            <a:avLst/>
            <a:gdLst>
              <a:gd name="T0" fmla="*/ 232 w 371"/>
              <a:gd name="T1" fmla="*/ 0 h 263"/>
              <a:gd name="T2" fmla="*/ 0 w 371"/>
              <a:gd name="T3" fmla="*/ 197 h 263"/>
              <a:gd name="T4" fmla="*/ 371 w 371"/>
              <a:gd name="T5" fmla="*/ 263 h 263"/>
              <a:gd name="T6" fmla="*/ 232 w 371"/>
              <a:gd name="T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63">
                <a:moveTo>
                  <a:pt x="232" y="0"/>
                </a:moveTo>
                <a:lnTo>
                  <a:pt x="0" y="197"/>
                </a:lnTo>
                <a:lnTo>
                  <a:pt x="371" y="263"/>
                </a:lnTo>
                <a:lnTo>
                  <a:pt x="232" y="0"/>
                </a:lnTo>
                <a:close/>
              </a:path>
            </a:pathLst>
          </a:custGeom>
          <a:solidFill>
            <a:srgbClr val="E033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4" name="Freeform 193"/>
          <p:cNvSpPr/>
          <p:nvPr/>
        </p:nvSpPr>
        <p:spPr bwMode="auto">
          <a:xfrm>
            <a:off x="7812674" y="3104784"/>
            <a:ext cx="491978" cy="348761"/>
          </a:xfrm>
          <a:custGeom>
            <a:avLst/>
            <a:gdLst>
              <a:gd name="T0" fmla="*/ 232 w 371"/>
              <a:gd name="T1" fmla="*/ 0 h 263"/>
              <a:gd name="T2" fmla="*/ 0 w 371"/>
              <a:gd name="T3" fmla="*/ 197 h 263"/>
              <a:gd name="T4" fmla="*/ 371 w 371"/>
              <a:gd name="T5" fmla="*/ 263 h 263"/>
              <a:gd name="T6" fmla="*/ 232 w 371"/>
              <a:gd name="T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63">
                <a:moveTo>
                  <a:pt x="232" y="0"/>
                </a:moveTo>
                <a:lnTo>
                  <a:pt x="0" y="197"/>
                </a:lnTo>
                <a:lnTo>
                  <a:pt x="371" y="263"/>
                </a:lnTo>
                <a:lnTo>
                  <a:pt x="2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5" name="Freeform 194"/>
          <p:cNvSpPr/>
          <p:nvPr/>
        </p:nvSpPr>
        <p:spPr bwMode="auto">
          <a:xfrm>
            <a:off x="7987717" y="3104784"/>
            <a:ext cx="144544" cy="110065"/>
          </a:xfrm>
          <a:custGeom>
            <a:avLst/>
            <a:gdLst>
              <a:gd name="T0" fmla="*/ 100 w 109"/>
              <a:gd name="T1" fmla="*/ 0 h 83"/>
              <a:gd name="T2" fmla="*/ 0 w 109"/>
              <a:gd name="T3" fmla="*/ 83 h 83"/>
              <a:gd name="T4" fmla="*/ 109 w 109"/>
              <a:gd name="T5" fmla="*/ 83 h 83"/>
              <a:gd name="T6" fmla="*/ 100 w 109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83">
                <a:moveTo>
                  <a:pt x="100" y="0"/>
                </a:moveTo>
                <a:lnTo>
                  <a:pt x="0" y="83"/>
                </a:lnTo>
                <a:lnTo>
                  <a:pt x="109" y="83"/>
                </a:lnTo>
                <a:lnTo>
                  <a:pt x="10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6" name="Freeform 195"/>
          <p:cNvSpPr/>
          <p:nvPr/>
        </p:nvSpPr>
        <p:spPr bwMode="auto">
          <a:xfrm>
            <a:off x="7987717" y="3104784"/>
            <a:ext cx="144544" cy="110065"/>
          </a:xfrm>
          <a:custGeom>
            <a:avLst/>
            <a:gdLst>
              <a:gd name="T0" fmla="*/ 100 w 109"/>
              <a:gd name="T1" fmla="*/ 0 h 83"/>
              <a:gd name="T2" fmla="*/ 0 w 109"/>
              <a:gd name="T3" fmla="*/ 83 h 83"/>
              <a:gd name="T4" fmla="*/ 109 w 109"/>
              <a:gd name="T5" fmla="*/ 83 h 83"/>
              <a:gd name="T6" fmla="*/ 100 w 109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83">
                <a:moveTo>
                  <a:pt x="100" y="0"/>
                </a:moveTo>
                <a:lnTo>
                  <a:pt x="0" y="83"/>
                </a:lnTo>
                <a:lnTo>
                  <a:pt x="109" y="83"/>
                </a:lnTo>
                <a:lnTo>
                  <a:pt x="1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7" name="Freeform 196"/>
          <p:cNvSpPr/>
          <p:nvPr/>
        </p:nvSpPr>
        <p:spPr bwMode="auto">
          <a:xfrm>
            <a:off x="6413654" y="3214848"/>
            <a:ext cx="259913" cy="477390"/>
          </a:xfrm>
          <a:custGeom>
            <a:avLst/>
            <a:gdLst>
              <a:gd name="T0" fmla="*/ 118 w 196"/>
              <a:gd name="T1" fmla="*/ 0 h 360"/>
              <a:gd name="T2" fmla="*/ 0 w 196"/>
              <a:gd name="T3" fmla="*/ 360 h 360"/>
              <a:gd name="T4" fmla="*/ 196 w 196"/>
              <a:gd name="T5" fmla="*/ 360 h 360"/>
              <a:gd name="T6" fmla="*/ 118 w 196"/>
              <a:gd name="T7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360">
                <a:moveTo>
                  <a:pt x="118" y="0"/>
                </a:moveTo>
                <a:lnTo>
                  <a:pt x="0" y="360"/>
                </a:lnTo>
                <a:lnTo>
                  <a:pt x="196" y="360"/>
                </a:lnTo>
                <a:lnTo>
                  <a:pt x="1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8" name="Freeform 197"/>
          <p:cNvSpPr/>
          <p:nvPr/>
        </p:nvSpPr>
        <p:spPr bwMode="auto">
          <a:xfrm>
            <a:off x="6413654" y="3214848"/>
            <a:ext cx="259913" cy="477390"/>
          </a:xfrm>
          <a:custGeom>
            <a:avLst/>
            <a:gdLst>
              <a:gd name="T0" fmla="*/ 118 w 196"/>
              <a:gd name="T1" fmla="*/ 0 h 360"/>
              <a:gd name="T2" fmla="*/ 0 w 196"/>
              <a:gd name="T3" fmla="*/ 360 h 360"/>
              <a:gd name="T4" fmla="*/ 196 w 196"/>
              <a:gd name="T5" fmla="*/ 360 h 360"/>
              <a:gd name="T6" fmla="*/ 118 w 196"/>
              <a:gd name="T7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360">
                <a:moveTo>
                  <a:pt x="118" y="0"/>
                </a:moveTo>
                <a:lnTo>
                  <a:pt x="0" y="360"/>
                </a:lnTo>
                <a:lnTo>
                  <a:pt x="196" y="360"/>
                </a:lnTo>
                <a:lnTo>
                  <a:pt x="1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9" name="Freeform 198"/>
          <p:cNvSpPr/>
          <p:nvPr/>
        </p:nvSpPr>
        <p:spPr bwMode="auto">
          <a:xfrm>
            <a:off x="6413654" y="3214848"/>
            <a:ext cx="156478" cy="477390"/>
          </a:xfrm>
          <a:custGeom>
            <a:avLst/>
            <a:gdLst>
              <a:gd name="T0" fmla="*/ 118 w 118"/>
              <a:gd name="T1" fmla="*/ 0 h 360"/>
              <a:gd name="T2" fmla="*/ 0 w 118"/>
              <a:gd name="T3" fmla="*/ 360 h 360"/>
              <a:gd name="T4" fmla="*/ 118 w 118"/>
              <a:gd name="T5" fmla="*/ 360 h 360"/>
              <a:gd name="T6" fmla="*/ 71 w 118"/>
              <a:gd name="T7" fmla="*/ 360 h 360"/>
              <a:gd name="T8" fmla="*/ 118 w 118"/>
              <a:gd name="T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60">
                <a:moveTo>
                  <a:pt x="118" y="0"/>
                </a:moveTo>
                <a:lnTo>
                  <a:pt x="0" y="360"/>
                </a:lnTo>
                <a:lnTo>
                  <a:pt x="118" y="360"/>
                </a:lnTo>
                <a:lnTo>
                  <a:pt x="71" y="360"/>
                </a:lnTo>
                <a:lnTo>
                  <a:pt x="118" y="0"/>
                </a:lnTo>
                <a:close/>
              </a:path>
            </a:pathLst>
          </a:cu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0" name="Freeform 199"/>
          <p:cNvSpPr/>
          <p:nvPr/>
        </p:nvSpPr>
        <p:spPr bwMode="auto">
          <a:xfrm>
            <a:off x="6413654" y="3214848"/>
            <a:ext cx="156478" cy="477390"/>
          </a:xfrm>
          <a:custGeom>
            <a:avLst/>
            <a:gdLst>
              <a:gd name="T0" fmla="*/ 118 w 118"/>
              <a:gd name="T1" fmla="*/ 0 h 360"/>
              <a:gd name="T2" fmla="*/ 0 w 118"/>
              <a:gd name="T3" fmla="*/ 360 h 360"/>
              <a:gd name="T4" fmla="*/ 118 w 118"/>
              <a:gd name="T5" fmla="*/ 360 h 360"/>
              <a:gd name="T6" fmla="*/ 71 w 118"/>
              <a:gd name="T7" fmla="*/ 360 h 360"/>
              <a:gd name="T8" fmla="*/ 118 w 118"/>
              <a:gd name="T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60">
                <a:moveTo>
                  <a:pt x="118" y="0"/>
                </a:moveTo>
                <a:lnTo>
                  <a:pt x="0" y="360"/>
                </a:lnTo>
                <a:lnTo>
                  <a:pt x="118" y="360"/>
                </a:lnTo>
                <a:lnTo>
                  <a:pt x="71" y="360"/>
                </a:lnTo>
                <a:lnTo>
                  <a:pt x="1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1" name="Freeform 200"/>
          <p:cNvSpPr/>
          <p:nvPr/>
        </p:nvSpPr>
        <p:spPr bwMode="auto">
          <a:xfrm>
            <a:off x="6507807" y="3214848"/>
            <a:ext cx="62326" cy="477390"/>
          </a:xfrm>
          <a:custGeom>
            <a:avLst/>
            <a:gdLst>
              <a:gd name="T0" fmla="*/ 47 w 47"/>
              <a:gd name="T1" fmla="*/ 0 h 360"/>
              <a:gd name="T2" fmla="*/ 47 w 47"/>
              <a:gd name="T3" fmla="*/ 0 h 360"/>
              <a:gd name="T4" fmla="*/ 0 w 47"/>
              <a:gd name="T5" fmla="*/ 360 h 360"/>
              <a:gd name="T6" fmla="*/ 47 w 47"/>
              <a:gd name="T7" fmla="*/ 360 h 360"/>
              <a:gd name="T8" fmla="*/ 47 w 47"/>
              <a:gd name="T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60">
                <a:moveTo>
                  <a:pt x="47" y="0"/>
                </a:moveTo>
                <a:lnTo>
                  <a:pt x="47" y="0"/>
                </a:lnTo>
                <a:lnTo>
                  <a:pt x="0" y="360"/>
                </a:lnTo>
                <a:lnTo>
                  <a:pt x="47" y="360"/>
                </a:lnTo>
                <a:lnTo>
                  <a:pt x="47" y="0"/>
                </a:lnTo>
                <a:close/>
              </a:path>
            </a:pathLst>
          </a:custGeom>
          <a:solidFill>
            <a:srgbClr val="8E8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2" name="Freeform 201"/>
          <p:cNvSpPr/>
          <p:nvPr/>
        </p:nvSpPr>
        <p:spPr bwMode="auto">
          <a:xfrm>
            <a:off x="6507807" y="3214848"/>
            <a:ext cx="62326" cy="477390"/>
          </a:xfrm>
          <a:custGeom>
            <a:avLst/>
            <a:gdLst>
              <a:gd name="T0" fmla="*/ 47 w 47"/>
              <a:gd name="T1" fmla="*/ 0 h 360"/>
              <a:gd name="T2" fmla="*/ 47 w 47"/>
              <a:gd name="T3" fmla="*/ 0 h 360"/>
              <a:gd name="T4" fmla="*/ 0 w 47"/>
              <a:gd name="T5" fmla="*/ 360 h 360"/>
              <a:gd name="T6" fmla="*/ 47 w 47"/>
              <a:gd name="T7" fmla="*/ 360 h 360"/>
              <a:gd name="T8" fmla="*/ 47 w 47"/>
              <a:gd name="T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60">
                <a:moveTo>
                  <a:pt x="47" y="0"/>
                </a:moveTo>
                <a:lnTo>
                  <a:pt x="47" y="0"/>
                </a:lnTo>
                <a:lnTo>
                  <a:pt x="0" y="360"/>
                </a:lnTo>
                <a:lnTo>
                  <a:pt x="47" y="360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3" name="Rectangle 202"/>
          <p:cNvSpPr>
            <a:spLocks noChangeArrowheads="1"/>
          </p:cNvSpPr>
          <p:nvPr/>
        </p:nvSpPr>
        <p:spPr bwMode="auto">
          <a:xfrm>
            <a:off x="6570132" y="3214848"/>
            <a:ext cx="2274235" cy="950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4" name="Rectangle 203"/>
          <p:cNvSpPr>
            <a:spLocks noChangeArrowheads="1"/>
          </p:cNvSpPr>
          <p:nvPr/>
        </p:nvSpPr>
        <p:spPr bwMode="auto">
          <a:xfrm>
            <a:off x="6570132" y="3214848"/>
            <a:ext cx="2274235" cy="95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5" name="Freeform 204"/>
          <p:cNvSpPr/>
          <p:nvPr/>
        </p:nvSpPr>
        <p:spPr bwMode="auto">
          <a:xfrm>
            <a:off x="8107065" y="3214848"/>
            <a:ext cx="656412" cy="759847"/>
          </a:xfrm>
          <a:custGeom>
            <a:avLst/>
            <a:gdLst>
              <a:gd name="T0" fmla="*/ 19 w 495"/>
              <a:gd name="T1" fmla="*/ 0 h 573"/>
              <a:gd name="T2" fmla="*/ 0 w 495"/>
              <a:gd name="T3" fmla="*/ 0 h 573"/>
              <a:gd name="T4" fmla="*/ 62 w 495"/>
              <a:gd name="T5" fmla="*/ 523 h 573"/>
              <a:gd name="T6" fmla="*/ 488 w 495"/>
              <a:gd name="T7" fmla="*/ 573 h 573"/>
              <a:gd name="T8" fmla="*/ 495 w 495"/>
              <a:gd name="T9" fmla="*/ 539 h 573"/>
              <a:gd name="T10" fmla="*/ 175 w 495"/>
              <a:gd name="T11" fmla="*/ 499 h 573"/>
              <a:gd name="T12" fmla="*/ 175 w 495"/>
              <a:gd name="T13" fmla="*/ 499 h 573"/>
              <a:gd name="T14" fmla="*/ 83 w 495"/>
              <a:gd name="T15" fmla="*/ 490 h 573"/>
              <a:gd name="T16" fmla="*/ 78 w 495"/>
              <a:gd name="T17" fmla="*/ 487 h 573"/>
              <a:gd name="T18" fmla="*/ 71 w 495"/>
              <a:gd name="T19" fmla="*/ 431 h 573"/>
              <a:gd name="T20" fmla="*/ 71 w 495"/>
              <a:gd name="T21" fmla="*/ 431 h 573"/>
              <a:gd name="T22" fmla="*/ 50 w 495"/>
              <a:gd name="T23" fmla="*/ 248 h 573"/>
              <a:gd name="T24" fmla="*/ 19 w 495"/>
              <a:gd name="T25" fmla="*/ 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5" h="573">
                <a:moveTo>
                  <a:pt x="19" y="0"/>
                </a:moveTo>
                <a:lnTo>
                  <a:pt x="0" y="0"/>
                </a:lnTo>
                <a:lnTo>
                  <a:pt x="62" y="523"/>
                </a:lnTo>
                <a:lnTo>
                  <a:pt x="488" y="573"/>
                </a:lnTo>
                <a:lnTo>
                  <a:pt x="495" y="539"/>
                </a:lnTo>
                <a:lnTo>
                  <a:pt x="175" y="499"/>
                </a:lnTo>
                <a:lnTo>
                  <a:pt x="175" y="499"/>
                </a:lnTo>
                <a:lnTo>
                  <a:pt x="83" y="490"/>
                </a:lnTo>
                <a:lnTo>
                  <a:pt x="78" y="487"/>
                </a:lnTo>
                <a:lnTo>
                  <a:pt x="71" y="431"/>
                </a:lnTo>
                <a:lnTo>
                  <a:pt x="71" y="431"/>
                </a:lnTo>
                <a:lnTo>
                  <a:pt x="50" y="248"/>
                </a:lnTo>
                <a:lnTo>
                  <a:pt x="19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206"/>
          <p:cNvSpPr/>
          <p:nvPr/>
        </p:nvSpPr>
        <p:spPr bwMode="auto">
          <a:xfrm>
            <a:off x="8107065" y="3214848"/>
            <a:ext cx="656412" cy="759847"/>
          </a:xfrm>
          <a:custGeom>
            <a:avLst/>
            <a:gdLst>
              <a:gd name="T0" fmla="*/ 19 w 495"/>
              <a:gd name="T1" fmla="*/ 0 h 573"/>
              <a:gd name="T2" fmla="*/ 0 w 495"/>
              <a:gd name="T3" fmla="*/ 0 h 573"/>
              <a:gd name="T4" fmla="*/ 62 w 495"/>
              <a:gd name="T5" fmla="*/ 523 h 573"/>
              <a:gd name="T6" fmla="*/ 488 w 495"/>
              <a:gd name="T7" fmla="*/ 573 h 573"/>
              <a:gd name="T8" fmla="*/ 495 w 495"/>
              <a:gd name="T9" fmla="*/ 539 h 573"/>
              <a:gd name="T10" fmla="*/ 175 w 495"/>
              <a:gd name="T11" fmla="*/ 499 h 573"/>
              <a:gd name="T12" fmla="*/ 175 w 495"/>
              <a:gd name="T13" fmla="*/ 499 h 573"/>
              <a:gd name="T14" fmla="*/ 83 w 495"/>
              <a:gd name="T15" fmla="*/ 490 h 573"/>
              <a:gd name="T16" fmla="*/ 78 w 495"/>
              <a:gd name="T17" fmla="*/ 487 h 573"/>
              <a:gd name="T18" fmla="*/ 71 w 495"/>
              <a:gd name="T19" fmla="*/ 431 h 573"/>
              <a:gd name="T20" fmla="*/ 71 w 495"/>
              <a:gd name="T21" fmla="*/ 431 h 573"/>
              <a:gd name="T22" fmla="*/ 50 w 495"/>
              <a:gd name="T23" fmla="*/ 248 h 573"/>
              <a:gd name="T24" fmla="*/ 19 w 495"/>
              <a:gd name="T25" fmla="*/ 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5" h="573">
                <a:moveTo>
                  <a:pt x="19" y="0"/>
                </a:moveTo>
                <a:lnTo>
                  <a:pt x="0" y="0"/>
                </a:lnTo>
                <a:lnTo>
                  <a:pt x="62" y="523"/>
                </a:lnTo>
                <a:lnTo>
                  <a:pt x="488" y="573"/>
                </a:lnTo>
                <a:lnTo>
                  <a:pt x="495" y="539"/>
                </a:lnTo>
                <a:lnTo>
                  <a:pt x="175" y="499"/>
                </a:lnTo>
                <a:lnTo>
                  <a:pt x="175" y="499"/>
                </a:lnTo>
                <a:lnTo>
                  <a:pt x="83" y="490"/>
                </a:lnTo>
                <a:lnTo>
                  <a:pt x="78" y="487"/>
                </a:lnTo>
                <a:lnTo>
                  <a:pt x="71" y="431"/>
                </a:lnTo>
                <a:lnTo>
                  <a:pt x="71" y="431"/>
                </a:lnTo>
                <a:lnTo>
                  <a:pt x="50" y="248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207"/>
          <p:cNvSpPr/>
          <p:nvPr/>
        </p:nvSpPr>
        <p:spPr bwMode="auto">
          <a:xfrm>
            <a:off x="8120326" y="3104783"/>
            <a:ext cx="802281" cy="824824"/>
          </a:xfrm>
          <a:custGeom>
            <a:avLst/>
            <a:gdLst>
              <a:gd name="T0" fmla="*/ 0 w 605"/>
              <a:gd name="T1" fmla="*/ 0 h 622"/>
              <a:gd name="T2" fmla="*/ 605 w 605"/>
              <a:gd name="T3" fmla="*/ 43 h 622"/>
              <a:gd name="T4" fmla="*/ 494 w 605"/>
              <a:gd name="T5" fmla="*/ 622 h 622"/>
              <a:gd name="T6" fmla="*/ 68 w 605"/>
              <a:gd name="T7" fmla="*/ 570 h 622"/>
              <a:gd name="T8" fmla="*/ 0 w 605"/>
              <a:gd name="T9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5" h="622">
                <a:moveTo>
                  <a:pt x="0" y="0"/>
                </a:moveTo>
                <a:lnTo>
                  <a:pt x="605" y="43"/>
                </a:lnTo>
                <a:lnTo>
                  <a:pt x="494" y="622"/>
                </a:lnTo>
                <a:lnTo>
                  <a:pt x="68" y="570"/>
                </a:lnTo>
                <a:lnTo>
                  <a:pt x="0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208"/>
          <p:cNvSpPr/>
          <p:nvPr/>
        </p:nvSpPr>
        <p:spPr bwMode="auto">
          <a:xfrm>
            <a:off x="8120326" y="3104783"/>
            <a:ext cx="802281" cy="824824"/>
          </a:xfrm>
          <a:custGeom>
            <a:avLst/>
            <a:gdLst>
              <a:gd name="T0" fmla="*/ 0 w 605"/>
              <a:gd name="T1" fmla="*/ 0 h 622"/>
              <a:gd name="T2" fmla="*/ 605 w 605"/>
              <a:gd name="T3" fmla="*/ 43 h 622"/>
              <a:gd name="T4" fmla="*/ 494 w 605"/>
              <a:gd name="T5" fmla="*/ 622 h 622"/>
              <a:gd name="T6" fmla="*/ 68 w 605"/>
              <a:gd name="T7" fmla="*/ 570 h 622"/>
              <a:gd name="T8" fmla="*/ 0 w 605"/>
              <a:gd name="T9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5" h="622">
                <a:moveTo>
                  <a:pt x="0" y="0"/>
                </a:moveTo>
                <a:lnTo>
                  <a:pt x="605" y="43"/>
                </a:lnTo>
                <a:lnTo>
                  <a:pt x="494" y="622"/>
                </a:lnTo>
                <a:lnTo>
                  <a:pt x="68" y="57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209"/>
          <p:cNvSpPr/>
          <p:nvPr/>
        </p:nvSpPr>
        <p:spPr bwMode="auto">
          <a:xfrm>
            <a:off x="8173369" y="3543717"/>
            <a:ext cx="27848" cy="242674"/>
          </a:xfrm>
          <a:custGeom>
            <a:avLst/>
            <a:gdLst>
              <a:gd name="T0" fmla="*/ 0 w 21"/>
              <a:gd name="T1" fmla="*/ 0 h 183"/>
              <a:gd name="T2" fmla="*/ 0 w 21"/>
              <a:gd name="T3" fmla="*/ 0 h 183"/>
              <a:gd name="T4" fmla="*/ 21 w 21"/>
              <a:gd name="T5" fmla="*/ 183 h 183"/>
              <a:gd name="T6" fmla="*/ 0 w 21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3">
                <a:moveTo>
                  <a:pt x="0" y="0"/>
                </a:moveTo>
                <a:lnTo>
                  <a:pt x="0" y="0"/>
                </a:lnTo>
                <a:lnTo>
                  <a:pt x="21" y="183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210"/>
          <p:cNvSpPr/>
          <p:nvPr/>
        </p:nvSpPr>
        <p:spPr bwMode="auto">
          <a:xfrm>
            <a:off x="8173369" y="3543717"/>
            <a:ext cx="27848" cy="242674"/>
          </a:xfrm>
          <a:custGeom>
            <a:avLst/>
            <a:gdLst>
              <a:gd name="T0" fmla="*/ 0 w 21"/>
              <a:gd name="T1" fmla="*/ 0 h 183"/>
              <a:gd name="T2" fmla="*/ 0 w 21"/>
              <a:gd name="T3" fmla="*/ 0 h 183"/>
              <a:gd name="T4" fmla="*/ 21 w 21"/>
              <a:gd name="T5" fmla="*/ 183 h 183"/>
              <a:gd name="T6" fmla="*/ 0 w 21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3">
                <a:moveTo>
                  <a:pt x="0" y="0"/>
                </a:moveTo>
                <a:lnTo>
                  <a:pt x="0" y="0"/>
                </a:lnTo>
                <a:lnTo>
                  <a:pt x="21" y="18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212"/>
          <p:cNvSpPr/>
          <p:nvPr/>
        </p:nvSpPr>
        <p:spPr bwMode="auto">
          <a:xfrm>
            <a:off x="8173369" y="3136609"/>
            <a:ext cx="659064" cy="649781"/>
          </a:xfrm>
          <a:custGeom>
            <a:avLst/>
            <a:gdLst>
              <a:gd name="T0" fmla="*/ 307 w 497"/>
              <a:gd name="T1" fmla="*/ 0 h 490"/>
              <a:gd name="T2" fmla="*/ 0 w 497"/>
              <a:gd name="T3" fmla="*/ 307 h 490"/>
              <a:gd name="T4" fmla="*/ 21 w 497"/>
              <a:gd name="T5" fmla="*/ 490 h 490"/>
              <a:gd name="T6" fmla="*/ 497 w 497"/>
              <a:gd name="T7" fmla="*/ 14 h 490"/>
              <a:gd name="T8" fmla="*/ 419 w 497"/>
              <a:gd name="T9" fmla="*/ 7 h 490"/>
              <a:gd name="T10" fmla="*/ 307 w 497"/>
              <a:gd name="T1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7" h="490">
                <a:moveTo>
                  <a:pt x="307" y="0"/>
                </a:moveTo>
                <a:lnTo>
                  <a:pt x="0" y="307"/>
                </a:lnTo>
                <a:lnTo>
                  <a:pt x="21" y="490"/>
                </a:lnTo>
                <a:lnTo>
                  <a:pt x="497" y="14"/>
                </a:lnTo>
                <a:lnTo>
                  <a:pt x="419" y="7"/>
                </a:lnTo>
                <a:lnTo>
                  <a:pt x="3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213"/>
          <p:cNvSpPr/>
          <p:nvPr/>
        </p:nvSpPr>
        <p:spPr bwMode="auto">
          <a:xfrm>
            <a:off x="8217129" y="3864629"/>
            <a:ext cx="122000" cy="11935"/>
          </a:xfrm>
          <a:custGeom>
            <a:avLst/>
            <a:gdLst>
              <a:gd name="T0" fmla="*/ 0 w 92"/>
              <a:gd name="T1" fmla="*/ 0 h 9"/>
              <a:gd name="T2" fmla="*/ 0 w 92"/>
              <a:gd name="T3" fmla="*/ 0 h 9"/>
              <a:gd name="T4" fmla="*/ 92 w 92"/>
              <a:gd name="T5" fmla="*/ 9 h 9"/>
              <a:gd name="T6" fmla="*/ 0 w 92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9">
                <a:moveTo>
                  <a:pt x="0" y="0"/>
                </a:moveTo>
                <a:lnTo>
                  <a:pt x="0" y="0"/>
                </a:lnTo>
                <a:lnTo>
                  <a:pt x="92" y="9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214"/>
          <p:cNvSpPr/>
          <p:nvPr/>
        </p:nvSpPr>
        <p:spPr bwMode="auto">
          <a:xfrm>
            <a:off x="8217129" y="3864629"/>
            <a:ext cx="122000" cy="11935"/>
          </a:xfrm>
          <a:custGeom>
            <a:avLst/>
            <a:gdLst>
              <a:gd name="T0" fmla="*/ 0 w 92"/>
              <a:gd name="T1" fmla="*/ 0 h 9"/>
              <a:gd name="T2" fmla="*/ 0 w 92"/>
              <a:gd name="T3" fmla="*/ 0 h 9"/>
              <a:gd name="T4" fmla="*/ 92 w 92"/>
              <a:gd name="T5" fmla="*/ 9 h 9"/>
              <a:gd name="T6" fmla="*/ 0 w 92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9">
                <a:moveTo>
                  <a:pt x="0" y="0"/>
                </a:moveTo>
                <a:lnTo>
                  <a:pt x="0" y="0"/>
                </a:lnTo>
                <a:lnTo>
                  <a:pt x="92" y="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216"/>
          <p:cNvSpPr/>
          <p:nvPr/>
        </p:nvSpPr>
        <p:spPr bwMode="auto">
          <a:xfrm>
            <a:off x="8217129" y="3161805"/>
            <a:ext cx="705477" cy="714760"/>
          </a:xfrm>
          <a:custGeom>
            <a:avLst/>
            <a:gdLst>
              <a:gd name="T0" fmla="*/ 530 w 532"/>
              <a:gd name="T1" fmla="*/ 0 h 539"/>
              <a:gd name="T2" fmla="*/ 0 w 532"/>
              <a:gd name="T3" fmla="*/ 530 h 539"/>
              <a:gd name="T4" fmla="*/ 92 w 532"/>
              <a:gd name="T5" fmla="*/ 539 h 539"/>
              <a:gd name="T6" fmla="*/ 509 w 532"/>
              <a:gd name="T7" fmla="*/ 123 h 539"/>
              <a:gd name="T8" fmla="*/ 532 w 532"/>
              <a:gd name="T9" fmla="*/ 0 h 539"/>
              <a:gd name="T10" fmla="*/ 530 w 532"/>
              <a:gd name="T11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39">
                <a:moveTo>
                  <a:pt x="530" y="0"/>
                </a:moveTo>
                <a:lnTo>
                  <a:pt x="0" y="530"/>
                </a:lnTo>
                <a:lnTo>
                  <a:pt x="92" y="539"/>
                </a:lnTo>
                <a:lnTo>
                  <a:pt x="509" y="123"/>
                </a:lnTo>
                <a:lnTo>
                  <a:pt x="532" y="0"/>
                </a:lnTo>
                <a:lnTo>
                  <a:pt x="5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Rectangle 217"/>
          <p:cNvSpPr>
            <a:spLocks noChangeArrowheads="1"/>
          </p:cNvSpPr>
          <p:nvPr/>
        </p:nvSpPr>
        <p:spPr bwMode="auto">
          <a:xfrm>
            <a:off x="6754459" y="3289109"/>
            <a:ext cx="115370" cy="1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218"/>
          <p:cNvSpPr>
            <a:spLocks noChangeArrowheads="1"/>
          </p:cNvSpPr>
          <p:nvPr/>
        </p:nvSpPr>
        <p:spPr bwMode="auto">
          <a:xfrm>
            <a:off x="6803523" y="3289109"/>
            <a:ext cx="771781" cy="1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219"/>
          <p:cNvSpPr>
            <a:spLocks noChangeArrowheads="1"/>
          </p:cNvSpPr>
          <p:nvPr/>
        </p:nvSpPr>
        <p:spPr bwMode="auto">
          <a:xfrm>
            <a:off x="7505022" y="4014477"/>
            <a:ext cx="530434" cy="11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READ MORE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220"/>
          <p:cNvSpPr>
            <a:spLocks noChangeArrowheads="1"/>
          </p:cNvSpPr>
          <p:nvPr/>
        </p:nvSpPr>
        <p:spPr bwMode="auto">
          <a:xfrm>
            <a:off x="6759763" y="3547695"/>
            <a:ext cx="6232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221"/>
          <p:cNvSpPr>
            <a:spLocks noChangeArrowheads="1"/>
          </p:cNvSpPr>
          <p:nvPr/>
        </p:nvSpPr>
        <p:spPr bwMode="auto">
          <a:xfrm>
            <a:off x="6787610" y="3547695"/>
            <a:ext cx="57022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222"/>
          <p:cNvSpPr>
            <a:spLocks noChangeArrowheads="1"/>
          </p:cNvSpPr>
          <p:nvPr/>
        </p:nvSpPr>
        <p:spPr bwMode="auto">
          <a:xfrm>
            <a:off x="6822088" y="3547695"/>
            <a:ext cx="4773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223"/>
          <p:cNvSpPr>
            <a:spLocks noChangeArrowheads="1"/>
          </p:cNvSpPr>
          <p:nvPr/>
        </p:nvSpPr>
        <p:spPr bwMode="auto">
          <a:xfrm>
            <a:off x="6843306" y="3547695"/>
            <a:ext cx="611325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224"/>
          <p:cNvSpPr>
            <a:spLocks noChangeArrowheads="1"/>
          </p:cNvSpPr>
          <p:nvPr/>
        </p:nvSpPr>
        <p:spPr bwMode="auto">
          <a:xfrm>
            <a:off x="7455957" y="3547695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225"/>
          <p:cNvSpPr>
            <a:spLocks noChangeArrowheads="1"/>
          </p:cNvSpPr>
          <p:nvPr/>
        </p:nvSpPr>
        <p:spPr bwMode="auto">
          <a:xfrm>
            <a:off x="7475849" y="3547695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226"/>
          <p:cNvSpPr>
            <a:spLocks noChangeArrowheads="1"/>
          </p:cNvSpPr>
          <p:nvPr/>
        </p:nvSpPr>
        <p:spPr bwMode="auto">
          <a:xfrm>
            <a:off x="7498392" y="3547695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227"/>
          <p:cNvSpPr>
            <a:spLocks noChangeArrowheads="1"/>
          </p:cNvSpPr>
          <p:nvPr/>
        </p:nvSpPr>
        <p:spPr bwMode="auto">
          <a:xfrm>
            <a:off x="7526240" y="3547695"/>
            <a:ext cx="1379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228"/>
          <p:cNvSpPr>
            <a:spLocks noChangeArrowheads="1"/>
          </p:cNvSpPr>
          <p:nvPr/>
        </p:nvSpPr>
        <p:spPr bwMode="auto">
          <a:xfrm>
            <a:off x="7650892" y="3547695"/>
            <a:ext cx="54370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229"/>
          <p:cNvSpPr>
            <a:spLocks noChangeArrowheads="1"/>
          </p:cNvSpPr>
          <p:nvPr/>
        </p:nvSpPr>
        <p:spPr bwMode="auto">
          <a:xfrm>
            <a:off x="7680066" y="3547695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230"/>
          <p:cNvSpPr>
            <a:spLocks noChangeArrowheads="1"/>
          </p:cNvSpPr>
          <p:nvPr/>
        </p:nvSpPr>
        <p:spPr bwMode="auto">
          <a:xfrm>
            <a:off x="7699956" y="3547695"/>
            <a:ext cx="151174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etuer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231"/>
          <p:cNvSpPr>
            <a:spLocks noChangeArrowheads="1"/>
          </p:cNvSpPr>
          <p:nvPr/>
        </p:nvSpPr>
        <p:spPr bwMode="auto">
          <a:xfrm>
            <a:off x="6759763" y="3620630"/>
            <a:ext cx="351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232"/>
          <p:cNvSpPr>
            <a:spLocks noChangeArrowheads="1"/>
          </p:cNvSpPr>
          <p:nvPr/>
        </p:nvSpPr>
        <p:spPr bwMode="auto">
          <a:xfrm>
            <a:off x="7101893" y="3620630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233"/>
          <p:cNvSpPr>
            <a:spLocks noChangeArrowheads="1"/>
          </p:cNvSpPr>
          <p:nvPr/>
        </p:nvSpPr>
        <p:spPr bwMode="auto">
          <a:xfrm>
            <a:off x="7121784" y="3620630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234"/>
          <p:cNvSpPr>
            <a:spLocks noChangeArrowheads="1"/>
          </p:cNvSpPr>
          <p:nvPr/>
        </p:nvSpPr>
        <p:spPr bwMode="auto">
          <a:xfrm>
            <a:off x="7131067" y="3620630"/>
            <a:ext cx="45484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 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235"/>
          <p:cNvSpPr>
            <a:spLocks noChangeArrowheads="1"/>
          </p:cNvSpPr>
          <p:nvPr/>
        </p:nvSpPr>
        <p:spPr bwMode="auto">
          <a:xfrm>
            <a:off x="7585913" y="3620630"/>
            <a:ext cx="7558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236"/>
          <p:cNvSpPr>
            <a:spLocks noChangeArrowheads="1"/>
          </p:cNvSpPr>
          <p:nvPr/>
        </p:nvSpPr>
        <p:spPr bwMode="auto">
          <a:xfrm>
            <a:off x="7637631" y="3620630"/>
            <a:ext cx="179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y nibh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237"/>
          <p:cNvSpPr>
            <a:spLocks noChangeArrowheads="1"/>
          </p:cNvSpPr>
          <p:nvPr/>
        </p:nvSpPr>
        <p:spPr bwMode="auto">
          <a:xfrm>
            <a:off x="6759763" y="3696216"/>
            <a:ext cx="423021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euismod 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238"/>
          <p:cNvSpPr>
            <a:spLocks noChangeArrowheads="1"/>
          </p:cNvSpPr>
          <p:nvPr/>
        </p:nvSpPr>
        <p:spPr bwMode="auto">
          <a:xfrm>
            <a:off x="7184110" y="3696216"/>
            <a:ext cx="5569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239"/>
          <p:cNvSpPr>
            <a:spLocks noChangeArrowheads="1"/>
          </p:cNvSpPr>
          <p:nvPr/>
        </p:nvSpPr>
        <p:spPr bwMode="auto">
          <a:xfrm>
            <a:off x="7218588" y="3696216"/>
            <a:ext cx="19758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240"/>
          <p:cNvSpPr>
            <a:spLocks noChangeArrowheads="1"/>
          </p:cNvSpPr>
          <p:nvPr/>
        </p:nvSpPr>
        <p:spPr bwMode="auto">
          <a:xfrm>
            <a:off x="7400261" y="3696216"/>
            <a:ext cx="46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241"/>
          <p:cNvSpPr>
            <a:spLocks noChangeArrowheads="1"/>
          </p:cNvSpPr>
          <p:nvPr/>
        </p:nvSpPr>
        <p:spPr bwMode="auto">
          <a:xfrm>
            <a:off x="7420153" y="3696216"/>
            <a:ext cx="225434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242"/>
          <p:cNvSpPr>
            <a:spLocks noChangeArrowheads="1"/>
          </p:cNvSpPr>
          <p:nvPr/>
        </p:nvSpPr>
        <p:spPr bwMode="auto">
          <a:xfrm>
            <a:off x="7636304" y="3696216"/>
            <a:ext cx="46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243"/>
          <p:cNvSpPr>
            <a:spLocks noChangeArrowheads="1"/>
          </p:cNvSpPr>
          <p:nvPr/>
        </p:nvSpPr>
        <p:spPr bwMode="auto">
          <a:xfrm>
            <a:off x="7656196" y="3696216"/>
            <a:ext cx="23471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 magna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244"/>
          <p:cNvSpPr>
            <a:spLocks noChangeArrowheads="1"/>
          </p:cNvSpPr>
          <p:nvPr/>
        </p:nvSpPr>
        <p:spPr bwMode="auto">
          <a:xfrm>
            <a:off x="6759763" y="3773129"/>
            <a:ext cx="2691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245"/>
          <p:cNvSpPr>
            <a:spLocks noChangeArrowheads="1"/>
          </p:cNvSpPr>
          <p:nvPr/>
        </p:nvSpPr>
        <p:spPr bwMode="auto">
          <a:xfrm>
            <a:off x="7015697" y="3773129"/>
            <a:ext cx="4773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246"/>
          <p:cNvSpPr>
            <a:spLocks noChangeArrowheads="1"/>
          </p:cNvSpPr>
          <p:nvPr/>
        </p:nvSpPr>
        <p:spPr bwMode="auto">
          <a:xfrm>
            <a:off x="7036914" y="3773129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247"/>
          <p:cNvSpPr>
            <a:spLocks noChangeArrowheads="1"/>
          </p:cNvSpPr>
          <p:nvPr/>
        </p:nvSpPr>
        <p:spPr bwMode="auto">
          <a:xfrm>
            <a:off x="7066088" y="3773129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248"/>
          <p:cNvSpPr>
            <a:spLocks noChangeArrowheads="1"/>
          </p:cNvSpPr>
          <p:nvPr/>
        </p:nvSpPr>
        <p:spPr bwMode="auto">
          <a:xfrm>
            <a:off x="7100566" y="3773129"/>
            <a:ext cx="57022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249"/>
          <p:cNvSpPr>
            <a:spLocks noChangeArrowheads="1"/>
          </p:cNvSpPr>
          <p:nvPr/>
        </p:nvSpPr>
        <p:spPr bwMode="auto">
          <a:xfrm>
            <a:off x="7129740" y="3773129"/>
            <a:ext cx="15382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250"/>
          <p:cNvSpPr>
            <a:spLocks noChangeArrowheads="1"/>
          </p:cNvSpPr>
          <p:nvPr/>
        </p:nvSpPr>
        <p:spPr bwMode="auto">
          <a:xfrm>
            <a:off x="7270305" y="3773129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251"/>
          <p:cNvSpPr>
            <a:spLocks noChangeArrowheads="1"/>
          </p:cNvSpPr>
          <p:nvPr/>
        </p:nvSpPr>
        <p:spPr bwMode="auto">
          <a:xfrm>
            <a:off x="7300805" y="3773129"/>
            <a:ext cx="3978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252"/>
          <p:cNvSpPr>
            <a:spLocks noChangeArrowheads="1"/>
          </p:cNvSpPr>
          <p:nvPr/>
        </p:nvSpPr>
        <p:spPr bwMode="auto">
          <a:xfrm>
            <a:off x="7320696" y="3773129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253"/>
          <p:cNvSpPr>
            <a:spLocks noChangeArrowheads="1"/>
          </p:cNvSpPr>
          <p:nvPr/>
        </p:nvSpPr>
        <p:spPr bwMode="auto">
          <a:xfrm>
            <a:off x="7343240" y="3773129"/>
            <a:ext cx="6895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254"/>
          <p:cNvSpPr>
            <a:spLocks noChangeArrowheads="1"/>
          </p:cNvSpPr>
          <p:nvPr/>
        </p:nvSpPr>
        <p:spPr bwMode="auto">
          <a:xfrm>
            <a:off x="7383023" y="3773129"/>
            <a:ext cx="54899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 wisi enim ad minim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255"/>
          <p:cNvSpPr>
            <a:spLocks noChangeArrowheads="1"/>
          </p:cNvSpPr>
          <p:nvPr/>
        </p:nvSpPr>
        <p:spPr bwMode="auto">
          <a:xfrm>
            <a:off x="6759763" y="3848716"/>
            <a:ext cx="556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256"/>
          <p:cNvSpPr>
            <a:spLocks noChangeArrowheads="1"/>
          </p:cNvSpPr>
          <p:nvPr/>
        </p:nvSpPr>
        <p:spPr bwMode="auto">
          <a:xfrm>
            <a:off x="6788937" y="3848716"/>
            <a:ext cx="176370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eniam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257"/>
          <p:cNvSpPr>
            <a:spLocks noChangeArrowheads="1"/>
          </p:cNvSpPr>
          <p:nvPr/>
        </p:nvSpPr>
        <p:spPr bwMode="auto">
          <a:xfrm>
            <a:off x="6952045" y="3848716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258"/>
          <p:cNvSpPr>
            <a:spLocks noChangeArrowheads="1"/>
          </p:cNvSpPr>
          <p:nvPr/>
        </p:nvSpPr>
        <p:spPr bwMode="auto">
          <a:xfrm>
            <a:off x="6961328" y="3848716"/>
            <a:ext cx="263891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 quis nost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259"/>
          <p:cNvSpPr>
            <a:spLocks noChangeArrowheads="1"/>
          </p:cNvSpPr>
          <p:nvPr/>
        </p:nvSpPr>
        <p:spPr bwMode="auto">
          <a:xfrm>
            <a:off x="7211957" y="3848716"/>
            <a:ext cx="4773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260"/>
          <p:cNvSpPr>
            <a:spLocks noChangeArrowheads="1"/>
          </p:cNvSpPr>
          <p:nvPr/>
        </p:nvSpPr>
        <p:spPr bwMode="auto">
          <a:xfrm>
            <a:off x="7231849" y="3848716"/>
            <a:ext cx="88848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ud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261"/>
          <p:cNvSpPr>
            <a:spLocks noChangeArrowheads="1"/>
          </p:cNvSpPr>
          <p:nvPr/>
        </p:nvSpPr>
        <p:spPr bwMode="auto">
          <a:xfrm>
            <a:off x="7315392" y="3848716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262"/>
          <p:cNvSpPr>
            <a:spLocks noChangeArrowheads="1"/>
          </p:cNvSpPr>
          <p:nvPr/>
        </p:nvSpPr>
        <p:spPr bwMode="auto">
          <a:xfrm>
            <a:off x="7347218" y="3848716"/>
            <a:ext cx="556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263"/>
          <p:cNvSpPr>
            <a:spLocks noChangeArrowheads="1"/>
          </p:cNvSpPr>
          <p:nvPr/>
        </p:nvSpPr>
        <p:spPr bwMode="auto">
          <a:xfrm>
            <a:off x="7375066" y="3848716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264"/>
          <p:cNvSpPr>
            <a:spLocks noChangeArrowheads="1"/>
          </p:cNvSpPr>
          <p:nvPr/>
        </p:nvSpPr>
        <p:spPr bwMode="auto">
          <a:xfrm>
            <a:off x="7406892" y="3848716"/>
            <a:ext cx="464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265"/>
          <p:cNvSpPr>
            <a:spLocks noChangeArrowheads="1"/>
          </p:cNvSpPr>
          <p:nvPr/>
        </p:nvSpPr>
        <p:spPr bwMode="auto">
          <a:xfrm>
            <a:off x="7426783" y="3848716"/>
            <a:ext cx="103435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ci 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266"/>
          <p:cNvSpPr>
            <a:spLocks noChangeArrowheads="1"/>
          </p:cNvSpPr>
          <p:nvPr/>
        </p:nvSpPr>
        <p:spPr bwMode="auto">
          <a:xfrm>
            <a:off x="7503696" y="3848716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267"/>
          <p:cNvSpPr>
            <a:spLocks noChangeArrowheads="1"/>
          </p:cNvSpPr>
          <p:nvPr/>
        </p:nvSpPr>
        <p:spPr bwMode="auto">
          <a:xfrm>
            <a:off x="7532870" y="3848716"/>
            <a:ext cx="277152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tion ullam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268"/>
          <p:cNvSpPr>
            <a:spLocks noChangeArrowheads="1"/>
          </p:cNvSpPr>
          <p:nvPr/>
        </p:nvSpPr>
        <p:spPr bwMode="auto">
          <a:xfrm>
            <a:off x="7798087" y="3848716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Rectangle 269"/>
          <p:cNvSpPr>
            <a:spLocks noChangeArrowheads="1"/>
          </p:cNvSpPr>
          <p:nvPr/>
        </p:nvSpPr>
        <p:spPr bwMode="auto">
          <a:xfrm>
            <a:off x="7825935" y="3848716"/>
            <a:ext cx="556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270"/>
          <p:cNvSpPr>
            <a:spLocks noChangeArrowheads="1"/>
          </p:cNvSpPr>
          <p:nvPr/>
        </p:nvSpPr>
        <p:spPr bwMode="auto">
          <a:xfrm>
            <a:off x="7860413" y="3848716"/>
            <a:ext cx="464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271"/>
          <p:cNvSpPr>
            <a:spLocks noChangeArrowheads="1"/>
          </p:cNvSpPr>
          <p:nvPr/>
        </p:nvSpPr>
        <p:spPr bwMode="auto">
          <a:xfrm>
            <a:off x="7880304" y="3848716"/>
            <a:ext cx="1074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per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272"/>
          <p:cNvSpPr>
            <a:spLocks noChangeArrowheads="1"/>
          </p:cNvSpPr>
          <p:nvPr/>
        </p:nvSpPr>
        <p:spPr bwMode="auto">
          <a:xfrm>
            <a:off x="6108655" y="4572759"/>
            <a:ext cx="812890" cy="25196"/>
          </a:xfrm>
          <a:prstGeom prst="rect">
            <a:avLst/>
          </a:pr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Rectangle 273"/>
          <p:cNvSpPr>
            <a:spLocks noChangeArrowheads="1"/>
          </p:cNvSpPr>
          <p:nvPr/>
        </p:nvSpPr>
        <p:spPr bwMode="auto">
          <a:xfrm>
            <a:off x="6108655" y="4572759"/>
            <a:ext cx="812890" cy="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Oval 274"/>
          <p:cNvSpPr>
            <a:spLocks noChangeArrowheads="1"/>
          </p:cNvSpPr>
          <p:nvPr/>
        </p:nvSpPr>
        <p:spPr bwMode="auto">
          <a:xfrm>
            <a:off x="5895156" y="4375172"/>
            <a:ext cx="424347" cy="424347"/>
          </a:xfrm>
          <a:prstGeom prst="ellipse">
            <a:avLst/>
          </a:pr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280"/>
          <p:cNvSpPr/>
          <p:nvPr/>
        </p:nvSpPr>
        <p:spPr bwMode="auto">
          <a:xfrm>
            <a:off x="3912659" y="3989281"/>
            <a:ext cx="489326" cy="346108"/>
          </a:xfrm>
          <a:custGeom>
            <a:avLst/>
            <a:gdLst>
              <a:gd name="T0" fmla="*/ 138 w 369"/>
              <a:gd name="T1" fmla="*/ 0 h 261"/>
              <a:gd name="T2" fmla="*/ 369 w 369"/>
              <a:gd name="T3" fmla="*/ 194 h 261"/>
              <a:gd name="T4" fmla="*/ 0 w 369"/>
              <a:gd name="T5" fmla="*/ 261 h 261"/>
              <a:gd name="T6" fmla="*/ 138 w 369"/>
              <a:gd name="T7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" h="261">
                <a:moveTo>
                  <a:pt x="138" y="0"/>
                </a:moveTo>
                <a:lnTo>
                  <a:pt x="369" y="194"/>
                </a:lnTo>
                <a:lnTo>
                  <a:pt x="0" y="261"/>
                </a:lnTo>
                <a:lnTo>
                  <a:pt x="13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281"/>
          <p:cNvSpPr/>
          <p:nvPr/>
        </p:nvSpPr>
        <p:spPr bwMode="auto">
          <a:xfrm>
            <a:off x="3912659" y="3989281"/>
            <a:ext cx="489326" cy="346108"/>
          </a:xfrm>
          <a:custGeom>
            <a:avLst/>
            <a:gdLst>
              <a:gd name="T0" fmla="*/ 138 w 369"/>
              <a:gd name="T1" fmla="*/ 0 h 261"/>
              <a:gd name="T2" fmla="*/ 369 w 369"/>
              <a:gd name="T3" fmla="*/ 194 h 261"/>
              <a:gd name="T4" fmla="*/ 0 w 369"/>
              <a:gd name="T5" fmla="*/ 261 h 261"/>
              <a:gd name="T6" fmla="*/ 138 w 369"/>
              <a:gd name="T7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" h="261">
                <a:moveTo>
                  <a:pt x="138" y="0"/>
                </a:moveTo>
                <a:lnTo>
                  <a:pt x="369" y="194"/>
                </a:lnTo>
                <a:lnTo>
                  <a:pt x="0" y="261"/>
                </a:lnTo>
                <a:lnTo>
                  <a:pt x="1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282"/>
          <p:cNvSpPr/>
          <p:nvPr/>
        </p:nvSpPr>
        <p:spPr bwMode="auto">
          <a:xfrm>
            <a:off x="4082398" y="3989281"/>
            <a:ext cx="144544" cy="110065"/>
          </a:xfrm>
          <a:custGeom>
            <a:avLst/>
            <a:gdLst>
              <a:gd name="T0" fmla="*/ 10 w 109"/>
              <a:gd name="T1" fmla="*/ 0 h 83"/>
              <a:gd name="T2" fmla="*/ 10 w 109"/>
              <a:gd name="T3" fmla="*/ 0 h 83"/>
              <a:gd name="T4" fmla="*/ 0 w 109"/>
              <a:gd name="T5" fmla="*/ 83 h 83"/>
              <a:gd name="T6" fmla="*/ 19 w 109"/>
              <a:gd name="T7" fmla="*/ 83 h 83"/>
              <a:gd name="T8" fmla="*/ 109 w 109"/>
              <a:gd name="T9" fmla="*/ 83 h 83"/>
              <a:gd name="T10" fmla="*/ 10 w 109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" h="83">
                <a:moveTo>
                  <a:pt x="10" y="0"/>
                </a:moveTo>
                <a:lnTo>
                  <a:pt x="10" y="0"/>
                </a:lnTo>
                <a:lnTo>
                  <a:pt x="0" y="83"/>
                </a:lnTo>
                <a:lnTo>
                  <a:pt x="19" y="83"/>
                </a:lnTo>
                <a:lnTo>
                  <a:pt x="109" y="83"/>
                </a:lnTo>
                <a:lnTo>
                  <a:pt x="10" y="0"/>
                </a:lnTo>
                <a:close/>
              </a:path>
            </a:pathLst>
          </a:custGeom>
          <a:solidFill>
            <a:srgbClr val="004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283"/>
          <p:cNvSpPr/>
          <p:nvPr/>
        </p:nvSpPr>
        <p:spPr bwMode="auto">
          <a:xfrm>
            <a:off x="4082398" y="3989281"/>
            <a:ext cx="144544" cy="110065"/>
          </a:xfrm>
          <a:custGeom>
            <a:avLst/>
            <a:gdLst>
              <a:gd name="T0" fmla="*/ 10 w 109"/>
              <a:gd name="T1" fmla="*/ 0 h 83"/>
              <a:gd name="T2" fmla="*/ 10 w 109"/>
              <a:gd name="T3" fmla="*/ 0 h 83"/>
              <a:gd name="T4" fmla="*/ 0 w 109"/>
              <a:gd name="T5" fmla="*/ 83 h 83"/>
              <a:gd name="T6" fmla="*/ 19 w 109"/>
              <a:gd name="T7" fmla="*/ 83 h 83"/>
              <a:gd name="T8" fmla="*/ 109 w 109"/>
              <a:gd name="T9" fmla="*/ 83 h 83"/>
              <a:gd name="T10" fmla="*/ 10 w 109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" h="83">
                <a:moveTo>
                  <a:pt x="10" y="0"/>
                </a:moveTo>
                <a:lnTo>
                  <a:pt x="10" y="0"/>
                </a:lnTo>
                <a:lnTo>
                  <a:pt x="0" y="83"/>
                </a:lnTo>
                <a:lnTo>
                  <a:pt x="19" y="83"/>
                </a:lnTo>
                <a:lnTo>
                  <a:pt x="109" y="83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284"/>
          <p:cNvSpPr/>
          <p:nvPr/>
        </p:nvSpPr>
        <p:spPr bwMode="auto">
          <a:xfrm>
            <a:off x="5541091" y="4099346"/>
            <a:ext cx="261239" cy="473413"/>
          </a:xfrm>
          <a:custGeom>
            <a:avLst/>
            <a:gdLst>
              <a:gd name="T0" fmla="*/ 78 w 197"/>
              <a:gd name="T1" fmla="*/ 0 h 357"/>
              <a:gd name="T2" fmla="*/ 197 w 197"/>
              <a:gd name="T3" fmla="*/ 357 h 357"/>
              <a:gd name="T4" fmla="*/ 0 w 197"/>
              <a:gd name="T5" fmla="*/ 357 h 357"/>
              <a:gd name="T6" fmla="*/ 78 w 19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" h="357">
                <a:moveTo>
                  <a:pt x="78" y="0"/>
                </a:moveTo>
                <a:lnTo>
                  <a:pt x="197" y="357"/>
                </a:lnTo>
                <a:lnTo>
                  <a:pt x="0" y="357"/>
                </a:lnTo>
                <a:lnTo>
                  <a:pt x="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285"/>
          <p:cNvSpPr/>
          <p:nvPr/>
        </p:nvSpPr>
        <p:spPr bwMode="auto">
          <a:xfrm>
            <a:off x="5541091" y="4099346"/>
            <a:ext cx="261239" cy="473413"/>
          </a:xfrm>
          <a:custGeom>
            <a:avLst/>
            <a:gdLst>
              <a:gd name="T0" fmla="*/ 78 w 197"/>
              <a:gd name="T1" fmla="*/ 0 h 357"/>
              <a:gd name="T2" fmla="*/ 197 w 197"/>
              <a:gd name="T3" fmla="*/ 357 h 357"/>
              <a:gd name="T4" fmla="*/ 0 w 197"/>
              <a:gd name="T5" fmla="*/ 357 h 357"/>
              <a:gd name="T6" fmla="*/ 78 w 19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" h="357">
                <a:moveTo>
                  <a:pt x="78" y="0"/>
                </a:moveTo>
                <a:lnTo>
                  <a:pt x="197" y="357"/>
                </a:lnTo>
                <a:lnTo>
                  <a:pt x="0" y="357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286"/>
          <p:cNvSpPr/>
          <p:nvPr/>
        </p:nvSpPr>
        <p:spPr bwMode="auto">
          <a:xfrm>
            <a:off x="5644526" y="4099346"/>
            <a:ext cx="157804" cy="473413"/>
          </a:xfrm>
          <a:custGeom>
            <a:avLst/>
            <a:gdLst>
              <a:gd name="T0" fmla="*/ 0 w 119"/>
              <a:gd name="T1" fmla="*/ 0 h 357"/>
              <a:gd name="T2" fmla="*/ 48 w 119"/>
              <a:gd name="T3" fmla="*/ 357 h 357"/>
              <a:gd name="T4" fmla="*/ 0 w 119"/>
              <a:gd name="T5" fmla="*/ 357 h 357"/>
              <a:gd name="T6" fmla="*/ 119 w 119"/>
              <a:gd name="T7" fmla="*/ 357 h 357"/>
              <a:gd name="T8" fmla="*/ 0 w 119"/>
              <a:gd name="T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357">
                <a:moveTo>
                  <a:pt x="0" y="0"/>
                </a:moveTo>
                <a:lnTo>
                  <a:pt x="48" y="357"/>
                </a:lnTo>
                <a:lnTo>
                  <a:pt x="0" y="357"/>
                </a:lnTo>
                <a:lnTo>
                  <a:pt x="119" y="357"/>
                </a:lnTo>
                <a:lnTo>
                  <a:pt x="0" y="0"/>
                </a:lnTo>
                <a:close/>
              </a:path>
            </a:pathLst>
          </a:cu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287"/>
          <p:cNvSpPr/>
          <p:nvPr/>
        </p:nvSpPr>
        <p:spPr bwMode="auto">
          <a:xfrm>
            <a:off x="5644526" y="4099346"/>
            <a:ext cx="157804" cy="473413"/>
          </a:xfrm>
          <a:custGeom>
            <a:avLst/>
            <a:gdLst>
              <a:gd name="T0" fmla="*/ 0 w 119"/>
              <a:gd name="T1" fmla="*/ 0 h 357"/>
              <a:gd name="T2" fmla="*/ 48 w 119"/>
              <a:gd name="T3" fmla="*/ 357 h 357"/>
              <a:gd name="T4" fmla="*/ 0 w 119"/>
              <a:gd name="T5" fmla="*/ 357 h 357"/>
              <a:gd name="T6" fmla="*/ 119 w 119"/>
              <a:gd name="T7" fmla="*/ 357 h 357"/>
              <a:gd name="T8" fmla="*/ 0 w 119"/>
              <a:gd name="T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357">
                <a:moveTo>
                  <a:pt x="0" y="0"/>
                </a:moveTo>
                <a:lnTo>
                  <a:pt x="48" y="357"/>
                </a:lnTo>
                <a:lnTo>
                  <a:pt x="0" y="357"/>
                </a:lnTo>
                <a:lnTo>
                  <a:pt x="119" y="35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288"/>
          <p:cNvSpPr/>
          <p:nvPr/>
        </p:nvSpPr>
        <p:spPr bwMode="auto">
          <a:xfrm>
            <a:off x="5644526" y="4099346"/>
            <a:ext cx="63652" cy="473413"/>
          </a:xfrm>
          <a:custGeom>
            <a:avLst/>
            <a:gdLst>
              <a:gd name="T0" fmla="*/ 0 w 48"/>
              <a:gd name="T1" fmla="*/ 0 h 357"/>
              <a:gd name="T2" fmla="*/ 0 w 48"/>
              <a:gd name="T3" fmla="*/ 357 h 357"/>
              <a:gd name="T4" fmla="*/ 48 w 48"/>
              <a:gd name="T5" fmla="*/ 357 h 357"/>
              <a:gd name="T6" fmla="*/ 0 w 48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357">
                <a:moveTo>
                  <a:pt x="0" y="0"/>
                </a:moveTo>
                <a:lnTo>
                  <a:pt x="0" y="357"/>
                </a:lnTo>
                <a:lnTo>
                  <a:pt x="48" y="357"/>
                </a:lnTo>
                <a:lnTo>
                  <a:pt x="0" y="0"/>
                </a:lnTo>
                <a:close/>
              </a:path>
            </a:pathLst>
          </a:custGeom>
          <a:solidFill>
            <a:srgbClr val="8E8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289"/>
          <p:cNvSpPr/>
          <p:nvPr/>
        </p:nvSpPr>
        <p:spPr bwMode="auto">
          <a:xfrm>
            <a:off x="5644526" y="4099346"/>
            <a:ext cx="63652" cy="473413"/>
          </a:xfrm>
          <a:custGeom>
            <a:avLst/>
            <a:gdLst>
              <a:gd name="T0" fmla="*/ 0 w 48"/>
              <a:gd name="T1" fmla="*/ 0 h 357"/>
              <a:gd name="T2" fmla="*/ 0 w 48"/>
              <a:gd name="T3" fmla="*/ 357 h 357"/>
              <a:gd name="T4" fmla="*/ 48 w 48"/>
              <a:gd name="T5" fmla="*/ 357 h 357"/>
              <a:gd name="T6" fmla="*/ 0 w 48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357">
                <a:moveTo>
                  <a:pt x="0" y="0"/>
                </a:moveTo>
                <a:lnTo>
                  <a:pt x="0" y="357"/>
                </a:lnTo>
                <a:lnTo>
                  <a:pt x="48" y="35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Rectangle 290"/>
          <p:cNvSpPr>
            <a:spLocks noChangeArrowheads="1"/>
          </p:cNvSpPr>
          <p:nvPr/>
        </p:nvSpPr>
        <p:spPr bwMode="auto">
          <a:xfrm>
            <a:off x="3374269" y="4099346"/>
            <a:ext cx="2270256" cy="948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Rectangle 291"/>
          <p:cNvSpPr>
            <a:spLocks noChangeArrowheads="1"/>
          </p:cNvSpPr>
          <p:nvPr/>
        </p:nvSpPr>
        <p:spPr bwMode="auto">
          <a:xfrm>
            <a:off x="3374269" y="4099346"/>
            <a:ext cx="2270256" cy="9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292"/>
          <p:cNvSpPr/>
          <p:nvPr/>
        </p:nvSpPr>
        <p:spPr bwMode="auto">
          <a:xfrm>
            <a:off x="3452508" y="4099346"/>
            <a:ext cx="655086" cy="759847"/>
          </a:xfrm>
          <a:custGeom>
            <a:avLst/>
            <a:gdLst>
              <a:gd name="T0" fmla="*/ 494 w 494"/>
              <a:gd name="T1" fmla="*/ 0 h 573"/>
              <a:gd name="T2" fmla="*/ 475 w 494"/>
              <a:gd name="T3" fmla="*/ 0 h 573"/>
              <a:gd name="T4" fmla="*/ 447 w 494"/>
              <a:gd name="T5" fmla="*/ 249 h 573"/>
              <a:gd name="T6" fmla="*/ 447 w 494"/>
              <a:gd name="T7" fmla="*/ 249 h 573"/>
              <a:gd name="T8" fmla="*/ 423 w 494"/>
              <a:gd name="T9" fmla="*/ 431 h 573"/>
              <a:gd name="T10" fmla="*/ 416 w 494"/>
              <a:gd name="T11" fmla="*/ 488 h 573"/>
              <a:gd name="T12" fmla="*/ 0 w 494"/>
              <a:gd name="T13" fmla="*/ 537 h 573"/>
              <a:gd name="T14" fmla="*/ 7 w 494"/>
              <a:gd name="T15" fmla="*/ 573 h 573"/>
              <a:gd name="T16" fmla="*/ 433 w 494"/>
              <a:gd name="T17" fmla="*/ 521 h 573"/>
              <a:gd name="T18" fmla="*/ 494 w 494"/>
              <a:gd name="T19" fmla="*/ 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4" h="573">
                <a:moveTo>
                  <a:pt x="494" y="0"/>
                </a:moveTo>
                <a:lnTo>
                  <a:pt x="475" y="0"/>
                </a:lnTo>
                <a:lnTo>
                  <a:pt x="447" y="249"/>
                </a:lnTo>
                <a:lnTo>
                  <a:pt x="447" y="249"/>
                </a:lnTo>
                <a:lnTo>
                  <a:pt x="423" y="431"/>
                </a:lnTo>
                <a:lnTo>
                  <a:pt x="416" y="488"/>
                </a:lnTo>
                <a:lnTo>
                  <a:pt x="0" y="537"/>
                </a:lnTo>
                <a:lnTo>
                  <a:pt x="7" y="573"/>
                </a:lnTo>
                <a:lnTo>
                  <a:pt x="433" y="521"/>
                </a:lnTo>
                <a:lnTo>
                  <a:pt x="49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293"/>
          <p:cNvSpPr/>
          <p:nvPr/>
        </p:nvSpPr>
        <p:spPr bwMode="auto">
          <a:xfrm>
            <a:off x="3452508" y="4099346"/>
            <a:ext cx="655086" cy="759847"/>
          </a:xfrm>
          <a:custGeom>
            <a:avLst/>
            <a:gdLst>
              <a:gd name="T0" fmla="*/ 494 w 494"/>
              <a:gd name="T1" fmla="*/ 0 h 573"/>
              <a:gd name="T2" fmla="*/ 475 w 494"/>
              <a:gd name="T3" fmla="*/ 0 h 573"/>
              <a:gd name="T4" fmla="*/ 447 w 494"/>
              <a:gd name="T5" fmla="*/ 249 h 573"/>
              <a:gd name="T6" fmla="*/ 447 w 494"/>
              <a:gd name="T7" fmla="*/ 249 h 573"/>
              <a:gd name="T8" fmla="*/ 423 w 494"/>
              <a:gd name="T9" fmla="*/ 431 h 573"/>
              <a:gd name="T10" fmla="*/ 416 w 494"/>
              <a:gd name="T11" fmla="*/ 488 h 573"/>
              <a:gd name="T12" fmla="*/ 0 w 494"/>
              <a:gd name="T13" fmla="*/ 537 h 573"/>
              <a:gd name="T14" fmla="*/ 7 w 494"/>
              <a:gd name="T15" fmla="*/ 573 h 573"/>
              <a:gd name="T16" fmla="*/ 433 w 494"/>
              <a:gd name="T17" fmla="*/ 521 h 573"/>
              <a:gd name="T18" fmla="*/ 494 w 494"/>
              <a:gd name="T19" fmla="*/ 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4" h="573">
                <a:moveTo>
                  <a:pt x="494" y="0"/>
                </a:moveTo>
                <a:lnTo>
                  <a:pt x="475" y="0"/>
                </a:lnTo>
                <a:lnTo>
                  <a:pt x="447" y="249"/>
                </a:lnTo>
                <a:lnTo>
                  <a:pt x="447" y="249"/>
                </a:lnTo>
                <a:lnTo>
                  <a:pt x="423" y="431"/>
                </a:lnTo>
                <a:lnTo>
                  <a:pt x="416" y="488"/>
                </a:lnTo>
                <a:lnTo>
                  <a:pt x="0" y="537"/>
                </a:lnTo>
                <a:lnTo>
                  <a:pt x="7" y="573"/>
                </a:lnTo>
                <a:lnTo>
                  <a:pt x="433" y="521"/>
                </a:lnTo>
                <a:lnTo>
                  <a:pt x="4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294"/>
          <p:cNvSpPr/>
          <p:nvPr/>
        </p:nvSpPr>
        <p:spPr bwMode="auto">
          <a:xfrm>
            <a:off x="3294704" y="3989281"/>
            <a:ext cx="800955" cy="822172"/>
          </a:xfrm>
          <a:custGeom>
            <a:avLst/>
            <a:gdLst>
              <a:gd name="T0" fmla="*/ 604 w 604"/>
              <a:gd name="T1" fmla="*/ 0 h 620"/>
              <a:gd name="T2" fmla="*/ 0 w 604"/>
              <a:gd name="T3" fmla="*/ 41 h 620"/>
              <a:gd name="T4" fmla="*/ 109 w 604"/>
              <a:gd name="T5" fmla="*/ 620 h 620"/>
              <a:gd name="T6" fmla="*/ 535 w 604"/>
              <a:gd name="T7" fmla="*/ 571 h 620"/>
              <a:gd name="T8" fmla="*/ 604 w 604"/>
              <a:gd name="T9" fmla="*/ 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4" h="620">
                <a:moveTo>
                  <a:pt x="604" y="0"/>
                </a:moveTo>
                <a:lnTo>
                  <a:pt x="0" y="41"/>
                </a:lnTo>
                <a:lnTo>
                  <a:pt x="109" y="620"/>
                </a:lnTo>
                <a:lnTo>
                  <a:pt x="535" y="571"/>
                </a:lnTo>
                <a:lnTo>
                  <a:pt x="604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295"/>
          <p:cNvSpPr/>
          <p:nvPr/>
        </p:nvSpPr>
        <p:spPr bwMode="auto">
          <a:xfrm>
            <a:off x="3294704" y="3989281"/>
            <a:ext cx="800955" cy="822172"/>
          </a:xfrm>
          <a:custGeom>
            <a:avLst/>
            <a:gdLst>
              <a:gd name="T0" fmla="*/ 604 w 604"/>
              <a:gd name="T1" fmla="*/ 0 h 620"/>
              <a:gd name="T2" fmla="*/ 0 w 604"/>
              <a:gd name="T3" fmla="*/ 41 h 620"/>
              <a:gd name="T4" fmla="*/ 109 w 604"/>
              <a:gd name="T5" fmla="*/ 620 h 620"/>
              <a:gd name="T6" fmla="*/ 535 w 604"/>
              <a:gd name="T7" fmla="*/ 571 h 620"/>
              <a:gd name="T8" fmla="*/ 604 w 604"/>
              <a:gd name="T9" fmla="*/ 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4" h="620">
                <a:moveTo>
                  <a:pt x="604" y="0"/>
                </a:moveTo>
                <a:lnTo>
                  <a:pt x="0" y="41"/>
                </a:lnTo>
                <a:lnTo>
                  <a:pt x="109" y="620"/>
                </a:lnTo>
                <a:lnTo>
                  <a:pt x="535" y="571"/>
                </a:lnTo>
                <a:lnTo>
                  <a:pt x="60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296"/>
          <p:cNvSpPr/>
          <p:nvPr/>
        </p:nvSpPr>
        <p:spPr bwMode="auto">
          <a:xfrm>
            <a:off x="3383552" y="4021107"/>
            <a:ext cx="253283" cy="15913"/>
          </a:xfrm>
          <a:custGeom>
            <a:avLst/>
            <a:gdLst>
              <a:gd name="T0" fmla="*/ 191 w 191"/>
              <a:gd name="T1" fmla="*/ 0 h 12"/>
              <a:gd name="T2" fmla="*/ 0 w 191"/>
              <a:gd name="T3" fmla="*/ 12 h 12"/>
              <a:gd name="T4" fmla="*/ 191 w 191"/>
              <a:gd name="T5" fmla="*/ 0 h 12"/>
              <a:gd name="T6" fmla="*/ 191 w 19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" h="12">
                <a:moveTo>
                  <a:pt x="191" y="0"/>
                </a:moveTo>
                <a:lnTo>
                  <a:pt x="0" y="12"/>
                </a:lnTo>
                <a:lnTo>
                  <a:pt x="191" y="0"/>
                </a:lnTo>
                <a:lnTo>
                  <a:pt x="1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97"/>
          <p:cNvSpPr/>
          <p:nvPr/>
        </p:nvSpPr>
        <p:spPr bwMode="auto">
          <a:xfrm>
            <a:off x="3383552" y="4021107"/>
            <a:ext cx="253283" cy="15913"/>
          </a:xfrm>
          <a:custGeom>
            <a:avLst/>
            <a:gdLst>
              <a:gd name="T0" fmla="*/ 191 w 191"/>
              <a:gd name="T1" fmla="*/ 0 h 12"/>
              <a:gd name="T2" fmla="*/ 0 w 191"/>
              <a:gd name="T3" fmla="*/ 12 h 12"/>
              <a:gd name="T4" fmla="*/ 191 w 191"/>
              <a:gd name="T5" fmla="*/ 0 h 12"/>
              <a:gd name="T6" fmla="*/ 191 w 19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1" h="12">
                <a:moveTo>
                  <a:pt x="191" y="0"/>
                </a:moveTo>
                <a:lnTo>
                  <a:pt x="0" y="12"/>
                </a:lnTo>
                <a:lnTo>
                  <a:pt x="191" y="0"/>
                </a:lnTo>
                <a:lnTo>
                  <a:pt x="19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298"/>
          <p:cNvSpPr/>
          <p:nvPr/>
        </p:nvSpPr>
        <p:spPr bwMode="auto">
          <a:xfrm>
            <a:off x="4013442" y="4429541"/>
            <a:ext cx="31826" cy="241347"/>
          </a:xfrm>
          <a:custGeom>
            <a:avLst/>
            <a:gdLst>
              <a:gd name="T0" fmla="*/ 24 w 24"/>
              <a:gd name="T1" fmla="*/ 0 h 182"/>
              <a:gd name="T2" fmla="*/ 0 w 24"/>
              <a:gd name="T3" fmla="*/ 182 h 182"/>
              <a:gd name="T4" fmla="*/ 0 w 24"/>
              <a:gd name="T5" fmla="*/ 182 h 182"/>
              <a:gd name="T6" fmla="*/ 24 w 24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82">
                <a:moveTo>
                  <a:pt x="24" y="0"/>
                </a:moveTo>
                <a:lnTo>
                  <a:pt x="0" y="182"/>
                </a:lnTo>
                <a:lnTo>
                  <a:pt x="0" y="182"/>
                </a:lnTo>
                <a:lnTo>
                  <a:pt x="24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299"/>
          <p:cNvSpPr/>
          <p:nvPr/>
        </p:nvSpPr>
        <p:spPr bwMode="auto">
          <a:xfrm>
            <a:off x="4013442" y="4429541"/>
            <a:ext cx="31826" cy="241347"/>
          </a:xfrm>
          <a:custGeom>
            <a:avLst/>
            <a:gdLst>
              <a:gd name="T0" fmla="*/ 24 w 24"/>
              <a:gd name="T1" fmla="*/ 0 h 182"/>
              <a:gd name="T2" fmla="*/ 0 w 24"/>
              <a:gd name="T3" fmla="*/ 182 h 182"/>
              <a:gd name="T4" fmla="*/ 0 w 24"/>
              <a:gd name="T5" fmla="*/ 182 h 182"/>
              <a:gd name="T6" fmla="*/ 24 w 24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82">
                <a:moveTo>
                  <a:pt x="24" y="0"/>
                </a:moveTo>
                <a:lnTo>
                  <a:pt x="0" y="182"/>
                </a:lnTo>
                <a:lnTo>
                  <a:pt x="0" y="182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301"/>
          <p:cNvSpPr/>
          <p:nvPr/>
        </p:nvSpPr>
        <p:spPr bwMode="auto">
          <a:xfrm>
            <a:off x="3383552" y="4021107"/>
            <a:ext cx="661717" cy="649781"/>
          </a:xfrm>
          <a:custGeom>
            <a:avLst/>
            <a:gdLst>
              <a:gd name="T0" fmla="*/ 191 w 499"/>
              <a:gd name="T1" fmla="*/ 0 h 490"/>
              <a:gd name="T2" fmla="*/ 0 w 499"/>
              <a:gd name="T3" fmla="*/ 12 h 490"/>
              <a:gd name="T4" fmla="*/ 475 w 499"/>
              <a:gd name="T5" fmla="*/ 490 h 490"/>
              <a:gd name="T6" fmla="*/ 499 w 499"/>
              <a:gd name="T7" fmla="*/ 308 h 490"/>
              <a:gd name="T8" fmla="*/ 191 w 499"/>
              <a:gd name="T9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490">
                <a:moveTo>
                  <a:pt x="191" y="0"/>
                </a:moveTo>
                <a:lnTo>
                  <a:pt x="0" y="12"/>
                </a:lnTo>
                <a:lnTo>
                  <a:pt x="475" y="490"/>
                </a:lnTo>
                <a:lnTo>
                  <a:pt x="499" y="308"/>
                </a:lnTo>
                <a:lnTo>
                  <a:pt x="19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303"/>
          <p:cNvSpPr/>
          <p:nvPr/>
        </p:nvSpPr>
        <p:spPr bwMode="auto">
          <a:xfrm>
            <a:off x="3294704" y="4043650"/>
            <a:ext cx="702825" cy="717412"/>
          </a:xfrm>
          <a:custGeom>
            <a:avLst/>
            <a:gdLst>
              <a:gd name="T0" fmla="*/ 0 w 530"/>
              <a:gd name="T1" fmla="*/ 0 h 541"/>
              <a:gd name="T2" fmla="*/ 0 w 530"/>
              <a:gd name="T3" fmla="*/ 0 h 541"/>
              <a:gd name="T4" fmla="*/ 24 w 530"/>
              <a:gd name="T5" fmla="*/ 123 h 541"/>
              <a:gd name="T6" fmla="*/ 440 w 530"/>
              <a:gd name="T7" fmla="*/ 541 h 541"/>
              <a:gd name="T8" fmla="*/ 530 w 530"/>
              <a:gd name="T9" fmla="*/ 530 h 541"/>
              <a:gd name="T10" fmla="*/ 0 w 530"/>
              <a:gd name="T11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0" h="541">
                <a:moveTo>
                  <a:pt x="0" y="0"/>
                </a:moveTo>
                <a:lnTo>
                  <a:pt x="0" y="0"/>
                </a:lnTo>
                <a:lnTo>
                  <a:pt x="24" y="123"/>
                </a:lnTo>
                <a:lnTo>
                  <a:pt x="440" y="541"/>
                </a:lnTo>
                <a:lnTo>
                  <a:pt x="530" y="53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Rectangle 304"/>
          <p:cNvSpPr>
            <a:spLocks noChangeArrowheads="1"/>
          </p:cNvSpPr>
          <p:nvPr/>
        </p:nvSpPr>
        <p:spPr bwMode="auto">
          <a:xfrm>
            <a:off x="4195116" y="4173607"/>
            <a:ext cx="116695" cy="15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Rectangle 305"/>
          <p:cNvSpPr>
            <a:spLocks noChangeArrowheads="1"/>
          </p:cNvSpPr>
          <p:nvPr/>
        </p:nvSpPr>
        <p:spPr bwMode="auto">
          <a:xfrm>
            <a:off x="4244180" y="4173607"/>
            <a:ext cx="771781" cy="15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Rectangle 306"/>
          <p:cNvSpPr>
            <a:spLocks noChangeArrowheads="1"/>
          </p:cNvSpPr>
          <p:nvPr/>
        </p:nvSpPr>
        <p:spPr bwMode="auto">
          <a:xfrm>
            <a:off x="4945679" y="4897649"/>
            <a:ext cx="530434" cy="11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READ MORE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" name="Rectangle 307"/>
          <p:cNvSpPr>
            <a:spLocks noChangeArrowheads="1"/>
          </p:cNvSpPr>
          <p:nvPr/>
        </p:nvSpPr>
        <p:spPr bwMode="auto">
          <a:xfrm>
            <a:off x="4200420" y="4428215"/>
            <a:ext cx="6232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Rectangle 308"/>
          <p:cNvSpPr>
            <a:spLocks noChangeArrowheads="1"/>
          </p:cNvSpPr>
          <p:nvPr/>
        </p:nvSpPr>
        <p:spPr bwMode="auto">
          <a:xfrm>
            <a:off x="4229594" y="4428215"/>
            <a:ext cx="5569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" name="Rectangle 309"/>
          <p:cNvSpPr>
            <a:spLocks noChangeArrowheads="1"/>
          </p:cNvSpPr>
          <p:nvPr/>
        </p:nvSpPr>
        <p:spPr bwMode="auto">
          <a:xfrm>
            <a:off x="4264072" y="4428215"/>
            <a:ext cx="46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Rectangle 310"/>
          <p:cNvSpPr>
            <a:spLocks noChangeArrowheads="1"/>
          </p:cNvSpPr>
          <p:nvPr/>
        </p:nvSpPr>
        <p:spPr bwMode="auto">
          <a:xfrm>
            <a:off x="4283963" y="4428215"/>
            <a:ext cx="611325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Rectangle 311"/>
          <p:cNvSpPr>
            <a:spLocks noChangeArrowheads="1"/>
          </p:cNvSpPr>
          <p:nvPr/>
        </p:nvSpPr>
        <p:spPr bwMode="auto">
          <a:xfrm>
            <a:off x="4896614" y="4428215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Rectangle 312"/>
          <p:cNvSpPr>
            <a:spLocks noChangeArrowheads="1"/>
          </p:cNvSpPr>
          <p:nvPr/>
        </p:nvSpPr>
        <p:spPr bwMode="auto">
          <a:xfrm>
            <a:off x="4916506" y="4428215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" name="Rectangle 313"/>
          <p:cNvSpPr>
            <a:spLocks noChangeArrowheads="1"/>
          </p:cNvSpPr>
          <p:nvPr/>
        </p:nvSpPr>
        <p:spPr bwMode="auto">
          <a:xfrm>
            <a:off x="4939049" y="4428215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" name="Rectangle 314"/>
          <p:cNvSpPr>
            <a:spLocks noChangeArrowheads="1"/>
          </p:cNvSpPr>
          <p:nvPr/>
        </p:nvSpPr>
        <p:spPr bwMode="auto">
          <a:xfrm>
            <a:off x="4966897" y="4428215"/>
            <a:ext cx="1379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Rectangle 315"/>
          <p:cNvSpPr>
            <a:spLocks noChangeArrowheads="1"/>
          </p:cNvSpPr>
          <p:nvPr/>
        </p:nvSpPr>
        <p:spPr bwMode="auto">
          <a:xfrm>
            <a:off x="5092874" y="4428215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Rectangle 316"/>
          <p:cNvSpPr>
            <a:spLocks noChangeArrowheads="1"/>
          </p:cNvSpPr>
          <p:nvPr/>
        </p:nvSpPr>
        <p:spPr bwMode="auto">
          <a:xfrm>
            <a:off x="5120723" y="4428215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" name="Rectangle 317"/>
          <p:cNvSpPr>
            <a:spLocks noChangeArrowheads="1"/>
          </p:cNvSpPr>
          <p:nvPr/>
        </p:nvSpPr>
        <p:spPr bwMode="auto">
          <a:xfrm>
            <a:off x="5141940" y="4428215"/>
            <a:ext cx="149848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etuer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Rectangle 318"/>
          <p:cNvSpPr>
            <a:spLocks noChangeArrowheads="1"/>
          </p:cNvSpPr>
          <p:nvPr/>
        </p:nvSpPr>
        <p:spPr bwMode="auto">
          <a:xfrm>
            <a:off x="4200420" y="4505128"/>
            <a:ext cx="3514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" name="Rectangle 319"/>
          <p:cNvSpPr>
            <a:spLocks noChangeArrowheads="1"/>
          </p:cNvSpPr>
          <p:nvPr/>
        </p:nvSpPr>
        <p:spPr bwMode="auto">
          <a:xfrm>
            <a:off x="4542550" y="4505128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Rectangle 320"/>
          <p:cNvSpPr>
            <a:spLocks noChangeArrowheads="1"/>
          </p:cNvSpPr>
          <p:nvPr/>
        </p:nvSpPr>
        <p:spPr bwMode="auto">
          <a:xfrm>
            <a:off x="4563767" y="4505128"/>
            <a:ext cx="3978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7" name="Rectangle 321"/>
          <p:cNvSpPr>
            <a:spLocks noChangeArrowheads="1"/>
          </p:cNvSpPr>
          <p:nvPr/>
        </p:nvSpPr>
        <p:spPr bwMode="auto">
          <a:xfrm>
            <a:off x="4571724" y="4505128"/>
            <a:ext cx="454847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 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8" name="Rectangle 322"/>
          <p:cNvSpPr>
            <a:spLocks noChangeArrowheads="1"/>
          </p:cNvSpPr>
          <p:nvPr/>
        </p:nvSpPr>
        <p:spPr bwMode="auto">
          <a:xfrm>
            <a:off x="5026570" y="4505128"/>
            <a:ext cx="75587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Rectangle 323"/>
          <p:cNvSpPr>
            <a:spLocks noChangeArrowheads="1"/>
          </p:cNvSpPr>
          <p:nvPr/>
        </p:nvSpPr>
        <p:spPr bwMode="auto">
          <a:xfrm>
            <a:off x="5078288" y="4505128"/>
            <a:ext cx="179022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y nibh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324"/>
          <p:cNvSpPr>
            <a:spLocks noChangeArrowheads="1"/>
          </p:cNvSpPr>
          <p:nvPr/>
        </p:nvSpPr>
        <p:spPr bwMode="auto">
          <a:xfrm>
            <a:off x="4200420" y="4580715"/>
            <a:ext cx="423021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euismod 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Rectangle 325"/>
          <p:cNvSpPr>
            <a:spLocks noChangeArrowheads="1"/>
          </p:cNvSpPr>
          <p:nvPr/>
        </p:nvSpPr>
        <p:spPr bwMode="auto">
          <a:xfrm>
            <a:off x="4624767" y="4580715"/>
            <a:ext cx="556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Rectangle 326"/>
          <p:cNvSpPr>
            <a:spLocks noChangeArrowheads="1"/>
          </p:cNvSpPr>
          <p:nvPr/>
        </p:nvSpPr>
        <p:spPr bwMode="auto">
          <a:xfrm>
            <a:off x="4659245" y="4580715"/>
            <a:ext cx="197587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Rectangle 327"/>
          <p:cNvSpPr>
            <a:spLocks noChangeArrowheads="1"/>
          </p:cNvSpPr>
          <p:nvPr/>
        </p:nvSpPr>
        <p:spPr bwMode="auto">
          <a:xfrm>
            <a:off x="4840918" y="4580715"/>
            <a:ext cx="4773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Rectangle 328"/>
          <p:cNvSpPr>
            <a:spLocks noChangeArrowheads="1"/>
          </p:cNvSpPr>
          <p:nvPr/>
        </p:nvSpPr>
        <p:spPr bwMode="auto">
          <a:xfrm>
            <a:off x="4860810" y="4580715"/>
            <a:ext cx="226761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329"/>
          <p:cNvSpPr>
            <a:spLocks noChangeArrowheads="1"/>
          </p:cNvSpPr>
          <p:nvPr/>
        </p:nvSpPr>
        <p:spPr bwMode="auto">
          <a:xfrm>
            <a:off x="5076961" y="4580715"/>
            <a:ext cx="4773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330"/>
          <p:cNvSpPr>
            <a:spLocks noChangeArrowheads="1"/>
          </p:cNvSpPr>
          <p:nvPr/>
        </p:nvSpPr>
        <p:spPr bwMode="auto">
          <a:xfrm>
            <a:off x="5096853" y="4580715"/>
            <a:ext cx="236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 magna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331"/>
          <p:cNvSpPr>
            <a:spLocks noChangeArrowheads="1"/>
          </p:cNvSpPr>
          <p:nvPr/>
        </p:nvSpPr>
        <p:spPr bwMode="auto">
          <a:xfrm>
            <a:off x="4200420" y="4653649"/>
            <a:ext cx="270521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Rectangle 332"/>
          <p:cNvSpPr>
            <a:spLocks noChangeArrowheads="1"/>
          </p:cNvSpPr>
          <p:nvPr/>
        </p:nvSpPr>
        <p:spPr bwMode="auto">
          <a:xfrm>
            <a:off x="4457680" y="4653649"/>
            <a:ext cx="46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Rectangle 333"/>
          <p:cNvSpPr>
            <a:spLocks noChangeArrowheads="1"/>
          </p:cNvSpPr>
          <p:nvPr/>
        </p:nvSpPr>
        <p:spPr bwMode="auto">
          <a:xfrm>
            <a:off x="4477571" y="4653649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0" name="Rectangle 334"/>
          <p:cNvSpPr>
            <a:spLocks noChangeArrowheads="1"/>
          </p:cNvSpPr>
          <p:nvPr/>
        </p:nvSpPr>
        <p:spPr bwMode="auto">
          <a:xfrm>
            <a:off x="4508072" y="4653649"/>
            <a:ext cx="3978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1" name="Rectangle 335"/>
          <p:cNvSpPr>
            <a:spLocks noChangeArrowheads="1"/>
          </p:cNvSpPr>
          <p:nvPr/>
        </p:nvSpPr>
        <p:spPr bwMode="auto">
          <a:xfrm>
            <a:off x="4541223" y="4653649"/>
            <a:ext cx="57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" name="Rectangle 336"/>
          <p:cNvSpPr>
            <a:spLocks noChangeArrowheads="1"/>
          </p:cNvSpPr>
          <p:nvPr/>
        </p:nvSpPr>
        <p:spPr bwMode="auto">
          <a:xfrm>
            <a:off x="4571724" y="4653649"/>
            <a:ext cx="152500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" name="Rectangle 337"/>
          <p:cNvSpPr>
            <a:spLocks noChangeArrowheads="1"/>
          </p:cNvSpPr>
          <p:nvPr/>
        </p:nvSpPr>
        <p:spPr bwMode="auto">
          <a:xfrm>
            <a:off x="4710962" y="4653649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338"/>
          <p:cNvSpPr>
            <a:spLocks noChangeArrowheads="1"/>
          </p:cNvSpPr>
          <p:nvPr/>
        </p:nvSpPr>
        <p:spPr bwMode="auto">
          <a:xfrm>
            <a:off x="4741462" y="4653649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Rectangle 339"/>
          <p:cNvSpPr>
            <a:spLocks noChangeArrowheads="1"/>
          </p:cNvSpPr>
          <p:nvPr/>
        </p:nvSpPr>
        <p:spPr bwMode="auto">
          <a:xfrm>
            <a:off x="4761353" y="4653649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340"/>
          <p:cNvSpPr>
            <a:spLocks noChangeArrowheads="1"/>
          </p:cNvSpPr>
          <p:nvPr/>
        </p:nvSpPr>
        <p:spPr bwMode="auto">
          <a:xfrm>
            <a:off x="4783897" y="4653649"/>
            <a:ext cx="6895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7" name="Rectangle 341"/>
          <p:cNvSpPr>
            <a:spLocks noChangeArrowheads="1"/>
          </p:cNvSpPr>
          <p:nvPr/>
        </p:nvSpPr>
        <p:spPr bwMode="auto">
          <a:xfrm>
            <a:off x="4825005" y="4653649"/>
            <a:ext cx="54899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 wisi enim ad minim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8" name="Rectangle 342"/>
          <p:cNvSpPr>
            <a:spLocks noChangeArrowheads="1"/>
          </p:cNvSpPr>
          <p:nvPr/>
        </p:nvSpPr>
        <p:spPr bwMode="auto">
          <a:xfrm>
            <a:off x="4200420" y="4729236"/>
            <a:ext cx="57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9" name="Rectangle 343"/>
          <p:cNvSpPr>
            <a:spLocks noChangeArrowheads="1"/>
          </p:cNvSpPr>
          <p:nvPr/>
        </p:nvSpPr>
        <p:spPr bwMode="auto">
          <a:xfrm>
            <a:off x="4229594" y="4729236"/>
            <a:ext cx="176370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eniam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Rectangle 344"/>
          <p:cNvSpPr>
            <a:spLocks noChangeArrowheads="1"/>
          </p:cNvSpPr>
          <p:nvPr/>
        </p:nvSpPr>
        <p:spPr bwMode="auto">
          <a:xfrm>
            <a:off x="4394028" y="4729236"/>
            <a:ext cx="3978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Rectangle 345"/>
          <p:cNvSpPr>
            <a:spLocks noChangeArrowheads="1"/>
          </p:cNvSpPr>
          <p:nvPr/>
        </p:nvSpPr>
        <p:spPr bwMode="auto">
          <a:xfrm>
            <a:off x="4401985" y="4729236"/>
            <a:ext cx="263891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 quis nost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2" name="Rectangle 346"/>
          <p:cNvSpPr>
            <a:spLocks noChangeArrowheads="1"/>
          </p:cNvSpPr>
          <p:nvPr/>
        </p:nvSpPr>
        <p:spPr bwMode="auto">
          <a:xfrm>
            <a:off x="4652614" y="4729236"/>
            <a:ext cx="4773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Rectangle 347"/>
          <p:cNvSpPr>
            <a:spLocks noChangeArrowheads="1"/>
          </p:cNvSpPr>
          <p:nvPr/>
        </p:nvSpPr>
        <p:spPr bwMode="auto">
          <a:xfrm>
            <a:off x="4673832" y="4729236"/>
            <a:ext cx="875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ud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Rectangle 348"/>
          <p:cNvSpPr>
            <a:spLocks noChangeArrowheads="1"/>
          </p:cNvSpPr>
          <p:nvPr/>
        </p:nvSpPr>
        <p:spPr bwMode="auto">
          <a:xfrm>
            <a:off x="4757376" y="4729236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Rectangle 349"/>
          <p:cNvSpPr>
            <a:spLocks noChangeArrowheads="1"/>
          </p:cNvSpPr>
          <p:nvPr/>
        </p:nvSpPr>
        <p:spPr bwMode="auto">
          <a:xfrm>
            <a:off x="4787875" y="4729236"/>
            <a:ext cx="57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Rectangle 350"/>
          <p:cNvSpPr>
            <a:spLocks noChangeArrowheads="1"/>
          </p:cNvSpPr>
          <p:nvPr/>
        </p:nvSpPr>
        <p:spPr bwMode="auto">
          <a:xfrm>
            <a:off x="4815723" y="4729236"/>
            <a:ext cx="54370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Rectangle 351"/>
          <p:cNvSpPr>
            <a:spLocks noChangeArrowheads="1"/>
          </p:cNvSpPr>
          <p:nvPr/>
        </p:nvSpPr>
        <p:spPr bwMode="auto">
          <a:xfrm>
            <a:off x="4847549" y="4729236"/>
            <a:ext cx="4773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Rectangle 352"/>
          <p:cNvSpPr>
            <a:spLocks noChangeArrowheads="1"/>
          </p:cNvSpPr>
          <p:nvPr/>
        </p:nvSpPr>
        <p:spPr bwMode="auto">
          <a:xfrm>
            <a:off x="4867440" y="4729236"/>
            <a:ext cx="103435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ci 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Rectangle 353"/>
          <p:cNvSpPr>
            <a:spLocks noChangeArrowheads="1"/>
          </p:cNvSpPr>
          <p:nvPr/>
        </p:nvSpPr>
        <p:spPr bwMode="auto">
          <a:xfrm>
            <a:off x="4944353" y="4729236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Rectangle 354"/>
          <p:cNvSpPr>
            <a:spLocks noChangeArrowheads="1"/>
          </p:cNvSpPr>
          <p:nvPr/>
        </p:nvSpPr>
        <p:spPr bwMode="auto">
          <a:xfrm>
            <a:off x="4974853" y="4729236"/>
            <a:ext cx="27582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tion ullam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Rectangle 355"/>
          <p:cNvSpPr>
            <a:spLocks noChangeArrowheads="1"/>
          </p:cNvSpPr>
          <p:nvPr/>
        </p:nvSpPr>
        <p:spPr bwMode="auto">
          <a:xfrm>
            <a:off x="5238744" y="4729236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Rectangle 356"/>
          <p:cNvSpPr>
            <a:spLocks noChangeArrowheads="1"/>
          </p:cNvSpPr>
          <p:nvPr/>
        </p:nvSpPr>
        <p:spPr bwMode="auto">
          <a:xfrm>
            <a:off x="5266592" y="4729236"/>
            <a:ext cx="57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3" name="Rectangle 357"/>
          <p:cNvSpPr>
            <a:spLocks noChangeArrowheads="1"/>
          </p:cNvSpPr>
          <p:nvPr/>
        </p:nvSpPr>
        <p:spPr bwMode="auto">
          <a:xfrm>
            <a:off x="5301070" y="4729236"/>
            <a:ext cx="4773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Rectangle 358"/>
          <p:cNvSpPr>
            <a:spLocks noChangeArrowheads="1"/>
          </p:cNvSpPr>
          <p:nvPr/>
        </p:nvSpPr>
        <p:spPr bwMode="auto">
          <a:xfrm>
            <a:off x="5322287" y="4729236"/>
            <a:ext cx="10608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per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Rectangle 359"/>
          <p:cNvSpPr>
            <a:spLocks noChangeArrowheads="1"/>
          </p:cNvSpPr>
          <p:nvPr/>
        </p:nvSpPr>
        <p:spPr bwMode="auto">
          <a:xfrm>
            <a:off x="5293114" y="5458583"/>
            <a:ext cx="812890" cy="25196"/>
          </a:xfrm>
          <a:prstGeom prst="rect">
            <a:avLst/>
          </a:prstGeom>
          <a:solidFill>
            <a:srgbClr val="60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Rectangle 360"/>
          <p:cNvSpPr>
            <a:spLocks noChangeArrowheads="1"/>
          </p:cNvSpPr>
          <p:nvPr/>
        </p:nvSpPr>
        <p:spPr bwMode="auto">
          <a:xfrm>
            <a:off x="5293114" y="5458583"/>
            <a:ext cx="812890" cy="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Oval 361"/>
          <p:cNvSpPr>
            <a:spLocks noChangeArrowheads="1"/>
          </p:cNvSpPr>
          <p:nvPr/>
        </p:nvSpPr>
        <p:spPr bwMode="auto">
          <a:xfrm>
            <a:off x="5895156" y="5257018"/>
            <a:ext cx="424347" cy="424347"/>
          </a:xfrm>
          <a:prstGeom prst="ellipse">
            <a:avLst/>
          </a:pr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367"/>
          <p:cNvSpPr/>
          <p:nvPr/>
        </p:nvSpPr>
        <p:spPr bwMode="auto">
          <a:xfrm>
            <a:off x="7812674" y="4871127"/>
            <a:ext cx="491978" cy="348761"/>
          </a:xfrm>
          <a:custGeom>
            <a:avLst/>
            <a:gdLst>
              <a:gd name="T0" fmla="*/ 232 w 371"/>
              <a:gd name="T1" fmla="*/ 0 h 263"/>
              <a:gd name="T2" fmla="*/ 0 w 371"/>
              <a:gd name="T3" fmla="*/ 197 h 263"/>
              <a:gd name="T4" fmla="*/ 371 w 371"/>
              <a:gd name="T5" fmla="*/ 263 h 263"/>
              <a:gd name="T6" fmla="*/ 232 w 371"/>
              <a:gd name="T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63">
                <a:moveTo>
                  <a:pt x="232" y="0"/>
                </a:moveTo>
                <a:lnTo>
                  <a:pt x="0" y="197"/>
                </a:lnTo>
                <a:lnTo>
                  <a:pt x="371" y="263"/>
                </a:lnTo>
                <a:lnTo>
                  <a:pt x="2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368"/>
          <p:cNvSpPr/>
          <p:nvPr/>
        </p:nvSpPr>
        <p:spPr bwMode="auto">
          <a:xfrm>
            <a:off x="7812674" y="4871127"/>
            <a:ext cx="491978" cy="348761"/>
          </a:xfrm>
          <a:custGeom>
            <a:avLst/>
            <a:gdLst>
              <a:gd name="T0" fmla="*/ 232 w 371"/>
              <a:gd name="T1" fmla="*/ 0 h 263"/>
              <a:gd name="T2" fmla="*/ 0 w 371"/>
              <a:gd name="T3" fmla="*/ 197 h 263"/>
              <a:gd name="T4" fmla="*/ 371 w 371"/>
              <a:gd name="T5" fmla="*/ 263 h 263"/>
              <a:gd name="T6" fmla="*/ 232 w 371"/>
              <a:gd name="T7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" h="263">
                <a:moveTo>
                  <a:pt x="232" y="0"/>
                </a:moveTo>
                <a:lnTo>
                  <a:pt x="0" y="197"/>
                </a:lnTo>
                <a:lnTo>
                  <a:pt x="371" y="263"/>
                </a:lnTo>
                <a:lnTo>
                  <a:pt x="2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369"/>
          <p:cNvSpPr/>
          <p:nvPr/>
        </p:nvSpPr>
        <p:spPr bwMode="auto">
          <a:xfrm>
            <a:off x="7987717" y="4871127"/>
            <a:ext cx="144544" cy="110065"/>
          </a:xfrm>
          <a:custGeom>
            <a:avLst/>
            <a:gdLst>
              <a:gd name="T0" fmla="*/ 100 w 109"/>
              <a:gd name="T1" fmla="*/ 0 h 83"/>
              <a:gd name="T2" fmla="*/ 0 w 109"/>
              <a:gd name="T3" fmla="*/ 83 h 83"/>
              <a:gd name="T4" fmla="*/ 109 w 109"/>
              <a:gd name="T5" fmla="*/ 83 h 83"/>
              <a:gd name="T6" fmla="*/ 100 w 109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83">
                <a:moveTo>
                  <a:pt x="100" y="0"/>
                </a:moveTo>
                <a:lnTo>
                  <a:pt x="0" y="83"/>
                </a:lnTo>
                <a:lnTo>
                  <a:pt x="109" y="83"/>
                </a:lnTo>
                <a:lnTo>
                  <a:pt x="100" y="0"/>
                </a:lnTo>
                <a:close/>
              </a:path>
            </a:pathLst>
          </a:custGeom>
          <a:solidFill>
            <a:srgbClr val="0068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370"/>
          <p:cNvSpPr/>
          <p:nvPr/>
        </p:nvSpPr>
        <p:spPr bwMode="auto">
          <a:xfrm>
            <a:off x="7987717" y="4871127"/>
            <a:ext cx="144544" cy="110065"/>
          </a:xfrm>
          <a:custGeom>
            <a:avLst/>
            <a:gdLst>
              <a:gd name="T0" fmla="*/ 100 w 109"/>
              <a:gd name="T1" fmla="*/ 0 h 83"/>
              <a:gd name="T2" fmla="*/ 0 w 109"/>
              <a:gd name="T3" fmla="*/ 83 h 83"/>
              <a:gd name="T4" fmla="*/ 109 w 109"/>
              <a:gd name="T5" fmla="*/ 83 h 83"/>
              <a:gd name="T6" fmla="*/ 100 w 109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83">
                <a:moveTo>
                  <a:pt x="100" y="0"/>
                </a:moveTo>
                <a:lnTo>
                  <a:pt x="0" y="83"/>
                </a:lnTo>
                <a:lnTo>
                  <a:pt x="109" y="83"/>
                </a:lnTo>
                <a:lnTo>
                  <a:pt x="1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371"/>
          <p:cNvSpPr/>
          <p:nvPr/>
        </p:nvSpPr>
        <p:spPr bwMode="auto">
          <a:xfrm>
            <a:off x="6413654" y="4981193"/>
            <a:ext cx="259913" cy="473413"/>
          </a:xfrm>
          <a:custGeom>
            <a:avLst/>
            <a:gdLst>
              <a:gd name="T0" fmla="*/ 118 w 196"/>
              <a:gd name="T1" fmla="*/ 0 h 357"/>
              <a:gd name="T2" fmla="*/ 0 w 196"/>
              <a:gd name="T3" fmla="*/ 357 h 357"/>
              <a:gd name="T4" fmla="*/ 196 w 196"/>
              <a:gd name="T5" fmla="*/ 357 h 357"/>
              <a:gd name="T6" fmla="*/ 118 w 196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357">
                <a:moveTo>
                  <a:pt x="118" y="0"/>
                </a:moveTo>
                <a:lnTo>
                  <a:pt x="0" y="357"/>
                </a:lnTo>
                <a:lnTo>
                  <a:pt x="196" y="357"/>
                </a:lnTo>
                <a:lnTo>
                  <a:pt x="1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Freeform 372"/>
          <p:cNvSpPr/>
          <p:nvPr/>
        </p:nvSpPr>
        <p:spPr bwMode="auto">
          <a:xfrm>
            <a:off x="6413654" y="4981193"/>
            <a:ext cx="259913" cy="473413"/>
          </a:xfrm>
          <a:custGeom>
            <a:avLst/>
            <a:gdLst>
              <a:gd name="T0" fmla="*/ 118 w 196"/>
              <a:gd name="T1" fmla="*/ 0 h 357"/>
              <a:gd name="T2" fmla="*/ 0 w 196"/>
              <a:gd name="T3" fmla="*/ 357 h 357"/>
              <a:gd name="T4" fmla="*/ 196 w 196"/>
              <a:gd name="T5" fmla="*/ 357 h 357"/>
              <a:gd name="T6" fmla="*/ 118 w 196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357">
                <a:moveTo>
                  <a:pt x="118" y="0"/>
                </a:moveTo>
                <a:lnTo>
                  <a:pt x="0" y="357"/>
                </a:lnTo>
                <a:lnTo>
                  <a:pt x="196" y="357"/>
                </a:lnTo>
                <a:lnTo>
                  <a:pt x="1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373"/>
          <p:cNvSpPr/>
          <p:nvPr/>
        </p:nvSpPr>
        <p:spPr bwMode="auto">
          <a:xfrm>
            <a:off x="6413654" y="4981193"/>
            <a:ext cx="156478" cy="473413"/>
          </a:xfrm>
          <a:custGeom>
            <a:avLst/>
            <a:gdLst>
              <a:gd name="T0" fmla="*/ 118 w 118"/>
              <a:gd name="T1" fmla="*/ 0 h 357"/>
              <a:gd name="T2" fmla="*/ 0 w 118"/>
              <a:gd name="T3" fmla="*/ 357 h 357"/>
              <a:gd name="T4" fmla="*/ 118 w 118"/>
              <a:gd name="T5" fmla="*/ 357 h 357"/>
              <a:gd name="T6" fmla="*/ 71 w 118"/>
              <a:gd name="T7" fmla="*/ 357 h 357"/>
              <a:gd name="T8" fmla="*/ 118 w 118"/>
              <a:gd name="T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57">
                <a:moveTo>
                  <a:pt x="118" y="0"/>
                </a:moveTo>
                <a:lnTo>
                  <a:pt x="0" y="357"/>
                </a:lnTo>
                <a:lnTo>
                  <a:pt x="118" y="357"/>
                </a:lnTo>
                <a:lnTo>
                  <a:pt x="71" y="357"/>
                </a:lnTo>
                <a:lnTo>
                  <a:pt x="118" y="0"/>
                </a:lnTo>
                <a:close/>
              </a:path>
            </a:pathLst>
          </a:cu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Freeform 374"/>
          <p:cNvSpPr/>
          <p:nvPr/>
        </p:nvSpPr>
        <p:spPr bwMode="auto">
          <a:xfrm>
            <a:off x="6413654" y="4981193"/>
            <a:ext cx="156478" cy="473413"/>
          </a:xfrm>
          <a:custGeom>
            <a:avLst/>
            <a:gdLst>
              <a:gd name="T0" fmla="*/ 118 w 118"/>
              <a:gd name="T1" fmla="*/ 0 h 357"/>
              <a:gd name="T2" fmla="*/ 0 w 118"/>
              <a:gd name="T3" fmla="*/ 357 h 357"/>
              <a:gd name="T4" fmla="*/ 118 w 118"/>
              <a:gd name="T5" fmla="*/ 357 h 357"/>
              <a:gd name="T6" fmla="*/ 71 w 118"/>
              <a:gd name="T7" fmla="*/ 357 h 357"/>
              <a:gd name="T8" fmla="*/ 118 w 118"/>
              <a:gd name="T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57">
                <a:moveTo>
                  <a:pt x="118" y="0"/>
                </a:moveTo>
                <a:lnTo>
                  <a:pt x="0" y="357"/>
                </a:lnTo>
                <a:lnTo>
                  <a:pt x="118" y="357"/>
                </a:lnTo>
                <a:lnTo>
                  <a:pt x="71" y="357"/>
                </a:lnTo>
                <a:lnTo>
                  <a:pt x="1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Freeform 375"/>
          <p:cNvSpPr/>
          <p:nvPr/>
        </p:nvSpPr>
        <p:spPr bwMode="auto">
          <a:xfrm>
            <a:off x="6507807" y="4981193"/>
            <a:ext cx="62326" cy="473413"/>
          </a:xfrm>
          <a:custGeom>
            <a:avLst/>
            <a:gdLst>
              <a:gd name="T0" fmla="*/ 47 w 47"/>
              <a:gd name="T1" fmla="*/ 0 h 357"/>
              <a:gd name="T2" fmla="*/ 47 w 47"/>
              <a:gd name="T3" fmla="*/ 0 h 357"/>
              <a:gd name="T4" fmla="*/ 0 w 47"/>
              <a:gd name="T5" fmla="*/ 357 h 357"/>
              <a:gd name="T6" fmla="*/ 47 w 47"/>
              <a:gd name="T7" fmla="*/ 357 h 357"/>
              <a:gd name="T8" fmla="*/ 47 w 47"/>
              <a:gd name="T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57">
                <a:moveTo>
                  <a:pt x="47" y="0"/>
                </a:moveTo>
                <a:lnTo>
                  <a:pt x="47" y="0"/>
                </a:lnTo>
                <a:lnTo>
                  <a:pt x="0" y="357"/>
                </a:lnTo>
                <a:lnTo>
                  <a:pt x="47" y="357"/>
                </a:lnTo>
                <a:lnTo>
                  <a:pt x="47" y="0"/>
                </a:lnTo>
                <a:close/>
              </a:path>
            </a:pathLst>
          </a:custGeom>
          <a:solidFill>
            <a:srgbClr val="8E8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Freeform 376"/>
          <p:cNvSpPr/>
          <p:nvPr/>
        </p:nvSpPr>
        <p:spPr bwMode="auto">
          <a:xfrm>
            <a:off x="6507807" y="4981193"/>
            <a:ext cx="62326" cy="473413"/>
          </a:xfrm>
          <a:custGeom>
            <a:avLst/>
            <a:gdLst>
              <a:gd name="T0" fmla="*/ 47 w 47"/>
              <a:gd name="T1" fmla="*/ 0 h 357"/>
              <a:gd name="T2" fmla="*/ 47 w 47"/>
              <a:gd name="T3" fmla="*/ 0 h 357"/>
              <a:gd name="T4" fmla="*/ 0 w 47"/>
              <a:gd name="T5" fmla="*/ 357 h 357"/>
              <a:gd name="T6" fmla="*/ 47 w 47"/>
              <a:gd name="T7" fmla="*/ 357 h 357"/>
              <a:gd name="T8" fmla="*/ 47 w 47"/>
              <a:gd name="T9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57">
                <a:moveTo>
                  <a:pt x="47" y="0"/>
                </a:moveTo>
                <a:lnTo>
                  <a:pt x="47" y="0"/>
                </a:lnTo>
                <a:lnTo>
                  <a:pt x="0" y="357"/>
                </a:lnTo>
                <a:lnTo>
                  <a:pt x="47" y="357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377"/>
          <p:cNvSpPr>
            <a:spLocks noChangeArrowheads="1"/>
          </p:cNvSpPr>
          <p:nvPr/>
        </p:nvSpPr>
        <p:spPr bwMode="auto">
          <a:xfrm>
            <a:off x="6570132" y="4981193"/>
            <a:ext cx="2274235" cy="950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Rectangle 378"/>
          <p:cNvSpPr>
            <a:spLocks noChangeArrowheads="1"/>
          </p:cNvSpPr>
          <p:nvPr/>
        </p:nvSpPr>
        <p:spPr bwMode="auto">
          <a:xfrm>
            <a:off x="6570132" y="4981193"/>
            <a:ext cx="2274235" cy="95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Freeform 380"/>
          <p:cNvSpPr/>
          <p:nvPr/>
        </p:nvSpPr>
        <p:spPr bwMode="auto">
          <a:xfrm>
            <a:off x="7709239" y="5931995"/>
            <a:ext cx="648456" cy="298369"/>
          </a:xfrm>
          <a:custGeom>
            <a:avLst/>
            <a:gdLst>
              <a:gd name="T0" fmla="*/ 489 w 489"/>
              <a:gd name="T1" fmla="*/ 0 h 225"/>
              <a:gd name="T2" fmla="*/ 0 w 489"/>
              <a:gd name="T3" fmla="*/ 0 h 225"/>
              <a:gd name="T4" fmla="*/ 19 w 489"/>
              <a:gd name="T5" fmla="*/ 173 h 225"/>
              <a:gd name="T6" fmla="*/ 447 w 489"/>
              <a:gd name="T7" fmla="*/ 225 h 225"/>
              <a:gd name="T8" fmla="*/ 489 w 489"/>
              <a:gd name="T9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9" h="225">
                <a:moveTo>
                  <a:pt x="489" y="0"/>
                </a:moveTo>
                <a:lnTo>
                  <a:pt x="0" y="0"/>
                </a:lnTo>
                <a:lnTo>
                  <a:pt x="19" y="173"/>
                </a:lnTo>
                <a:lnTo>
                  <a:pt x="447" y="225"/>
                </a:lnTo>
                <a:lnTo>
                  <a:pt x="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Freeform 382"/>
          <p:cNvSpPr/>
          <p:nvPr/>
        </p:nvSpPr>
        <p:spPr bwMode="auto">
          <a:xfrm>
            <a:off x="7652217" y="5470517"/>
            <a:ext cx="737303" cy="461477"/>
          </a:xfrm>
          <a:custGeom>
            <a:avLst/>
            <a:gdLst>
              <a:gd name="T0" fmla="*/ 407 w 556"/>
              <a:gd name="T1" fmla="*/ 0 h 348"/>
              <a:gd name="T2" fmla="*/ 0 w 556"/>
              <a:gd name="T3" fmla="*/ 0 h 348"/>
              <a:gd name="T4" fmla="*/ 43 w 556"/>
              <a:gd name="T5" fmla="*/ 348 h 348"/>
              <a:gd name="T6" fmla="*/ 532 w 556"/>
              <a:gd name="T7" fmla="*/ 348 h 348"/>
              <a:gd name="T8" fmla="*/ 556 w 556"/>
              <a:gd name="T9" fmla="*/ 220 h 348"/>
              <a:gd name="T10" fmla="*/ 556 w 556"/>
              <a:gd name="T11" fmla="*/ 135 h 348"/>
              <a:gd name="T12" fmla="*/ 518 w 556"/>
              <a:gd name="T13" fmla="*/ 130 h 348"/>
              <a:gd name="T14" fmla="*/ 518 w 556"/>
              <a:gd name="T15" fmla="*/ 130 h 348"/>
              <a:gd name="T16" fmla="*/ 426 w 556"/>
              <a:gd name="T17" fmla="*/ 118 h 348"/>
              <a:gd name="T18" fmla="*/ 421 w 556"/>
              <a:gd name="T19" fmla="*/ 118 h 348"/>
              <a:gd name="T20" fmla="*/ 414 w 556"/>
              <a:gd name="T21" fmla="*/ 62 h 348"/>
              <a:gd name="T22" fmla="*/ 414 w 556"/>
              <a:gd name="T23" fmla="*/ 62 h 348"/>
              <a:gd name="T24" fmla="*/ 407 w 556"/>
              <a:gd name="T25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6" h="348">
                <a:moveTo>
                  <a:pt x="407" y="0"/>
                </a:moveTo>
                <a:lnTo>
                  <a:pt x="0" y="0"/>
                </a:lnTo>
                <a:lnTo>
                  <a:pt x="43" y="348"/>
                </a:lnTo>
                <a:lnTo>
                  <a:pt x="532" y="348"/>
                </a:lnTo>
                <a:lnTo>
                  <a:pt x="556" y="220"/>
                </a:lnTo>
                <a:lnTo>
                  <a:pt x="556" y="135"/>
                </a:lnTo>
                <a:lnTo>
                  <a:pt x="518" y="130"/>
                </a:lnTo>
                <a:lnTo>
                  <a:pt x="518" y="130"/>
                </a:lnTo>
                <a:lnTo>
                  <a:pt x="426" y="118"/>
                </a:lnTo>
                <a:lnTo>
                  <a:pt x="421" y="118"/>
                </a:lnTo>
                <a:lnTo>
                  <a:pt x="414" y="62"/>
                </a:lnTo>
                <a:lnTo>
                  <a:pt x="414" y="62"/>
                </a:lnTo>
                <a:lnTo>
                  <a:pt x="4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Freeform 383"/>
          <p:cNvSpPr/>
          <p:nvPr/>
        </p:nvSpPr>
        <p:spPr bwMode="auto">
          <a:xfrm>
            <a:off x="8120326" y="4871127"/>
            <a:ext cx="802281" cy="824824"/>
          </a:xfrm>
          <a:custGeom>
            <a:avLst/>
            <a:gdLst>
              <a:gd name="T0" fmla="*/ 0 w 605"/>
              <a:gd name="T1" fmla="*/ 0 h 622"/>
              <a:gd name="T2" fmla="*/ 605 w 605"/>
              <a:gd name="T3" fmla="*/ 40 h 622"/>
              <a:gd name="T4" fmla="*/ 494 w 605"/>
              <a:gd name="T5" fmla="*/ 622 h 622"/>
              <a:gd name="T6" fmla="*/ 68 w 605"/>
              <a:gd name="T7" fmla="*/ 570 h 622"/>
              <a:gd name="T8" fmla="*/ 0 w 605"/>
              <a:gd name="T9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5" h="622">
                <a:moveTo>
                  <a:pt x="0" y="0"/>
                </a:moveTo>
                <a:lnTo>
                  <a:pt x="605" y="40"/>
                </a:lnTo>
                <a:lnTo>
                  <a:pt x="494" y="622"/>
                </a:lnTo>
                <a:lnTo>
                  <a:pt x="68" y="570"/>
                </a:lnTo>
                <a:lnTo>
                  <a:pt x="0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Freeform 384"/>
          <p:cNvSpPr/>
          <p:nvPr/>
        </p:nvSpPr>
        <p:spPr bwMode="auto">
          <a:xfrm>
            <a:off x="8120326" y="4871127"/>
            <a:ext cx="802281" cy="824824"/>
          </a:xfrm>
          <a:custGeom>
            <a:avLst/>
            <a:gdLst>
              <a:gd name="T0" fmla="*/ 0 w 605"/>
              <a:gd name="T1" fmla="*/ 0 h 622"/>
              <a:gd name="T2" fmla="*/ 605 w 605"/>
              <a:gd name="T3" fmla="*/ 40 h 622"/>
              <a:gd name="T4" fmla="*/ 494 w 605"/>
              <a:gd name="T5" fmla="*/ 622 h 622"/>
              <a:gd name="T6" fmla="*/ 68 w 605"/>
              <a:gd name="T7" fmla="*/ 570 h 622"/>
              <a:gd name="T8" fmla="*/ 0 w 605"/>
              <a:gd name="T9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5" h="622">
                <a:moveTo>
                  <a:pt x="0" y="0"/>
                </a:moveTo>
                <a:lnTo>
                  <a:pt x="605" y="40"/>
                </a:lnTo>
                <a:lnTo>
                  <a:pt x="494" y="622"/>
                </a:lnTo>
                <a:lnTo>
                  <a:pt x="68" y="57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Freeform 385"/>
          <p:cNvSpPr/>
          <p:nvPr/>
        </p:nvSpPr>
        <p:spPr bwMode="auto">
          <a:xfrm>
            <a:off x="8173369" y="5310061"/>
            <a:ext cx="18565" cy="160457"/>
          </a:xfrm>
          <a:custGeom>
            <a:avLst/>
            <a:gdLst>
              <a:gd name="T0" fmla="*/ 0 w 14"/>
              <a:gd name="T1" fmla="*/ 0 h 121"/>
              <a:gd name="T2" fmla="*/ 0 w 14"/>
              <a:gd name="T3" fmla="*/ 0 h 121"/>
              <a:gd name="T4" fmla="*/ 14 w 14"/>
              <a:gd name="T5" fmla="*/ 121 h 121"/>
              <a:gd name="T6" fmla="*/ 14 w 14"/>
              <a:gd name="T7" fmla="*/ 121 h 121"/>
              <a:gd name="T8" fmla="*/ 0 w 14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1">
                <a:moveTo>
                  <a:pt x="0" y="0"/>
                </a:moveTo>
                <a:lnTo>
                  <a:pt x="0" y="0"/>
                </a:lnTo>
                <a:lnTo>
                  <a:pt x="14" y="121"/>
                </a:lnTo>
                <a:lnTo>
                  <a:pt x="14" y="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Freeform 386"/>
          <p:cNvSpPr/>
          <p:nvPr/>
        </p:nvSpPr>
        <p:spPr bwMode="auto">
          <a:xfrm>
            <a:off x="8173369" y="5310061"/>
            <a:ext cx="18565" cy="160457"/>
          </a:xfrm>
          <a:custGeom>
            <a:avLst/>
            <a:gdLst>
              <a:gd name="T0" fmla="*/ 0 w 14"/>
              <a:gd name="T1" fmla="*/ 0 h 121"/>
              <a:gd name="T2" fmla="*/ 0 w 14"/>
              <a:gd name="T3" fmla="*/ 0 h 121"/>
              <a:gd name="T4" fmla="*/ 14 w 14"/>
              <a:gd name="T5" fmla="*/ 121 h 121"/>
              <a:gd name="T6" fmla="*/ 14 w 14"/>
              <a:gd name="T7" fmla="*/ 121 h 121"/>
              <a:gd name="T8" fmla="*/ 0 w 14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1">
                <a:moveTo>
                  <a:pt x="0" y="0"/>
                </a:moveTo>
                <a:lnTo>
                  <a:pt x="0" y="0"/>
                </a:lnTo>
                <a:lnTo>
                  <a:pt x="14" y="121"/>
                </a:lnTo>
                <a:lnTo>
                  <a:pt x="14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Freeform 387"/>
          <p:cNvSpPr/>
          <p:nvPr/>
        </p:nvSpPr>
        <p:spPr bwMode="auto">
          <a:xfrm>
            <a:off x="8191934" y="5470517"/>
            <a:ext cx="9283" cy="82217"/>
          </a:xfrm>
          <a:custGeom>
            <a:avLst/>
            <a:gdLst>
              <a:gd name="T0" fmla="*/ 0 w 7"/>
              <a:gd name="T1" fmla="*/ 0 h 62"/>
              <a:gd name="T2" fmla="*/ 0 w 7"/>
              <a:gd name="T3" fmla="*/ 0 h 62"/>
              <a:gd name="T4" fmla="*/ 7 w 7"/>
              <a:gd name="T5" fmla="*/ 62 h 62"/>
              <a:gd name="T6" fmla="*/ 0 w 7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62">
                <a:moveTo>
                  <a:pt x="0" y="0"/>
                </a:moveTo>
                <a:lnTo>
                  <a:pt x="0" y="0"/>
                </a:lnTo>
                <a:lnTo>
                  <a:pt x="7" y="62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Freeform 388"/>
          <p:cNvSpPr/>
          <p:nvPr/>
        </p:nvSpPr>
        <p:spPr bwMode="auto">
          <a:xfrm>
            <a:off x="8191934" y="5470517"/>
            <a:ext cx="9283" cy="82217"/>
          </a:xfrm>
          <a:custGeom>
            <a:avLst/>
            <a:gdLst>
              <a:gd name="T0" fmla="*/ 0 w 7"/>
              <a:gd name="T1" fmla="*/ 0 h 62"/>
              <a:gd name="T2" fmla="*/ 0 w 7"/>
              <a:gd name="T3" fmla="*/ 0 h 62"/>
              <a:gd name="T4" fmla="*/ 7 w 7"/>
              <a:gd name="T5" fmla="*/ 62 h 62"/>
              <a:gd name="T6" fmla="*/ 0 w 7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62">
                <a:moveTo>
                  <a:pt x="0" y="0"/>
                </a:moveTo>
                <a:lnTo>
                  <a:pt x="0" y="0"/>
                </a:lnTo>
                <a:lnTo>
                  <a:pt x="7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Freeform 390"/>
          <p:cNvSpPr/>
          <p:nvPr/>
        </p:nvSpPr>
        <p:spPr bwMode="auto">
          <a:xfrm>
            <a:off x="8173369" y="4902953"/>
            <a:ext cx="659064" cy="649781"/>
          </a:xfrm>
          <a:custGeom>
            <a:avLst/>
            <a:gdLst>
              <a:gd name="T0" fmla="*/ 307 w 497"/>
              <a:gd name="T1" fmla="*/ 0 h 490"/>
              <a:gd name="T2" fmla="*/ 0 w 497"/>
              <a:gd name="T3" fmla="*/ 307 h 490"/>
              <a:gd name="T4" fmla="*/ 14 w 497"/>
              <a:gd name="T5" fmla="*/ 428 h 490"/>
              <a:gd name="T6" fmla="*/ 21 w 497"/>
              <a:gd name="T7" fmla="*/ 490 h 490"/>
              <a:gd name="T8" fmla="*/ 497 w 497"/>
              <a:gd name="T9" fmla="*/ 12 h 490"/>
              <a:gd name="T10" fmla="*/ 307 w 497"/>
              <a:gd name="T1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7" h="490">
                <a:moveTo>
                  <a:pt x="307" y="0"/>
                </a:moveTo>
                <a:lnTo>
                  <a:pt x="0" y="307"/>
                </a:lnTo>
                <a:lnTo>
                  <a:pt x="14" y="428"/>
                </a:lnTo>
                <a:lnTo>
                  <a:pt x="21" y="490"/>
                </a:lnTo>
                <a:lnTo>
                  <a:pt x="497" y="12"/>
                </a:lnTo>
                <a:lnTo>
                  <a:pt x="3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Freeform 391"/>
          <p:cNvSpPr/>
          <p:nvPr/>
        </p:nvSpPr>
        <p:spPr bwMode="auto">
          <a:xfrm>
            <a:off x="8217129" y="5626995"/>
            <a:ext cx="122000" cy="15913"/>
          </a:xfrm>
          <a:custGeom>
            <a:avLst/>
            <a:gdLst>
              <a:gd name="T0" fmla="*/ 0 w 92"/>
              <a:gd name="T1" fmla="*/ 0 h 12"/>
              <a:gd name="T2" fmla="*/ 0 w 92"/>
              <a:gd name="T3" fmla="*/ 0 h 12"/>
              <a:gd name="T4" fmla="*/ 92 w 92"/>
              <a:gd name="T5" fmla="*/ 12 h 12"/>
              <a:gd name="T6" fmla="*/ 0 w 92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12">
                <a:moveTo>
                  <a:pt x="0" y="0"/>
                </a:moveTo>
                <a:lnTo>
                  <a:pt x="0" y="0"/>
                </a:lnTo>
                <a:lnTo>
                  <a:pt x="92" y="12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Freeform 392"/>
          <p:cNvSpPr/>
          <p:nvPr/>
        </p:nvSpPr>
        <p:spPr bwMode="auto">
          <a:xfrm>
            <a:off x="8217129" y="5626995"/>
            <a:ext cx="122000" cy="15913"/>
          </a:xfrm>
          <a:custGeom>
            <a:avLst/>
            <a:gdLst>
              <a:gd name="T0" fmla="*/ 0 w 92"/>
              <a:gd name="T1" fmla="*/ 0 h 12"/>
              <a:gd name="T2" fmla="*/ 0 w 92"/>
              <a:gd name="T3" fmla="*/ 0 h 12"/>
              <a:gd name="T4" fmla="*/ 92 w 92"/>
              <a:gd name="T5" fmla="*/ 12 h 12"/>
              <a:gd name="T6" fmla="*/ 0 w 92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12">
                <a:moveTo>
                  <a:pt x="0" y="0"/>
                </a:moveTo>
                <a:lnTo>
                  <a:pt x="0" y="0"/>
                </a:lnTo>
                <a:lnTo>
                  <a:pt x="92" y="1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Freeform 394"/>
          <p:cNvSpPr/>
          <p:nvPr/>
        </p:nvSpPr>
        <p:spPr bwMode="auto">
          <a:xfrm>
            <a:off x="8217129" y="4924170"/>
            <a:ext cx="705477" cy="718738"/>
          </a:xfrm>
          <a:custGeom>
            <a:avLst/>
            <a:gdLst>
              <a:gd name="T0" fmla="*/ 530 w 532"/>
              <a:gd name="T1" fmla="*/ 0 h 542"/>
              <a:gd name="T2" fmla="*/ 0 w 532"/>
              <a:gd name="T3" fmla="*/ 530 h 542"/>
              <a:gd name="T4" fmla="*/ 92 w 532"/>
              <a:gd name="T5" fmla="*/ 542 h 542"/>
              <a:gd name="T6" fmla="*/ 509 w 532"/>
              <a:gd name="T7" fmla="*/ 126 h 542"/>
              <a:gd name="T8" fmla="*/ 532 w 532"/>
              <a:gd name="T9" fmla="*/ 0 h 542"/>
              <a:gd name="T10" fmla="*/ 530 w 532"/>
              <a:gd name="T11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" h="542">
                <a:moveTo>
                  <a:pt x="530" y="0"/>
                </a:moveTo>
                <a:lnTo>
                  <a:pt x="0" y="530"/>
                </a:lnTo>
                <a:lnTo>
                  <a:pt x="92" y="542"/>
                </a:lnTo>
                <a:lnTo>
                  <a:pt x="509" y="126"/>
                </a:lnTo>
                <a:lnTo>
                  <a:pt x="532" y="0"/>
                </a:lnTo>
                <a:lnTo>
                  <a:pt x="5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Rectangle 395"/>
          <p:cNvSpPr>
            <a:spLocks noChangeArrowheads="1"/>
          </p:cNvSpPr>
          <p:nvPr/>
        </p:nvSpPr>
        <p:spPr bwMode="auto">
          <a:xfrm>
            <a:off x="6754459" y="5054127"/>
            <a:ext cx="115370" cy="1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2" name="Rectangle 396"/>
          <p:cNvSpPr>
            <a:spLocks noChangeArrowheads="1"/>
          </p:cNvSpPr>
          <p:nvPr/>
        </p:nvSpPr>
        <p:spPr bwMode="auto">
          <a:xfrm>
            <a:off x="6803523" y="5054127"/>
            <a:ext cx="771781" cy="1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OREM IPSUM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Rectangle 397"/>
          <p:cNvSpPr>
            <a:spLocks noChangeArrowheads="1"/>
          </p:cNvSpPr>
          <p:nvPr/>
        </p:nvSpPr>
        <p:spPr bwMode="auto">
          <a:xfrm>
            <a:off x="7505022" y="5779495"/>
            <a:ext cx="530434" cy="11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READ MORE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4" name="Rectangle 398"/>
          <p:cNvSpPr>
            <a:spLocks noChangeArrowheads="1"/>
          </p:cNvSpPr>
          <p:nvPr/>
        </p:nvSpPr>
        <p:spPr bwMode="auto">
          <a:xfrm>
            <a:off x="6759763" y="5312714"/>
            <a:ext cx="6232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L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Rectangle 399"/>
          <p:cNvSpPr>
            <a:spLocks noChangeArrowheads="1"/>
          </p:cNvSpPr>
          <p:nvPr/>
        </p:nvSpPr>
        <p:spPr bwMode="auto">
          <a:xfrm>
            <a:off x="6787610" y="5312714"/>
            <a:ext cx="57022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6" name="Rectangle 400"/>
          <p:cNvSpPr>
            <a:spLocks noChangeArrowheads="1"/>
          </p:cNvSpPr>
          <p:nvPr/>
        </p:nvSpPr>
        <p:spPr bwMode="auto">
          <a:xfrm>
            <a:off x="6822088" y="5312714"/>
            <a:ext cx="4773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Rectangle 401"/>
          <p:cNvSpPr>
            <a:spLocks noChangeArrowheads="1"/>
          </p:cNvSpPr>
          <p:nvPr/>
        </p:nvSpPr>
        <p:spPr bwMode="auto">
          <a:xfrm>
            <a:off x="6843306" y="5312714"/>
            <a:ext cx="611325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em ipsum dolor sit ame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8" name="Rectangle 402"/>
          <p:cNvSpPr>
            <a:spLocks noChangeArrowheads="1"/>
          </p:cNvSpPr>
          <p:nvPr/>
        </p:nvSpPr>
        <p:spPr bwMode="auto">
          <a:xfrm>
            <a:off x="7455957" y="5312714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Rectangle 403"/>
          <p:cNvSpPr>
            <a:spLocks noChangeArrowheads="1"/>
          </p:cNvSpPr>
          <p:nvPr/>
        </p:nvSpPr>
        <p:spPr bwMode="auto">
          <a:xfrm>
            <a:off x="7475849" y="5312714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0" name="Rectangle 404"/>
          <p:cNvSpPr>
            <a:spLocks noChangeArrowheads="1"/>
          </p:cNvSpPr>
          <p:nvPr/>
        </p:nvSpPr>
        <p:spPr bwMode="auto">
          <a:xfrm>
            <a:off x="7498392" y="5312714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Rectangle 405"/>
          <p:cNvSpPr>
            <a:spLocks noChangeArrowheads="1"/>
          </p:cNvSpPr>
          <p:nvPr/>
        </p:nvSpPr>
        <p:spPr bwMode="auto">
          <a:xfrm>
            <a:off x="7526240" y="5312714"/>
            <a:ext cx="1379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onse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07"/>
          <p:cNvSpPr>
            <a:spLocks noChangeArrowheads="1"/>
          </p:cNvSpPr>
          <p:nvPr/>
        </p:nvSpPr>
        <p:spPr bwMode="auto">
          <a:xfrm>
            <a:off x="7650892" y="5312714"/>
            <a:ext cx="54370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08"/>
          <p:cNvSpPr>
            <a:spLocks noChangeArrowheads="1"/>
          </p:cNvSpPr>
          <p:nvPr/>
        </p:nvSpPr>
        <p:spPr bwMode="auto">
          <a:xfrm>
            <a:off x="7680066" y="5312714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09"/>
          <p:cNvSpPr>
            <a:spLocks noChangeArrowheads="1"/>
          </p:cNvSpPr>
          <p:nvPr/>
        </p:nvSpPr>
        <p:spPr bwMode="auto">
          <a:xfrm>
            <a:off x="7699956" y="5312714"/>
            <a:ext cx="151174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etuer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10"/>
          <p:cNvSpPr>
            <a:spLocks noChangeArrowheads="1"/>
          </p:cNvSpPr>
          <p:nvPr/>
        </p:nvSpPr>
        <p:spPr bwMode="auto">
          <a:xfrm>
            <a:off x="6759763" y="5385648"/>
            <a:ext cx="351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adipiscing eli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11"/>
          <p:cNvSpPr>
            <a:spLocks noChangeArrowheads="1"/>
          </p:cNvSpPr>
          <p:nvPr/>
        </p:nvSpPr>
        <p:spPr bwMode="auto">
          <a:xfrm>
            <a:off x="7101893" y="5385648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12"/>
          <p:cNvSpPr>
            <a:spLocks noChangeArrowheads="1"/>
          </p:cNvSpPr>
          <p:nvPr/>
        </p:nvSpPr>
        <p:spPr bwMode="auto">
          <a:xfrm>
            <a:off x="7121784" y="5385648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13"/>
          <p:cNvSpPr>
            <a:spLocks noChangeArrowheads="1"/>
          </p:cNvSpPr>
          <p:nvPr/>
        </p:nvSpPr>
        <p:spPr bwMode="auto">
          <a:xfrm>
            <a:off x="7131067" y="5385648"/>
            <a:ext cx="45484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 sed diam nonum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14"/>
          <p:cNvSpPr>
            <a:spLocks noChangeArrowheads="1"/>
          </p:cNvSpPr>
          <p:nvPr/>
        </p:nvSpPr>
        <p:spPr bwMode="auto">
          <a:xfrm>
            <a:off x="7585913" y="5385648"/>
            <a:ext cx="7558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15"/>
          <p:cNvSpPr>
            <a:spLocks noChangeArrowheads="1"/>
          </p:cNvSpPr>
          <p:nvPr/>
        </p:nvSpPr>
        <p:spPr bwMode="auto">
          <a:xfrm>
            <a:off x="7637631" y="5385648"/>
            <a:ext cx="179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y nibh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416"/>
          <p:cNvSpPr>
            <a:spLocks noChangeArrowheads="1"/>
          </p:cNvSpPr>
          <p:nvPr/>
        </p:nvSpPr>
        <p:spPr bwMode="auto">
          <a:xfrm>
            <a:off x="6759763" y="5461235"/>
            <a:ext cx="423021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euismod tincidu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17"/>
          <p:cNvSpPr>
            <a:spLocks noChangeArrowheads="1"/>
          </p:cNvSpPr>
          <p:nvPr/>
        </p:nvSpPr>
        <p:spPr bwMode="auto">
          <a:xfrm>
            <a:off x="7184110" y="5461235"/>
            <a:ext cx="5569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n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418"/>
          <p:cNvSpPr>
            <a:spLocks noChangeArrowheads="1"/>
          </p:cNvSpPr>
          <p:nvPr/>
        </p:nvSpPr>
        <p:spPr bwMode="auto">
          <a:xfrm>
            <a:off x="7218588" y="5461235"/>
            <a:ext cx="19758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 ut lao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419"/>
          <p:cNvSpPr>
            <a:spLocks noChangeArrowheads="1"/>
          </p:cNvSpPr>
          <p:nvPr/>
        </p:nvSpPr>
        <p:spPr bwMode="auto">
          <a:xfrm>
            <a:off x="7400261" y="5461235"/>
            <a:ext cx="46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420"/>
          <p:cNvSpPr>
            <a:spLocks noChangeArrowheads="1"/>
          </p:cNvSpPr>
          <p:nvPr/>
        </p:nvSpPr>
        <p:spPr bwMode="auto">
          <a:xfrm>
            <a:off x="7420153" y="5461235"/>
            <a:ext cx="225434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eet dolo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21"/>
          <p:cNvSpPr>
            <a:spLocks noChangeArrowheads="1"/>
          </p:cNvSpPr>
          <p:nvPr/>
        </p:nvSpPr>
        <p:spPr bwMode="auto">
          <a:xfrm>
            <a:off x="7636304" y="5461235"/>
            <a:ext cx="4641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422"/>
          <p:cNvSpPr>
            <a:spLocks noChangeArrowheads="1"/>
          </p:cNvSpPr>
          <p:nvPr/>
        </p:nvSpPr>
        <p:spPr bwMode="auto">
          <a:xfrm>
            <a:off x="7656196" y="5461235"/>
            <a:ext cx="234717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 magna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23"/>
          <p:cNvSpPr>
            <a:spLocks noChangeArrowheads="1"/>
          </p:cNvSpPr>
          <p:nvPr/>
        </p:nvSpPr>
        <p:spPr bwMode="auto">
          <a:xfrm>
            <a:off x="6759763" y="5536821"/>
            <a:ext cx="26919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aliquam 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424"/>
          <p:cNvSpPr>
            <a:spLocks noChangeArrowheads="1"/>
          </p:cNvSpPr>
          <p:nvPr/>
        </p:nvSpPr>
        <p:spPr bwMode="auto">
          <a:xfrm>
            <a:off x="7015697" y="5536821"/>
            <a:ext cx="4773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425"/>
          <p:cNvSpPr>
            <a:spLocks noChangeArrowheads="1"/>
          </p:cNvSpPr>
          <p:nvPr/>
        </p:nvSpPr>
        <p:spPr bwMode="auto">
          <a:xfrm>
            <a:off x="7036914" y="5536821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426"/>
          <p:cNvSpPr>
            <a:spLocks noChangeArrowheads="1"/>
          </p:cNvSpPr>
          <p:nvPr/>
        </p:nvSpPr>
        <p:spPr bwMode="auto">
          <a:xfrm>
            <a:off x="7066088" y="5536821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27"/>
          <p:cNvSpPr>
            <a:spLocks noChangeArrowheads="1"/>
          </p:cNvSpPr>
          <p:nvPr/>
        </p:nvSpPr>
        <p:spPr bwMode="auto">
          <a:xfrm>
            <a:off x="7100566" y="5536821"/>
            <a:ext cx="57022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428"/>
          <p:cNvSpPr>
            <a:spLocks noChangeArrowheads="1"/>
          </p:cNvSpPr>
          <p:nvPr/>
        </p:nvSpPr>
        <p:spPr bwMode="auto">
          <a:xfrm>
            <a:off x="7129740" y="5536821"/>
            <a:ext cx="15382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olutp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429"/>
          <p:cNvSpPr>
            <a:spLocks noChangeArrowheads="1"/>
          </p:cNvSpPr>
          <p:nvPr/>
        </p:nvSpPr>
        <p:spPr bwMode="auto">
          <a:xfrm>
            <a:off x="7270305" y="5536821"/>
            <a:ext cx="5304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430"/>
          <p:cNvSpPr>
            <a:spLocks noChangeArrowheads="1"/>
          </p:cNvSpPr>
          <p:nvPr/>
        </p:nvSpPr>
        <p:spPr bwMode="auto">
          <a:xfrm>
            <a:off x="7300805" y="5536821"/>
            <a:ext cx="39783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431"/>
          <p:cNvSpPr>
            <a:spLocks noChangeArrowheads="1"/>
          </p:cNvSpPr>
          <p:nvPr/>
        </p:nvSpPr>
        <p:spPr bwMode="auto">
          <a:xfrm>
            <a:off x="7320696" y="5536821"/>
            <a:ext cx="4110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432"/>
          <p:cNvSpPr>
            <a:spLocks noChangeArrowheads="1"/>
          </p:cNvSpPr>
          <p:nvPr/>
        </p:nvSpPr>
        <p:spPr bwMode="auto">
          <a:xfrm>
            <a:off x="7343240" y="5536821"/>
            <a:ext cx="68956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U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433"/>
          <p:cNvSpPr>
            <a:spLocks noChangeArrowheads="1"/>
          </p:cNvSpPr>
          <p:nvPr/>
        </p:nvSpPr>
        <p:spPr bwMode="auto">
          <a:xfrm>
            <a:off x="7383023" y="5536821"/>
            <a:ext cx="548999" cy="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 wisi enim ad minim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434"/>
          <p:cNvSpPr>
            <a:spLocks noChangeArrowheads="1"/>
          </p:cNvSpPr>
          <p:nvPr/>
        </p:nvSpPr>
        <p:spPr bwMode="auto">
          <a:xfrm>
            <a:off x="6759763" y="5613734"/>
            <a:ext cx="556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v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6788937" y="5613734"/>
            <a:ext cx="176370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eniam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36"/>
          <p:cNvSpPr>
            <a:spLocks noChangeArrowheads="1"/>
          </p:cNvSpPr>
          <p:nvPr/>
        </p:nvSpPr>
        <p:spPr bwMode="auto">
          <a:xfrm>
            <a:off x="6952045" y="5613734"/>
            <a:ext cx="4110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437"/>
          <p:cNvSpPr>
            <a:spLocks noChangeArrowheads="1"/>
          </p:cNvSpPr>
          <p:nvPr/>
        </p:nvSpPr>
        <p:spPr bwMode="auto">
          <a:xfrm>
            <a:off x="6961328" y="5613734"/>
            <a:ext cx="263891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 quis nost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438"/>
          <p:cNvSpPr>
            <a:spLocks noChangeArrowheads="1"/>
          </p:cNvSpPr>
          <p:nvPr/>
        </p:nvSpPr>
        <p:spPr bwMode="auto">
          <a:xfrm>
            <a:off x="7211957" y="5613734"/>
            <a:ext cx="47739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439"/>
          <p:cNvSpPr>
            <a:spLocks noChangeArrowheads="1"/>
          </p:cNvSpPr>
          <p:nvPr/>
        </p:nvSpPr>
        <p:spPr bwMode="auto">
          <a:xfrm>
            <a:off x="7231849" y="5613734"/>
            <a:ext cx="88848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ud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440"/>
          <p:cNvSpPr>
            <a:spLocks noChangeArrowheads="1"/>
          </p:cNvSpPr>
          <p:nvPr/>
        </p:nvSpPr>
        <p:spPr bwMode="auto">
          <a:xfrm>
            <a:off x="7315392" y="5613734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41"/>
          <p:cNvSpPr>
            <a:spLocks noChangeArrowheads="1"/>
          </p:cNvSpPr>
          <p:nvPr/>
        </p:nvSpPr>
        <p:spPr bwMode="auto">
          <a:xfrm>
            <a:off x="7347218" y="5613734"/>
            <a:ext cx="556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42"/>
          <p:cNvSpPr>
            <a:spLocks noChangeArrowheads="1"/>
          </p:cNvSpPr>
          <p:nvPr/>
        </p:nvSpPr>
        <p:spPr bwMode="auto">
          <a:xfrm>
            <a:off x="7375066" y="5613734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43"/>
          <p:cNvSpPr>
            <a:spLocks noChangeArrowheads="1"/>
          </p:cNvSpPr>
          <p:nvPr/>
        </p:nvSpPr>
        <p:spPr bwMode="auto">
          <a:xfrm>
            <a:off x="7406892" y="5613734"/>
            <a:ext cx="464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44"/>
          <p:cNvSpPr>
            <a:spLocks noChangeArrowheads="1"/>
          </p:cNvSpPr>
          <p:nvPr/>
        </p:nvSpPr>
        <p:spPr bwMode="auto">
          <a:xfrm>
            <a:off x="7426783" y="5613734"/>
            <a:ext cx="103435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ci 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45"/>
          <p:cNvSpPr>
            <a:spLocks noChangeArrowheads="1"/>
          </p:cNvSpPr>
          <p:nvPr/>
        </p:nvSpPr>
        <p:spPr bwMode="auto">
          <a:xfrm>
            <a:off x="7503696" y="5613734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46"/>
          <p:cNvSpPr>
            <a:spLocks noChangeArrowheads="1"/>
          </p:cNvSpPr>
          <p:nvPr/>
        </p:nvSpPr>
        <p:spPr bwMode="auto">
          <a:xfrm>
            <a:off x="7532870" y="5613734"/>
            <a:ext cx="277152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tion ullam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7"/>
          <p:cNvSpPr>
            <a:spLocks noChangeArrowheads="1"/>
          </p:cNvSpPr>
          <p:nvPr/>
        </p:nvSpPr>
        <p:spPr bwMode="auto">
          <a:xfrm>
            <a:off x="7798087" y="5613734"/>
            <a:ext cx="5304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8"/>
          <p:cNvSpPr>
            <a:spLocks noChangeArrowheads="1"/>
          </p:cNvSpPr>
          <p:nvPr/>
        </p:nvSpPr>
        <p:spPr bwMode="auto">
          <a:xfrm>
            <a:off x="7825935" y="5613734"/>
            <a:ext cx="55696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49"/>
          <p:cNvSpPr>
            <a:spLocks noChangeArrowheads="1"/>
          </p:cNvSpPr>
          <p:nvPr/>
        </p:nvSpPr>
        <p:spPr bwMode="auto">
          <a:xfrm>
            <a:off x="7860413" y="5613734"/>
            <a:ext cx="464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50"/>
          <p:cNvSpPr>
            <a:spLocks noChangeArrowheads="1"/>
          </p:cNvSpPr>
          <p:nvPr/>
        </p:nvSpPr>
        <p:spPr bwMode="auto">
          <a:xfrm>
            <a:off x="7880304" y="5613734"/>
            <a:ext cx="107413" cy="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 smtClean="0">
                <a:ln>
                  <a:noFill/>
                </a:ln>
                <a:solidFill>
                  <a:srgbClr val="606060"/>
                </a:solidFill>
                <a:effectLst/>
                <a:latin typeface="Times New Roman" panose="02020603050405020304" pitchFamily="18" charset="0"/>
              </a:rPr>
              <a:t>per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51"/>
          <p:cNvSpPr>
            <a:spLocks noChangeArrowheads="1"/>
          </p:cNvSpPr>
          <p:nvPr/>
        </p:nvSpPr>
        <p:spPr bwMode="auto">
          <a:xfrm>
            <a:off x="4663223" y="1838373"/>
            <a:ext cx="5386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7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rPr>
              <a:t>2007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52" name="Rectangle 452"/>
          <p:cNvSpPr>
            <a:spLocks noChangeArrowheads="1"/>
          </p:cNvSpPr>
          <p:nvPr/>
        </p:nvSpPr>
        <p:spPr bwMode="auto">
          <a:xfrm>
            <a:off x="7046197" y="2721545"/>
            <a:ext cx="5386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7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rPr>
              <a:t>2013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53" name="Rectangle 453"/>
          <p:cNvSpPr>
            <a:spLocks noChangeArrowheads="1"/>
          </p:cNvSpPr>
          <p:nvPr/>
        </p:nvSpPr>
        <p:spPr bwMode="auto">
          <a:xfrm>
            <a:off x="4688419" y="3602065"/>
            <a:ext cx="5386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7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rPr>
              <a:t>2015</a:t>
            </a:r>
            <a:endParaRPr kumimoji="0" lang="zh-CN" altLang="zh-CN" sz="18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54" name="Rectangle 454"/>
          <p:cNvSpPr>
            <a:spLocks noChangeArrowheads="1"/>
          </p:cNvSpPr>
          <p:nvPr/>
        </p:nvSpPr>
        <p:spPr bwMode="auto">
          <a:xfrm>
            <a:off x="4684440" y="5367083"/>
            <a:ext cx="5386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7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rPr>
              <a:t>2018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55" name="Rectangle 455"/>
          <p:cNvSpPr>
            <a:spLocks noChangeArrowheads="1"/>
          </p:cNvSpPr>
          <p:nvPr/>
        </p:nvSpPr>
        <p:spPr bwMode="auto">
          <a:xfrm>
            <a:off x="7039566" y="4486563"/>
            <a:ext cx="5386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7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rPr>
              <a:t>2016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56" name="Freeform 456"/>
          <p:cNvSpPr>
            <a:spLocks noEditPoints="1"/>
          </p:cNvSpPr>
          <p:nvPr/>
        </p:nvSpPr>
        <p:spPr bwMode="auto">
          <a:xfrm>
            <a:off x="3634182" y="2452349"/>
            <a:ext cx="188304" cy="323565"/>
          </a:xfrm>
          <a:custGeom>
            <a:avLst/>
            <a:gdLst>
              <a:gd name="T0" fmla="*/ 28 w 60"/>
              <a:gd name="T1" fmla="*/ 1 h 103"/>
              <a:gd name="T2" fmla="*/ 0 w 60"/>
              <a:gd name="T3" fmla="*/ 29 h 103"/>
              <a:gd name="T4" fmla="*/ 4 w 60"/>
              <a:gd name="T5" fmla="*/ 46 h 103"/>
              <a:gd name="T6" fmla="*/ 11 w 60"/>
              <a:gd name="T7" fmla="*/ 73 h 103"/>
              <a:gd name="T8" fmla="*/ 11 w 60"/>
              <a:gd name="T9" fmla="*/ 74 h 103"/>
              <a:gd name="T10" fmla="*/ 11 w 60"/>
              <a:gd name="T11" fmla="*/ 81 h 103"/>
              <a:gd name="T12" fmla="*/ 8 w 60"/>
              <a:gd name="T13" fmla="*/ 86 h 103"/>
              <a:gd name="T14" fmla="*/ 12 w 60"/>
              <a:gd name="T15" fmla="*/ 91 h 103"/>
              <a:gd name="T16" fmla="*/ 30 w 60"/>
              <a:gd name="T17" fmla="*/ 103 h 103"/>
              <a:gd name="T18" fmla="*/ 47 w 60"/>
              <a:gd name="T19" fmla="*/ 91 h 103"/>
              <a:gd name="T20" fmla="*/ 52 w 60"/>
              <a:gd name="T21" fmla="*/ 86 h 103"/>
              <a:gd name="T22" fmla="*/ 48 w 60"/>
              <a:gd name="T23" fmla="*/ 81 h 103"/>
              <a:gd name="T24" fmla="*/ 48 w 60"/>
              <a:gd name="T25" fmla="*/ 75 h 103"/>
              <a:gd name="T26" fmla="*/ 48 w 60"/>
              <a:gd name="T27" fmla="*/ 74 h 103"/>
              <a:gd name="T28" fmla="*/ 48 w 60"/>
              <a:gd name="T29" fmla="*/ 73 h 103"/>
              <a:gd name="T30" fmla="*/ 56 w 60"/>
              <a:gd name="T31" fmla="*/ 45 h 103"/>
              <a:gd name="T32" fmla="*/ 60 w 60"/>
              <a:gd name="T33" fmla="*/ 31 h 103"/>
              <a:gd name="T34" fmla="*/ 51 w 60"/>
              <a:gd name="T35" fmla="*/ 9 h 103"/>
              <a:gd name="T36" fmla="*/ 28 w 60"/>
              <a:gd name="T37" fmla="*/ 1 h 103"/>
              <a:gd name="T38" fmla="*/ 38 w 60"/>
              <a:gd name="T39" fmla="*/ 81 h 103"/>
              <a:gd name="T40" fmla="*/ 21 w 60"/>
              <a:gd name="T41" fmla="*/ 81 h 103"/>
              <a:gd name="T42" fmla="*/ 21 w 60"/>
              <a:gd name="T43" fmla="*/ 79 h 103"/>
              <a:gd name="T44" fmla="*/ 38 w 60"/>
              <a:gd name="T45" fmla="*/ 79 h 103"/>
              <a:gd name="T46" fmla="*/ 38 w 60"/>
              <a:gd name="T47" fmla="*/ 81 h 103"/>
              <a:gd name="T48" fmla="*/ 24 w 60"/>
              <a:gd name="T49" fmla="*/ 91 h 103"/>
              <a:gd name="T50" fmla="*/ 35 w 60"/>
              <a:gd name="T51" fmla="*/ 91 h 103"/>
              <a:gd name="T52" fmla="*/ 30 w 60"/>
              <a:gd name="T53" fmla="*/ 93 h 103"/>
              <a:gd name="T54" fmla="*/ 24 w 60"/>
              <a:gd name="T55" fmla="*/ 91 h 103"/>
              <a:gd name="T56" fmla="*/ 47 w 60"/>
              <a:gd name="T57" fmla="*/ 40 h 103"/>
              <a:gd name="T58" fmla="*/ 39 w 60"/>
              <a:gd name="T59" fmla="*/ 69 h 103"/>
              <a:gd name="T60" fmla="*/ 21 w 60"/>
              <a:gd name="T61" fmla="*/ 69 h 103"/>
              <a:gd name="T62" fmla="*/ 13 w 60"/>
              <a:gd name="T63" fmla="*/ 41 h 103"/>
              <a:gd name="T64" fmla="*/ 10 w 60"/>
              <a:gd name="T65" fmla="*/ 29 h 103"/>
              <a:gd name="T66" fmla="*/ 29 w 60"/>
              <a:gd name="T67" fmla="*/ 11 h 103"/>
              <a:gd name="T68" fmla="*/ 44 w 60"/>
              <a:gd name="T69" fmla="*/ 16 h 103"/>
              <a:gd name="T70" fmla="*/ 50 w 60"/>
              <a:gd name="T71" fmla="*/ 31 h 103"/>
              <a:gd name="T72" fmla="*/ 47 w 60"/>
              <a:gd name="T73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" h="103">
                <a:moveTo>
                  <a:pt x="28" y="1"/>
                </a:moveTo>
                <a:cubicBezTo>
                  <a:pt x="13" y="2"/>
                  <a:pt x="1" y="14"/>
                  <a:pt x="0" y="29"/>
                </a:cubicBezTo>
                <a:cubicBezTo>
                  <a:pt x="0" y="35"/>
                  <a:pt x="1" y="41"/>
                  <a:pt x="4" y="46"/>
                </a:cubicBezTo>
                <a:cubicBezTo>
                  <a:pt x="9" y="54"/>
                  <a:pt x="11" y="64"/>
                  <a:pt x="11" y="73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81"/>
                  <a:pt x="11" y="81"/>
                  <a:pt x="11" y="81"/>
                </a:cubicBezTo>
                <a:cubicBezTo>
                  <a:pt x="9" y="82"/>
                  <a:pt x="8" y="84"/>
                  <a:pt x="8" y="86"/>
                </a:cubicBezTo>
                <a:cubicBezTo>
                  <a:pt x="8" y="89"/>
                  <a:pt x="10" y="91"/>
                  <a:pt x="12" y="91"/>
                </a:cubicBezTo>
                <a:cubicBezTo>
                  <a:pt x="15" y="98"/>
                  <a:pt x="22" y="103"/>
                  <a:pt x="30" y="103"/>
                </a:cubicBezTo>
                <a:cubicBezTo>
                  <a:pt x="38" y="103"/>
                  <a:pt x="45" y="98"/>
                  <a:pt x="47" y="91"/>
                </a:cubicBezTo>
                <a:cubicBezTo>
                  <a:pt x="50" y="91"/>
                  <a:pt x="52" y="89"/>
                  <a:pt x="52" y="86"/>
                </a:cubicBezTo>
                <a:cubicBezTo>
                  <a:pt x="52" y="84"/>
                  <a:pt x="50" y="82"/>
                  <a:pt x="48" y="81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5"/>
                  <a:pt x="48" y="74"/>
                  <a:pt x="48" y="74"/>
                </a:cubicBezTo>
                <a:cubicBezTo>
                  <a:pt x="48" y="73"/>
                  <a:pt x="48" y="73"/>
                  <a:pt x="48" y="73"/>
                </a:cubicBezTo>
                <a:cubicBezTo>
                  <a:pt x="48" y="64"/>
                  <a:pt x="51" y="54"/>
                  <a:pt x="56" y="45"/>
                </a:cubicBezTo>
                <a:cubicBezTo>
                  <a:pt x="59" y="41"/>
                  <a:pt x="60" y="36"/>
                  <a:pt x="60" y="31"/>
                </a:cubicBezTo>
                <a:cubicBezTo>
                  <a:pt x="60" y="22"/>
                  <a:pt x="57" y="14"/>
                  <a:pt x="51" y="9"/>
                </a:cubicBezTo>
                <a:cubicBezTo>
                  <a:pt x="44" y="3"/>
                  <a:pt x="36" y="0"/>
                  <a:pt x="28" y="1"/>
                </a:cubicBezTo>
                <a:close/>
                <a:moveTo>
                  <a:pt x="38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1" y="79"/>
                  <a:pt x="21" y="79"/>
                  <a:pt x="21" y="79"/>
                </a:cubicBezTo>
                <a:cubicBezTo>
                  <a:pt x="38" y="79"/>
                  <a:pt x="38" y="79"/>
                  <a:pt x="38" y="79"/>
                </a:cubicBezTo>
                <a:lnTo>
                  <a:pt x="38" y="81"/>
                </a:lnTo>
                <a:close/>
                <a:moveTo>
                  <a:pt x="24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34" y="92"/>
                  <a:pt x="32" y="93"/>
                  <a:pt x="30" y="93"/>
                </a:cubicBezTo>
                <a:cubicBezTo>
                  <a:pt x="28" y="93"/>
                  <a:pt x="26" y="92"/>
                  <a:pt x="24" y="91"/>
                </a:cubicBezTo>
                <a:close/>
                <a:moveTo>
                  <a:pt x="47" y="40"/>
                </a:moveTo>
                <a:cubicBezTo>
                  <a:pt x="42" y="50"/>
                  <a:pt x="39" y="59"/>
                  <a:pt x="39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0" y="59"/>
                  <a:pt x="18" y="49"/>
                  <a:pt x="13" y="41"/>
                </a:cubicBezTo>
                <a:cubicBezTo>
                  <a:pt x="11" y="37"/>
                  <a:pt x="10" y="33"/>
                  <a:pt x="10" y="29"/>
                </a:cubicBezTo>
                <a:cubicBezTo>
                  <a:pt x="11" y="20"/>
                  <a:pt x="19" y="11"/>
                  <a:pt x="29" y="11"/>
                </a:cubicBezTo>
                <a:cubicBezTo>
                  <a:pt x="34" y="10"/>
                  <a:pt x="40" y="12"/>
                  <a:pt x="44" y="16"/>
                </a:cubicBezTo>
                <a:cubicBezTo>
                  <a:pt x="48" y="20"/>
                  <a:pt x="50" y="25"/>
                  <a:pt x="50" y="31"/>
                </a:cubicBezTo>
                <a:cubicBezTo>
                  <a:pt x="50" y="34"/>
                  <a:pt x="49" y="38"/>
                  <a:pt x="47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57"/>
          <p:cNvSpPr>
            <a:spLocks noEditPoints="1"/>
          </p:cNvSpPr>
          <p:nvPr/>
        </p:nvSpPr>
        <p:spPr bwMode="auto">
          <a:xfrm>
            <a:off x="3502900" y="4200128"/>
            <a:ext cx="375282" cy="367326"/>
          </a:xfrm>
          <a:custGeom>
            <a:avLst/>
            <a:gdLst>
              <a:gd name="T0" fmla="*/ 120 w 120"/>
              <a:gd name="T1" fmla="*/ 6 h 117"/>
              <a:gd name="T2" fmla="*/ 120 w 120"/>
              <a:gd name="T3" fmla="*/ 5 h 117"/>
              <a:gd name="T4" fmla="*/ 120 w 120"/>
              <a:gd name="T5" fmla="*/ 4 h 117"/>
              <a:gd name="T6" fmla="*/ 120 w 120"/>
              <a:gd name="T7" fmla="*/ 3 h 117"/>
              <a:gd name="T8" fmla="*/ 119 w 120"/>
              <a:gd name="T9" fmla="*/ 2 h 117"/>
              <a:gd name="T10" fmla="*/ 119 w 120"/>
              <a:gd name="T11" fmla="*/ 2 h 117"/>
              <a:gd name="T12" fmla="*/ 118 w 120"/>
              <a:gd name="T13" fmla="*/ 1 h 117"/>
              <a:gd name="T14" fmla="*/ 118 w 120"/>
              <a:gd name="T15" fmla="*/ 1 h 117"/>
              <a:gd name="T16" fmla="*/ 117 w 120"/>
              <a:gd name="T17" fmla="*/ 1 h 117"/>
              <a:gd name="T18" fmla="*/ 116 w 120"/>
              <a:gd name="T19" fmla="*/ 0 h 117"/>
              <a:gd name="T20" fmla="*/ 115 w 120"/>
              <a:gd name="T21" fmla="*/ 0 h 117"/>
              <a:gd name="T22" fmla="*/ 114 w 120"/>
              <a:gd name="T23" fmla="*/ 0 h 117"/>
              <a:gd name="T24" fmla="*/ 114 w 120"/>
              <a:gd name="T25" fmla="*/ 0 h 117"/>
              <a:gd name="T26" fmla="*/ 113 w 120"/>
              <a:gd name="T27" fmla="*/ 1 h 117"/>
              <a:gd name="T28" fmla="*/ 3 w 120"/>
              <a:gd name="T29" fmla="*/ 58 h 117"/>
              <a:gd name="T30" fmla="*/ 3 w 120"/>
              <a:gd name="T31" fmla="*/ 67 h 117"/>
              <a:gd name="T32" fmla="*/ 34 w 120"/>
              <a:gd name="T33" fmla="*/ 114 h 117"/>
              <a:gd name="T34" fmla="*/ 34 w 120"/>
              <a:gd name="T35" fmla="*/ 114 h 117"/>
              <a:gd name="T36" fmla="*/ 34 w 120"/>
              <a:gd name="T37" fmla="*/ 115 h 117"/>
              <a:gd name="T38" fmla="*/ 35 w 120"/>
              <a:gd name="T39" fmla="*/ 116 h 117"/>
              <a:gd name="T40" fmla="*/ 36 w 120"/>
              <a:gd name="T41" fmla="*/ 116 h 117"/>
              <a:gd name="T42" fmla="*/ 36 w 120"/>
              <a:gd name="T43" fmla="*/ 116 h 117"/>
              <a:gd name="T44" fmla="*/ 37 w 120"/>
              <a:gd name="T45" fmla="*/ 117 h 117"/>
              <a:gd name="T46" fmla="*/ 38 w 120"/>
              <a:gd name="T47" fmla="*/ 117 h 117"/>
              <a:gd name="T48" fmla="*/ 38 w 120"/>
              <a:gd name="T49" fmla="*/ 117 h 117"/>
              <a:gd name="T50" fmla="*/ 39 w 120"/>
              <a:gd name="T51" fmla="*/ 117 h 117"/>
              <a:gd name="T52" fmla="*/ 39 w 120"/>
              <a:gd name="T53" fmla="*/ 117 h 117"/>
              <a:gd name="T54" fmla="*/ 40 w 120"/>
              <a:gd name="T55" fmla="*/ 117 h 117"/>
              <a:gd name="T56" fmla="*/ 41 w 120"/>
              <a:gd name="T57" fmla="*/ 117 h 117"/>
              <a:gd name="T58" fmla="*/ 42 w 120"/>
              <a:gd name="T59" fmla="*/ 116 h 117"/>
              <a:gd name="T60" fmla="*/ 66 w 120"/>
              <a:gd name="T61" fmla="*/ 98 h 117"/>
              <a:gd name="T62" fmla="*/ 81 w 120"/>
              <a:gd name="T63" fmla="*/ 104 h 117"/>
              <a:gd name="T64" fmla="*/ 86 w 120"/>
              <a:gd name="T65" fmla="*/ 101 h 117"/>
              <a:gd name="T66" fmla="*/ 120 w 120"/>
              <a:gd name="T67" fmla="*/ 7 h 117"/>
              <a:gd name="T68" fmla="*/ 35 w 120"/>
              <a:gd name="T69" fmla="*/ 83 h 117"/>
              <a:gd name="T70" fmla="*/ 39 w 120"/>
              <a:gd name="T71" fmla="*/ 97 h 117"/>
              <a:gd name="T72" fmla="*/ 37 w 120"/>
              <a:gd name="T73" fmla="*/ 72 h 117"/>
              <a:gd name="T74" fmla="*/ 49 w 120"/>
              <a:gd name="T75" fmla="*/ 78 h 117"/>
              <a:gd name="T76" fmla="*/ 67 w 120"/>
              <a:gd name="T77" fmla="*/ 36 h 117"/>
              <a:gd name="T78" fmla="*/ 17 w 120"/>
              <a:gd name="T79" fmla="*/ 63 h 117"/>
              <a:gd name="T80" fmla="*/ 50 w 120"/>
              <a:gd name="T81" fmla="*/ 97 h 117"/>
              <a:gd name="T82" fmla="*/ 56 w 120"/>
              <a:gd name="T83" fmla="*/ 93 h 117"/>
              <a:gd name="T84" fmla="*/ 78 w 120"/>
              <a:gd name="T85" fmla="*/ 92 h 117"/>
              <a:gd name="T86" fmla="*/ 101 w 120"/>
              <a:gd name="T87" fmla="*/ 31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0" h="117">
                <a:moveTo>
                  <a:pt x="120" y="6"/>
                </a:moveTo>
                <a:cubicBezTo>
                  <a:pt x="120" y="6"/>
                  <a:pt x="120" y="6"/>
                  <a:pt x="120" y="6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4"/>
                  <a:pt x="120" y="4"/>
                  <a:pt x="120" y="4"/>
                </a:cubicBezTo>
                <a:cubicBezTo>
                  <a:pt x="120" y="4"/>
                  <a:pt x="120" y="4"/>
                  <a:pt x="120" y="4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19" y="2"/>
                  <a:pt x="119" y="2"/>
                  <a:pt x="119" y="2"/>
                </a:cubicBezTo>
                <a:cubicBezTo>
                  <a:pt x="119" y="2"/>
                  <a:pt x="119" y="2"/>
                  <a:pt x="119" y="2"/>
                </a:cubicBezTo>
                <a:cubicBezTo>
                  <a:pt x="119" y="2"/>
                  <a:pt x="119" y="2"/>
                  <a:pt x="119" y="2"/>
                </a:cubicBezTo>
                <a:cubicBezTo>
                  <a:pt x="119" y="2"/>
                  <a:pt x="119" y="2"/>
                  <a:pt x="119" y="2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8" y="1"/>
                  <a:pt x="118" y="1"/>
                  <a:pt x="118" y="1"/>
                </a:cubicBezTo>
                <a:cubicBezTo>
                  <a:pt x="117" y="1"/>
                  <a:pt x="117" y="1"/>
                  <a:pt x="117" y="1"/>
                </a:cubicBezTo>
                <a:cubicBezTo>
                  <a:pt x="117" y="1"/>
                  <a:pt x="117" y="1"/>
                  <a:pt x="117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13" y="1"/>
                  <a:pt x="113" y="1"/>
                  <a:pt x="113" y="1"/>
                </a:cubicBezTo>
                <a:cubicBezTo>
                  <a:pt x="113" y="1"/>
                  <a:pt x="113" y="1"/>
                  <a:pt x="113" y="1"/>
                </a:cubicBezTo>
                <a:cubicBezTo>
                  <a:pt x="3" y="58"/>
                  <a:pt x="3" y="58"/>
                  <a:pt x="3" y="58"/>
                </a:cubicBezTo>
                <a:cubicBezTo>
                  <a:pt x="2" y="59"/>
                  <a:pt x="0" y="61"/>
                  <a:pt x="1" y="63"/>
                </a:cubicBezTo>
                <a:cubicBezTo>
                  <a:pt x="1" y="65"/>
                  <a:pt x="2" y="66"/>
                  <a:pt x="3" y="67"/>
                </a:cubicBezTo>
                <a:cubicBezTo>
                  <a:pt x="23" y="77"/>
                  <a:pt x="23" y="77"/>
                  <a:pt x="23" y="77"/>
                </a:cubicBezTo>
                <a:cubicBezTo>
                  <a:pt x="34" y="114"/>
                  <a:pt x="34" y="114"/>
                  <a:pt x="34" y="114"/>
                </a:cubicBezTo>
                <a:cubicBezTo>
                  <a:pt x="34" y="114"/>
                  <a:pt x="34" y="114"/>
                  <a:pt x="34" y="114"/>
                </a:cubicBezTo>
                <a:cubicBezTo>
                  <a:pt x="34" y="114"/>
                  <a:pt x="34" y="114"/>
                  <a:pt x="34" y="114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66" y="98"/>
                  <a:pt x="66" y="98"/>
                  <a:pt x="66" y="98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0" y="104"/>
                  <a:pt x="80" y="104"/>
                  <a:pt x="81" y="104"/>
                </a:cubicBezTo>
                <a:cubicBezTo>
                  <a:pt x="82" y="104"/>
                  <a:pt x="82" y="104"/>
                  <a:pt x="83" y="104"/>
                </a:cubicBezTo>
                <a:cubicBezTo>
                  <a:pt x="84" y="103"/>
                  <a:pt x="85" y="102"/>
                  <a:pt x="86" y="101"/>
                </a:cubicBezTo>
                <a:cubicBezTo>
                  <a:pt x="120" y="7"/>
                  <a:pt x="120" y="7"/>
                  <a:pt x="120" y="7"/>
                </a:cubicBezTo>
                <a:cubicBezTo>
                  <a:pt x="120" y="7"/>
                  <a:pt x="120" y="7"/>
                  <a:pt x="120" y="7"/>
                </a:cubicBezTo>
                <a:cubicBezTo>
                  <a:pt x="120" y="6"/>
                  <a:pt x="120" y="6"/>
                  <a:pt x="120" y="6"/>
                </a:cubicBezTo>
                <a:close/>
                <a:moveTo>
                  <a:pt x="35" y="83"/>
                </a:moveTo>
                <a:cubicBezTo>
                  <a:pt x="44" y="87"/>
                  <a:pt x="44" y="87"/>
                  <a:pt x="44" y="87"/>
                </a:cubicBezTo>
                <a:cubicBezTo>
                  <a:pt x="39" y="97"/>
                  <a:pt x="39" y="97"/>
                  <a:pt x="39" y="97"/>
                </a:cubicBezTo>
                <a:lnTo>
                  <a:pt x="35" y="83"/>
                </a:lnTo>
                <a:close/>
                <a:moveTo>
                  <a:pt x="37" y="72"/>
                </a:moveTo>
                <a:cubicBezTo>
                  <a:pt x="83" y="37"/>
                  <a:pt x="83" y="37"/>
                  <a:pt x="83" y="37"/>
                </a:cubicBezTo>
                <a:cubicBezTo>
                  <a:pt x="49" y="78"/>
                  <a:pt x="49" y="78"/>
                  <a:pt x="49" y="78"/>
                </a:cubicBezTo>
                <a:lnTo>
                  <a:pt x="37" y="72"/>
                </a:lnTo>
                <a:close/>
                <a:moveTo>
                  <a:pt x="67" y="36"/>
                </a:moveTo>
                <a:cubicBezTo>
                  <a:pt x="27" y="67"/>
                  <a:pt x="27" y="67"/>
                  <a:pt x="27" y="67"/>
                </a:cubicBezTo>
                <a:cubicBezTo>
                  <a:pt x="17" y="63"/>
                  <a:pt x="17" y="63"/>
                  <a:pt x="17" y="63"/>
                </a:cubicBezTo>
                <a:lnTo>
                  <a:pt x="67" y="36"/>
                </a:lnTo>
                <a:close/>
                <a:moveTo>
                  <a:pt x="50" y="97"/>
                </a:moveTo>
                <a:cubicBezTo>
                  <a:pt x="53" y="91"/>
                  <a:pt x="53" y="91"/>
                  <a:pt x="53" y="91"/>
                </a:cubicBezTo>
                <a:cubicBezTo>
                  <a:pt x="56" y="93"/>
                  <a:pt x="56" y="93"/>
                  <a:pt x="56" y="93"/>
                </a:cubicBezTo>
                <a:lnTo>
                  <a:pt x="50" y="97"/>
                </a:lnTo>
                <a:close/>
                <a:moveTo>
                  <a:pt x="78" y="92"/>
                </a:moveTo>
                <a:cubicBezTo>
                  <a:pt x="58" y="82"/>
                  <a:pt x="58" y="82"/>
                  <a:pt x="58" y="82"/>
                </a:cubicBezTo>
                <a:cubicBezTo>
                  <a:pt x="101" y="31"/>
                  <a:pt x="101" y="31"/>
                  <a:pt x="101" y="31"/>
                </a:cubicBezTo>
                <a:lnTo>
                  <a:pt x="78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58"/>
          <p:cNvSpPr>
            <a:spLocks noEditPoints="1"/>
          </p:cNvSpPr>
          <p:nvPr/>
        </p:nvSpPr>
        <p:spPr bwMode="auto">
          <a:xfrm>
            <a:off x="8462455" y="5081975"/>
            <a:ext cx="218804" cy="367326"/>
          </a:xfrm>
          <a:custGeom>
            <a:avLst/>
            <a:gdLst>
              <a:gd name="T0" fmla="*/ 66 w 70"/>
              <a:gd name="T1" fmla="*/ 22 h 117"/>
              <a:gd name="T2" fmla="*/ 7 w 70"/>
              <a:gd name="T3" fmla="*/ 1 h 117"/>
              <a:gd name="T4" fmla="*/ 2 w 70"/>
              <a:gd name="T5" fmla="*/ 1 h 117"/>
              <a:gd name="T6" fmla="*/ 0 w 70"/>
              <a:gd name="T7" fmla="*/ 5 h 117"/>
              <a:gd name="T8" fmla="*/ 0 w 70"/>
              <a:gd name="T9" fmla="*/ 50 h 117"/>
              <a:gd name="T10" fmla="*/ 0 w 70"/>
              <a:gd name="T11" fmla="*/ 50 h 117"/>
              <a:gd name="T12" fmla="*/ 0 w 70"/>
              <a:gd name="T13" fmla="*/ 112 h 117"/>
              <a:gd name="T14" fmla="*/ 5 w 70"/>
              <a:gd name="T15" fmla="*/ 117 h 117"/>
              <a:gd name="T16" fmla="*/ 10 w 70"/>
              <a:gd name="T17" fmla="*/ 112 h 117"/>
              <a:gd name="T18" fmla="*/ 10 w 70"/>
              <a:gd name="T19" fmla="*/ 53 h 117"/>
              <a:gd name="T20" fmla="*/ 66 w 70"/>
              <a:gd name="T21" fmla="*/ 31 h 117"/>
              <a:gd name="T22" fmla="*/ 70 w 70"/>
              <a:gd name="T23" fmla="*/ 26 h 117"/>
              <a:gd name="T24" fmla="*/ 66 w 70"/>
              <a:gd name="T25" fmla="*/ 22 h 117"/>
              <a:gd name="T26" fmla="*/ 10 w 70"/>
              <a:gd name="T27" fmla="*/ 43 h 117"/>
              <a:gd name="T28" fmla="*/ 10 w 70"/>
              <a:gd name="T29" fmla="*/ 12 h 117"/>
              <a:gd name="T30" fmla="*/ 50 w 70"/>
              <a:gd name="T31" fmla="*/ 27 h 117"/>
              <a:gd name="T32" fmla="*/ 10 w 70"/>
              <a:gd name="T33" fmla="*/ 4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17">
                <a:moveTo>
                  <a:pt x="66" y="22"/>
                </a:moveTo>
                <a:cubicBezTo>
                  <a:pt x="7" y="1"/>
                  <a:pt x="7" y="1"/>
                  <a:pt x="7" y="1"/>
                </a:cubicBezTo>
                <a:cubicBezTo>
                  <a:pt x="5" y="0"/>
                  <a:pt x="4" y="0"/>
                  <a:pt x="2" y="1"/>
                </a:cubicBezTo>
                <a:cubicBezTo>
                  <a:pt x="1" y="2"/>
                  <a:pt x="0" y="4"/>
                  <a:pt x="0" y="5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5"/>
                  <a:pt x="2" y="117"/>
                  <a:pt x="5" y="117"/>
                </a:cubicBezTo>
                <a:cubicBezTo>
                  <a:pt x="8" y="117"/>
                  <a:pt x="10" y="115"/>
                  <a:pt x="10" y="112"/>
                </a:cubicBezTo>
                <a:cubicBezTo>
                  <a:pt x="10" y="53"/>
                  <a:pt x="10" y="53"/>
                  <a:pt x="10" y="53"/>
                </a:cubicBezTo>
                <a:cubicBezTo>
                  <a:pt x="66" y="31"/>
                  <a:pt x="66" y="31"/>
                  <a:pt x="66" y="31"/>
                </a:cubicBezTo>
                <a:cubicBezTo>
                  <a:pt x="68" y="30"/>
                  <a:pt x="70" y="28"/>
                  <a:pt x="70" y="26"/>
                </a:cubicBezTo>
                <a:cubicBezTo>
                  <a:pt x="70" y="24"/>
                  <a:pt x="68" y="22"/>
                  <a:pt x="66" y="22"/>
                </a:cubicBezTo>
                <a:close/>
                <a:moveTo>
                  <a:pt x="10" y="43"/>
                </a:moveTo>
                <a:cubicBezTo>
                  <a:pt x="10" y="12"/>
                  <a:pt x="10" y="12"/>
                  <a:pt x="10" y="12"/>
                </a:cubicBezTo>
                <a:cubicBezTo>
                  <a:pt x="50" y="27"/>
                  <a:pt x="50" y="27"/>
                  <a:pt x="50" y="27"/>
                </a:cubicBezTo>
                <a:lnTo>
                  <a:pt x="1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59"/>
          <p:cNvSpPr>
            <a:spLocks noEditPoints="1"/>
          </p:cNvSpPr>
          <p:nvPr/>
        </p:nvSpPr>
        <p:spPr bwMode="auto">
          <a:xfrm>
            <a:off x="8373607" y="1542655"/>
            <a:ext cx="342130" cy="342130"/>
          </a:xfrm>
          <a:custGeom>
            <a:avLst/>
            <a:gdLst>
              <a:gd name="T0" fmla="*/ 95 w 109"/>
              <a:gd name="T1" fmla="*/ 67 h 109"/>
              <a:gd name="T2" fmla="*/ 95 w 109"/>
              <a:gd name="T3" fmla="*/ 14 h 109"/>
              <a:gd name="T4" fmla="*/ 42 w 109"/>
              <a:gd name="T5" fmla="*/ 14 h 109"/>
              <a:gd name="T6" fmla="*/ 39 w 109"/>
              <a:gd name="T7" fmla="*/ 63 h 109"/>
              <a:gd name="T8" fmla="*/ 33 w 109"/>
              <a:gd name="T9" fmla="*/ 70 h 109"/>
              <a:gd name="T10" fmla="*/ 24 w 109"/>
              <a:gd name="T11" fmla="*/ 72 h 109"/>
              <a:gd name="T12" fmla="*/ 4 w 109"/>
              <a:gd name="T13" fmla="*/ 92 h 109"/>
              <a:gd name="T14" fmla="*/ 4 w 109"/>
              <a:gd name="T15" fmla="*/ 105 h 109"/>
              <a:gd name="T16" fmla="*/ 17 w 109"/>
              <a:gd name="T17" fmla="*/ 105 h 109"/>
              <a:gd name="T18" fmla="*/ 37 w 109"/>
              <a:gd name="T19" fmla="*/ 85 h 109"/>
              <a:gd name="T20" fmla="*/ 40 w 109"/>
              <a:gd name="T21" fmla="*/ 77 h 109"/>
              <a:gd name="T22" fmla="*/ 46 w 109"/>
              <a:gd name="T23" fmla="*/ 70 h 109"/>
              <a:gd name="T24" fmla="*/ 95 w 109"/>
              <a:gd name="T25" fmla="*/ 67 h 109"/>
              <a:gd name="T26" fmla="*/ 49 w 109"/>
              <a:gd name="T27" fmla="*/ 22 h 109"/>
              <a:gd name="T28" fmla="*/ 88 w 109"/>
              <a:gd name="T29" fmla="*/ 22 h 109"/>
              <a:gd name="T30" fmla="*/ 88 w 109"/>
              <a:gd name="T31" fmla="*/ 60 h 109"/>
              <a:gd name="T32" fmla="*/ 49 w 109"/>
              <a:gd name="T33" fmla="*/ 60 h 109"/>
              <a:gd name="T34" fmla="*/ 49 w 109"/>
              <a:gd name="T35" fmla="*/ 2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" h="109">
                <a:moveTo>
                  <a:pt x="95" y="67"/>
                </a:moveTo>
                <a:cubicBezTo>
                  <a:pt x="109" y="52"/>
                  <a:pt x="109" y="29"/>
                  <a:pt x="95" y="14"/>
                </a:cubicBezTo>
                <a:cubicBezTo>
                  <a:pt x="80" y="0"/>
                  <a:pt x="57" y="0"/>
                  <a:pt x="42" y="14"/>
                </a:cubicBezTo>
                <a:cubicBezTo>
                  <a:pt x="29" y="28"/>
                  <a:pt x="28" y="49"/>
                  <a:pt x="39" y="63"/>
                </a:cubicBezTo>
                <a:cubicBezTo>
                  <a:pt x="33" y="70"/>
                  <a:pt x="33" y="70"/>
                  <a:pt x="33" y="70"/>
                </a:cubicBezTo>
                <a:cubicBezTo>
                  <a:pt x="30" y="69"/>
                  <a:pt x="26" y="70"/>
                  <a:pt x="24" y="72"/>
                </a:cubicBezTo>
                <a:cubicBezTo>
                  <a:pt x="4" y="92"/>
                  <a:pt x="4" y="92"/>
                  <a:pt x="4" y="92"/>
                </a:cubicBezTo>
                <a:cubicBezTo>
                  <a:pt x="0" y="96"/>
                  <a:pt x="0" y="102"/>
                  <a:pt x="4" y="105"/>
                </a:cubicBezTo>
                <a:cubicBezTo>
                  <a:pt x="8" y="109"/>
                  <a:pt x="13" y="109"/>
                  <a:pt x="17" y="105"/>
                </a:cubicBezTo>
                <a:cubicBezTo>
                  <a:pt x="37" y="85"/>
                  <a:pt x="37" y="85"/>
                  <a:pt x="37" y="85"/>
                </a:cubicBezTo>
                <a:cubicBezTo>
                  <a:pt x="39" y="83"/>
                  <a:pt x="40" y="80"/>
                  <a:pt x="40" y="77"/>
                </a:cubicBezTo>
                <a:cubicBezTo>
                  <a:pt x="46" y="70"/>
                  <a:pt x="46" y="70"/>
                  <a:pt x="46" y="70"/>
                </a:cubicBezTo>
                <a:cubicBezTo>
                  <a:pt x="61" y="81"/>
                  <a:pt x="81" y="80"/>
                  <a:pt x="95" y="67"/>
                </a:cubicBezTo>
                <a:close/>
                <a:moveTo>
                  <a:pt x="49" y="22"/>
                </a:moveTo>
                <a:cubicBezTo>
                  <a:pt x="60" y="11"/>
                  <a:pt x="77" y="11"/>
                  <a:pt x="88" y="22"/>
                </a:cubicBezTo>
                <a:cubicBezTo>
                  <a:pt x="98" y="32"/>
                  <a:pt x="98" y="49"/>
                  <a:pt x="88" y="60"/>
                </a:cubicBezTo>
                <a:cubicBezTo>
                  <a:pt x="77" y="70"/>
                  <a:pt x="60" y="70"/>
                  <a:pt x="49" y="60"/>
                </a:cubicBezTo>
                <a:cubicBezTo>
                  <a:pt x="39" y="49"/>
                  <a:pt x="39" y="32"/>
                  <a:pt x="4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60"/>
          <p:cNvSpPr>
            <a:spLocks noEditPoints="1"/>
          </p:cNvSpPr>
          <p:nvPr/>
        </p:nvSpPr>
        <p:spPr bwMode="auto">
          <a:xfrm>
            <a:off x="8430629" y="3318283"/>
            <a:ext cx="194935" cy="342130"/>
          </a:xfrm>
          <a:custGeom>
            <a:avLst/>
            <a:gdLst>
              <a:gd name="T0" fmla="*/ 45 w 62"/>
              <a:gd name="T1" fmla="*/ 0 h 109"/>
              <a:gd name="T2" fmla="*/ 18 w 62"/>
              <a:gd name="T3" fmla="*/ 0 h 109"/>
              <a:gd name="T4" fmla="*/ 0 w 62"/>
              <a:gd name="T5" fmla="*/ 18 h 109"/>
              <a:gd name="T6" fmla="*/ 0 w 62"/>
              <a:gd name="T7" fmla="*/ 91 h 109"/>
              <a:gd name="T8" fmla="*/ 18 w 62"/>
              <a:gd name="T9" fmla="*/ 109 h 109"/>
              <a:gd name="T10" fmla="*/ 45 w 62"/>
              <a:gd name="T11" fmla="*/ 109 h 109"/>
              <a:gd name="T12" fmla="*/ 62 w 62"/>
              <a:gd name="T13" fmla="*/ 91 h 109"/>
              <a:gd name="T14" fmla="*/ 62 w 62"/>
              <a:gd name="T15" fmla="*/ 18 h 109"/>
              <a:gd name="T16" fmla="*/ 45 w 62"/>
              <a:gd name="T17" fmla="*/ 0 h 109"/>
              <a:gd name="T18" fmla="*/ 52 w 62"/>
              <a:gd name="T19" fmla="*/ 91 h 109"/>
              <a:gd name="T20" fmla="*/ 45 w 62"/>
              <a:gd name="T21" fmla="*/ 99 h 109"/>
              <a:gd name="T22" fmla="*/ 18 w 62"/>
              <a:gd name="T23" fmla="*/ 99 h 109"/>
              <a:gd name="T24" fmla="*/ 10 w 62"/>
              <a:gd name="T25" fmla="*/ 91 h 109"/>
              <a:gd name="T26" fmla="*/ 10 w 62"/>
              <a:gd name="T27" fmla="*/ 18 h 109"/>
              <a:gd name="T28" fmla="*/ 18 w 62"/>
              <a:gd name="T29" fmla="*/ 10 h 109"/>
              <a:gd name="T30" fmla="*/ 45 w 62"/>
              <a:gd name="T31" fmla="*/ 10 h 109"/>
              <a:gd name="T32" fmla="*/ 52 w 62"/>
              <a:gd name="T33" fmla="*/ 18 h 109"/>
              <a:gd name="T34" fmla="*/ 52 w 62"/>
              <a:gd name="T35" fmla="*/ 9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" h="109">
                <a:moveTo>
                  <a:pt x="45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101"/>
                  <a:pt x="8" y="109"/>
                  <a:pt x="18" y="109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54" y="109"/>
                  <a:pt x="62" y="101"/>
                  <a:pt x="62" y="91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8"/>
                  <a:pt x="54" y="0"/>
                  <a:pt x="45" y="0"/>
                </a:cubicBezTo>
                <a:close/>
                <a:moveTo>
                  <a:pt x="52" y="91"/>
                </a:moveTo>
                <a:cubicBezTo>
                  <a:pt x="52" y="95"/>
                  <a:pt x="49" y="99"/>
                  <a:pt x="45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4" y="99"/>
                  <a:pt x="10" y="95"/>
                  <a:pt x="10" y="91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3"/>
                  <a:pt x="14" y="10"/>
                  <a:pt x="18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9" y="10"/>
                  <a:pt x="52" y="13"/>
                  <a:pt x="52" y="18"/>
                </a:cubicBezTo>
                <a:lnTo>
                  <a:pt x="52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Oval 461"/>
          <p:cNvSpPr>
            <a:spLocks noChangeArrowheads="1"/>
          </p:cNvSpPr>
          <p:nvPr/>
        </p:nvSpPr>
        <p:spPr bwMode="auto">
          <a:xfrm>
            <a:off x="8508868" y="3572891"/>
            <a:ext cx="41109" cy="3978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481"/>
          <p:cNvSpPr/>
          <p:nvPr/>
        </p:nvSpPr>
        <p:spPr bwMode="auto">
          <a:xfrm>
            <a:off x="6259829" y="6182625"/>
            <a:ext cx="62326" cy="41109"/>
          </a:xfrm>
          <a:custGeom>
            <a:avLst/>
            <a:gdLst>
              <a:gd name="T0" fmla="*/ 14 w 20"/>
              <a:gd name="T1" fmla="*/ 7 h 13"/>
              <a:gd name="T2" fmla="*/ 12 w 20"/>
              <a:gd name="T3" fmla="*/ 7 h 13"/>
              <a:gd name="T4" fmla="*/ 11 w 20"/>
              <a:gd name="T5" fmla="*/ 5 h 13"/>
              <a:gd name="T6" fmla="*/ 12 w 20"/>
              <a:gd name="T7" fmla="*/ 2 h 13"/>
              <a:gd name="T8" fmla="*/ 9 w 20"/>
              <a:gd name="T9" fmla="*/ 0 h 13"/>
              <a:gd name="T10" fmla="*/ 7 w 20"/>
              <a:gd name="T11" fmla="*/ 3 h 13"/>
              <a:gd name="T12" fmla="*/ 8 w 20"/>
              <a:gd name="T13" fmla="*/ 5 h 13"/>
              <a:gd name="T14" fmla="*/ 9 w 20"/>
              <a:gd name="T15" fmla="*/ 8 h 13"/>
              <a:gd name="T16" fmla="*/ 0 w 20"/>
              <a:gd name="T17" fmla="*/ 10 h 13"/>
              <a:gd name="T18" fmla="*/ 2 w 20"/>
              <a:gd name="T19" fmla="*/ 13 h 13"/>
              <a:gd name="T20" fmla="*/ 14 w 20"/>
              <a:gd name="T21" fmla="*/ 10 h 13"/>
              <a:gd name="T22" fmla="*/ 20 w 20"/>
              <a:gd name="T23" fmla="*/ 11 h 13"/>
              <a:gd name="T24" fmla="*/ 20 w 20"/>
              <a:gd name="T25" fmla="*/ 8 h 13"/>
              <a:gd name="T26" fmla="*/ 14 w 20"/>
              <a:gd name="T27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13">
                <a:moveTo>
                  <a:pt x="14" y="7"/>
                </a:moveTo>
                <a:cubicBezTo>
                  <a:pt x="13" y="7"/>
                  <a:pt x="12" y="7"/>
                  <a:pt x="12" y="7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3" y="3"/>
                  <a:pt x="12" y="2"/>
                </a:cubicBezTo>
                <a:cubicBezTo>
                  <a:pt x="12" y="1"/>
                  <a:pt x="11" y="0"/>
                  <a:pt x="9" y="0"/>
                </a:cubicBezTo>
                <a:cubicBezTo>
                  <a:pt x="8" y="0"/>
                  <a:pt x="7" y="1"/>
                  <a:pt x="7" y="3"/>
                </a:cubicBezTo>
                <a:cubicBezTo>
                  <a:pt x="7" y="4"/>
                  <a:pt x="8" y="5"/>
                  <a:pt x="8" y="5"/>
                </a:cubicBezTo>
                <a:cubicBezTo>
                  <a:pt x="9" y="8"/>
                  <a:pt x="9" y="8"/>
                  <a:pt x="9" y="8"/>
                </a:cubicBezTo>
                <a:cubicBezTo>
                  <a:pt x="6" y="8"/>
                  <a:pt x="3" y="9"/>
                  <a:pt x="0" y="10"/>
                </a:cubicBezTo>
                <a:cubicBezTo>
                  <a:pt x="2" y="13"/>
                  <a:pt x="2" y="13"/>
                  <a:pt x="2" y="13"/>
                </a:cubicBezTo>
                <a:cubicBezTo>
                  <a:pt x="5" y="11"/>
                  <a:pt x="10" y="10"/>
                  <a:pt x="14" y="10"/>
                </a:cubicBezTo>
                <a:cubicBezTo>
                  <a:pt x="16" y="10"/>
                  <a:pt x="18" y="11"/>
                  <a:pt x="20" y="11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8"/>
                  <a:pt x="16" y="7"/>
                  <a:pt x="14" y="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1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422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423" name="任意多边形 422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4" name="矩形 423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425" name="矩形 424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ïŝľíḓè"/>
          <p:cNvSpPr/>
          <p:nvPr/>
        </p:nvSpPr>
        <p:spPr bwMode="auto">
          <a:xfrm>
            <a:off x="1855040" y="4574277"/>
            <a:ext cx="63048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îṣľîḑè"/>
          <p:cNvSpPr/>
          <p:nvPr/>
        </p:nvSpPr>
        <p:spPr bwMode="auto">
          <a:xfrm>
            <a:off x="1926954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3" name="ïṣ1ïďê"/>
          <p:cNvSpPr/>
          <p:nvPr/>
        </p:nvSpPr>
        <p:spPr bwMode="auto">
          <a:xfrm>
            <a:off x="1998869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4" name="ïsļíďê"/>
          <p:cNvSpPr/>
          <p:nvPr/>
        </p:nvSpPr>
        <p:spPr bwMode="auto">
          <a:xfrm>
            <a:off x="2068814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5" name="iṡḷîḑè"/>
          <p:cNvSpPr/>
          <p:nvPr/>
        </p:nvSpPr>
        <p:spPr bwMode="auto">
          <a:xfrm>
            <a:off x="2140728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6" name="ïṡlïḋè"/>
          <p:cNvSpPr/>
          <p:nvPr/>
        </p:nvSpPr>
        <p:spPr bwMode="auto">
          <a:xfrm>
            <a:off x="2212643" y="4574277"/>
            <a:ext cx="60093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7" name="iŝḷïḋê"/>
          <p:cNvSpPr/>
          <p:nvPr/>
        </p:nvSpPr>
        <p:spPr bwMode="auto">
          <a:xfrm>
            <a:off x="2283572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8" name="ïŝ1ïdê"/>
          <p:cNvSpPr/>
          <p:nvPr/>
        </p:nvSpPr>
        <p:spPr bwMode="auto">
          <a:xfrm>
            <a:off x="2354502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3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9" name="îṡľîḑê"/>
          <p:cNvSpPr/>
          <p:nvPr/>
        </p:nvSpPr>
        <p:spPr bwMode="auto">
          <a:xfrm>
            <a:off x="2425432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0" name="ïṩḷîḋè"/>
          <p:cNvSpPr/>
          <p:nvPr/>
        </p:nvSpPr>
        <p:spPr bwMode="auto">
          <a:xfrm>
            <a:off x="2497346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1" name="îš1iḓè"/>
          <p:cNvSpPr/>
          <p:nvPr/>
        </p:nvSpPr>
        <p:spPr bwMode="auto">
          <a:xfrm>
            <a:off x="2569261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2" name="i$ľîḓe"/>
          <p:cNvSpPr/>
          <p:nvPr/>
        </p:nvSpPr>
        <p:spPr bwMode="auto">
          <a:xfrm>
            <a:off x="2641176" y="4574277"/>
            <a:ext cx="60093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3" name="ïşḻïḍe"/>
          <p:cNvSpPr/>
          <p:nvPr/>
        </p:nvSpPr>
        <p:spPr bwMode="auto">
          <a:xfrm>
            <a:off x="2711120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4" name="î$lîde"/>
          <p:cNvSpPr/>
          <p:nvPr/>
        </p:nvSpPr>
        <p:spPr bwMode="auto">
          <a:xfrm>
            <a:off x="2783035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5" name="ïsḷídê"/>
          <p:cNvSpPr/>
          <p:nvPr/>
        </p:nvSpPr>
        <p:spPr bwMode="auto">
          <a:xfrm>
            <a:off x="2853964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6" name="îṥľíḍè"/>
          <p:cNvSpPr/>
          <p:nvPr/>
        </p:nvSpPr>
        <p:spPr bwMode="auto">
          <a:xfrm>
            <a:off x="2925879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7" name="îṧḻïďê"/>
          <p:cNvSpPr/>
          <p:nvPr/>
        </p:nvSpPr>
        <p:spPr bwMode="auto">
          <a:xfrm>
            <a:off x="2997794" y="4574277"/>
            <a:ext cx="60093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8" name="îşḷíḓé"/>
          <p:cNvSpPr/>
          <p:nvPr/>
        </p:nvSpPr>
        <p:spPr bwMode="auto">
          <a:xfrm>
            <a:off x="3067738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9" name="iş1îďe"/>
          <p:cNvSpPr/>
          <p:nvPr/>
        </p:nvSpPr>
        <p:spPr bwMode="auto">
          <a:xfrm>
            <a:off x="3139653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" name="išḻiḋé"/>
          <p:cNvSpPr/>
          <p:nvPr/>
        </p:nvSpPr>
        <p:spPr bwMode="auto">
          <a:xfrm>
            <a:off x="3210582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1" name="îŝlîḋe"/>
          <p:cNvSpPr/>
          <p:nvPr/>
        </p:nvSpPr>
        <p:spPr bwMode="auto">
          <a:xfrm>
            <a:off x="3282497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2" name="îṥļíḋé"/>
          <p:cNvSpPr/>
          <p:nvPr/>
        </p:nvSpPr>
        <p:spPr bwMode="auto">
          <a:xfrm>
            <a:off x="3352442" y="4574277"/>
            <a:ext cx="63048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3" name="íšlíde"/>
          <p:cNvSpPr/>
          <p:nvPr/>
        </p:nvSpPr>
        <p:spPr bwMode="auto">
          <a:xfrm>
            <a:off x="3424356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4" name="íṣľïḋe"/>
          <p:cNvSpPr/>
          <p:nvPr/>
        </p:nvSpPr>
        <p:spPr bwMode="auto">
          <a:xfrm>
            <a:off x="3496271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5" name="ïşḷíḍè"/>
          <p:cNvSpPr/>
          <p:nvPr/>
        </p:nvSpPr>
        <p:spPr bwMode="auto">
          <a:xfrm>
            <a:off x="3568186" y="4574277"/>
            <a:ext cx="60093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6" name="îṣļiḋè"/>
          <p:cNvSpPr/>
          <p:nvPr/>
        </p:nvSpPr>
        <p:spPr bwMode="auto">
          <a:xfrm>
            <a:off x="3639115" y="4574277"/>
            <a:ext cx="61078" cy="21673"/>
          </a:xfrm>
          <a:custGeom>
            <a:avLst/>
            <a:gdLst>
              <a:gd name="T0" fmla="*/ 37 w 45"/>
              <a:gd name="T1" fmla="*/ 0 h 16"/>
              <a:gd name="T2" fmla="*/ 7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7" name="îSḷîḑe"/>
          <p:cNvSpPr/>
          <p:nvPr/>
        </p:nvSpPr>
        <p:spPr bwMode="auto">
          <a:xfrm>
            <a:off x="3710045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8" name="iṥḷíḋe"/>
          <p:cNvSpPr/>
          <p:nvPr/>
        </p:nvSpPr>
        <p:spPr bwMode="auto">
          <a:xfrm>
            <a:off x="3780974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9" name="ïṣḷïḑé"/>
          <p:cNvSpPr/>
          <p:nvPr/>
        </p:nvSpPr>
        <p:spPr bwMode="auto">
          <a:xfrm>
            <a:off x="3852889" y="4574277"/>
            <a:ext cx="61078" cy="21673"/>
          </a:xfrm>
          <a:custGeom>
            <a:avLst/>
            <a:gdLst>
              <a:gd name="T0" fmla="*/ 38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8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0" name="íṣľiḓe"/>
          <p:cNvSpPr/>
          <p:nvPr/>
        </p:nvSpPr>
        <p:spPr bwMode="auto">
          <a:xfrm>
            <a:off x="3924804" y="4574277"/>
            <a:ext cx="60093" cy="21673"/>
          </a:xfrm>
          <a:custGeom>
            <a:avLst/>
            <a:gdLst>
              <a:gd name="T0" fmla="*/ 37 w 45"/>
              <a:gd name="T1" fmla="*/ 0 h 16"/>
              <a:gd name="T2" fmla="*/ 8 w 45"/>
              <a:gd name="T3" fmla="*/ 0 h 16"/>
              <a:gd name="T4" fmla="*/ 0 w 45"/>
              <a:gd name="T5" fmla="*/ 8 h 16"/>
              <a:gd name="T6" fmla="*/ 0 w 45"/>
              <a:gd name="T7" fmla="*/ 16 h 16"/>
              <a:gd name="T8" fmla="*/ 45 w 45"/>
              <a:gd name="T9" fmla="*/ 16 h 16"/>
              <a:gd name="T10" fmla="*/ 45 w 45"/>
              <a:gd name="T11" fmla="*/ 8 h 16"/>
              <a:gd name="T12" fmla="*/ 37 w 4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6">
                <a:moveTo>
                  <a:pt x="3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0"/>
                  <a:pt x="37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1" name="íṩliďé"/>
          <p:cNvSpPr/>
          <p:nvPr/>
        </p:nvSpPr>
        <p:spPr bwMode="auto">
          <a:xfrm>
            <a:off x="3994748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3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2" name="ïsļïḓe"/>
          <p:cNvSpPr/>
          <p:nvPr/>
        </p:nvSpPr>
        <p:spPr bwMode="auto">
          <a:xfrm>
            <a:off x="4066663" y="4574277"/>
            <a:ext cx="62063" cy="21673"/>
          </a:xfrm>
          <a:custGeom>
            <a:avLst/>
            <a:gdLst>
              <a:gd name="T0" fmla="*/ 38 w 46"/>
              <a:gd name="T1" fmla="*/ 0 h 16"/>
              <a:gd name="T2" fmla="*/ 8 w 46"/>
              <a:gd name="T3" fmla="*/ 0 h 16"/>
              <a:gd name="T4" fmla="*/ 0 w 46"/>
              <a:gd name="T5" fmla="*/ 8 h 16"/>
              <a:gd name="T6" fmla="*/ 0 w 46"/>
              <a:gd name="T7" fmla="*/ 16 h 16"/>
              <a:gd name="T8" fmla="*/ 46 w 46"/>
              <a:gd name="T9" fmla="*/ 16 h 16"/>
              <a:gd name="T10" fmla="*/ 46 w 46"/>
              <a:gd name="T11" fmla="*/ 8 h 16"/>
              <a:gd name="T12" fmla="*/ 38 w 4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6">
                <a:moveTo>
                  <a:pt x="3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0"/>
                  <a:pt x="3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3" name="iš1iďé"/>
          <p:cNvSpPr/>
          <p:nvPr/>
        </p:nvSpPr>
        <p:spPr bwMode="auto">
          <a:xfrm>
            <a:off x="1766378" y="4595950"/>
            <a:ext cx="2451010" cy="79796"/>
          </a:xfrm>
          <a:custGeom>
            <a:avLst/>
            <a:gdLst>
              <a:gd name="T0" fmla="*/ 1748 w 1814"/>
              <a:gd name="T1" fmla="*/ 0 h 59"/>
              <a:gd name="T2" fmla="*/ 1695 w 1814"/>
              <a:gd name="T3" fmla="*/ 0 h 59"/>
              <a:gd name="T4" fmla="*/ 1642 w 1814"/>
              <a:gd name="T5" fmla="*/ 0 h 59"/>
              <a:gd name="T6" fmla="*/ 1589 w 1814"/>
              <a:gd name="T7" fmla="*/ 0 h 59"/>
              <a:gd name="T8" fmla="*/ 1537 w 1814"/>
              <a:gd name="T9" fmla="*/ 0 h 59"/>
              <a:gd name="T10" fmla="*/ 1484 w 1814"/>
              <a:gd name="T11" fmla="*/ 0 h 59"/>
              <a:gd name="T12" fmla="*/ 1431 w 1814"/>
              <a:gd name="T13" fmla="*/ 0 h 59"/>
              <a:gd name="T14" fmla="*/ 1378 w 1814"/>
              <a:gd name="T15" fmla="*/ 0 h 59"/>
              <a:gd name="T16" fmla="*/ 1326 w 1814"/>
              <a:gd name="T17" fmla="*/ 0 h 59"/>
              <a:gd name="T18" fmla="*/ 1273 w 1814"/>
              <a:gd name="T19" fmla="*/ 0 h 59"/>
              <a:gd name="T20" fmla="*/ 1220 w 1814"/>
              <a:gd name="T21" fmla="*/ 0 h 59"/>
              <a:gd name="T22" fmla="*/ 1167 w 1814"/>
              <a:gd name="T23" fmla="*/ 0 h 59"/>
              <a:gd name="T24" fmla="*/ 1114 w 1814"/>
              <a:gd name="T25" fmla="*/ 0 h 59"/>
              <a:gd name="T26" fmla="*/ 1062 w 1814"/>
              <a:gd name="T27" fmla="*/ 0 h 59"/>
              <a:gd name="T28" fmla="*/ 1009 w 1814"/>
              <a:gd name="T29" fmla="*/ 0 h 59"/>
              <a:gd name="T30" fmla="*/ 956 w 1814"/>
              <a:gd name="T31" fmla="*/ 0 h 59"/>
              <a:gd name="T32" fmla="*/ 903 w 1814"/>
              <a:gd name="T33" fmla="*/ 0 h 59"/>
              <a:gd name="T34" fmla="*/ 851 w 1814"/>
              <a:gd name="T35" fmla="*/ 0 h 59"/>
              <a:gd name="T36" fmla="*/ 798 w 1814"/>
              <a:gd name="T37" fmla="*/ 0 h 59"/>
              <a:gd name="T38" fmla="*/ 745 w 1814"/>
              <a:gd name="T39" fmla="*/ 0 h 59"/>
              <a:gd name="T40" fmla="*/ 692 w 1814"/>
              <a:gd name="T41" fmla="*/ 0 h 59"/>
              <a:gd name="T42" fmla="*/ 639 w 1814"/>
              <a:gd name="T43" fmla="*/ 0 h 59"/>
              <a:gd name="T44" fmla="*/ 587 w 1814"/>
              <a:gd name="T45" fmla="*/ 0 h 59"/>
              <a:gd name="T46" fmla="*/ 534 w 1814"/>
              <a:gd name="T47" fmla="*/ 0 h 59"/>
              <a:gd name="T48" fmla="*/ 481 w 1814"/>
              <a:gd name="T49" fmla="*/ 0 h 59"/>
              <a:gd name="T50" fmla="*/ 428 w 1814"/>
              <a:gd name="T51" fmla="*/ 0 h 59"/>
              <a:gd name="T52" fmla="*/ 375 w 1814"/>
              <a:gd name="T53" fmla="*/ 0 h 59"/>
              <a:gd name="T54" fmla="*/ 323 w 1814"/>
              <a:gd name="T55" fmla="*/ 0 h 59"/>
              <a:gd name="T56" fmla="*/ 270 w 1814"/>
              <a:gd name="T57" fmla="*/ 0 h 59"/>
              <a:gd name="T58" fmla="*/ 217 w 1814"/>
              <a:gd name="T59" fmla="*/ 0 h 59"/>
              <a:gd name="T60" fmla="*/ 164 w 1814"/>
              <a:gd name="T61" fmla="*/ 0 h 59"/>
              <a:gd name="T62" fmla="*/ 112 w 1814"/>
              <a:gd name="T63" fmla="*/ 0 h 59"/>
              <a:gd name="T64" fmla="*/ 63 w 1814"/>
              <a:gd name="T65" fmla="*/ 0 h 59"/>
              <a:gd name="T66" fmla="*/ 1814 w 1814"/>
              <a:gd name="T6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14" h="59">
                <a:moveTo>
                  <a:pt x="1751" y="0"/>
                </a:moveTo>
                <a:cubicBezTo>
                  <a:pt x="1748" y="0"/>
                  <a:pt x="1748" y="0"/>
                  <a:pt x="1748" y="0"/>
                </a:cubicBezTo>
                <a:cubicBezTo>
                  <a:pt x="1702" y="0"/>
                  <a:pt x="1702" y="0"/>
                  <a:pt x="1702" y="0"/>
                </a:cubicBezTo>
                <a:cubicBezTo>
                  <a:pt x="1695" y="0"/>
                  <a:pt x="1695" y="0"/>
                  <a:pt x="1695" y="0"/>
                </a:cubicBezTo>
                <a:cubicBezTo>
                  <a:pt x="1649" y="0"/>
                  <a:pt x="1649" y="0"/>
                  <a:pt x="1649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597" y="0"/>
                  <a:pt x="1597" y="0"/>
                  <a:pt x="1597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44" y="0"/>
                  <a:pt x="1544" y="0"/>
                  <a:pt x="1544" y="0"/>
                </a:cubicBezTo>
                <a:cubicBezTo>
                  <a:pt x="1537" y="0"/>
                  <a:pt x="1537" y="0"/>
                  <a:pt x="1537" y="0"/>
                </a:cubicBezTo>
                <a:cubicBezTo>
                  <a:pt x="1491" y="0"/>
                  <a:pt x="1491" y="0"/>
                  <a:pt x="1491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38" y="0"/>
                  <a:pt x="1438" y="0"/>
                  <a:pt x="1438" y="0"/>
                </a:cubicBezTo>
                <a:cubicBezTo>
                  <a:pt x="1431" y="0"/>
                  <a:pt x="1431" y="0"/>
                  <a:pt x="1431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33" y="0"/>
                  <a:pt x="1333" y="0"/>
                  <a:pt x="1333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1280" y="0"/>
                  <a:pt x="1280" y="0"/>
                  <a:pt x="1280" y="0"/>
                </a:cubicBezTo>
                <a:cubicBezTo>
                  <a:pt x="1273" y="0"/>
                  <a:pt x="1273" y="0"/>
                  <a:pt x="1273" y="0"/>
                </a:cubicBezTo>
                <a:cubicBezTo>
                  <a:pt x="1227" y="0"/>
                  <a:pt x="1227" y="0"/>
                  <a:pt x="1227" y="0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1174" y="0"/>
                  <a:pt x="1174" y="0"/>
                  <a:pt x="1174" y="0"/>
                </a:cubicBezTo>
                <a:cubicBezTo>
                  <a:pt x="1167" y="0"/>
                  <a:pt x="1167" y="0"/>
                  <a:pt x="1167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62" y="0"/>
                  <a:pt x="1062" y="0"/>
                  <a:pt x="1062" y="0"/>
                </a:cubicBezTo>
                <a:cubicBezTo>
                  <a:pt x="1016" y="0"/>
                  <a:pt x="1016" y="0"/>
                  <a:pt x="1016" y="0"/>
                </a:cubicBezTo>
                <a:cubicBezTo>
                  <a:pt x="1009" y="0"/>
                  <a:pt x="1009" y="0"/>
                  <a:pt x="1009" y="0"/>
                </a:cubicBezTo>
                <a:cubicBezTo>
                  <a:pt x="963" y="0"/>
                  <a:pt x="963" y="0"/>
                  <a:pt x="963" y="0"/>
                </a:cubicBezTo>
                <a:cubicBezTo>
                  <a:pt x="956" y="0"/>
                  <a:pt x="956" y="0"/>
                  <a:pt x="956" y="0"/>
                </a:cubicBezTo>
                <a:cubicBezTo>
                  <a:pt x="911" y="0"/>
                  <a:pt x="911" y="0"/>
                  <a:pt x="911" y="0"/>
                </a:cubicBezTo>
                <a:cubicBezTo>
                  <a:pt x="903" y="0"/>
                  <a:pt x="903" y="0"/>
                  <a:pt x="903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805" y="0"/>
                  <a:pt x="805" y="0"/>
                  <a:pt x="805" y="0"/>
                </a:cubicBezTo>
                <a:cubicBezTo>
                  <a:pt x="798" y="0"/>
                  <a:pt x="798" y="0"/>
                  <a:pt x="798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745" y="0"/>
                  <a:pt x="745" y="0"/>
                  <a:pt x="745" y="0"/>
                </a:cubicBezTo>
                <a:cubicBezTo>
                  <a:pt x="699" y="0"/>
                  <a:pt x="699" y="0"/>
                  <a:pt x="699" y="0"/>
                </a:cubicBezTo>
                <a:cubicBezTo>
                  <a:pt x="692" y="0"/>
                  <a:pt x="692" y="0"/>
                  <a:pt x="692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39" y="0"/>
                  <a:pt x="639" y="0"/>
                  <a:pt x="639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87" y="0"/>
                  <a:pt x="587" y="0"/>
                  <a:pt x="587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34" y="0"/>
                  <a:pt x="534" y="0"/>
                  <a:pt x="534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35" y="0"/>
                  <a:pt x="435" y="0"/>
                  <a:pt x="435" y="0"/>
                </a:cubicBezTo>
                <a:cubicBezTo>
                  <a:pt x="428" y="0"/>
                  <a:pt x="428" y="0"/>
                  <a:pt x="428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30" y="0"/>
                  <a:pt x="2" y="26"/>
                  <a:pt x="0" y="59"/>
                </a:cubicBezTo>
                <a:cubicBezTo>
                  <a:pt x="1814" y="59"/>
                  <a:pt x="1814" y="59"/>
                  <a:pt x="1814" y="59"/>
                </a:cubicBezTo>
                <a:cubicBezTo>
                  <a:pt x="1812" y="26"/>
                  <a:pt x="1784" y="0"/>
                  <a:pt x="1751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4" name="íṡļîḍé"/>
          <p:cNvSpPr/>
          <p:nvPr/>
        </p:nvSpPr>
        <p:spPr bwMode="auto">
          <a:xfrm>
            <a:off x="4258764" y="4447195"/>
            <a:ext cx="484685" cy="228551"/>
          </a:xfrm>
          <a:custGeom>
            <a:avLst/>
            <a:gdLst>
              <a:gd name="T0" fmla="*/ 186 w 359"/>
              <a:gd name="T1" fmla="*/ 0 h 169"/>
              <a:gd name="T2" fmla="*/ 173 w 359"/>
              <a:gd name="T3" fmla="*/ 0 h 169"/>
              <a:gd name="T4" fmla="*/ 0 w 359"/>
              <a:gd name="T5" fmla="*/ 169 h 169"/>
              <a:gd name="T6" fmla="*/ 359 w 359"/>
              <a:gd name="T7" fmla="*/ 169 h 169"/>
              <a:gd name="T8" fmla="*/ 186 w 359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69">
                <a:moveTo>
                  <a:pt x="186" y="0"/>
                </a:moveTo>
                <a:cubicBezTo>
                  <a:pt x="173" y="0"/>
                  <a:pt x="173" y="0"/>
                  <a:pt x="173" y="0"/>
                </a:cubicBezTo>
                <a:cubicBezTo>
                  <a:pt x="79" y="0"/>
                  <a:pt x="3" y="75"/>
                  <a:pt x="0" y="169"/>
                </a:cubicBezTo>
                <a:cubicBezTo>
                  <a:pt x="359" y="169"/>
                  <a:pt x="359" y="169"/>
                  <a:pt x="359" y="169"/>
                </a:cubicBezTo>
                <a:cubicBezTo>
                  <a:pt x="357" y="75"/>
                  <a:pt x="281" y="0"/>
                  <a:pt x="186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5" name="îŝḻiďé"/>
          <p:cNvSpPr/>
          <p:nvPr/>
        </p:nvSpPr>
        <p:spPr bwMode="auto">
          <a:xfrm>
            <a:off x="724107" y="2575442"/>
            <a:ext cx="1001880" cy="2100304"/>
          </a:xfrm>
          <a:custGeom>
            <a:avLst/>
            <a:gdLst>
              <a:gd name="T0" fmla="*/ 322 w 741"/>
              <a:gd name="T1" fmla="*/ 1382 h 1555"/>
              <a:gd name="T2" fmla="*/ 455 w 741"/>
              <a:gd name="T3" fmla="*/ 1382 h 1555"/>
              <a:gd name="T4" fmla="*/ 381 w 741"/>
              <a:gd name="T5" fmla="*/ 1367 h 1555"/>
              <a:gd name="T6" fmla="*/ 263 w 741"/>
              <a:gd name="T7" fmla="*/ 1353 h 1555"/>
              <a:gd name="T8" fmla="*/ 396 w 741"/>
              <a:gd name="T9" fmla="*/ 1353 h 1555"/>
              <a:gd name="T10" fmla="*/ 249 w 741"/>
              <a:gd name="T11" fmla="*/ 1338 h 1555"/>
              <a:gd name="T12" fmla="*/ 381 w 741"/>
              <a:gd name="T13" fmla="*/ 1338 h 1555"/>
              <a:gd name="T14" fmla="*/ 514 w 741"/>
              <a:gd name="T15" fmla="*/ 1338 h 1555"/>
              <a:gd name="T16" fmla="*/ 337 w 741"/>
              <a:gd name="T17" fmla="*/ 1323 h 1555"/>
              <a:gd name="T18" fmla="*/ 470 w 741"/>
              <a:gd name="T19" fmla="*/ 1323 h 1555"/>
              <a:gd name="T20" fmla="*/ 278 w 741"/>
              <a:gd name="T21" fmla="*/ 1308 h 1555"/>
              <a:gd name="T22" fmla="*/ 411 w 741"/>
              <a:gd name="T23" fmla="*/ 1308 h 1555"/>
              <a:gd name="T24" fmla="*/ 204 w 741"/>
              <a:gd name="T25" fmla="*/ 1294 h 1555"/>
              <a:gd name="T26" fmla="*/ 337 w 741"/>
              <a:gd name="T27" fmla="*/ 1294 h 1555"/>
              <a:gd name="T28" fmla="*/ 470 w 741"/>
              <a:gd name="T29" fmla="*/ 1294 h 1555"/>
              <a:gd name="T30" fmla="*/ 249 w 741"/>
              <a:gd name="T31" fmla="*/ 1279 h 1555"/>
              <a:gd name="T32" fmla="*/ 381 w 741"/>
              <a:gd name="T33" fmla="*/ 1279 h 1555"/>
              <a:gd name="T34" fmla="*/ 514 w 741"/>
              <a:gd name="T35" fmla="*/ 1279 h 1555"/>
              <a:gd name="T36" fmla="*/ 293 w 741"/>
              <a:gd name="T37" fmla="*/ 1264 h 1555"/>
              <a:gd name="T38" fmla="*/ 426 w 741"/>
              <a:gd name="T39" fmla="*/ 1264 h 1555"/>
              <a:gd name="T40" fmla="*/ 190 w 741"/>
              <a:gd name="T41" fmla="*/ 1249 h 1555"/>
              <a:gd name="T42" fmla="*/ 322 w 741"/>
              <a:gd name="T43" fmla="*/ 1249 h 1555"/>
              <a:gd name="T44" fmla="*/ 455 w 741"/>
              <a:gd name="T45" fmla="*/ 1249 h 1555"/>
              <a:gd name="T46" fmla="*/ 204 w 741"/>
              <a:gd name="T47" fmla="*/ 1235 h 1555"/>
              <a:gd name="T48" fmla="*/ 337 w 741"/>
              <a:gd name="T49" fmla="*/ 1235 h 1555"/>
              <a:gd name="T50" fmla="*/ 470 w 741"/>
              <a:gd name="T51" fmla="*/ 1235 h 1555"/>
              <a:gd name="T52" fmla="*/ 219 w 741"/>
              <a:gd name="T53" fmla="*/ 1220 h 1555"/>
              <a:gd name="T54" fmla="*/ 352 w 741"/>
              <a:gd name="T55" fmla="*/ 1220 h 1555"/>
              <a:gd name="T56" fmla="*/ 485 w 741"/>
              <a:gd name="T57" fmla="*/ 1220 h 1555"/>
              <a:gd name="T58" fmla="*/ 234 w 741"/>
              <a:gd name="T59" fmla="*/ 1205 h 1555"/>
              <a:gd name="T60" fmla="*/ 367 w 741"/>
              <a:gd name="T61" fmla="*/ 1205 h 1555"/>
              <a:gd name="T62" fmla="*/ 499 w 741"/>
              <a:gd name="T63" fmla="*/ 1205 h 1555"/>
              <a:gd name="T64" fmla="*/ 249 w 741"/>
              <a:gd name="T65" fmla="*/ 1190 h 1555"/>
              <a:gd name="T66" fmla="*/ 381 w 741"/>
              <a:gd name="T67" fmla="*/ 1190 h 1555"/>
              <a:gd name="T68" fmla="*/ 514 w 741"/>
              <a:gd name="T69" fmla="*/ 1190 h 1555"/>
              <a:gd name="T70" fmla="*/ 263 w 741"/>
              <a:gd name="T71" fmla="*/ 1176 h 1555"/>
              <a:gd name="T72" fmla="*/ 396 w 741"/>
              <a:gd name="T73" fmla="*/ 1176 h 1555"/>
              <a:gd name="T74" fmla="*/ 529 w 741"/>
              <a:gd name="T75" fmla="*/ 1176 h 1555"/>
              <a:gd name="T76" fmla="*/ 293 w 741"/>
              <a:gd name="T77" fmla="*/ 1161 h 1555"/>
              <a:gd name="T78" fmla="*/ 426 w 741"/>
              <a:gd name="T79" fmla="*/ 1161 h 1555"/>
              <a:gd name="T80" fmla="*/ 204 w 741"/>
              <a:gd name="T81" fmla="*/ 1146 h 1555"/>
              <a:gd name="T82" fmla="*/ 337 w 741"/>
              <a:gd name="T83" fmla="*/ 1146 h 1555"/>
              <a:gd name="T84" fmla="*/ 470 w 741"/>
              <a:gd name="T85" fmla="*/ 1146 h 1555"/>
              <a:gd name="T86" fmla="*/ 249 w 741"/>
              <a:gd name="T87" fmla="*/ 1131 h 1555"/>
              <a:gd name="T88" fmla="*/ 381 w 741"/>
              <a:gd name="T89" fmla="*/ 1131 h 1555"/>
              <a:gd name="T90" fmla="*/ 514 w 741"/>
              <a:gd name="T91" fmla="*/ 1131 h 1555"/>
              <a:gd name="T92" fmla="*/ 308 w 741"/>
              <a:gd name="T93" fmla="*/ 1117 h 1555"/>
              <a:gd name="T94" fmla="*/ 440 w 741"/>
              <a:gd name="T95" fmla="*/ 1117 h 1555"/>
              <a:gd name="T96" fmla="*/ 249 w 741"/>
              <a:gd name="T97" fmla="*/ 1102 h 1555"/>
              <a:gd name="T98" fmla="*/ 381 w 741"/>
              <a:gd name="T99" fmla="*/ 1102 h 1555"/>
              <a:gd name="T100" fmla="*/ 514 w 741"/>
              <a:gd name="T101" fmla="*/ 1102 h 1555"/>
              <a:gd name="T102" fmla="*/ 337 w 741"/>
              <a:gd name="T103" fmla="*/ 1087 h 1555"/>
              <a:gd name="T104" fmla="*/ 470 w 741"/>
              <a:gd name="T105" fmla="*/ 1087 h 1555"/>
              <a:gd name="T106" fmla="*/ 322 w 741"/>
              <a:gd name="T107" fmla="*/ 1072 h 1555"/>
              <a:gd name="T108" fmla="*/ 455 w 741"/>
              <a:gd name="T109" fmla="*/ 1072 h 1555"/>
              <a:gd name="T110" fmla="*/ 337 w 741"/>
              <a:gd name="T111" fmla="*/ 1058 h 1555"/>
              <a:gd name="T112" fmla="*/ 470 w 741"/>
              <a:gd name="T113" fmla="*/ 1058 h 1555"/>
              <a:gd name="T114" fmla="*/ 396 w 741"/>
              <a:gd name="T115" fmla="*/ 1043 h 1555"/>
              <a:gd name="T116" fmla="*/ 396 w 741"/>
              <a:gd name="T117" fmla="*/ 1028 h 1555"/>
              <a:gd name="T118" fmla="*/ 316 w 741"/>
              <a:gd name="T119" fmla="*/ 1028 h 1555"/>
              <a:gd name="T120" fmla="*/ 551 w 741"/>
              <a:gd name="T121" fmla="*/ 1286 h 1555"/>
              <a:gd name="T122" fmla="*/ 234 w 741"/>
              <a:gd name="T123" fmla="*/ 1356 h 1555"/>
              <a:gd name="T124" fmla="*/ 278 w 741"/>
              <a:gd name="T125" fmla="*/ 1044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1" h="1555">
                <a:moveTo>
                  <a:pt x="337" y="1397"/>
                </a:moveTo>
                <a:cubicBezTo>
                  <a:pt x="330" y="1397"/>
                  <a:pt x="330" y="1397"/>
                  <a:pt x="330" y="1397"/>
                </a:cubicBezTo>
                <a:cubicBezTo>
                  <a:pt x="330" y="1404"/>
                  <a:pt x="330" y="1404"/>
                  <a:pt x="330" y="1404"/>
                </a:cubicBezTo>
                <a:cubicBezTo>
                  <a:pt x="337" y="1404"/>
                  <a:pt x="337" y="1404"/>
                  <a:pt x="337" y="1404"/>
                </a:cubicBezTo>
                <a:cubicBezTo>
                  <a:pt x="337" y="1397"/>
                  <a:pt x="337" y="1397"/>
                  <a:pt x="337" y="1397"/>
                </a:cubicBezTo>
                <a:moveTo>
                  <a:pt x="352" y="1397"/>
                </a:moveTo>
                <a:cubicBezTo>
                  <a:pt x="345" y="1397"/>
                  <a:pt x="345" y="1397"/>
                  <a:pt x="345" y="1397"/>
                </a:cubicBezTo>
                <a:cubicBezTo>
                  <a:pt x="345" y="1404"/>
                  <a:pt x="345" y="1404"/>
                  <a:pt x="345" y="1404"/>
                </a:cubicBezTo>
                <a:cubicBezTo>
                  <a:pt x="352" y="1404"/>
                  <a:pt x="352" y="1404"/>
                  <a:pt x="352" y="1404"/>
                </a:cubicBezTo>
                <a:cubicBezTo>
                  <a:pt x="352" y="1397"/>
                  <a:pt x="352" y="1397"/>
                  <a:pt x="352" y="1397"/>
                </a:cubicBezTo>
                <a:moveTo>
                  <a:pt x="367" y="1397"/>
                </a:moveTo>
                <a:cubicBezTo>
                  <a:pt x="360" y="1397"/>
                  <a:pt x="360" y="1397"/>
                  <a:pt x="360" y="1397"/>
                </a:cubicBezTo>
                <a:cubicBezTo>
                  <a:pt x="360" y="1404"/>
                  <a:pt x="360" y="1404"/>
                  <a:pt x="360" y="1404"/>
                </a:cubicBezTo>
                <a:cubicBezTo>
                  <a:pt x="367" y="1404"/>
                  <a:pt x="367" y="1404"/>
                  <a:pt x="367" y="1404"/>
                </a:cubicBezTo>
                <a:cubicBezTo>
                  <a:pt x="367" y="1397"/>
                  <a:pt x="367" y="1397"/>
                  <a:pt x="367" y="1397"/>
                </a:cubicBezTo>
                <a:moveTo>
                  <a:pt x="381" y="1397"/>
                </a:moveTo>
                <a:cubicBezTo>
                  <a:pt x="374" y="1397"/>
                  <a:pt x="374" y="1397"/>
                  <a:pt x="374" y="1397"/>
                </a:cubicBezTo>
                <a:cubicBezTo>
                  <a:pt x="374" y="1404"/>
                  <a:pt x="374" y="1404"/>
                  <a:pt x="374" y="1404"/>
                </a:cubicBezTo>
                <a:cubicBezTo>
                  <a:pt x="381" y="1404"/>
                  <a:pt x="381" y="1404"/>
                  <a:pt x="381" y="1404"/>
                </a:cubicBezTo>
                <a:cubicBezTo>
                  <a:pt x="381" y="1397"/>
                  <a:pt x="381" y="1397"/>
                  <a:pt x="381" y="1397"/>
                </a:cubicBezTo>
                <a:moveTo>
                  <a:pt x="396" y="1397"/>
                </a:moveTo>
                <a:cubicBezTo>
                  <a:pt x="389" y="1397"/>
                  <a:pt x="389" y="1397"/>
                  <a:pt x="389" y="1397"/>
                </a:cubicBezTo>
                <a:cubicBezTo>
                  <a:pt x="389" y="1404"/>
                  <a:pt x="389" y="1404"/>
                  <a:pt x="389" y="1404"/>
                </a:cubicBezTo>
                <a:cubicBezTo>
                  <a:pt x="396" y="1404"/>
                  <a:pt x="396" y="1404"/>
                  <a:pt x="396" y="1404"/>
                </a:cubicBezTo>
                <a:cubicBezTo>
                  <a:pt x="396" y="1397"/>
                  <a:pt x="396" y="1397"/>
                  <a:pt x="396" y="1397"/>
                </a:cubicBezTo>
                <a:moveTo>
                  <a:pt x="411" y="1397"/>
                </a:moveTo>
                <a:cubicBezTo>
                  <a:pt x="404" y="1397"/>
                  <a:pt x="404" y="1397"/>
                  <a:pt x="404" y="1397"/>
                </a:cubicBezTo>
                <a:cubicBezTo>
                  <a:pt x="404" y="1404"/>
                  <a:pt x="404" y="1404"/>
                  <a:pt x="404" y="1404"/>
                </a:cubicBezTo>
                <a:cubicBezTo>
                  <a:pt x="411" y="1404"/>
                  <a:pt x="411" y="1404"/>
                  <a:pt x="411" y="1404"/>
                </a:cubicBezTo>
                <a:cubicBezTo>
                  <a:pt x="411" y="1397"/>
                  <a:pt x="411" y="1397"/>
                  <a:pt x="411" y="1397"/>
                </a:cubicBezTo>
                <a:moveTo>
                  <a:pt x="293" y="1382"/>
                </a:moveTo>
                <a:cubicBezTo>
                  <a:pt x="286" y="1382"/>
                  <a:pt x="286" y="1382"/>
                  <a:pt x="286" y="1382"/>
                </a:cubicBezTo>
                <a:cubicBezTo>
                  <a:pt x="286" y="1389"/>
                  <a:pt x="286" y="1389"/>
                  <a:pt x="286" y="1389"/>
                </a:cubicBezTo>
                <a:cubicBezTo>
                  <a:pt x="293" y="1389"/>
                  <a:pt x="293" y="1389"/>
                  <a:pt x="293" y="1389"/>
                </a:cubicBezTo>
                <a:cubicBezTo>
                  <a:pt x="293" y="1382"/>
                  <a:pt x="293" y="1382"/>
                  <a:pt x="293" y="1382"/>
                </a:cubicBezTo>
                <a:moveTo>
                  <a:pt x="308" y="1382"/>
                </a:moveTo>
                <a:cubicBezTo>
                  <a:pt x="301" y="1382"/>
                  <a:pt x="301" y="1382"/>
                  <a:pt x="301" y="1382"/>
                </a:cubicBezTo>
                <a:cubicBezTo>
                  <a:pt x="301" y="1389"/>
                  <a:pt x="301" y="1389"/>
                  <a:pt x="301" y="1389"/>
                </a:cubicBezTo>
                <a:cubicBezTo>
                  <a:pt x="308" y="1389"/>
                  <a:pt x="308" y="1389"/>
                  <a:pt x="308" y="1389"/>
                </a:cubicBezTo>
                <a:cubicBezTo>
                  <a:pt x="308" y="1382"/>
                  <a:pt x="308" y="1382"/>
                  <a:pt x="308" y="1382"/>
                </a:cubicBezTo>
                <a:moveTo>
                  <a:pt x="322" y="1382"/>
                </a:moveTo>
                <a:cubicBezTo>
                  <a:pt x="315" y="1382"/>
                  <a:pt x="315" y="1382"/>
                  <a:pt x="315" y="1382"/>
                </a:cubicBezTo>
                <a:cubicBezTo>
                  <a:pt x="315" y="1389"/>
                  <a:pt x="315" y="1389"/>
                  <a:pt x="315" y="1389"/>
                </a:cubicBezTo>
                <a:cubicBezTo>
                  <a:pt x="322" y="1389"/>
                  <a:pt x="322" y="1389"/>
                  <a:pt x="322" y="1389"/>
                </a:cubicBezTo>
                <a:cubicBezTo>
                  <a:pt x="322" y="1382"/>
                  <a:pt x="322" y="1382"/>
                  <a:pt x="322" y="1382"/>
                </a:cubicBezTo>
                <a:moveTo>
                  <a:pt x="337" y="1382"/>
                </a:moveTo>
                <a:cubicBezTo>
                  <a:pt x="330" y="1382"/>
                  <a:pt x="330" y="1382"/>
                  <a:pt x="330" y="1382"/>
                </a:cubicBezTo>
                <a:cubicBezTo>
                  <a:pt x="330" y="1389"/>
                  <a:pt x="330" y="1389"/>
                  <a:pt x="330" y="1389"/>
                </a:cubicBezTo>
                <a:cubicBezTo>
                  <a:pt x="337" y="1389"/>
                  <a:pt x="337" y="1389"/>
                  <a:pt x="337" y="1389"/>
                </a:cubicBezTo>
                <a:cubicBezTo>
                  <a:pt x="337" y="1382"/>
                  <a:pt x="337" y="1382"/>
                  <a:pt x="337" y="1382"/>
                </a:cubicBezTo>
                <a:moveTo>
                  <a:pt x="352" y="1382"/>
                </a:moveTo>
                <a:cubicBezTo>
                  <a:pt x="345" y="1382"/>
                  <a:pt x="345" y="1382"/>
                  <a:pt x="345" y="1382"/>
                </a:cubicBezTo>
                <a:cubicBezTo>
                  <a:pt x="345" y="1389"/>
                  <a:pt x="345" y="1389"/>
                  <a:pt x="345" y="1389"/>
                </a:cubicBezTo>
                <a:cubicBezTo>
                  <a:pt x="352" y="1389"/>
                  <a:pt x="352" y="1389"/>
                  <a:pt x="352" y="1389"/>
                </a:cubicBezTo>
                <a:cubicBezTo>
                  <a:pt x="352" y="1382"/>
                  <a:pt x="352" y="1382"/>
                  <a:pt x="352" y="1382"/>
                </a:cubicBezTo>
                <a:moveTo>
                  <a:pt x="367" y="1382"/>
                </a:moveTo>
                <a:cubicBezTo>
                  <a:pt x="360" y="1382"/>
                  <a:pt x="360" y="1382"/>
                  <a:pt x="360" y="1382"/>
                </a:cubicBezTo>
                <a:cubicBezTo>
                  <a:pt x="360" y="1389"/>
                  <a:pt x="360" y="1389"/>
                  <a:pt x="360" y="1389"/>
                </a:cubicBezTo>
                <a:cubicBezTo>
                  <a:pt x="367" y="1389"/>
                  <a:pt x="367" y="1389"/>
                  <a:pt x="367" y="1389"/>
                </a:cubicBezTo>
                <a:cubicBezTo>
                  <a:pt x="367" y="1382"/>
                  <a:pt x="367" y="1382"/>
                  <a:pt x="367" y="1382"/>
                </a:cubicBezTo>
                <a:moveTo>
                  <a:pt x="381" y="1382"/>
                </a:moveTo>
                <a:cubicBezTo>
                  <a:pt x="374" y="1382"/>
                  <a:pt x="374" y="1382"/>
                  <a:pt x="374" y="1382"/>
                </a:cubicBezTo>
                <a:cubicBezTo>
                  <a:pt x="374" y="1389"/>
                  <a:pt x="374" y="1389"/>
                  <a:pt x="374" y="1389"/>
                </a:cubicBezTo>
                <a:cubicBezTo>
                  <a:pt x="381" y="1389"/>
                  <a:pt x="381" y="1389"/>
                  <a:pt x="381" y="1389"/>
                </a:cubicBezTo>
                <a:cubicBezTo>
                  <a:pt x="381" y="1382"/>
                  <a:pt x="381" y="1382"/>
                  <a:pt x="381" y="1382"/>
                </a:cubicBezTo>
                <a:moveTo>
                  <a:pt x="396" y="1382"/>
                </a:moveTo>
                <a:cubicBezTo>
                  <a:pt x="389" y="1382"/>
                  <a:pt x="389" y="1382"/>
                  <a:pt x="389" y="1382"/>
                </a:cubicBezTo>
                <a:cubicBezTo>
                  <a:pt x="389" y="1389"/>
                  <a:pt x="389" y="1389"/>
                  <a:pt x="389" y="1389"/>
                </a:cubicBezTo>
                <a:cubicBezTo>
                  <a:pt x="396" y="1389"/>
                  <a:pt x="396" y="1389"/>
                  <a:pt x="396" y="1389"/>
                </a:cubicBezTo>
                <a:cubicBezTo>
                  <a:pt x="396" y="1382"/>
                  <a:pt x="396" y="1382"/>
                  <a:pt x="396" y="1382"/>
                </a:cubicBezTo>
                <a:moveTo>
                  <a:pt x="411" y="1382"/>
                </a:moveTo>
                <a:cubicBezTo>
                  <a:pt x="404" y="1382"/>
                  <a:pt x="404" y="1382"/>
                  <a:pt x="404" y="1382"/>
                </a:cubicBezTo>
                <a:cubicBezTo>
                  <a:pt x="404" y="1389"/>
                  <a:pt x="404" y="1389"/>
                  <a:pt x="404" y="1389"/>
                </a:cubicBezTo>
                <a:cubicBezTo>
                  <a:pt x="411" y="1389"/>
                  <a:pt x="411" y="1389"/>
                  <a:pt x="411" y="1389"/>
                </a:cubicBezTo>
                <a:cubicBezTo>
                  <a:pt x="411" y="1382"/>
                  <a:pt x="411" y="1382"/>
                  <a:pt x="411" y="1382"/>
                </a:cubicBezTo>
                <a:moveTo>
                  <a:pt x="426" y="1382"/>
                </a:moveTo>
                <a:cubicBezTo>
                  <a:pt x="419" y="1382"/>
                  <a:pt x="419" y="1382"/>
                  <a:pt x="419" y="1382"/>
                </a:cubicBezTo>
                <a:cubicBezTo>
                  <a:pt x="419" y="1389"/>
                  <a:pt x="419" y="1389"/>
                  <a:pt x="419" y="1389"/>
                </a:cubicBezTo>
                <a:cubicBezTo>
                  <a:pt x="426" y="1389"/>
                  <a:pt x="426" y="1389"/>
                  <a:pt x="426" y="1389"/>
                </a:cubicBezTo>
                <a:cubicBezTo>
                  <a:pt x="426" y="1382"/>
                  <a:pt x="426" y="1382"/>
                  <a:pt x="426" y="1382"/>
                </a:cubicBezTo>
                <a:moveTo>
                  <a:pt x="440" y="1382"/>
                </a:moveTo>
                <a:cubicBezTo>
                  <a:pt x="433" y="1382"/>
                  <a:pt x="433" y="1382"/>
                  <a:pt x="433" y="1382"/>
                </a:cubicBezTo>
                <a:cubicBezTo>
                  <a:pt x="433" y="1389"/>
                  <a:pt x="433" y="1389"/>
                  <a:pt x="433" y="1389"/>
                </a:cubicBezTo>
                <a:cubicBezTo>
                  <a:pt x="440" y="1389"/>
                  <a:pt x="440" y="1389"/>
                  <a:pt x="440" y="1389"/>
                </a:cubicBezTo>
                <a:cubicBezTo>
                  <a:pt x="440" y="1382"/>
                  <a:pt x="440" y="1382"/>
                  <a:pt x="440" y="1382"/>
                </a:cubicBezTo>
                <a:moveTo>
                  <a:pt x="455" y="1382"/>
                </a:moveTo>
                <a:cubicBezTo>
                  <a:pt x="448" y="1382"/>
                  <a:pt x="448" y="1382"/>
                  <a:pt x="448" y="1382"/>
                </a:cubicBezTo>
                <a:cubicBezTo>
                  <a:pt x="448" y="1389"/>
                  <a:pt x="448" y="1389"/>
                  <a:pt x="448" y="1389"/>
                </a:cubicBezTo>
                <a:cubicBezTo>
                  <a:pt x="455" y="1389"/>
                  <a:pt x="455" y="1389"/>
                  <a:pt x="455" y="1389"/>
                </a:cubicBezTo>
                <a:cubicBezTo>
                  <a:pt x="455" y="1382"/>
                  <a:pt x="455" y="1382"/>
                  <a:pt x="455" y="1382"/>
                </a:cubicBezTo>
                <a:moveTo>
                  <a:pt x="263" y="1367"/>
                </a:moveTo>
                <a:cubicBezTo>
                  <a:pt x="256" y="1367"/>
                  <a:pt x="256" y="1367"/>
                  <a:pt x="256" y="1367"/>
                </a:cubicBezTo>
                <a:cubicBezTo>
                  <a:pt x="256" y="1374"/>
                  <a:pt x="256" y="1374"/>
                  <a:pt x="256" y="1374"/>
                </a:cubicBezTo>
                <a:cubicBezTo>
                  <a:pt x="263" y="1374"/>
                  <a:pt x="263" y="1374"/>
                  <a:pt x="263" y="1374"/>
                </a:cubicBezTo>
                <a:cubicBezTo>
                  <a:pt x="263" y="1367"/>
                  <a:pt x="263" y="1367"/>
                  <a:pt x="263" y="1367"/>
                </a:cubicBezTo>
                <a:moveTo>
                  <a:pt x="278" y="1367"/>
                </a:moveTo>
                <a:cubicBezTo>
                  <a:pt x="271" y="1367"/>
                  <a:pt x="271" y="1367"/>
                  <a:pt x="271" y="1367"/>
                </a:cubicBezTo>
                <a:cubicBezTo>
                  <a:pt x="271" y="1374"/>
                  <a:pt x="271" y="1374"/>
                  <a:pt x="271" y="1374"/>
                </a:cubicBezTo>
                <a:cubicBezTo>
                  <a:pt x="278" y="1374"/>
                  <a:pt x="278" y="1374"/>
                  <a:pt x="278" y="1374"/>
                </a:cubicBezTo>
                <a:cubicBezTo>
                  <a:pt x="278" y="1367"/>
                  <a:pt x="278" y="1367"/>
                  <a:pt x="278" y="1367"/>
                </a:cubicBezTo>
                <a:moveTo>
                  <a:pt x="293" y="1367"/>
                </a:moveTo>
                <a:cubicBezTo>
                  <a:pt x="286" y="1367"/>
                  <a:pt x="286" y="1367"/>
                  <a:pt x="286" y="1367"/>
                </a:cubicBezTo>
                <a:cubicBezTo>
                  <a:pt x="286" y="1374"/>
                  <a:pt x="286" y="1374"/>
                  <a:pt x="286" y="1374"/>
                </a:cubicBezTo>
                <a:cubicBezTo>
                  <a:pt x="293" y="1374"/>
                  <a:pt x="293" y="1374"/>
                  <a:pt x="293" y="1374"/>
                </a:cubicBezTo>
                <a:cubicBezTo>
                  <a:pt x="293" y="1367"/>
                  <a:pt x="293" y="1367"/>
                  <a:pt x="293" y="1367"/>
                </a:cubicBezTo>
                <a:moveTo>
                  <a:pt x="308" y="1367"/>
                </a:moveTo>
                <a:cubicBezTo>
                  <a:pt x="301" y="1367"/>
                  <a:pt x="301" y="1367"/>
                  <a:pt x="301" y="1367"/>
                </a:cubicBezTo>
                <a:cubicBezTo>
                  <a:pt x="301" y="1374"/>
                  <a:pt x="301" y="1374"/>
                  <a:pt x="301" y="1374"/>
                </a:cubicBezTo>
                <a:cubicBezTo>
                  <a:pt x="308" y="1374"/>
                  <a:pt x="308" y="1374"/>
                  <a:pt x="308" y="1374"/>
                </a:cubicBezTo>
                <a:cubicBezTo>
                  <a:pt x="308" y="1367"/>
                  <a:pt x="308" y="1367"/>
                  <a:pt x="308" y="1367"/>
                </a:cubicBezTo>
                <a:moveTo>
                  <a:pt x="322" y="1367"/>
                </a:moveTo>
                <a:cubicBezTo>
                  <a:pt x="315" y="1367"/>
                  <a:pt x="315" y="1367"/>
                  <a:pt x="315" y="1367"/>
                </a:cubicBezTo>
                <a:cubicBezTo>
                  <a:pt x="315" y="1374"/>
                  <a:pt x="315" y="1374"/>
                  <a:pt x="315" y="1374"/>
                </a:cubicBezTo>
                <a:cubicBezTo>
                  <a:pt x="322" y="1374"/>
                  <a:pt x="322" y="1374"/>
                  <a:pt x="322" y="1374"/>
                </a:cubicBezTo>
                <a:cubicBezTo>
                  <a:pt x="322" y="1367"/>
                  <a:pt x="322" y="1367"/>
                  <a:pt x="322" y="1367"/>
                </a:cubicBezTo>
                <a:moveTo>
                  <a:pt x="337" y="1367"/>
                </a:moveTo>
                <a:cubicBezTo>
                  <a:pt x="330" y="1367"/>
                  <a:pt x="330" y="1367"/>
                  <a:pt x="330" y="1367"/>
                </a:cubicBezTo>
                <a:cubicBezTo>
                  <a:pt x="330" y="1374"/>
                  <a:pt x="330" y="1374"/>
                  <a:pt x="330" y="1374"/>
                </a:cubicBezTo>
                <a:cubicBezTo>
                  <a:pt x="337" y="1374"/>
                  <a:pt x="337" y="1374"/>
                  <a:pt x="337" y="1374"/>
                </a:cubicBezTo>
                <a:cubicBezTo>
                  <a:pt x="337" y="1367"/>
                  <a:pt x="337" y="1367"/>
                  <a:pt x="337" y="1367"/>
                </a:cubicBezTo>
                <a:moveTo>
                  <a:pt x="352" y="1367"/>
                </a:moveTo>
                <a:cubicBezTo>
                  <a:pt x="345" y="1367"/>
                  <a:pt x="345" y="1367"/>
                  <a:pt x="345" y="1367"/>
                </a:cubicBezTo>
                <a:cubicBezTo>
                  <a:pt x="345" y="1374"/>
                  <a:pt x="345" y="1374"/>
                  <a:pt x="345" y="1374"/>
                </a:cubicBezTo>
                <a:cubicBezTo>
                  <a:pt x="352" y="1374"/>
                  <a:pt x="352" y="1374"/>
                  <a:pt x="352" y="1374"/>
                </a:cubicBezTo>
                <a:cubicBezTo>
                  <a:pt x="352" y="1367"/>
                  <a:pt x="352" y="1367"/>
                  <a:pt x="352" y="1367"/>
                </a:cubicBezTo>
                <a:moveTo>
                  <a:pt x="367" y="1367"/>
                </a:moveTo>
                <a:cubicBezTo>
                  <a:pt x="360" y="1367"/>
                  <a:pt x="360" y="1367"/>
                  <a:pt x="360" y="1367"/>
                </a:cubicBezTo>
                <a:cubicBezTo>
                  <a:pt x="360" y="1374"/>
                  <a:pt x="360" y="1374"/>
                  <a:pt x="360" y="1374"/>
                </a:cubicBezTo>
                <a:cubicBezTo>
                  <a:pt x="367" y="1374"/>
                  <a:pt x="367" y="1374"/>
                  <a:pt x="367" y="1374"/>
                </a:cubicBezTo>
                <a:cubicBezTo>
                  <a:pt x="367" y="1367"/>
                  <a:pt x="367" y="1367"/>
                  <a:pt x="367" y="1367"/>
                </a:cubicBezTo>
                <a:moveTo>
                  <a:pt x="381" y="1367"/>
                </a:moveTo>
                <a:cubicBezTo>
                  <a:pt x="374" y="1367"/>
                  <a:pt x="374" y="1367"/>
                  <a:pt x="374" y="1367"/>
                </a:cubicBezTo>
                <a:cubicBezTo>
                  <a:pt x="374" y="1374"/>
                  <a:pt x="374" y="1374"/>
                  <a:pt x="374" y="1374"/>
                </a:cubicBezTo>
                <a:cubicBezTo>
                  <a:pt x="381" y="1374"/>
                  <a:pt x="381" y="1374"/>
                  <a:pt x="381" y="1374"/>
                </a:cubicBezTo>
                <a:cubicBezTo>
                  <a:pt x="381" y="1367"/>
                  <a:pt x="381" y="1367"/>
                  <a:pt x="381" y="1367"/>
                </a:cubicBezTo>
                <a:moveTo>
                  <a:pt x="396" y="1367"/>
                </a:moveTo>
                <a:cubicBezTo>
                  <a:pt x="389" y="1367"/>
                  <a:pt x="389" y="1367"/>
                  <a:pt x="389" y="1367"/>
                </a:cubicBezTo>
                <a:cubicBezTo>
                  <a:pt x="389" y="1374"/>
                  <a:pt x="389" y="1374"/>
                  <a:pt x="389" y="1374"/>
                </a:cubicBezTo>
                <a:cubicBezTo>
                  <a:pt x="396" y="1374"/>
                  <a:pt x="396" y="1374"/>
                  <a:pt x="396" y="1374"/>
                </a:cubicBezTo>
                <a:cubicBezTo>
                  <a:pt x="396" y="1367"/>
                  <a:pt x="396" y="1367"/>
                  <a:pt x="396" y="1367"/>
                </a:cubicBezTo>
                <a:moveTo>
                  <a:pt x="411" y="1367"/>
                </a:moveTo>
                <a:cubicBezTo>
                  <a:pt x="404" y="1367"/>
                  <a:pt x="404" y="1367"/>
                  <a:pt x="404" y="1367"/>
                </a:cubicBezTo>
                <a:cubicBezTo>
                  <a:pt x="404" y="1374"/>
                  <a:pt x="404" y="1374"/>
                  <a:pt x="404" y="1374"/>
                </a:cubicBezTo>
                <a:cubicBezTo>
                  <a:pt x="411" y="1374"/>
                  <a:pt x="411" y="1374"/>
                  <a:pt x="411" y="1374"/>
                </a:cubicBezTo>
                <a:cubicBezTo>
                  <a:pt x="411" y="1367"/>
                  <a:pt x="411" y="1367"/>
                  <a:pt x="411" y="1367"/>
                </a:cubicBezTo>
                <a:moveTo>
                  <a:pt x="426" y="1367"/>
                </a:moveTo>
                <a:cubicBezTo>
                  <a:pt x="419" y="1367"/>
                  <a:pt x="419" y="1367"/>
                  <a:pt x="419" y="1367"/>
                </a:cubicBezTo>
                <a:cubicBezTo>
                  <a:pt x="419" y="1374"/>
                  <a:pt x="419" y="1374"/>
                  <a:pt x="419" y="1374"/>
                </a:cubicBezTo>
                <a:cubicBezTo>
                  <a:pt x="426" y="1374"/>
                  <a:pt x="426" y="1374"/>
                  <a:pt x="426" y="1374"/>
                </a:cubicBezTo>
                <a:cubicBezTo>
                  <a:pt x="426" y="1367"/>
                  <a:pt x="426" y="1367"/>
                  <a:pt x="426" y="1367"/>
                </a:cubicBezTo>
                <a:moveTo>
                  <a:pt x="440" y="1367"/>
                </a:moveTo>
                <a:cubicBezTo>
                  <a:pt x="433" y="1367"/>
                  <a:pt x="433" y="1367"/>
                  <a:pt x="433" y="1367"/>
                </a:cubicBezTo>
                <a:cubicBezTo>
                  <a:pt x="433" y="1374"/>
                  <a:pt x="433" y="1374"/>
                  <a:pt x="433" y="1374"/>
                </a:cubicBezTo>
                <a:cubicBezTo>
                  <a:pt x="440" y="1374"/>
                  <a:pt x="440" y="1374"/>
                  <a:pt x="440" y="1374"/>
                </a:cubicBezTo>
                <a:cubicBezTo>
                  <a:pt x="440" y="1367"/>
                  <a:pt x="440" y="1367"/>
                  <a:pt x="440" y="1367"/>
                </a:cubicBezTo>
                <a:moveTo>
                  <a:pt x="455" y="1367"/>
                </a:moveTo>
                <a:cubicBezTo>
                  <a:pt x="448" y="1367"/>
                  <a:pt x="448" y="1367"/>
                  <a:pt x="448" y="1367"/>
                </a:cubicBezTo>
                <a:cubicBezTo>
                  <a:pt x="448" y="1374"/>
                  <a:pt x="448" y="1374"/>
                  <a:pt x="448" y="1374"/>
                </a:cubicBezTo>
                <a:cubicBezTo>
                  <a:pt x="455" y="1374"/>
                  <a:pt x="455" y="1374"/>
                  <a:pt x="455" y="1374"/>
                </a:cubicBezTo>
                <a:cubicBezTo>
                  <a:pt x="455" y="1367"/>
                  <a:pt x="455" y="1367"/>
                  <a:pt x="455" y="1367"/>
                </a:cubicBezTo>
                <a:moveTo>
                  <a:pt x="470" y="1367"/>
                </a:moveTo>
                <a:cubicBezTo>
                  <a:pt x="463" y="1367"/>
                  <a:pt x="463" y="1367"/>
                  <a:pt x="463" y="1367"/>
                </a:cubicBezTo>
                <a:cubicBezTo>
                  <a:pt x="463" y="1374"/>
                  <a:pt x="463" y="1374"/>
                  <a:pt x="463" y="1374"/>
                </a:cubicBezTo>
                <a:cubicBezTo>
                  <a:pt x="470" y="1374"/>
                  <a:pt x="470" y="1374"/>
                  <a:pt x="470" y="1374"/>
                </a:cubicBezTo>
                <a:cubicBezTo>
                  <a:pt x="470" y="1367"/>
                  <a:pt x="470" y="1367"/>
                  <a:pt x="470" y="1367"/>
                </a:cubicBezTo>
                <a:moveTo>
                  <a:pt x="485" y="1367"/>
                </a:moveTo>
                <a:cubicBezTo>
                  <a:pt x="478" y="1367"/>
                  <a:pt x="478" y="1367"/>
                  <a:pt x="478" y="1367"/>
                </a:cubicBezTo>
                <a:cubicBezTo>
                  <a:pt x="478" y="1374"/>
                  <a:pt x="478" y="1374"/>
                  <a:pt x="478" y="1374"/>
                </a:cubicBezTo>
                <a:cubicBezTo>
                  <a:pt x="485" y="1374"/>
                  <a:pt x="485" y="1374"/>
                  <a:pt x="485" y="1374"/>
                </a:cubicBezTo>
                <a:cubicBezTo>
                  <a:pt x="485" y="1367"/>
                  <a:pt x="485" y="1367"/>
                  <a:pt x="485" y="1367"/>
                </a:cubicBezTo>
                <a:moveTo>
                  <a:pt x="249" y="1353"/>
                </a:moveTo>
                <a:cubicBezTo>
                  <a:pt x="242" y="1353"/>
                  <a:pt x="242" y="1353"/>
                  <a:pt x="242" y="1353"/>
                </a:cubicBezTo>
                <a:cubicBezTo>
                  <a:pt x="242" y="1360"/>
                  <a:pt x="242" y="1360"/>
                  <a:pt x="242" y="1360"/>
                </a:cubicBezTo>
                <a:cubicBezTo>
                  <a:pt x="249" y="1360"/>
                  <a:pt x="249" y="1360"/>
                  <a:pt x="249" y="1360"/>
                </a:cubicBezTo>
                <a:cubicBezTo>
                  <a:pt x="249" y="1353"/>
                  <a:pt x="249" y="1353"/>
                  <a:pt x="249" y="1353"/>
                </a:cubicBezTo>
                <a:moveTo>
                  <a:pt x="263" y="1353"/>
                </a:moveTo>
                <a:cubicBezTo>
                  <a:pt x="256" y="1353"/>
                  <a:pt x="256" y="1353"/>
                  <a:pt x="256" y="1353"/>
                </a:cubicBezTo>
                <a:cubicBezTo>
                  <a:pt x="256" y="1360"/>
                  <a:pt x="256" y="1360"/>
                  <a:pt x="256" y="1360"/>
                </a:cubicBezTo>
                <a:cubicBezTo>
                  <a:pt x="263" y="1360"/>
                  <a:pt x="263" y="1360"/>
                  <a:pt x="263" y="1360"/>
                </a:cubicBezTo>
                <a:cubicBezTo>
                  <a:pt x="263" y="1353"/>
                  <a:pt x="263" y="1353"/>
                  <a:pt x="263" y="1353"/>
                </a:cubicBezTo>
                <a:moveTo>
                  <a:pt x="278" y="1353"/>
                </a:moveTo>
                <a:cubicBezTo>
                  <a:pt x="271" y="1353"/>
                  <a:pt x="271" y="1353"/>
                  <a:pt x="271" y="1353"/>
                </a:cubicBezTo>
                <a:cubicBezTo>
                  <a:pt x="271" y="1360"/>
                  <a:pt x="271" y="1360"/>
                  <a:pt x="271" y="1360"/>
                </a:cubicBezTo>
                <a:cubicBezTo>
                  <a:pt x="278" y="1360"/>
                  <a:pt x="278" y="1360"/>
                  <a:pt x="278" y="1360"/>
                </a:cubicBezTo>
                <a:cubicBezTo>
                  <a:pt x="278" y="1353"/>
                  <a:pt x="278" y="1353"/>
                  <a:pt x="278" y="1353"/>
                </a:cubicBezTo>
                <a:moveTo>
                  <a:pt x="293" y="1353"/>
                </a:moveTo>
                <a:cubicBezTo>
                  <a:pt x="286" y="1353"/>
                  <a:pt x="286" y="1353"/>
                  <a:pt x="286" y="1353"/>
                </a:cubicBezTo>
                <a:cubicBezTo>
                  <a:pt x="286" y="1360"/>
                  <a:pt x="286" y="1360"/>
                  <a:pt x="286" y="1360"/>
                </a:cubicBezTo>
                <a:cubicBezTo>
                  <a:pt x="293" y="1360"/>
                  <a:pt x="293" y="1360"/>
                  <a:pt x="293" y="1360"/>
                </a:cubicBezTo>
                <a:cubicBezTo>
                  <a:pt x="293" y="1353"/>
                  <a:pt x="293" y="1353"/>
                  <a:pt x="293" y="1353"/>
                </a:cubicBezTo>
                <a:moveTo>
                  <a:pt x="308" y="1353"/>
                </a:moveTo>
                <a:cubicBezTo>
                  <a:pt x="301" y="1353"/>
                  <a:pt x="301" y="1353"/>
                  <a:pt x="301" y="1353"/>
                </a:cubicBezTo>
                <a:cubicBezTo>
                  <a:pt x="301" y="1360"/>
                  <a:pt x="301" y="1360"/>
                  <a:pt x="301" y="1360"/>
                </a:cubicBezTo>
                <a:cubicBezTo>
                  <a:pt x="308" y="1360"/>
                  <a:pt x="308" y="1360"/>
                  <a:pt x="308" y="1360"/>
                </a:cubicBezTo>
                <a:cubicBezTo>
                  <a:pt x="308" y="1353"/>
                  <a:pt x="308" y="1353"/>
                  <a:pt x="308" y="1353"/>
                </a:cubicBezTo>
                <a:moveTo>
                  <a:pt x="322" y="1353"/>
                </a:moveTo>
                <a:cubicBezTo>
                  <a:pt x="315" y="1353"/>
                  <a:pt x="315" y="1353"/>
                  <a:pt x="315" y="1353"/>
                </a:cubicBezTo>
                <a:cubicBezTo>
                  <a:pt x="315" y="1360"/>
                  <a:pt x="315" y="1360"/>
                  <a:pt x="315" y="1360"/>
                </a:cubicBezTo>
                <a:cubicBezTo>
                  <a:pt x="322" y="1360"/>
                  <a:pt x="322" y="1360"/>
                  <a:pt x="322" y="1360"/>
                </a:cubicBezTo>
                <a:cubicBezTo>
                  <a:pt x="322" y="1353"/>
                  <a:pt x="322" y="1353"/>
                  <a:pt x="322" y="1353"/>
                </a:cubicBezTo>
                <a:moveTo>
                  <a:pt x="337" y="1353"/>
                </a:moveTo>
                <a:cubicBezTo>
                  <a:pt x="330" y="1353"/>
                  <a:pt x="330" y="1353"/>
                  <a:pt x="330" y="1353"/>
                </a:cubicBezTo>
                <a:cubicBezTo>
                  <a:pt x="330" y="1360"/>
                  <a:pt x="330" y="1360"/>
                  <a:pt x="330" y="1360"/>
                </a:cubicBezTo>
                <a:cubicBezTo>
                  <a:pt x="337" y="1360"/>
                  <a:pt x="337" y="1360"/>
                  <a:pt x="337" y="1360"/>
                </a:cubicBezTo>
                <a:cubicBezTo>
                  <a:pt x="337" y="1353"/>
                  <a:pt x="337" y="1353"/>
                  <a:pt x="337" y="1353"/>
                </a:cubicBezTo>
                <a:moveTo>
                  <a:pt x="352" y="1353"/>
                </a:moveTo>
                <a:cubicBezTo>
                  <a:pt x="345" y="1353"/>
                  <a:pt x="345" y="1353"/>
                  <a:pt x="345" y="1353"/>
                </a:cubicBezTo>
                <a:cubicBezTo>
                  <a:pt x="345" y="1360"/>
                  <a:pt x="345" y="1360"/>
                  <a:pt x="345" y="1360"/>
                </a:cubicBezTo>
                <a:cubicBezTo>
                  <a:pt x="352" y="1360"/>
                  <a:pt x="352" y="1360"/>
                  <a:pt x="352" y="1360"/>
                </a:cubicBezTo>
                <a:cubicBezTo>
                  <a:pt x="352" y="1353"/>
                  <a:pt x="352" y="1353"/>
                  <a:pt x="352" y="1353"/>
                </a:cubicBezTo>
                <a:moveTo>
                  <a:pt x="367" y="1353"/>
                </a:moveTo>
                <a:cubicBezTo>
                  <a:pt x="360" y="1353"/>
                  <a:pt x="360" y="1353"/>
                  <a:pt x="360" y="1353"/>
                </a:cubicBezTo>
                <a:cubicBezTo>
                  <a:pt x="360" y="1360"/>
                  <a:pt x="360" y="1360"/>
                  <a:pt x="360" y="1360"/>
                </a:cubicBezTo>
                <a:cubicBezTo>
                  <a:pt x="367" y="1360"/>
                  <a:pt x="367" y="1360"/>
                  <a:pt x="367" y="1360"/>
                </a:cubicBezTo>
                <a:cubicBezTo>
                  <a:pt x="367" y="1353"/>
                  <a:pt x="367" y="1353"/>
                  <a:pt x="367" y="1353"/>
                </a:cubicBezTo>
                <a:moveTo>
                  <a:pt x="381" y="1353"/>
                </a:moveTo>
                <a:cubicBezTo>
                  <a:pt x="374" y="1353"/>
                  <a:pt x="374" y="1353"/>
                  <a:pt x="374" y="1353"/>
                </a:cubicBezTo>
                <a:cubicBezTo>
                  <a:pt x="374" y="1360"/>
                  <a:pt x="374" y="1360"/>
                  <a:pt x="374" y="1360"/>
                </a:cubicBezTo>
                <a:cubicBezTo>
                  <a:pt x="381" y="1360"/>
                  <a:pt x="381" y="1360"/>
                  <a:pt x="381" y="1360"/>
                </a:cubicBezTo>
                <a:cubicBezTo>
                  <a:pt x="381" y="1353"/>
                  <a:pt x="381" y="1353"/>
                  <a:pt x="381" y="1353"/>
                </a:cubicBezTo>
                <a:moveTo>
                  <a:pt x="396" y="1353"/>
                </a:moveTo>
                <a:cubicBezTo>
                  <a:pt x="389" y="1353"/>
                  <a:pt x="389" y="1353"/>
                  <a:pt x="389" y="1353"/>
                </a:cubicBezTo>
                <a:cubicBezTo>
                  <a:pt x="389" y="1360"/>
                  <a:pt x="389" y="1360"/>
                  <a:pt x="389" y="1360"/>
                </a:cubicBezTo>
                <a:cubicBezTo>
                  <a:pt x="396" y="1360"/>
                  <a:pt x="396" y="1360"/>
                  <a:pt x="396" y="1360"/>
                </a:cubicBezTo>
                <a:cubicBezTo>
                  <a:pt x="396" y="1353"/>
                  <a:pt x="396" y="1353"/>
                  <a:pt x="396" y="1353"/>
                </a:cubicBezTo>
                <a:moveTo>
                  <a:pt x="411" y="1353"/>
                </a:moveTo>
                <a:cubicBezTo>
                  <a:pt x="404" y="1353"/>
                  <a:pt x="404" y="1353"/>
                  <a:pt x="404" y="1353"/>
                </a:cubicBezTo>
                <a:cubicBezTo>
                  <a:pt x="404" y="1360"/>
                  <a:pt x="404" y="1360"/>
                  <a:pt x="404" y="1360"/>
                </a:cubicBezTo>
                <a:cubicBezTo>
                  <a:pt x="411" y="1360"/>
                  <a:pt x="411" y="1360"/>
                  <a:pt x="411" y="1360"/>
                </a:cubicBezTo>
                <a:cubicBezTo>
                  <a:pt x="411" y="1353"/>
                  <a:pt x="411" y="1353"/>
                  <a:pt x="411" y="1353"/>
                </a:cubicBezTo>
                <a:moveTo>
                  <a:pt x="426" y="1353"/>
                </a:moveTo>
                <a:cubicBezTo>
                  <a:pt x="419" y="1353"/>
                  <a:pt x="419" y="1353"/>
                  <a:pt x="419" y="1353"/>
                </a:cubicBezTo>
                <a:cubicBezTo>
                  <a:pt x="419" y="1360"/>
                  <a:pt x="419" y="1360"/>
                  <a:pt x="419" y="1360"/>
                </a:cubicBezTo>
                <a:cubicBezTo>
                  <a:pt x="426" y="1360"/>
                  <a:pt x="426" y="1360"/>
                  <a:pt x="426" y="1360"/>
                </a:cubicBezTo>
                <a:cubicBezTo>
                  <a:pt x="426" y="1353"/>
                  <a:pt x="426" y="1353"/>
                  <a:pt x="426" y="1353"/>
                </a:cubicBezTo>
                <a:moveTo>
                  <a:pt x="440" y="1353"/>
                </a:moveTo>
                <a:cubicBezTo>
                  <a:pt x="433" y="1353"/>
                  <a:pt x="433" y="1353"/>
                  <a:pt x="433" y="1353"/>
                </a:cubicBezTo>
                <a:cubicBezTo>
                  <a:pt x="433" y="1360"/>
                  <a:pt x="433" y="1360"/>
                  <a:pt x="433" y="1360"/>
                </a:cubicBezTo>
                <a:cubicBezTo>
                  <a:pt x="440" y="1360"/>
                  <a:pt x="440" y="1360"/>
                  <a:pt x="440" y="1360"/>
                </a:cubicBezTo>
                <a:cubicBezTo>
                  <a:pt x="440" y="1353"/>
                  <a:pt x="440" y="1353"/>
                  <a:pt x="440" y="1353"/>
                </a:cubicBezTo>
                <a:moveTo>
                  <a:pt x="455" y="1353"/>
                </a:moveTo>
                <a:cubicBezTo>
                  <a:pt x="448" y="1353"/>
                  <a:pt x="448" y="1353"/>
                  <a:pt x="448" y="1353"/>
                </a:cubicBezTo>
                <a:cubicBezTo>
                  <a:pt x="448" y="1360"/>
                  <a:pt x="448" y="1360"/>
                  <a:pt x="448" y="1360"/>
                </a:cubicBezTo>
                <a:cubicBezTo>
                  <a:pt x="455" y="1360"/>
                  <a:pt x="455" y="1360"/>
                  <a:pt x="455" y="1360"/>
                </a:cubicBezTo>
                <a:cubicBezTo>
                  <a:pt x="455" y="1353"/>
                  <a:pt x="455" y="1353"/>
                  <a:pt x="455" y="1353"/>
                </a:cubicBezTo>
                <a:moveTo>
                  <a:pt x="470" y="1353"/>
                </a:moveTo>
                <a:cubicBezTo>
                  <a:pt x="463" y="1353"/>
                  <a:pt x="463" y="1353"/>
                  <a:pt x="463" y="1353"/>
                </a:cubicBezTo>
                <a:cubicBezTo>
                  <a:pt x="463" y="1360"/>
                  <a:pt x="463" y="1360"/>
                  <a:pt x="463" y="1360"/>
                </a:cubicBezTo>
                <a:cubicBezTo>
                  <a:pt x="470" y="1360"/>
                  <a:pt x="470" y="1360"/>
                  <a:pt x="470" y="1360"/>
                </a:cubicBezTo>
                <a:cubicBezTo>
                  <a:pt x="470" y="1353"/>
                  <a:pt x="470" y="1353"/>
                  <a:pt x="470" y="1353"/>
                </a:cubicBezTo>
                <a:moveTo>
                  <a:pt x="485" y="1353"/>
                </a:moveTo>
                <a:cubicBezTo>
                  <a:pt x="478" y="1353"/>
                  <a:pt x="478" y="1353"/>
                  <a:pt x="478" y="1353"/>
                </a:cubicBezTo>
                <a:cubicBezTo>
                  <a:pt x="478" y="1360"/>
                  <a:pt x="478" y="1360"/>
                  <a:pt x="478" y="1360"/>
                </a:cubicBezTo>
                <a:cubicBezTo>
                  <a:pt x="485" y="1360"/>
                  <a:pt x="485" y="1360"/>
                  <a:pt x="485" y="1360"/>
                </a:cubicBezTo>
                <a:cubicBezTo>
                  <a:pt x="485" y="1353"/>
                  <a:pt x="485" y="1353"/>
                  <a:pt x="485" y="1353"/>
                </a:cubicBezTo>
                <a:moveTo>
                  <a:pt x="499" y="1353"/>
                </a:moveTo>
                <a:cubicBezTo>
                  <a:pt x="492" y="1353"/>
                  <a:pt x="492" y="1353"/>
                  <a:pt x="492" y="1353"/>
                </a:cubicBezTo>
                <a:cubicBezTo>
                  <a:pt x="492" y="1360"/>
                  <a:pt x="492" y="1360"/>
                  <a:pt x="492" y="1360"/>
                </a:cubicBezTo>
                <a:cubicBezTo>
                  <a:pt x="499" y="1360"/>
                  <a:pt x="499" y="1360"/>
                  <a:pt x="499" y="1360"/>
                </a:cubicBezTo>
                <a:cubicBezTo>
                  <a:pt x="499" y="1353"/>
                  <a:pt x="499" y="1353"/>
                  <a:pt x="499" y="1353"/>
                </a:cubicBezTo>
                <a:moveTo>
                  <a:pt x="234" y="1338"/>
                </a:moveTo>
                <a:cubicBezTo>
                  <a:pt x="227" y="1338"/>
                  <a:pt x="227" y="1338"/>
                  <a:pt x="227" y="1338"/>
                </a:cubicBezTo>
                <a:cubicBezTo>
                  <a:pt x="227" y="1345"/>
                  <a:pt x="227" y="1345"/>
                  <a:pt x="227" y="1345"/>
                </a:cubicBezTo>
                <a:cubicBezTo>
                  <a:pt x="234" y="1345"/>
                  <a:pt x="234" y="1345"/>
                  <a:pt x="234" y="1345"/>
                </a:cubicBezTo>
                <a:cubicBezTo>
                  <a:pt x="234" y="1338"/>
                  <a:pt x="234" y="1338"/>
                  <a:pt x="234" y="1338"/>
                </a:cubicBezTo>
                <a:moveTo>
                  <a:pt x="249" y="1338"/>
                </a:moveTo>
                <a:cubicBezTo>
                  <a:pt x="242" y="1338"/>
                  <a:pt x="242" y="1338"/>
                  <a:pt x="242" y="1338"/>
                </a:cubicBezTo>
                <a:cubicBezTo>
                  <a:pt x="242" y="1345"/>
                  <a:pt x="242" y="1345"/>
                  <a:pt x="242" y="1345"/>
                </a:cubicBezTo>
                <a:cubicBezTo>
                  <a:pt x="249" y="1345"/>
                  <a:pt x="249" y="1345"/>
                  <a:pt x="249" y="1345"/>
                </a:cubicBezTo>
                <a:cubicBezTo>
                  <a:pt x="249" y="1338"/>
                  <a:pt x="249" y="1338"/>
                  <a:pt x="249" y="1338"/>
                </a:cubicBezTo>
                <a:moveTo>
                  <a:pt x="263" y="1338"/>
                </a:moveTo>
                <a:cubicBezTo>
                  <a:pt x="256" y="1338"/>
                  <a:pt x="256" y="1338"/>
                  <a:pt x="256" y="1338"/>
                </a:cubicBezTo>
                <a:cubicBezTo>
                  <a:pt x="256" y="1345"/>
                  <a:pt x="256" y="1345"/>
                  <a:pt x="256" y="1345"/>
                </a:cubicBezTo>
                <a:cubicBezTo>
                  <a:pt x="263" y="1345"/>
                  <a:pt x="263" y="1345"/>
                  <a:pt x="263" y="1345"/>
                </a:cubicBezTo>
                <a:cubicBezTo>
                  <a:pt x="263" y="1338"/>
                  <a:pt x="263" y="1338"/>
                  <a:pt x="263" y="1338"/>
                </a:cubicBezTo>
                <a:moveTo>
                  <a:pt x="278" y="1338"/>
                </a:moveTo>
                <a:cubicBezTo>
                  <a:pt x="271" y="1338"/>
                  <a:pt x="271" y="1338"/>
                  <a:pt x="271" y="1338"/>
                </a:cubicBezTo>
                <a:cubicBezTo>
                  <a:pt x="271" y="1345"/>
                  <a:pt x="271" y="1345"/>
                  <a:pt x="271" y="1345"/>
                </a:cubicBezTo>
                <a:cubicBezTo>
                  <a:pt x="278" y="1345"/>
                  <a:pt x="278" y="1345"/>
                  <a:pt x="278" y="1345"/>
                </a:cubicBezTo>
                <a:cubicBezTo>
                  <a:pt x="278" y="1338"/>
                  <a:pt x="278" y="1338"/>
                  <a:pt x="278" y="1338"/>
                </a:cubicBezTo>
                <a:moveTo>
                  <a:pt x="293" y="1338"/>
                </a:moveTo>
                <a:cubicBezTo>
                  <a:pt x="286" y="1338"/>
                  <a:pt x="286" y="1338"/>
                  <a:pt x="286" y="1338"/>
                </a:cubicBezTo>
                <a:cubicBezTo>
                  <a:pt x="286" y="1345"/>
                  <a:pt x="286" y="1345"/>
                  <a:pt x="286" y="1345"/>
                </a:cubicBezTo>
                <a:cubicBezTo>
                  <a:pt x="293" y="1345"/>
                  <a:pt x="293" y="1345"/>
                  <a:pt x="293" y="1345"/>
                </a:cubicBezTo>
                <a:cubicBezTo>
                  <a:pt x="293" y="1338"/>
                  <a:pt x="293" y="1338"/>
                  <a:pt x="293" y="1338"/>
                </a:cubicBezTo>
                <a:moveTo>
                  <a:pt x="308" y="1338"/>
                </a:moveTo>
                <a:cubicBezTo>
                  <a:pt x="301" y="1338"/>
                  <a:pt x="301" y="1338"/>
                  <a:pt x="301" y="1338"/>
                </a:cubicBezTo>
                <a:cubicBezTo>
                  <a:pt x="301" y="1345"/>
                  <a:pt x="301" y="1345"/>
                  <a:pt x="301" y="1345"/>
                </a:cubicBezTo>
                <a:cubicBezTo>
                  <a:pt x="308" y="1345"/>
                  <a:pt x="308" y="1345"/>
                  <a:pt x="308" y="1345"/>
                </a:cubicBezTo>
                <a:cubicBezTo>
                  <a:pt x="308" y="1338"/>
                  <a:pt x="308" y="1338"/>
                  <a:pt x="308" y="1338"/>
                </a:cubicBezTo>
                <a:moveTo>
                  <a:pt x="322" y="1338"/>
                </a:moveTo>
                <a:cubicBezTo>
                  <a:pt x="315" y="1338"/>
                  <a:pt x="315" y="1338"/>
                  <a:pt x="315" y="1338"/>
                </a:cubicBezTo>
                <a:cubicBezTo>
                  <a:pt x="315" y="1345"/>
                  <a:pt x="315" y="1345"/>
                  <a:pt x="315" y="1345"/>
                </a:cubicBezTo>
                <a:cubicBezTo>
                  <a:pt x="322" y="1345"/>
                  <a:pt x="322" y="1345"/>
                  <a:pt x="322" y="1345"/>
                </a:cubicBezTo>
                <a:cubicBezTo>
                  <a:pt x="322" y="1338"/>
                  <a:pt x="322" y="1338"/>
                  <a:pt x="322" y="1338"/>
                </a:cubicBezTo>
                <a:moveTo>
                  <a:pt x="337" y="1338"/>
                </a:moveTo>
                <a:cubicBezTo>
                  <a:pt x="330" y="1338"/>
                  <a:pt x="330" y="1338"/>
                  <a:pt x="330" y="1338"/>
                </a:cubicBezTo>
                <a:cubicBezTo>
                  <a:pt x="330" y="1345"/>
                  <a:pt x="330" y="1345"/>
                  <a:pt x="330" y="1345"/>
                </a:cubicBezTo>
                <a:cubicBezTo>
                  <a:pt x="337" y="1345"/>
                  <a:pt x="337" y="1345"/>
                  <a:pt x="337" y="1345"/>
                </a:cubicBezTo>
                <a:cubicBezTo>
                  <a:pt x="337" y="1338"/>
                  <a:pt x="337" y="1338"/>
                  <a:pt x="337" y="1338"/>
                </a:cubicBezTo>
                <a:moveTo>
                  <a:pt x="352" y="1338"/>
                </a:moveTo>
                <a:cubicBezTo>
                  <a:pt x="345" y="1338"/>
                  <a:pt x="345" y="1338"/>
                  <a:pt x="345" y="1338"/>
                </a:cubicBezTo>
                <a:cubicBezTo>
                  <a:pt x="345" y="1345"/>
                  <a:pt x="345" y="1345"/>
                  <a:pt x="345" y="1345"/>
                </a:cubicBezTo>
                <a:cubicBezTo>
                  <a:pt x="352" y="1345"/>
                  <a:pt x="352" y="1345"/>
                  <a:pt x="352" y="1345"/>
                </a:cubicBezTo>
                <a:cubicBezTo>
                  <a:pt x="352" y="1338"/>
                  <a:pt x="352" y="1338"/>
                  <a:pt x="352" y="1338"/>
                </a:cubicBezTo>
                <a:moveTo>
                  <a:pt x="367" y="1338"/>
                </a:moveTo>
                <a:cubicBezTo>
                  <a:pt x="360" y="1338"/>
                  <a:pt x="360" y="1338"/>
                  <a:pt x="360" y="1338"/>
                </a:cubicBezTo>
                <a:cubicBezTo>
                  <a:pt x="360" y="1345"/>
                  <a:pt x="360" y="1345"/>
                  <a:pt x="360" y="1345"/>
                </a:cubicBezTo>
                <a:cubicBezTo>
                  <a:pt x="367" y="1345"/>
                  <a:pt x="367" y="1345"/>
                  <a:pt x="367" y="1345"/>
                </a:cubicBezTo>
                <a:cubicBezTo>
                  <a:pt x="367" y="1338"/>
                  <a:pt x="367" y="1338"/>
                  <a:pt x="367" y="1338"/>
                </a:cubicBezTo>
                <a:moveTo>
                  <a:pt x="381" y="1338"/>
                </a:moveTo>
                <a:cubicBezTo>
                  <a:pt x="374" y="1338"/>
                  <a:pt x="374" y="1338"/>
                  <a:pt x="374" y="1338"/>
                </a:cubicBezTo>
                <a:cubicBezTo>
                  <a:pt x="374" y="1345"/>
                  <a:pt x="374" y="1345"/>
                  <a:pt x="374" y="1345"/>
                </a:cubicBezTo>
                <a:cubicBezTo>
                  <a:pt x="381" y="1345"/>
                  <a:pt x="381" y="1345"/>
                  <a:pt x="381" y="1345"/>
                </a:cubicBezTo>
                <a:cubicBezTo>
                  <a:pt x="381" y="1338"/>
                  <a:pt x="381" y="1338"/>
                  <a:pt x="381" y="1338"/>
                </a:cubicBezTo>
                <a:moveTo>
                  <a:pt x="396" y="1338"/>
                </a:moveTo>
                <a:cubicBezTo>
                  <a:pt x="389" y="1338"/>
                  <a:pt x="389" y="1338"/>
                  <a:pt x="389" y="1338"/>
                </a:cubicBezTo>
                <a:cubicBezTo>
                  <a:pt x="389" y="1345"/>
                  <a:pt x="389" y="1345"/>
                  <a:pt x="389" y="1345"/>
                </a:cubicBezTo>
                <a:cubicBezTo>
                  <a:pt x="396" y="1345"/>
                  <a:pt x="396" y="1345"/>
                  <a:pt x="396" y="1345"/>
                </a:cubicBezTo>
                <a:cubicBezTo>
                  <a:pt x="396" y="1338"/>
                  <a:pt x="396" y="1338"/>
                  <a:pt x="396" y="1338"/>
                </a:cubicBezTo>
                <a:moveTo>
                  <a:pt x="411" y="1338"/>
                </a:moveTo>
                <a:cubicBezTo>
                  <a:pt x="404" y="1338"/>
                  <a:pt x="404" y="1338"/>
                  <a:pt x="404" y="1338"/>
                </a:cubicBezTo>
                <a:cubicBezTo>
                  <a:pt x="404" y="1345"/>
                  <a:pt x="404" y="1345"/>
                  <a:pt x="404" y="1345"/>
                </a:cubicBezTo>
                <a:cubicBezTo>
                  <a:pt x="411" y="1345"/>
                  <a:pt x="411" y="1345"/>
                  <a:pt x="411" y="1345"/>
                </a:cubicBezTo>
                <a:cubicBezTo>
                  <a:pt x="411" y="1338"/>
                  <a:pt x="411" y="1338"/>
                  <a:pt x="411" y="1338"/>
                </a:cubicBezTo>
                <a:moveTo>
                  <a:pt x="426" y="1338"/>
                </a:moveTo>
                <a:cubicBezTo>
                  <a:pt x="419" y="1338"/>
                  <a:pt x="419" y="1338"/>
                  <a:pt x="419" y="1338"/>
                </a:cubicBezTo>
                <a:cubicBezTo>
                  <a:pt x="419" y="1345"/>
                  <a:pt x="419" y="1345"/>
                  <a:pt x="419" y="1345"/>
                </a:cubicBezTo>
                <a:cubicBezTo>
                  <a:pt x="426" y="1345"/>
                  <a:pt x="426" y="1345"/>
                  <a:pt x="426" y="1345"/>
                </a:cubicBezTo>
                <a:cubicBezTo>
                  <a:pt x="426" y="1338"/>
                  <a:pt x="426" y="1338"/>
                  <a:pt x="426" y="1338"/>
                </a:cubicBezTo>
                <a:moveTo>
                  <a:pt x="440" y="1338"/>
                </a:moveTo>
                <a:cubicBezTo>
                  <a:pt x="433" y="1338"/>
                  <a:pt x="433" y="1338"/>
                  <a:pt x="433" y="1338"/>
                </a:cubicBezTo>
                <a:cubicBezTo>
                  <a:pt x="433" y="1345"/>
                  <a:pt x="433" y="1345"/>
                  <a:pt x="433" y="1345"/>
                </a:cubicBezTo>
                <a:cubicBezTo>
                  <a:pt x="440" y="1345"/>
                  <a:pt x="440" y="1345"/>
                  <a:pt x="440" y="1345"/>
                </a:cubicBezTo>
                <a:cubicBezTo>
                  <a:pt x="440" y="1338"/>
                  <a:pt x="440" y="1338"/>
                  <a:pt x="440" y="1338"/>
                </a:cubicBezTo>
                <a:moveTo>
                  <a:pt x="455" y="1338"/>
                </a:moveTo>
                <a:cubicBezTo>
                  <a:pt x="448" y="1338"/>
                  <a:pt x="448" y="1338"/>
                  <a:pt x="448" y="1338"/>
                </a:cubicBezTo>
                <a:cubicBezTo>
                  <a:pt x="448" y="1345"/>
                  <a:pt x="448" y="1345"/>
                  <a:pt x="448" y="1345"/>
                </a:cubicBezTo>
                <a:cubicBezTo>
                  <a:pt x="455" y="1345"/>
                  <a:pt x="455" y="1345"/>
                  <a:pt x="455" y="1345"/>
                </a:cubicBezTo>
                <a:cubicBezTo>
                  <a:pt x="455" y="1338"/>
                  <a:pt x="455" y="1338"/>
                  <a:pt x="455" y="1338"/>
                </a:cubicBezTo>
                <a:moveTo>
                  <a:pt x="470" y="1338"/>
                </a:moveTo>
                <a:cubicBezTo>
                  <a:pt x="463" y="1338"/>
                  <a:pt x="463" y="1338"/>
                  <a:pt x="463" y="1338"/>
                </a:cubicBezTo>
                <a:cubicBezTo>
                  <a:pt x="463" y="1345"/>
                  <a:pt x="463" y="1345"/>
                  <a:pt x="463" y="1345"/>
                </a:cubicBezTo>
                <a:cubicBezTo>
                  <a:pt x="470" y="1345"/>
                  <a:pt x="470" y="1345"/>
                  <a:pt x="470" y="1345"/>
                </a:cubicBezTo>
                <a:cubicBezTo>
                  <a:pt x="470" y="1338"/>
                  <a:pt x="470" y="1338"/>
                  <a:pt x="470" y="1338"/>
                </a:cubicBezTo>
                <a:moveTo>
                  <a:pt x="485" y="1338"/>
                </a:moveTo>
                <a:cubicBezTo>
                  <a:pt x="478" y="1338"/>
                  <a:pt x="478" y="1338"/>
                  <a:pt x="478" y="1338"/>
                </a:cubicBezTo>
                <a:cubicBezTo>
                  <a:pt x="478" y="1345"/>
                  <a:pt x="478" y="1345"/>
                  <a:pt x="478" y="1345"/>
                </a:cubicBezTo>
                <a:cubicBezTo>
                  <a:pt x="485" y="1345"/>
                  <a:pt x="485" y="1345"/>
                  <a:pt x="485" y="1345"/>
                </a:cubicBezTo>
                <a:cubicBezTo>
                  <a:pt x="485" y="1338"/>
                  <a:pt x="485" y="1338"/>
                  <a:pt x="485" y="1338"/>
                </a:cubicBezTo>
                <a:moveTo>
                  <a:pt x="499" y="1338"/>
                </a:moveTo>
                <a:cubicBezTo>
                  <a:pt x="492" y="1338"/>
                  <a:pt x="492" y="1338"/>
                  <a:pt x="492" y="1338"/>
                </a:cubicBezTo>
                <a:cubicBezTo>
                  <a:pt x="492" y="1345"/>
                  <a:pt x="492" y="1345"/>
                  <a:pt x="492" y="1345"/>
                </a:cubicBezTo>
                <a:cubicBezTo>
                  <a:pt x="499" y="1345"/>
                  <a:pt x="499" y="1345"/>
                  <a:pt x="499" y="1345"/>
                </a:cubicBezTo>
                <a:cubicBezTo>
                  <a:pt x="499" y="1338"/>
                  <a:pt x="499" y="1338"/>
                  <a:pt x="499" y="1338"/>
                </a:cubicBezTo>
                <a:moveTo>
                  <a:pt x="514" y="1338"/>
                </a:moveTo>
                <a:cubicBezTo>
                  <a:pt x="507" y="1338"/>
                  <a:pt x="507" y="1338"/>
                  <a:pt x="507" y="1338"/>
                </a:cubicBezTo>
                <a:cubicBezTo>
                  <a:pt x="507" y="1345"/>
                  <a:pt x="507" y="1345"/>
                  <a:pt x="507" y="1345"/>
                </a:cubicBezTo>
                <a:cubicBezTo>
                  <a:pt x="514" y="1345"/>
                  <a:pt x="514" y="1345"/>
                  <a:pt x="514" y="1345"/>
                </a:cubicBezTo>
                <a:cubicBezTo>
                  <a:pt x="514" y="1338"/>
                  <a:pt x="514" y="1338"/>
                  <a:pt x="514" y="1338"/>
                </a:cubicBezTo>
                <a:moveTo>
                  <a:pt x="219" y="1323"/>
                </a:moveTo>
                <a:cubicBezTo>
                  <a:pt x="212" y="1323"/>
                  <a:pt x="212" y="1323"/>
                  <a:pt x="212" y="1323"/>
                </a:cubicBezTo>
                <a:cubicBezTo>
                  <a:pt x="212" y="1330"/>
                  <a:pt x="212" y="1330"/>
                  <a:pt x="212" y="1330"/>
                </a:cubicBezTo>
                <a:cubicBezTo>
                  <a:pt x="219" y="1330"/>
                  <a:pt x="219" y="1330"/>
                  <a:pt x="219" y="1330"/>
                </a:cubicBezTo>
                <a:cubicBezTo>
                  <a:pt x="219" y="1323"/>
                  <a:pt x="219" y="1323"/>
                  <a:pt x="219" y="1323"/>
                </a:cubicBezTo>
                <a:moveTo>
                  <a:pt x="234" y="1323"/>
                </a:moveTo>
                <a:cubicBezTo>
                  <a:pt x="227" y="1323"/>
                  <a:pt x="227" y="1323"/>
                  <a:pt x="227" y="1323"/>
                </a:cubicBezTo>
                <a:cubicBezTo>
                  <a:pt x="227" y="1330"/>
                  <a:pt x="227" y="1330"/>
                  <a:pt x="227" y="1330"/>
                </a:cubicBezTo>
                <a:cubicBezTo>
                  <a:pt x="234" y="1330"/>
                  <a:pt x="234" y="1330"/>
                  <a:pt x="234" y="1330"/>
                </a:cubicBezTo>
                <a:cubicBezTo>
                  <a:pt x="234" y="1323"/>
                  <a:pt x="234" y="1323"/>
                  <a:pt x="234" y="1323"/>
                </a:cubicBezTo>
                <a:moveTo>
                  <a:pt x="249" y="1323"/>
                </a:moveTo>
                <a:cubicBezTo>
                  <a:pt x="242" y="1323"/>
                  <a:pt x="242" y="1323"/>
                  <a:pt x="242" y="1323"/>
                </a:cubicBezTo>
                <a:cubicBezTo>
                  <a:pt x="242" y="1330"/>
                  <a:pt x="242" y="1330"/>
                  <a:pt x="242" y="1330"/>
                </a:cubicBezTo>
                <a:cubicBezTo>
                  <a:pt x="249" y="1330"/>
                  <a:pt x="249" y="1330"/>
                  <a:pt x="249" y="1330"/>
                </a:cubicBezTo>
                <a:cubicBezTo>
                  <a:pt x="249" y="1323"/>
                  <a:pt x="249" y="1323"/>
                  <a:pt x="249" y="1323"/>
                </a:cubicBezTo>
                <a:moveTo>
                  <a:pt x="263" y="1323"/>
                </a:moveTo>
                <a:cubicBezTo>
                  <a:pt x="256" y="1323"/>
                  <a:pt x="256" y="1323"/>
                  <a:pt x="256" y="1323"/>
                </a:cubicBezTo>
                <a:cubicBezTo>
                  <a:pt x="256" y="1330"/>
                  <a:pt x="256" y="1330"/>
                  <a:pt x="256" y="1330"/>
                </a:cubicBezTo>
                <a:cubicBezTo>
                  <a:pt x="263" y="1330"/>
                  <a:pt x="263" y="1330"/>
                  <a:pt x="263" y="1330"/>
                </a:cubicBezTo>
                <a:cubicBezTo>
                  <a:pt x="263" y="1323"/>
                  <a:pt x="263" y="1323"/>
                  <a:pt x="263" y="1323"/>
                </a:cubicBezTo>
                <a:moveTo>
                  <a:pt x="278" y="1323"/>
                </a:moveTo>
                <a:cubicBezTo>
                  <a:pt x="271" y="1323"/>
                  <a:pt x="271" y="1323"/>
                  <a:pt x="271" y="1323"/>
                </a:cubicBezTo>
                <a:cubicBezTo>
                  <a:pt x="271" y="1330"/>
                  <a:pt x="271" y="1330"/>
                  <a:pt x="271" y="1330"/>
                </a:cubicBezTo>
                <a:cubicBezTo>
                  <a:pt x="278" y="1330"/>
                  <a:pt x="278" y="1330"/>
                  <a:pt x="278" y="1330"/>
                </a:cubicBezTo>
                <a:cubicBezTo>
                  <a:pt x="278" y="1323"/>
                  <a:pt x="278" y="1323"/>
                  <a:pt x="278" y="1323"/>
                </a:cubicBezTo>
                <a:moveTo>
                  <a:pt x="293" y="1323"/>
                </a:moveTo>
                <a:cubicBezTo>
                  <a:pt x="286" y="1323"/>
                  <a:pt x="286" y="1323"/>
                  <a:pt x="286" y="1323"/>
                </a:cubicBezTo>
                <a:cubicBezTo>
                  <a:pt x="286" y="1330"/>
                  <a:pt x="286" y="1330"/>
                  <a:pt x="286" y="1330"/>
                </a:cubicBezTo>
                <a:cubicBezTo>
                  <a:pt x="293" y="1330"/>
                  <a:pt x="293" y="1330"/>
                  <a:pt x="293" y="1330"/>
                </a:cubicBezTo>
                <a:cubicBezTo>
                  <a:pt x="293" y="1323"/>
                  <a:pt x="293" y="1323"/>
                  <a:pt x="293" y="1323"/>
                </a:cubicBezTo>
                <a:moveTo>
                  <a:pt x="308" y="1323"/>
                </a:moveTo>
                <a:cubicBezTo>
                  <a:pt x="301" y="1323"/>
                  <a:pt x="301" y="1323"/>
                  <a:pt x="301" y="1323"/>
                </a:cubicBezTo>
                <a:cubicBezTo>
                  <a:pt x="301" y="1330"/>
                  <a:pt x="301" y="1330"/>
                  <a:pt x="301" y="1330"/>
                </a:cubicBezTo>
                <a:cubicBezTo>
                  <a:pt x="308" y="1330"/>
                  <a:pt x="308" y="1330"/>
                  <a:pt x="308" y="1330"/>
                </a:cubicBezTo>
                <a:cubicBezTo>
                  <a:pt x="308" y="1323"/>
                  <a:pt x="308" y="1323"/>
                  <a:pt x="308" y="1323"/>
                </a:cubicBezTo>
                <a:moveTo>
                  <a:pt x="322" y="1323"/>
                </a:moveTo>
                <a:cubicBezTo>
                  <a:pt x="315" y="1323"/>
                  <a:pt x="315" y="1323"/>
                  <a:pt x="315" y="1323"/>
                </a:cubicBezTo>
                <a:cubicBezTo>
                  <a:pt x="315" y="1330"/>
                  <a:pt x="315" y="1330"/>
                  <a:pt x="315" y="1330"/>
                </a:cubicBezTo>
                <a:cubicBezTo>
                  <a:pt x="322" y="1330"/>
                  <a:pt x="322" y="1330"/>
                  <a:pt x="322" y="1330"/>
                </a:cubicBezTo>
                <a:cubicBezTo>
                  <a:pt x="322" y="1323"/>
                  <a:pt x="322" y="1323"/>
                  <a:pt x="322" y="1323"/>
                </a:cubicBezTo>
                <a:moveTo>
                  <a:pt x="337" y="1323"/>
                </a:moveTo>
                <a:cubicBezTo>
                  <a:pt x="330" y="1323"/>
                  <a:pt x="330" y="1323"/>
                  <a:pt x="330" y="1323"/>
                </a:cubicBezTo>
                <a:cubicBezTo>
                  <a:pt x="330" y="1330"/>
                  <a:pt x="330" y="1330"/>
                  <a:pt x="330" y="1330"/>
                </a:cubicBezTo>
                <a:cubicBezTo>
                  <a:pt x="337" y="1330"/>
                  <a:pt x="337" y="1330"/>
                  <a:pt x="337" y="1330"/>
                </a:cubicBezTo>
                <a:cubicBezTo>
                  <a:pt x="337" y="1323"/>
                  <a:pt x="337" y="1323"/>
                  <a:pt x="337" y="1323"/>
                </a:cubicBezTo>
                <a:moveTo>
                  <a:pt x="352" y="1323"/>
                </a:moveTo>
                <a:cubicBezTo>
                  <a:pt x="345" y="1323"/>
                  <a:pt x="345" y="1323"/>
                  <a:pt x="345" y="1323"/>
                </a:cubicBezTo>
                <a:cubicBezTo>
                  <a:pt x="345" y="1330"/>
                  <a:pt x="345" y="1330"/>
                  <a:pt x="345" y="1330"/>
                </a:cubicBezTo>
                <a:cubicBezTo>
                  <a:pt x="352" y="1330"/>
                  <a:pt x="352" y="1330"/>
                  <a:pt x="352" y="1330"/>
                </a:cubicBezTo>
                <a:cubicBezTo>
                  <a:pt x="352" y="1323"/>
                  <a:pt x="352" y="1323"/>
                  <a:pt x="352" y="1323"/>
                </a:cubicBezTo>
                <a:moveTo>
                  <a:pt x="367" y="1323"/>
                </a:moveTo>
                <a:cubicBezTo>
                  <a:pt x="360" y="1323"/>
                  <a:pt x="360" y="1323"/>
                  <a:pt x="360" y="1323"/>
                </a:cubicBezTo>
                <a:cubicBezTo>
                  <a:pt x="360" y="1330"/>
                  <a:pt x="360" y="1330"/>
                  <a:pt x="360" y="1330"/>
                </a:cubicBezTo>
                <a:cubicBezTo>
                  <a:pt x="367" y="1330"/>
                  <a:pt x="367" y="1330"/>
                  <a:pt x="367" y="1330"/>
                </a:cubicBezTo>
                <a:cubicBezTo>
                  <a:pt x="367" y="1323"/>
                  <a:pt x="367" y="1323"/>
                  <a:pt x="367" y="1323"/>
                </a:cubicBezTo>
                <a:moveTo>
                  <a:pt x="381" y="1323"/>
                </a:moveTo>
                <a:cubicBezTo>
                  <a:pt x="374" y="1323"/>
                  <a:pt x="374" y="1323"/>
                  <a:pt x="374" y="1323"/>
                </a:cubicBezTo>
                <a:cubicBezTo>
                  <a:pt x="374" y="1330"/>
                  <a:pt x="374" y="1330"/>
                  <a:pt x="374" y="1330"/>
                </a:cubicBezTo>
                <a:cubicBezTo>
                  <a:pt x="381" y="1330"/>
                  <a:pt x="381" y="1330"/>
                  <a:pt x="381" y="1330"/>
                </a:cubicBezTo>
                <a:cubicBezTo>
                  <a:pt x="381" y="1323"/>
                  <a:pt x="381" y="1323"/>
                  <a:pt x="381" y="1323"/>
                </a:cubicBezTo>
                <a:moveTo>
                  <a:pt x="396" y="1323"/>
                </a:moveTo>
                <a:cubicBezTo>
                  <a:pt x="389" y="1323"/>
                  <a:pt x="389" y="1323"/>
                  <a:pt x="389" y="1323"/>
                </a:cubicBezTo>
                <a:cubicBezTo>
                  <a:pt x="389" y="1330"/>
                  <a:pt x="389" y="1330"/>
                  <a:pt x="389" y="1330"/>
                </a:cubicBezTo>
                <a:cubicBezTo>
                  <a:pt x="396" y="1330"/>
                  <a:pt x="396" y="1330"/>
                  <a:pt x="396" y="1330"/>
                </a:cubicBezTo>
                <a:cubicBezTo>
                  <a:pt x="396" y="1323"/>
                  <a:pt x="396" y="1323"/>
                  <a:pt x="396" y="1323"/>
                </a:cubicBezTo>
                <a:moveTo>
                  <a:pt x="411" y="1323"/>
                </a:moveTo>
                <a:cubicBezTo>
                  <a:pt x="404" y="1323"/>
                  <a:pt x="404" y="1323"/>
                  <a:pt x="404" y="1323"/>
                </a:cubicBezTo>
                <a:cubicBezTo>
                  <a:pt x="404" y="1330"/>
                  <a:pt x="404" y="1330"/>
                  <a:pt x="404" y="1330"/>
                </a:cubicBezTo>
                <a:cubicBezTo>
                  <a:pt x="411" y="1330"/>
                  <a:pt x="411" y="1330"/>
                  <a:pt x="411" y="1330"/>
                </a:cubicBezTo>
                <a:cubicBezTo>
                  <a:pt x="411" y="1323"/>
                  <a:pt x="411" y="1323"/>
                  <a:pt x="411" y="1323"/>
                </a:cubicBezTo>
                <a:moveTo>
                  <a:pt x="426" y="1323"/>
                </a:moveTo>
                <a:cubicBezTo>
                  <a:pt x="419" y="1323"/>
                  <a:pt x="419" y="1323"/>
                  <a:pt x="419" y="1323"/>
                </a:cubicBezTo>
                <a:cubicBezTo>
                  <a:pt x="419" y="1330"/>
                  <a:pt x="419" y="1330"/>
                  <a:pt x="419" y="1330"/>
                </a:cubicBezTo>
                <a:cubicBezTo>
                  <a:pt x="426" y="1330"/>
                  <a:pt x="426" y="1330"/>
                  <a:pt x="426" y="1330"/>
                </a:cubicBezTo>
                <a:cubicBezTo>
                  <a:pt x="426" y="1323"/>
                  <a:pt x="426" y="1323"/>
                  <a:pt x="426" y="1323"/>
                </a:cubicBezTo>
                <a:moveTo>
                  <a:pt x="440" y="1323"/>
                </a:moveTo>
                <a:cubicBezTo>
                  <a:pt x="433" y="1323"/>
                  <a:pt x="433" y="1323"/>
                  <a:pt x="433" y="1323"/>
                </a:cubicBezTo>
                <a:cubicBezTo>
                  <a:pt x="433" y="1330"/>
                  <a:pt x="433" y="1330"/>
                  <a:pt x="433" y="1330"/>
                </a:cubicBezTo>
                <a:cubicBezTo>
                  <a:pt x="440" y="1330"/>
                  <a:pt x="440" y="1330"/>
                  <a:pt x="440" y="1330"/>
                </a:cubicBezTo>
                <a:cubicBezTo>
                  <a:pt x="440" y="1323"/>
                  <a:pt x="440" y="1323"/>
                  <a:pt x="440" y="1323"/>
                </a:cubicBezTo>
                <a:moveTo>
                  <a:pt x="455" y="1323"/>
                </a:moveTo>
                <a:cubicBezTo>
                  <a:pt x="448" y="1323"/>
                  <a:pt x="448" y="1323"/>
                  <a:pt x="448" y="1323"/>
                </a:cubicBezTo>
                <a:cubicBezTo>
                  <a:pt x="448" y="1330"/>
                  <a:pt x="448" y="1330"/>
                  <a:pt x="448" y="1330"/>
                </a:cubicBezTo>
                <a:cubicBezTo>
                  <a:pt x="455" y="1330"/>
                  <a:pt x="455" y="1330"/>
                  <a:pt x="455" y="1330"/>
                </a:cubicBezTo>
                <a:cubicBezTo>
                  <a:pt x="455" y="1323"/>
                  <a:pt x="455" y="1323"/>
                  <a:pt x="455" y="1323"/>
                </a:cubicBezTo>
                <a:moveTo>
                  <a:pt x="470" y="1323"/>
                </a:moveTo>
                <a:cubicBezTo>
                  <a:pt x="463" y="1323"/>
                  <a:pt x="463" y="1323"/>
                  <a:pt x="463" y="1323"/>
                </a:cubicBezTo>
                <a:cubicBezTo>
                  <a:pt x="463" y="1330"/>
                  <a:pt x="463" y="1330"/>
                  <a:pt x="463" y="1330"/>
                </a:cubicBezTo>
                <a:cubicBezTo>
                  <a:pt x="470" y="1330"/>
                  <a:pt x="470" y="1330"/>
                  <a:pt x="470" y="1330"/>
                </a:cubicBezTo>
                <a:cubicBezTo>
                  <a:pt x="470" y="1323"/>
                  <a:pt x="470" y="1323"/>
                  <a:pt x="470" y="1323"/>
                </a:cubicBezTo>
                <a:moveTo>
                  <a:pt x="485" y="1323"/>
                </a:moveTo>
                <a:cubicBezTo>
                  <a:pt x="478" y="1323"/>
                  <a:pt x="478" y="1323"/>
                  <a:pt x="478" y="1323"/>
                </a:cubicBezTo>
                <a:cubicBezTo>
                  <a:pt x="478" y="1330"/>
                  <a:pt x="478" y="1330"/>
                  <a:pt x="478" y="1330"/>
                </a:cubicBezTo>
                <a:cubicBezTo>
                  <a:pt x="485" y="1330"/>
                  <a:pt x="485" y="1330"/>
                  <a:pt x="485" y="1330"/>
                </a:cubicBezTo>
                <a:cubicBezTo>
                  <a:pt x="485" y="1323"/>
                  <a:pt x="485" y="1323"/>
                  <a:pt x="485" y="1323"/>
                </a:cubicBezTo>
                <a:moveTo>
                  <a:pt x="499" y="1323"/>
                </a:moveTo>
                <a:cubicBezTo>
                  <a:pt x="492" y="1323"/>
                  <a:pt x="492" y="1323"/>
                  <a:pt x="492" y="1323"/>
                </a:cubicBezTo>
                <a:cubicBezTo>
                  <a:pt x="492" y="1330"/>
                  <a:pt x="492" y="1330"/>
                  <a:pt x="492" y="1330"/>
                </a:cubicBezTo>
                <a:cubicBezTo>
                  <a:pt x="499" y="1330"/>
                  <a:pt x="499" y="1330"/>
                  <a:pt x="499" y="1330"/>
                </a:cubicBezTo>
                <a:cubicBezTo>
                  <a:pt x="499" y="1323"/>
                  <a:pt x="499" y="1323"/>
                  <a:pt x="499" y="1323"/>
                </a:cubicBezTo>
                <a:moveTo>
                  <a:pt x="514" y="1323"/>
                </a:moveTo>
                <a:cubicBezTo>
                  <a:pt x="507" y="1323"/>
                  <a:pt x="507" y="1323"/>
                  <a:pt x="507" y="1323"/>
                </a:cubicBezTo>
                <a:cubicBezTo>
                  <a:pt x="507" y="1330"/>
                  <a:pt x="507" y="1330"/>
                  <a:pt x="507" y="1330"/>
                </a:cubicBezTo>
                <a:cubicBezTo>
                  <a:pt x="514" y="1330"/>
                  <a:pt x="514" y="1330"/>
                  <a:pt x="514" y="1330"/>
                </a:cubicBezTo>
                <a:cubicBezTo>
                  <a:pt x="514" y="1323"/>
                  <a:pt x="514" y="1323"/>
                  <a:pt x="514" y="1323"/>
                </a:cubicBezTo>
                <a:moveTo>
                  <a:pt x="529" y="1323"/>
                </a:moveTo>
                <a:cubicBezTo>
                  <a:pt x="522" y="1323"/>
                  <a:pt x="522" y="1323"/>
                  <a:pt x="522" y="1323"/>
                </a:cubicBezTo>
                <a:cubicBezTo>
                  <a:pt x="522" y="1330"/>
                  <a:pt x="522" y="1330"/>
                  <a:pt x="522" y="1330"/>
                </a:cubicBezTo>
                <a:cubicBezTo>
                  <a:pt x="529" y="1330"/>
                  <a:pt x="529" y="1330"/>
                  <a:pt x="529" y="1330"/>
                </a:cubicBezTo>
                <a:cubicBezTo>
                  <a:pt x="529" y="1323"/>
                  <a:pt x="529" y="1323"/>
                  <a:pt x="529" y="1323"/>
                </a:cubicBezTo>
                <a:moveTo>
                  <a:pt x="219" y="1308"/>
                </a:moveTo>
                <a:cubicBezTo>
                  <a:pt x="212" y="1308"/>
                  <a:pt x="212" y="1308"/>
                  <a:pt x="212" y="1308"/>
                </a:cubicBezTo>
                <a:cubicBezTo>
                  <a:pt x="212" y="1315"/>
                  <a:pt x="212" y="1315"/>
                  <a:pt x="212" y="1315"/>
                </a:cubicBezTo>
                <a:cubicBezTo>
                  <a:pt x="219" y="1315"/>
                  <a:pt x="219" y="1315"/>
                  <a:pt x="219" y="1315"/>
                </a:cubicBezTo>
                <a:cubicBezTo>
                  <a:pt x="219" y="1308"/>
                  <a:pt x="219" y="1308"/>
                  <a:pt x="219" y="1308"/>
                </a:cubicBezTo>
                <a:moveTo>
                  <a:pt x="234" y="1308"/>
                </a:moveTo>
                <a:cubicBezTo>
                  <a:pt x="227" y="1308"/>
                  <a:pt x="227" y="1308"/>
                  <a:pt x="227" y="1308"/>
                </a:cubicBezTo>
                <a:cubicBezTo>
                  <a:pt x="227" y="1315"/>
                  <a:pt x="227" y="1315"/>
                  <a:pt x="227" y="1315"/>
                </a:cubicBezTo>
                <a:cubicBezTo>
                  <a:pt x="234" y="1315"/>
                  <a:pt x="234" y="1315"/>
                  <a:pt x="234" y="1315"/>
                </a:cubicBezTo>
                <a:cubicBezTo>
                  <a:pt x="234" y="1308"/>
                  <a:pt x="234" y="1308"/>
                  <a:pt x="234" y="1308"/>
                </a:cubicBezTo>
                <a:moveTo>
                  <a:pt x="249" y="1308"/>
                </a:moveTo>
                <a:cubicBezTo>
                  <a:pt x="242" y="1308"/>
                  <a:pt x="242" y="1308"/>
                  <a:pt x="242" y="1308"/>
                </a:cubicBezTo>
                <a:cubicBezTo>
                  <a:pt x="242" y="1315"/>
                  <a:pt x="242" y="1315"/>
                  <a:pt x="242" y="1315"/>
                </a:cubicBezTo>
                <a:cubicBezTo>
                  <a:pt x="249" y="1315"/>
                  <a:pt x="249" y="1315"/>
                  <a:pt x="249" y="1315"/>
                </a:cubicBezTo>
                <a:cubicBezTo>
                  <a:pt x="249" y="1308"/>
                  <a:pt x="249" y="1308"/>
                  <a:pt x="249" y="1308"/>
                </a:cubicBezTo>
                <a:moveTo>
                  <a:pt x="263" y="1308"/>
                </a:moveTo>
                <a:cubicBezTo>
                  <a:pt x="256" y="1308"/>
                  <a:pt x="256" y="1308"/>
                  <a:pt x="256" y="1308"/>
                </a:cubicBezTo>
                <a:cubicBezTo>
                  <a:pt x="256" y="1315"/>
                  <a:pt x="256" y="1315"/>
                  <a:pt x="256" y="1315"/>
                </a:cubicBezTo>
                <a:cubicBezTo>
                  <a:pt x="263" y="1315"/>
                  <a:pt x="263" y="1315"/>
                  <a:pt x="263" y="1315"/>
                </a:cubicBezTo>
                <a:cubicBezTo>
                  <a:pt x="263" y="1308"/>
                  <a:pt x="263" y="1308"/>
                  <a:pt x="263" y="1308"/>
                </a:cubicBezTo>
                <a:moveTo>
                  <a:pt x="278" y="1308"/>
                </a:moveTo>
                <a:cubicBezTo>
                  <a:pt x="271" y="1308"/>
                  <a:pt x="271" y="1308"/>
                  <a:pt x="271" y="1308"/>
                </a:cubicBezTo>
                <a:cubicBezTo>
                  <a:pt x="271" y="1315"/>
                  <a:pt x="271" y="1315"/>
                  <a:pt x="271" y="1315"/>
                </a:cubicBezTo>
                <a:cubicBezTo>
                  <a:pt x="278" y="1315"/>
                  <a:pt x="278" y="1315"/>
                  <a:pt x="278" y="1315"/>
                </a:cubicBezTo>
                <a:cubicBezTo>
                  <a:pt x="278" y="1308"/>
                  <a:pt x="278" y="1308"/>
                  <a:pt x="278" y="1308"/>
                </a:cubicBezTo>
                <a:moveTo>
                  <a:pt x="293" y="1308"/>
                </a:moveTo>
                <a:cubicBezTo>
                  <a:pt x="286" y="1308"/>
                  <a:pt x="286" y="1308"/>
                  <a:pt x="286" y="1308"/>
                </a:cubicBezTo>
                <a:cubicBezTo>
                  <a:pt x="286" y="1315"/>
                  <a:pt x="286" y="1315"/>
                  <a:pt x="286" y="1315"/>
                </a:cubicBezTo>
                <a:cubicBezTo>
                  <a:pt x="293" y="1315"/>
                  <a:pt x="293" y="1315"/>
                  <a:pt x="293" y="1315"/>
                </a:cubicBezTo>
                <a:cubicBezTo>
                  <a:pt x="293" y="1308"/>
                  <a:pt x="293" y="1308"/>
                  <a:pt x="293" y="1308"/>
                </a:cubicBezTo>
                <a:moveTo>
                  <a:pt x="308" y="1308"/>
                </a:moveTo>
                <a:cubicBezTo>
                  <a:pt x="301" y="1308"/>
                  <a:pt x="301" y="1308"/>
                  <a:pt x="301" y="1308"/>
                </a:cubicBezTo>
                <a:cubicBezTo>
                  <a:pt x="301" y="1315"/>
                  <a:pt x="301" y="1315"/>
                  <a:pt x="301" y="1315"/>
                </a:cubicBezTo>
                <a:cubicBezTo>
                  <a:pt x="308" y="1315"/>
                  <a:pt x="308" y="1315"/>
                  <a:pt x="308" y="1315"/>
                </a:cubicBezTo>
                <a:cubicBezTo>
                  <a:pt x="308" y="1308"/>
                  <a:pt x="308" y="1308"/>
                  <a:pt x="308" y="1308"/>
                </a:cubicBezTo>
                <a:moveTo>
                  <a:pt x="322" y="1308"/>
                </a:moveTo>
                <a:cubicBezTo>
                  <a:pt x="315" y="1308"/>
                  <a:pt x="315" y="1308"/>
                  <a:pt x="315" y="1308"/>
                </a:cubicBezTo>
                <a:cubicBezTo>
                  <a:pt x="315" y="1315"/>
                  <a:pt x="315" y="1315"/>
                  <a:pt x="315" y="1315"/>
                </a:cubicBezTo>
                <a:cubicBezTo>
                  <a:pt x="322" y="1315"/>
                  <a:pt x="322" y="1315"/>
                  <a:pt x="322" y="1315"/>
                </a:cubicBezTo>
                <a:cubicBezTo>
                  <a:pt x="322" y="1308"/>
                  <a:pt x="322" y="1308"/>
                  <a:pt x="322" y="1308"/>
                </a:cubicBezTo>
                <a:moveTo>
                  <a:pt x="337" y="1308"/>
                </a:moveTo>
                <a:cubicBezTo>
                  <a:pt x="330" y="1308"/>
                  <a:pt x="330" y="1308"/>
                  <a:pt x="330" y="1308"/>
                </a:cubicBezTo>
                <a:cubicBezTo>
                  <a:pt x="330" y="1315"/>
                  <a:pt x="330" y="1315"/>
                  <a:pt x="330" y="1315"/>
                </a:cubicBezTo>
                <a:cubicBezTo>
                  <a:pt x="337" y="1315"/>
                  <a:pt x="337" y="1315"/>
                  <a:pt x="337" y="1315"/>
                </a:cubicBezTo>
                <a:cubicBezTo>
                  <a:pt x="337" y="1308"/>
                  <a:pt x="337" y="1308"/>
                  <a:pt x="337" y="1308"/>
                </a:cubicBezTo>
                <a:moveTo>
                  <a:pt x="352" y="1308"/>
                </a:moveTo>
                <a:cubicBezTo>
                  <a:pt x="345" y="1308"/>
                  <a:pt x="345" y="1308"/>
                  <a:pt x="345" y="1308"/>
                </a:cubicBezTo>
                <a:cubicBezTo>
                  <a:pt x="345" y="1315"/>
                  <a:pt x="345" y="1315"/>
                  <a:pt x="345" y="1315"/>
                </a:cubicBezTo>
                <a:cubicBezTo>
                  <a:pt x="352" y="1315"/>
                  <a:pt x="352" y="1315"/>
                  <a:pt x="352" y="1315"/>
                </a:cubicBezTo>
                <a:cubicBezTo>
                  <a:pt x="352" y="1308"/>
                  <a:pt x="352" y="1308"/>
                  <a:pt x="352" y="1308"/>
                </a:cubicBezTo>
                <a:moveTo>
                  <a:pt x="367" y="1308"/>
                </a:moveTo>
                <a:cubicBezTo>
                  <a:pt x="360" y="1308"/>
                  <a:pt x="360" y="1308"/>
                  <a:pt x="360" y="1308"/>
                </a:cubicBezTo>
                <a:cubicBezTo>
                  <a:pt x="360" y="1315"/>
                  <a:pt x="360" y="1315"/>
                  <a:pt x="360" y="1315"/>
                </a:cubicBezTo>
                <a:cubicBezTo>
                  <a:pt x="367" y="1315"/>
                  <a:pt x="367" y="1315"/>
                  <a:pt x="367" y="1315"/>
                </a:cubicBezTo>
                <a:cubicBezTo>
                  <a:pt x="367" y="1308"/>
                  <a:pt x="367" y="1308"/>
                  <a:pt x="367" y="1308"/>
                </a:cubicBezTo>
                <a:moveTo>
                  <a:pt x="381" y="1308"/>
                </a:moveTo>
                <a:cubicBezTo>
                  <a:pt x="374" y="1308"/>
                  <a:pt x="374" y="1308"/>
                  <a:pt x="374" y="1308"/>
                </a:cubicBezTo>
                <a:cubicBezTo>
                  <a:pt x="374" y="1315"/>
                  <a:pt x="374" y="1315"/>
                  <a:pt x="374" y="1315"/>
                </a:cubicBezTo>
                <a:cubicBezTo>
                  <a:pt x="381" y="1315"/>
                  <a:pt x="381" y="1315"/>
                  <a:pt x="381" y="1315"/>
                </a:cubicBezTo>
                <a:cubicBezTo>
                  <a:pt x="381" y="1308"/>
                  <a:pt x="381" y="1308"/>
                  <a:pt x="381" y="1308"/>
                </a:cubicBezTo>
                <a:moveTo>
                  <a:pt x="396" y="1308"/>
                </a:moveTo>
                <a:cubicBezTo>
                  <a:pt x="389" y="1308"/>
                  <a:pt x="389" y="1308"/>
                  <a:pt x="389" y="1308"/>
                </a:cubicBezTo>
                <a:cubicBezTo>
                  <a:pt x="389" y="1315"/>
                  <a:pt x="389" y="1315"/>
                  <a:pt x="389" y="1315"/>
                </a:cubicBezTo>
                <a:cubicBezTo>
                  <a:pt x="396" y="1315"/>
                  <a:pt x="396" y="1315"/>
                  <a:pt x="396" y="1315"/>
                </a:cubicBezTo>
                <a:cubicBezTo>
                  <a:pt x="396" y="1308"/>
                  <a:pt x="396" y="1308"/>
                  <a:pt x="396" y="1308"/>
                </a:cubicBezTo>
                <a:moveTo>
                  <a:pt x="411" y="1308"/>
                </a:moveTo>
                <a:cubicBezTo>
                  <a:pt x="404" y="1308"/>
                  <a:pt x="404" y="1308"/>
                  <a:pt x="404" y="1308"/>
                </a:cubicBezTo>
                <a:cubicBezTo>
                  <a:pt x="404" y="1315"/>
                  <a:pt x="404" y="1315"/>
                  <a:pt x="404" y="1315"/>
                </a:cubicBezTo>
                <a:cubicBezTo>
                  <a:pt x="411" y="1315"/>
                  <a:pt x="411" y="1315"/>
                  <a:pt x="411" y="1315"/>
                </a:cubicBezTo>
                <a:cubicBezTo>
                  <a:pt x="411" y="1308"/>
                  <a:pt x="411" y="1308"/>
                  <a:pt x="411" y="1308"/>
                </a:cubicBezTo>
                <a:moveTo>
                  <a:pt x="426" y="1308"/>
                </a:moveTo>
                <a:cubicBezTo>
                  <a:pt x="419" y="1308"/>
                  <a:pt x="419" y="1308"/>
                  <a:pt x="419" y="1308"/>
                </a:cubicBezTo>
                <a:cubicBezTo>
                  <a:pt x="419" y="1315"/>
                  <a:pt x="419" y="1315"/>
                  <a:pt x="419" y="1315"/>
                </a:cubicBezTo>
                <a:cubicBezTo>
                  <a:pt x="426" y="1315"/>
                  <a:pt x="426" y="1315"/>
                  <a:pt x="426" y="1315"/>
                </a:cubicBezTo>
                <a:cubicBezTo>
                  <a:pt x="426" y="1308"/>
                  <a:pt x="426" y="1308"/>
                  <a:pt x="426" y="1308"/>
                </a:cubicBezTo>
                <a:moveTo>
                  <a:pt x="440" y="1308"/>
                </a:moveTo>
                <a:cubicBezTo>
                  <a:pt x="433" y="1308"/>
                  <a:pt x="433" y="1308"/>
                  <a:pt x="433" y="1308"/>
                </a:cubicBezTo>
                <a:cubicBezTo>
                  <a:pt x="433" y="1315"/>
                  <a:pt x="433" y="1315"/>
                  <a:pt x="433" y="1315"/>
                </a:cubicBezTo>
                <a:cubicBezTo>
                  <a:pt x="440" y="1315"/>
                  <a:pt x="440" y="1315"/>
                  <a:pt x="440" y="1315"/>
                </a:cubicBezTo>
                <a:cubicBezTo>
                  <a:pt x="440" y="1308"/>
                  <a:pt x="440" y="1308"/>
                  <a:pt x="440" y="1308"/>
                </a:cubicBezTo>
                <a:moveTo>
                  <a:pt x="455" y="1308"/>
                </a:moveTo>
                <a:cubicBezTo>
                  <a:pt x="448" y="1308"/>
                  <a:pt x="448" y="1308"/>
                  <a:pt x="448" y="1308"/>
                </a:cubicBezTo>
                <a:cubicBezTo>
                  <a:pt x="448" y="1315"/>
                  <a:pt x="448" y="1315"/>
                  <a:pt x="448" y="1315"/>
                </a:cubicBezTo>
                <a:cubicBezTo>
                  <a:pt x="455" y="1315"/>
                  <a:pt x="455" y="1315"/>
                  <a:pt x="455" y="1315"/>
                </a:cubicBezTo>
                <a:cubicBezTo>
                  <a:pt x="455" y="1308"/>
                  <a:pt x="455" y="1308"/>
                  <a:pt x="455" y="1308"/>
                </a:cubicBezTo>
                <a:moveTo>
                  <a:pt x="470" y="1308"/>
                </a:moveTo>
                <a:cubicBezTo>
                  <a:pt x="463" y="1308"/>
                  <a:pt x="463" y="1308"/>
                  <a:pt x="463" y="1308"/>
                </a:cubicBezTo>
                <a:cubicBezTo>
                  <a:pt x="463" y="1315"/>
                  <a:pt x="463" y="1315"/>
                  <a:pt x="463" y="1315"/>
                </a:cubicBezTo>
                <a:cubicBezTo>
                  <a:pt x="470" y="1315"/>
                  <a:pt x="470" y="1315"/>
                  <a:pt x="470" y="1315"/>
                </a:cubicBezTo>
                <a:cubicBezTo>
                  <a:pt x="470" y="1308"/>
                  <a:pt x="470" y="1308"/>
                  <a:pt x="470" y="1308"/>
                </a:cubicBezTo>
                <a:moveTo>
                  <a:pt x="485" y="1308"/>
                </a:moveTo>
                <a:cubicBezTo>
                  <a:pt x="478" y="1308"/>
                  <a:pt x="478" y="1308"/>
                  <a:pt x="478" y="1308"/>
                </a:cubicBezTo>
                <a:cubicBezTo>
                  <a:pt x="478" y="1315"/>
                  <a:pt x="478" y="1315"/>
                  <a:pt x="478" y="1315"/>
                </a:cubicBezTo>
                <a:cubicBezTo>
                  <a:pt x="485" y="1315"/>
                  <a:pt x="485" y="1315"/>
                  <a:pt x="485" y="1315"/>
                </a:cubicBezTo>
                <a:cubicBezTo>
                  <a:pt x="485" y="1308"/>
                  <a:pt x="485" y="1308"/>
                  <a:pt x="485" y="1308"/>
                </a:cubicBezTo>
                <a:moveTo>
                  <a:pt x="499" y="1308"/>
                </a:moveTo>
                <a:cubicBezTo>
                  <a:pt x="492" y="1308"/>
                  <a:pt x="492" y="1308"/>
                  <a:pt x="492" y="1308"/>
                </a:cubicBezTo>
                <a:cubicBezTo>
                  <a:pt x="492" y="1315"/>
                  <a:pt x="492" y="1315"/>
                  <a:pt x="492" y="1315"/>
                </a:cubicBezTo>
                <a:cubicBezTo>
                  <a:pt x="499" y="1315"/>
                  <a:pt x="499" y="1315"/>
                  <a:pt x="499" y="1315"/>
                </a:cubicBezTo>
                <a:cubicBezTo>
                  <a:pt x="499" y="1308"/>
                  <a:pt x="499" y="1308"/>
                  <a:pt x="499" y="1308"/>
                </a:cubicBezTo>
                <a:moveTo>
                  <a:pt x="514" y="1308"/>
                </a:moveTo>
                <a:cubicBezTo>
                  <a:pt x="507" y="1308"/>
                  <a:pt x="507" y="1308"/>
                  <a:pt x="507" y="1308"/>
                </a:cubicBezTo>
                <a:cubicBezTo>
                  <a:pt x="507" y="1315"/>
                  <a:pt x="507" y="1315"/>
                  <a:pt x="507" y="1315"/>
                </a:cubicBezTo>
                <a:cubicBezTo>
                  <a:pt x="514" y="1315"/>
                  <a:pt x="514" y="1315"/>
                  <a:pt x="514" y="1315"/>
                </a:cubicBezTo>
                <a:cubicBezTo>
                  <a:pt x="514" y="1308"/>
                  <a:pt x="514" y="1308"/>
                  <a:pt x="514" y="1308"/>
                </a:cubicBezTo>
                <a:moveTo>
                  <a:pt x="529" y="1308"/>
                </a:moveTo>
                <a:cubicBezTo>
                  <a:pt x="522" y="1308"/>
                  <a:pt x="522" y="1308"/>
                  <a:pt x="522" y="1308"/>
                </a:cubicBezTo>
                <a:cubicBezTo>
                  <a:pt x="522" y="1315"/>
                  <a:pt x="522" y="1315"/>
                  <a:pt x="522" y="1315"/>
                </a:cubicBezTo>
                <a:cubicBezTo>
                  <a:pt x="529" y="1315"/>
                  <a:pt x="529" y="1315"/>
                  <a:pt x="529" y="1315"/>
                </a:cubicBezTo>
                <a:cubicBezTo>
                  <a:pt x="529" y="1308"/>
                  <a:pt x="529" y="1308"/>
                  <a:pt x="529" y="1308"/>
                </a:cubicBezTo>
                <a:moveTo>
                  <a:pt x="204" y="1294"/>
                </a:moveTo>
                <a:cubicBezTo>
                  <a:pt x="197" y="1294"/>
                  <a:pt x="197" y="1294"/>
                  <a:pt x="197" y="1294"/>
                </a:cubicBezTo>
                <a:cubicBezTo>
                  <a:pt x="197" y="1301"/>
                  <a:pt x="197" y="1301"/>
                  <a:pt x="197" y="1301"/>
                </a:cubicBezTo>
                <a:cubicBezTo>
                  <a:pt x="204" y="1301"/>
                  <a:pt x="204" y="1301"/>
                  <a:pt x="204" y="1301"/>
                </a:cubicBezTo>
                <a:cubicBezTo>
                  <a:pt x="204" y="1294"/>
                  <a:pt x="204" y="1294"/>
                  <a:pt x="204" y="1294"/>
                </a:cubicBezTo>
                <a:moveTo>
                  <a:pt x="219" y="1294"/>
                </a:moveTo>
                <a:cubicBezTo>
                  <a:pt x="212" y="1294"/>
                  <a:pt x="212" y="1294"/>
                  <a:pt x="212" y="1294"/>
                </a:cubicBezTo>
                <a:cubicBezTo>
                  <a:pt x="212" y="1301"/>
                  <a:pt x="212" y="1301"/>
                  <a:pt x="212" y="1301"/>
                </a:cubicBezTo>
                <a:cubicBezTo>
                  <a:pt x="219" y="1301"/>
                  <a:pt x="219" y="1301"/>
                  <a:pt x="219" y="1301"/>
                </a:cubicBezTo>
                <a:cubicBezTo>
                  <a:pt x="219" y="1294"/>
                  <a:pt x="219" y="1294"/>
                  <a:pt x="219" y="1294"/>
                </a:cubicBezTo>
                <a:moveTo>
                  <a:pt x="234" y="1294"/>
                </a:moveTo>
                <a:cubicBezTo>
                  <a:pt x="227" y="1294"/>
                  <a:pt x="227" y="1294"/>
                  <a:pt x="227" y="1294"/>
                </a:cubicBezTo>
                <a:cubicBezTo>
                  <a:pt x="227" y="1301"/>
                  <a:pt x="227" y="1301"/>
                  <a:pt x="227" y="1301"/>
                </a:cubicBezTo>
                <a:cubicBezTo>
                  <a:pt x="234" y="1301"/>
                  <a:pt x="234" y="1301"/>
                  <a:pt x="234" y="1301"/>
                </a:cubicBezTo>
                <a:cubicBezTo>
                  <a:pt x="234" y="1294"/>
                  <a:pt x="234" y="1294"/>
                  <a:pt x="234" y="1294"/>
                </a:cubicBezTo>
                <a:moveTo>
                  <a:pt x="249" y="1294"/>
                </a:moveTo>
                <a:cubicBezTo>
                  <a:pt x="242" y="1294"/>
                  <a:pt x="242" y="1294"/>
                  <a:pt x="242" y="1294"/>
                </a:cubicBezTo>
                <a:cubicBezTo>
                  <a:pt x="242" y="1301"/>
                  <a:pt x="242" y="1301"/>
                  <a:pt x="242" y="1301"/>
                </a:cubicBezTo>
                <a:cubicBezTo>
                  <a:pt x="249" y="1301"/>
                  <a:pt x="249" y="1301"/>
                  <a:pt x="249" y="1301"/>
                </a:cubicBezTo>
                <a:cubicBezTo>
                  <a:pt x="249" y="1294"/>
                  <a:pt x="249" y="1294"/>
                  <a:pt x="249" y="1294"/>
                </a:cubicBezTo>
                <a:moveTo>
                  <a:pt x="263" y="1294"/>
                </a:moveTo>
                <a:cubicBezTo>
                  <a:pt x="256" y="1294"/>
                  <a:pt x="256" y="1294"/>
                  <a:pt x="256" y="1294"/>
                </a:cubicBezTo>
                <a:cubicBezTo>
                  <a:pt x="256" y="1301"/>
                  <a:pt x="256" y="1301"/>
                  <a:pt x="256" y="1301"/>
                </a:cubicBezTo>
                <a:cubicBezTo>
                  <a:pt x="263" y="1301"/>
                  <a:pt x="263" y="1301"/>
                  <a:pt x="263" y="1301"/>
                </a:cubicBezTo>
                <a:cubicBezTo>
                  <a:pt x="263" y="1294"/>
                  <a:pt x="263" y="1294"/>
                  <a:pt x="263" y="1294"/>
                </a:cubicBezTo>
                <a:moveTo>
                  <a:pt x="278" y="1294"/>
                </a:moveTo>
                <a:cubicBezTo>
                  <a:pt x="271" y="1294"/>
                  <a:pt x="271" y="1294"/>
                  <a:pt x="271" y="1294"/>
                </a:cubicBezTo>
                <a:cubicBezTo>
                  <a:pt x="271" y="1301"/>
                  <a:pt x="271" y="1301"/>
                  <a:pt x="271" y="1301"/>
                </a:cubicBezTo>
                <a:cubicBezTo>
                  <a:pt x="278" y="1301"/>
                  <a:pt x="278" y="1301"/>
                  <a:pt x="278" y="1301"/>
                </a:cubicBezTo>
                <a:cubicBezTo>
                  <a:pt x="278" y="1294"/>
                  <a:pt x="278" y="1294"/>
                  <a:pt x="278" y="1294"/>
                </a:cubicBezTo>
                <a:moveTo>
                  <a:pt x="293" y="1294"/>
                </a:moveTo>
                <a:cubicBezTo>
                  <a:pt x="286" y="1294"/>
                  <a:pt x="286" y="1294"/>
                  <a:pt x="286" y="1294"/>
                </a:cubicBezTo>
                <a:cubicBezTo>
                  <a:pt x="286" y="1301"/>
                  <a:pt x="286" y="1301"/>
                  <a:pt x="286" y="1301"/>
                </a:cubicBezTo>
                <a:cubicBezTo>
                  <a:pt x="293" y="1301"/>
                  <a:pt x="293" y="1301"/>
                  <a:pt x="293" y="1301"/>
                </a:cubicBezTo>
                <a:cubicBezTo>
                  <a:pt x="293" y="1294"/>
                  <a:pt x="293" y="1294"/>
                  <a:pt x="293" y="1294"/>
                </a:cubicBezTo>
                <a:moveTo>
                  <a:pt x="308" y="1294"/>
                </a:moveTo>
                <a:cubicBezTo>
                  <a:pt x="301" y="1294"/>
                  <a:pt x="301" y="1294"/>
                  <a:pt x="301" y="1294"/>
                </a:cubicBezTo>
                <a:cubicBezTo>
                  <a:pt x="301" y="1301"/>
                  <a:pt x="301" y="1301"/>
                  <a:pt x="301" y="1301"/>
                </a:cubicBezTo>
                <a:cubicBezTo>
                  <a:pt x="308" y="1301"/>
                  <a:pt x="308" y="1301"/>
                  <a:pt x="308" y="1301"/>
                </a:cubicBezTo>
                <a:cubicBezTo>
                  <a:pt x="308" y="1294"/>
                  <a:pt x="308" y="1294"/>
                  <a:pt x="308" y="1294"/>
                </a:cubicBezTo>
                <a:moveTo>
                  <a:pt x="322" y="1294"/>
                </a:moveTo>
                <a:cubicBezTo>
                  <a:pt x="315" y="1294"/>
                  <a:pt x="315" y="1294"/>
                  <a:pt x="315" y="1294"/>
                </a:cubicBezTo>
                <a:cubicBezTo>
                  <a:pt x="315" y="1301"/>
                  <a:pt x="315" y="1301"/>
                  <a:pt x="315" y="1301"/>
                </a:cubicBezTo>
                <a:cubicBezTo>
                  <a:pt x="322" y="1301"/>
                  <a:pt x="322" y="1301"/>
                  <a:pt x="322" y="1301"/>
                </a:cubicBezTo>
                <a:cubicBezTo>
                  <a:pt x="322" y="1294"/>
                  <a:pt x="322" y="1294"/>
                  <a:pt x="322" y="1294"/>
                </a:cubicBezTo>
                <a:moveTo>
                  <a:pt x="337" y="1294"/>
                </a:moveTo>
                <a:cubicBezTo>
                  <a:pt x="330" y="1294"/>
                  <a:pt x="330" y="1294"/>
                  <a:pt x="330" y="1294"/>
                </a:cubicBezTo>
                <a:cubicBezTo>
                  <a:pt x="330" y="1301"/>
                  <a:pt x="330" y="1301"/>
                  <a:pt x="330" y="1301"/>
                </a:cubicBezTo>
                <a:cubicBezTo>
                  <a:pt x="337" y="1301"/>
                  <a:pt x="337" y="1301"/>
                  <a:pt x="337" y="1301"/>
                </a:cubicBezTo>
                <a:cubicBezTo>
                  <a:pt x="337" y="1294"/>
                  <a:pt x="337" y="1294"/>
                  <a:pt x="337" y="1294"/>
                </a:cubicBezTo>
                <a:moveTo>
                  <a:pt x="352" y="1294"/>
                </a:moveTo>
                <a:cubicBezTo>
                  <a:pt x="345" y="1294"/>
                  <a:pt x="345" y="1294"/>
                  <a:pt x="345" y="1294"/>
                </a:cubicBezTo>
                <a:cubicBezTo>
                  <a:pt x="345" y="1301"/>
                  <a:pt x="345" y="1301"/>
                  <a:pt x="345" y="1301"/>
                </a:cubicBezTo>
                <a:cubicBezTo>
                  <a:pt x="352" y="1301"/>
                  <a:pt x="352" y="1301"/>
                  <a:pt x="352" y="1301"/>
                </a:cubicBezTo>
                <a:cubicBezTo>
                  <a:pt x="352" y="1294"/>
                  <a:pt x="352" y="1294"/>
                  <a:pt x="352" y="1294"/>
                </a:cubicBezTo>
                <a:moveTo>
                  <a:pt x="367" y="1294"/>
                </a:moveTo>
                <a:cubicBezTo>
                  <a:pt x="360" y="1294"/>
                  <a:pt x="360" y="1294"/>
                  <a:pt x="360" y="1294"/>
                </a:cubicBezTo>
                <a:cubicBezTo>
                  <a:pt x="360" y="1301"/>
                  <a:pt x="360" y="1301"/>
                  <a:pt x="360" y="1301"/>
                </a:cubicBezTo>
                <a:cubicBezTo>
                  <a:pt x="367" y="1301"/>
                  <a:pt x="367" y="1301"/>
                  <a:pt x="367" y="1301"/>
                </a:cubicBezTo>
                <a:cubicBezTo>
                  <a:pt x="367" y="1294"/>
                  <a:pt x="367" y="1294"/>
                  <a:pt x="367" y="1294"/>
                </a:cubicBezTo>
                <a:moveTo>
                  <a:pt x="381" y="1294"/>
                </a:moveTo>
                <a:cubicBezTo>
                  <a:pt x="374" y="1294"/>
                  <a:pt x="374" y="1294"/>
                  <a:pt x="374" y="1294"/>
                </a:cubicBezTo>
                <a:cubicBezTo>
                  <a:pt x="374" y="1301"/>
                  <a:pt x="374" y="1301"/>
                  <a:pt x="374" y="1301"/>
                </a:cubicBezTo>
                <a:cubicBezTo>
                  <a:pt x="381" y="1301"/>
                  <a:pt x="381" y="1301"/>
                  <a:pt x="381" y="1301"/>
                </a:cubicBezTo>
                <a:cubicBezTo>
                  <a:pt x="381" y="1294"/>
                  <a:pt x="381" y="1294"/>
                  <a:pt x="381" y="1294"/>
                </a:cubicBezTo>
                <a:moveTo>
                  <a:pt x="396" y="1294"/>
                </a:moveTo>
                <a:cubicBezTo>
                  <a:pt x="389" y="1294"/>
                  <a:pt x="389" y="1294"/>
                  <a:pt x="389" y="1294"/>
                </a:cubicBezTo>
                <a:cubicBezTo>
                  <a:pt x="389" y="1301"/>
                  <a:pt x="389" y="1301"/>
                  <a:pt x="389" y="1301"/>
                </a:cubicBezTo>
                <a:cubicBezTo>
                  <a:pt x="396" y="1301"/>
                  <a:pt x="396" y="1301"/>
                  <a:pt x="396" y="1301"/>
                </a:cubicBezTo>
                <a:cubicBezTo>
                  <a:pt x="396" y="1294"/>
                  <a:pt x="396" y="1294"/>
                  <a:pt x="396" y="1294"/>
                </a:cubicBezTo>
                <a:moveTo>
                  <a:pt x="411" y="1294"/>
                </a:moveTo>
                <a:cubicBezTo>
                  <a:pt x="404" y="1294"/>
                  <a:pt x="404" y="1294"/>
                  <a:pt x="404" y="1294"/>
                </a:cubicBezTo>
                <a:cubicBezTo>
                  <a:pt x="404" y="1301"/>
                  <a:pt x="404" y="1301"/>
                  <a:pt x="404" y="1301"/>
                </a:cubicBezTo>
                <a:cubicBezTo>
                  <a:pt x="411" y="1301"/>
                  <a:pt x="411" y="1301"/>
                  <a:pt x="411" y="1301"/>
                </a:cubicBezTo>
                <a:cubicBezTo>
                  <a:pt x="411" y="1294"/>
                  <a:pt x="411" y="1294"/>
                  <a:pt x="411" y="1294"/>
                </a:cubicBezTo>
                <a:moveTo>
                  <a:pt x="426" y="1294"/>
                </a:moveTo>
                <a:cubicBezTo>
                  <a:pt x="419" y="1294"/>
                  <a:pt x="419" y="1294"/>
                  <a:pt x="419" y="1294"/>
                </a:cubicBezTo>
                <a:cubicBezTo>
                  <a:pt x="419" y="1301"/>
                  <a:pt x="419" y="1301"/>
                  <a:pt x="419" y="1301"/>
                </a:cubicBezTo>
                <a:cubicBezTo>
                  <a:pt x="426" y="1301"/>
                  <a:pt x="426" y="1301"/>
                  <a:pt x="426" y="1301"/>
                </a:cubicBezTo>
                <a:cubicBezTo>
                  <a:pt x="426" y="1294"/>
                  <a:pt x="426" y="1294"/>
                  <a:pt x="426" y="1294"/>
                </a:cubicBezTo>
                <a:moveTo>
                  <a:pt x="440" y="1294"/>
                </a:moveTo>
                <a:cubicBezTo>
                  <a:pt x="433" y="1294"/>
                  <a:pt x="433" y="1294"/>
                  <a:pt x="433" y="1294"/>
                </a:cubicBezTo>
                <a:cubicBezTo>
                  <a:pt x="433" y="1301"/>
                  <a:pt x="433" y="1301"/>
                  <a:pt x="433" y="1301"/>
                </a:cubicBezTo>
                <a:cubicBezTo>
                  <a:pt x="440" y="1301"/>
                  <a:pt x="440" y="1301"/>
                  <a:pt x="440" y="1301"/>
                </a:cubicBezTo>
                <a:cubicBezTo>
                  <a:pt x="440" y="1294"/>
                  <a:pt x="440" y="1294"/>
                  <a:pt x="440" y="1294"/>
                </a:cubicBezTo>
                <a:moveTo>
                  <a:pt x="455" y="1294"/>
                </a:moveTo>
                <a:cubicBezTo>
                  <a:pt x="448" y="1294"/>
                  <a:pt x="448" y="1294"/>
                  <a:pt x="448" y="1294"/>
                </a:cubicBezTo>
                <a:cubicBezTo>
                  <a:pt x="448" y="1301"/>
                  <a:pt x="448" y="1301"/>
                  <a:pt x="448" y="1301"/>
                </a:cubicBezTo>
                <a:cubicBezTo>
                  <a:pt x="455" y="1301"/>
                  <a:pt x="455" y="1301"/>
                  <a:pt x="455" y="1301"/>
                </a:cubicBezTo>
                <a:cubicBezTo>
                  <a:pt x="455" y="1294"/>
                  <a:pt x="455" y="1294"/>
                  <a:pt x="455" y="1294"/>
                </a:cubicBezTo>
                <a:moveTo>
                  <a:pt x="470" y="1294"/>
                </a:moveTo>
                <a:cubicBezTo>
                  <a:pt x="463" y="1294"/>
                  <a:pt x="463" y="1294"/>
                  <a:pt x="463" y="1294"/>
                </a:cubicBezTo>
                <a:cubicBezTo>
                  <a:pt x="463" y="1301"/>
                  <a:pt x="463" y="1301"/>
                  <a:pt x="463" y="1301"/>
                </a:cubicBezTo>
                <a:cubicBezTo>
                  <a:pt x="470" y="1301"/>
                  <a:pt x="470" y="1301"/>
                  <a:pt x="470" y="1301"/>
                </a:cubicBezTo>
                <a:cubicBezTo>
                  <a:pt x="470" y="1294"/>
                  <a:pt x="470" y="1294"/>
                  <a:pt x="470" y="1294"/>
                </a:cubicBezTo>
                <a:moveTo>
                  <a:pt x="485" y="1294"/>
                </a:moveTo>
                <a:cubicBezTo>
                  <a:pt x="478" y="1294"/>
                  <a:pt x="478" y="1294"/>
                  <a:pt x="478" y="1294"/>
                </a:cubicBezTo>
                <a:cubicBezTo>
                  <a:pt x="478" y="1301"/>
                  <a:pt x="478" y="1301"/>
                  <a:pt x="478" y="1301"/>
                </a:cubicBezTo>
                <a:cubicBezTo>
                  <a:pt x="485" y="1301"/>
                  <a:pt x="485" y="1301"/>
                  <a:pt x="485" y="1301"/>
                </a:cubicBezTo>
                <a:cubicBezTo>
                  <a:pt x="485" y="1294"/>
                  <a:pt x="485" y="1294"/>
                  <a:pt x="485" y="1294"/>
                </a:cubicBezTo>
                <a:moveTo>
                  <a:pt x="499" y="1294"/>
                </a:moveTo>
                <a:cubicBezTo>
                  <a:pt x="492" y="1294"/>
                  <a:pt x="492" y="1294"/>
                  <a:pt x="492" y="1294"/>
                </a:cubicBezTo>
                <a:cubicBezTo>
                  <a:pt x="492" y="1301"/>
                  <a:pt x="492" y="1301"/>
                  <a:pt x="492" y="1301"/>
                </a:cubicBezTo>
                <a:cubicBezTo>
                  <a:pt x="499" y="1301"/>
                  <a:pt x="499" y="1301"/>
                  <a:pt x="499" y="1301"/>
                </a:cubicBezTo>
                <a:cubicBezTo>
                  <a:pt x="499" y="1294"/>
                  <a:pt x="499" y="1294"/>
                  <a:pt x="499" y="1294"/>
                </a:cubicBezTo>
                <a:moveTo>
                  <a:pt x="514" y="1294"/>
                </a:moveTo>
                <a:cubicBezTo>
                  <a:pt x="507" y="1294"/>
                  <a:pt x="507" y="1294"/>
                  <a:pt x="507" y="1294"/>
                </a:cubicBezTo>
                <a:cubicBezTo>
                  <a:pt x="507" y="1301"/>
                  <a:pt x="507" y="1301"/>
                  <a:pt x="507" y="1301"/>
                </a:cubicBezTo>
                <a:cubicBezTo>
                  <a:pt x="514" y="1301"/>
                  <a:pt x="514" y="1301"/>
                  <a:pt x="514" y="1301"/>
                </a:cubicBezTo>
                <a:cubicBezTo>
                  <a:pt x="514" y="1294"/>
                  <a:pt x="514" y="1294"/>
                  <a:pt x="514" y="1294"/>
                </a:cubicBezTo>
                <a:moveTo>
                  <a:pt x="529" y="1294"/>
                </a:moveTo>
                <a:cubicBezTo>
                  <a:pt x="522" y="1294"/>
                  <a:pt x="522" y="1294"/>
                  <a:pt x="522" y="1294"/>
                </a:cubicBezTo>
                <a:cubicBezTo>
                  <a:pt x="522" y="1301"/>
                  <a:pt x="522" y="1301"/>
                  <a:pt x="522" y="1301"/>
                </a:cubicBezTo>
                <a:cubicBezTo>
                  <a:pt x="529" y="1301"/>
                  <a:pt x="529" y="1301"/>
                  <a:pt x="529" y="1301"/>
                </a:cubicBezTo>
                <a:cubicBezTo>
                  <a:pt x="529" y="1294"/>
                  <a:pt x="529" y="1294"/>
                  <a:pt x="529" y="1294"/>
                </a:cubicBezTo>
                <a:moveTo>
                  <a:pt x="544" y="1294"/>
                </a:moveTo>
                <a:cubicBezTo>
                  <a:pt x="537" y="1294"/>
                  <a:pt x="537" y="1294"/>
                  <a:pt x="537" y="1294"/>
                </a:cubicBezTo>
                <a:cubicBezTo>
                  <a:pt x="537" y="1301"/>
                  <a:pt x="537" y="1301"/>
                  <a:pt x="537" y="1301"/>
                </a:cubicBezTo>
                <a:cubicBezTo>
                  <a:pt x="544" y="1301"/>
                  <a:pt x="544" y="1301"/>
                  <a:pt x="544" y="1301"/>
                </a:cubicBezTo>
                <a:cubicBezTo>
                  <a:pt x="544" y="1294"/>
                  <a:pt x="544" y="1294"/>
                  <a:pt x="544" y="1294"/>
                </a:cubicBezTo>
                <a:moveTo>
                  <a:pt x="204" y="1279"/>
                </a:moveTo>
                <a:cubicBezTo>
                  <a:pt x="197" y="1279"/>
                  <a:pt x="197" y="1279"/>
                  <a:pt x="197" y="1279"/>
                </a:cubicBezTo>
                <a:cubicBezTo>
                  <a:pt x="197" y="1286"/>
                  <a:pt x="197" y="1286"/>
                  <a:pt x="197" y="1286"/>
                </a:cubicBezTo>
                <a:cubicBezTo>
                  <a:pt x="204" y="1286"/>
                  <a:pt x="204" y="1286"/>
                  <a:pt x="204" y="1286"/>
                </a:cubicBezTo>
                <a:cubicBezTo>
                  <a:pt x="204" y="1279"/>
                  <a:pt x="204" y="1279"/>
                  <a:pt x="204" y="1279"/>
                </a:cubicBezTo>
                <a:moveTo>
                  <a:pt x="219" y="1279"/>
                </a:moveTo>
                <a:cubicBezTo>
                  <a:pt x="212" y="1279"/>
                  <a:pt x="212" y="1279"/>
                  <a:pt x="212" y="1279"/>
                </a:cubicBezTo>
                <a:cubicBezTo>
                  <a:pt x="212" y="1286"/>
                  <a:pt x="212" y="1286"/>
                  <a:pt x="212" y="1286"/>
                </a:cubicBezTo>
                <a:cubicBezTo>
                  <a:pt x="219" y="1286"/>
                  <a:pt x="219" y="1286"/>
                  <a:pt x="219" y="1286"/>
                </a:cubicBezTo>
                <a:cubicBezTo>
                  <a:pt x="219" y="1279"/>
                  <a:pt x="219" y="1279"/>
                  <a:pt x="219" y="1279"/>
                </a:cubicBezTo>
                <a:moveTo>
                  <a:pt x="234" y="1279"/>
                </a:moveTo>
                <a:cubicBezTo>
                  <a:pt x="227" y="1279"/>
                  <a:pt x="227" y="1279"/>
                  <a:pt x="227" y="1279"/>
                </a:cubicBezTo>
                <a:cubicBezTo>
                  <a:pt x="227" y="1286"/>
                  <a:pt x="227" y="1286"/>
                  <a:pt x="227" y="1286"/>
                </a:cubicBezTo>
                <a:cubicBezTo>
                  <a:pt x="234" y="1286"/>
                  <a:pt x="234" y="1286"/>
                  <a:pt x="234" y="1286"/>
                </a:cubicBezTo>
                <a:cubicBezTo>
                  <a:pt x="234" y="1279"/>
                  <a:pt x="234" y="1279"/>
                  <a:pt x="234" y="1279"/>
                </a:cubicBezTo>
                <a:moveTo>
                  <a:pt x="249" y="1279"/>
                </a:moveTo>
                <a:cubicBezTo>
                  <a:pt x="242" y="1279"/>
                  <a:pt x="242" y="1279"/>
                  <a:pt x="242" y="1279"/>
                </a:cubicBezTo>
                <a:cubicBezTo>
                  <a:pt x="242" y="1286"/>
                  <a:pt x="242" y="1286"/>
                  <a:pt x="242" y="1286"/>
                </a:cubicBezTo>
                <a:cubicBezTo>
                  <a:pt x="249" y="1286"/>
                  <a:pt x="249" y="1286"/>
                  <a:pt x="249" y="1286"/>
                </a:cubicBezTo>
                <a:cubicBezTo>
                  <a:pt x="249" y="1279"/>
                  <a:pt x="249" y="1279"/>
                  <a:pt x="249" y="1279"/>
                </a:cubicBezTo>
                <a:moveTo>
                  <a:pt x="263" y="1279"/>
                </a:moveTo>
                <a:cubicBezTo>
                  <a:pt x="256" y="1279"/>
                  <a:pt x="256" y="1279"/>
                  <a:pt x="256" y="1279"/>
                </a:cubicBezTo>
                <a:cubicBezTo>
                  <a:pt x="256" y="1286"/>
                  <a:pt x="256" y="1286"/>
                  <a:pt x="256" y="1286"/>
                </a:cubicBezTo>
                <a:cubicBezTo>
                  <a:pt x="263" y="1286"/>
                  <a:pt x="263" y="1286"/>
                  <a:pt x="263" y="1286"/>
                </a:cubicBezTo>
                <a:cubicBezTo>
                  <a:pt x="263" y="1279"/>
                  <a:pt x="263" y="1279"/>
                  <a:pt x="263" y="1279"/>
                </a:cubicBezTo>
                <a:moveTo>
                  <a:pt x="278" y="1279"/>
                </a:moveTo>
                <a:cubicBezTo>
                  <a:pt x="271" y="1279"/>
                  <a:pt x="271" y="1279"/>
                  <a:pt x="271" y="1279"/>
                </a:cubicBezTo>
                <a:cubicBezTo>
                  <a:pt x="271" y="1286"/>
                  <a:pt x="271" y="1286"/>
                  <a:pt x="271" y="1286"/>
                </a:cubicBezTo>
                <a:cubicBezTo>
                  <a:pt x="278" y="1286"/>
                  <a:pt x="278" y="1286"/>
                  <a:pt x="278" y="1286"/>
                </a:cubicBezTo>
                <a:cubicBezTo>
                  <a:pt x="278" y="1279"/>
                  <a:pt x="278" y="1279"/>
                  <a:pt x="278" y="1279"/>
                </a:cubicBezTo>
                <a:moveTo>
                  <a:pt x="293" y="1279"/>
                </a:moveTo>
                <a:cubicBezTo>
                  <a:pt x="286" y="1279"/>
                  <a:pt x="286" y="1279"/>
                  <a:pt x="286" y="1279"/>
                </a:cubicBezTo>
                <a:cubicBezTo>
                  <a:pt x="286" y="1286"/>
                  <a:pt x="286" y="1286"/>
                  <a:pt x="286" y="1286"/>
                </a:cubicBezTo>
                <a:cubicBezTo>
                  <a:pt x="293" y="1286"/>
                  <a:pt x="293" y="1286"/>
                  <a:pt x="293" y="1286"/>
                </a:cubicBezTo>
                <a:cubicBezTo>
                  <a:pt x="293" y="1279"/>
                  <a:pt x="293" y="1279"/>
                  <a:pt x="293" y="1279"/>
                </a:cubicBezTo>
                <a:moveTo>
                  <a:pt x="308" y="1279"/>
                </a:moveTo>
                <a:cubicBezTo>
                  <a:pt x="301" y="1279"/>
                  <a:pt x="301" y="1279"/>
                  <a:pt x="301" y="1279"/>
                </a:cubicBezTo>
                <a:cubicBezTo>
                  <a:pt x="301" y="1286"/>
                  <a:pt x="301" y="1286"/>
                  <a:pt x="301" y="1286"/>
                </a:cubicBezTo>
                <a:cubicBezTo>
                  <a:pt x="308" y="1286"/>
                  <a:pt x="308" y="1286"/>
                  <a:pt x="308" y="1286"/>
                </a:cubicBezTo>
                <a:cubicBezTo>
                  <a:pt x="308" y="1279"/>
                  <a:pt x="308" y="1279"/>
                  <a:pt x="308" y="1279"/>
                </a:cubicBezTo>
                <a:moveTo>
                  <a:pt x="322" y="1279"/>
                </a:moveTo>
                <a:cubicBezTo>
                  <a:pt x="315" y="1279"/>
                  <a:pt x="315" y="1279"/>
                  <a:pt x="315" y="1279"/>
                </a:cubicBezTo>
                <a:cubicBezTo>
                  <a:pt x="315" y="1286"/>
                  <a:pt x="315" y="1286"/>
                  <a:pt x="315" y="1286"/>
                </a:cubicBezTo>
                <a:cubicBezTo>
                  <a:pt x="322" y="1286"/>
                  <a:pt x="322" y="1286"/>
                  <a:pt x="322" y="1286"/>
                </a:cubicBezTo>
                <a:cubicBezTo>
                  <a:pt x="322" y="1279"/>
                  <a:pt x="322" y="1279"/>
                  <a:pt x="322" y="1279"/>
                </a:cubicBezTo>
                <a:moveTo>
                  <a:pt x="337" y="1279"/>
                </a:moveTo>
                <a:cubicBezTo>
                  <a:pt x="330" y="1279"/>
                  <a:pt x="330" y="1279"/>
                  <a:pt x="330" y="1279"/>
                </a:cubicBezTo>
                <a:cubicBezTo>
                  <a:pt x="330" y="1286"/>
                  <a:pt x="330" y="1286"/>
                  <a:pt x="330" y="1286"/>
                </a:cubicBezTo>
                <a:cubicBezTo>
                  <a:pt x="337" y="1286"/>
                  <a:pt x="337" y="1286"/>
                  <a:pt x="337" y="1286"/>
                </a:cubicBezTo>
                <a:cubicBezTo>
                  <a:pt x="337" y="1279"/>
                  <a:pt x="337" y="1279"/>
                  <a:pt x="337" y="1279"/>
                </a:cubicBezTo>
                <a:moveTo>
                  <a:pt x="352" y="1279"/>
                </a:moveTo>
                <a:cubicBezTo>
                  <a:pt x="345" y="1279"/>
                  <a:pt x="345" y="1279"/>
                  <a:pt x="345" y="1279"/>
                </a:cubicBezTo>
                <a:cubicBezTo>
                  <a:pt x="345" y="1286"/>
                  <a:pt x="345" y="1286"/>
                  <a:pt x="345" y="1286"/>
                </a:cubicBezTo>
                <a:cubicBezTo>
                  <a:pt x="352" y="1286"/>
                  <a:pt x="352" y="1286"/>
                  <a:pt x="352" y="1286"/>
                </a:cubicBezTo>
                <a:cubicBezTo>
                  <a:pt x="352" y="1279"/>
                  <a:pt x="352" y="1279"/>
                  <a:pt x="352" y="1279"/>
                </a:cubicBezTo>
                <a:moveTo>
                  <a:pt x="367" y="1279"/>
                </a:moveTo>
                <a:cubicBezTo>
                  <a:pt x="360" y="1279"/>
                  <a:pt x="360" y="1279"/>
                  <a:pt x="360" y="1279"/>
                </a:cubicBezTo>
                <a:cubicBezTo>
                  <a:pt x="360" y="1286"/>
                  <a:pt x="360" y="1286"/>
                  <a:pt x="360" y="1286"/>
                </a:cubicBezTo>
                <a:cubicBezTo>
                  <a:pt x="367" y="1286"/>
                  <a:pt x="367" y="1286"/>
                  <a:pt x="367" y="1286"/>
                </a:cubicBezTo>
                <a:cubicBezTo>
                  <a:pt x="367" y="1279"/>
                  <a:pt x="367" y="1279"/>
                  <a:pt x="367" y="1279"/>
                </a:cubicBezTo>
                <a:moveTo>
                  <a:pt x="381" y="1279"/>
                </a:moveTo>
                <a:cubicBezTo>
                  <a:pt x="374" y="1279"/>
                  <a:pt x="374" y="1279"/>
                  <a:pt x="374" y="1279"/>
                </a:cubicBezTo>
                <a:cubicBezTo>
                  <a:pt x="374" y="1286"/>
                  <a:pt x="374" y="1286"/>
                  <a:pt x="374" y="1286"/>
                </a:cubicBezTo>
                <a:cubicBezTo>
                  <a:pt x="381" y="1286"/>
                  <a:pt x="381" y="1286"/>
                  <a:pt x="381" y="1286"/>
                </a:cubicBezTo>
                <a:cubicBezTo>
                  <a:pt x="381" y="1279"/>
                  <a:pt x="381" y="1279"/>
                  <a:pt x="381" y="1279"/>
                </a:cubicBezTo>
                <a:moveTo>
                  <a:pt x="396" y="1279"/>
                </a:moveTo>
                <a:cubicBezTo>
                  <a:pt x="389" y="1279"/>
                  <a:pt x="389" y="1279"/>
                  <a:pt x="389" y="1279"/>
                </a:cubicBezTo>
                <a:cubicBezTo>
                  <a:pt x="389" y="1286"/>
                  <a:pt x="389" y="1286"/>
                  <a:pt x="389" y="1286"/>
                </a:cubicBezTo>
                <a:cubicBezTo>
                  <a:pt x="396" y="1286"/>
                  <a:pt x="396" y="1286"/>
                  <a:pt x="396" y="1286"/>
                </a:cubicBezTo>
                <a:cubicBezTo>
                  <a:pt x="396" y="1279"/>
                  <a:pt x="396" y="1279"/>
                  <a:pt x="396" y="1279"/>
                </a:cubicBezTo>
                <a:moveTo>
                  <a:pt x="411" y="1279"/>
                </a:moveTo>
                <a:cubicBezTo>
                  <a:pt x="404" y="1279"/>
                  <a:pt x="404" y="1279"/>
                  <a:pt x="404" y="1279"/>
                </a:cubicBezTo>
                <a:cubicBezTo>
                  <a:pt x="404" y="1286"/>
                  <a:pt x="404" y="1286"/>
                  <a:pt x="404" y="1286"/>
                </a:cubicBezTo>
                <a:cubicBezTo>
                  <a:pt x="411" y="1286"/>
                  <a:pt x="411" y="1286"/>
                  <a:pt x="411" y="1286"/>
                </a:cubicBezTo>
                <a:cubicBezTo>
                  <a:pt x="411" y="1279"/>
                  <a:pt x="411" y="1279"/>
                  <a:pt x="411" y="1279"/>
                </a:cubicBezTo>
                <a:moveTo>
                  <a:pt x="426" y="1279"/>
                </a:moveTo>
                <a:cubicBezTo>
                  <a:pt x="419" y="1279"/>
                  <a:pt x="419" y="1279"/>
                  <a:pt x="419" y="1279"/>
                </a:cubicBezTo>
                <a:cubicBezTo>
                  <a:pt x="419" y="1286"/>
                  <a:pt x="419" y="1286"/>
                  <a:pt x="419" y="1286"/>
                </a:cubicBezTo>
                <a:cubicBezTo>
                  <a:pt x="426" y="1286"/>
                  <a:pt x="426" y="1286"/>
                  <a:pt x="426" y="1286"/>
                </a:cubicBezTo>
                <a:cubicBezTo>
                  <a:pt x="426" y="1279"/>
                  <a:pt x="426" y="1279"/>
                  <a:pt x="426" y="1279"/>
                </a:cubicBezTo>
                <a:moveTo>
                  <a:pt x="440" y="1279"/>
                </a:moveTo>
                <a:cubicBezTo>
                  <a:pt x="433" y="1279"/>
                  <a:pt x="433" y="1279"/>
                  <a:pt x="433" y="1279"/>
                </a:cubicBezTo>
                <a:cubicBezTo>
                  <a:pt x="433" y="1286"/>
                  <a:pt x="433" y="1286"/>
                  <a:pt x="433" y="1286"/>
                </a:cubicBezTo>
                <a:cubicBezTo>
                  <a:pt x="440" y="1286"/>
                  <a:pt x="440" y="1286"/>
                  <a:pt x="440" y="1286"/>
                </a:cubicBezTo>
                <a:cubicBezTo>
                  <a:pt x="440" y="1279"/>
                  <a:pt x="440" y="1279"/>
                  <a:pt x="440" y="1279"/>
                </a:cubicBezTo>
                <a:moveTo>
                  <a:pt x="455" y="1279"/>
                </a:moveTo>
                <a:cubicBezTo>
                  <a:pt x="448" y="1279"/>
                  <a:pt x="448" y="1279"/>
                  <a:pt x="448" y="1279"/>
                </a:cubicBezTo>
                <a:cubicBezTo>
                  <a:pt x="448" y="1286"/>
                  <a:pt x="448" y="1286"/>
                  <a:pt x="448" y="1286"/>
                </a:cubicBezTo>
                <a:cubicBezTo>
                  <a:pt x="455" y="1286"/>
                  <a:pt x="455" y="1286"/>
                  <a:pt x="455" y="1286"/>
                </a:cubicBezTo>
                <a:cubicBezTo>
                  <a:pt x="455" y="1279"/>
                  <a:pt x="455" y="1279"/>
                  <a:pt x="455" y="1279"/>
                </a:cubicBezTo>
                <a:moveTo>
                  <a:pt x="470" y="1279"/>
                </a:moveTo>
                <a:cubicBezTo>
                  <a:pt x="463" y="1279"/>
                  <a:pt x="463" y="1279"/>
                  <a:pt x="463" y="1279"/>
                </a:cubicBezTo>
                <a:cubicBezTo>
                  <a:pt x="463" y="1286"/>
                  <a:pt x="463" y="1286"/>
                  <a:pt x="463" y="1286"/>
                </a:cubicBezTo>
                <a:cubicBezTo>
                  <a:pt x="470" y="1286"/>
                  <a:pt x="470" y="1286"/>
                  <a:pt x="470" y="1286"/>
                </a:cubicBezTo>
                <a:cubicBezTo>
                  <a:pt x="470" y="1279"/>
                  <a:pt x="470" y="1279"/>
                  <a:pt x="470" y="1279"/>
                </a:cubicBezTo>
                <a:moveTo>
                  <a:pt x="485" y="1279"/>
                </a:moveTo>
                <a:cubicBezTo>
                  <a:pt x="478" y="1279"/>
                  <a:pt x="478" y="1279"/>
                  <a:pt x="478" y="1279"/>
                </a:cubicBezTo>
                <a:cubicBezTo>
                  <a:pt x="478" y="1286"/>
                  <a:pt x="478" y="1286"/>
                  <a:pt x="478" y="1286"/>
                </a:cubicBezTo>
                <a:cubicBezTo>
                  <a:pt x="485" y="1286"/>
                  <a:pt x="485" y="1286"/>
                  <a:pt x="485" y="1286"/>
                </a:cubicBezTo>
                <a:cubicBezTo>
                  <a:pt x="485" y="1279"/>
                  <a:pt x="485" y="1279"/>
                  <a:pt x="485" y="1279"/>
                </a:cubicBezTo>
                <a:moveTo>
                  <a:pt x="499" y="1279"/>
                </a:moveTo>
                <a:cubicBezTo>
                  <a:pt x="492" y="1279"/>
                  <a:pt x="492" y="1279"/>
                  <a:pt x="492" y="1279"/>
                </a:cubicBezTo>
                <a:cubicBezTo>
                  <a:pt x="492" y="1286"/>
                  <a:pt x="492" y="1286"/>
                  <a:pt x="492" y="1286"/>
                </a:cubicBezTo>
                <a:cubicBezTo>
                  <a:pt x="499" y="1286"/>
                  <a:pt x="499" y="1286"/>
                  <a:pt x="499" y="1286"/>
                </a:cubicBezTo>
                <a:cubicBezTo>
                  <a:pt x="499" y="1279"/>
                  <a:pt x="499" y="1279"/>
                  <a:pt x="499" y="1279"/>
                </a:cubicBezTo>
                <a:moveTo>
                  <a:pt x="514" y="1279"/>
                </a:moveTo>
                <a:cubicBezTo>
                  <a:pt x="507" y="1279"/>
                  <a:pt x="507" y="1279"/>
                  <a:pt x="507" y="1279"/>
                </a:cubicBezTo>
                <a:cubicBezTo>
                  <a:pt x="507" y="1286"/>
                  <a:pt x="507" y="1286"/>
                  <a:pt x="507" y="1286"/>
                </a:cubicBezTo>
                <a:cubicBezTo>
                  <a:pt x="514" y="1286"/>
                  <a:pt x="514" y="1286"/>
                  <a:pt x="514" y="1286"/>
                </a:cubicBezTo>
                <a:cubicBezTo>
                  <a:pt x="514" y="1279"/>
                  <a:pt x="514" y="1279"/>
                  <a:pt x="514" y="1279"/>
                </a:cubicBezTo>
                <a:moveTo>
                  <a:pt x="529" y="1279"/>
                </a:moveTo>
                <a:cubicBezTo>
                  <a:pt x="522" y="1279"/>
                  <a:pt x="522" y="1279"/>
                  <a:pt x="522" y="1279"/>
                </a:cubicBezTo>
                <a:cubicBezTo>
                  <a:pt x="522" y="1286"/>
                  <a:pt x="522" y="1286"/>
                  <a:pt x="522" y="1286"/>
                </a:cubicBezTo>
                <a:cubicBezTo>
                  <a:pt x="529" y="1286"/>
                  <a:pt x="529" y="1286"/>
                  <a:pt x="529" y="1286"/>
                </a:cubicBezTo>
                <a:cubicBezTo>
                  <a:pt x="529" y="1279"/>
                  <a:pt x="529" y="1279"/>
                  <a:pt x="529" y="1279"/>
                </a:cubicBezTo>
                <a:moveTo>
                  <a:pt x="544" y="1279"/>
                </a:moveTo>
                <a:cubicBezTo>
                  <a:pt x="537" y="1279"/>
                  <a:pt x="537" y="1279"/>
                  <a:pt x="537" y="1279"/>
                </a:cubicBezTo>
                <a:cubicBezTo>
                  <a:pt x="537" y="1286"/>
                  <a:pt x="537" y="1286"/>
                  <a:pt x="537" y="1286"/>
                </a:cubicBezTo>
                <a:cubicBezTo>
                  <a:pt x="544" y="1286"/>
                  <a:pt x="544" y="1286"/>
                  <a:pt x="544" y="1286"/>
                </a:cubicBezTo>
                <a:cubicBezTo>
                  <a:pt x="544" y="1279"/>
                  <a:pt x="544" y="1279"/>
                  <a:pt x="544" y="1279"/>
                </a:cubicBezTo>
                <a:moveTo>
                  <a:pt x="204" y="1264"/>
                </a:moveTo>
                <a:cubicBezTo>
                  <a:pt x="197" y="1264"/>
                  <a:pt x="197" y="1264"/>
                  <a:pt x="197" y="1264"/>
                </a:cubicBezTo>
                <a:cubicBezTo>
                  <a:pt x="197" y="1271"/>
                  <a:pt x="197" y="1271"/>
                  <a:pt x="197" y="1271"/>
                </a:cubicBezTo>
                <a:cubicBezTo>
                  <a:pt x="204" y="1271"/>
                  <a:pt x="204" y="1271"/>
                  <a:pt x="204" y="1271"/>
                </a:cubicBezTo>
                <a:cubicBezTo>
                  <a:pt x="204" y="1264"/>
                  <a:pt x="204" y="1264"/>
                  <a:pt x="204" y="1264"/>
                </a:cubicBezTo>
                <a:moveTo>
                  <a:pt x="219" y="1264"/>
                </a:moveTo>
                <a:cubicBezTo>
                  <a:pt x="212" y="1264"/>
                  <a:pt x="212" y="1264"/>
                  <a:pt x="212" y="1264"/>
                </a:cubicBezTo>
                <a:cubicBezTo>
                  <a:pt x="212" y="1271"/>
                  <a:pt x="212" y="1271"/>
                  <a:pt x="212" y="1271"/>
                </a:cubicBezTo>
                <a:cubicBezTo>
                  <a:pt x="219" y="1271"/>
                  <a:pt x="219" y="1271"/>
                  <a:pt x="219" y="1271"/>
                </a:cubicBezTo>
                <a:cubicBezTo>
                  <a:pt x="219" y="1264"/>
                  <a:pt x="219" y="1264"/>
                  <a:pt x="219" y="1264"/>
                </a:cubicBezTo>
                <a:moveTo>
                  <a:pt x="234" y="1264"/>
                </a:moveTo>
                <a:cubicBezTo>
                  <a:pt x="227" y="1264"/>
                  <a:pt x="227" y="1264"/>
                  <a:pt x="227" y="1264"/>
                </a:cubicBezTo>
                <a:cubicBezTo>
                  <a:pt x="227" y="1271"/>
                  <a:pt x="227" y="1271"/>
                  <a:pt x="227" y="1271"/>
                </a:cubicBezTo>
                <a:cubicBezTo>
                  <a:pt x="234" y="1271"/>
                  <a:pt x="234" y="1271"/>
                  <a:pt x="234" y="1271"/>
                </a:cubicBezTo>
                <a:cubicBezTo>
                  <a:pt x="234" y="1264"/>
                  <a:pt x="234" y="1264"/>
                  <a:pt x="234" y="1264"/>
                </a:cubicBezTo>
                <a:moveTo>
                  <a:pt x="249" y="1264"/>
                </a:moveTo>
                <a:cubicBezTo>
                  <a:pt x="242" y="1264"/>
                  <a:pt x="242" y="1264"/>
                  <a:pt x="242" y="1264"/>
                </a:cubicBezTo>
                <a:cubicBezTo>
                  <a:pt x="242" y="1271"/>
                  <a:pt x="242" y="1271"/>
                  <a:pt x="242" y="1271"/>
                </a:cubicBezTo>
                <a:cubicBezTo>
                  <a:pt x="249" y="1271"/>
                  <a:pt x="249" y="1271"/>
                  <a:pt x="249" y="1271"/>
                </a:cubicBezTo>
                <a:cubicBezTo>
                  <a:pt x="249" y="1264"/>
                  <a:pt x="249" y="1264"/>
                  <a:pt x="249" y="1264"/>
                </a:cubicBezTo>
                <a:moveTo>
                  <a:pt x="263" y="1264"/>
                </a:moveTo>
                <a:cubicBezTo>
                  <a:pt x="256" y="1264"/>
                  <a:pt x="256" y="1264"/>
                  <a:pt x="256" y="1264"/>
                </a:cubicBezTo>
                <a:cubicBezTo>
                  <a:pt x="256" y="1271"/>
                  <a:pt x="256" y="1271"/>
                  <a:pt x="256" y="1271"/>
                </a:cubicBezTo>
                <a:cubicBezTo>
                  <a:pt x="263" y="1271"/>
                  <a:pt x="263" y="1271"/>
                  <a:pt x="263" y="1271"/>
                </a:cubicBezTo>
                <a:cubicBezTo>
                  <a:pt x="263" y="1264"/>
                  <a:pt x="263" y="1264"/>
                  <a:pt x="263" y="1264"/>
                </a:cubicBezTo>
                <a:moveTo>
                  <a:pt x="278" y="1264"/>
                </a:moveTo>
                <a:cubicBezTo>
                  <a:pt x="271" y="1264"/>
                  <a:pt x="271" y="1264"/>
                  <a:pt x="271" y="1264"/>
                </a:cubicBezTo>
                <a:cubicBezTo>
                  <a:pt x="271" y="1271"/>
                  <a:pt x="271" y="1271"/>
                  <a:pt x="271" y="1271"/>
                </a:cubicBezTo>
                <a:cubicBezTo>
                  <a:pt x="278" y="1271"/>
                  <a:pt x="278" y="1271"/>
                  <a:pt x="278" y="1271"/>
                </a:cubicBezTo>
                <a:cubicBezTo>
                  <a:pt x="278" y="1264"/>
                  <a:pt x="278" y="1264"/>
                  <a:pt x="278" y="1264"/>
                </a:cubicBezTo>
                <a:moveTo>
                  <a:pt x="293" y="1264"/>
                </a:moveTo>
                <a:cubicBezTo>
                  <a:pt x="286" y="1264"/>
                  <a:pt x="286" y="1264"/>
                  <a:pt x="286" y="1264"/>
                </a:cubicBezTo>
                <a:cubicBezTo>
                  <a:pt x="286" y="1271"/>
                  <a:pt x="286" y="1271"/>
                  <a:pt x="286" y="1271"/>
                </a:cubicBezTo>
                <a:cubicBezTo>
                  <a:pt x="293" y="1271"/>
                  <a:pt x="293" y="1271"/>
                  <a:pt x="293" y="1271"/>
                </a:cubicBezTo>
                <a:cubicBezTo>
                  <a:pt x="293" y="1264"/>
                  <a:pt x="293" y="1264"/>
                  <a:pt x="293" y="1264"/>
                </a:cubicBezTo>
                <a:moveTo>
                  <a:pt x="308" y="1264"/>
                </a:moveTo>
                <a:cubicBezTo>
                  <a:pt x="301" y="1264"/>
                  <a:pt x="301" y="1264"/>
                  <a:pt x="301" y="1264"/>
                </a:cubicBezTo>
                <a:cubicBezTo>
                  <a:pt x="301" y="1271"/>
                  <a:pt x="301" y="1271"/>
                  <a:pt x="301" y="1271"/>
                </a:cubicBezTo>
                <a:cubicBezTo>
                  <a:pt x="308" y="1271"/>
                  <a:pt x="308" y="1271"/>
                  <a:pt x="308" y="1271"/>
                </a:cubicBezTo>
                <a:cubicBezTo>
                  <a:pt x="308" y="1264"/>
                  <a:pt x="308" y="1264"/>
                  <a:pt x="308" y="1264"/>
                </a:cubicBezTo>
                <a:moveTo>
                  <a:pt x="322" y="1264"/>
                </a:moveTo>
                <a:cubicBezTo>
                  <a:pt x="315" y="1264"/>
                  <a:pt x="315" y="1264"/>
                  <a:pt x="315" y="1264"/>
                </a:cubicBezTo>
                <a:cubicBezTo>
                  <a:pt x="315" y="1271"/>
                  <a:pt x="315" y="1271"/>
                  <a:pt x="315" y="1271"/>
                </a:cubicBezTo>
                <a:cubicBezTo>
                  <a:pt x="322" y="1271"/>
                  <a:pt x="322" y="1271"/>
                  <a:pt x="322" y="1271"/>
                </a:cubicBezTo>
                <a:cubicBezTo>
                  <a:pt x="322" y="1264"/>
                  <a:pt x="322" y="1264"/>
                  <a:pt x="322" y="1264"/>
                </a:cubicBezTo>
                <a:moveTo>
                  <a:pt x="337" y="1264"/>
                </a:moveTo>
                <a:cubicBezTo>
                  <a:pt x="330" y="1264"/>
                  <a:pt x="330" y="1264"/>
                  <a:pt x="330" y="1264"/>
                </a:cubicBezTo>
                <a:cubicBezTo>
                  <a:pt x="330" y="1271"/>
                  <a:pt x="330" y="1271"/>
                  <a:pt x="330" y="1271"/>
                </a:cubicBezTo>
                <a:cubicBezTo>
                  <a:pt x="337" y="1271"/>
                  <a:pt x="337" y="1271"/>
                  <a:pt x="337" y="1271"/>
                </a:cubicBezTo>
                <a:cubicBezTo>
                  <a:pt x="337" y="1264"/>
                  <a:pt x="337" y="1264"/>
                  <a:pt x="337" y="1264"/>
                </a:cubicBezTo>
                <a:moveTo>
                  <a:pt x="352" y="1264"/>
                </a:moveTo>
                <a:cubicBezTo>
                  <a:pt x="345" y="1264"/>
                  <a:pt x="345" y="1264"/>
                  <a:pt x="345" y="1264"/>
                </a:cubicBezTo>
                <a:cubicBezTo>
                  <a:pt x="345" y="1271"/>
                  <a:pt x="345" y="1271"/>
                  <a:pt x="345" y="1271"/>
                </a:cubicBezTo>
                <a:cubicBezTo>
                  <a:pt x="352" y="1271"/>
                  <a:pt x="352" y="1271"/>
                  <a:pt x="352" y="1271"/>
                </a:cubicBezTo>
                <a:cubicBezTo>
                  <a:pt x="352" y="1264"/>
                  <a:pt x="352" y="1264"/>
                  <a:pt x="352" y="1264"/>
                </a:cubicBezTo>
                <a:moveTo>
                  <a:pt x="367" y="1264"/>
                </a:moveTo>
                <a:cubicBezTo>
                  <a:pt x="360" y="1264"/>
                  <a:pt x="360" y="1264"/>
                  <a:pt x="360" y="1264"/>
                </a:cubicBezTo>
                <a:cubicBezTo>
                  <a:pt x="360" y="1271"/>
                  <a:pt x="360" y="1271"/>
                  <a:pt x="360" y="1271"/>
                </a:cubicBezTo>
                <a:cubicBezTo>
                  <a:pt x="367" y="1271"/>
                  <a:pt x="367" y="1271"/>
                  <a:pt x="367" y="1271"/>
                </a:cubicBezTo>
                <a:cubicBezTo>
                  <a:pt x="367" y="1264"/>
                  <a:pt x="367" y="1264"/>
                  <a:pt x="367" y="1264"/>
                </a:cubicBezTo>
                <a:moveTo>
                  <a:pt x="381" y="1264"/>
                </a:moveTo>
                <a:cubicBezTo>
                  <a:pt x="374" y="1264"/>
                  <a:pt x="374" y="1264"/>
                  <a:pt x="374" y="1264"/>
                </a:cubicBezTo>
                <a:cubicBezTo>
                  <a:pt x="374" y="1271"/>
                  <a:pt x="374" y="1271"/>
                  <a:pt x="374" y="1271"/>
                </a:cubicBezTo>
                <a:cubicBezTo>
                  <a:pt x="381" y="1271"/>
                  <a:pt x="381" y="1271"/>
                  <a:pt x="381" y="1271"/>
                </a:cubicBezTo>
                <a:cubicBezTo>
                  <a:pt x="381" y="1264"/>
                  <a:pt x="381" y="1264"/>
                  <a:pt x="381" y="1264"/>
                </a:cubicBezTo>
                <a:moveTo>
                  <a:pt x="396" y="1264"/>
                </a:moveTo>
                <a:cubicBezTo>
                  <a:pt x="389" y="1264"/>
                  <a:pt x="389" y="1264"/>
                  <a:pt x="389" y="1264"/>
                </a:cubicBezTo>
                <a:cubicBezTo>
                  <a:pt x="389" y="1271"/>
                  <a:pt x="389" y="1271"/>
                  <a:pt x="389" y="1271"/>
                </a:cubicBezTo>
                <a:cubicBezTo>
                  <a:pt x="396" y="1271"/>
                  <a:pt x="396" y="1271"/>
                  <a:pt x="396" y="1271"/>
                </a:cubicBezTo>
                <a:cubicBezTo>
                  <a:pt x="396" y="1264"/>
                  <a:pt x="396" y="1264"/>
                  <a:pt x="396" y="1264"/>
                </a:cubicBezTo>
                <a:moveTo>
                  <a:pt x="411" y="1264"/>
                </a:moveTo>
                <a:cubicBezTo>
                  <a:pt x="404" y="1264"/>
                  <a:pt x="404" y="1264"/>
                  <a:pt x="404" y="1264"/>
                </a:cubicBezTo>
                <a:cubicBezTo>
                  <a:pt x="404" y="1271"/>
                  <a:pt x="404" y="1271"/>
                  <a:pt x="404" y="1271"/>
                </a:cubicBezTo>
                <a:cubicBezTo>
                  <a:pt x="411" y="1271"/>
                  <a:pt x="411" y="1271"/>
                  <a:pt x="411" y="1271"/>
                </a:cubicBezTo>
                <a:cubicBezTo>
                  <a:pt x="411" y="1264"/>
                  <a:pt x="411" y="1264"/>
                  <a:pt x="411" y="1264"/>
                </a:cubicBezTo>
                <a:moveTo>
                  <a:pt x="426" y="1264"/>
                </a:moveTo>
                <a:cubicBezTo>
                  <a:pt x="419" y="1264"/>
                  <a:pt x="419" y="1264"/>
                  <a:pt x="419" y="1264"/>
                </a:cubicBezTo>
                <a:cubicBezTo>
                  <a:pt x="419" y="1271"/>
                  <a:pt x="419" y="1271"/>
                  <a:pt x="419" y="1271"/>
                </a:cubicBezTo>
                <a:cubicBezTo>
                  <a:pt x="426" y="1271"/>
                  <a:pt x="426" y="1271"/>
                  <a:pt x="426" y="1271"/>
                </a:cubicBezTo>
                <a:cubicBezTo>
                  <a:pt x="426" y="1264"/>
                  <a:pt x="426" y="1264"/>
                  <a:pt x="426" y="1264"/>
                </a:cubicBezTo>
                <a:moveTo>
                  <a:pt x="440" y="1264"/>
                </a:moveTo>
                <a:cubicBezTo>
                  <a:pt x="433" y="1264"/>
                  <a:pt x="433" y="1264"/>
                  <a:pt x="433" y="1264"/>
                </a:cubicBezTo>
                <a:cubicBezTo>
                  <a:pt x="433" y="1271"/>
                  <a:pt x="433" y="1271"/>
                  <a:pt x="433" y="1271"/>
                </a:cubicBezTo>
                <a:cubicBezTo>
                  <a:pt x="440" y="1271"/>
                  <a:pt x="440" y="1271"/>
                  <a:pt x="440" y="1271"/>
                </a:cubicBezTo>
                <a:cubicBezTo>
                  <a:pt x="440" y="1264"/>
                  <a:pt x="440" y="1264"/>
                  <a:pt x="440" y="1264"/>
                </a:cubicBezTo>
                <a:moveTo>
                  <a:pt x="455" y="1264"/>
                </a:moveTo>
                <a:cubicBezTo>
                  <a:pt x="448" y="1264"/>
                  <a:pt x="448" y="1264"/>
                  <a:pt x="448" y="1264"/>
                </a:cubicBezTo>
                <a:cubicBezTo>
                  <a:pt x="448" y="1271"/>
                  <a:pt x="448" y="1271"/>
                  <a:pt x="448" y="1271"/>
                </a:cubicBezTo>
                <a:cubicBezTo>
                  <a:pt x="455" y="1271"/>
                  <a:pt x="455" y="1271"/>
                  <a:pt x="455" y="1271"/>
                </a:cubicBezTo>
                <a:cubicBezTo>
                  <a:pt x="455" y="1264"/>
                  <a:pt x="455" y="1264"/>
                  <a:pt x="455" y="1264"/>
                </a:cubicBezTo>
                <a:moveTo>
                  <a:pt x="470" y="1264"/>
                </a:moveTo>
                <a:cubicBezTo>
                  <a:pt x="463" y="1264"/>
                  <a:pt x="463" y="1264"/>
                  <a:pt x="463" y="1264"/>
                </a:cubicBezTo>
                <a:cubicBezTo>
                  <a:pt x="463" y="1271"/>
                  <a:pt x="463" y="1271"/>
                  <a:pt x="463" y="1271"/>
                </a:cubicBezTo>
                <a:cubicBezTo>
                  <a:pt x="470" y="1271"/>
                  <a:pt x="470" y="1271"/>
                  <a:pt x="470" y="1271"/>
                </a:cubicBezTo>
                <a:cubicBezTo>
                  <a:pt x="470" y="1264"/>
                  <a:pt x="470" y="1264"/>
                  <a:pt x="470" y="1264"/>
                </a:cubicBezTo>
                <a:moveTo>
                  <a:pt x="485" y="1264"/>
                </a:moveTo>
                <a:cubicBezTo>
                  <a:pt x="478" y="1264"/>
                  <a:pt x="478" y="1264"/>
                  <a:pt x="478" y="1264"/>
                </a:cubicBezTo>
                <a:cubicBezTo>
                  <a:pt x="478" y="1271"/>
                  <a:pt x="478" y="1271"/>
                  <a:pt x="478" y="1271"/>
                </a:cubicBezTo>
                <a:cubicBezTo>
                  <a:pt x="485" y="1271"/>
                  <a:pt x="485" y="1271"/>
                  <a:pt x="485" y="1271"/>
                </a:cubicBezTo>
                <a:cubicBezTo>
                  <a:pt x="485" y="1264"/>
                  <a:pt x="485" y="1264"/>
                  <a:pt x="485" y="1264"/>
                </a:cubicBezTo>
                <a:moveTo>
                  <a:pt x="499" y="1264"/>
                </a:moveTo>
                <a:cubicBezTo>
                  <a:pt x="492" y="1264"/>
                  <a:pt x="492" y="1264"/>
                  <a:pt x="492" y="1264"/>
                </a:cubicBezTo>
                <a:cubicBezTo>
                  <a:pt x="492" y="1271"/>
                  <a:pt x="492" y="1271"/>
                  <a:pt x="492" y="1271"/>
                </a:cubicBezTo>
                <a:cubicBezTo>
                  <a:pt x="499" y="1271"/>
                  <a:pt x="499" y="1271"/>
                  <a:pt x="499" y="1271"/>
                </a:cubicBezTo>
                <a:cubicBezTo>
                  <a:pt x="499" y="1264"/>
                  <a:pt x="499" y="1264"/>
                  <a:pt x="499" y="1264"/>
                </a:cubicBezTo>
                <a:moveTo>
                  <a:pt x="514" y="1264"/>
                </a:moveTo>
                <a:cubicBezTo>
                  <a:pt x="507" y="1264"/>
                  <a:pt x="507" y="1264"/>
                  <a:pt x="507" y="1264"/>
                </a:cubicBezTo>
                <a:cubicBezTo>
                  <a:pt x="507" y="1271"/>
                  <a:pt x="507" y="1271"/>
                  <a:pt x="507" y="1271"/>
                </a:cubicBezTo>
                <a:cubicBezTo>
                  <a:pt x="514" y="1271"/>
                  <a:pt x="514" y="1271"/>
                  <a:pt x="514" y="1271"/>
                </a:cubicBezTo>
                <a:cubicBezTo>
                  <a:pt x="514" y="1264"/>
                  <a:pt x="514" y="1264"/>
                  <a:pt x="514" y="1264"/>
                </a:cubicBezTo>
                <a:moveTo>
                  <a:pt x="529" y="1264"/>
                </a:moveTo>
                <a:cubicBezTo>
                  <a:pt x="522" y="1264"/>
                  <a:pt x="522" y="1264"/>
                  <a:pt x="522" y="1264"/>
                </a:cubicBezTo>
                <a:cubicBezTo>
                  <a:pt x="522" y="1271"/>
                  <a:pt x="522" y="1271"/>
                  <a:pt x="522" y="1271"/>
                </a:cubicBezTo>
                <a:cubicBezTo>
                  <a:pt x="529" y="1271"/>
                  <a:pt x="529" y="1271"/>
                  <a:pt x="529" y="1271"/>
                </a:cubicBezTo>
                <a:cubicBezTo>
                  <a:pt x="529" y="1264"/>
                  <a:pt x="529" y="1264"/>
                  <a:pt x="529" y="1264"/>
                </a:cubicBezTo>
                <a:moveTo>
                  <a:pt x="544" y="1264"/>
                </a:moveTo>
                <a:cubicBezTo>
                  <a:pt x="537" y="1264"/>
                  <a:pt x="537" y="1264"/>
                  <a:pt x="537" y="1264"/>
                </a:cubicBezTo>
                <a:cubicBezTo>
                  <a:pt x="537" y="1271"/>
                  <a:pt x="537" y="1271"/>
                  <a:pt x="537" y="1271"/>
                </a:cubicBezTo>
                <a:cubicBezTo>
                  <a:pt x="544" y="1271"/>
                  <a:pt x="544" y="1271"/>
                  <a:pt x="544" y="1271"/>
                </a:cubicBezTo>
                <a:cubicBezTo>
                  <a:pt x="544" y="1264"/>
                  <a:pt x="544" y="1264"/>
                  <a:pt x="544" y="1264"/>
                </a:cubicBezTo>
                <a:moveTo>
                  <a:pt x="190" y="1249"/>
                </a:moveTo>
                <a:cubicBezTo>
                  <a:pt x="183" y="1249"/>
                  <a:pt x="183" y="1249"/>
                  <a:pt x="183" y="1249"/>
                </a:cubicBezTo>
                <a:cubicBezTo>
                  <a:pt x="183" y="1256"/>
                  <a:pt x="183" y="1256"/>
                  <a:pt x="183" y="1256"/>
                </a:cubicBezTo>
                <a:cubicBezTo>
                  <a:pt x="190" y="1256"/>
                  <a:pt x="190" y="1256"/>
                  <a:pt x="190" y="1256"/>
                </a:cubicBezTo>
                <a:cubicBezTo>
                  <a:pt x="190" y="1249"/>
                  <a:pt x="190" y="1249"/>
                  <a:pt x="190" y="1249"/>
                </a:cubicBezTo>
                <a:moveTo>
                  <a:pt x="204" y="1249"/>
                </a:moveTo>
                <a:cubicBezTo>
                  <a:pt x="197" y="1249"/>
                  <a:pt x="197" y="1249"/>
                  <a:pt x="197" y="1249"/>
                </a:cubicBezTo>
                <a:cubicBezTo>
                  <a:pt x="197" y="1256"/>
                  <a:pt x="197" y="1256"/>
                  <a:pt x="197" y="1256"/>
                </a:cubicBezTo>
                <a:cubicBezTo>
                  <a:pt x="204" y="1256"/>
                  <a:pt x="204" y="1256"/>
                  <a:pt x="204" y="1256"/>
                </a:cubicBezTo>
                <a:cubicBezTo>
                  <a:pt x="204" y="1249"/>
                  <a:pt x="204" y="1249"/>
                  <a:pt x="204" y="1249"/>
                </a:cubicBezTo>
                <a:moveTo>
                  <a:pt x="219" y="1249"/>
                </a:moveTo>
                <a:cubicBezTo>
                  <a:pt x="212" y="1249"/>
                  <a:pt x="212" y="1249"/>
                  <a:pt x="212" y="1249"/>
                </a:cubicBezTo>
                <a:cubicBezTo>
                  <a:pt x="212" y="1256"/>
                  <a:pt x="212" y="1256"/>
                  <a:pt x="212" y="1256"/>
                </a:cubicBezTo>
                <a:cubicBezTo>
                  <a:pt x="219" y="1256"/>
                  <a:pt x="219" y="1256"/>
                  <a:pt x="219" y="1256"/>
                </a:cubicBezTo>
                <a:cubicBezTo>
                  <a:pt x="219" y="1249"/>
                  <a:pt x="219" y="1249"/>
                  <a:pt x="219" y="1249"/>
                </a:cubicBezTo>
                <a:moveTo>
                  <a:pt x="234" y="1249"/>
                </a:moveTo>
                <a:cubicBezTo>
                  <a:pt x="227" y="1249"/>
                  <a:pt x="227" y="1249"/>
                  <a:pt x="227" y="1249"/>
                </a:cubicBezTo>
                <a:cubicBezTo>
                  <a:pt x="227" y="1256"/>
                  <a:pt x="227" y="1256"/>
                  <a:pt x="227" y="1256"/>
                </a:cubicBezTo>
                <a:cubicBezTo>
                  <a:pt x="234" y="1256"/>
                  <a:pt x="234" y="1256"/>
                  <a:pt x="234" y="1256"/>
                </a:cubicBezTo>
                <a:cubicBezTo>
                  <a:pt x="234" y="1249"/>
                  <a:pt x="234" y="1249"/>
                  <a:pt x="234" y="1249"/>
                </a:cubicBezTo>
                <a:moveTo>
                  <a:pt x="249" y="1249"/>
                </a:moveTo>
                <a:cubicBezTo>
                  <a:pt x="242" y="1249"/>
                  <a:pt x="242" y="1249"/>
                  <a:pt x="242" y="1249"/>
                </a:cubicBezTo>
                <a:cubicBezTo>
                  <a:pt x="242" y="1256"/>
                  <a:pt x="242" y="1256"/>
                  <a:pt x="242" y="1256"/>
                </a:cubicBezTo>
                <a:cubicBezTo>
                  <a:pt x="249" y="1256"/>
                  <a:pt x="249" y="1256"/>
                  <a:pt x="249" y="1256"/>
                </a:cubicBezTo>
                <a:cubicBezTo>
                  <a:pt x="249" y="1249"/>
                  <a:pt x="249" y="1249"/>
                  <a:pt x="249" y="1249"/>
                </a:cubicBezTo>
                <a:moveTo>
                  <a:pt x="263" y="1249"/>
                </a:moveTo>
                <a:cubicBezTo>
                  <a:pt x="256" y="1249"/>
                  <a:pt x="256" y="1249"/>
                  <a:pt x="256" y="1249"/>
                </a:cubicBezTo>
                <a:cubicBezTo>
                  <a:pt x="256" y="1256"/>
                  <a:pt x="256" y="1256"/>
                  <a:pt x="256" y="1256"/>
                </a:cubicBezTo>
                <a:cubicBezTo>
                  <a:pt x="263" y="1256"/>
                  <a:pt x="263" y="1256"/>
                  <a:pt x="263" y="1256"/>
                </a:cubicBezTo>
                <a:cubicBezTo>
                  <a:pt x="263" y="1249"/>
                  <a:pt x="263" y="1249"/>
                  <a:pt x="263" y="1249"/>
                </a:cubicBezTo>
                <a:moveTo>
                  <a:pt x="278" y="1249"/>
                </a:moveTo>
                <a:cubicBezTo>
                  <a:pt x="271" y="1249"/>
                  <a:pt x="271" y="1249"/>
                  <a:pt x="271" y="1249"/>
                </a:cubicBezTo>
                <a:cubicBezTo>
                  <a:pt x="271" y="1256"/>
                  <a:pt x="271" y="1256"/>
                  <a:pt x="271" y="1256"/>
                </a:cubicBezTo>
                <a:cubicBezTo>
                  <a:pt x="278" y="1256"/>
                  <a:pt x="278" y="1256"/>
                  <a:pt x="278" y="1256"/>
                </a:cubicBezTo>
                <a:cubicBezTo>
                  <a:pt x="278" y="1249"/>
                  <a:pt x="278" y="1249"/>
                  <a:pt x="278" y="1249"/>
                </a:cubicBezTo>
                <a:moveTo>
                  <a:pt x="293" y="1249"/>
                </a:moveTo>
                <a:cubicBezTo>
                  <a:pt x="286" y="1249"/>
                  <a:pt x="286" y="1249"/>
                  <a:pt x="286" y="1249"/>
                </a:cubicBezTo>
                <a:cubicBezTo>
                  <a:pt x="286" y="1256"/>
                  <a:pt x="286" y="1256"/>
                  <a:pt x="286" y="1256"/>
                </a:cubicBezTo>
                <a:cubicBezTo>
                  <a:pt x="293" y="1256"/>
                  <a:pt x="293" y="1256"/>
                  <a:pt x="293" y="1256"/>
                </a:cubicBezTo>
                <a:cubicBezTo>
                  <a:pt x="293" y="1249"/>
                  <a:pt x="293" y="1249"/>
                  <a:pt x="293" y="1249"/>
                </a:cubicBezTo>
                <a:moveTo>
                  <a:pt x="308" y="1249"/>
                </a:moveTo>
                <a:cubicBezTo>
                  <a:pt x="301" y="1249"/>
                  <a:pt x="301" y="1249"/>
                  <a:pt x="301" y="1249"/>
                </a:cubicBezTo>
                <a:cubicBezTo>
                  <a:pt x="301" y="1256"/>
                  <a:pt x="301" y="1256"/>
                  <a:pt x="301" y="1256"/>
                </a:cubicBezTo>
                <a:cubicBezTo>
                  <a:pt x="308" y="1256"/>
                  <a:pt x="308" y="1256"/>
                  <a:pt x="308" y="1256"/>
                </a:cubicBezTo>
                <a:cubicBezTo>
                  <a:pt x="308" y="1249"/>
                  <a:pt x="308" y="1249"/>
                  <a:pt x="308" y="1249"/>
                </a:cubicBezTo>
                <a:moveTo>
                  <a:pt x="322" y="1249"/>
                </a:moveTo>
                <a:cubicBezTo>
                  <a:pt x="315" y="1249"/>
                  <a:pt x="315" y="1249"/>
                  <a:pt x="315" y="1249"/>
                </a:cubicBezTo>
                <a:cubicBezTo>
                  <a:pt x="315" y="1256"/>
                  <a:pt x="315" y="1256"/>
                  <a:pt x="315" y="1256"/>
                </a:cubicBezTo>
                <a:cubicBezTo>
                  <a:pt x="322" y="1256"/>
                  <a:pt x="322" y="1256"/>
                  <a:pt x="322" y="1256"/>
                </a:cubicBezTo>
                <a:cubicBezTo>
                  <a:pt x="322" y="1249"/>
                  <a:pt x="322" y="1249"/>
                  <a:pt x="322" y="1249"/>
                </a:cubicBezTo>
                <a:moveTo>
                  <a:pt x="337" y="1249"/>
                </a:moveTo>
                <a:cubicBezTo>
                  <a:pt x="330" y="1249"/>
                  <a:pt x="330" y="1249"/>
                  <a:pt x="330" y="1249"/>
                </a:cubicBezTo>
                <a:cubicBezTo>
                  <a:pt x="330" y="1256"/>
                  <a:pt x="330" y="1256"/>
                  <a:pt x="330" y="1256"/>
                </a:cubicBezTo>
                <a:cubicBezTo>
                  <a:pt x="337" y="1256"/>
                  <a:pt x="337" y="1256"/>
                  <a:pt x="337" y="1256"/>
                </a:cubicBezTo>
                <a:cubicBezTo>
                  <a:pt x="337" y="1249"/>
                  <a:pt x="337" y="1249"/>
                  <a:pt x="337" y="1249"/>
                </a:cubicBezTo>
                <a:moveTo>
                  <a:pt x="352" y="1249"/>
                </a:moveTo>
                <a:cubicBezTo>
                  <a:pt x="345" y="1249"/>
                  <a:pt x="345" y="1249"/>
                  <a:pt x="345" y="1249"/>
                </a:cubicBezTo>
                <a:cubicBezTo>
                  <a:pt x="345" y="1256"/>
                  <a:pt x="345" y="1256"/>
                  <a:pt x="345" y="1256"/>
                </a:cubicBezTo>
                <a:cubicBezTo>
                  <a:pt x="352" y="1256"/>
                  <a:pt x="352" y="1256"/>
                  <a:pt x="352" y="1256"/>
                </a:cubicBezTo>
                <a:cubicBezTo>
                  <a:pt x="352" y="1249"/>
                  <a:pt x="352" y="1249"/>
                  <a:pt x="352" y="1249"/>
                </a:cubicBezTo>
                <a:moveTo>
                  <a:pt x="367" y="1249"/>
                </a:moveTo>
                <a:cubicBezTo>
                  <a:pt x="360" y="1249"/>
                  <a:pt x="360" y="1249"/>
                  <a:pt x="360" y="1249"/>
                </a:cubicBezTo>
                <a:cubicBezTo>
                  <a:pt x="360" y="1256"/>
                  <a:pt x="360" y="1256"/>
                  <a:pt x="360" y="1256"/>
                </a:cubicBezTo>
                <a:cubicBezTo>
                  <a:pt x="367" y="1256"/>
                  <a:pt x="367" y="1256"/>
                  <a:pt x="367" y="1256"/>
                </a:cubicBezTo>
                <a:cubicBezTo>
                  <a:pt x="367" y="1249"/>
                  <a:pt x="367" y="1249"/>
                  <a:pt x="367" y="1249"/>
                </a:cubicBezTo>
                <a:moveTo>
                  <a:pt x="381" y="1249"/>
                </a:moveTo>
                <a:cubicBezTo>
                  <a:pt x="374" y="1249"/>
                  <a:pt x="374" y="1249"/>
                  <a:pt x="374" y="1249"/>
                </a:cubicBezTo>
                <a:cubicBezTo>
                  <a:pt x="374" y="1256"/>
                  <a:pt x="374" y="1256"/>
                  <a:pt x="374" y="1256"/>
                </a:cubicBezTo>
                <a:cubicBezTo>
                  <a:pt x="381" y="1256"/>
                  <a:pt x="381" y="1256"/>
                  <a:pt x="381" y="1256"/>
                </a:cubicBezTo>
                <a:cubicBezTo>
                  <a:pt x="381" y="1249"/>
                  <a:pt x="381" y="1249"/>
                  <a:pt x="381" y="1249"/>
                </a:cubicBezTo>
                <a:moveTo>
                  <a:pt x="396" y="1249"/>
                </a:moveTo>
                <a:cubicBezTo>
                  <a:pt x="389" y="1249"/>
                  <a:pt x="389" y="1249"/>
                  <a:pt x="389" y="1249"/>
                </a:cubicBezTo>
                <a:cubicBezTo>
                  <a:pt x="389" y="1256"/>
                  <a:pt x="389" y="1256"/>
                  <a:pt x="389" y="1256"/>
                </a:cubicBezTo>
                <a:cubicBezTo>
                  <a:pt x="396" y="1256"/>
                  <a:pt x="396" y="1256"/>
                  <a:pt x="396" y="1256"/>
                </a:cubicBezTo>
                <a:cubicBezTo>
                  <a:pt x="396" y="1249"/>
                  <a:pt x="396" y="1249"/>
                  <a:pt x="396" y="1249"/>
                </a:cubicBezTo>
                <a:moveTo>
                  <a:pt x="411" y="1249"/>
                </a:moveTo>
                <a:cubicBezTo>
                  <a:pt x="404" y="1249"/>
                  <a:pt x="404" y="1249"/>
                  <a:pt x="404" y="1249"/>
                </a:cubicBezTo>
                <a:cubicBezTo>
                  <a:pt x="404" y="1256"/>
                  <a:pt x="404" y="1256"/>
                  <a:pt x="404" y="1256"/>
                </a:cubicBezTo>
                <a:cubicBezTo>
                  <a:pt x="411" y="1256"/>
                  <a:pt x="411" y="1256"/>
                  <a:pt x="411" y="1256"/>
                </a:cubicBezTo>
                <a:cubicBezTo>
                  <a:pt x="411" y="1249"/>
                  <a:pt x="411" y="1249"/>
                  <a:pt x="411" y="1249"/>
                </a:cubicBezTo>
                <a:moveTo>
                  <a:pt x="426" y="1249"/>
                </a:moveTo>
                <a:cubicBezTo>
                  <a:pt x="419" y="1249"/>
                  <a:pt x="419" y="1249"/>
                  <a:pt x="419" y="1249"/>
                </a:cubicBezTo>
                <a:cubicBezTo>
                  <a:pt x="419" y="1256"/>
                  <a:pt x="419" y="1256"/>
                  <a:pt x="419" y="1256"/>
                </a:cubicBezTo>
                <a:cubicBezTo>
                  <a:pt x="426" y="1256"/>
                  <a:pt x="426" y="1256"/>
                  <a:pt x="426" y="1256"/>
                </a:cubicBezTo>
                <a:cubicBezTo>
                  <a:pt x="426" y="1249"/>
                  <a:pt x="426" y="1249"/>
                  <a:pt x="426" y="1249"/>
                </a:cubicBezTo>
                <a:moveTo>
                  <a:pt x="440" y="1249"/>
                </a:moveTo>
                <a:cubicBezTo>
                  <a:pt x="433" y="1249"/>
                  <a:pt x="433" y="1249"/>
                  <a:pt x="433" y="1249"/>
                </a:cubicBezTo>
                <a:cubicBezTo>
                  <a:pt x="433" y="1256"/>
                  <a:pt x="433" y="1256"/>
                  <a:pt x="433" y="1256"/>
                </a:cubicBezTo>
                <a:cubicBezTo>
                  <a:pt x="440" y="1256"/>
                  <a:pt x="440" y="1256"/>
                  <a:pt x="440" y="1256"/>
                </a:cubicBezTo>
                <a:cubicBezTo>
                  <a:pt x="440" y="1249"/>
                  <a:pt x="440" y="1249"/>
                  <a:pt x="440" y="1249"/>
                </a:cubicBezTo>
                <a:moveTo>
                  <a:pt x="455" y="1249"/>
                </a:moveTo>
                <a:cubicBezTo>
                  <a:pt x="448" y="1249"/>
                  <a:pt x="448" y="1249"/>
                  <a:pt x="448" y="1249"/>
                </a:cubicBezTo>
                <a:cubicBezTo>
                  <a:pt x="448" y="1256"/>
                  <a:pt x="448" y="1256"/>
                  <a:pt x="448" y="1256"/>
                </a:cubicBezTo>
                <a:cubicBezTo>
                  <a:pt x="455" y="1256"/>
                  <a:pt x="455" y="1256"/>
                  <a:pt x="455" y="1256"/>
                </a:cubicBezTo>
                <a:cubicBezTo>
                  <a:pt x="455" y="1249"/>
                  <a:pt x="455" y="1249"/>
                  <a:pt x="455" y="1249"/>
                </a:cubicBezTo>
                <a:moveTo>
                  <a:pt x="470" y="1249"/>
                </a:moveTo>
                <a:cubicBezTo>
                  <a:pt x="463" y="1249"/>
                  <a:pt x="463" y="1249"/>
                  <a:pt x="463" y="1249"/>
                </a:cubicBezTo>
                <a:cubicBezTo>
                  <a:pt x="463" y="1256"/>
                  <a:pt x="463" y="1256"/>
                  <a:pt x="463" y="1256"/>
                </a:cubicBezTo>
                <a:cubicBezTo>
                  <a:pt x="470" y="1256"/>
                  <a:pt x="470" y="1256"/>
                  <a:pt x="470" y="1256"/>
                </a:cubicBezTo>
                <a:cubicBezTo>
                  <a:pt x="470" y="1249"/>
                  <a:pt x="470" y="1249"/>
                  <a:pt x="470" y="1249"/>
                </a:cubicBezTo>
                <a:moveTo>
                  <a:pt x="485" y="1249"/>
                </a:moveTo>
                <a:cubicBezTo>
                  <a:pt x="478" y="1249"/>
                  <a:pt x="478" y="1249"/>
                  <a:pt x="478" y="1249"/>
                </a:cubicBezTo>
                <a:cubicBezTo>
                  <a:pt x="478" y="1256"/>
                  <a:pt x="478" y="1256"/>
                  <a:pt x="478" y="1256"/>
                </a:cubicBezTo>
                <a:cubicBezTo>
                  <a:pt x="485" y="1256"/>
                  <a:pt x="485" y="1256"/>
                  <a:pt x="485" y="1256"/>
                </a:cubicBezTo>
                <a:cubicBezTo>
                  <a:pt x="485" y="1249"/>
                  <a:pt x="485" y="1249"/>
                  <a:pt x="485" y="1249"/>
                </a:cubicBezTo>
                <a:moveTo>
                  <a:pt x="499" y="1249"/>
                </a:moveTo>
                <a:cubicBezTo>
                  <a:pt x="492" y="1249"/>
                  <a:pt x="492" y="1249"/>
                  <a:pt x="492" y="1249"/>
                </a:cubicBezTo>
                <a:cubicBezTo>
                  <a:pt x="492" y="1256"/>
                  <a:pt x="492" y="1256"/>
                  <a:pt x="492" y="1256"/>
                </a:cubicBezTo>
                <a:cubicBezTo>
                  <a:pt x="499" y="1256"/>
                  <a:pt x="499" y="1256"/>
                  <a:pt x="499" y="1256"/>
                </a:cubicBezTo>
                <a:cubicBezTo>
                  <a:pt x="499" y="1249"/>
                  <a:pt x="499" y="1249"/>
                  <a:pt x="499" y="1249"/>
                </a:cubicBezTo>
                <a:moveTo>
                  <a:pt x="514" y="1249"/>
                </a:moveTo>
                <a:cubicBezTo>
                  <a:pt x="507" y="1249"/>
                  <a:pt x="507" y="1249"/>
                  <a:pt x="507" y="1249"/>
                </a:cubicBezTo>
                <a:cubicBezTo>
                  <a:pt x="507" y="1256"/>
                  <a:pt x="507" y="1256"/>
                  <a:pt x="507" y="1256"/>
                </a:cubicBezTo>
                <a:cubicBezTo>
                  <a:pt x="514" y="1256"/>
                  <a:pt x="514" y="1256"/>
                  <a:pt x="514" y="1256"/>
                </a:cubicBezTo>
                <a:cubicBezTo>
                  <a:pt x="514" y="1249"/>
                  <a:pt x="514" y="1249"/>
                  <a:pt x="514" y="1249"/>
                </a:cubicBezTo>
                <a:moveTo>
                  <a:pt x="529" y="1249"/>
                </a:moveTo>
                <a:cubicBezTo>
                  <a:pt x="522" y="1249"/>
                  <a:pt x="522" y="1249"/>
                  <a:pt x="522" y="1249"/>
                </a:cubicBezTo>
                <a:cubicBezTo>
                  <a:pt x="522" y="1256"/>
                  <a:pt x="522" y="1256"/>
                  <a:pt x="522" y="1256"/>
                </a:cubicBezTo>
                <a:cubicBezTo>
                  <a:pt x="529" y="1256"/>
                  <a:pt x="529" y="1256"/>
                  <a:pt x="529" y="1256"/>
                </a:cubicBezTo>
                <a:cubicBezTo>
                  <a:pt x="529" y="1249"/>
                  <a:pt x="529" y="1249"/>
                  <a:pt x="529" y="1249"/>
                </a:cubicBezTo>
                <a:moveTo>
                  <a:pt x="544" y="1249"/>
                </a:moveTo>
                <a:cubicBezTo>
                  <a:pt x="537" y="1249"/>
                  <a:pt x="537" y="1249"/>
                  <a:pt x="537" y="1249"/>
                </a:cubicBezTo>
                <a:cubicBezTo>
                  <a:pt x="537" y="1256"/>
                  <a:pt x="537" y="1256"/>
                  <a:pt x="537" y="1256"/>
                </a:cubicBezTo>
                <a:cubicBezTo>
                  <a:pt x="544" y="1256"/>
                  <a:pt x="544" y="1256"/>
                  <a:pt x="544" y="1256"/>
                </a:cubicBezTo>
                <a:cubicBezTo>
                  <a:pt x="544" y="1249"/>
                  <a:pt x="544" y="1249"/>
                  <a:pt x="544" y="1249"/>
                </a:cubicBezTo>
                <a:moveTo>
                  <a:pt x="558" y="1249"/>
                </a:moveTo>
                <a:cubicBezTo>
                  <a:pt x="551" y="1249"/>
                  <a:pt x="551" y="1249"/>
                  <a:pt x="551" y="1249"/>
                </a:cubicBezTo>
                <a:cubicBezTo>
                  <a:pt x="551" y="1256"/>
                  <a:pt x="551" y="1256"/>
                  <a:pt x="551" y="1256"/>
                </a:cubicBezTo>
                <a:cubicBezTo>
                  <a:pt x="558" y="1256"/>
                  <a:pt x="558" y="1256"/>
                  <a:pt x="558" y="1256"/>
                </a:cubicBezTo>
                <a:cubicBezTo>
                  <a:pt x="558" y="1249"/>
                  <a:pt x="558" y="1249"/>
                  <a:pt x="558" y="1249"/>
                </a:cubicBezTo>
                <a:moveTo>
                  <a:pt x="190" y="1235"/>
                </a:moveTo>
                <a:cubicBezTo>
                  <a:pt x="183" y="1235"/>
                  <a:pt x="183" y="1235"/>
                  <a:pt x="183" y="1235"/>
                </a:cubicBezTo>
                <a:cubicBezTo>
                  <a:pt x="183" y="1242"/>
                  <a:pt x="183" y="1242"/>
                  <a:pt x="183" y="1242"/>
                </a:cubicBezTo>
                <a:cubicBezTo>
                  <a:pt x="190" y="1242"/>
                  <a:pt x="190" y="1242"/>
                  <a:pt x="190" y="1242"/>
                </a:cubicBezTo>
                <a:cubicBezTo>
                  <a:pt x="190" y="1235"/>
                  <a:pt x="190" y="1235"/>
                  <a:pt x="190" y="1235"/>
                </a:cubicBezTo>
                <a:moveTo>
                  <a:pt x="204" y="1235"/>
                </a:moveTo>
                <a:cubicBezTo>
                  <a:pt x="197" y="1235"/>
                  <a:pt x="197" y="1235"/>
                  <a:pt x="197" y="1235"/>
                </a:cubicBezTo>
                <a:cubicBezTo>
                  <a:pt x="197" y="1242"/>
                  <a:pt x="197" y="1242"/>
                  <a:pt x="197" y="1242"/>
                </a:cubicBezTo>
                <a:cubicBezTo>
                  <a:pt x="204" y="1242"/>
                  <a:pt x="204" y="1242"/>
                  <a:pt x="204" y="1242"/>
                </a:cubicBezTo>
                <a:cubicBezTo>
                  <a:pt x="204" y="1235"/>
                  <a:pt x="204" y="1235"/>
                  <a:pt x="204" y="1235"/>
                </a:cubicBezTo>
                <a:moveTo>
                  <a:pt x="219" y="1235"/>
                </a:moveTo>
                <a:cubicBezTo>
                  <a:pt x="212" y="1235"/>
                  <a:pt x="212" y="1235"/>
                  <a:pt x="212" y="1235"/>
                </a:cubicBezTo>
                <a:cubicBezTo>
                  <a:pt x="212" y="1242"/>
                  <a:pt x="212" y="1242"/>
                  <a:pt x="212" y="1242"/>
                </a:cubicBezTo>
                <a:cubicBezTo>
                  <a:pt x="219" y="1242"/>
                  <a:pt x="219" y="1242"/>
                  <a:pt x="219" y="1242"/>
                </a:cubicBezTo>
                <a:cubicBezTo>
                  <a:pt x="219" y="1235"/>
                  <a:pt x="219" y="1235"/>
                  <a:pt x="219" y="1235"/>
                </a:cubicBezTo>
                <a:moveTo>
                  <a:pt x="234" y="1235"/>
                </a:moveTo>
                <a:cubicBezTo>
                  <a:pt x="227" y="1235"/>
                  <a:pt x="227" y="1235"/>
                  <a:pt x="227" y="1235"/>
                </a:cubicBezTo>
                <a:cubicBezTo>
                  <a:pt x="227" y="1242"/>
                  <a:pt x="227" y="1242"/>
                  <a:pt x="227" y="1242"/>
                </a:cubicBezTo>
                <a:cubicBezTo>
                  <a:pt x="234" y="1242"/>
                  <a:pt x="234" y="1242"/>
                  <a:pt x="234" y="1242"/>
                </a:cubicBezTo>
                <a:cubicBezTo>
                  <a:pt x="234" y="1235"/>
                  <a:pt x="234" y="1235"/>
                  <a:pt x="234" y="1235"/>
                </a:cubicBezTo>
                <a:moveTo>
                  <a:pt x="249" y="1235"/>
                </a:moveTo>
                <a:cubicBezTo>
                  <a:pt x="242" y="1235"/>
                  <a:pt x="242" y="1235"/>
                  <a:pt x="242" y="1235"/>
                </a:cubicBezTo>
                <a:cubicBezTo>
                  <a:pt x="242" y="1242"/>
                  <a:pt x="242" y="1242"/>
                  <a:pt x="242" y="1242"/>
                </a:cubicBezTo>
                <a:cubicBezTo>
                  <a:pt x="249" y="1242"/>
                  <a:pt x="249" y="1242"/>
                  <a:pt x="249" y="1242"/>
                </a:cubicBezTo>
                <a:cubicBezTo>
                  <a:pt x="249" y="1235"/>
                  <a:pt x="249" y="1235"/>
                  <a:pt x="249" y="1235"/>
                </a:cubicBezTo>
                <a:moveTo>
                  <a:pt x="263" y="1235"/>
                </a:moveTo>
                <a:cubicBezTo>
                  <a:pt x="256" y="1235"/>
                  <a:pt x="256" y="1235"/>
                  <a:pt x="256" y="1235"/>
                </a:cubicBezTo>
                <a:cubicBezTo>
                  <a:pt x="256" y="1242"/>
                  <a:pt x="256" y="1242"/>
                  <a:pt x="256" y="1242"/>
                </a:cubicBezTo>
                <a:cubicBezTo>
                  <a:pt x="263" y="1242"/>
                  <a:pt x="263" y="1242"/>
                  <a:pt x="263" y="1242"/>
                </a:cubicBezTo>
                <a:cubicBezTo>
                  <a:pt x="263" y="1235"/>
                  <a:pt x="263" y="1235"/>
                  <a:pt x="263" y="1235"/>
                </a:cubicBezTo>
                <a:moveTo>
                  <a:pt x="278" y="1235"/>
                </a:moveTo>
                <a:cubicBezTo>
                  <a:pt x="271" y="1235"/>
                  <a:pt x="271" y="1235"/>
                  <a:pt x="271" y="1235"/>
                </a:cubicBezTo>
                <a:cubicBezTo>
                  <a:pt x="271" y="1242"/>
                  <a:pt x="271" y="1242"/>
                  <a:pt x="271" y="1242"/>
                </a:cubicBezTo>
                <a:cubicBezTo>
                  <a:pt x="278" y="1242"/>
                  <a:pt x="278" y="1242"/>
                  <a:pt x="278" y="1242"/>
                </a:cubicBezTo>
                <a:cubicBezTo>
                  <a:pt x="278" y="1235"/>
                  <a:pt x="278" y="1235"/>
                  <a:pt x="278" y="1235"/>
                </a:cubicBezTo>
                <a:moveTo>
                  <a:pt x="293" y="1235"/>
                </a:moveTo>
                <a:cubicBezTo>
                  <a:pt x="286" y="1235"/>
                  <a:pt x="286" y="1235"/>
                  <a:pt x="286" y="1235"/>
                </a:cubicBezTo>
                <a:cubicBezTo>
                  <a:pt x="286" y="1242"/>
                  <a:pt x="286" y="1242"/>
                  <a:pt x="286" y="1242"/>
                </a:cubicBezTo>
                <a:cubicBezTo>
                  <a:pt x="293" y="1242"/>
                  <a:pt x="293" y="1242"/>
                  <a:pt x="293" y="1242"/>
                </a:cubicBezTo>
                <a:cubicBezTo>
                  <a:pt x="293" y="1235"/>
                  <a:pt x="293" y="1235"/>
                  <a:pt x="293" y="1235"/>
                </a:cubicBezTo>
                <a:moveTo>
                  <a:pt x="308" y="1235"/>
                </a:moveTo>
                <a:cubicBezTo>
                  <a:pt x="301" y="1235"/>
                  <a:pt x="301" y="1235"/>
                  <a:pt x="301" y="1235"/>
                </a:cubicBezTo>
                <a:cubicBezTo>
                  <a:pt x="301" y="1242"/>
                  <a:pt x="301" y="1242"/>
                  <a:pt x="301" y="1242"/>
                </a:cubicBezTo>
                <a:cubicBezTo>
                  <a:pt x="308" y="1242"/>
                  <a:pt x="308" y="1242"/>
                  <a:pt x="308" y="1242"/>
                </a:cubicBezTo>
                <a:cubicBezTo>
                  <a:pt x="308" y="1235"/>
                  <a:pt x="308" y="1235"/>
                  <a:pt x="308" y="1235"/>
                </a:cubicBezTo>
                <a:moveTo>
                  <a:pt x="322" y="1235"/>
                </a:moveTo>
                <a:cubicBezTo>
                  <a:pt x="315" y="1235"/>
                  <a:pt x="315" y="1235"/>
                  <a:pt x="315" y="1235"/>
                </a:cubicBezTo>
                <a:cubicBezTo>
                  <a:pt x="315" y="1242"/>
                  <a:pt x="315" y="1242"/>
                  <a:pt x="315" y="1242"/>
                </a:cubicBezTo>
                <a:cubicBezTo>
                  <a:pt x="322" y="1242"/>
                  <a:pt x="322" y="1242"/>
                  <a:pt x="322" y="1242"/>
                </a:cubicBezTo>
                <a:cubicBezTo>
                  <a:pt x="322" y="1235"/>
                  <a:pt x="322" y="1235"/>
                  <a:pt x="322" y="1235"/>
                </a:cubicBezTo>
                <a:moveTo>
                  <a:pt x="337" y="1235"/>
                </a:moveTo>
                <a:cubicBezTo>
                  <a:pt x="330" y="1235"/>
                  <a:pt x="330" y="1235"/>
                  <a:pt x="330" y="1235"/>
                </a:cubicBezTo>
                <a:cubicBezTo>
                  <a:pt x="330" y="1242"/>
                  <a:pt x="330" y="1242"/>
                  <a:pt x="330" y="1242"/>
                </a:cubicBezTo>
                <a:cubicBezTo>
                  <a:pt x="337" y="1242"/>
                  <a:pt x="337" y="1242"/>
                  <a:pt x="337" y="1242"/>
                </a:cubicBezTo>
                <a:cubicBezTo>
                  <a:pt x="337" y="1235"/>
                  <a:pt x="337" y="1235"/>
                  <a:pt x="337" y="1235"/>
                </a:cubicBezTo>
                <a:moveTo>
                  <a:pt x="352" y="1235"/>
                </a:moveTo>
                <a:cubicBezTo>
                  <a:pt x="345" y="1235"/>
                  <a:pt x="345" y="1235"/>
                  <a:pt x="345" y="1235"/>
                </a:cubicBezTo>
                <a:cubicBezTo>
                  <a:pt x="345" y="1242"/>
                  <a:pt x="345" y="1242"/>
                  <a:pt x="345" y="1242"/>
                </a:cubicBezTo>
                <a:cubicBezTo>
                  <a:pt x="352" y="1242"/>
                  <a:pt x="352" y="1242"/>
                  <a:pt x="352" y="1242"/>
                </a:cubicBezTo>
                <a:cubicBezTo>
                  <a:pt x="352" y="1235"/>
                  <a:pt x="352" y="1235"/>
                  <a:pt x="352" y="1235"/>
                </a:cubicBezTo>
                <a:moveTo>
                  <a:pt x="367" y="1235"/>
                </a:moveTo>
                <a:cubicBezTo>
                  <a:pt x="360" y="1235"/>
                  <a:pt x="360" y="1235"/>
                  <a:pt x="360" y="1235"/>
                </a:cubicBezTo>
                <a:cubicBezTo>
                  <a:pt x="360" y="1242"/>
                  <a:pt x="360" y="1242"/>
                  <a:pt x="360" y="1242"/>
                </a:cubicBezTo>
                <a:cubicBezTo>
                  <a:pt x="367" y="1242"/>
                  <a:pt x="367" y="1242"/>
                  <a:pt x="367" y="1242"/>
                </a:cubicBezTo>
                <a:cubicBezTo>
                  <a:pt x="367" y="1235"/>
                  <a:pt x="367" y="1235"/>
                  <a:pt x="367" y="1235"/>
                </a:cubicBezTo>
                <a:moveTo>
                  <a:pt x="381" y="1235"/>
                </a:moveTo>
                <a:cubicBezTo>
                  <a:pt x="374" y="1235"/>
                  <a:pt x="374" y="1235"/>
                  <a:pt x="374" y="1235"/>
                </a:cubicBezTo>
                <a:cubicBezTo>
                  <a:pt x="374" y="1242"/>
                  <a:pt x="374" y="1242"/>
                  <a:pt x="374" y="1242"/>
                </a:cubicBezTo>
                <a:cubicBezTo>
                  <a:pt x="381" y="1242"/>
                  <a:pt x="381" y="1242"/>
                  <a:pt x="381" y="1242"/>
                </a:cubicBezTo>
                <a:cubicBezTo>
                  <a:pt x="381" y="1235"/>
                  <a:pt x="381" y="1235"/>
                  <a:pt x="381" y="1235"/>
                </a:cubicBezTo>
                <a:moveTo>
                  <a:pt x="396" y="1235"/>
                </a:moveTo>
                <a:cubicBezTo>
                  <a:pt x="389" y="1235"/>
                  <a:pt x="389" y="1235"/>
                  <a:pt x="389" y="1235"/>
                </a:cubicBezTo>
                <a:cubicBezTo>
                  <a:pt x="389" y="1242"/>
                  <a:pt x="389" y="1242"/>
                  <a:pt x="389" y="1242"/>
                </a:cubicBezTo>
                <a:cubicBezTo>
                  <a:pt x="396" y="1242"/>
                  <a:pt x="396" y="1242"/>
                  <a:pt x="396" y="1242"/>
                </a:cubicBezTo>
                <a:cubicBezTo>
                  <a:pt x="396" y="1235"/>
                  <a:pt x="396" y="1235"/>
                  <a:pt x="396" y="1235"/>
                </a:cubicBezTo>
                <a:moveTo>
                  <a:pt x="411" y="1235"/>
                </a:moveTo>
                <a:cubicBezTo>
                  <a:pt x="404" y="1235"/>
                  <a:pt x="404" y="1235"/>
                  <a:pt x="404" y="1235"/>
                </a:cubicBezTo>
                <a:cubicBezTo>
                  <a:pt x="404" y="1242"/>
                  <a:pt x="404" y="1242"/>
                  <a:pt x="404" y="1242"/>
                </a:cubicBezTo>
                <a:cubicBezTo>
                  <a:pt x="411" y="1242"/>
                  <a:pt x="411" y="1242"/>
                  <a:pt x="411" y="1242"/>
                </a:cubicBezTo>
                <a:cubicBezTo>
                  <a:pt x="411" y="1235"/>
                  <a:pt x="411" y="1235"/>
                  <a:pt x="411" y="1235"/>
                </a:cubicBezTo>
                <a:moveTo>
                  <a:pt x="426" y="1235"/>
                </a:moveTo>
                <a:cubicBezTo>
                  <a:pt x="419" y="1235"/>
                  <a:pt x="419" y="1235"/>
                  <a:pt x="419" y="1235"/>
                </a:cubicBezTo>
                <a:cubicBezTo>
                  <a:pt x="419" y="1242"/>
                  <a:pt x="419" y="1242"/>
                  <a:pt x="419" y="1242"/>
                </a:cubicBezTo>
                <a:cubicBezTo>
                  <a:pt x="426" y="1242"/>
                  <a:pt x="426" y="1242"/>
                  <a:pt x="426" y="1242"/>
                </a:cubicBezTo>
                <a:cubicBezTo>
                  <a:pt x="426" y="1235"/>
                  <a:pt x="426" y="1235"/>
                  <a:pt x="426" y="1235"/>
                </a:cubicBezTo>
                <a:moveTo>
                  <a:pt x="440" y="1235"/>
                </a:moveTo>
                <a:cubicBezTo>
                  <a:pt x="433" y="1235"/>
                  <a:pt x="433" y="1235"/>
                  <a:pt x="433" y="1235"/>
                </a:cubicBezTo>
                <a:cubicBezTo>
                  <a:pt x="433" y="1242"/>
                  <a:pt x="433" y="1242"/>
                  <a:pt x="433" y="1242"/>
                </a:cubicBezTo>
                <a:cubicBezTo>
                  <a:pt x="440" y="1242"/>
                  <a:pt x="440" y="1242"/>
                  <a:pt x="440" y="1242"/>
                </a:cubicBezTo>
                <a:cubicBezTo>
                  <a:pt x="440" y="1235"/>
                  <a:pt x="440" y="1235"/>
                  <a:pt x="440" y="1235"/>
                </a:cubicBezTo>
                <a:moveTo>
                  <a:pt x="455" y="1235"/>
                </a:moveTo>
                <a:cubicBezTo>
                  <a:pt x="448" y="1235"/>
                  <a:pt x="448" y="1235"/>
                  <a:pt x="448" y="1235"/>
                </a:cubicBezTo>
                <a:cubicBezTo>
                  <a:pt x="448" y="1242"/>
                  <a:pt x="448" y="1242"/>
                  <a:pt x="448" y="1242"/>
                </a:cubicBezTo>
                <a:cubicBezTo>
                  <a:pt x="455" y="1242"/>
                  <a:pt x="455" y="1242"/>
                  <a:pt x="455" y="1242"/>
                </a:cubicBezTo>
                <a:cubicBezTo>
                  <a:pt x="455" y="1235"/>
                  <a:pt x="455" y="1235"/>
                  <a:pt x="455" y="1235"/>
                </a:cubicBezTo>
                <a:moveTo>
                  <a:pt x="470" y="1235"/>
                </a:moveTo>
                <a:cubicBezTo>
                  <a:pt x="463" y="1235"/>
                  <a:pt x="463" y="1235"/>
                  <a:pt x="463" y="1235"/>
                </a:cubicBezTo>
                <a:cubicBezTo>
                  <a:pt x="463" y="1242"/>
                  <a:pt x="463" y="1242"/>
                  <a:pt x="463" y="1242"/>
                </a:cubicBezTo>
                <a:cubicBezTo>
                  <a:pt x="470" y="1242"/>
                  <a:pt x="470" y="1242"/>
                  <a:pt x="470" y="1242"/>
                </a:cubicBezTo>
                <a:cubicBezTo>
                  <a:pt x="470" y="1235"/>
                  <a:pt x="470" y="1235"/>
                  <a:pt x="470" y="1235"/>
                </a:cubicBezTo>
                <a:moveTo>
                  <a:pt x="485" y="1235"/>
                </a:moveTo>
                <a:cubicBezTo>
                  <a:pt x="478" y="1235"/>
                  <a:pt x="478" y="1235"/>
                  <a:pt x="478" y="1235"/>
                </a:cubicBezTo>
                <a:cubicBezTo>
                  <a:pt x="478" y="1242"/>
                  <a:pt x="478" y="1242"/>
                  <a:pt x="478" y="1242"/>
                </a:cubicBezTo>
                <a:cubicBezTo>
                  <a:pt x="485" y="1242"/>
                  <a:pt x="485" y="1242"/>
                  <a:pt x="485" y="1242"/>
                </a:cubicBezTo>
                <a:cubicBezTo>
                  <a:pt x="485" y="1235"/>
                  <a:pt x="485" y="1235"/>
                  <a:pt x="485" y="1235"/>
                </a:cubicBezTo>
                <a:moveTo>
                  <a:pt x="499" y="1235"/>
                </a:moveTo>
                <a:cubicBezTo>
                  <a:pt x="492" y="1235"/>
                  <a:pt x="492" y="1235"/>
                  <a:pt x="492" y="1235"/>
                </a:cubicBezTo>
                <a:cubicBezTo>
                  <a:pt x="492" y="1242"/>
                  <a:pt x="492" y="1242"/>
                  <a:pt x="492" y="1242"/>
                </a:cubicBezTo>
                <a:cubicBezTo>
                  <a:pt x="499" y="1242"/>
                  <a:pt x="499" y="1242"/>
                  <a:pt x="499" y="1242"/>
                </a:cubicBezTo>
                <a:cubicBezTo>
                  <a:pt x="499" y="1235"/>
                  <a:pt x="499" y="1235"/>
                  <a:pt x="499" y="1235"/>
                </a:cubicBezTo>
                <a:moveTo>
                  <a:pt x="514" y="1235"/>
                </a:moveTo>
                <a:cubicBezTo>
                  <a:pt x="507" y="1235"/>
                  <a:pt x="507" y="1235"/>
                  <a:pt x="507" y="1235"/>
                </a:cubicBezTo>
                <a:cubicBezTo>
                  <a:pt x="507" y="1242"/>
                  <a:pt x="507" y="1242"/>
                  <a:pt x="507" y="1242"/>
                </a:cubicBezTo>
                <a:cubicBezTo>
                  <a:pt x="514" y="1242"/>
                  <a:pt x="514" y="1242"/>
                  <a:pt x="514" y="1242"/>
                </a:cubicBezTo>
                <a:cubicBezTo>
                  <a:pt x="514" y="1235"/>
                  <a:pt x="514" y="1235"/>
                  <a:pt x="514" y="1235"/>
                </a:cubicBezTo>
                <a:moveTo>
                  <a:pt x="529" y="1235"/>
                </a:moveTo>
                <a:cubicBezTo>
                  <a:pt x="522" y="1235"/>
                  <a:pt x="522" y="1235"/>
                  <a:pt x="522" y="1235"/>
                </a:cubicBezTo>
                <a:cubicBezTo>
                  <a:pt x="522" y="1242"/>
                  <a:pt x="522" y="1242"/>
                  <a:pt x="522" y="1242"/>
                </a:cubicBezTo>
                <a:cubicBezTo>
                  <a:pt x="529" y="1242"/>
                  <a:pt x="529" y="1242"/>
                  <a:pt x="529" y="1242"/>
                </a:cubicBezTo>
                <a:cubicBezTo>
                  <a:pt x="529" y="1235"/>
                  <a:pt x="529" y="1235"/>
                  <a:pt x="529" y="1235"/>
                </a:cubicBezTo>
                <a:moveTo>
                  <a:pt x="544" y="1235"/>
                </a:moveTo>
                <a:cubicBezTo>
                  <a:pt x="537" y="1235"/>
                  <a:pt x="537" y="1235"/>
                  <a:pt x="537" y="1235"/>
                </a:cubicBezTo>
                <a:cubicBezTo>
                  <a:pt x="537" y="1242"/>
                  <a:pt x="537" y="1242"/>
                  <a:pt x="537" y="1242"/>
                </a:cubicBezTo>
                <a:cubicBezTo>
                  <a:pt x="544" y="1242"/>
                  <a:pt x="544" y="1242"/>
                  <a:pt x="544" y="1242"/>
                </a:cubicBezTo>
                <a:cubicBezTo>
                  <a:pt x="544" y="1235"/>
                  <a:pt x="544" y="1235"/>
                  <a:pt x="544" y="1235"/>
                </a:cubicBezTo>
                <a:moveTo>
                  <a:pt x="558" y="1235"/>
                </a:moveTo>
                <a:cubicBezTo>
                  <a:pt x="551" y="1235"/>
                  <a:pt x="551" y="1235"/>
                  <a:pt x="551" y="1235"/>
                </a:cubicBezTo>
                <a:cubicBezTo>
                  <a:pt x="551" y="1242"/>
                  <a:pt x="551" y="1242"/>
                  <a:pt x="551" y="1242"/>
                </a:cubicBezTo>
                <a:cubicBezTo>
                  <a:pt x="558" y="1242"/>
                  <a:pt x="558" y="1242"/>
                  <a:pt x="558" y="1242"/>
                </a:cubicBezTo>
                <a:cubicBezTo>
                  <a:pt x="558" y="1235"/>
                  <a:pt x="558" y="1235"/>
                  <a:pt x="558" y="1235"/>
                </a:cubicBezTo>
                <a:moveTo>
                  <a:pt x="190" y="1220"/>
                </a:moveTo>
                <a:cubicBezTo>
                  <a:pt x="183" y="1220"/>
                  <a:pt x="183" y="1220"/>
                  <a:pt x="183" y="1220"/>
                </a:cubicBezTo>
                <a:cubicBezTo>
                  <a:pt x="183" y="1227"/>
                  <a:pt x="183" y="1227"/>
                  <a:pt x="183" y="1227"/>
                </a:cubicBezTo>
                <a:cubicBezTo>
                  <a:pt x="190" y="1227"/>
                  <a:pt x="190" y="1227"/>
                  <a:pt x="190" y="1227"/>
                </a:cubicBezTo>
                <a:cubicBezTo>
                  <a:pt x="190" y="1220"/>
                  <a:pt x="190" y="1220"/>
                  <a:pt x="190" y="1220"/>
                </a:cubicBezTo>
                <a:moveTo>
                  <a:pt x="204" y="1220"/>
                </a:moveTo>
                <a:cubicBezTo>
                  <a:pt x="197" y="1220"/>
                  <a:pt x="197" y="1220"/>
                  <a:pt x="197" y="1220"/>
                </a:cubicBezTo>
                <a:cubicBezTo>
                  <a:pt x="197" y="1227"/>
                  <a:pt x="197" y="1227"/>
                  <a:pt x="197" y="1227"/>
                </a:cubicBezTo>
                <a:cubicBezTo>
                  <a:pt x="204" y="1227"/>
                  <a:pt x="204" y="1227"/>
                  <a:pt x="204" y="1227"/>
                </a:cubicBezTo>
                <a:cubicBezTo>
                  <a:pt x="204" y="1220"/>
                  <a:pt x="204" y="1220"/>
                  <a:pt x="204" y="1220"/>
                </a:cubicBezTo>
                <a:moveTo>
                  <a:pt x="219" y="1220"/>
                </a:moveTo>
                <a:cubicBezTo>
                  <a:pt x="212" y="1220"/>
                  <a:pt x="212" y="1220"/>
                  <a:pt x="212" y="1220"/>
                </a:cubicBezTo>
                <a:cubicBezTo>
                  <a:pt x="212" y="1227"/>
                  <a:pt x="212" y="1227"/>
                  <a:pt x="212" y="1227"/>
                </a:cubicBezTo>
                <a:cubicBezTo>
                  <a:pt x="219" y="1227"/>
                  <a:pt x="219" y="1227"/>
                  <a:pt x="219" y="1227"/>
                </a:cubicBezTo>
                <a:cubicBezTo>
                  <a:pt x="219" y="1220"/>
                  <a:pt x="219" y="1220"/>
                  <a:pt x="219" y="1220"/>
                </a:cubicBezTo>
                <a:moveTo>
                  <a:pt x="234" y="1220"/>
                </a:moveTo>
                <a:cubicBezTo>
                  <a:pt x="227" y="1220"/>
                  <a:pt x="227" y="1220"/>
                  <a:pt x="227" y="1220"/>
                </a:cubicBezTo>
                <a:cubicBezTo>
                  <a:pt x="227" y="1227"/>
                  <a:pt x="227" y="1227"/>
                  <a:pt x="227" y="1227"/>
                </a:cubicBezTo>
                <a:cubicBezTo>
                  <a:pt x="234" y="1227"/>
                  <a:pt x="234" y="1227"/>
                  <a:pt x="234" y="1227"/>
                </a:cubicBezTo>
                <a:cubicBezTo>
                  <a:pt x="234" y="1220"/>
                  <a:pt x="234" y="1220"/>
                  <a:pt x="234" y="1220"/>
                </a:cubicBezTo>
                <a:moveTo>
                  <a:pt x="249" y="1220"/>
                </a:moveTo>
                <a:cubicBezTo>
                  <a:pt x="242" y="1220"/>
                  <a:pt x="242" y="1220"/>
                  <a:pt x="242" y="1220"/>
                </a:cubicBezTo>
                <a:cubicBezTo>
                  <a:pt x="242" y="1227"/>
                  <a:pt x="242" y="1227"/>
                  <a:pt x="242" y="1227"/>
                </a:cubicBezTo>
                <a:cubicBezTo>
                  <a:pt x="249" y="1227"/>
                  <a:pt x="249" y="1227"/>
                  <a:pt x="249" y="1227"/>
                </a:cubicBezTo>
                <a:cubicBezTo>
                  <a:pt x="249" y="1220"/>
                  <a:pt x="249" y="1220"/>
                  <a:pt x="249" y="1220"/>
                </a:cubicBezTo>
                <a:moveTo>
                  <a:pt x="263" y="1220"/>
                </a:moveTo>
                <a:cubicBezTo>
                  <a:pt x="256" y="1220"/>
                  <a:pt x="256" y="1220"/>
                  <a:pt x="256" y="1220"/>
                </a:cubicBezTo>
                <a:cubicBezTo>
                  <a:pt x="256" y="1227"/>
                  <a:pt x="256" y="1227"/>
                  <a:pt x="256" y="1227"/>
                </a:cubicBezTo>
                <a:cubicBezTo>
                  <a:pt x="263" y="1227"/>
                  <a:pt x="263" y="1227"/>
                  <a:pt x="263" y="1227"/>
                </a:cubicBezTo>
                <a:cubicBezTo>
                  <a:pt x="263" y="1220"/>
                  <a:pt x="263" y="1220"/>
                  <a:pt x="263" y="1220"/>
                </a:cubicBezTo>
                <a:moveTo>
                  <a:pt x="278" y="1220"/>
                </a:moveTo>
                <a:cubicBezTo>
                  <a:pt x="271" y="1220"/>
                  <a:pt x="271" y="1220"/>
                  <a:pt x="271" y="1220"/>
                </a:cubicBezTo>
                <a:cubicBezTo>
                  <a:pt x="271" y="1227"/>
                  <a:pt x="271" y="1227"/>
                  <a:pt x="271" y="1227"/>
                </a:cubicBezTo>
                <a:cubicBezTo>
                  <a:pt x="278" y="1227"/>
                  <a:pt x="278" y="1227"/>
                  <a:pt x="278" y="1227"/>
                </a:cubicBezTo>
                <a:cubicBezTo>
                  <a:pt x="278" y="1220"/>
                  <a:pt x="278" y="1220"/>
                  <a:pt x="278" y="1220"/>
                </a:cubicBezTo>
                <a:moveTo>
                  <a:pt x="293" y="1220"/>
                </a:moveTo>
                <a:cubicBezTo>
                  <a:pt x="286" y="1220"/>
                  <a:pt x="286" y="1220"/>
                  <a:pt x="286" y="1220"/>
                </a:cubicBezTo>
                <a:cubicBezTo>
                  <a:pt x="286" y="1227"/>
                  <a:pt x="286" y="1227"/>
                  <a:pt x="286" y="1227"/>
                </a:cubicBezTo>
                <a:cubicBezTo>
                  <a:pt x="293" y="1227"/>
                  <a:pt x="293" y="1227"/>
                  <a:pt x="293" y="1227"/>
                </a:cubicBezTo>
                <a:cubicBezTo>
                  <a:pt x="293" y="1220"/>
                  <a:pt x="293" y="1220"/>
                  <a:pt x="293" y="1220"/>
                </a:cubicBezTo>
                <a:moveTo>
                  <a:pt x="308" y="1220"/>
                </a:moveTo>
                <a:cubicBezTo>
                  <a:pt x="301" y="1220"/>
                  <a:pt x="301" y="1220"/>
                  <a:pt x="301" y="1220"/>
                </a:cubicBezTo>
                <a:cubicBezTo>
                  <a:pt x="301" y="1227"/>
                  <a:pt x="301" y="1227"/>
                  <a:pt x="301" y="1227"/>
                </a:cubicBezTo>
                <a:cubicBezTo>
                  <a:pt x="308" y="1227"/>
                  <a:pt x="308" y="1227"/>
                  <a:pt x="308" y="1227"/>
                </a:cubicBezTo>
                <a:cubicBezTo>
                  <a:pt x="308" y="1220"/>
                  <a:pt x="308" y="1220"/>
                  <a:pt x="308" y="1220"/>
                </a:cubicBezTo>
                <a:moveTo>
                  <a:pt x="322" y="1220"/>
                </a:moveTo>
                <a:cubicBezTo>
                  <a:pt x="315" y="1220"/>
                  <a:pt x="315" y="1220"/>
                  <a:pt x="315" y="1220"/>
                </a:cubicBezTo>
                <a:cubicBezTo>
                  <a:pt x="315" y="1227"/>
                  <a:pt x="315" y="1227"/>
                  <a:pt x="315" y="1227"/>
                </a:cubicBezTo>
                <a:cubicBezTo>
                  <a:pt x="322" y="1227"/>
                  <a:pt x="322" y="1227"/>
                  <a:pt x="322" y="1227"/>
                </a:cubicBezTo>
                <a:cubicBezTo>
                  <a:pt x="322" y="1220"/>
                  <a:pt x="322" y="1220"/>
                  <a:pt x="322" y="1220"/>
                </a:cubicBezTo>
                <a:moveTo>
                  <a:pt x="337" y="1220"/>
                </a:moveTo>
                <a:cubicBezTo>
                  <a:pt x="330" y="1220"/>
                  <a:pt x="330" y="1220"/>
                  <a:pt x="330" y="1220"/>
                </a:cubicBezTo>
                <a:cubicBezTo>
                  <a:pt x="330" y="1227"/>
                  <a:pt x="330" y="1227"/>
                  <a:pt x="330" y="1227"/>
                </a:cubicBezTo>
                <a:cubicBezTo>
                  <a:pt x="337" y="1227"/>
                  <a:pt x="337" y="1227"/>
                  <a:pt x="337" y="1227"/>
                </a:cubicBezTo>
                <a:cubicBezTo>
                  <a:pt x="337" y="1220"/>
                  <a:pt x="337" y="1220"/>
                  <a:pt x="337" y="1220"/>
                </a:cubicBezTo>
                <a:moveTo>
                  <a:pt x="352" y="1220"/>
                </a:moveTo>
                <a:cubicBezTo>
                  <a:pt x="345" y="1220"/>
                  <a:pt x="345" y="1220"/>
                  <a:pt x="345" y="1220"/>
                </a:cubicBezTo>
                <a:cubicBezTo>
                  <a:pt x="345" y="1227"/>
                  <a:pt x="345" y="1227"/>
                  <a:pt x="345" y="1227"/>
                </a:cubicBezTo>
                <a:cubicBezTo>
                  <a:pt x="352" y="1227"/>
                  <a:pt x="352" y="1227"/>
                  <a:pt x="352" y="1227"/>
                </a:cubicBezTo>
                <a:cubicBezTo>
                  <a:pt x="352" y="1220"/>
                  <a:pt x="352" y="1220"/>
                  <a:pt x="352" y="1220"/>
                </a:cubicBezTo>
                <a:moveTo>
                  <a:pt x="367" y="1220"/>
                </a:moveTo>
                <a:cubicBezTo>
                  <a:pt x="360" y="1220"/>
                  <a:pt x="360" y="1220"/>
                  <a:pt x="360" y="1220"/>
                </a:cubicBezTo>
                <a:cubicBezTo>
                  <a:pt x="360" y="1227"/>
                  <a:pt x="360" y="1227"/>
                  <a:pt x="360" y="1227"/>
                </a:cubicBezTo>
                <a:cubicBezTo>
                  <a:pt x="367" y="1227"/>
                  <a:pt x="367" y="1227"/>
                  <a:pt x="367" y="1227"/>
                </a:cubicBezTo>
                <a:cubicBezTo>
                  <a:pt x="367" y="1220"/>
                  <a:pt x="367" y="1220"/>
                  <a:pt x="367" y="1220"/>
                </a:cubicBezTo>
                <a:moveTo>
                  <a:pt x="381" y="1220"/>
                </a:moveTo>
                <a:cubicBezTo>
                  <a:pt x="374" y="1220"/>
                  <a:pt x="374" y="1220"/>
                  <a:pt x="374" y="1220"/>
                </a:cubicBezTo>
                <a:cubicBezTo>
                  <a:pt x="374" y="1227"/>
                  <a:pt x="374" y="1227"/>
                  <a:pt x="374" y="1227"/>
                </a:cubicBezTo>
                <a:cubicBezTo>
                  <a:pt x="381" y="1227"/>
                  <a:pt x="381" y="1227"/>
                  <a:pt x="381" y="1227"/>
                </a:cubicBezTo>
                <a:cubicBezTo>
                  <a:pt x="381" y="1220"/>
                  <a:pt x="381" y="1220"/>
                  <a:pt x="381" y="1220"/>
                </a:cubicBezTo>
                <a:moveTo>
                  <a:pt x="396" y="1220"/>
                </a:moveTo>
                <a:cubicBezTo>
                  <a:pt x="389" y="1220"/>
                  <a:pt x="389" y="1220"/>
                  <a:pt x="389" y="1220"/>
                </a:cubicBezTo>
                <a:cubicBezTo>
                  <a:pt x="389" y="1227"/>
                  <a:pt x="389" y="1227"/>
                  <a:pt x="389" y="1227"/>
                </a:cubicBezTo>
                <a:cubicBezTo>
                  <a:pt x="396" y="1227"/>
                  <a:pt x="396" y="1227"/>
                  <a:pt x="396" y="1227"/>
                </a:cubicBezTo>
                <a:cubicBezTo>
                  <a:pt x="396" y="1220"/>
                  <a:pt x="396" y="1220"/>
                  <a:pt x="396" y="1220"/>
                </a:cubicBezTo>
                <a:moveTo>
                  <a:pt x="411" y="1220"/>
                </a:moveTo>
                <a:cubicBezTo>
                  <a:pt x="404" y="1220"/>
                  <a:pt x="404" y="1220"/>
                  <a:pt x="404" y="1220"/>
                </a:cubicBezTo>
                <a:cubicBezTo>
                  <a:pt x="404" y="1227"/>
                  <a:pt x="404" y="1227"/>
                  <a:pt x="404" y="1227"/>
                </a:cubicBezTo>
                <a:cubicBezTo>
                  <a:pt x="411" y="1227"/>
                  <a:pt x="411" y="1227"/>
                  <a:pt x="411" y="1227"/>
                </a:cubicBezTo>
                <a:cubicBezTo>
                  <a:pt x="411" y="1220"/>
                  <a:pt x="411" y="1220"/>
                  <a:pt x="411" y="1220"/>
                </a:cubicBezTo>
                <a:moveTo>
                  <a:pt x="426" y="1220"/>
                </a:moveTo>
                <a:cubicBezTo>
                  <a:pt x="419" y="1220"/>
                  <a:pt x="419" y="1220"/>
                  <a:pt x="419" y="1220"/>
                </a:cubicBezTo>
                <a:cubicBezTo>
                  <a:pt x="419" y="1227"/>
                  <a:pt x="419" y="1227"/>
                  <a:pt x="419" y="1227"/>
                </a:cubicBezTo>
                <a:cubicBezTo>
                  <a:pt x="426" y="1227"/>
                  <a:pt x="426" y="1227"/>
                  <a:pt x="426" y="1227"/>
                </a:cubicBezTo>
                <a:cubicBezTo>
                  <a:pt x="426" y="1220"/>
                  <a:pt x="426" y="1220"/>
                  <a:pt x="426" y="1220"/>
                </a:cubicBezTo>
                <a:moveTo>
                  <a:pt x="440" y="1220"/>
                </a:moveTo>
                <a:cubicBezTo>
                  <a:pt x="433" y="1220"/>
                  <a:pt x="433" y="1220"/>
                  <a:pt x="433" y="1220"/>
                </a:cubicBezTo>
                <a:cubicBezTo>
                  <a:pt x="433" y="1227"/>
                  <a:pt x="433" y="1227"/>
                  <a:pt x="433" y="1227"/>
                </a:cubicBezTo>
                <a:cubicBezTo>
                  <a:pt x="440" y="1227"/>
                  <a:pt x="440" y="1227"/>
                  <a:pt x="440" y="1227"/>
                </a:cubicBezTo>
                <a:cubicBezTo>
                  <a:pt x="440" y="1220"/>
                  <a:pt x="440" y="1220"/>
                  <a:pt x="440" y="1220"/>
                </a:cubicBezTo>
                <a:moveTo>
                  <a:pt x="455" y="1220"/>
                </a:moveTo>
                <a:cubicBezTo>
                  <a:pt x="448" y="1220"/>
                  <a:pt x="448" y="1220"/>
                  <a:pt x="448" y="1220"/>
                </a:cubicBezTo>
                <a:cubicBezTo>
                  <a:pt x="448" y="1227"/>
                  <a:pt x="448" y="1227"/>
                  <a:pt x="448" y="1227"/>
                </a:cubicBezTo>
                <a:cubicBezTo>
                  <a:pt x="455" y="1227"/>
                  <a:pt x="455" y="1227"/>
                  <a:pt x="455" y="1227"/>
                </a:cubicBezTo>
                <a:cubicBezTo>
                  <a:pt x="455" y="1220"/>
                  <a:pt x="455" y="1220"/>
                  <a:pt x="455" y="1220"/>
                </a:cubicBezTo>
                <a:moveTo>
                  <a:pt x="470" y="1220"/>
                </a:moveTo>
                <a:cubicBezTo>
                  <a:pt x="463" y="1220"/>
                  <a:pt x="463" y="1220"/>
                  <a:pt x="463" y="1220"/>
                </a:cubicBezTo>
                <a:cubicBezTo>
                  <a:pt x="463" y="1227"/>
                  <a:pt x="463" y="1227"/>
                  <a:pt x="463" y="1227"/>
                </a:cubicBezTo>
                <a:cubicBezTo>
                  <a:pt x="470" y="1227"/>
                  <a:pt x="470" y="1227"/>
                  <a:pt x="470" y="1227"/>
                </a:cubicBezTo>
                <a:cubicBezTo>
                  <a:pt x="470" y="1220"/>
                  <a:pt x="470" y="1220"/>
                  <a:pt x="470" y="1220"/>
                </a:cubicBezTo>
                <a:moveTo>
                  <a:pt x="485" y="1220"/>
                </a:moveTo>
                <a:cubicBezTo>
                  <a:pt x="478" y="1220"/>
                  <a:pt x="478" y="1220"/>
                  <a:pt x="478" y="1220"/>
                </a:cubicBezTo>
                <a:cubicBezTo>
                  <a:pt x="478" y="1227"/>
                  <a:pt x="478" y="1227"/>
                  <a:pt x="478" y="1227"/>
                </a:cubicBezTo>
                <a:cubicBezTo>
                  <a:pt x="485" y="1227"/>
                  <a:pt x="485" y="1227"/>
                  <a:pt x="485" y="1227"/>
                </a:cubicBezTo>
                <a:cubicBezTo>
                  <a:pt x="485" y="1220"/>
                  <a:pt x="485" y="1220"/>
                  <a:pt x="485" y="1220"/>
                </a:cubicBezTo>
                <a:moveTo>
                  <a:pt x="499" y="1220"/>
                </a:moveTo>
                <a:cubicBezTo>
                  <a:pt x="492" y="1220"/>
                  <a:pt x="492" y="1220"/>
                  <a:pt x="492" y="1220"/>
                </a:cubicBezTo>
                <a:cubicBezTo>
                  <a:pt x="492" y="1227"/>
                  <a:pt x="492" y="1227"/>
                  <a:pt x="492" y="1227"/>
                </a:cubicBezTo>
                <a:cubicBezTo>
                  <a:pt x="499" y="1227"/>
                  <a:pt x="499" y="1227"/>
                  <a:pt x="499" y="1227"/>
                </a:cubicBezTo>
                <a:cubicBezTo>
                  <a:pt x="499" y="1220"/>
                  <a:pt x="499" y="1220"/>
                  <a:pt x="499" y="1220"/>
                </a:cubicBezTo>
                <a:moveTo>
                  <a:pt x="514" y="1220"/>
                </a:moveTo>
                <a:cubicBezTo>
                  <a:pt x="507" y="1220"/>
                  <a:pt x="507" y="1220"/>
                  <a:pt x="507" y="1220"/>
                </a:cubicBezTo>
                <a:cubicBezTo>
                  <a:pt x="507" y="1227"/>
                  <a:pt x="507" y="1227"/>
                  <a:pt x="507" y="1227"/>
                </a:cubicBezTo>
                <a:cubicBezTo>
                  <a:pt x="514" y="1227"/>
                  <a:pt x="514" y="1227"/>
                  <a:pt x="514" y="1227"/>
                </a:cubicBezTo>
                <a:cubicBezTo>
                  <a:pt x="514" y="1220"/>
                  <a:pt x="514" y="1220"/>
                  <a:pt x="514" y="1220"/>
                </a:cubicBezTo>
                <a:moveTo>
                  <a:pt x="529" y="1220"/>
                </a:moveTo>
                <a:cubicBezTo>
                  <a:pt x="522" y="1220"/>
                  <a:pt x="522" y="1220"/>
                  <a:pt x="522" y="1220"/>
                </a:cubicBezTo>
                <a:cubicBezTo>
                  <a:pt x="522" y="1227"/>
                  <a:pt x="522" y="1227"/>
                  <a:pt x="522" y="1227"/>
                </a:cubicBezTo>
                <a:cubicBezTo>
                  <a:pt x="529" y="1227"/>
                  <a:pt x="529" y="1227"/>
                  <a:pt x="529" y="1227"/>
                </a:cubicBezTo>
                <a:cubicBezTo>
                  <a:pt x="529" y="1220"/>
                  <a:pt x="529" y="1220"/>
                  <a:pt x="529" y="1220"/>
                </a:cubicBezTo>
                <a:moveTo>
                  <a:pt x="544" y="1220"/>
                </a:moveTo>
                <a:cubicBezTo>
                  <a:pt x="537" y="1220"/>
                  <a:pt x="537" y="1220"/>
                  <a:pt x="537" y="1220"/>
                </a:cubicBezTo>
                <a:cubicBezTo>
                  <a:pt x="537" y="1227"/>
                  <a:pt x="537" y="1227"/>
                  <a:pt x="537" y="1227"/>
                </a:cubicBezTo>
                <a:cubicBezTo>
                  <a:pt x="544" y="1227"/>
                  <a:pt x="544" y="1227"/>
                  <a:pt x="544" y="1227"/>
                </a:cubicBezTo>
                <a:cubicBezTo>
                  <a:pt x="544" y="1220"/>
                  <a:pt x="544" y="1220"/>
                  <a:pt x="544" y="1220"/>
                </a:cubicBezTo>
                <a:moveTo>
                  <a:pt x="558" y="1220"/>
                </a:moveTo>
                <a:cubicBezTo>
                  <a:pt x="551" y="1220"/>
                  <a:pt x="551" y="1220"/>
                  <a:pt x="551" y="1220"/>
                </a:cubicBezTo>
                <a:cubicBezTo>
                  <a:pt x="551" y="1227"/>
                  <a:pt x="551" y="1227"/>
                  <a:pt x="551" y="1227"/>
                </a:cubicBezTo>
                <a:cubicBezTo>
                  <a:pt x="558" y="1227"/>
                  <a:pt x="558" y="1227"/>
                  <a:pt x="558" y="1227"/>
                </a:cubicBezTo>
                <a:cubicBezTo>
                  <a:pt x="558" y="1220"/>
                  <a:pt x="558" y="1220"/>
                  <a:pt x="558" y="1220"/>
                </a:cubicBezTo>
                <a:moveTo>
                  <a:pt x="190" y="1205"/>
                </a:moveTo>
                <a:cubicBezTo>
                  <a:pt x="183" y="1205"/>
                  <a:pt x="183" y="1205"/>
                  <a:pt x="183" y="1205"/>
                </a:cubicBezTo>
                <a:cubicBezTo>
                  <a:pt x="183" y="1212"/>
                  <a:pt x="183" y="1212"/>
                  <a:pt x="183" y="1212"/>
                </a:cubicBezTo>
                <a:cubicBezTo>
                  <a:pt x="190" y="1212"/>
                  <a:pt x="190" y="1212"/>
                  <a:pt x="190" y="1212"/>
                </a:cubicBezTo>
                <a:cubicBezTo>
                  <a:pt x="190" y="1205"/>
                  <a:pt x="190" y="1205"/>
                  <a:pt x="190" y="1205"/>
                </a:cubicBezTo>
                <a:moveTo>
                  <a:pt x="204" y="1205"/>
                </a:moveTo>
                <a:cubicBezTo>
                  <a:pt x="197" y="1205"/>
                  <a:pt x="197" y="1205"/>
                  <a:pt x="197" y="1205"/>
                </a:cubicBezTo>
                <a:cubicBezTo>
                  <a:pt x="197" y="1212"/>
                  <a:pt x="197" y="1212"/>
                  <a:pt x="197" y="1212"/>
                </a:cubicBezTo>
                <a:cubicBezTo>
                  <a:pt x="204" y="1212"/>
                  <a:pt x="204" y="1212"/>
                  <a:pt x="204" y="1212"/>
                </a:cubicBezTo>
                <a:cubicBezTo>
                  <a:pt x="204" y="1205"/>
                  <a:pt x="204" y="1205"/>
                  <a:pt x="204" y="1205"/>
                </a:cubicBezTo>
                <a:moveTo>
                  <a:pt x="219" y="1205"/>
                </a:moveTo>
                <a:cubicBezTo>
                  <a:pt x="212" y="1205"/>
                  <a:pt x="212" y="1205"/>
                  <a:pt x="212" y="1205"/>
                </a:cubicBezTo>
                <a:cubicBezTo>
                  <a:pt x="212" y="1212"/>
                  <a:pt x="212" y="1212"/>
                  <a:pt x="212" y="1212"/>
                </a:cubicBezTo>
                <a:cubicBezTo>
                  <a:pt x="219" y="1212"/>
                  <a:pt x="219" y="1212"/>
                  <a:pt x="219" y="1212"/>
                </a:cubicBezTo>
                <a:cubicBezTo>
                  <a:pt x="219" y="1205"/>
                  <a:pt x="219" y="1205"/>
                  <a:pt x="219" y="1205"/>
                </a:cubicBezTo>
                <a:moveTo>
                  <a:pt x="234" y="1205"/>
                </a:moveTo>
                <a:cubicBezTo>
                  <a:pt x="227" y="1205"/>
                  <a:pt x="227" y="1205"/>
                  <a:pt x="227" y="1205"/>
                </a:cubicBezTo>
                <a:cubicBezTo>
                  <a:pt x="227" y="1212"/>
                  <a:pt x="227" y="1212"/>
                  <a:pt x="227" y="1212"/>
                </a:cubicBezTo>
                <a:cubicBezTo>
                  <a:pt x="234" y="1212"/>
                  <a:pt x="234" y="1212"/>
                  <a:pt x="234" y="1212"/>
                </a:cubicBezTo>
                <a:cubicBezTo>
                  <a:pt x="234" y="1205"/>
                  <a:pt x="234" y="1205"/>
                  <a:pt x="234" y="1205"/>
                </a:cubicBezTo>
                <a:moveTo>
                  <a:pt x="249" y="1205"/>
                </a:moveTo>
                <a:cubicBezTo>
                  <a:pt x="242" y="1205"/>
                  <a:pt x="242" y="1205"/>
                  <a:pt x="242" y="1205"/>
                </a:cubicBezTo>
                <a:cubicBezTo>
                  <a:pt x="242" y="1212"/>
                  <a:pt x="242" y="1212"/>
                  <a:pt x="242" y="1212"/>
                </a:cubicBezTo>
                <a:cubicBezTo>
                  <a:pt x="249" y="1212"/>
                  <a:pt x="249" y="1212"/>
                  <a:pt x="249" y="1212"/>
                </a:cubicBezTo>
                <a:cubicBezTo>
                  <a:pt x="249" y="1205"/>
                  <a:pt x="249" y="1205"/>
                  <a:pt x="249" y="1205"/>
                </a:cubicBezTo>
                <a:moveTo>
                  <a:pt x="263" y="1205"/>
                </a:moveTo>
                <a:cubicBezTo>
                  <a:pt x="256" y="1205"/>
                  <a:pt x="256" y="1205"/>
                  <a:pt x="256" y="1205"/>
                </a:cubicBezTo>
                <a:cubicBezTo>
                  <a:pt x="256" y="1212"/>
                  <a:pt x="256" y="1212"/>
                  <a:pt x="256" y="1212"/>
                </a:cubicBezTo>
                <a:cubicBezTo>
                  <a:pt x="263" y="1212"/>
                  <a:pt x="263" y="1212"/>
                  <a:pt x="263" y="1212"/>
                </a:cubicBezTo>
                <a:cubicBezTo>
                  <a:pt x="263" y="1205"/>
                  <a:pt x="263" y="1205"/>
                  <a:pt x="263" y="1205"/>
                </a:cubicBezTo>
                <a:moveTo>
                  <a:pt x="278" y="1205"/>
                </a:moveTo>
                <a:cubicBezTo>
                  <a:pt x="271" y="1205"/>
                  <a:pt x="271" y="1205"/>
                  <a:pt x="271" y="1205"/>
                </a:cubicBezTo>
                <a:cubicBezTo>
                  <a:pt x="271" y="1212"/>
                  <a:pt x="271" y="1212"/>
                  <a:pt x="271" y="1212"/>
                </a:cubicBezTo>
                <a:cubicBezTo>
                  <a:pt x="278" y="1212"/>
                  <a:pt x="278" y="1212"/>
                  <a:pt x="278" y="1212"/>
                </a:cubicBezTo>
                <a:cubicBezTo>
                  <a:pt x="278" y="1205"/>
                  <a:pt x="278" y="1205"/>
                  <a:pt x="278" y="1205"/>
                </a:cubicBezTo>
                <a:moveTo>
                  <a:pt x="293" y="1205"/>
                </a:moveTo>
                <a:cubicBezTo>
                  <a:pt x="286" y="1205"/>
                  <a:pt x="286" y="1205"/>
                  <a:pt x="286" y="1205"/>
                </a:cubicBezTo>
                <a:cubicBezTo>
                  <a:pt x="286" y="1212"/>
                  <a:pt x="286" y="1212"/>
                  <a:pt x="286" y="1212"/>
                </a:cubicBezTo>
                <a:cubicBezTo>
                  <a:pt x="293" y="1212"/>
                  <a:pt x="293" y="1212"/>
                  <a:pt x="293" y="1212"/>
                </a:cubicBezTo>
                <a:cubicBezTo>
                  <a:pt x="293" y="1205"/>
                  <a:pt x="293" y="1205"/>
                  <a:pt x="293" y="1205"/>
                </a:cubicBezTo>
                <a:moveTo>
                  <a:pt x="308" y="1205"/>
                </a:moveTo>
                <a:cubicBezTo>
                  <a:pt x="301" y="1205"/>
                  <a:pt x="301" y="1205"/>
                  <a:pt x="301" y="1205"/>
                </a:cubicBezTo>
                <a:cubicBezTo>
                  <a:pt x="301" y="1212"/>
                  <a:pt x="301" y="1212"/>
                  <a:pt x="301" y="1212"/>
                </a:cubicBezTo>
                <a:cubicBezTo>
                  <a:pt x="308" y="1212"/>
                  <a:pt x="308" y="1212"/>
                  <a:pt x="308" y="1212"/>
                </a:cubicBezTo>
                <a:cubicBezTo>
                  <a:pt x="308" y="1205"/>
                  <a:pt x="308" y="1205"/>
                  <a:pt x="308" y="1205"/>
                </a:cubicBezTo>
                <a:moveTo>
                  <a:pt x="322" y="1205"/>
                </a:moveTo>
                <a:cubicBezTo>
                  <a:pt x="315" y="1205"/>
                  <a:pt x="315" y="1205"/>
                  <a:pt x="315" y="1205"/>
                </a:cubicBezTo>
                <a:cubicBezTo>
                  <a:pt x="315" y="1212"/>
                  <a:pt x="315" y="1212"/>
                  <a:pt x="315" y="1212"/>
                </a:cubicBezTo>
                <a:cubicBezTo>
                  <a:pt x="322" y="1212"/>
                  <a:pt x="322" y="1212"/>
                  <a:pt x="322" y="1212"/>
                </a:cubicBezTo>
                <a:cubicBezTo>
                  <a:pt x="322" y="1205"/>
                  <a:pt x="322" y="1205"/>
                  <a:pt x="322" y="1205"/>
                </a:cubicBezTo>
                <a:moveTo>
                  <a:pt x="337" y="1205"/>
                </a:moveTo>
                <a:cubicBezTo>
                  <a:pt x="330" y="1205"/>
                  <a:pt x="330" y="1205"/>
                  <a:pt x="330" y="1205"/>
                </a:cubicBezTo>
                <a:cubicBezTo>
                  <a:pt x="330" y="1212"/>
                  <a:pt x="330" y="1212"/>
                  <a:pt x="330" y="1212"/>
                </a:cubicBezTo>
                <a:cubicBezTo>
                  <a:pt x="337" y="1212"/>
                  <a:pt x="337" y="1212"/>
                  <a:pt x="337" y="1212"/>
                </a:cubicBezTo>
                <a:cubicBezTo>
                  <a:pt x="337" y="1205"/>
                  <a:pt x="337" y="1205"/>
                  <a:pt x="337" y="1205"/>
                </a:cubicBezTo>
                <a:moveTo>
                  <a:pt x="352" y="1205"/>
                </a:moveTo>
                <a:cubicBezTo>
                  <a:pt x="345" y="1205"/>
                  <a:pt x="345" y="1205"/>
                  <a:pt x="345" y="1205"/>
                </a:cubicBezTo>
                <a:cubicBezTo>
                  <a:pt x="345" y="1212"/>
                  <a:pt x="345" y="1212"/>
                  <a:pt x="345" y="1212"/>
                </a:cubicBezTo>
                <a:cubicBezTo>
                  <a:pt x="352" y="1212"/>
                  <a:pt x="352" y="1212"/>
                  <a:pt x="352" y="1212"/>
                </a:cubicBezTo>
                <a:cubicBezTo>
                  <a:pt x="352" y="1205"/>
                  <a:pt x="352" y="1205"/>
                  <a:pt x="352" y="1205"/>
                </a:cubicBezTo>
                <a:moveTo>
                  <a:pt x="367" y="1205"/>
                </a:moveTo>
                <a:cubicBezTo>
                  <a:pt x="360" y="1205"/>
                  <a:pt x="360" y="1205"/>
                  <a:pt x="360" y="1205"/>
                </a:cubicBezTo>
                <a:cubicBezTo>
                  <a:pt x="360" y="1212"/>
                  <a:pt x="360" y="1212"/>
                  <a:pt x="360" y="1212"/>
                </a:cubicBezTo>
                <a:cubicBezTo>
                  <a:pt x="367" y="1212"/>
                  <a:pt x="367" y="1212"/>
                  <a:pt x="367" y="1212"/>
                </a:cubicBezTo>
                <a:cubicBezTo>
                  <a:pt x="367" y="1205"/>
                  <a:pt x="367" y="1205"/>
                  <a:pt x="367" y="1205"/>
                </a:cubicBezTo>
                <a:moveTo>
                  <a:pt x="381" y="1205"/>
                </a:moveTo>
                <a:cubicBezTo>
                  <a:pt x="374" y="1205"/>
                  <a:pt x="374" y="1205"/>
                  <a:pt x="374" y="1205"/>
                </a:cubicBezTo>
                <a:cubicBezTo>
                  <a:pt x="374" y="1212"/>
                  <a:pt x="374" y="1212"/>
                  <a:pt x="374" y="1212"/>
                </a:cubicBezTo>
                <a:cubicBezTo>
                  <a:pt x="381" y="1212"/>
                  <a:pt x="381" y="1212"/>
                  <a:pt x="381" y="1212"/>
                </a:cubicBezTo>
                <a:cubicBezTo>
                  <a:pt x="381" y="1205"/>
                  <a:pt x="381" y="1205"/>
                  <a:pt x="381" y="1205"/>
                </a:cubicBezTo>
                <a:moveTo>
                  <a:pt x="396" y="1205"/>
                </a:moveTo>
                <a:cubicBezTo>
                  <a:pt x="389" y="1205"/>
                  <a:pt x="389" y="1205"/>
                  <a:pt x="389" y="1205"/>
                </a:cubicBezTo>
                <a:cubicBezTo>
                  <a:pt x="389" y="1212"/>
                  <a:pt x="389" y="1212"/>
                  <a:pt x="389" y="1212"/>
                </a:cubicBezTo>
                <a:cubicBezTo>
                  <a:pt x="396" y="1212"/>
                  <a:pt x="396" y="1212"/>
                  <a:pt x="396" y="1212"/>
                </a:cubicBezTo>
                <a:cubicBezTo>
                  <a:pt x="396" y="1205"/>
                  <a:pt x="396" y="1205"/>
                  <a:pt x="396" y="1205"/>
                </a:cubicBezTo>
                <a:moveTo>
                  <a:pt x="411" y="1205"/>
                </a:moveTo>
                <a:cubicBezTo>
                  <a:pt x="404" y="1205"/>
                  <a:pt x="404" y="1205"/>
                  <a:pt x="404" y="1205"/>
                </a:cubicBezTo>
                <a:cubicBezTo>
                  <a:pt x="404" y="1212"/>
                  <a:pt x="404" y="1212"/>
                  <a:pt x="404" y="1212"/>
                </a:cubicBezTo>
                <a:cubicBezTo>
                  <a:pt x="411" y="1212"/>
                  <a:pt x="411" y="1212"/>
                  <a:pt x="411" y="1212"/>
                </a:cubicBezTo>
                <a:cubicBezTo>
                  <a:pt x="411" y="1205"/>
                  <a:pt x="411" y="1205"/>
                  <a:pt x="411" y="1205"/>
                </a:cubicBezTo>
                <a:moveTo>
                  <a:pt x="426" y="1205"/>
                </a:moveTo>
                <a:cubicBezTo>
                  <a:pt x="419" y="1205"/>
                  <a:pt x="419" y="1205"/>
                  <a:pt x="419" y="1205"/>
                </a:cubicBezTo>
                <a:cubicBezTo>
                  <a:pt x="419" y="1212"/>
                  <a:pt x="419" y="1212"/>
                  <a:pt x="419" y="1212"/>
                </a:cubicBezTo>
                <a:cubicBezTo>
                  <a:pt x="426" y="1212"/>
                  <a:pt x="426" y="1212"/>
                  <a:pt x="426" y="1212"/>
                </a:cubicBezTo>
                <a:cubicBezTo>
                  <a:pt x="426" y="1205"/>
                  <a:pt x="426" y="1205"/>
                  <a:pt x="426" y="1205"/>
                </a:cubicBezTo>
                <a:moveTo>
                  <a:pt x="440" y="1205"/>
                </a:moveTo>
                <a:cubicBezTo>
                  <a:pt x="433" y="1205"/>
                  <a:pt x="433" y="1205"/>
                  <a:pt x="433" y="1205"/>
                </a:cubicBezTo>
                <a:cubicBezTo>
                  <a:pt x="433" y="1212"/>
                  <a:pt x="433" y="1212"/>
                  <a:pt x="433" y="1212"/>
                </a:cubicBezTo>
                <a:cubicBezTo>
                  <a:pt x="440" y="1212"/>
                  <a:pt x="440" y="1212"/>
                  <a:pt x="440" y="1212"/>
                </a:cubicBezTo>
                <a:cubicBezTo>
                  <a:pt x="440" y="1205"/>
                  <a:pt x="440" y="1205"/>
                  <a:pt x="440" y="1205"/>
                </a:cubicBezTo>
                <a:moveTo>
                  <a:pt x="455" y="1205"/>
                </a:moveTo>
                <a:cubicBezTo>
                  <a:pt x="448" y="1205"/>
                  <a:pt x="448" y="1205"/>
                  <a:pt x="448" y="1205"/>
                </a:cubicBezTo>
                <a:cubicBezTo>
                  <a:pt x="448" y="1212"/>
                  <a:pt x="448" y="1212"/>
                  <a:pt x="448" y="1212"/>
                </a:cubicBezTo>
                <a:cubicBezTo>
                  <a:pt x="455" y="1212"/>
                  <a:pt x="455" y="1212"/>
                  <a:pt x="455" y="1212"/>
                </a:cubicBezTo>
                <a:cubicBezTo>
                  <a:pt x="455" y="1205"/>
                  <a:pt x="455" y="1205"/>
                  <a:pt x="455" y="1205"/>
                </a:cubicBezTo>
                <a:moveTo>
                  <a:pt x="470" y="1205"/>
                </a:moveTo>
                <a:cubicBezTo>
                  <a:pt x="463" y="1205"/>
                  <a:pt x="463" y="1205"/>
                  <a:pt x="463" y="1205"/>
                </a:cubicBezTo>
                <a:cubicBezTo>
                  <a:pt x="463" y="1212"/>
                  <a:pt x="463" y="1212"/>
                  <a:pt x="463" y="1212"/>
                </a:cubicBezTo>
                <a:cubicBezTo>
                  <a:pt x="470" y="1212"/>
                  <a:pt x="470" y="1212"/>
                  <a:pt x="470" y="1212"/>
                </a:cubicBezTo>
                <a:cubicBezTo>
                  <a:pt x="470" y="1205"/>
                  <a:pt x="470" y="1205"/>
                  <a:pt x="470" y="1205"/>
                </a:cubicBezTo>
                <a:moveTo>
                  <a:pt x="485" y="1205"/>
                </a:moveTo>
                <a:cubicBezTo>
                  <a:pt x="478" y="1205"/>
                  <a:pt x="478" y="1205"/>
                  <a:pt x="478" y="1205"/>
                </a:cubicBezTo>
                <a:cubicBezTo>
                  <a:pt x="478" y="1212"/>
                  <a:pt x="478" y="1212"/>
                  <a:pt x="478" y="1212"/>
                </a:cubicBezTo>
                <a:cubicBezTo>
                  <a:pt x="485" y="1212"/>
                  <a:pt x="485" y="1212"/>
                  <a:pt x="485" y="1212"/>
                </a:cubicBezTo>
                <a:cubicBezTo>
                  <a:pt x="485" y="1205"/>
                  <a:pt x="485" y="1205"/>
                  <a:pt x="485" y="1205"/>
                </a:cubicBezTo>
                <a:moveTo>
                  <a:pt x="499" y="1205"/>
                </a:moveTo>
                <a:cubicBezTo>
                  <a:pt x="492" y="1205"/>
                  <a:pt x="492" y="1205"/>
                  <a:pt x="492" y="1205"/>
                </a:cubicBezTo>
                <a:cubicBezTo>
                  <a:pt x="492" y="1212"/>
                  <a:pt x="492" y="1212"/>
                  <a:pt x="492" y="1212"/>
                </a:cubicBezTo>
                <a:cubicBezTo>
                  <a:pt x="499" y="1212"/>
                  <a:pt x="499" y="1212"/>
                  <a:pt x="499" y="1212"/>
                </a:cubicBezTo>
                <a:cubicBezTo>
                  <a:pt x="499" y="1205"/>
                  <a:pt x="499" y="1205"/>
                  <a:pt x="499" y="1205"/>
                </a:cubicBezTo>
                <a:moveTo>
                  <a:pt x="514" y="1205"/>
                </a:moveTo>
                <a:cubicBezTo>
                  <a:pt x="507" y="1205"/>
                  <a:pt x="507" y="1205"/>
                  <a:pt x="507" y="1205"/>
                </a:cubicBezTo>
                <a:cubicBezTo>
                  <a:pt x="507" y="1212"/>
                  <a:pt x="507" y="1212"/>
                  <a:pt x="507" y="1212"/>
                </a:cubicBezTo>
                <a:cubicBezTo>
                  <a:pt x="514" y="1212"/>
                  <a:pt x="514" y="1212"/>
                  <a:pt x="514" y="1212"/>
                </a:cubicBezTo>
                <a:cubicBezTo>
                  <a:pt x="514" y="1205"/>
                  <a:pt x="514" y="1205"/>
                  <a:pt x="514" y="1205"/>
                </a:cubicBezTo>
                <a:moveTo>
                  <a:pt x="529" y="1205"/>
                </a:moveTo>
                <a:cubicBezTo>
                  <a:pt x="522" y="1205"/>
                  <a:pt x="522" y="1205"/>
                  <a:pt x="522" y="1205"/>
                </a:cubicBezTo>
                <a:cubicBezTo>
                  <a:pt x="522" y="1212"/>
                  <a:pt x="522" y="1212"/>
                  <a:pt x="522" y="1212"/>
                </a:cubicBezTo>
                <a:cubicBezTo>
                  <a:pt x="529" y="1212"/>
                  <a:pt x="529" y="1212"/>
                  <a:pt x="529" y="1212"/>
                </a:cubicBezTo>
                <a:cubicBezTo>
                  <a:pt x="529" y="1205"/>
                  <a:pt x="529" y="1205"/>
                  <a:pt x="529" y="1205"/>
                </a:cubicBezTo>
                <a:moveTo>
                  <a:pt x="544" y="1205"/>
                </a:moveTo>
                <a:cubicBezTo>
                  <a:pt x="537" y="1205"/>
                  <a:pt x="537" y="1205"/>
                  <a:pt x="537" y="1205"/>
                </a:cubicBezTo>
                <a:cubicBezTo>
                  <a:pt x="537" y="1212"/>
                  <a:pt x="537" y="1212"/>
                  <a:pt x="537" y="1212"/>
                </a:cubicBezTo>
                <a:cubicBezTo>
                  <a:pt x="544" y="1212"/>
                  <a:pt x="544" y="1212"/>
                  <a:pt x="544" y="1212"/>
                </a:cubicBezTo>
                <a:cubicBezTo>
                  <a:pt x="544" y="1205"/>
                  <a:pt x="544" y="1205"/>
                  <a:pt x="544" y="1205"/>
                </a:cubicBezTo>
                <a:moveTo>
                  <a:pt x="558" y="1205"/>
                </a:moveTo>
                <a:cubicBezTo>
                  <a:pt x="551" y="1205"/>
                  <a:pt x="551" y="1205"/>
                  <a:pt x="551" y="1205"/>
                </a:cubicBezTo>
                <a:cubicBezTo>
                  <a:pt x="551" y="1212"/>
                  <a:pt x="551" y="1212"/>
                  <a:pt x="551" y="1212"/>
                </a:cubicBezTo>
                <a:cubicBezTo>
                  <a:pt x="558" y="1212"/>
                  <a:pt x="558" y="1212"/>
                  <a:pt x="558" y="1212"/>
                </a:cubicBezTo>
                <a:cubicBezTo>
                  <a:pt x="558" y="1205"/>
                  <a:pt x="558" y="1205"/>
                  <a:pt x="558" y="1205"/>
                </a:cubicBezTo>
                <a:moveTo>
                  <a:pt x="190" y="1190"/>
                </a:moveTo>
                <a:cubicBezTo>
                  <a:pt x="183" y="1190"/>
                  <a:pt x="183" y="1190"/>
                  <a:pt x="183" y="1190"/>
                </a:cubicBezTo>
                <a:cubicBezTo>
                  <a:pt x="183" y="1197"/>
                  <a:pt x="183" y="1197"/>
                  <a:pt x="183" y="1197"/>
                </a:cubicBezTo>
                <a:cubicBezTo>
                  <a:pt x="190" y="1197"/>
                  <a:pt x="190" y="1197"/>
                  <a:pt x="190" y="1197"/>
                </a:cubicBezTo>
                <a:cubicBezTo>
                  <a:pt x="190" y="1190"/>
                  <a:pt x="190" y="1190"/>
                  <a:pt x="190" y="1190"/>
                </a:cubicBezTo>
                <a:moveTo>
                  <a:pt x="204" y="1190"/>
                </a:moveTo>
                <a:cubicBezTo>
                  <a:pt x="197" y="1190"/>
                  <a:pt x="197" y="1190"/>
                  <a:pt x="197" y="1190"/>
                </a:cubicBezTo>
                <a:cubicBezTo>
                  <a:pt x="197" y="1197"/>
                  <a:pt x="197" y="1197"/>
                  <a:pt x="197" y="1197"/>
                </a:cubicBezTo>
                <a:cubicBezTo>
                  <a:pt x="204" y="1197"/>
                  <a:pt x="204" y="1197"/>
                  <a:pt x="204" y="1197"/>
                </a:cubicBezTo>
                <a:cubicBezTo>
                  <a:pt x="204" y="1190"/>
                  <a:pt x="204" y="1190"/>
                  <a:pt x="204" y="1190"/>
                </a:cubicBezTo>
                <a:moveTo>
                  <a:pt x="219" y="1190"/>
                </a:moveTo>
                <a:cubicBezTo>
                  <a:pt x="212" y="1190"/>
                  <a:pt x="212" y="1190"/>
                  <a:pt x="212" y="1190"/>
                </a:cubicBezTo>
                <a:cubicBezTo>
                  <a:pt x="212" y="1197"/>
                  <a:pt x="212" y="1197"/>
                  <a:pt x="212" y="1197"/>
                </a:cubicBezTo>
                <a:cubicBezTo>
                  <a:pt x="219" y="1197"/>
                  <a:pt x="219" y="1197"/>
                  <a:pt x="219" y="1197"/>
                </a:cubicBezTo>
                <a:cubicBezTo>
                  <a:pt x="219" y="1190"/>
                  <a:pt x="219" y="1190"/>
                  <a:pt x="219" y="1190"/>
                </a:cubicBezTo>
                <a:moveTo>
                  <a:pt x="234" y="1190"/>
                </a:moveTo>
                <a:cubicBezTo>
                  <a:pt x="227" y="1190"/>
                  <a:pt x="227" y="1190"/>
                  <a:pt x="227" y="1190"/>
                </a:cubicBezTo>
                <a:cubicBezTo>
                  <a:pt x="227" y="1197"/>
                  <a:pt x="227" y="1197"/>
                  <a:pt x="227" y="1197"/>
                </a:cubicBezTo>
                <a:cubicBezTo>
                  <a:pt x="234" y="1197"/>
                  <a:pt x="234" y="1197"/>
                  <a:pt x="234" y="1197"/>
                </a:cubicBezTo>
                <a:cubicBezTo>
                  <a:pt x="234" y="1190"/>
                  <a:pt x="234" y="1190"/>
                  <a:pt x="234" y="1190"/>
                </a:cubicBezTo>
                <a:moveTo>
                  <a:pt x="249" y="1190"/>
                </a:moveTo>
                <a:cubicBezTo>
                  <a:pt x="242" y="1190"/>
                  <a:pt x="242" y="1190"/>
                  <a:pt x="242" y="1190"/>
                </a:cubicBezTo>
                <a:cubicBezTo>
                  <a:pt x="242" y="1197"/>
                  <a:pt x="242" y="1197"/>
                  <a:pt x="242" y="1197"/>
                </a:cubicBezTo>
                <a:cubicBezTo>
                  <a:pt x="249" y="1197"/>
                  <a:pt x="249" y="1197"/>
                  <a:pt x="249" y="1197"/>
                </a:cubicBezTo>
                <a:cubicBezTo>
                  <a:pt x="249" y="1190"/>
                  <a:pt x="249" y="1190"/>
                  <a:pt x="249" y="1190"/>
                </a:cubicBezTo>
                <a:moveTo>
                  <a:pt x="263" y="1190"/>
                </a:moveTo>
                <a:cubicBezTo>
                  <a:pt x="256" y="1190"/>
                  <a:pt x="256" y="1190"/>
                  <a:pt x="256" y="1190"/>
                </a:cubicBezTo>
                <a:cubicBezTo>
                  <a:pt x="256" y="1197"/>
                  <a:pt x="256" y="1197"/>
                  <a:pt x="256" y="1197"/>
                </a:cubicBezTo>
                <a:cubicBezTo>
                  <a:pt x="263" y="1197"/>
                  <a:pt x="263" y="1197"/>
                  <a:pt x="263" y="1197"/>
                </a:cubicBezTo>
                <a:cubicBezTo>
                  <a:pt x="263" y="1190"/>
                  <a:pt x="263" y="1190"/>
                  <a:pt x="263" y="1190"/>
                </a:cubicBezTo>
                <a:moveTo>
                  <a:pt x="278" y="1190"/>
                </a:moveTo>
                <a:cubicBezTo>
                  <a:pt x="271" y="1190"/>
                  <a:pt x="271" y="1190"/>
                  <a:pt x="271" y="1190"/>
                </a:cubicBezTo>
                <a:cubicBezTo>
                  <a:pt x="271" y="1197"/>
                  <a:pt x="271" y="1197"/>
                  <a:pt x="271" y="1197"/>
                </a:cubicBezTo>
                <a:cubicBezTo>
                  <a:pt x="278" y="1197"/>
                  <a:pt x="278" y="1197"/>
                  <a:pt x="278" y="1197"/>
                </a:cubicBezTo>
                <a:cubicBezTo>
                  <a:pt x="278" y="1190"/>
                  <a:pt x="278" y="1190"/>
                  <a:pt x="278" y="1190"/>
                </a:cubicBezTo>
                <a:moveTo>
                  <a:pt x="293" y="1190"/>
                </a:moveTo>
                <a:cubicBezTo>
                  <a:pt x="286" y="1190"/>
                  <a:pt x="286" y="1190"/>
                  <a:pt x="286" y="1190"/>
                </a:cubicBezTo>
                <a:cubicBezTo>
                  <a:pt x="286" y="1197"/>
                  <a:pt x="286" y="1197"/>
                  <a:pt x="286" y="1197"/>
                </a:cubicBezTo>
                <a:cubicBezTo>
                  <a:pt x="293" y="1197"/>
                  <a:pt x="293" y="1197"/>
                  <a:pt x="293" y="1197"/>
                </a:cubicBezTo>
                <a:cubicBezTo>
                  <a:pt x="293" y="1190"/>
                  <a:pt x="293" y="1190"/>
                  <a:pt x="293" y="1190"/>
                </a:cubicBezTo>
                <a:moveTo>
                  <a:pt x="308" y="1190"/>
                </a:moveTo>
                <a:cubicBezTo>
                  <a:pt x="301" y="1190"/>
                  <a:pt x="301" y="1190"/>
                  <a:pt x="301" y="1190"/>
                </a:cubicBezTo>
                <a:cubicBezTo>
                  <a:pt x="301" y="1197"/>
                  <a:pt x="301" y="1197"/>
                  <a:pt x="301" y="1197"/>
                </a:cubicBezTo>
                <a:cubicBezTo>
                  <a:pt x="308" y="1197"/>
                  <a:pt x="308" y="1197"/>
                  <a:pt x="308" y="1197"/>
                </a:cubicBezTo>
                <a:cubicBezTo>
                  <a:pt x="308" y="1190"/>
                  <a:pt x="308" y="1190"/>
                  <a:pt x="308" y="1190"/>
                </a:cubicBezTo>
                <a:moveTo>
                  <a:pt x="322" y="1190"/>
                </a:moveTo>
                <a:cubicBezTo>
                  <a:pt x="315" y="1190"/>
                  <a:pt x="315" y="1190"/>
                  <a:pt x="315" y="1190"/>
                </a:cubicBezTo>
                <a:cubicBezTo>
                  <a:pt x="315" y="1197"/>
                  <a:pt x="315" y="1197"/>
                  <a:pt x="315" y="1197"/>
                </a:cubicBezTo>
                <a:cubicBezTo>
                  <a:pt x="322" y="1197"/>
                  <a:pt x="322" y="1197"/>
                  <a:pt x="322" y="1197"/>
                </a:cubicBezTo>
                <a:cubicBezTo>
                  <a:pt x="322" y="1190"/>
                  <a:pt x="322" y="1190"/>
                  <a:pt x="322" y="1190"/>
                </a:cubicBezTo>
                <a:moveTo>
                  <a:pt x="337" y="1190"/>
                </a:moveTo>
                <a:cubicBezTo>
                  <a:pt x="330" y="1190"/>
                  <a:pt x="330" y="1190"/>
                  <a:pt x="330" y="1190"/>
                </a:cubicBezTo>
                <a:cubicBezTo>
                  <a:pt x="330" y="1197"/>
                  <a:pt x="330" y="1197"/>
                  <a:pt x="330" y="1197"/>
                </a:cubicBezTo>
                <a:cubicBezTo>
                  <a:pt x="337" y="1197"/>
                  <a:pt x="337" y="1197"/>
                  <a:pt x="337" y="1197"/>
                </a:cubicBezTo>
                <a:cubicBezTo>
                  <a:pt x="337" y="1190"/>
                  <a:pt x="337" y="1190"/>
                  <a:pt x="337" y="1190"/>
                </a:cubicBezTo>
                <a:moveTo>
                  <a:pt x="352" y="1190"/>
                </a:moveTo>
                <a:cubicBezTo>
                  <a:pt x="345" y="1190"/>
                  <a:pt x="345" y="1190"/>
                  <a:pt x="345" y="1190"/>
                </a:cubicBezTo>
                <a:cubicBezTo>
                  <a:pt x="345" y="1197"/>
                  <a:pt x="345" y="1197"/>
                  <a:pt x="345" y="1197"/>
                </a:cubicBezTo>
                <a:cubicBezTo>
                  <a:pt x="352" y="1197"/>
                  <a:pt x="352" y="1197"/>
                  <a:pt x="352" y="1197"/>
                </a:cubicBezTo>
                <a:cubicBezTo>
                  <a:pt x="352" y="1190"/>
                  <a:pt x="352" y="1190"/>
                  <a:pt x="352" y="1190"/>
                </a:cubicBezTo>
                <a:moveTo>
                  <a:pt x="367" y="1190"/>
                </a:moveTo>
                <a:cubicBezTo>
                  <a:pt x="360" y="1190"/>
                  <a:pt x="360" y="1190"/>
                  <a:pt x="360" y="1190"/>
                </a:cubicBezTo>
                <a:cubicBezTo>
                  <a:pt x="360" y="1197"/>
                  <a:pt x="360" y="1197"/>
                  <a:pt x="360" y="1197"/>
                </a:cubicBezTo>
                <a:cubicBezTo>
                  <a:pt x="367" y="1197"/>
                  <a:pt x="367" y="1197"/>
                  <a:pt x="367" y="1197"/>
                </a:cubicBezTo>
                <a:cubicBezTo>
                  <a:pt x="367" y="1190"/>
                  <a:pt x="367" y="1190"/>
                  <a:pt x="367" y="1190"/>
                </a:cubicBezTo>
                <a:moveTo>
                  <a:pt x="381" y="1190"/>
                </a:moveTo>
                <a:cubicBezTo>
                  <a:pt x="374" y="1190"/>
                  <a:pt x="374" y="1190"/>
                  <a:pt x="374" y="1190"/>
                </a:cubicBezTo>
                <a:cubicBezTo>
                  <a:pt x="374" y="1197"/>
                  <a:pt x="374" y="1197"/>
                  <a:pt x="374" y="1197"/>
                </a:cubicBezTo>
                <a:cubicBezTo>
                  <a:pt x="381" y="1197"/>
                  <a:pt x="381" y="1197"/>
                  <a:pt x="381" y="1197"/>
                </a:cubicBezTo>
                <a:cubicBezTo>
                  <a:pt x="381" y="1190"/>
                  <a:pt x="381" y="1190"/>
                  <a:pt x="381" y="1190"/>
                </a:cubicBezTo>
                <a:moveTo>
                  <a:pt x="396" y="1190"/>
                </a:moveTo>
                <a:cubicBezTo>
                  <a:pt x="389" y="1190"/>
                  <a:pt x="389" y="1190"/>
                  <a:pt x="389" y="1190"/>
                </a:cubicBezTo>
                <a:cubicBezTo>
                  <a:pt x="389" y="1197"/>
                  <a:pt x="389" y="1197"/>
                  <a:pt x="389" y="1197"/>
                </a:cubicBezTo>
                <a:cubicBezTo>
                  <a:pt x="396" y="1197"/>
                  <a:pt x="396" y="1197"/>
                  <a:pt x="396" y="1197"/>
                </a:cubicBezTo>
                <a:cubicBezTo>
                  <a:pt x="396" y="1190"/>
                  <a:pt x="396" y="1190"/>
                  <a:pt x="396" y="1190"/>
                </a:cubicBezTo>
                <a:moveTo>
                  <a:pt x="411" y="1190"/>
                </a:moveTo>
                <a:cubicBezTo>
                  <a:pt x="404" y="1190"/>
                  <a:pt x="404" y="1190"/>
                  <a:pt x="404" y="1190"/>
                </a:cubicBezTo>
                <a:cubicBezTo>
                  <a:pt x="404" y="1197"/>
                  <a:pt x="404" y="1197"/>
                  <a:pt x="404" y="1197"/>
                </a:cubicBezTo>
                <a:cubicBezTo>
                  <a:pt x="411" y="1197"/>
                  <a:pt x="411" y="1197"/>
                  <a:pt x="411" y="1197"/>
                </a:cubicBezTo>
                <a:cubicBezTo>
                  <a:pt x="411" y="1190"/>
                  <a:pt x="411" y="1190"/>
                  <a:pt x="411" y="1190"/>
                </a:cubicBezTo>
                <a:moveTo>
                  <a:pt x="426" y="1190"/>
                </a:moveTo>
                <a:cubicBezTo>
                  <a:pt x="419" y="1190"/>
                  <a:pt x="419" y="1190"/>
                  <a:pt x="419" y="1190"/>
                </a:cubicBezTo>
                <a:cubicBezTo>
                  <a:pt x="419" y="1197"/>
                  <a:pt x="419" y="1197"/>
                  <a:pt x="419" y="1197"/>
                </a:cubicBezTo>
                <a:cubicBezTo>
                  <a:pt x="426" y="1197"/>
                  <a:pt x="426" y="1197"/>
                  <a:pt x="426" y="1197"/>
                </a:cubicBezTo>
                <a:cubicBezTo>
                  <a:pt x="426" y="1190"/>
                  <a:pt x="426" y="1190"/>
                  <a:pt x="426" y="1190"/>
                </a:cubicBezTo>
                <a:moveTo>
                  <a:pt x="440" y="1190"/>
                </a:moveTo>
                <a:cubicBezTo>
                  <a:pt x="433" y="1190"/>
                  <a:pt x="433" y="1190"/>
                  <a:pt x="433" y="1190"/>
                </a:cubicBezTo>
                <a:cubicBezTo>
                  <a:pt x="433" y="1197"/>
                  <a:pt x="433" y="1197"/>
                  <a:pt x="433" y="1197"/>
                </a:cubicBezTo>
                <a:cubicBezTo>
                  <a:pt x="440" y="1197"/>
                  <a:pt x="440" y="1197"/>
                  <a:pt x="440" y="1197"/>
                </a:cubicBezTo>
                <a:cubicBezTo>
                  <a:pt x="440" y="1190"/>
                  <a:pt x="440" y="1190"/>
                  <a:pt x="440" y="1190"/>
                </a:cubicBezTo>
                <a:moveTo>
                  <a:pt x="455" y="1190"/>
                </a:moveTo>
                <a:cubicBezTo>
                  <a:pt x="448" y="1190"/>
                  <a:pt x="448" y="1190"/>
                  <a:pt x="448" y="1190"/>
                </a:cubicBezTo>
                <a:cubicBezTo>
                  <a:pt x="448" y="1197"/>
                  <a:pt x="448" y="1197"/>
                  <a:pt x="448" y="1197"/>
                </a:cubicBezTo>
                <a:cubicBezTo>
                  <a:pt x="455" y="1197"/>
                  <a:pt x="455" y="1197"/>
                  <a:pt x="455" y="1197"/>
                </a:cubicBezTo>
                <a:cubicBezTo>
                  <a:pt x="455" y="1190"/>
                  <a:pt x="455" y="1190"/>
                  <a:pt x="455" y="1190"/>
                </a:cubicBezTo>
                <a:moveTo>
                  <a:pt x="470" y="1190"/>
                </a:moveTo>
                <a:cubicBezTo>
                  <a:pt x="463" y="1190"/>
                  <a:pt x="463" y="1190"/>
                  <a:pt x="463" y="1190"/>
                </a:cubicBezTo>
                <a:cubicBezTo>
                  <a:pt x="463" y="1197"/>
                  <a:pt x="463" y="1197"/>
                  <a:pt x="463" y="1197"/>
                </a:cubicBezTo>
                <a:cubicBezTo>
                  <a:pt x="470" y="1197"/>
                  <a:pt x="470" y="1197"/>
                  <a:pt x="470" y="1197"/>
                </a:cubicBezTo>
                <a:cubicBezTo>
                  <a:pt x="470" y="1190"/>
                  <a:pt x="470" y="1190"/>
                  <a:pt x="470" y="1190"/>
                </a:cubicBezTo>
                <a:moveTo>
                  <a:pt x="485" y="1190"/>
                </a:moveTo>
                <a:cubicBezTo>
                  <a:pt x="478" y="1190"/>
                  <a:pt x="478" y="1190"/>
                  <a:pt x="478" y="1190"/>
                </a:cubicBezTo>
                <a:cubicBezTo>
                  <a:pt x="478" y="1197"/>
                  <a:pt x="478" y="1197"/>
                  <a:pt x="478" y="1197"/>
                </a:cubicBezTo>
                <a:cubicBezTo>
                  <a:pt x="485" y="1197"/>
                  <a:pt x="485" y="1197"/>
                  <a:pt x="485" y="1197"/>
                </a:cubicBezTo>
                <a:cubicBezTo>
                  <a:pt x="485" y="1190"/>
                  <a:pt x="485" y="1190"/>
                  <a:pt x="485" y="1190"/>
                </a:cubicBezTo>
                <a:moveTo>
                  <a:pt x="499" y="1190"/>
                </a:moveTo>
                <a:cubicBezTo>
                  <a:pt x="492" y="1190"/>
                  <a:pt x="492" y="1190"/>
                  <a:pt x="492" y="1190"/>
                </a:cubicBezTo>
                <a:cubicBezTo>
                  <a:pt x="492" y="1197"/>
                  <a:pt x="492" y="1197"/>
                  <a:pt x="492" y="1197"/>
                </a:cubicBezTo>
                <a:cubicBezTo>
                  <a:pt x="499" y="1197"/>
                  <a:pt x="499" y="1197"/>
                  <a:pt x="499" y="1197"/>
                </a:cubicBezTo>
                <a:cubicBezTo>
                  <a:pt x="499" y="1190"/>
                  <a:pt x="499" y="1190"/>
                  <a:pt x="499" y="1190"/>
                </a:cubicBezTo>
                <a:moveTo>
                  <a:pt x="514" y="1190"/>
                </a:moveTo>
                <a:cubicBezTo>
                  <a:pt x="507" y="1190"/>
                  <a:pt x="507" y="1190"/>
                  <a:pt x="507" y="1190"/>
                </a:cubicBezTo>
                <a:cubicBezTo>
                  <a:pt x="507" y="1197"/>
                  <a:pt x="507" y="1197"/>
                  <a:pt x="507" y="1197"/>
                </a:cubicBezTo>
                <a:cubicBezTo>
                  <a:pt x="514" y="1197"/>
                  <a:pt x="514" y="1197"/>
                  <a:pt x="514" y="1197"/>
                </a:cubicBezTo>
                <a:cubicBezTo>
                  <a:pt x="514" y="1190"/>
                  <a:pt x="514" y="1190"/>
                  <a:pt x="514" y="1190"/>
                </a:cubicBezTo>
                <a:moveTo>
                  <a:pt x="529" y="1190"/>
                </a:moveTo>
                <a:cubicBezTo>
                  <a:pt x="522" y="1190"/>
                  <a:pt x="522" y="1190"/>
                  <a:pt x="522" y="1190"/>
                </a:cubicBezTo>
                <a:cubicBezTo>
                  <a:pt x="522" y="1197"/>
                  <a:pt x="522" y="1197"/>
                  <a:pt x="522" y="1197"/>
                </a:cubicBezTo>
                <a:cubicBezTo>
                  <a:pt x="529" y="1197"/>
                  <a:pt x="529" y="1197"/>
                  <a:pt x="529" y="1197"/>
                </a:cubicBezTo>
                <a:cubicBezTo>
                  <a:pt x="529" y="1190"/>
                  <a:pt x="529" y="1190"/>
                  <a:pt x="529" y="1190"/>
                </a:cubicBezTo>
                <a:moveTo>
                  <a:pt x="544" y="1190"/>
                </a:moveTo>
                <a:cubicBezTo>
                  <a:pt x="537" y="1190"/>
                  <a:pt x="537" y="1190"/>
                  <a:pt x="537" y="1190"/>
                </a:cubicBezTo>
                <a:cubicBezTo>
                  <a:pt x="537" y="1197"/>
                  <a:pt x="537" y="1197"/>
                  <a:pt x="537" y="1197"/>
                </a:cubicBezTo>
                <a:cubicBezTo>
                  <a:pt x="544" y="1197"/>
                  <a:pt x="544" y="1197"/>
                  <a:pt x="544" y="1197"/>
                </a:cubicBezTo>
                <a:cubicBezTo>
                  <a:pt x="544" y="1190"/>
                  <a:pt x="544" y="1190"/>
                  <a:pt x="544" y="1190"/>
                </a:cubicBezTo>
                <a:moveTo>
                  <a:pt x="558" y="1190"/>
                </a:moveTo>
                <a:cubicBezTo>
                  <a:pt x="551" y="1190"/>
                  <a:pt x="551" y="1190"/>
                  <a:pt x="551" y="1190"/>
                </a:cubicBezTo>
                <a:cubicBezTo>
                  <a:pt x="551" y="1197"/>
                  <a:pt x="551" y="1197"/>
                  <a:pt x="551" y="1197"/>
                </a:cubicBezTo>
                <a:cubicBezTo>
                  <a:pt x="558" y="1197"/>
                  <a:pt x="558" y="1197"/>
                  <a:pt x="558" y="1197"/>
                </a:cubicBezTo>
                <a:cubicBezTo>
                  <a:pt x="558" y="1190"/>
                  <a:pt x="558" y="1190"/>
                  <a:pt x="558" y="1190"/>
                </a:cubicBezTo>
                <a:moveTo>
                  <a:pt x="190" y="1176"/>
                </a:moveTo>
                <a:cubicBezTo>
                  <a:pt x="183" y="1176"/>
                  <a:pt x="183" y="1176"/>
                  <a:pt x="183" y="1176"/>
                </a:cubicBezTo>
                <a:cubicBezTo>
                  <a:pt x="183" y="1183"/>
                  <a:pt x="183" y="1183"/>
                  <a:pt x="183" y="1183"/>
                </a:cubicBezTo>
                <a:cubicBezTo>
                  <a:pt x="190" y="1183"/>
                  <a:pt x="190" y="1183"/>
                  <a:pt x="190" y="1183"/>
                </a:cubicBezTo>
                <a:cubicBezTo>
                  <a:pt x="190" y="1176"/>
                  <a:pt x="190" y="1176"/>
                  <a:pt x="190" y="1176"/>
                </a:cubicBezTo>
                <a:moveTo>
                  <a:pt x="204" y="1176"/>
                </a:moveTo>
                <a:cubicBezTo>
                  <a:pt x="197" y="1176"/>
                  <a:pt x="197" y="1176"/>
                  <a:pt x="197" y="1176"/>
                </a:cubicBezTo>
                <a:cubicBezTo>
                  <a:pt x="197" y="1183"/>
                  <a:pt x="197" y="1183"/>
                  <a:pt x="197" y="1183"/>
                </a:cubicBezTo>
                <a:cubicBezTo>
                  <a:pt x="204" y="1183"/>
                  <a:pt x="204" y="1183"/>
                  <a:pt x="204" y="1183"/>
                </a:cubicBezTo>
                <a:cubicBezTo>
                  <a:pt x="204" y="1176"/>
                  <a:pt x="204" y="1176"/>
                  <a:pt x="204" y="1176"/>
                </a:cubicBezTo>
                <a:moveTo>
                  <a:pt x="219" y="1176"/>
                </a:moveTo>
                <a:cubicBezTo>
                  <a:pt x="212" y="1176"/>
                  <a:pt x="212" y="1176"/>
                  <a:pt x="212" y="1176"/>
                </a:cubicBezTo>
                <a:cubicBezTo>
                  <a:pt x="212" y="1183"/>
                  <a:pt x="212" y="1183"/>
                  <a:pt x="212" y="1183"/>
                </a:cubicBezTo>
                <a:cubicBezTo>
                  <a:pt x="219" y="1183"/>
                  <a:pt x="219" y="1183"/>
                  <a:pt x="219" y="1183"/>
                </a:cubicBezTo>
                <a:cubicBezTo>
                  <a:pt x="219" y="1176"/>
                  <a:pt x="219" y="1176"/>
                  <a:pt x="219" y="1176"/>
                </a:cubicBezTo>
                <a:moveTo>
                  <a:pt x="234" y="1176"/>
                </a:moveTo>
                <a:cubicBezTo>
                  <a:pt x="227" y="1176"/>
                  <a:pt x="227" y="1176"/>
                  <a:pt x="227" y="1176"/>
                </a:cubicBezTo>
                <a:cubicBezTo>
                  <a:pt x="227" y="1183"/>
                  <a:pt x="227" y="1183"/>
                  <a:pt x="227" y="1183"/>
                </a:cubicBezTo>
                <a:cubicBezTo>
                  <a:pt x="234" y="1183"/>
                  <a:pt x="234" y="1183"/>
                  <a:pt x="234" y="1183"/>
                </a:cubicBezTo>
                <a:cubicBezTo>
                  <a:pt x="234" y="1176"/>
                  <a:pt x="234" y="1176"/>
                  <a:pt x="234" y="1176"/>
                </a:cubicBezTo>
                <a:moveTo>
                  <a:pt x="249" y="1176"/>
                </a:moveTo>
                <a:cubicBezTo>
                  <a:pt x="242" y="1176"/>
                  <a:pt x="242" y="1176"/>
                  <a:pt x="242" y="1176"/>
                </a:cubicBezTo>
                <a:cubicBezTo>
                  <a:pt x="242" y="1183"/>
                  <a:pt x="242" y="1183"/>
                  <a:pt x="242" y="1183"/>
                </a:cubicBezTo>
                <a:cubicBezTo>
                  <a:pt x="249" y="1183"/>
                  <a:pt x="249" y="1183"/>
                  <a:pt x="249" y="1183"/>
                </a:cubicBezTo>
                <a:cubicBezTo>
                  <a:pt x="249" y="1176"/>
                  <a:pt x="249" y="1176"/>
                  <a:pt x="249" y="1176"/>
                </a:cubicBezTo>
                <a:moveTo>
                  <a:pt x="263" y="1176"/>
                </a:moveTo>
                <a:cubicBezTo>
                  <a:pt x="256" y="1176"/>
                  <a:pt x="256" y="1176"/>
                  <a:pt x="256" y="1176"/>
                </a:cubicBezTo>
                <a:cubicBezTo>
                  <a:pt x="256" y="1183"/>
                  <a:pt x="256" y="1183"/>
                  <a:pt x="256" y="1183"/>
                </a:cubicBezTo>
                <a:cubicBezTo>
                  <a:pt x="263" y="1183"/>
                  <a:pt x="263" y="1183"/>
                  <a:pt x="263" y="1183"/>
                </a:cubicBezTo>
                <a:cubicBezTo>
                  <a:pt x="263" y="1176"/>
                  <a:pt x="263" y="1176"/>
                  <a:pt x="263" y="1176"/>
                </a:cubicBezTo>
                <a:moveTo>
                  <a:pt x="278" y="1176"/>
                </a:moveTo>
                <a:cubicBezTo>
                  <a:pt x="271" y="1176"/>
                  <a:pt x="271" y="1176"/>
                  <a:pt x="271" y="1176"/>
                </a:cubicBezTo>
                <a:cubicBezTo>
                  <a:pt x="271" y="1183"/>
                  <a:pt x="271" y="1183"/>
                  <a:pt x="271" y="1183"/>
                </a:cubicBezTo>
                <a:cubicBezTo>
                  <a:pt x="278" y="1183"/>
                  <a:pt x="278" y="1183"/>
                  <a:pt x="278" y="1183"/>
                </a:cubicBezTo>
                <a:cubicBezTo>
                  <a:pt x="278" y="1176"/>
                  <a:pt x="278" y="1176"/>
                  <a:pt x="278" y="1176"/>
                </a:cubicBezTo>
                <a:moveTo>
                  <a:pt x="293" y="1176"/>
                </a:moveTo>
                <a:cubicBezTo>
                  <a:pt x="286" y="1176"/>
                  <a:pt x="286" y="1176"/>
                  <a:pt x="286" y="1176"/>
                </a:cubicBezTo>
                <a:cubicBezTo>
                  <a:pt x="286" y="1183"/>
                  <a:pt x="286" y="1183"/>
                  <a:pt x="286" y="1183"/>
                </a:cubicBezTo>
                <a:cubicBezTo>
                  <a:pt x="293" y="1183"/>
                  <a:pt x="293" y="1183"/>
                  <a:pt x="293" y="1183"/>
                </a:cubicBezTo>
                <a:cubicBezTo>
                  <a:pt x="293" y="1176"/>
                  <a:pt x="293" y="1176"/>
                  <a:pt x="293" y="1176"/>
                </a:cubicBezTo>
                <a:moveTo>
                  <a:pt x="308" y="1176"/>
                </a:moveTo>
                <a:cubicBezTo>
                  <a:pt x="301" y="1176"/>
                  <a:pt x="301" y="1176"/>
                  <a:pt x="301" y="1176"/>
                </a:cubicBezTo>
                <a:cubicBezTo>
                  <a:pt x="301" y="1183"/>
                  <a:pt x="301" y="1183"/>
                  <a:pt x="301" y="1183"/>
                </a:cubicBezTo>
                <a:cubicBezTo>
                  <a:pt x="308" y="1183"/>
                  <a:pt x="308" y="1183"/>
                  <a:pt x="308" y="1183"/>
                </a:cubicBezTo>
                <a:cubicBezTo>
                  <a:pt x="308" y="1176"/>
                  <a:pt x="308" y="1176"/>
                  <a:pt x="308" y="1176"/>
                </a:cubicBezTo>
                <a:moveTo>
                  <a:pt x="322" y="1176"/>
                </a:moveTo>
                <a:cubicBezTo>
                  <a:pt x="315" y="1176"/>
                  <a:pt x="315" y="1176"/>
                  <a:pt x="315" y="1176"/>
                </a:cubicBezTo>
                <a:cubicBezTo>
                  <a:pt x="315" y="1183"/>
                  <a:pt x="315" y="1183"/>
                  <a:pt x="315" y="1183"/>
                </a:cubicBezTo>
                <a:cubicBezTo>
                  <a:pt x="322" y="1183"/>
                  <a:pt x="322" y="1183"/>
                  <a:pt x="322" y="1183"/>
                </a:cubicBezTo>
                <a:cubicBezTo>
                  <a:pt x="322" y="1176"/>
                  <a:pt x="322" y="1176"/>
                  <a:pt x="322" y="1176"/>
                </a:cubicBezTo>
                <a:moveTo>
                  <a:pt x="337" y="1176"/>
                </a:moveTo>
                <a:cubicBezTo>
                  <a:pt x="330" y="1176"/>
                  <a:pt x="330" y="1176"/>
                  <a:pt x="330" y="1176"/>
                </a:cubicBezTo>
                <a:cubicBezTo>
                  <a:pt x="330" y="1183"/>
                  <a:pt x="330" y="1183"/>
                  <a:pt x="330" y="1183"/>
                </a:cubicBezTo>
                <a:cubicBezTo>
                  <a:pt x="337" y="1183"/>
                  <a:pt x="337" y="1183"/>
                  <a:pt x="337" y="1183"/>
                </a:cubicBezTo>
                <a:cubicBezTo>
                  <a:pt x="337" y="1176"/>
                  <a:pt x="337" y="1176"/>
                  <a:pt x="337" y="1176"/>
                </a:cubicBezTo>
                <a:moveTo>
                  <a:pt x="352" y="1176"/>
                </a:moveTo>
                <a:cubicBezTo>
                  <a:pt x="345" y="1176"/>
                  <a:pt x="345" y="1176"/>
                  <a:pt x="345" y="1176"/>
                </a:cubicBezTo>
                <a:cubicBezTo>
                  <a:pt x="345" y="1183"/>
                  <a:pt x="345" y="1183"/>
                  <a:pt x="345" y="1183"/>
                </a:cubicBezTo>
                <a:cubicBezTo>
                  <a:pt x="352" y="1183"/>
                  <a:pt x="352" y="1183"/>
                  <a:pt x="352" y="1183"/>
                </a:cubicBezTo>
                <a:cubicBezTo>
                  <a:pt x="352" y="1176"/>
                  <a:pt x="352" y="1176"/>
                  <a:pt x="352" y="1176"/>
                </a:cubicBezTo>
                <a:moveTo>
                  <a:pt x="367" y="1176"/>
                </a:moveTo>
                <a:cubicBezTo>
                  <a:pt x="360" y="1176"/>
                  <a:pt x="360" y="1176"/>
                  <a:pt x="360" y="1176"/>
                </a:cubicBezTo>
                <a:cubicBezTo>
                  <a:pt x="360" y="1183"/>
                  <a:pt x="360" y="1183"/>
                  <a:pt x="360" y="1183"/>
                </a:cubicBezTo>
                <a:cubicBezTo>
                  <a:pt x="367" y="1183"/>
                  <a:pt x="367" y="1183"/>
                  <a:pt x="367" y="1183"/>
                </a:cubicBezTo>
                <a:cubicBezTo>
                  <a:pt x="367" y="1176"/>
                  <a:pt x="367" y="1176"/>
                  <a:pt x="367" y="1176"/>
                </a:cubicBezTo>
                <a:moveTo>
                  <a:pt x="381" y="1176"/>
                </a:moveTo>
                <a:cubicBezTo>
                  <a:pt x="374" y="1176"/>
                  <a:pt x="374" y="1176"/>
                  <a:pt x="374" y="1176"/>
                </a:cubicBezTo>
                <a:cubicBezTo>
                  <a:pt x="374" y="1183"/>
                  <a:pt x="374" y="1183"/>
                  <a:pt x="374" y="1183"/>
                </a:cubicBezTo>
                <a:cubicBezTo>
                  <a:pt x="381" y="1183"/>
                  <a:pt x="381" y="1183"/>
                  <a:pt x="381" y="1183"/>
                </a:cubicBezTo>
                <a:cubicBezTo>
                  <a:pt x="381" y="1176"/>
                  <a:pt x="381" y="1176"/>
                  <a:pt x="381" y="1176"/>
                </a:cubicBezTo>
                <a:moveTo>
                  <a:pt x="396" y="1176"/>
                </a:moveTo>
                <a:cubicBezTo>
                  <a:pt x="389" y="1176"/>
                  <a:pt x="389" y="1176"/>
                  <a:pt x="389" y="1176"/>
                </a:cubicBezTo>
                <a:cubicBezTo>
                  <a:pt x="389" y="1183"/>
                  <a:pt x="389" y="1183"/>
                  <a:pt x="389" y="1183"/>
                </a:cubicBezTo>
                <a:cubicBezTo>
                  <a:pt x="396" y="1183"/>
                  <a:pt x="396" y="1183"/>
                  <a:pt x="396" y="1183"/>
                </a:cubicBezTo>
                <a:cubicBezTo>
                  <a:pt x="396" y="1176"/>
                  <a:pt x="396" y="1176"/>
                  <a:pt x="396" y="1176"/>
                </a:cubicBezTo>
                <a:moveTo>
                  <a:pt x="411" y="1176"/>
                </a:moveTo>
                <a:cubicBezTo>
                  <a:pt x="404" y="1176"/>
                  <a:pt x="404" y="1176"/>
                  <a:pt x="404" y="1176"/>
                </a:cubicBezTo>
                <a:cubicBezTo>
                  <a:pt x="404" y="1183"/>
                  <a:pt x="404" y="1183"/>
                  <a:pt x="404" y="1183"/>
                </a:cubicBezTo>
                <a:cubicBezTo>
                  <a:pt x="411" y="1183"/>
                  <a:pt x="411" y="1183"/>
                  <a:pt x="411" y="1183"/>
                </a:cubicBezTo>
                <a:cubicBezTo>
                  <a:pt x="411" y="1176"/>
                  <a:pt x="411" y="1176"/>
                  <a:pt x="411" y="1176"/>
                </a:cubicBezTo>
                <a:moveTo>
                  <a:pt x="426" y="1176"/>
                </a:moveTo>
                <a:cubicBezTo>
                  <a:pt x="419" y="1176"/>
                  <a:pt x="419" y="1176"/>
                  <a:pt x="419" y="1176"/>
                </a:cubicBezTo>
                <a:cubicBezTo>
                  <a:pt x="419" y="1183"/>
                  <a:pt x="419" y="1183"/>
                  <a:pt x="419" y="1183"/>
                </a:cubicBezTo>
                <a:cubicBezTo>
                  <a:pt x="426" y="1183"/>
                  <a:pt x="426" y="1183"/>
                  <a:pt x="426" y="1183"/>
                </a:cubicBezTo>
                <a:cubicBezTo>
                  <a:pt x="426" y="1176"/>
                  <a:pt x="426" y="1176"/>
                  <a:pt x="426" y="1176"/>
                </a:cubicBezTo>
                <a:moveTo>
                  <a:pt x="440" y="1176"/>
                </a:moveTo>
                <a:cubicBezTo>
                  <a:pt x="433" y="1176"/>
                  <a:pt x="433" y="1176"/>
                  <a:pt x="433" y="1176"/>
                </a:cubicBezTo>
                <a:cubicBezTo>
                  <a:pt x="433" y="1183"/>
                  <a:pt x="433" y="1183"/>
                  <a:pt x="433" y="1183"/>
                </a:cubicBezTo>
                <a:cubicBezTo>
                  <a:pt x="440" y="1183"/>
                  <a:pt x="440" y="1183"/>
                  <a:pt x="440" y="1183"/>
                </a:cubicBezTo>
                <a:cubicBezTo>
                  <a:pt x="440" y="1176"/>
                  <a:pt x="440" y="1176"/>
                  <a:pt x="440" y="1176"/>
                </a:cubicBezTo>
                <a:moveTo>
                  <a:pt x="455" y="1176"/>
                </a:moveTo>
                <a:cubicBezTo>
                  <a:pt x="448" y="1176"/>
                  <a:pt x="448" y="1176"/>
                  <a:pt x="448" y="1176"/>
                </a:cubicBezTo>
                <a:cubicBezTo>
                  <a:pt x="448" y="1183"/>
                  <a:pt x="448" y="1183"/>
                  <a:pt x="448" y="1183"/>
                </a:cubicBezTo>
                <a:cubicBezTo>
                  <a:pt x="455" y="1183"/>
                  <a:pt x="455" y="1183"/>
                  <a:pt x="455" y="1183"/>
                </a:cubicBezTo>
                <a:cubicBezTo>
                  <a:pt x="455" y="1176"/>
                  <a:pt x="455" y="1176"/>
                  <a:pt x="455" y="1176"/>
                </a:cubicBezTo>
                <a:moveTo>
                  <a:pt x="470" y="1176"/>
                </a:moveTo>
                <a:cubicBezTo>
                  <a:pt x="463" y="1176"/>
                  <a:pt x="463" y="1176"/>
                  <a:pt x="463" y="1176"/>
                </a:cubicBezTo>
                <a:cubicBezTo>
                  <a:pt x="463" y="1183"/>
                  <a:pt x="463" y="1183"/>
                  <a:pt x="463" y="1183"/>
                </a:cubicBezTo>
                <a:cubicBezTo>
                  <a:pt x="470" y="1183"/>
                  <a:pt x="470" y="1183"/>
                  <a:pt x="470" y="1183"/>
                </a:cubicBezTo>
                <a:cubicBezTo>
                  <a:pt x="470" y="1176"/>
                  <a:pt x="470" y="1176"/>
                  <a:pt x="470" y="1176"/>
                </a:cubicBezTo>
                <a:moveTo>
                  <a:pt x="485" y="1176"/>
                </a:moveTo>
                <a:cubicBezTo>
                  <a:pt x="478" y="1176"/>
                  <a:pt x="478" y="1176"/>
                  <a:pt x="478" y="1176"/>
                </a:cubicBezTo>
                <a:cubicBezTo>
                  <a:pt x="478" y="1183"/>
                  <a:pt x="478" y="1183"/>
                  <a:pt x="478" y="1183"/>
                </a:cubicBezTo>
                <a:cubicBezTo>
                  <a:pt x="485" y="1183"/>
                  <a:pt x="485" y="1183"/>
                  <a:pt x="485" y="1183"/>
                </a:cubicBezTo>
                <a:cubicBezTo>
                  <a:pt x="485" y="1176"/>
                  <a:pt x="485" y="1176"/>
                  <a:pt x="485" y="1176"/>
                </a:cubicBezTo>
                <a:moveTo>
                  <a:pt x="499" y="1176"/>
                </a:moveTo>
                <a:cubicBezTo>
                  <a:pt x="492" y="1176"/>
                  <a:pt x="492" y="1176"/>
                  <a:pt x="492" y="1176"/>
                </a:cubicBezTo>
                <a:cubicBezTo>
                  <a:pt x="492" y="1183"/>
                  <a:pt x="492" y="1183"/>
                  <a:pt x="492" y="1183"/>
                </a:cubicBezTo>
                <a:cubicBezTo>
                  <a:pt x="499" y="1183"/>
                  <a:pt x="499" y="1183"/>
                  <a:pt x="499" y="1183"/>
                </a:cubicBezTo>
                <a:cubicBezTo>
                  <a:pt x="499" y="1176"/>
                  <a:pt x="499" y="1176"/>
                  <a:pt x="499" y="1176"/>
                </a:cubicBezTo>
                <a:moveTo>
                  <a:pt x="514" y="1176"/>
                </a:moveTo>
                <a:cubicBezTo>
                  <a:pt x="507" y="1176"/>
                  <a:pt x="507" y="1176"/>
                  <a:pt x="507" y="1176"/>
                </a:cubicBezTo>
                <a:cubicBezTo>
                  <a:pt x="507" y="1183"/>
                  <a:pt x="507" y="1183"/>
                  <a:pt x="507" y="1183"/>
                </a:cubicBezTo>
                <a:cubicBezTo>
                  <a:pt x="514" y="1183"/>
                  <a:pt x="514" y="1183"/>
                  <a:pt x="514" y="1183"/>
                </a:cubicBezTo>
                <a:cubicBezTo>
                  <a:pt x="514" y="1176"/>
                  <a:pt x="514" y="1176"/>
                  <a:pt x="514" y="1176"/>
                </a:cubicBezTo>
                <a:moveTo>
                  <a:pt x="529" y="1176"/>
                </a:moveTo>
                <a:cubicBezTo>
                  <a:pt x="522" y="1176"/>
                  <a:pt x="522" y="1176"/>
                  <a:pt x="522" y="1176"/>
                </a:cubicBezTo>
                <a:cubicBezTo>
                  <a:pt x="522" y="1183"/>
                  <a:pt x="522" y="1183"/>
                  <a:pt x="522" y="1183"/>
                </a:cubicBezTo>
                <a:cubicBezTo>
                  <a:pt x="529" y="1183"/>
                  <a:pt x="529" y="1183"/>
                  <a:pt x="529" y="1183"/>
                </a:cubicBezTo>
                <a:cubicBezTo>
                  <a:pt x="529" y="1176"/>
                  <a:pt x="529" y="1176"/>
                  <a:pt x="529" y="1176"/>
                </a:cubicBezTo>
                <a:moveTo>
                  <a:pt x="544" y="1176"/>
                </a:moveTo>
                <a:cubicBezTo>
                  <a:pt x="537" y="1176"/>
                  <a:pt x="537" y="1176"/>
                  <a:pt x="537" y="1176"/>
                </a:cubicBezTo>
                <a:cubicBezTo>
                  <a:pt x="537" y="1183"/>
                  <a:pt x="537" y="1183"/>
                  <a:pt x="537" y="1183"/>
                </a:cubicBezTo>
                <a:cubicBezTo>
                  <a:pt x="544" y="1183"/>
                  <a:pt x="544" y="1183"/>
                  <a:pt x="544" y="1183"/>
                </a:cubicBezTo>
                <a:cubicBezTo>
                  <a:pt x="544" y="1176"/>
                  <a:pt x="544" y="1176"/>
                  <a:pt x="544" y="1176"/>
                </a:cubicBezTo>
                <a:moveTo>
                  <a:pt x="558" y="1176"/>
                </a:moveTo>
                <a:cubicBezTo>
                  <a:pt x="551" y="1176"/>
                  <a:pt x="551" y="1176"/>
                  <a:pt x="551" y="1176"/>
                </a:cubicBezTo>
                <a:cubicBezTo>
                  <a:pt x="551" y="1183"/>
                  <a:pt x="551" y="1183"/>
                  <a:pt x="551" y="1183"/>
                </a:cubicBezTo>
                <a:cubicBezTo>
                  <a:pt x="558" y="1183"/>
                  <a:pt x="558" y="1183"/>
                  <a:pt x="558" y="1183"/>
                </a:cubicBezTo>
                <a:cubicBezTo>
                  <a:pt x="558" y="1176"/>
                  <a:pt x="558" y="1176"/>
                  <a:pt x="558" y="1176"/>
                </a:cubicBezTo>
                <a:moveTo>
                  <a:pt x="204" y="1161"/>
                </a:moveTo>
                <a:cubicBezTo>
                  <a:pt x="197" y="1161"/>
                  <a:pt x="197" y="1161"/>
                  <a:pt x="197" y="1161"/>
                </a:cubicBezTo>
                <a:cubicBezTo>
                  <a:pt x="197" y="1168"/>
                  <a:pt x="197" y="1168"/>
                  <a:pt x="197" y="1168"/>
                </a:cubicBezTo>
                <a:cubicBezTo>
                  <a:pt x="204" y="1168"/>
                  <a:pt x="204" y="1168"/>
                  <a:pt x="204" y="1168"/>
                </a:cubicBezTo>
                <a:cubicBezTo>
                  <a:pt x="204" y="1161"/>
                  <a:pt x="204" y="1161"/>
                  <a:pt x="204" y="1161"/>
                </a:cubicBezTo>
                <a:moveTo>
                  <a:pt x="219" y="1161"/>
                </a:moveTo>
                <a:cubicBezTo>
                  <a:pt x="212" y="1161"/>
                  <a:pt x="212" y="1161"/>
                  <a:pt x="212" y="1161"/>
                </a:cubicBezTo>
                <a:cubicBezTo>
                  <a:pt x="212" y="1168"/>
                  <a:pt x="212" y="1168"/>
                  <a:pt x="212" y="1168"/>
                </a:cubicBezTo>
                <a:cubicBezTo>
                  <a:pt x="219" y="1168"/>
                  <a:pt x="219" y="1168"/>
                  <a:pt x="219" y="1168"/>
                </a:cubicBezTo>
                <a:cubicBezTo>
                  <a:pt x="219" y="1161"/>
                  <a:pt x="219" y="1161"/>
                  <a:pt x="219" y="1161"/>
                </a:cubicBezTo>
                <a:moveTo>
                  <a:pt x="234" y="1161"/>
                </a:moveTo>
                <a:cubicBezTo>
                  <a:pt x="227" y="1161"/>
                  <a:pt x="227" y="1161"/>
                  <a:pt x="227" y="1161"/>
                </a:cubicBezTo>
                <a:cubicBezTo>
                  <a:pt x="227" y="1168"/>
                  <a:pt x="227" y="1168"/>
                  <a:pt x="227" y="1168"/>
                </a:cubicBezTo>
                <a:cubicBezTo>
                  <a:pt x="234" y="1168"/>
                  <a:pt x="234" y="1168"/>
                  <a:pt x="234" y="1168"/>
                </a:cubicBezTo>
                <a:cubicBezTo>
                  <a:pt x="234" y="1161"/>
                  <a:pt x="234" y="1161"/>
                  <a:pt x="234" y="1161"/>
                </a:cubicBezTo>
                <a:moveTo>
                  <a:pt x="249" y="1161"/>
                </a:moveTo>
                <a:cubicBezTo>
                  <a:pt x="242" y="1161"/>
                  <a:pt x="242" y="1161"/>
                  <a:pt x="242" y="1161"/>
                </a:cubicBezTo>
                <a:cubicBezTo>
                  <a:pt x="242" y="1168"/>
                  <a:pt x="242" y="1168"/>
                  <a:pt x="242" y="1168"/>
                </a:cubicBezTo>
                <a:cubicBezTo>
                  <a:pt x="249" y="1168"/>
                  <a:pt x="249" y="1168"/>
                  <a:pt x="249" y="1168"/>
                </a:cubicBezTo>
                <a:cubicBezTo>
                  <a:pt x="249" y="1161"/>
                  <a:pt x="249" y="1161"/>
                  <a:pt x="249" y="1161"/>
                </a:cubicBezTo>
                <a:moveTo>
                  <a:pt x="263" y="1161"/>
                </a:moveTo>
                <a:cubicBezTo>
                  <a:pt x="256" y="1161"/>
                  <a:pt x="256" y="1161"/>
                  <a:pt x="256" y="1161"/>
                </a:cubicBezTo>
                <a:cubicBezTo>
                  <a:pt x="256" y="1168"/>
                  <a:pt x="256" y="1168"/>
                  <a:pt x="256" y="1168"/>
                </a:cubicBezTo>
                <a:cubicBezTo>
                  <a:pt x="263" y="1168"/>
                  <a:pt x="263" y="1168"/>
                  <a:pt x="263" y="1168"/>
                </a:cubicBezTo>
                <a:cubicBezTo>
                  <a:pt x="263" y="1161"/>
                  <a:pt x="263" y="1161"/>
                  <a:pt x="263" y="1161"/>
                </a:cubicBezTo>
                <a:moveTo>
                  <a:pt x="278" y="1161"/>
                </a:moveTo>
                <a:cubicBezTo>
                  <a:pt x="271" y="1161"/>
                  <a:pt x="271" y="1161"/>
                  <a:pt x="271" y="1161"/>
                </a:cubicBezTo>
                <a:cubicBezTo>
                  <a:pt x="271" y="1168"/>
                  <a:pt x="271" y="1168"/>
                  <a:pt x="271" y="1168"/>
                </a:cubicBezTo>
                <a:cubicBezTo>
                  <a:pt x="278" y="1168"/>
                  <a:pt x="278" y="1168"/>
                  <a:pt x="278" y="1168"/>
                </a:cubicBezTo>
                <a:cubicBezTo>
                  <a:pt x="278" y="1161"/>
                  <a:pt x="278" y="1161"/>
                  <a:pt x="278" y="1161"/>
                </a:cubicBezTo>
                <a:moveTo>
                  <a:pt x="293" y="1161"/>
                </a:moveTo>
                <a:cubicBezTo>
                  <a:pt x="286" y="1161"/>
                  <a:pt x="286" y="1161"/>
                  <a:pt x="286" y="1161"/>
                </a:cubicBezTo>
                <a:cubicBezTo>
                  <a:pt x="286" y="1168"/>
                  <a:pt x="286" y="1168"/>
                  <a:pt x="286" y="1168"/>
                </a:cubicBezTo>
                <a:cubicBezTo>
                  <a:pt x="293" y="1168"/>
                  <a:pt x="293" y="1168"/>
                  <a:pt x="293" y="1168"/>
                </a:cubicBezTo>
                <a:cubicBezTo>
                  <a:pt x="293" y="1161"/>
                  <a:pt x="293" y="1161"/>
                  <a:pt x="293" y="1161"/>
                </a:cubicBezTo>
                <a:moveTo>
                  <a:pt x="308" y="1161"/>
                </a:moveTo>
                <a:cubicBezTo>
                  <a:pt x="301" y="1161"/>
                  <a:pt x="301" y="1161"/>
                  <a:pt x="301" y="1161"/>
                </a:cubicBezTo>
                <a:cubicBezTo>
                  <a:pt x="301" y="1168"/>
                  <a:pt x="301" y="1168"/>
                  <a:pt x="301" y="1168"/>
                </a:cubicBezTo>
                <a:cubicBezTo>
                  <a:pt x="308" y="1168"/>
                  <a:pt x="308" y="1168"/>
                  <a:pt x="308" y="1168"/>
                </a:cubicBezTo>
                <a:cubicBezTo>
                  <a:pt x="308" y="1161"/>
                  <a:pt x="308" y="1161"/>
                  <a:pt x="308" y="1161"/>
                </a:cubicBezTo>
                <a:moveTo>
                  <a:pt x="322" y="1161"/>
                </a:moveTo>
                <a:cubicBezTo>
                  <a:pt x="315" y="1161"/>
                  <a:pt x="315" y="1161"/>
                  <a:pt x="315" y="1161"/>
                </a:cubicBezTo>
                <a:cubicBezTo>
                  <a:pt x="315" y="1168"/>
                  <a:pt x="315" y="1168"/>
                  <a:pt x="315" y="1168"/>
                </a:cubicBezTo>
                <a:cubicBezTo>
                  <a:pt x="322" y="1168"/>
                  <a:pt x="322" y="1168"/>
                  <a:pt x="322" y="1168"/>
                </a:cubicBezTo>
                <a:cubicBezTo>
                  <a:pt x="322" y="1161"/>
                  <a:pt x="322" y="1161"/>
                  <a:pt x="322" y="1161"/>
                </a:cubicBezTo>
                <a:moveTo>
                  <a:pt x="337" y="1161"/>
                </a:moveTo>
                <a:cubicBezTo>
                  <a:pt x="330" y="1161"/>
                  <a:pt x="330" y="1161"/>
                  <a:pt x="330" y="1161"/>
                </a:cubicBezTo>
                <a:cubicBezTo>
                  <a:pt x="330" y="1168"/>
                  <a:pt x="330" y="1168"/>
                  <a:pt x="330" y="1168"/>
                </a:cubicBezTo>
                <a:cubicBezTo>
                  <a:pt x="337" y="1168"/>
                  <a:pt x="337" y="1168"/>
                  <a:pt x="337" y="1168"/>
                </a:cubicBezTo>
                <a:cubicBezTo>
                  <a:pt x="337" y="1161"/>
                  <a:pt x="337" y="1161"/>
                  <a:pt x="337" y="1161"/>
                </a:cubicBezTo>
                <a:moveTo>
                  <a:pt x="352" y="1161"/>
                </a:moveTo>
                <a:cubicBezTo>
                  <a:pt x="345" y="1161"/>
                  <a:pt x="345" y="1161"/>
                  <a:pt x="345" y="1161"/>
                </a:cubicBezTo>
                <a:cubicBezTo>
                  <a:pt x="345" y="1168"/>
                  <a:pt x="345" y="1168"/>
                  <a:pt x="345" y="1168"/>
                </a:cubicBezTo>
                <a:cubicBezTo>
                  <a:pt x="352" y="1168"/>
                  <a:pt x="352" y="1168"/>
                  <a:pt x="352" y="1168"/>
                </a:cubicBezTo>
                <a:cubicBezTo>
                  <a:pt x="352" y="1161"/>
                  <a:pt x="352" y="1161"/>
                  <a:pt x="352" y="1161"/>
                </a:cubicBezTo>
                <a:moveTo>
                  <a:pt x="367" y="1161"/>
                </a:moveTo>
                <a:cubicBezTo>
                  <a:pt x="360" y="1161"/>
                  <a:pt x="360" y="1161"/>
                  <a:pt x="360" y="1161"/>
                </a:cubicBezTo>
                <a:cubicBezTo>
                  <a:pt x="360" y="1168"/>
                  <a:pt x="360" y="1168"/>
                  <a:pt x="360" y="1168"/>
                </a:cubicBezTo>
                <a:cubicBezTo>
                  <a:pt x="367" y="1168"/>
                  <a:pt x="367" y="1168"/>
                  <a:pt x="367" y="1168"/>
                </a:cubicBezTo>
                <a:cubicBezTo>
                  <a:pt x="367" y="1161"/>
                  <a:pt x="367" y="1161"/>
                  <a:pt x="367" y="1161"/>
                </a:cubicBezTo>
                <a:moveTo>
                  <a:pt x="381" y="1161"/>
                </a:moveTo>
                <a:cubicBezTo>
                  <a:pt x="374" y="1161"/>
                  <a:pt x="374" y="1161"/>
                  <a:pt x="374" y="1161"/>
                </a:cubicBezTo>
                <a:cubicBezTo>
                  <a:pt x="374" y="1168"/>
                  <a:pt x="374" y="1168"/>
                  <a:pt x="374" y="1168"/>
                </a:cubicBezTo>
                <a:cubicBezTo>
                  <a:pt x="381" y="1168"/>
                  <a:pt x="381" y="1168"/>
                  <a:pt x="381" y="1168"/>
                </a:cubicBezTo>
                <a:cubicBezTo>
                  <a:pt x="381" y="1161"/>
                  <a:pt x="381" y="1161"/>
                  <a:pt x="381" y="1161"/>
                </a:cubicBezTo>
                <a:moveTo>
                  <a:pt x="396" y="1161"/>
                </a:moveTo>
                <a:cubicBezTo>
                  <a:pt x="389" y="1161"/>
                  <a:pt x="389" y="1161"/>
                  <a:pt x="389" y="1161"/>
                </a:cubicBezTo>
                <a:cubicBezTo>
                  <a:pt x="389" y="1168"/>
                  <a:pt x="389" y="1168"/>
                  <a:pt x="389" y="1168"/>
                </a:cubicBezTo>
                <a:cubicBezTo>
                  <a:pt x="396" y="1168"/>
                  <a:pt x="396" y="1168"/>
                  <a:pt x="396" y="1168"/>
                </a:cubicBezTo>
                <a:cubicBezTo>
                  <a:pt x="396" y="1161"/>
                  <a:pt x="396" y="1161"/>
                  <a:pt x="396" y="1161"/>
                </a:cubicBezTo>
                <a:moveTo>
                  <a:pt x="411" y="1161"/>
                </a:moveTo>
                <a:cubicBezTo>
                  <a:pt x="404" y="1161"/>
                  <a:pt x="404" y="1161"/>
                  <a:pt x="404" y="1161"/>
                </a:cubicBezTo>
                <a:cubicBezTo>
                  <a:pt x="404" y="1168"/>
                  <a:pt x="404" y="1168"/>
                  <a:pt x="404" y="1168"/>
                </a:cubicBezTo>
                <a:cubicBezTo>
                  <a:pt x="411" y="1168"/>
                  <a:pt x="411" y="1168"/>
                  <a:pt x="411" y="1168"/>
                </a:cubicBezTo>
                <a:cubicBezTo>
                  <a:pt x="411" y="1161"/>
                  <a:pt x="411" y="1161"/>
                  <a:pt x="411" y="1161"/>
                </a:cubicBezTo>
                <a:moveTo>
                  <a:pt x="426" y="1161"/>
                </a:moveTo>
                <a:cubicBezTo>
                  <a:pt x="419" y="1161"/>
                  <a:pt x="419" y="1161"/>
                  <a:pt x="419" y="1161"/>
                </a:cubicBezTo>
                <a:cubicBezTo>
                  <a:pt x="419" y="1168"/>
                  <a:pt x="419" y="1168"/>
                  <a:pt x="419" y="1168"/>
                </a:cubicBezTo>
                <a:cubicBezTo>
                  <a:pt x="426" y="1168"/>
                  <a:pt x="426" y="1168"/>
                  <a:pt x="426" y="1168"/>
                </a:cubicBezTo>
                <a:cubicBezTo>
                  <a:pt x="426" y="1161"/>
                  <a:pt x="426" y="1161"/>
                  <a:pt x="426" y="1161"/>
                </a:cubicBezTo>
                <a:moveTo>
                  <a:pt x="440" y="1161"/>
                </a:moveTo>
                <a:cubicBezTo>
                  <a:pt x="433" y="1161"/>
                  <a:pt x="433" y="1161"/>
                  <a:pt x="433" y="1161"/>
                </a:cubicBezTo>
                <a:cubicBezTo>
                  <a:pt x="433" y="1168"/>
                  <a:pt x="433" y="1168"/>
                  <a:pt x="433" y="1168"/>
                </a:cubicBezTo>
                <a:cubicBezTo>
                  <a:pt x="440" y="1168"/>
                  <a:pt x="440" y="1168"/>
                  <a:pt x="440" y="1168"/>
                </a:cubicBezTo>
                <a:cubicBezTo>
                  <a:pt x="440" y="1161"/>
                  <a:pt x="440" y="1161"/>
                  <a:pt x="440" y="1161"/>
                </a:cubicBezTo>
                <a:moveTo>
                  <a:pt x="455" y="1161"/>
                </a:moveTo>
                <a:cubicBezTo>
                  <a:pt x="448" y="1161"/>
                  <a:pt x="448" y="1161"/>
                  <a:pt x="448" y="1161"/>
                </a:cubicBezTo>
                <a:cubicBezTo>
                  <a:pt x="448" y="1168"/>
                  <a:pt x="448" y="1168"/>
                  <a:pt x="448" y="1168"/>
                </a:cubicBezTo>
                <a:cubicBezTo>
                  <a:pt x="455" y="1168"/>
                  <a:pt x="455" y="1168"/>
                  <a:pt x="455" y="1168"/>
                </a:cubicBezTo>
                <a:cubicBezTo>
                  <a:pt x="455" y="1161"/>
                  <a:pt x="455" y="1161"/>
                  <a:pt x="455" y="1161"/>
                </a:cubicBezTo>
                <a:moveTo>
                  <a:pt x="470" y="1161"/>
                </a:moveTo>
                <a:cubicBezTo>
                  <a:pt x="463" y="1161"/>
                  <a:pt x="463" y="1161"/>
                  <a:pt x="463" y="1161"/>
                </a:cubicBezTo>
                <a:cubicBezTo>
                  <a:pt x="463" y="1168"/>
                  <a:pt x="463" y="1168"/>
                  <a:pt x="463" y="1168"/>
                </a:cubicBezTo>
                <a:cubicBezTo>
                  <a:pt x="470" y="1168"/>
                  <a:pt x="470" y="1168"/>
                  <a:pt x="470" y="1168"/>
                </a:cubicBezTo>
                <a:cubicBezTo>
                  <a:pt x="470" y="1161"/>
                  <a:pt x="470" y="1161"/>
                  <a:pt x="470" y="1161"/>
                </a:cubicBezTo>
                <a:moveTo>
                  <a:pt x="485" y="1161"/>
                </a:moveTo>
                <a:cubicBezTo>
                  <a:pt x="478" y="1161"/>
                  <a:pt x="478" y="1161"/>
                  <a:pt x="478" y="1161"/>
                </a:cubicBezTo>
                <a:cubicBezTo>
                  <a:pt x="478" y="1168"/>
                  <a:pt x="478" y="1168"/>
                  <a:pt x="478" y="1168"/>
                </a:cubicBezTo>
                <a:cubicBezTo>
                  <a:pt x="485" y="1168"/>
                  <a:pt x="485" y="1168"/>
                  <a:pt x="485" y="1168"/>
                </a:cubicBezTo>
                <a:cubicBezTo>
                  <a:pt x="485" y="1161"/>
                  <a:pt x="485" y="1161"/>
                  <a:pt x="485" y="1161"/>
                </a:cubicBezTo>
                <a:moveTo>
                  <a:pt x="499" y="1161"/>
                </a:moveTo>
                <a:cubicBezTo>
                  <a:pt x="492" y="1161"/>
                  <a:pt x="492" y="1161"/>
                  <a:pt x="492" y="1161"/>
                </a:cubicBezTo>
                <a:cubicBezTo>
                  <a:pt x="492" y="1168"/>
                  <a:pt x="492" y="1168"/>
                  <a:pt x="492" y="1168"/>
                </a:cubicBezTo>
                <a:cubicBezTo>
                  <a:pt x="499" y="1168"/>
                  <a:pt x="499" y="1168"/>
                  <a:pt x="499" y="1168"/>
                </a:cubicBezTo>
                <a:cubicBezTo>
                  <a:pt x="499" y="1161"/>
                  <a:pt x="499" y="1161"/>
                  <a:pt x="499" y="1161"/>
                </a:cubicBezTo>
                <a:moveTo>
                  <a:pt x="514" y="1161"/>
                </a:moveTo>
                <a:cubicBezTo>
                  <a:pt x="507" y="1161"/>
                  <a:pt x="507" y="1161"/>
                  <a:pt x="507" y="1161"/>
                </a:cubicBezTo>
                <a:cubicBezTo>
                  <a:pt x="507" y="1168"/>
                  <a:pt x="507" y="1168"/>
                  <a:pt x="507" y="1168"/>
                </a:cubicBezTo>
                <a:cubicBezTo>
                  <a:pt x="514" y="1168"/>
                  <a:pt x="514" y="1168"/>
                  <a:pt x="514" y="1168"/>
                </a:cubicBezTo>
                <a:cubicBezTo>
                  <a:pt x="514" y="1161"/>
                  <a:pt x="514" y="1161"/>
                  <a:pt x="514" y="1161"/>
                </a:cubicBezTo>
                <a:moveTo>
                  <a:pt x="529" y="1161"/>
                </a:moveTo>
                <a:cubicBezTo>
                  <a:pt x="522" y="1161"/>
                  <a:pt x="522" y="1161"/>
                  <a:pt x="522" y="1161"/>
                </a:cubicBezTo>
                <a:cubicBezTo>
                  <a:pt x="522" y="1168"/>
                  <a:pt x="522" y="1168"/>
                  <a:pt x="522" y="1168"/>
                </a:cubicBezTo>
                <a:cubicBezTo>
                  <a:pt x="529" y="1168"/>
                  <a:pt x="529" y="1168"/>
                  <a:pt x="529" y="1168"/>
                </a:cubicBezTo>
                <a:cubicBezTo>
                  <a:pt x="529" y="1161"/>
                  <a:pt x="529" y="1161"/>
                  <a:pt x="529" y="1161"/>
                </a:cubicBezTo>
                <a:moveTo>
                  <a:pt x="544" y="1161"/>
                </a:moveTo>
                <a:cubicBezTo>
                  <a:pt x="537" y="1161"/>
                  <a:pt x="537" y="1161"/>
                  <a:pt x="537" y="1161"/>
                </a:cubicBezTo>
                <a:cubicBezTo>
                  <a:pt x="537" y="1168"/>
                  <a:pt x="537" y="1168"/>
                  <a:pt x="537" y="1168"/>
                </a:cubicBezTo>
                <a:cubicBezTo>
                  <a:pt x="544" y="1168"/>
                  <a:pt x="544" y="1168"/>
                  <a:pt x="544" y="1168"/>
                </a:cubicBezTo>
                <a:cubicBezTo>
                  <a:pt x="544" y="1161"/>
                  <a:pt x="544" y="1161"/>
                  <a:pt x="544" y="1161"/>
                </a:cubicBezTo>
                <a:moveTo>
                  <a:pt x="204" y="1146"/>
                </a:moveTo>
                <a:cubicBezTo>
                  <a:pt x="197" y="1146"/>
                  <a:pt x="197" y="1146"/>
                  <a:pt x="197" y="1146"/>
                </a:cubicBezTo>
                <a:cubicBezTo>
                  <a:pt x="197" y="1153"/>
                  <a:pt x="197" y="1153"/>
                  <a:pt x="197" y="1153"/>
                </a:cubicBezTo>
                <a:cubicBezTo>
                  <a:pt x="204" y="1153"/>
                  <a:pt x="204" y="1153"/>
                  <a:pt x="204" y="1153"/>
                </a:cubicBezTo>
                <a:cubicBezTo>
                  <a:pt x="204" y="1146"/>
                  <a:pt x="204" y="1146"/>
                  <a:pt x="204" y="1146"/>
                </a:cubicBezTo>
                <a:moveTo>
                  <a:pt x="219" y="1146"/>
                </a:moveTo>
                <a:cubicBezTo>
                  <a:pt x="212" y="1146"/>
                  <a:pt x="212" y="1146"/>
                  <a:pt x="212" y="1146"/>
                </a:cubicBezTo>
                <a:cubicBezTo>
                  <a:pt x="212" y="1153"/>
                  <a:pt x="212" y="1153"/>
                  <a:pt x="212" y="1153"/>
                </a:cubicBezTo>
                <a:cubicBezTo>
                  <a:pt x="219" y="1153"/>
                  <a:pt x="219" y="1153"/>
                  <a:pt x="219" y="1153"/>
                </a:cubicBezTo>
                <a:cubicBezTo>
                  <a:pt x="219" y="1146"/>
                  <a:pt x="219" y="1146"/>
                  <a:pt x="219" y="1146"/>
                </a:cubicBezTo>
                <a:moveTo>
                  <a:pt x="234" y="1146"/>
                </a:moveTo>
                <a:cubicBezTo>
                  <a:pt x="227" y="1146"/>
                  <a:pt x="227" y="1146"/>
                  <a:pt x="227" y="1146"/>
                </a:cubicBezTo>
                <a:cubicBezTo>
                  <a:pt x="227" y="1153"/>
                  <a:pt x="227" y="1153"/>
                  <a:pt x="227" y="1153"/>
                </a:cubicBezTo>
                <a:cubicBezTo>
                  <a:pt x="234" y="1153"/>
                  <a:pt x="234" y="1153"/>
                  <a:pt x="234" y="1153"/>
                </a:cubicBezTo>
                <a:cubicBezTo>
                  <a:pt x="234" y="1146"/>
                  <a:pt x="234" y="1146"/>
                  <a:pt x="234" y="1146"/>
                </a:cubicBezTo>
                <a:moveTo>
                  <a:pt x="249" y="1146"/>
                </a:moveTo>
                <a:cubicBezTo>
                  <a:pt x="242" y="1146"/>
                  <a:pt x="242" y="1146"/>
                  <a:pt x="242" y="1146"/>
                </a:cubicBezTo>
                <a:cubicBezTo>
                  <a:pt x="242" y="1153"/>
                  <a:pt x="242" y="1153"/>
                  <a:pt x="242" y="1153"/>
                </a:cubicBezTo>
                <a:cubicBezTo>
                  <a:pt x="249" y="1153"/>
                  <a:pt x="249" y="1153"/>
                  <a:pt x="249" y="1153"/>
                </a:cubicBezTo>
                <a:cubicBezTo>
                  <a:pt x="249" y="1146"/>
                  <a:pt x="249" y="1146"/>
                  <a:pt x="249" y="1146"/>
                </a:cubicBezTo>
                <a:moveTo>
                  <a:pt x="263" y="1146"/>
                </a:moveTo>
                <a:cubicBezTo>
                  <a:pt x="256" y="1146"/>
                  <a:pt x="256" y="1146"/>
                  <a:pt x="256" y="1146"/>
                </a:cubicBezTo>
                <a:cubicBezTo>
                  <a:pt x="256" y="1153"/>
                  <a:pt x="256" y="1153"/>
                  <a:pt x="256" y="1153"/>
                </a:cubicBezTo>
                <a:cubicBezTo>
                  <a:pt x="263" y="1153"/>
                  <a:pt x="263" y="1153"/>
                  <a:pt x="263" y="1153"/>
                </a:cubicBezTo>
                <a:cubicBezTo>
                  <a:pt x="263" y="1146"/>
                  <a:pt x="263" y="1146"/>
                  <a:pt x="263" y="1146"/>
                </a:cubicBezTo>
                <a:moveTo>
                  <a:pt x="278" y="1146"/>
                </a:moveTo>
                <a:cubicBezTo>
                  <a:pt x="271" y="1146"/>
                  <a:pt x="271" y="1146"/>
                  <a:pt x="271" y="1146"/>
                </a:cubicBezTo>
                <a:cubicBezTo>
                  <a:pt x="271" y="1153"/>
                  <a:pt x="271" y="1153"/>
                  <a:pt x="271" y="1153"/>
                </a:cubicBezTo>
                <a:cubicBezTo>
                  <a:pt x="278" y="1153"/>
                  <a:pt x="278" y="1153"/>
                  <a:pt x="278" y="1153"/>
                </a:cubicBezTo>
                <a:cubicBezTo>
                  <a:pt x="278" y="1146"/>
                  <a:pt x="278" y="1146"/>
                  <a:pt x="278" y="1146"/>
                </a:cubicBezTo>
                <a:moveTo>
                  <a:pt x="293" y="1146"/>
                </a:moveTo>
                <a:cubicBezTo>
                  <a:pt x="286" y="1146"/>
                  <a:pt x="286" y="1146"/>
                  <a:pt x="286" y="1146"/>
                </a:cubicBezTo>
                <a:cubicBezTo>
                  <a:pt x="286" y="1153"/>
                  <a:pt x="286" y="1153"/>
                  <a:pt x="286" y="1153"/>
                </a:cubicBezTo>
                <a:cubicBezTo>
                  <a:pt x="293" y="1153"/>
                  <a:pt x="293" y="1153"/>
                  <a:pt x="293" y="1153"/>
                </a:cubicBezTo>
                <a:cubicBezTo>
                  <a:pt x="293" y="1146"/>
                  <a:pt x="293" y="1146"/>
                  <a:pt x="293" y="1146"/>
                </a:cubicBezTo>
                <a:moveTo>
                  <a:pt x="308" y="1146"/>
                </a:moveTo>
                <a:cubicBezTo>
                  <a:pt x="301" y="1146"/>
                  <a:pt x="301" y="1146"/>
                  <a:pt x="301" y="1146"/>
                </a:cubicBezTo>
                <a:cubicBezTo>
                  <a:pt x="301" y="1153"/>
                  <a:pt x="301" y="1153"/>
                  <a:pt x="301" y="1153"/>
                </a:cubicBezTo>
                <a:cubicBezTo>
                  <a:pt x="308" y="1153"/>
                  <a:pt x="308" y="1153"/>
                  <a:pt x="308" y="1153"/>
                </a:cubicBezTo>
                <a:cubicBezTo>
                  <a:pt x="308" y="1146"/>
                  <a:pt x="308" y="1146"/>
                  <a:pt x="308" y="1146"/>
                </a:cubicBezTo>
                <a:moveTo>
                  <a:pt x="322" y="1146"/>
                </a:moveTo>
                <a:cubicBezTo>
                  <a:pt x="315" y="1146"/>
                  <a:pt x="315" y="1146"/>
                  <a:pt x="315" y="1146"/>
                </a:cubicBezTo>
                <a:cubicBezTo>
                  <a:pt x="315" y="1153"/>
                  <a:pt x="315" y="1153"/>
                  <a:pt x="315" y="1153"/>
                </a:cubicBezTo>
                <a:cubicBezTo>
                  <a:pt x="322" y="1153"/>
                  <a:pt x="322" y="1153"/>
                  <a:pt x="322" y="1153"/>
                </a:cubicBezTo>
                <a:cubicBezTo>
                  <a:pt x="322" y="1146"/>
                  <a:pt x="322" y="1146"/>
                  <a:pt x="322" y="1146"/>
                </a:cubicBezTo>
                <a:moveTo>
                  <a:pt x="337" y="1146"/>
                </a:moveTo>
                <a:cubicBezTo>
                  <a:pt x="330" y="1146"/>
                  <a:pt x="330" y="1146"/>
                  <a:pt x="330" y="1146"/>
                </a:cubicBezTo>
                <a:cubicBezTo>
                  <a:pt x="330" y="1153"/>
                  <a:pt x="330" y="1153"/>
                  <a:pt x="330" y="1153"/>
                </a:cubicBezTo>
                <a:cubicBezTo>
                  <a:pt x="337" y="1153"/>
                  <a:pt x="337" y="1153"/>
                  <a:pt x="337" y="1153"/>
                </a:cubicBezTo>
                <a:cubicBezTo>
                  <a:pt x="337" y="1146"/>
                  <a:pt x="337" y="1146"/>
                  <a:pt x="337" y="1146"/>
                </a:cubicBezTo>
                <a:moveTo>
                  <a:pt x="352" y="1146"/>
                </a:moveTo>
                <a:cubicBezTo>
                  <a:pt x="345" y="1146"/>
                  <a:pt x="345" y="1146"/>
                  <a:pt x="345" y="1146"/>
                </a:cubicBezTo>
                <a:cubicBezTo>
                  <a:pt x="345" y="1153"/>
                  <a:pt x="345" y="1153"/>
                  <a:pt x="345" y="1153"/>
                </a:cubicBezTo>
                <a:cubicBezTo>
                  <a:pt x="352" y="1153"/>
                  <a:pt x="352" y="1153"/>
                  <a:pt x="352" y="1153"/>
                </a:cubicBezTo>
                <a:cubicBezTo>
                  <a:pt x="352" y="1146"/>
                  <a:pt x="352" y="1146"/>
                  <a:pt x="352" y="1146"/>
                </a:cubicBezTo>
                <a:moveTo>
                  <a:pt x="367" y="1146"/>
                </a:moveTo>
                <a:cubicBezTo>
                  <a:pt x="360" y="1146"/>
                  <a:pt x="360" y="1146"/>
                  <a:pt x="360" y="1146"/>
                </a:cubicBezTo>
                <a:cubicBezTo>
                  <a:pt x="360" y="1153"/>
                  <a:pt x="360" y="1153"/>
                  <a:pt x="360" y="1153"/>
                </a:cubicBezTo>
                <a:cubicBezTo>
                  <a:pt x="367" y="1153"/>
                  <a:pt x="367" y="1153"/>
                  <a:pt x="367" y="1153"/>
                </a:cubicBezTo>
                <a:cubicBezTo>
                  <a:pt x="367" y="1146"/>
                  <a:pt x="367" y="1146"/>
                  <a:pt x="367" y="1146"/>
                </a:cubicBezTo>
                <a:moveTo>
                  <a:pt x="381" y="1146"/>
                </a:moveTo>
                <a:cubicBezTo>
                  <a:pt x="374" y="1146"/>
                  <a:pt x="374" y="1146"/>
                  <a:pt x="374" y="1146"/>
                </a:cubicBezTo>
                <a:cubicBezTo>
                  <a:pt x="374" y="1153"/>
                  <a:pt x="374" y="1153"/>
                  <a:pt x="374" y="1153"/>
                </a:cubicBezTo>
                <a:cubicBezTo>
                  <a:pt x="381" y="1153"/>
                  <a:pt x="381" y="1153"/>
                  <a:pt x="381" y="1153"/>
                </a:cubicBezTo>
                <a:cubicBezTo>
                  <a:pt x="381" y="1146"/>
                  <a:pt x="381" y="1146"/>
                  <a:pt x="381" y="1146"/>
                </a:cubicBezTo>
                <a:moveTo>
                  <a:pt x="396" y="1146"/>
                </a:moveTo>
                <a:cubicBezTo>
                  <a:pt x="389" y="1146"/>
                  <a:pt x="389" y="1146"/>
                  <a:pt x="389" y="1146"/>
                </a:cubicBezTo>
                <a:cubicBezTo>
                  <a:pt x="389" y="1153"/>
                  <a:pt x="389" y="1153"/>
                  <a:pt x="389" y="1153"/>
                </a:cubicBezTo>
                <a:cubicBezTo>
                  <a:pt x="396" y="1153"/>
                  <a:pt x="396" y="1153"/>
                  <a:pt x="396" y="1153"/>
                </a:cubicBezTo>
                <a:cubicBezTo>
                  <a:pt x="396" y="1146"/>
                  <a:pt x="396" y="1146"/>
                  <a:pt x="396" y="1146"/>
                </a:cubicBezTo>
                <a:moveTo>
                  <a:pt x="411" y="1146"/>
                </a:moveTo>
                <a:cubicBezTo>
                  <a:pt x="404" y="1146"/>
                  <a:pt x="404" y="1146"/>
                  <a:pt x="404" y="1146"/>
                </a:cubicBezTo>
                <a:cubicBezTo>
                  <a:pt x="404" y="1153"/>
                  <a:pt x="404" y="1153"/>
                  <a:pt x="404" y="1153"/>
                </a:cubicBezTo>
                <a:cubicBezTo>
                  <a:pt x="411" y="1153"/>
                  <a:pt x="411" y="1153"/>
                  <a:pt x="411" y="1153"/>
                </a:cubicBezTo>
                <a:cubicBezTo>
                  <a:pt x="411" y="1146"/>
                  <a:pt x="411" y="1146"/>
                  <a:pt x="411" y="1146"/>
                </a:cubicBezTo>
                <a:moveTo>
                  <a:pt x="426" y="1146"/>
                </a:moveTo>
                <a:cubicBezTo>
                  <a:pt x="419" y="1146"/>
                  <a:pt x="419" y="1146"/>
                  <a:pt x="419" y="1146"/>
                </a:cubicBezTo>
                <a:cubicBezTo>
                  <a:pt x="419" y="1153"/>
                  <a:pt x="419" y="1153"/>
                  <a:pt x="419" y="1153"/>
                </a:cubicBezTo>
                <a:cubicBezTo>
                  <a:pt x="426" y="1153"/>
                  <a:pt x="426" y="1153"/>
                  <a:pt x="426" y="1153"/>
                </a:cubicBezTo>
                <a:cubicBezTo>
                  <a:pt x="426" y="1146"/>
                  <a:pt x="426" y="1146"/>
                  <a:pt x="426" y="1146"/>
                </a:cubicBezTo>
                <a:moveTo>
                  <a:pt x="440" y="1146"/>
                </a:moveTo>
                <a:cubicBezTo>
                  <a:pt x="433" y="1146"/>
                  <a:pt x="433" y="1146"/>
                  <a:pt x="433" y="1146"/>
                </a:cubicBezTo>
                <a:cubicBezTo>
                  <a:pt x="433" y="1153"/>
                  <a:pt x="433" y="1153"/>
                  <a:pt x="433" y="1153"/>
                </a:cubicBezTo>
                <a:cubicBezTo>
                  <a:pt x="440" y="1153"/>
                  <a:pt x="440" y="1153"/>
                  <a:pt x="440" y="1153"/>
                </a:cubicBezTo>
                <a:cubicBezTo>
                  <a:pt x="440" y="1146"/>
                  <a:pt x="440" y="1146"/>
                  <a:pt x="440" y="1146"/>
                </a:cubicBezTo>
                <a:moveTo>
                  <a:pt x="455" y="1146"/>
                </a:moveTo>
                <a:cubicBezTo>
                  <a:pt x="448" y="1146"/>
                  <a:pt x="448" y="1146"/>
                  <a:pt x="448" y="1146"/>
                </a:cubicBezTo>
                <a:cubicBezTo>
                  <a:pt x="448" y="1153"/>
                  <a:pt x="448" y="1153"/>
                  <a:pt x="448" y="1153"/>
                </a:cubicBezTo>
                <a:cubicBezTo>
                  <a:pt x="455" y="1153"/>
                  <a:pt x="455" y="1153"/>
                  <a:pt x="455" y="1153"/>
                </a:cubicBezTo>
                <a:cubicBezTo>
                  <a:pt x="455" y="1146"/>
                  <a:pt x="455" y="1146"/>
                  <a:pt x="455" y="1146"/>
                </a:cubicBezTo>
                <a:moveTo>
                  <a:pt x="470" y="1146"/>
                </a:moveTo>
                <a:cubicBezTo>
                  <a:pt x="463" y="1146"/>
                  <a:pt x="463" y="1146"/>
                  <a:pt x="463" y="1146"/>
                </a:cubicBezTo>
                <a:cubicBezTo>
                  <a:pt x="463" y="1153"/>
                  <a:pt x="463" y="1153"/>
                  <a:pt x="463" y="1153"/>
                </a:cubicBezTo>
                <a:cubicBezTo>
                  <a:pt x="470" y="1153"/>
                  <a:pt x="470" y="1153"/>
                  <a:pt x="470" y="1153"/>
                </a:cubicBezTo>
                <a:cubicBezTo>
                  <a:pt x="470" y="1146"/>
                  <a:pt x="470" y="1146"/>
                  <a:pt x="470" y="1146"/>
                </a:cubicBezTo>
                <a:moveTo>
                  <a:pt x="485" y="1146"/>
                </a:moveTo>
                <a:cubicBezTo>
                  <a:pt x="478" y="1146"/>
                  <a:pt x="478" y="1146"/>
                  <a:pt x="478" y="1146"/>
                </a:cubicBezTo>
                <a:cubicBezTo>
                  <a:pt x="478" y="1153"/>
                  <a:pt x="478" y="1153"/>
                  <a:pt x="478" y="1153"/>
                </a:cubicBezTo>
                <a:cubicBezTo>
                  <a:pt x="485" y="1153"/>
                  <a:pt x="485" y="1153"/>
                  <a:pt x="485" y="1153"/>
                </a:cubicBezTo>
                <a:cubicBezTo>
                  <a:pt x="485" y="1146"/>
                  <a:pt x="485" y="1146"/>
                  <a:pt x="485" y="1146"/>
                </a:cubicBezTo>
                <a:moveTo>
                  <a:pt x="499" y="1146"/>
                </a:moveTo>
                <a:cubicBezTo>
                  <a:pt x="492" y="1146"/>
                  <a:pt x="492" y="1146"/>
                  <a:pt x="492" y="1146"/>
                </a:cubicBezTo>
                <a:cubicBezTo>
                  <a:pt x="492" y="1153"/>
                  <a:pt x="492" y="1153"/>
                  <a:pt x="492" y="1153"/>
                </a:cubicBezTo>
                <a:cubicBezTo>
                  <a:pt x="499" y="1153"/>
                  <a:pt x="499" y="1153"/>
                  <a:pt x="499" y="1153"/>
                </a:cubicBezTo>
                <a:cubicBezTo>
                  <a:pt x="499" y="1146"/>
                  <a:pt x="499" y="1146"/>
                  <a:pt x="499" y="1146"/>
                </a:cubicBezTo>
                <a:moveTo>
                  <a:pt x="514" y="1146"/>
                </a:moveTo>
                <a:cubicBezTo>
                  <a:pt x="507" y="1146"/>
                  <a:pt x="507" y="1146"/>
                  <a:pt x="507" y="1146"/>
                </a:cubicBezTo>
                <a:cubicBezTo>
                  <a:pt x="507" y="1153"/>
                  <a:pt x="507" y="1153"/>
                  <a:pt x="507" y="1153"/>
                </a:cubicBezTo>
                <a:cubicBezTo>
                  <a:pt x="514" y="1153"/>
                  <a:pt x="514" y="1153"/>
                  <a:pt x="514" y="1153"/>
                </a:cubicBezTo>
                <a:cubicBezTo>
                  <a:pt x="514" y="1146"/>
                  <a:pt x="514" y="1146"/>
                  <a:pt x="514" y="1146"/>
                </a:cubicBezTo>
                <a:moveTo>
                  <a:pt x="529" y="1146"/>
                </a:moveTo>
                <a:cubicBezTo>
                  <a:pt x="522" y="1146"/>
                  <a:pt x="522" y="1146"/>
                  <a:pt x="522" y="1146"/>
                </a:cubicBezTo>
                <a:cubicBezTo>
                  <a:pt x="522" y="1153"/>
                  <a:pt x="522" y="1153"/>
                  <a:pt x="522" y="1153"/>
                </a:cubicBezTo>
                <a:cubicBezTo>
                  <a:pt x="529" y="1153"/>
                  <a:pt x="529" y="1153"/>
                  <a:pt x="529" y="1153"/>
                </a:cubicBezTo>
                <a:cubicBezTo>
                  <a:pt x="529" y="1146"/>
                  <a:pt x="529" y="1146"/>
                  <a:pt x="529" y="1146"/>
                </a:cubicBezTo>
                <a:moveTo>
                  <a:pt x="544" y="1146"/>
                </a:moveTo>
                <a:cubicBezTo>
                  <a:pt x="537" y="1146"/>
                  <a:pt x="537" y="1146"/>
                  <a:pt x="537" y="1146"/>
                </a:cubicBezTo>
                <a:cubicBezTo>
                  <a:pt x="537" y="1153"/>
                  <a:pt x="537" y="1153"/>
                  <a:pt x="537" y="1153"/>
                </a:cubicBezTo>
                <a:cubicBezTo>
                  <a:pt x="544" y="1153"/>
                  <a:pt x="544" y="1153"/>
                  <a:pt x="544" y="1153"/>
                </a:cubicBezTo>
                <a:cubicBezTo>
                  <a:pt x="544" y="1146"/>
                  <a:pt x="544" y="1146"/>
                  <a:pt x="544" y="1146"/>
                </a:cubicBezTo>
                <a:moveTo>
                  <a:pt x="204" y="1131"/>
                </a:moveTo>
                <a:cubicBezTo>
                  <a:pt x="197" y="1131"/>
                  <a:pt x="197" y="1131"/>
                  <a:pt x="197" y="1131"/>
                </a:cubicBezTo>
                <a:cubicBezTo>
                  <a:pt x="197" y="1138"/>
                  <a:pt x="197" y="1138"/>
                  <a:pt x="197" y="1138"/>
                </a:cubicBezTo>
                <a:cubicBezTo>
                  <a:pt x="204" y="1138"/>
                  <a:pt x="204" y="1138"/>
                  <a:pt x="204" y="1138"/>
                </a:cubicBezTo>
                <a:cubicBezTo>
                  <a:pt x="204" y="1131"/>
                  <a:pt x="204" y="1131"/>
                  <a:pt x="204" y="1131"/>
                </a:cubicBezTo>
                <a:moveTo>
                  <a:pt x="219" y="1131"/>
                </a:moveTo>
                <a:cubicBezTo>
                  <a:pt x="212" y="1131"/>
                  <a:pt x="212" y="1131"/>
                  <a:pt x="212" y="1131"/>
                </a:cubicBezTo>
                <a:cubicBezTo>
                  <a:pt x="212" y="1138"/>
                  <a:pt x="212" y="1138"/>
                  <a:pt x="212" y="1138"/>
                </a:cubicBezTo>
                <a:cubicBezTo>
                  <a:pt x="219" y="1138"/>
                  <a:pt x="219" y="1138"/>
                  <a:pt x="219" y="1138"/>
                </a:cubicBezTo>
                <a:cubicBezTo>
                  <a:pt x="219" y="1131"/>
                  <a:pt x="219" y="1131"/>
                  <a:pt x="219" y="1131"/>
                </a:cubicBezTo>
                <a:moveTo>
                  <a:pt x="234" y="1131"/>
                </a:moveTo>
                <a:cubicBezTo>
                  <a:pt x="227" y="1131"/>
                  <a:pt x="227" y="1131"/>
                  <a:pt x="227" y="1131"/>
                </a:cubicBezTo>
                <a:cubicBezTo>
                  <a:pt x="227" y="1138"/>
                  <a:pt x="227" y="1138"/>
                  <a:pt x="227" y="1138"/>
                </a:cubicBezTo>
                <a:cubicBezTo>
                  <a:pt x="234" y="1138"/>
                  <a:pt x="234" y="1138"/>
                  <a:pt x="234" y="1138"/>
                </a:cubicBezTo>
                <a:cubicBezTo>
                  <a:pt x="234" y="1131"/>
                  <a:pt x="234" y="1131"/>
                  <a:pt x="234" y="1131"/>
                </a:cubicBezTo>
                <a:moveTo>
                  <a:pt x="249" y="1131"/>
                </a:moveTo>
                <a:cubicBezTo>
                  <a:pt x="242" y="1131"/>
                  <a:pt x="242" y="1131"/>
                  <a:pt x="242" y="1131"/>
                </a:cubicBezTo>
                <a:cubicBezTo>
                  <a:pt x="242" y="1138"/>
                  <a:pt x="242" y="1138"/>
                  <a:pt x="242" y="1138"/>
                </a:cubicBezTo>
                <a:cubicBezTo>
                  <a:pt x="249" y="1138"/>
                  <a:pt x="249" y="1138"/>
                  <a:pt x="249" y="1138"/>
                </a:cubicBezTo>
                <a:cubicBezTo>
                  <a:pt x="249" y="1131"/>
                  <a:pt x="249" y="1131"/>
                  <a:pt x="249" y="1131"/>
                </a:cubicBezTo>
                <a:moveTo>
                  <a:pt x="263" y="1131"/>
                </a:moveTo>
                <a:cubicBezTo>
                  <a:pt x="256" y="1131"/>
                  <a:pt x="256" y="1131"/>
                  <a:pt x="256" y="1131"/>
                </a:cubicBezTo>
                <a:cubicBezTo>
                  <a:pt x="256" y="1138"/>
                  <a:pt x="256" y="1138"/>
                  <a:pt x="256" y="1138"/>
                </a:cubicBezTo>
                <a:cubicBezTo>
                  <a:pt x="263" y="1138"/>
                  <a:pt x="263" y="1138"/>
                  <a:pt x="263" y="1138"/>
                </a:cubicBezTo>
                <a:cubicBezTo>
                  <a:pt x="263" y="1131"/>
                  <a:pt x="263" y="1131"/>
                  <a:pt x="263" y="1131"/>
                </a:cubicBezTo>
                <a:moveTo>
                  <a:pt x="278" y="1131"/>
                </a:moveTo>
                <a:cubicBezTo>
                  <a:pt x="271" y="1131"/>
                  <a:pt x="271" y="1131"/>
                  <a:pt x="271" y="1131"/>
                </a:cubicBezTo>
                <a:cubicBezTo>
                  <a:pt x="271" y="1138"/>
                  <a:pt x="271" y="1138"/>
                  <a:pt x="271" y="1138"/>
                </a:cubicBezTo>
                <a:cubicBezTo>
                  <a:pt x="278" y="1138"/>
                  <a:pt x="278" y="1138"/>
                  <a:pt x="278" y="1138"/>
                </a:cubicBezTo>
                <a:cubicBezTo>
                  <a:pt x="278" y="1131"/>
                  <a:pt x="278" y="1131"/>
                  <a:pt x="278" y="1131"/>
                </a:cubicBezTo>
                <a:moveTo>
                  <a:pt x="293" y="1131"/>
                </a:moveTo>
                <a:cubicBezTo>
                  <a:pt x="286" y="1131"/>
                  <a:pt x="286" y="1131"/>
                  <a:pt x="286" y="1131"/>
                </a:cubicBezTo>
                <a:cubicBezTo>
                  <a:pt x="286" y="1138"/>
                  <a:pt x="286" y="1138"/>
                  <a:pt x="286" y="1138"/>
                </a:cubicBezTo>
                <a:cubicBezTo>
                  <a:pt x="293" y="1138"/>
                  <a:pt x="293" y="1138"/>
                  <a:pt x="293" y="1138"/>
                </a:cubicBezTo>
                <a:cubicBezTo>
                  <a:pt x="293" y="1131"/>
                  <a:pt x="293" y="1131"/>
                  <a:pt x="293" y="1131"/>
                </a:cubicBezTo>
                <a:moveTo>
                  <a:pt x="308" y="1131"/>
                </a:moveTo>
                <a:cubicBezTo>
                  <a:pt x="301" y="1131"/>
                  <a:pt x="301" y="1131"/>
                  <a:pt x="301" y="1131"/>
                </a:cubicBezTo>
                <a:cubicBezTo>
                  <a:pt x="301" y="1138"/>
                  <a:pt x="301" y="1138"/>
                  <a:pt x="301" y="1138"/>
                </a:cubicBezTo>
                <a:cubicBezTo>
                  <a:pt x="308" y="1138"/>
                  <a:pt x="308" y="1138"/>
                  <a:pt x="308" y="1138"/>
                </a:cubicBezTo>
                <a:cubicBezTo>
                  <a:pt x="308" y="1131"/>
                  <a:pt x="308" y="1131"/>
                  <a:pt x="308" y="1131"/>
                </a:cubicBezTo>
                <a:moveTo>
                  <a:pt x="322" y="1131"/>
                </a:moveTo>
                <a:cubicBezTo>
                  <a:pt x="315" y="1131"/>
                  <a:pt x="315" y="1131"/>
                  <a:pt x="315" y="1131"/>
                </a:cubicBezTo>
                <a:cubicBezTo>
                  <a:pt x="315" y="1138"/>
                  <a:pt x="315" y="1138"/>
                  <a:pt x="315" y="1138"/>
                </a:cubicBezTo>
                <a:cubicBezTo>
                  <a:pt x="322" y="1138"/>
                  <a:pt x="322" y="1138"/>
                  <a:pt x="322" y="1138"/>
                </a:cubicBezTo>
                <a:cubicBezTo>
                  <a:pt x="322" y="1131"/>
                  <a:pt x="322" y="1131"/>
                  <a:pt x="322" y="1131"/>
                </a:cubicBezTo>
                <a:moveTo>
                  <a:pt x="337" y="1131"/>
                </a:moveTo>
                <a:cubicBezTo>
                  <a:pt x="330" y="1131"/>
                  <a:pt x="330" y="1131"/>
                  <a:pt x="330" y="1131"/>
                </a:cubicBezTo>
                <a:cubicBezTo>
                  <a:pt x="330" y="1138"/>
                  <a:pt x="330" y="1138"/>
                  <a:pt x="330" y="1138"/>
                </a:cubicBezTo>
                <a:cubicBezTo>
                  <a:pt x="337" y="1138"/>
                  <a:pt x="337" y="1138"/>
                  <a:pt x="337" y="1138"/>
                </a:cubicBezTo>
                <a:cubicBezTo>
                  <a:pt x="337" y="1131"/>
                  <a:pt x="337" y="1131"/>
                  <a:pt x="337" y="1131"/>
                </a:cubicBezTo>
                <a:moveTo>
                  <a:pt x="352" y="1131"/>
                </a:moveTo>
                <a:cubicBezTo>
                  <a:pt x="345" y="1131"/>
                  <a:pt x="345" y="1131"/>
                  <a:pt x="345" y="1131"/>
                </a:cubicBezTo>
                <a:cubicBezTo>
                  <a:pt x="345" y="1138"/>
                  <a:pt x="345" y="1138"/>
                  <a:pt x="345" y="1138"/>
                </a:cubicBezTo>
                <a:cubicBezTo>
                  <a:pt x="352" y="1138"/>
                  <a:pt x="352" y="1138"/>
                  <a:pt x="352" y="1138"/>
                </a:cubicBezTo>
                <a:cubicBezTo>
                  <a:pt x="352" y="1131"/>
                  <a:pt x="352" y="1131"/>
                  <a:pt x="352" y="1131"/>
                </a:cubicBezTo>
                <a:moveTo>
                  <a:pt x="367" y="1131"/>
                </a:moveTo>
                <a:cubicBezTo>
                  <a:pt x="360" y="1131"/>
                  <a:pt x="360" y="1131"/>
                  <a:pt x="360" y="1131"/>
                </a:cubicBezTo>
                <a:cubicBezTo>
                  <a:pt x="360" y="1138"/>
                  <a:pt x="360" y="1138"/>
                  <a:pt x="360" y="1138"/>
                </a:cubicBezTo>
                <a:cubicBezTo>
                  <a:pt x="367" y="1138"/>
                  <a:pt x="367" y="1138"/>
                  <a:pt x="367" y="1138"/>
                </a:cubicBezTo>
                <a:cubicBezTo>
                  <a:pt x="367" y="1131"/>
                  <a:pt x="367" y="1131"/>
                  <a:pt x="367" y="1131"/>
                </a:cubicBezTo>
                <a:moveTo>
                  <a:pt x="381" y="1131"/>
                </a:moveTo>
                <a:cubicBezTo>
                  <a:pt x="374" y="1131"/>
                  <a:pt x="374" y="1131"/>
                  <a:pt x="374" y="1131"/>
                </a:cubicBezTo>
                <a:cubicBezTo>
                  <a:pt x="374" y="1138"/>
                  <a:pt x="374" y="1138"/>
                  <a:pt x="374" y="1138"/>
                </a:cubicBezTo>
                <a:cubicBezTo>
                  <a:pt x="381" y="1138"/>
                  <a:pt x="381" y="1138"/>
                  <a:pt x="381" y="1138"/>
                </a:cubicBezTo>
                <a:cubicBezTo>
                  <a:pt x="381" y="1131"/>
                  <a:pt x="381" y="1131"/>
                  <a:pt x="381" y="1131"/>
                </a:cubicBezTo>
                <a:moveTo>
                  <a:pt x="396" y="1131"/>
                </a:moveTo>
                <a:cubicBezTo>
                  <a:pt x="389" y="1131"/>
                  <a:pt x="389" y="1131"/>
                  <a:pt x="389" y="1131"/>
                </a:cubicBezTo>
                <a:cubicBezTo>
                  <a:pt x="389" y="1138"/>
                  <a:pt x="389" y="1138"/>
                  <a:pt x="389" y="1138"/>
                </a:cubicBezTo>
                <a:cubicBezTo>
                  <a:pt x="396" y="1138"/>
                  <a:pt x="396" y="1138"/>
                  <a:pt x="396" y="1138"/>
                </a:cubicBezTo>
                <a:cubicBezTo>
                  <a:pt x="396" y="1131"/>
                  <a:pt x="396" y="1131"/>
                  <a:pt x="396" y="1131"/>
                </a:cubicBezTo>
                <a:moveTo>
                  <a:pt x="411" y="1131"/>
                </a:moveTo>
                <a:cubicBezTo>
                  <a:pt x="404" y="1131"/>
                  <a:pt x="404" y="1131"/>
                  <a:pt x="404" y="1131"/>
                </a:cubicBezTo>
                <a:cubicBezTo>
                  <a:pt x="404" y="1138"/>
                  <a:pt x="404" y="1138"/>
                  <a:pt x="404" y="1138"/>
                </a:cubicBezTo>
                <a:cubicBezTo>
                  <a:pt x="411" y="1138"/>
                  <a:pt x="411" y="1138"/>
                  <a:pt x="411" y="1138"/>
                </a:cubicBezTo>
                <a:cubicBezTo>
                  <a:pt x="411" y="1131"/>
                  <a:pt x="411" y="1131"/>
                  <a:pt x="411" y="1131"/>
                </a:cubicBezTo>
                <a:moveTo>
                  <a:pt x="426" y="1131"/>
                </a:moveTo>
                <a:cubicBezTo>
                  <a:pt x="419" y="1131"/>
                  <a:pt x="419" y="1131"/>
                  <a:pt x="419" y="1131"/>
                </a:cubicBezTo>
                <a:cubicBezTo>
                  <a:pt x="419" y="1138"/>
                  <a:pt x="419" y="1138"/>
                  <a:pt x="419" y="1138"/>
                </a:cubicBezTo>
                <a:cubicBezTo>
                  <a:pt x="426" y="1138"/>
                  <a:pt x="426" y="1138"/>
                  <a:pt x="426" y="1138"/>
                </a:cubicBezTo>
                <a:cubicBezTo>
                  <a:pt x="426" y="1131"/>
                  <a:pt x="426" y="1131"/>
                  <a:pt x="426" y="1131"/>
                </a:cubicBezTo>
                <a:moveTo>
                  <a:pt x="440" y="1131"/>
                </a:moveTo>
                <a:cubicBezTo>
                  <a:pt x="433" y="1131"/>
                  <a:pt x="433" y="1131"/>
                  <a:pt x="433" y="1131"/>
                </a:cubicBezTo>
                <a:cubicBezTo>
                  <a:pt x="433" y="1138"/>
                  <a:pt x="433" y="1138"/>
                  <a:pt x="433" y="1138"/>
                </a:cubicBezTo>
                <a:cubicBezTo>
                  <a:pt x="440" y="1138"/>
                  <a:pt x="440" y="1138"/>
                  <a:pt x="440" y="1138"/>
                </a:cubicBezTo>
                <a:cubicBezTo>
                  <a:pt x="440" y="1131"/>
                  <a:pt x="440" y="1131"/>
                  <a:pt x="440" y="1131"/>
                </a:cubicBezTo>
                <a:moveTo>
                  <a:pt x="455" y="1131"/>
                </a:moveTo>
                <a:cubicBezTo>
                  <a:pt x="448" y="1131"/>
                  <a:pt x="448" y="1131"/>
                  <a:pt x="448" y="1131"/>
                </a:cubicBezTo>
                <a:cubicBezTo>
                  <a:pt x="448" y="1138"/>
                  <a:pt x="448" y="1138"/>
                  <a:pt x="448" y="1138"/>
                </a:cubicBezTo>
                <a:cubicBezTo>
                  <a:pt x="455" y="1138"/>
                  <a:pt x="455" y="1138"/>
                  <a:pt x="455" y="1138"/>
                </a:cubicBezTo>
                <a:cubicBezTo>
                  <a:pt x="455" y="1131"/>
                  <a:pt x="455" y="1131"/>
                  <a:pt x="455" y="1131"/>
                </a:cubicBezTo>
                <a:moveTo>
                  <a:pt x="470" y="1131"/>
                </a:moveTo>
                <a:cubicBezTo>
                  <a:pt x="463" y="1131"/>
                  <a:pt x="463" y="1131"/>
                  <a:pt x="463" y="1131"/>
                </a:cubicBezTo>
                <a:cubicBezTo>
                  <a:pt x="463" y="1138"/>
                  <a:pt x="463" y="1138"/>
                  <a:pt x="463" y="1138"/>
                </a:cubicBezTo>
                <a:cubicBezTo>
                  <a:pt x="470" y="1138"/>
                  <a:pt x="470" y="1138"/>
                  <a:pt x="470" y="1138"/>
                </a:cubicBezTo>
                <a:cubicBezTo>
                  <a:pt x="470" y="1131"/>
                  <a:pt x="470" y="1131"/>
                  <a:pt x="470" y="1131"/>
                </a:cubicBezTo>
                <a:moveTo>
                  <a:pt x="485" y="1131"/>
                </a:moveTo>
                <a:cubicBezTo>
                  <a:pt x="478" y="1131"/>
                  <a:pt x="478" y="1131"/>
                  <a:pt x="478" y="1131"/>
                </a:cubicBezTo>
                <a:cubicBezTo>
                  <a:pt x="478" y="1138"/>
                  <a:pt x="478" y="1138"/>
                  <a:pt x="478" y="1138"/>
                </a:cubicBezTo>
                <a:cubicBezTo>
                  <a:pt x="485" y="1138"/>
                  <a:pt x="485" y="1138"/>
                  <a:pt x="485" y="1138"/>
                </a:cubicBezTo>
                <a:cubicBezTo>
                  <a:pt x="485" y="1131"/>
                  <a:pt x="485" y="1131"/>
                  <a:pt x="485" y="1131"/>
                </a:cubicBezTo>
                <a:moveTo>
                  <a:pt x="499" y="1131"/>
                </a:moveTo>
                <a:cubicBezTo>
                  <a:pt x="492" y="1131"/>
                  <a:pt x="492" y="1131"/>
                  <a:pt x="492" y="1131"/>
                </a:cubicBezTo>
                <a:cubicBezTo>
                  <a:pt x="492" y="1138"/>
                  <a:pt x="492" y="1138"/>
                  <a:pt x="492" y="1138"/>
                </a:cubicBezTo>
                <a:cubicBezTo>
                  <a:pt x="499" y="1138"/>
                  <a:pt x="499" y="1138"/>
                  <a:pt x="499" y="1138"/>
                </a:cubicBezTo>
                <a:cubicBezTo>
                  <a:pt x="499" y="1131"/>
                  <a:pt x="499" y="1131"/>
                  <a:pt x="499" y="1131"/>
                </a:cubicBezTo>
                <a:moveTo>
                  <a:pt x="514" y="1131"/>
                </a:moveTo>
                <a:cubicBezTo>
                  <a:pt x="507" y="1131"/>
                  <a:pt x="507" y="1131"/>
                  <a:pt x="507" y="1131"/>
                </a:cubicBezTo>
                <a:cubicBezTo>
                  <a:pt x="507" y="1138"/>
                  <a:pt x="507" y="1138"/>
                  <a:pt x="507" y="1138"/>
                </a:cubicBezTo>
                <a:cubicBezTo>
                  <a:pt x="514" y="1138"/>
                  <a:pt x="514" y="1138"/>
                  <a:pt x="514" y="1138"/>
                </a:cubicBezTo>
                <a:cubicBezTo>
                  <a:pt x="514" y="1131"/>
                  <a:pt x="514" y="1131"/>
                  <a:pt x="514" y="1131"/>
                </a:cubicBezTo>
                <a:moveTo>
                  <a:pt x="529" y="1131"/>
                </a:moveTo>
                <a:cubicBezTo>
                  <a:pt x="522" y="1131"/>
                  <a:pt x="522" y="1131"/>
                  <a:pt x="522" y="1131"/>
                </a:cubicBezTo>
                <a:cubicBezTo>
                  <a:pt x="522" y="1138"/>
                  <a:pt x="522" y="1138"/>
                  <a:pt x="522" y="1138"/>
                </a:cubicBezTo>
                <a:cubicBezTo>
                  <a:pt x="529" y="1138"/>
                  <a:pt x="529" y="1138"/>
                  <a:pt x="529" y="1138"/>
                </a:cubicBezTo>
                <a:cubicBezTo>
                  <a:pt x="529" y="1131"/>
                  <a:pt x="529" y="1131"/>
                  <a:pt x="529" y="1131"/>
                </a:cubicBezTo>
                <a:moveTo>
                  <a:pt x="544" y="1131"/>
                </a:moveTo>
                <a:cubicBezTo>
                  <a:pt x="537" y="1131"/>
                  <a:pt x="537" y="1131"/>
                  <a:pt x="537" y="1131"/>
                </a:cubicBezTo>
                <a:cubicBezTo>
                  <a:pt x="537" y="1138"/>
                  <a:pt x="537" y="1138"/>
                  <a:pt x="537" y="1138"/>
                </a:cubicBezTo>
                <a:cubicBezTo>
                  <a:pt x="544" y="1138"/>
                  <a:pt x="544" y="1138"/>
                  <a:pt x="544" y="1138"/>
                </a:cubicBezTo>
                <a:cubicBezTo>
                  <a:pt x="544" y="1131"/>
                  <a:pt x="544" y="1131"/>
                  <a:pt x="544" y="1131"/>
                </a:cubicBezTo>
                <a:moveTo>
                  <a:pt x="219" y="1117"/>
                </a:moveTo>
                <a:cubicBezTo>
                  <a:pt x="212" y="1117"/>
                  <a:pt x="212" y="1117"/>
                  <a:pt x="212" y="1117"/>
                </a:cubicBezTo>
                <a:cubicBezTo>
                  <a:pt x="212" y="1124"/>
                  <a:pt x="212" y="1124"/>
                  <a:pt x="212" y="1124"/>
                </a:cubicBezTo>
                <a:cubicBezTo>
                  <a:pt x="219" y="1124"/>
                  <a:pt x="219" y="1124"/>
                  <a:pt x="219" y="1124"/>
                </a:cubicBezTo>
                <a:cubicBezTo>
                  <a:pt x="219" y="1117"/>
                  <a:pt x="219" y="1117"/>
                  <a:pt x="219" y="1117"/>
                </a:cubicBezTo>
                <a:moveTo>
                  <a:pt x="234" y="1117"/>
                </a:moveTo>
                <a:cubicBezTo>
                  <a:pt x="227" y="1117"/>
                  <a:pt x="227" y="1117"/>
                  <a:pt x="227" y="1117"/>
                </a:cubicBezTo>
                <a:cubicBezTo>
                  <a:pt x="227" y="1124"/>
                  <a:pt x="227" y="1124"/>
                  <a:pt x="227" y="1124"/>
                </a:cubicBezTo>
                <a:cubicBezTo>
                  <a:pt x="234" y="1124"/>
                  <a:pt x="234" y="1124"/>
                  <a:pt x="234" y="1124"/>
                </a:cubicBezTo>
                <a:cubicBezTo>
                  <a:pt x="234" y="1117"/>
                  <a:pt x="234" y="1117"/>
                  <a:pt x="234" y="1117"/>
                </a:cubicBezTo>
                <a:moveTo>
                  <a:pt x="249" y="1117"/>
                </a:moveTo>
                <a:cubicBezTo>
                  <a:pt x="242" y="1117"/>
                  <a:pt x="242" y="1117"/>
                  <a:pt x="242" y="1117"/>
                </a:cubicBezTo>
                <a:cubicBezTo>
                  <a:pt x="242" y="1124"/>
                  <a:pt x="242" y="1124"/>
                  <a:pt x="242" y="1124"/>
                </a:cubicBezTo>
                <a:cubicBezTo>
                  <a:pt x="249" y="1124"/>
                  <a:pt x="249" y="1124"/>
                  <a:pt x="249" y="1124"/>
                </a:cubicBezTo>
                <a:cubicBezTo>
                  <a:pt x="249" y="1117"/>
                  <a:pt x="249" y="1117"/>
                  <a:pt x="249" y="1117"/>
                </a:cubicBezTo>
                <a:moveTo>
                  <a:pt x="263" y="1117"/>
                </a:moveTo>
                <a:cubicBezTo>
                  <a:pt x="256" y="1117"/>
                  <a:pt x="256" y="1117"/>
                  <a:pt x="256" y="1117"/>
                </a:cubicBezTo>
                <a:cubicBezTo>
                  <a:pt x="256" y="1124"/>
                  <a:pt x="256" y="1124"/>
                  <a:pt x="256" y="1124"/>
                </a:cubicBezTo>
                <a:cubicBezTo>
                  <a:pt x="263" y="1124"/>
                  <a:pt x="263" y="1124"/>
                  <a:pt x="263" y="1124"/>
                </a:cubicBezTo>
                <a:cubicBezTo>
                  <a:pt x="263" y="1117"/>
                  <a:pt x="263" y="1117"/>
                  <a:pt x="263" y="1117"/>
                </a:cubicBezTo>
                <a:moveTo>
                  <a:pt x="278" y="1117"/>
                </a:moveTo>
                <a:cubicBezTo>
                  <a:pt x="271" y="1117"/>
                  <a:pt x="271" y="1117"/>
                  <a:pt x="271" y="1117"/>
                </a:cubicBezTo>
                <a:cubicBezTo>
                  <a:pt x="271" y="1124"/>
                  <a:pt x="271" y="1124"/>
                  <a:pt x="271" y="1124"/>
                </a:cubicBezTo>
                <a:cubicBezTo>
                  <a:pt x="278" y="1124"/>
                  <a:pt x="278" y="1124"/>
                  <a:pt x="278" y="1124"/>
                </a:cubicBezTo>
                <a:cubicBezTo>
                  <a:pt x="278" y="1117"/>
                  <a:pt x="278" y="1117"/>
                  <a:pt x="278" y="1117"/>
                </a:cubicBezTo>
                <a:moveTo>
                  <a:pt x="293" y="1117"/>
                </a:moveTo>
                <a:cubicBezTo>
                  <a:pt x="286" y="1117"/>
                  <a:pt x="286" y="1117"/>
                  <a:pt x="286" y="1117"/>
                </a:cubicBezTo>
                <a:cubicBezTo>
                  <a:pt x="286" y="1124"/>
                  <a:pt x="286" y="1124"/>
                  <a:pt x="286" y="1124"/>
                </a:cubicBezTo>
                <a:cubicBezTo>
                  <a:pt x="293" y="1124"/>
                  <a:pt x="293" y="1124"/>
                  <a:pt x="293" y="1124"/>
                </a:cubicBezTo>
                <a:cubicBezTo>
                  <a:pt x="293" y="1117"/>
                  <a:pt x="293" y="1117"/>
                  <a:pt x="293" y="1117"/>
                </a:cubicBezTo>
                <a:moveTo>
                  <a:pt x="308" y="1117"/>
                </a:moveTo>
                <a:cubicBezTo>
                  <a:pt x="301" y="1117"/>
                  <a:pt x="301" y="1117"/>
                  <a:pt x="301" y="1117"/>
                </a:cubicBezTo>
                <a:cubicBezTo>
                  <a:pt x="301" y="1124"/>
                  <a:pt x="301" y="1124"/>
                  <a:pt x="301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17"/>
                  <a:pt x="308" y="1117"/>
                  <a:pt x="308" y="1117"/>
                </a:cubicBezTo>
                <a:moveTo>
                  <a:pt x="322" y="1117"/>
                </a:moveTo>
                <a:cubicBezTo>
                  <a:pt x="315" y="1117"/>
                  <a:pt x="315" y="1117"/>
                  <a:pt x="315" y="1117"/>
                </a:cubicBezTo>
                <a:cubicBezTo>
                  <a:pt x="315" y="1124"/>
                  <a:pt x="315" y="1124"/>
                  <a:pt x="315" y="1124"/>
                </a:cubicBezTo>
                <a:cubicBezTo>
                  <a:pt x="322" y="1124"/>
                  <a:pt x="322" y="1124"/>
                  <a:pt x="322" y="1124"/>
                </a:cubicBezTo>
                <a:cubicBezTo>
                  <a:pt x="322" y="1117"/>
                  <a:pt x="322" y="1117"/>
                  <a:pt x="322" y="1117"/>
                </a:cubicBezTo>
                <a:moveTo>
                  <a:pt x="337" y="1117"/>
                </a:moveTo>
                <a:cubicBezTo>
                  <a:pt x="330" y="1117"/>
                  <a:pt x="330" y="1117"/>
                  <a:pt x="330" y="1117"/>
                </a:cubicBezTo>
                <a:cubicBezTo>
                  <a:pt x="330" y="1124"/>
                  <a:pt x="330" y="1124"/>
                  <a:pt x="330" y="1124"/>
                </a:cubicBezTo>
                <a:cubicBezTo>
                  <a:pt x="337" y="1124"/>
                  <a:pt x="337" y="1124"/>
                  <a:pt x="337" y="1124"/>
                </a:cubicBezTo>
                <a:cubicBezTo>
                  <a:pt x="337" y="1117"/>
                  <a:pt x="337" y="1117"/>
                  <a:pt x="337" y="1117"/>
                </a:cubicBezTo>
                <a:moveTo>
                  <a:pt x="352" y="1117"/>
                </a:moveTo>
                <a:cubicBezTo>
                  <a:pt x="345" y="1117"/>
                  <a:pt x="345" y="1117"/>
                  <a:pt x="345" y="1117"/>
                </a:cubicBezTo>
                <a:cubicBezTo>
                  <a:pt x="345" y="1124"/>
                  <a:pt x="345" y="1124"/>
                  <a:pt x="345" y="1124"/>
                </a:cubicBezTo>
                <a:cubicBezTo>
                  <a:pt x="352" y="1124"/>
                  <a:pt x="352" y="1124"/>
                  <a:pt x="352" y="1124"/>
                </a:cubicBezTo>
                <a:cubicBezTo>
                  <a:pt x="352" y="1117"/>
                  <a:pt x="352" y="1117"/>
                  <a:pt x="352" y="1117"/>
                </a:cubicBezTo>
                <a:moveTo>
                  <a:pt x="367" y="1117"/>
                </a:moveTo>
                <a:cubicBezTo>
                  <a:pt x="360" y="1117"/>
                  <a:pt x="360" y="1117"/>
                  <a:pt x="360" y="1117"/>
                </a:cubicBezTo>
                <a:cubicBezTo>
                  <a:pt x="360" y="1124"/>
                  <a:pt x="360" y="1124"/>
                  <a:pt x="360" y="1124"/>
                </a:cubicBezTo>
                <a:cubicBezTo>
                  <a:pt x="367" y="1124"/>
                  <a:pt x="367" y="1124"/>
                  <a:pt x="367" y="1124"/>
                </a:cubicBezTo>
                <a:cubicBezTo>
                  <a:pt x="367" y="1117"/>
                  <a:pt x="367" y="1117"/>
                  <a:pt x="367" y="1117"/>
                </a:cubicBezTo>
                <a:moveTo>
                  <a:pt x="381" y="1117"/>
                </a:moveTo>
                <a:cubicBezTo>
                  <a:pt x="374" y="1117"/>
                  <a:pt x="374" y="1117"/>
                  <a:pt x="374" y="1117"/>
                </a:cubicBezTo>
                <a:cubicBezTo>
                  <a:pt x="374" y="1124"/>
                  <a:pt x="374" y="1124"/>
                  <a:pt x="374" y="1124"/>
                </a:cubicBezTo>
                <a:cubicBezTo>
                  <a:pt x="381" y="1124"/>
                  <a:pt x="381" y="1124"/>
                  <a:pt x="381" y="1124"/>
                </a:cubicBezTo>
                <a:cubicBezTo>
                  <a:pt x="381" y="1117"/>
                  <a:pt x="381" y="1117"/>
                  <a:pt x="381" y="1117"/>
                </a:cubicBezTo>
                <a:moveTo>
                  <a:pt x="396" y="1117"/>
                </a:moveTo>
                <a:cubicBezTo>
                  <a:pt x="389" y="1117"/>
                  <a:pt x="389" y="1117"/>
                  <a:pt x="389" y="1117"/>
                </a:cubicBezTo>
                <a:cubicBezTo>
                  <a:pt x="389" y="1124"/>
                  <a:pt x="389" y="1124"/>
                  <a:pt x="389" y="1124"/>
                </a:cubicBezTo>
                <a:cubicBezTo>
                  <a:pt x="396" y="1124"/>
                  <a:pt x="396" y="1124"/>
                  <a:pt x="396" y="1124"/>
                </a:cubicBezTo>
                <a:cubicBezTo>
                  <a:pt x="396" y="1117"/>
                  <a:pt x="396" y="1117"/>
                  <a:pt x="396" y="1117"/>
                </a:cubicBezTo>
                <a:moveTo>
                  <a:pt x="411" y="1117"/>
                </a:moveTo>
                <a:cubicBezTo>
                  <a:pt x="404" y="1117"/>
                  <a:pt x="404" y="1117"/>
                  <a:pt x="404" y="1117"/>
                </a:cubicBezTo>
                <a:cubicBezTo>
                  <a:pt x="404" y="1124"/>
                  <a:pt x="404" y="1124"/>
                  <a:pt x="404" y="1124"/>
                </a:cubicBezTo>
                <a:cubicBezTo>
                  <a:pt x="411" y="1124"/>
                  <a:pt x="411" y="1124"/>
                  <a:pt x="411" y="1124"/>
                </a:cubicBezTo>
                <a:cubicBezTo>
                  <a:pt x="411" y="1117"/>
                  <a:pt x="411" y="1117"/>
                  <a:pt x="411" y="1117"/>
                </a:cubicBezTo>
                <a:moveTo>
                  <a:pt x="426" y="1117"/>
                </a:moveTo>
                <a:cubicBezTo>
                  <a:pt x="419" y="1117"/>
                  <a:pt x="419" y="1117"/>
                  <a:pt x="419" y="1117"/>
                </a:cubicBezTo>
                <a:cubicBezTo>
                  <a:pt x="419" y="1124"/>
                  <a:pt x="419" y="1124"/>
                  <a:pt x="419" y="1124"/>
                </a:cubicBezTo>
                <a:cubicBezTo>
                  <a:pt x="426" y="1124"/>
                  <a:pt x="426" y="1124"/>
                  <a:pt x="426" y="1124"/>
                </a:cubicBezTo>
                <a:cubicBezTo>
                  <a:pt x="426" y="1117"/>
                  <a:pt x="426" y="1117"/>
                  <a:pt x="426" y="1117"/>
                </a:cubicBezTo>
                <a:moveTo>
                  <a:pt x="440" y="1117"/>
                </a:moveTo>
                <a:cubicBezTo>
                  <a:pt x="433" y="1117"/>
                  <a:pt x="433" y="1117"/>
                  <a:pt x="433" y="1117"/>
                </a:cubicBezTo>
                <a:cubicBezTo>
                  <a:pt x="433" y="1124"/>
                  <a:pt x="433" y="1124"/>
                  <a:pt x="433" y="1124"/>
                </a:cubicBezTo>
                <a:cubicBezTo>
                  <a:pt x="440" y="1124"/>
                  <a:pt x="440" y="1124"/>
                  <a:pt x="440" y="1124"/>
                </a:cubicBezTo>
                <a:cubicBezTo>
                  <a:pt x="440" y="1117"/>
                  <a:pt x="440" y="1117"/>
                  <a:pt x="440" y="1117"/>
                </a:cubicBezTo>
                <a:moveTo>
                  <a:pt x="455" y="1117"/>
                </a:moveTo>
                <a:cubicBezTo>
                  <a:pt x="448" y="1117"/>
                  <a:pt x="448" y="1117"/>
                  <a:pt x="448" y="1117"/>
                </a:cubicBezTo>
                <a:cubicBezTo>
                  <a:pt x="448" y="1124"/>
                  <a:pt x="448" y="1124"/>
                  <a:pt x="448" y="1124"/>
                </a:cubicBezTo>
                <a:cubicBezTo>
                  <a:pt x="455" y="1124"/>
                  <a:pt x="455" y="1124"/>
                  <a:pt x="455" y="1124"/>
                </a:cubicBezTo>
                <a:cubicBezTo>
                  <a:pt x="455" y="1117"/>
                  <a:pt x="455" y="1117"/>
                  <a:pt x="455" y="1117"/>
                </a:cubicBezTo>
                <a:moveTo>
                  <a:pt x="470" y="1117"/>
                </a:moveTo>
                <a:cubicBezTo>
                  <a:pt x="463" y="1117"/>
                  <a:pt x="463" y="1117"/>
                  <a:pt x="463" y="1117"/>
                </a:cubicBezTo>
                <a:cubicBezTo>
                  <a:pt x="463" y="1124"/>
                  <a:pt x="463" y="1124"/>
                  <a:pt x="463" y="1124"/>
                </a:cubicBezTo>
                <a:cubicBezTo>
                  <a:pt x="470" y="1124"/>
                  <a:pt x="470" y="1124"/>
                  <a:pt x="470" y="1124"/>
                </a:cubicBezTo>
                <a:cubicBezTo>
                  <a:pt x="470" y="1117"/>
                  <a:pt x="470" y="1117"/>
                  <a:pt x="470" y="1117"/>
                </a:cubicBezTo>
                <a:moveTo>
                  <a:pt x="485" y="1117"/>
                </a:moveTo>
                <a:cubicBezTo>
                  <a:pt x="478" y="1117"/>
                  <a:pt x="478" y="1117"/>
                  <a:pt x="478" y="1117"/>
                </a:cubicBezTo>
                <a:cubicBezTo>
                  <a:pt x="478" y="1124"/>
                  <a:pt x="478" y="1124"/>
                  <a:pt x="478" y="1124"/>
                </a:cubicBezTo>
                <a:cubicBezTo>
                  <a:pt x="485" y="1124"/>
                  <a:pt x="485" y="1124"/>
                  <a:pt x="485" y="1124"/>
                </a:cubicBezTo>
                <a:cubicBezTo>
                  <a:pt x="485" y="1117"/>
                  <a:pt x="485" y="1117"/>
                  <a:pt x="485" y="1117"/>
                </a:cubicBezTo>
                <a:moveTo>
                  <a:pt x="499" y="1117"/>
                </a:moveTo>
                <a:cubicBezTo>
                  <a:pt x="492" y="1117"/>
                  <a:pt x="492" y="1117"/>
                  <a:pt x="492" y="1117"/>
                </a:cubicBezTo>
                <a:cubicBezTo>
                  <a:pt x="492" y="1124"/>
                  <a:pt x="492" y="1124"/>
                  <a:pt x="492" y="1124"/>
                </a:cubicBezTo>
                <a:cubicBezTo>
                  <a:pt x="499" y="1124"/>
                  <a:pt x="499" y="1124"/>
                  <a:pt x="499" y="1124"/>
                </a:cubicBezTo>
                <a:cubicBezTo>
                  <a:pt x="499" y="1117"/>
                  <a:pt x="499" y="1117"/>
                  <a:pt x="499" y="1117"/>
                </a:cubicBezTo>
                <a:moveTo>
                  <a:pt x="514" y="1117"/>
                </a:moveTo>
                <a:cubicBezTo>
                  <a:pt x="507" y="1117"/>
                  <a:pt x="507" y="1117"/>
                  <a:pt x="507" y="1117"/>
                </a:cubicBezTo>
                <a:cubicBezTo>
                  <a:pt x="507" y="1124"/>
                  <a:pt x="507" y="1124"/>
                  <a:pt x="507" y="1124"/>
                </a:cubicBezTo>
                <a:cubicBezTo>
                  <a:pt x="514" y="1124"/>
                  <a:pt x="514" y="1124"/>
                  <a:pt x="514" y="1124"/>
                </a:cubicBezTo>
                <a:cubicBezTo>
                  <a:pt x="514" y="1117"/>
                  <a:pt x="514" y="1117"/>
                  <a:pt x="514" y="1117"/>
                </a:cubicBezTo>
                <a:moveTo>
                  <a:pt x="529" y="1117"/>
                </a:moveTo>
                <a:cubicBezTo>
                  <a:pt x="522" y="1117"/>
                  <a:pt x="522" y="1117"/>
                  <a:pt x="522" y="1117"/>
                </a:cubicBezTo>
                <a:cubicBezTo>
                  <a:pt x="522" y="1124"/>
                  <a:pt x="522" y="1124"/>
                  <a:pt x="522" y="1124"/>
                </a:cubicBezTo>
                <a:cubicBezTo>
                  <a:pt x="529" y="1124"/>
                  <a:pt x="529" y="1124"/>
                  <a:pt x="529" y="1124"/>
                </a:cubicBezTo>
                <a:cubicBezTo>
                  <a:pt x="529" y="1117"/>
                  <a:pt x="529" y="1117"/>
                  <a:pt x="529" y="1117"/>
                </a:cubicBezTo>
                <a:moveTo>
                  <a:pt x="219" y="1102"/>
                </a:moveTo>
                <a:cubicBezTo>
                  <a:pt x="212" y="1102"/>
                  <a:pt x="212" y="1102"/>
                  <a:pt x="212" y="1102"/>
                </a:cubicBezTo>
                <a:cubicBezTo>
                  <a:pt x="212" y="1109"/>
                  <a:pt x="212" y="1109"/>
                  <a:pt x="212" y="1109"/>
                </a:cubicBezTo>
                <a:cubicBezTo>
                  <a:pt x="219" y="1109"/>
                  <a:pt x="219" y="1109"/>
                  <a:pt x="219" y="1109"/>
                </a:cubicBezTo>
                <a:cubicBezTo>
                  <a:pt x="219" y="1102"/>
                  <a:pt x="219" y="1102"/>
                  <a:pt x="219" y="1102"/>
                </a:cubicBezTo>
                <a:moveTo>
                  <a:pt x="234" y="1102"/>
                </a:moveTo>
                <a:cubicBezTo>
                  <a:pt x="227" y="1102"/>
                  <a:pt x="227" y="1102"/>
                  <a:pt x="227" y="1102"/>
                </a:cubicBezTo>
                <a:cubicBezTo>
                  <a:pt x="227" y="1109"/>
                  <a:pt x="227" y="1109"/>
                  <a:pt x="227" y="1109"/>
                </a:cubicBezTo>
                <a:cubicBezTo>
                  <a:pt x="234" y="1109"/>
                  <a:pt x="234" y="1109"/>
                  <a:pt x="234" y="1109"/>
                </a:cubicBezTo>
                <a:cubicBezTo>
                  <a:pt x="234" y="1102"/>
                  <a:pt x="234" y="1102"/>
                  <a:pt x="234" y="1102"/>
                </a:cubicBezTo>
                <a:moveTo>
                  <a:pt x="249" y="1102"/>
                </a:moveTo>
                <a:cubicBezTo>
                  <a:pt x="242" y="1102"/>
                  <a:pt x="242" y="1102"/>
                  <a:pt x="242" y="1102"/>
                </a:cubicBezTo>
                <a:cubicBezTo>
                  <a:pt x="242" y="1109"/>
                  <a:pt x="242" y="1109"/>
                  <a:pt x="242" y="1109"/>
                </a:cubicBezTo>
                <a:cubicBezTo>
                  <a:pt x="249" y="1109"/>
                  <a:pt x="249" y="1109"/>
                  <a:pt x="249" y="1109"/>
                </a:cubicBezTo>
                <a:cubicBezTo>
                  <a:pt x="249" y="1102"/>
                  <a:pt x="249" y="1102"/>
                  <a:pt x="249" y="1102"/>
                </a:cubicBezTo>
                <a:moveTo>
                  <a:pt x="263" y="1102"/>
                </a:moveTo>
                <a:cubicBezTo>
                  <a:pt x="256" y="1102"/>
                  <a:pt x="256" y="1102"/>
                  <a:pt x="256" y="1102"/>
                </a:cubicBezTo>
                <a:cubicBezTo>
                  <a:pt x="256" y="1109"/>
                  <a:pt x="256" y="1109"/>
                  <a:pt x="256" y="1109"/>
                </a:cubicBezTo>
                <a:cubicBezTo>
                  <a:pt x="263" y="1109"/>
                  <a:pt x="263" y="1109"/>
                  <a:pt x="263" y="1109"/>
                </a:cubicBezTo>
                <a:cubicBezTo>
                  <a:pt x="263" y="1102"/>
                  <a:pt x="263" y="1102"/>
                  <a:pt x="263" y="1102"/>
                </a:cubicBezTo>
                <a:moveTo>
                  <a:pt x="278" y="1102"/>
                </a:moveTo>
                <a:cubicBezTo>
                  <a:pt x="271" y="1102"/>
                  <a:pt x="271" y="1102"/>
                  <a:pt x="271" y="1102"/>
                </a:cubicBezTo>
                <a:cubicBezTo>
                  <a:pt x="271" y="1109"/>
                  <a:pt x="271" y="1109"/>
                  <a:pt x="271" y="1109"/>
                </a:cubicBezTo>
                <a:cubicBezTo>
                  <a:pt x="278" y="1109"/>
                  <a:pt x="278" y="1109"/>
                  <a:pt x="278" y="1109"/>
                </a:cubicBezTo>
                <a:cubicBezTo>
                  <a:pt x="278" y="1102"/>
                  <a:pt x="278" y="1102"/>
                  <a:pt x="278" y="1102"/>
                </a:cubicBezTo>
                <a:moveTo>
                  <a:pt x="293" y="1102"/>
                </a:moveTo>
                <a:cubicBezTo>
                  <a:pt x="286" y="1102"/>
                  <a:pt x="286" y="1102"/>
                  <a:pt x="286" y="1102"/>
                </a:cubicBezTo>
                <a:cubicBezTo>
                  <a:pt x="286" y="1109"/>
                  <a:pt x="286" y="1109"/>
                  <a:pt x="286" y="1109"/>
                </a:cubicBezTo>
                <a:cubicBezTo>
                  <a:pt x="293" y="1109"/>
                  <a:pt x="293" y="1109"/>
                  <a:pt x="293" y="1109"/>
                </a:cubicBezTo>
                <a:cubicBezTo>
                  <a:pt x="293" y="1102"/>
                  <a:pt x="293" y="1102"/>
                  <a:pt x="293" y="1102"/>
                </a:cubicBezTo>
                <a:moveTo>
                  <a:pt x="308" y="1102"/>
                </a:moveTo>
                <a:cubicBezTo>
                  <a:pt x="301" y="1102"/>
                  <a:pt x="301" y="1102"/>
                  <a:pt x="301" y="1102"/>
                </a:cubicBezTo>
                <a:cubicBezTo>
                  <a:pt x="301" y="1109"/>
                  <a:pt x="301" y="1109"/>
                  <a:pt x="301" y="1109"/>
                </a:cubicBezTo>
                <a:cubicBezTo>
                  <a:pt x="308" y="1109"/>
                  <a:pt x="308" y="1109"/>
                  <a:pt x="308" y="1109"/>
                </a:cubicBezTo>
                <a:cubicBezTo>
                  <a:pt x="308" y="1102"/>
                  <a:pt x="308" y="1102"/>
                  <a:pt x="308" y="1102"/>
                </a:cubicBezTo>
                <a:moveTo>
                  <a:pt x="322" y="1102"/>
                </a:moveTo>
                <a:cubicBezTo>
                  <a:pt x="315" y="1102"/>
                  <a:pt x="315" y="1102"/>
                  <a:pt x="315" y="1102"/>
                </a:cubicBezTo>
                <a:cubicBezTo>
                  <a:pt x="315" y="1109"/>
                  <a:pt x="315" y="1109"/>
                  <a:pt x="315" y="1109"/>
                </a:cubicBezTo>
                <a:cubicBezTo>
                  <a:pt x="322" y="1109"/>
                  <a:pt x="322" y="1109"/>
                  <a:pt x="322" y="1109"/>
                </a:cubicBezTo>
                <a:cubicBezTo>
                  <a:pt x="322" y="1102"/>
                  <a:pt x="322" y="1102"/>
                  <a:pt x="322" y="1102"/>
                </a:cubicBezTo>
                <a:moveTo>
                  <a:pt x="337" y="1102"/>
                </a:moveTo>
                <a:cubicBezTo>
                  <a:pt x="330" y="1102"/>
                  <a:pt x="330" y="1102"/>
                  <a:pt x="330" y="1102"/>
                </a:cubicBezTo>
                <a:cubicBezTo>
                  <a:pt x="330" y="1109"/>
                  <a:pt x="330" y="1109"/>
                  <a:pt x="330" y="1109"/>
                </a:cubicBezTo>
                <a:cubicBezTo>
                  <a:pt x="337" y="1109"/>
                  <a:pt x="337" y="1109"/>
                  <a:pt x="337" y="1109"/>
                </a:cubicBezTo>
                <a:cubicBezTo>
                  <a:pt x="337" y="1102"/>
                  <a:pt x="337" y="1102"/>
                  <a:pt x="337" y="1102"/>
                </a:cubicBezTo>
                <a:moveTo>
                  <a:pt x="352" y="1102"/>
                </a:moveTo>
                <a:cubicBezTo>
                  <a:pt x="345" y="1102"/>
                  <a:pt x="345" y="1102"/>
                  <a:pt x="345" y="1102"/>
                </a:cubicBezTo>
                <a:cubicBezTo>
                  <a:pt x="345" y="1109"/>
                  <a:pt x="345" y="1109"/>
                  <a:pt x="345" y="1109"/>
                </a:cubicBezTo>
                <a:cubicBezTo>
                  <a:pt x="352" y="1109"/>
                  <a:pt x="352" y="1109"/>
                  <a:pt x="352" y="1109"/>
                </a:cubicBezTo>
                <a:cubicBezTo>
                  <a:pt x="352" y="1102"/>
                  <a:pt x="352" y="1102"/>
                  <a:pt x="352" y="1102"/>
                </a:cubicBezTo>
                <a:moveTo>
                  <a:pt x="367" y="1102"/>
                </a:moveTo>
                <a:cubicBezTo>
                  <a:pt x="360" y="1102"/>
                  <a:pt x="360" y="1102"/>
                  <a:pt x="360" y="1102"/>
                </a:cubicBezTo>
                <a:cubicBezTo>
                  <a:pt x="360" y="1109"/>
                  <a:pt x="360" y="1109"/>
                  <a:pt x="360" y="1109"/>
                </a:cubicBezTo>
                <a:cubicBezTo>
                  <a:pt x="367" y="1109"/>
                  <a:pt x="367" y="1109"/>
                  <a:pt x="367" y="1109"/>
                </a:cubicBezTo>
                <a:cubicBezTo>
                  <a:pt x="367" y="1102"/>
                  <a:pt x="367" y="1102"/>
                  <a:pt x="367" y="1102"/>
                </a:cubicBezTo>
                <a:moveTo>
                  <a:pt x="381" y="1102"/>
                </a:moveTo>
                <a:cubicBezTo>
                  <a:pt x="374" y="1102"/>
                  <a:pt x="374" y="1102"/>
                  <a:pt x="374" y="1102"/>
                </a:cubicBezTo>
                <a:cubicBezTo>
                  <a:pt x="374" y="1109"/>
                  <a:pt x="374" y="1109"/>
                  <a:pt x="374" y="1109"/>
                </a:cubicBezTo>
                <a:cubicBezTo>
                  <a:pt x="381" y="1109"/>
                  <a:pt x="381" y="1109"/>
                  <a:pt x="381" y="1109"/>
                </a:cubicBezTo>
                <a:cubicBezTo>
                  <a:pt x="381" y="1102"/>
                  <a:pt x="381" y="1102"/>
                  <a:pt x="381" y="1102"/>
                </a:cubicBezTo>
                <a:moveTo>
                  <a:pt x="396" y="1102"/>
                </a:moveTo>
                <a:cubicBezTo>
                  <a:pt x="389" y="1102"/>
                  <a:pt x="389" y="1102"/>
                  <a:pt x="389" y="1102"/>
                </a:cubicBezTo>
                <a:cubicBezTo>
                  <a:pt x="389" y="1109"/>
                  <a:pt x="389" y="1109"/>
                  <a:pt x="389" y="1109"/>
                </a:cubicBezTo>
                <a:cubicBezTo>
                  <a:pt x="396" y="1109"/>
                  <a:pt x="396" y="1109"/>
                  <a:pt x="396" y="1109"/>
                </a:cubicBezTo>
                <a:cubicBezTo>
                  <a:pt x="396" y="1102"/>
                  <a:pt x="396" y="1102"/>
                  <a:pt x="396" y="1102"/>
                </a:cubicBezTo>
                <a:moveTo>
                  <a:pt x="411" y="1102"/>
                </a:moveTo>
                <a:cubicBezTo>
                  <a:pt x="404" y="1102"/>
                  <a:pt x="404" y="1102"/>
                  <a:pt x="404" y="1102"/>
                </a:cubicBezTo>
                <a:cubicBezTo>
                  <a:pt x="404" y="1109"/>
                  <a:pt x="404" y="1109"/>
                  <a:pt x="404" y="1109"/>
                </a:cubicBezTo>
                <a:cubicBezTo>
                  <a:pt x="411" y="1109"/>
                  <a:pt x="411" y="1109"/>
                  <a:pt x="411" y="1109"/>
                </a:cubicBezTo>
                <a:cubicBezTo>
                  <a:pt x="411" y="1102"/>
                  <a:pt x="411" y="1102"/>
                  <a:pt x="411" y="1102"/>
                </a:cubicBezTo>
                <a:moveTo>
                  <a:pt x="426" y="1102"/>
                </a:moveTo>
                <a:cubicBezTo>
                  <a:pt x="419" y="1102"/>
                  <a:pt x="419" y="1102"/>
                  <a:pt x="419" y="1102"/>
                </a:cubicBezTo>
                <a:cubicBezTo>
                  <a:pt x="419" y="1109"/>
                  <a:pt x="419" y="1109"/>
                  <a:pt x="419" y="1109"/>
                </a:cubicBezTo>
                <a:cubicBezTo>
                  <a:pt x="426" y="1109"/>
                  <a:pt x="426" y="1109"/>
                  <a:pt x="426" y="1109"/>
                </a:cubicBezTo>
                <a:cubicBezTo>
                  <a:pt x="426" y="1102"/>
                  <a:pt x="426" y="1102"/>
                  <a:pt x="426" y="1102"/>
                </a:cubicBezTo>
                <a:moveTo>
                  <a:pt x="440" y="1102"/>
                </a:moveTo>
                <a:cubicBezTo>
                  <a:pt x="433" y="1102"/>
                  <a:pt x="433" y="1102"/>
                  <a:pt x="433" y="1102"/>
                </a:cubicBezTo>
                <a:cubicBezTo>
                  <a:pt x="433" y="1109"/>
                  <a:pt x="433" y="1109"/>
                  <a:pt x="433" y="1109"/>
                </a:cubicBezTo>
                <a:cubicBezTo>
                  <a:pt x="440" y="1109"/>
                  <a:pt x="440" y="1109"/>
                  <a:pt x="440" y="1109"/>
                </a:cubicBezTo>
                <a:cubicBezTo>
                  <a:pt x="440" y="1102"/>
                  <a:pt x="440" y="1102"/>
                  <a:pt x="440" y="1102"/>
                </a:cubicBezTo>
                <a:moveTo>
                  <a:pt x="455" y="1102"/>
                </a:moveTo>
                <a:cubicBezTo>
                  <a:pt x="448" y="1102"/>
                  <a:pt x="448" y="1102"/>
                  <a:pt x="448" y="1102"/>
                </a:cubicBezTo>
                <a:cubicBezTo>
                  <a:pt x="448" y="1109"/>
                  <a:pt x="448" y="1109"/>
                  <a:pt x="448" y="1109"/>
                </a:cubicBezTo>
                <a:cubicBezTo>
                  <a:pt x="455" y="1109"/>
                  <a:pt x="455" y="1109"/>
                  <a:pt x="455" y="1109"/>
                </a:cubicBezTo>
                <a:cubicBezTo>
                  <a:pt x="455" y="1102"/>
                  <a:pt x="455" y="1102"/>
                  <a:pt x="455" y="1102"/>
                </a:cubicBezTo>
                <a:moveTo>
                  <a:pt x="470" y="1102"/>
                </a:moveTo>
                <a:cubicBezTo>
                  <a:pt x="463" y="1102"/>
                  <a:pt x="463" y="1102"/>
                  <a:pt x="463" y="1102"/>
                </a:cubicBezTo>
                <a:cubicBezTo>
                  <a:pt x="463" y="1109"/>
                  <a:pt x="463" y="1109"/>
                  <a:pt x="463" y="1109"/>
                </a:cubicBezTo>
                <a:cubicBezTo>
                  <a:pt x="470" y="1109"/>
                  <a:pt x="470" y="1109"/>
                  <a:pt x="470" y="1109"/>
                </a:cubicBezTo>
                <a:cubicBezTo>
                  <a:pt x="470" y="1102"/>
                  <a:pt x="470" y="1102"/>
                  <a:pt x="470" y="1102"/>
                </a:cubicBezTo>
                <a:moveTo>
                  <a:pt x="485" y="1102"/>
                </a:moveTo>
                <a:cubicBezTo>
                  <a:pt x="478" y="1102"/>
                  <a:pt x="478" y="1102"/>
                  <a:pt x="478" y="1102"/>
                </a:cubicBezTo>
                <a:cubicBezTo>
                  <a:pt x="478" y="1109"/>
                  <a:pt x="478" y="1109"/>
                  <a:pt x="478" y="1109"/>
                </a:cubicBezTo>
                <a:cubicBezTo>
                  <a:pt x="485" y="1109"/>
                  <a:pt x="485" y="1109"/>
                  <a:pt x="485" y="1109"/>
                </a:cubicBezTo>
                <a:cubicBezTo>
                  <a:pt x="485" y="1102"/>
                  <a:pt x="485" y="1102"/>
                  <a:pt x="485" y="1102"/>
                </a:cubicBezTo>
                <a:moveTo>
                  <a:pt x="499" y="1102"/>
                </a:moveTo>
                <a:cubicBezTo>
                  <a:pt x="492" y="1102"/>
                  <a:pt x="492" y="1102"/>
                  <a:pt x="492" y="1102"/>
                </a:cubicBezTo>
                <a:cubicBezTo>
                  <a:pt x="492" y="1109"/>
                  <a:pt x="492" y="1109"/>
                  <a:pt x="492" y="1109"/>
                </a:cubicBezTo>
                <a:cubicBezTo>
                  <a:pt x="499" y="1109"/>
                  <a:pt x="499" y="1109"/>
                  <a:pt x="499" y="1109"/>
                </a:cubicBezTo>
                <a:cubicBezTo>
                  <a:pt x="499" y="1102"/>
                  <a:pt x="499" y="1102"/>
                  <a:pt x="499" y="1102"/>
                </a:cubicBezTo>
                <a:moveTo>
                  <a:pt x="514" y="1102"/>
                </a:moveTo>
                <a:cubicBezTo>
                  <a:pt x="507" y="1102"/>
                  <a:pt x="507" y="1102"/>
                  <a:pt x="507" y="1102"/>
                </a:cubicBezTo>
                <a:cubicBezTo>
                  <a:pt x="507" y="1109"/>
                  <a:pt x="507" y="1109"/>
                  <a:pt x="507" y="1109"/>
                </a:cubicBezTo>
                <a:cubicBezTo>
                  <a:pt x="514" y="1109"/>
                  <a:pt x="514" y="1109"/>
                  <a:pt x="514" y="1109"/>
                </a:cubicBezTo>
                <a:cubicBezTo>
                  <a:pt x="514" y="1102"/>
                  <a:pt x="514" y="1102"/>
                  <a:pt x="514" y="1102"/>
                </a:cubicBezTo>
                <a:moveTo>
                  <a:pt x="529" y="1102"/>
                </a:moveTo>
                <a:cubicBezTo>
                  <a:pt x="522" y="1102"/>
                  <a:pt x="522" y="1102"/>
                  <a:pt x="522" y="1102"/>
                </a:cubicBezTo>
                <a:cubicBezTo>
                  <a:pt x="522" y="1109"/>
                  <a:pt x="522" y="1109"/>
                  <a:pt x="522" y="1109"/>
                </a:cubicBezTo>
                <a:cubicBezTo>
                  <a:pt x="529" y="1109"/>
                  <a:pt x="529" y="1109"/>
                  <a:pt x="529" y="1109"/>
                </a:cubicBezTo>
                <a:cubicBezTo>
                  <a:pt x="529" y="1102"/>
                  <a:pt x="529" y="1102"/>
                  <a:pt x="529" y="1102"/>
                </a:cubicBezTo>
                <a:moveTo>
                  <a:pt x="234" y="1087"/>
                </a:moveTo>
                <a:cubicBezTo>
                  <a:pt x="227" y="1087"/>
                  <a:pt x="227" y="1087"/>
                  <a:pt x="227" y="1087"/>
                </a:cubicBezTo>
                <a:cubicBezTo>
                  <a:pt x="227" y="1094"/>
                  <a:pt x="227" y="1094"/>
                  <a:pt x="227" y="1094"/>
                </a:cubicBezTo>
                <a:cubicBezTo>
                  <a:pt x="234" y="1094"/>
                  <a:pt x="234" y="1094"/>
                  <a:pt x="234" y="1094"/>
                </a:cubicBezTo>
                <a:cubicBezTo>
                  <a:pt x="234" y="1087"/>
                  <a:pt x="234" y="1087"/>
                  <a:pt x="234" y="1087"/>
                </a:cubicBezTo>
                <a:moveTo>
                  <a:pt x="249" y="1087"/>
                </a:moveTo>
                <a:cubicBezTo>
                  <a:pt x="242" y="1087"/>
                  <a:pt x="242" y="1087"/>
                  <a:pt x="242" y="1087"/>
                </a:cubicBezTo>
                <a:cubicBezTo>
                  <a:pt x="242" y="1094"/>
                  <a:pt x="242" y="1094"/>
                  <a:pt x="242" y="1094"/>
                </a:cubicBezTo>
                <a:cubicBezTo>
                  <a:pt x="249" y="1094"/>
                  <a:pt x="249" y="1094"/>
                  <a:pt x="249" y="1094"/>
                </a:cubicBezTo>
                <a:cubicBezTo>
                  <a:pt x="249" y="1087"/>
                  <a:pt x="249" y="1087"/>
                  <a:pt x="249" y="1087"/>
                </a:cubicBezTo>
                <a:moveTo>
                  <a:pt x="263" y="1087"/>
                </a:moveTo>
                <a:cubicBezTo>
                  <a:pt x="256" y="1087"/>
                  <a:pt x="256" y="1087"/>
                  <a:pt x="256" y="1087"/>
                </a:cubicBezTo>
                <a:cubicBezTo>
                  <a:pt x="256" y="1094"/>
                  <a:pt x="256" y="1094"/>
                  <a:pt x="256" y="1094"/>
                </a:cubicBezTo>
                <a:cubicBezTo>
                  <a:pt x="263" y="1094"/>
                  <a:pt x="263" y="1094"/>
                  <a:pt x="263" y="1094"/>
                </a:cubicBezTo>
                <a:cubicBezTo>
                  <a:pt x="263" y="1087"/>
                  <a:pt x="263" y="1087"/>
                  <a:pt x="263" y="1087"/>
                </a:cubicBezTo>
                <a:moveTo>
                  <a:pt x="278" y="1087"/>
                </a:moveTo>
                <a:cubicBezTo>
                  <a:pt x="271" y="1087"/>
                  <a:pt x="271" y="1087"/>
                  <a:pt x="271" y="1087"/>
                </a:cubicBezTo>
                <a:cubicBezTo>
                  <a:pt x="271" y="1094"/>
                  <a:pt x="271" y="1094"/>
                  <a:pt x="271" y="1094"/>
                </a:cubicBezTo>
                <a:cubicBezTo>
                  <a:pt x="278" y="1094"/>
                  <a:pt x="278" y="1094"/>
                  <a:pt x="278" y="1094"/>
                </a:cubicBezTo>
                <a:cubicBezTo>
                  <a:pt x="278" y="1087"/>
                  <a:pt x="278" y="1087"/>
                  <a:pt x="278" y="1087"/>
                </a:cubicBezTo>
                <a:moveTo>
                  <a:pt x="293" y="1087"/>
                </a:moveTo>
                <a:cubicBezTo>
                  <a:pt x="286" y="1087"/>
                  <a:pt x="286" y="1087"/>
                  <a:pt x="286" y="1087"/>
                </a:cubicBezTo>
                <a:cubicBezTo>
                  <a:pt x="286" y="1094"/>
                  <a:pt x="286" y="1094"/>
                  <a:pt x="286" y="1094"/>
                </a:cubicBezTo>
                <a:cubicBezTo>
                  <a:pt x="293" y="1094"/>
                  <a:pt x="293" y="1094"/>
                  <a:pt x="293" y="1094"/>
                </a:cubicBezTo>
                <a:cubicBezTo>
                  <a:pt x="293" y="1087"/>
                  <a:pt x="293" y="1087"/>
                  <a:pt x="293" y="1087"/>
                </a:cubicBezTo>
                <a:moveTo>
                  <a:pt x="308" y="1087"/>
                </a:moveTo>
                <a:cubicBezTo>
                  <a:pt x="301" y="1087"/>
                  <a:pt x="301" y="1087"/>
                  <a:pt x="301" y="1087"/>
                </a:cubicBezTo>
                <a:cubicBezTo>
                  <a:pt x="301" y="1094"/>
                  <a:pt x="301" y="1094"/>
                  <a:pt x="301" y="1094"/>
                </a:cubicBezTo>
                <a:cubicBezTo>
                  <a:pt x="308" y="1094"/>
                  <a:pt x="308" y="1094"/>
                  <a:pt x="308" y="1094"/>
                </a:cubicBezTo>
                <a:cubicBezTo>
                  <a:pt x="308" y="1087"/>
                  <a:pt x="308" y="1087"/>
                  <a:pt x="308" y="1087"/>
                </a:cubicBezTo>
                <a:moveTo>
                  <a:pt x="322" y="1087"/>
                </a:moveTo>
                <a:cubicBezTo>
                  <a:pt x="315" y="1087"/>
                  <a:pt x="315" y="1087"/>
                  <a:pt x="315" y="1087"/>
                </a:cubicBezTo>
                <a:cubicBezTo>
                  <a:pt x="315" y="1094"/>
                  <a:pt x="315" y="1094"/>
                  <a:pt x="315" y="1094"/>
                </a:cubicBezTo>
                <a:cubicBezTo>
                  <a:pt x="322" y="1094"/>
                  <a:pt x="322" y="1094"/>
                  <a:pt x="322" y="1094"/>
                </a:cubicBezTo>
                <a:cubicBezTo>
                  <a:pt x="322" y="1087"/>
                  <a:pt x="322" y="1087"/>
                  <a:pt x="322" y="1087"/>
                </a:cubicBezTo>
                <a:moveTo>
                  <a:pt x="337" y="1087"/>
                </a:moveTo>
                <a:cubicBezTo>
                  <a:pt x="330" y="1087"/>
                  <a:pt x="330" y="1087"/>
                  <a:pt x="330" y="1087"/>
                </a:cubicBezTo>
                <a:cubicBezTo>
                  <a:pt x="330" y="1094"/>
                  <a:pt x="330" y="1094"/>
                  <a:pt x="330" y="1094"/>
                </a:cubicBezTo>
                <a:cubicBezTo>
                  <a:pt x="337" y="1094"/>
                  <a:pt x="337" y="1094"/>
                  <a:pt x="337" y="1094"/>
                </a:cubicBezTo>
                <a:cubicBezTo>
                  <a:pt x="337" y="1087"/>
                  <a:pt x="337" y="1087"/>
                  <a:pt x="337" y="1087"/>
                </a:cubicBezTo>
                <a:moveTo>
                  <a:pt x="352" y="1087"/>
                </a:moveTo>
                <a:cubicBezTo>
                  <a:pt x="345" y="1087"/>
                  <a:pt x="345" y="1087"/>
                  <a:pt x="345" y="1087"/>
                </a:cubicBezTo>
                <a:cubicBezTo>
                  <a:pt x="345" y="1094"/>
                  <a:pt x="345" y="1094"/>
                  <a:pt x="345" y="1094"/>
                </a:cubicBezTo>
                <a:cubicBezTo>
                  <a:pt x="352" y="1094"/>
                  <a:pt x="352" y="1094"/>
                  <a:pt x="352" y="1094"/>
                </a:cubicBezTo>
                <a:cubicBezTo>
                  <a:pt x="352" y="1087"/>
                  <a:pt x="352" y="1087"/>
                  <a:pt x="352" y="1087"/>
                </a:cubicBezTo>
                <a:moveTo>
                  <a:pt x="367" y="1087"/>
                </a:moveTo>
                <a:cubicBezTo>
                  <a:pt x="360" y="1087"/>
                  <a:pt x="360" y="1087"/>
                  <a:pt x="360" y="1087"/>
                </a:cubicBezTo>
                <a:cubicBezTo>
                  <a:pt x="360" y="1094"/>
                  <a:pt x="360" y="1094"/>
                  <a:pt x="360" y="1094"/>
                </a:cubicBezTo>
                <a:cubicBezTo>
                  <a:pt x="367" y="1094"/>
                  <a:pt x="367" y="1094"/>
                  <a:pt x="367" y="1094"/>
                </a:cubicBezTo>
                <a:cubicBezTo>
                  <a:pt x="367" y="1087"/>
                  <a:pt x="367" y="1087"/>
                  <a:pt x="367" y="1087"/>
                </a:cubicBezTo>
                <a:moveTo>
                  <a:pt x="381" y="1087"/>
                </a:moveTo>
                <a:cubicBezTo>
                  <a:pt x="374" y="1087"/>
                  <a:pt x="374" y="1087"/>
                  <a:pt x="374" y="1087"/>
                </a:cubicBezTo>
                <a:cubicBezTo>
                  <a:pt x="374" y="1094"/>
                  <a:pt x="374" y="1094"/>
                  <a:pt x="374" y="1094"/>
                </a:cubicBezTo>
                <a:cubicBezTo>
                  <a:pt x="381" y="1094"/>
                  <a:pt x="381" y="1094"/>
                  <a:pt x="381" y="1094"/>
                </a:cubicBezTo>
                <a:cubicBezTo>
                  <a:pt x="381" y="1087"/>
                  <a:pt x="381" y="1087"/>
                  <a:pt x="381" y="1087"/>
                </a:cubicBezTo>
                <a:moveTo>
                  <a:pt x="396" y="1087"/>
                </a:moveTo>
                <a:cubicBezTo>
                  <a:pt x="389" y="1087"/>
                  <a:pt x="389" y="1087"/>
                  <a:pt x="389" y="1087"/>
                </a:cubicBezTo>
                <a:cubicBezTo>
                  <a:pt x="389" y="1094"/>
                  <a:pt x="389" y="1094"/>
                  <a:pt x="389" y="1094"/>
                </a:cubicBezTo>
                <a:cubicBezTo>
                  <a:pt x="396" y="1094"/>
                  <a:pt x="396" y="1094"/>
                  <a:pt x="396" y="1094"/>
                </a:cubicBezTo>
                <a:cubicBezTo>
                  <a:pt x="396" y="1087"/>
                  <a:pt x="396" y="1087"/>
                  <a:pt x="396" y="1087"/>
                </a:cubicBezTo>
                <a:moveTo>
                  <a:pt x="411" y="1087"/>
                </a:moveTo>
                <a:cubicBezTo>
                  <a:pt x="404" y="1087"/>
                  <a:pt x="404" y="1087"/>
                  <a:pt x="404" y="1087"/>
                </a:cubicBezTo>
                <a:cubicBezTo>
                  <a:pt x="404" y="1094"/>
                  <a:pt x="404" y="1094"/>
                  <a:pt x="404" y="1094"/>
                </a:cubicBezTo>
                <a:cubicBezTo>
                  <a:pt x="411" y="1094"/>
                  <a:pt x="411" y="1094"/>
                  <a:pt x="411" y="1094"/>
                </a:cubicBezTo>
                <a:cubicBezTo>
                  <a:pt x="411" y="1087"/>
                  <a:pt x="411" y="1087"/>
                  <a:pt x="411" y="1087"/>
                </a:cubicBezTo>
                <a:moveTo>
                  <a:pt x="426" y="1087"/>
                </a:moveTo>
                <a:cubicBezTo>
                  <a:pt x="419" y="1087"/>
                  <a:pt x="419" y="1087"/>
                  <a:pt x="419" y="1087"/>
                </a:cubicBezTo>
                <a:cubicBezTo>
                  <a:pt x="419" y="1094"/>
                  <a:pt x="419" y="1094"/>
                  <a:pt x="419" y="1094"/>
                </a:cubicBezTo>
                <a:cubicBezTo>
                  <a:pt x="426" y="1094"/>
                  <a:pt x="426" y="1094"/>
                  <a:pt x="426" y="1094"/>
                </a:cubicBezTo>
                <a:cubicBezTo>
                  <a:pt x="426" y="1087"/>
                  <a:pt x="426" y="1087"/>
                  <a:pt x="426" y="1087"/>
                </a:cubicBezTo>
                <a:moveTo>
                  <a:pt x="440" y="1087"/>
                </a:moveTo>
                <a:cubicBezTo>
                  <a:pt x="433" y="1087"/>
                  <a:pt x="433" y="1087"/>
                  <a:pt x="433" y="1087"/>
                </a:cubicBezTo>
                <a:cubicBezTo>
                  <a:pt x="433" y="1094"/>
                  <a:pt x="433" y="1094"/>
                  <a:pt x="433" y="1094"/>
                </a:cubicBezTo>
                <a:cubicBezTo>
                  <a:pt x="440" y="1094"/>
                  <a:pt x="440" y="1094"/>
                  <a:pt x="440" y="1094"/>
                </a:cubicBezTo>
                <a:cubicBezTo>
                  <a:pt x="440" y="1087"/>
                  <a:pt x="440" y="1087"/>
                  <a:pt x="440" y="1087"/>
                </a:cubicBezTo>
                <a:moveTo>
                  <a:pt x="455" y="1087"/>
                </a:moveTo>
                <a:cubicBezTo>
                  <a:pt x="448" y="1087"/>
                  <a:pt x="448" y="1087"/>
                  <a:pt x="448" y="1087"/>
                </a:cubicBezTo>
                <a:cubicBezTo>
                  <a:pt x="448" y="1094"/>
                  <a:pt x="448" y="1094"/>
                  <a:pt x="448" y="1094"/>
                </a:cubicBezTo>
                <a:cubicBezTo>
                  <a:pt x="455" y="1094"/>
                  <a:pt x="455" y="1094"/>
                  <a:pt x="455" y="1094"/>
                </a:cubicBezTo>
                <a:cubicBezTo>
                  <a:pt x="455" y="1087"/>
                  <a:pt x="455" y="1087"/>
                  <a:pt x="455" y="1087"/>
                </a:cubicBezTo>
                <a:moveTo>
                  <a:pt x="470" y="1087"/>
                </a:moveTo>
                <a:cubicBezTo>
                  <a:pt x="463" y="1087"/>
                  <a:pt x="463" y="1087"/>
                  <a:pt x="463" y="1087"/>
                </a:cubicBezTo>
                <a:cubicBezTo>
                  <a:pt x="463" y="1094"/>
                  <a:pt x="463" y="1094"/>
                  <a:pt x="463" y="1094"/>
                </a:cubicBezTo>
                <a:cubicBezTo>
                  <a:pt x="470" y="1094"/>
                  <a:pt x="470" y="1094"/>
                  <a:pt x="470" y="1094"/>
                </a:cubicBezTo>
                <a:cubicBezTo>
                  <a:pt x="470" y="1087"/>
                  <a:pt x="470" y="1087"/>
                  <a:pt x="470" y="1087"/>
                </a:cubicBezTo>
                <a:moveTo>
                  <a:pt x="485" y="1087"/>
                </a:moveTo>
                <a:cubicBezTo>
                  <a:pt x="478" y="1087"/>
                  <a:pt x="478" y="1087"/>
                  <a:pt x="478" y="1087"/>
                </a:cubicBezTo>
                <a:cubicBezTo>
                  <a:pt x="478" y="1094"/>
                  <a:pt x="478" y="1094"/>
                  <a:pt x="478" y="1094"/>
                </a:cubicBezTo>
                <a:cubicBezTo>
                  <a:pt x="485" y="1094"/>
                  <a:pt x="485" y="1094"/>
                  <a:pt x="485" y="1094"/>
                </a:cubicBezTo>
                <a:cubicBezTo>
                  <a:pt x="485" y="1087"/>
                  <a:pt x="485" y="1087"/>
                  <a:pt x="485" y="1087"/>
                </a:cubicBezTo>
                <a:moveTo>
                  <a:pt x="499" y="1087"/>
                </a:moveTo>
                <a:cubicBezTo>
                  <a:pt x="492" y="1087"/>
                  <a:pt x="492" y="1087"/>
                  <a:pt x="492" y="1087"/>
                </a:cubicBezTo>
                <a:cubicBezTo>
                  <a:pt x="492" y="1094"/>
                  <a:pt x="492" y="1094"/>
                  <a:pt x="492" y="1094"/>
                </a:cubicBezTo>
                <a:cubicBezTo>
                  <a:pt x="499" y="1094"/>
                  <a:pt x="499" y="1094"/>
                  <a:pt x="499" y="1094"/>
                </a:cubicBezTo>
                <a:cubicBezTo>
                  <a:pt x="499" y="1087"/>
                  <a:pt x="499" y="1087"/>
                  <a:pt x="499" y="1087"/>
                </a:cubicBezTo>
                <a:moveTo>
                  <a:pt x="514" y="1087"/>
                </a:moveTo>
                <a:cubicBezTo>
                  <a:pt x="507" y="1087"/>
                  <a:pt x="507" y="1087"/>
                  <a:pt x="507" y="1087"/>
                </a:cubicBezTo>
                <a:cubicBezTo>
                  <a:pt x="507" y="1094"/>
                  <a:pt x="507" y="1094"/>
                  <a:pt x="507" y="1094"/>
                </a:cubicBezTo>
                <a:cubicBezTo>
                  <a:pt x="514" y="1094"/>
                  <a:pt x="514" y="1094"/>
                  <a:pt x="514" y="1094"/>
                </a:cubicBezTo>
                <a:cubicBezTo>
                  <a:pt x="514" y="1087"/>
                  <a:pt x="514" y="1087"/>
                  <a:pt x="514" y="1087"/>
                </a:cubicBezTo>
                <a:moveTo>
                  <a:pt x="249" y="1072"/>
                </a:moveTo>
                <a:cubicBezTo>
                  <a:pt x="242" y="1072"/>
                  <a:pt x="242" y="1072"/>
                  <a:pt x="242" y="1072"/>
                </a:cubicBezTo>
                <a:cubicBezTo>
                  <a:pt x="242" y="1079"/>
                  <a:pt x="242" y="1079"/>
                  <a:pt x="242" y="1079"/>
                </a:cubicBezTo>
                <a:cubicBezTo>
                  <a:pt x="249" y="1079"/>
                  <a:pt x="249" y="1079"/>
                  <a:pt x="249" y="1079"/>
                </a:cubicBezTo>
                <a:cubicBezTo>
                  <a:pt x="249" y="1072"/>
                  <a:pt x="249" y="1072"/>
                  <a:pt x="249" y="1072"/>
                </a:cubicBezTo>
                <a:moveTo>
                  <a:pt x="263" y="1072"/>
                </a:moveTo>
                <a:cubicBezTo>
                  <a:pt x="256" y="1072"/>
                  <a:pt x="256" y="1072"/>
                  <a:pt x="256" y="1072"/>
                </a:cubicBezTo>
                <a:cubicBezTo>
                  <a:pt x="256" y="1079"/>
                  <a:pt x="256" y="1079"/>
                  <a:pt x="256" y="1079"/>
                </a:cubicBezTo>
                <a:cubicBezTo>
                  <a:pt x="263" y="1079"/>
                  <a:pt x="263" y="1079"/>
                  <a:pt x="263" y="1079"/>
                </a:cubicBezTo>
                <a:cubicBezTo>
                  <a:pt x="263" y="1072"/>
                  <a:pt x="263" y="1072"/>
                  <a:pt x="263" y="1072"/>
                </a:cubicBezTo>
                <a:moveTo>
                  <a:pt x="278" y="1072"/>
                </a:moveTo>
                <a:cubicBezTo>
                  <a:pt x="271" y="1072"/>
                  <a:pt x="271" y="1072"/>
                  <a:pt x="271" y="1072"/>
                </a:cubicBezTo>
                <a:cubicBezTo>
                  <a:pt x="271" y="1079"/>
                  <a:pt x="271" y="1079"/>
                  <a:pt x="271" y="1079"/>
                </a:cubicBezTo>
                <a:cubicBezTo>
                  <a:pt x="278" y="1079"/>
                  <a:pt x="278" y="1079"/>
                  <a:pt x="278" y="1079"/>
                </a:cubicBezTo>
                <a:cubicBezTo>
                  <a:pt x="278" y="1072"/>
                  <a:pt x="278" y="1072"/>
                  <a:pt x="278" y="1072"/>
                </a:cubicBezTo>
                <a:moveTo>
                  <a:pt x="293" y="1072"/>
                </a:moveTo>
                <a:cubicBezTo>
                  <a:pt x="286" y="1072"/>
                  <a:pt x="286" y="1072"/>
                  <a:pt x="286" y="1072"/>
                </a:cubicBezTo>
                <a:cubicBezTo>
                  <a:pt x="286" y="1079"/>
                  <a:pt x="286" y="1079"/>
                  <a:pt x="286" y="1079"/>
                </a:cubicBezTo>
                <a:cubicBezTo>
                  <a:pt x="293" y="1079"/>
                  <a:pt x="293" y="1079"/>
                  <a:pt x="293" y="1079"/>
                </a:cubicBezTo>
                <a:cubicBezTo>
                  <a:pt x="293" y="1072"/>
                  <a:pt x="293" y="1072"/>
                  <a:pt x="293" y="1072"/>
                </a:cubicBezTo>
                <a:moveTo>
                  <a:pt x="308" y="1072"/>
                </a:moveTo>
                <a:cubicBezTo>
                  <a:pt x="301" y="1072"/>
                  <a:pt x="301" y="1072"/>
                  <a:pt x="301" y="1072"/>
                </a:cubicBezTo>
                <a:cubicBezTo>
                  <a:pt x="301" y="1079"/>
                  <a:pt x="301" y="1079"/>
                  <a:pt x="301" y="1079"/>
                </a:cubicBezTo>
                <a:cubicBezTo>
                  <a:pt x="308" y="1079"/>
                  <a:pt x="308" y="1079"/>
                  <a:pt x="308" y="1079"/>
                </a:cubicBezTo>
                <a:cubicBezTo>
                  <a:pt x="308" y="1072"/>
                  <a:pt x="308" y="1072"/>
                  <a:pt x="308" y="1072"/>
                </a:cubicBezTo>
                <a:moveTo>
                  <a:pt x="322" y="1072"/>
                </a:moveTo>
                <a:cubicBezTo>
                  <a:pt x="315" y="1072"/>
                  <a:pt x="315" y="1072"/>
                  <a:pt x="315" y="1072"/>
                </a:cubicBezTo>
                <a:cubicBezTo>
                  <a:pt x="315" y="1079"/>
                  <a:pt x="315" y="1079"/>
                  <a:pt x="315" y="1079"/>
                </a:cubicBezTo>
                <a:cubicBezTo>
                  <a:pt x="322" y="1079"/>
                  <a:pt x="322" y="1079"/>
                  <a:pt x="322" y="1079"/>
                </a:cubicBezTo>
                <a:cubicBezTo>
                  <a:pt x="322" y="1072"/>
                  <a:pt x="322" y="1072"/>
                  <a:pt x="322" y="1072"/>
                </a:cubicBezTo>
                <a:moveTo>
                  <a:pt x="337" y="1072"/>
                </a:moveTo>
                <a:cubicBezTo>
                  <a:pt x="330" y="1072"/>
                  <a:pt x="330" y="1072"/>
                  <a:pt x="330" y="1072"/>
                </a:cubicBezTo>
                <a:cubicBezTo>
                  <a:pt x="330" y="1079"/>
                  <a:pt x="330" y="1079"/>
                  <a:pt x="330" y="1079"/>
                </a:cubicBezTo>
                <a:cubicBezTo>
                  <a:pt x="337" y="1079"/>
                  <a:pt x="337" y="1079"/>
                  <a:pt x="337" y="1079"/>
                </a:cubicBezTo>
                <a:cubicBezTo>
                  <a:pt x="337" y="1072"/>
                  <a:pt x="337" y="1072"/>
                  <a:pt x="337" y="1072"/>
                </a:cubicBezTo>
                <a:moveTo>
                  <a:pt x="352" y="1072"/>
                </a:moveTo>
                <a:cubicBezTo>
                  <a:pt x="345" y="1072"/>
                  <a:pt x="345" y="1072"/>
                  <a:pt x="345" y="1072"/>
                </a:cubicBezTo>
                <a:cubicBezTo>
                  <a:pt x="345" y="1079"/>
                  <a:pt x="345" y="1079"/>
                  <a:pt x="345" y="1079"/>
                </a:cubicBezTo>
                <a:cubicBezTo>
                  <a:pt x="352" y="1079"/>
                  <a:pt x="352" y="1079"/>
                  <a:pt x="352" y="1079"/>
                </a:cubicBezTo>
                <a:cubicBezTo>
                  <a:pt x="352" y="1072"/>
                  <a:pt x="352" y="1072"/>
                  <a:pt x="352" y="1072"/>
                </a:cubicBezTo>
                <a:moveTo>
                  <a:pt x="367" y="1072"/>
                </a:moveTo>
                <a:cubicBezTo>
                  <a:pt x="360" y="1072"/>
                  <a:pt x="360" y="1072"/>
                  <a:pt x="360" y="1072"/>
                </a:cubicBezTo>
                <a:cubicBezTo>
                  <a:pt x="360" y="1079"/>
                  <a:pt x="360" y="1079"/>
                  <a:pt x="360" y="1079"/>
                </a:cubicBezTo>
                <a:cubicBezTo>
                  <a:pt x="367" y="1079"/>
                  <a:pt x="367" y="1079"/>
                  <a:pt x="367" y="1079"/>
                </a:cubicBezTo>
                <a:cubicBezTo>
                  <a:pt x="367" y="1072"/>
                  <a:pt x="367" y="1072"/>
                  <a:pt x="367" y="1072"/>
                </a:cubicBezTo>
                <a:moveTo>
                  <a:pt x="381" y="1072"/>
                </a:moveTo>
                <a:cubicBezTo>
                  <a:pt x="374" y="1072"/>
                  <a:pt x="374" y="1072"/>
                  <a:pt x="374" y="1072"/>
                </a:cubicBezTo>
                <a:cubicBezTo>
                  <a:pt x="374" y="1079"/>
                  <a:pt x="374" y="1079"/>
                  <a:pt x="374" y="1079"/>
                </a:cubicBezTo>
                <a:cubicBezTo>
                  <a:pt x="381" y="1079"/>
                  <a:pt x="381" y="1079"/>
                  <a:pt x="381" y="1079"/>
                </a:cubicBezTo>
                <a:cubicBezTo>
                  <a:pt x="381" y="1072"/>
                  <a:pt x="381" y="1072"/>
                  <a:pt x="381" y="1072"/>
                </a:cubicBezTo>
                <a:moveTo>
                  <a:pt x="396" y="1072"/>
                </a:moveTo>
                <a:cubicBezTo>
                  <a:pt x="389" y="1072"/>
                  <a:pt x="389" y="1072"/>
                  <a:pt x="389" y="1072"/>
                </a:cubicBezTo>
                <a:cubicBezTo>
                  <a:pt x="389" y="1079"/>
                  <a:pt x="389" y="1079"/>
                  <a:pt x="389" y="1079"/>
                </a:cubicBezTo>
                <a:cubicBezTo>
                  <a:pt x="396" y="1079"/>
                  <a:pt x="396" y="1079"/>
                  <a:pt x="396" y="1079"/>
                </a:cubicBezTo>
                <a:cubicBezTo>
                  <a:pt x="396" y="1072"/>
                  <a:pt x="396" y="1072"/>
                  <a:pt x="396" y="1072"/>
                </a:cubicBezTo>
                <a:moveTo>
                  <a:pt x="411" y="1072"/>
                </a:moveTo>
                <a:cubicBezTo>
                  <a:pt x="404" y="1072"/>
                  <a:pt x="404" y="1072"/>
                  <a:pt x="404" y="1072"/>
                </a:cubicBezTo>
                <a:cubicBezTo>
                  <a:pt x="404" y="1079"/>
                  <a:pt x="404" y="1079"/>
                  <a:pt x="404" y="1079"/>
                </a:cubicBezTo>
                <a:cubicBezTo>
                  <a:pt x="411" y="1079"/>
                  <a:pt x="411" y="1079"/>
                  <a:pt x="411" y="1079"/>
                </a:cubicBezTo>
                <a:cubicBezTo>
                  <a:pt x="411" y="1072"/>
                  <a:pt x="411" y="1072"/>
                  <a:pt x="411" y="1072"/>
                </a:cubicBezTo>
                <a:moveTo>
                  <a:pt x="426" y="1072"/>
                </a:moveTo>
                <a:cubicBezTo>
                  <a:pt x="419" y="1072"/>
                  <a:pt x="419" y="1072"/>
                  <a:pt x="419" y="1072"/>
                </a:cubicBezTo>
                <a:cubicBezTo>
                  <a:pt x="419" y="1079"/>
                  <a:pt x="419" y="1079"/>
                  <a:pt x="419" y="1079"/>
                </a:cubicBezTo>
                <a:cubicBezTo>
                  <a:pt x="426" y="1079"/>
                  <a:pt x="426" y="1079"/>
                  <a:pt x="426" y="1079"/>
                </a:cubicBezTo>
                <a:cubicBezTo>
                  <a:pt x="426" y="1072"/>
                  <a:pt x="426" y="1072"/>
                  <a:pt x="426" y="1072"/>
                </a:cubicBezTo>
                <a:moveTo>
                  <a:pt x="440" y="1072"/>
                </a:moveTo>
                <a:cubicBezTo>
                  <a:pt x="433" y="1072"/>
                  <a:pt x="433" y="1072"/>
                  <a:pt x="433" y="1072"/>
                </a:cubicBezTo>
                <a:cubicBezTo>
                  <a:pt x="433" y="1079"/>
                  <a:pt x="433" y="1079"/>
                  <a:pt x="433" y="1079"/>
                </a:cubicBezTo>
                <a:cubicBezTo>
                  <a:pt x="440" y="1079"/>
                  <a:pt x="440" y="1079"/>
                  <a:pt x="440" y="1079"/>
                </a:cubicBezTo>
                <a:cubicBezTo>
                  <a:pt x="440" y="1072"/>
                  <a:pt x="440" y="1072"/>
                  <a:pt x="440" y="1072"/>
                </a:cubicBezTo>
                <a:moveTo>
                  <a:pt x="455" y="1072"/>
                </a:moveTo>
                <a:cubicBezTo>
                  <a:pt x="448" y="1072"/>
                  <a:pt x="448" y="1072"/>
                  <a:pt x="448" y="1072"/>
                </a:cubicBezTo>
                <a:cubicBezTo>
                  <a:pt x="448" y="1079"/>
                  <a:pt x="448" y="1079"/>
                  <a:pt x="448" y="1079"/>
                </a:cubicBezTo>
                <a:cubicBezTo>
                  <a:pt x="455" y="1079"/>
                  <a:pt x="455" y="1079"/>
                  <a:pt x="455" y="1079"/>
                </a:cubicBezTo>
                <a:cubicBezTo>
                  <a:pt x="455" y="1072"/>
                  <a:pt x="455" y="1072"/>
                  <a:pt x="455" y="1072"/>
                </a:cubicBezTo>
                <a:moveTo>
                  <a:pt x="470" y="1072"/>
                </a:moveTo>
                <a:cubicBezTo>
                  <a:pt x="463" y="1072"/>
                  <a:pt x="463" y="1072"/>
                  <a:pt x="463" y="1072"/>
                </a:cubicBezTo>
                <a:cubicBezTo>
                  <a:pt x="463" y="1079"/>
                  <a:pt x="463" y="1079"/>
                  <a:pt x="463" y="1079"/>
                </a:cubicBezTo>
                <a:cubicBezTo>
                  <a:pt x="470" y="1079"/>
                  <a:pt x="470" y="1079"/>
                  <a:pt x="470" y="1079"/>
                </a:cubicBezTo>
                <a:cubicBezTo>
                  <a:pt x="470" y="1072"/>
                  <a:pt x="470" y="1072"/>
                  <a:pt x="470" y="1072"/>
                </a:cubicBezTo>
                <a:moveTo>
                  <a:pt x="485" y="1072"/>
                </a:moveTo>
                <a:cubicBezTo>
                  <a:pt x="478" y="1072"/>
                  <a:pt x="478" y="1072"/>
                  <a:pt x="478" y="1072"/>
                </a:cubicBezTo>
                <a:cubicBezTo>
                  <a:pt x="478" y="1079"/>
                  <a:pt x="478" y="1079"/>
                  <a:pt x="478" y="1079"/>
                </a:cubicBezTo>
                <a:cubicBezTo>
                  <a:pt x="485" y="1079"/>
                  <a:pt x="485" y="1079"/>
                  <a:pt x="485" y="1079"/>
                </a:cubicBezTo>
                <a:cubicBezTo>
                  <a:pt x="485" y="1072"/>
                  <a:pt x="485" y="1072"/>
                  <a:pt x="485" y="1072"/>
                </a:cubicBezTo>
                <a:moveTo>
                  <a:pt x="499" y="1072"/>
                </a:moveTo>
                <a:cubicBezTo>
                  <a:pt x="492" y="1072"/>
                  <a:pt x="492" y="1072"/>
                  <a:pt x="492" y="1072"/>
                </a:cubicBezTo>
                <a:cubicBezTo>
                  <a:pt x="492" y="1079"/>
                  <a:pt x="492" y="1079"/>
                  <a:pt x="492" y="1079"/>
                </a:cubicBezTo>
                <a:cubicBezTo>
                  <a:pt x="499" y="1079"/>
                  <a:pt x="499" y="1079"/>
                  <a:pt x="499" y="1079"/>
                </a:cubicBezTo>
                <a:cubicBezTo>
                  <a:pt x="499" y="1072"/>
                  <a:pt x="499" y="1072"/>
                  <a:pt x="499" y="1072"/>
                </a:cubicBezTo>
                <a:moveTo>
                  <a:pt x="263" y="1058"/>
                </a:moveTo>
                <a:cubicBezTo>
                  <a:pt x="256" y="1058"/>
                  <a:pt x="256" y="1058"/>
                  <a:pt x="256" y="1058"/>
                </a:cubicBezTo>
                <a:cubicBezTo>
                  <a:pt x="256" y="1065"/>
                  <a:pt x="256" y="1065"/>
                  <a:pt x="256" y="1065"/>
                </a:cubicBezTo>
                <a:cubicBezTo>
                  <a:pt x="263" y="1065"/>
                  <a:pt x="263" y="1065"/>
                  <a:pt x="263" y="1065"/>
                </a:cubicBezTo>
                <a:cubicBezTo>
                  <a:pt x="263" y="1058"/>
                  <a:pt x="263" y="1058"/>
                  <a:pt x="263" y="1058"/>
                </a:cubicBezTo>
                <a:moveTo>
                  <a:pt x="278" y="1058"/>
                </a:moveTo>
                <a:cubicBezTo>
                  <a:pt x="271" y="1058"/>
                  <a:pt x="271" y="1058"/>
                  <a:pt x="271" y="1058"/>
                </a:cubicBezTo>
                <a:cubicBezTo>
                  <a:pt x="271" y="1065"/>
                  <a:pt x="271" y="1065"/>
                  <a:pt x="271" y="1065"/>
                </a:cubicBezTo>
                <a:cubicBezTo>
                  <a:pt x="278" y="1065"/>
                  <a:pt x="278" y="1065"/>
                  <a:pt x="278" y="1065"/>
                </a:cubicBezTo>
                <a:cubicBezTo>
                  <a:pt x="278" y="1058"/>
                  <a:pt x="278" y="1058"/>
                  <a:pt x="278" y="1058"/>
                </a:cubicBezTo>
                <a:moveTo>
                  <a:pt x="293" y="1058"/>
                </a:moveTo>
                <a:cubicBezTo>
                  <a:pt x="286" y="1058"/>
                  <a:pt x="286" y="1058"/>
                  <a:pt x="286" y="1058"/>
                </a:cubicBezTo>
                <a:cubicBezTo>
                  <a:pt x="286" y="1065"/>
                  <a:pt x="286" y="1065"/>
                  <a:pt x="286" y="1065"/>
                </a:cubicBezTo>
                <a:cubicBezTo>
                  <a:pt x="293" y="1065"/>
                  <a:pt x="293" y="1065"/>
                  <a:pt x="293" y="1065"/>
                </a:cubicBezTo>
                <a:cubicBezTo>
                  <a:pt x="293" y="1058"/>
                  <a:pt x="293" y="1058"/>
                  <a:pt x="293" y="1058"/>
                </a:cubicBezTo>
                <a:moveTo>
                  <a:pt x="308" y="1058"/>
                </a:moveTo>
                <a:cubicBezTo>
                  <a:pt x="301" y="1058"/>
                  <a:pt x="301" y="1058"/>
                  <a:pt x="301" y="1058"/>
                </a:cubicBezTo>
                <a:cubicBezTo>
                  <a:pt x="301" y="1065"/>
                  <a:pt x="301" y="1065"/>
                  <a:pt x="301" y="1065"/>
                </a:cubicBezTo>
                <a:cubicBezTo>
                  <a:pt x="308" y="1065"/>
                  <a:pt x="308" y="1065"/>
                  <a:pt x="308" y="1065"/>
                </a:cubicBezTo>
                <a:cubicBezTo>
                  <a:pt x="308" y="1058"/>
                  <a:pt x="308" y="1058"/>
                  <a:pt x="308" y="1058"/>
                </a:cubicBezTo>
                <a:moveTo>
                  <a:pt x="322" y="1058"/>
                </a:moveTo>
                <a:cubicBezTo>
                  <a:pt x="315" y="1058"/>
                  <a:pt x="315" y="1058"/>
                  <a:pt x="315" y="1058"/>
                </a:cubicBezTo>
                <a:cubicBezTo>
                  <a:pt x="315" y="1065"/>
                  <a:pt x="315" y="1065"/>
                  <a:pt x="315" y="1065"/>
                </a:cubicBezTo>
                <a:cubicBezTo>
                  <a:pt x="322" y="1065"/>
                  <a:pt x="322" y="1065"/>
                  <a:pt x="322" y="1065"/>
                </a:cubicBezTo>
                <a:cubicBezTo>
                  <a:pt x="322" y="1058"/>
                  <a:pt x="322" y="1058"/>
                  <a:pt x="322" y="1058"/>
                </a:cubicBezTo>
                <a:moveTo>
                  <a:pt x="337" y="1058"/>
                </a:moveTo>
                <a:cubicBezTo>
                  <a:pt x="330" y="1058"/>
                  <a:pt x="330" y="1058"/>
                  <a:pt x="330" y="1058"/>
                </a:cubicBezTo>
                <a:cubicBezTo>
                  <a:pt x="330" y="1065"/>
                  <a:pt x="330" y="1065"/>
                  <a:pt x="330" y="1065"/>
                </a:cubicBezTo>
                <a:cubicBezTo>
                  <a:pt x="337" y="1065"/>
                  <a:pt x="337" y="1065"/>
                  <a:pt x="337" y="1065"/>
                </a:cubicBezTo>
                <a:cubicBezTo>
                  <a:pt x="337" y="1058"/>
                  <a:pt x="337" y="1058"/>
                  <a:pt x="337" y="1058"/>
                </a:cubicBezTo>
                <a:moveTo>
                  <a:pt x="352" y="1058"/>
                </a:moveTo>
                <a:cubicBezTo>
                  <a:pt x="345" y="1058"/>
                  <a:pt x="345" y="1058"/>
                  <a:pt x="345" y="1058"/>
                </a:cubicBezTo>
                <a:cubicBezTo>
                  <a:pt x="345" y="1065"/>
                  <a:pt x="345" y="1065"/>
                  <a:pt x="345" y="1065"/>
                </a:cubicBezTo>
                <a:cubicBezTo>
                  <a:pt x="352" y="1065"/>
                  <a:pt x="352" y="1065"/>
                  <a:pt x="352" y="1065"/>
                </a:cubicBezTo>
                <a:cubicBezTo>
                  <a:pt x="352" y="1058"/>
                  <a:pt x="352" y="1058"/>
                  <a:pt x="352" y="1058"/>
                </a:cubicBezTo>
                <a:moveTo>
                  <a:pt x="367" y="1058"/>
                </a:moveTo>
                <a:cubicBezTo>
                  <a:pt x="360" y="1058"/>
                  <a:pt x="360" y="1058"/>
                  <a:pt x="360" y="1058"/>
                </a:cubicBezTo>
                <a:cubicBezTo>
                  <a:pt x="360" y="1065"/>
                  <a:pt x="360" y="1065"/>
                  <a:pt x="360" y="1065"/>
                </a:cubicBezTo>
                <a:cubicBezTo>
                  <a:pt x="367" y="1065"/>
                  <a:pt x="367" y="1065"/>
                  <a:pt x="367" y="1065"/>
                </a:cubicBezTo>
                <a:cubicBezTo>
                  <a:pt x="367" y="1058"/>
                  <a:pt x="367" y="1058"/>
                  <a:pt x="367" y="1058"/>
                </a:cubicBezTo>
                <a:moveTo>
                  <a:pt x="381" y="1058"/>
                </a:moveTo>
                <a:cubicBezTo>
                  <a:pt x="374" y="1058"/>
                  <a:pt x="374" y="1058"/>
                  <a:pt x="374" y="1058"/>
                </a:cubicBezTo>
                <a:cubicBezTo>
                  <a:pt x="374" y="1065"/>
                  <a:pt x="374" y="1065"/>
                  <a:pt x="374" y="1065"/>
                </a:cubicBezTo>
                <a:cubicBezTo>
                  <a:pt x="381" y="1065"/>
                  <a:pt x="381" y="1065"/>
                  <a:pt x="381" y="1065"/>
                </a:cubicBezTo>
                <a:cubicBezTo>
                  <a:pt x="381" y="1058"/>
                  <a:pt x="381" y="1058"/>
                  <a:pt x="381" y="1058"/>
                </a:cubicBezTo>
                <a:moveTo>
                  <a:pt x="396" y="1058"/>
                </a:moveTo>
                <a:cubicBezTo>
                  <a:pt x="389" y="1058"/>
                  <a:pt x="389" y="1058"/>
                  <a:pt x="389" y="1058"/>
                </a:cubicBezTo>
                <a:cubicBezTo>
                  <a:pt x="389" y="1065"/>
                  <a:pt x="389" y="1065"/>
                  <a:pt x="389" y="1065"/>
                </a:cubicBezTo>
                <a:cubicBezTo>
                  <a:pt x="396" y="1065"/>
                  <a:pt x="396" y="1065"/>
                  <a:pt x="396" y="1065"/>
                </a:cubicBezTo>
                <a:cubicBezTo>
                  <a:pt x="396" y="1058"/>
                  <a:pt x="396" y="1058"/>
                  <a:pt x="396" y="1058"/>
                </a:cubicBezTo>
                <a:moveTo>
                  <a:pt x="411" y="1058"/>
                </a:moveTo>
                <a:cubicBezTo>
                  <a:pt x="404" y="1058"/>
                  <a:pt x="404" y="1058"/>
                  <a:pt x="404" y="1058"/>
                </a:cubicBezTo>
                <a:cubicBezTo>
                  <a:pt x="404" y="1065"/>
                  <a:pt x="404" y="1065"/>
                  <a:pt x="404" y="1065"/>
                </a:cubicBezTo>
                <a:cubicBezTo>
                  <a:pt x="411" y="1065"/>
                  <a:pt x="411" y="1065"/>
                  <a:pt x="411" y="1065"/>
                </a:cubicBezTo>
                <a:cubicBezTo>
                  <a:pt x="411" y="1058"/>
                  <a:pt x="411" y="1058"/>
                  <a:pt x="411" y="1058"/>
                </a:cubicBezTo>
                <a:moveTo>
                  <a:pt x="426" y="1058"/>
                </a:moveTo>
                <a:cubicBezTo>
                  <a:pt x="419" y="1058"/>
                  <a:pt x="419" y="1058"/>
                  <a:pt x="419" y="1058"/>
                </a:cubicBezTo>
                <a:cubicBezTo>
                  <a:pt x="419" y="1065"/>
                  <a:pt x="419" y="1065"/>
                  <a:pt x="419" y="1065"/>
                </a:cubicBezTo>
                <a:cubicBezTo>
                  <a:pt x="426" y="1065"/>
                  <a:pt x="426" y="1065"/>
                  <a:pt x="426" y="1065"/>
                </a:cubicBezTo>
                <a:cubicBezTo>
                  <a:pt x="426" y="1058"/>
                  <a:pt x="426" y="1058"/>
                  <a:pt x="426" y="1058"/>
                </a:cubicBezTo>
                <a:moveTo>
                  <a:pt x="440" y="1058"/>
                </a:moveTo>
                <a:cubicBezTo>
                  <a:pt x="433" y="1058"/>
                  <a:pt x="433" y="1058"/>
                  <a:pt x="433" y="1058"/>
                </a:cubicBezTo>
                <a:cubicBezTo>
                  <a:pt x="433" y="1065"/>
                  <a:pt x="433" y="1065"/>
                  <a:pt x="433" y="1065"/>
                </a:cubicBezTo>
                <a:cubicBezTo>
                  <a:pt x="440" y="1065"/>
                  <a:pt x="440" y="1065"/>
                  <a:pt x="440" y="1065"/>
                </a:cubicBezTo>
                <a:cubicBezTo>
                  <a:pt x="440" y="1058"/>
                  <a:pt x="440" y="1058"/>
                  <a:pt x="440" y="1058"/>
                </a:cubicBezTo>
                <a:moveTo>
                  <a:pt x="455" y="1058"/>
                </a:moveTo>
                <a:cubicBezTo>
                  <a:pt x="448" y="1058"/>
                  <a:pt x="448" y="1058"/>
                  <a:pt x="448" y="1058"/>
                </a:cubicBezTo>
                <a:cubicBezTo>
                  <a:pt x="448" y="1065"/>
                  <a:pt x="448" y="1065"/>
                  <a:pt x="448" y="1065"/>
                </a:cubicBezTo>
                <a:cubicBezTo>
                  <a:pt x="455" y="1065"/>
                  <a:pt x="455" y="1065"/>
                  <a:pt x="455" y="1065"/>
                </a:cubicBezTo>
                <a:cubicBezTo>
                  <a:pt x="455" y="1058"/>
                  <a:pt x="455" y="1058"/>
                  <a:pt x="455" y="1058"/>
                </a:cubicBezTo>
                <a:moveTo>
                  <a:pt x="470" y="1058"/>
                </a:moveTo>
                <a:cubicBezTo>
                  <a:pt x="463" y="1058"/>
                  <a:pt x="463" y="1058"/>
                  <a:pt x="463" y="1058"/>
                </a:cubicBezTo>
                <a:cubicBezTo>
                  <a:pt x="463" y="1065"/>
                  <a:pt x="463" y="1065"/>
                  <a:pt x="463" y="1065"/>
                </a:cubicBezTo>
                <a:cubicBezTo>
                  <a:pt x="470" y="1065"/>
                  <a:pt x="470" y="1065"/>
                  <a:pt x="470" y="1065"/>
                </a:cubicBezTo>
                <a:cubicBezTo>
                  <a:pt x="470" y="1058"/>
                  <a:pt x="470" y="1058"/>
                  <a:pt x="470" y="1058"/>
                </a:cubicBezTo>
                <a:moveTo>
                  <a:pt x="485" y="1058"/>
                </a:moveTo>
                <a:cubicBezTo>
                  <a:pt x="478" y="1058"/>
                  <a:pt x="478" y="1058"/>
                  <a:pt x="478" y="1058"/>
                </a:cubicBezTo>
                <a:cubicBezTo>
                  <a:pt x="478" y="1065"/>
                  <a:pt x="478" y="1065"/>
                  <a:pt x="478" y="1065"/>
                </a:cubicBezTo>
                <a:cubicBezTo>
                  <a:pt x="485" y="1065"/>
                  <a:pt x="485" y="1065"/>
                  <a:pt x="485" y="1065"/>
                </a:cubicBezTo>
                <a:cubicBezTo>
                  <a:pt x="485" y="1058"/>
                  <a:pt x="485" y="1058"/>
                  <a:pt x="485" y="1058"/>
                </a:cubicBezTo>
                <a:moveTo>
                  <a:pt x="293" y="1043"/>
                </a:moveTo>
                <a:cubicBezTo>
                  <a:pt x="286" y="1043"/>
                  <a:pt x="286" y="1043"/>
                  <a:pt x="286" y="1043"/>
                </a:cubicBezTo>
                <a:cubicBezTo>
                  <a:pt x="286" y="1050"/>
                  <a:pt x="286" y="1050"/>
                  <a:pt x="286" y="1050"/>
                </a:cubicBezTo>
                <a:cubicBezTo>
                  <a:pt x="293" y="1050"/>
                  <a:pt x="293" y="1050"/>
                  <a:pt x="293" y="1050"/>
                </a:cubicBezTo>
                <a:cubicBezTo>
                  <a:pt x="293" y="1043"/>
                  <a:pt x="293" y="1043"/>
                  <a:pt x="293" y="1043"/>
                </a:cubicBezTo>
                <a:moveTo>
                  <a:pt x="308" y="1043"/>
                </a:moveTo>
                <a:cubicBezTo>
                  <a:pt x="301" y="1043"/>
                  <a:pt x="301" y="1043"/>
                  <a:pt x="301" y="1043"/>
                </a:cubicBezTo>
                <a:cubicBezTo>
                  <a:pt x="301" y="1050"/>
                  <a:pt x="301" y="1050"/>
                  <a:pt x="301" y="1050"/>
                </a:cubicBezTo>
                <a:cubicBezTo>
                  <a:pt x="308" y="1050"/>
                  <a:pt x="308" y="1050"/>
                  <a:pt x="308" y="1050"/>
                </a:cubicBezTo>
                <a:cubicBezTo>
                  <a:pt x="308" y="1043"/>
                  <a:pt x="308" y="1043"/>
                  <a:pt x="308" y="1043"/>
                </a:cubicBezTo>
                <a:moveTo>
                  <a:pt x="322" y="1043"/>
                </a:moveTo>
                <a:cubicBezTo>
                  <a:pt x="315" y="1043"/>
                  <a:pt x="315" y="1043"/>
                  <a:pt x="315" y="1043"/>
                </a:cubicBezTo>
                <a:cubicBezTo>
                  <a:pt x="315" y="1050"/>
                  <a:pt x="315" y="1050"/>
                  <a:pt x="315" y="1050"/>
                </a:cubicBezTo>
                <a:cubicBezTo>
                  <a:pt x="322" y="1050"/>
                  <a:pt x="322" y="1050"/>
                  <a:pt x="322" y="1050"/>
                </a:cubicBezTo>
                <a:cubicBezTo>
                  <a:pt x="322" y="1043"/>
                  <a:pt x="322" y="1043"/>
                  <a:pt x="322" y="1043"/>
                </a:cubicBezTo>
                <a:moveTo>
                  <a:pt x="337" y="1043"/>
                </a:moveTo>
                <a:cubicBezTo>
                  <a:pt x="330" y="1043"/>
                  <a:pt x="330" y="1043"/>
                  <a:pt x="330" y="1043"/>
                </a:cubicBezTo>
                <a:cubicBezTo>
                  <a:pt x="330" y="1050"/>
                  <a:pt x="330" y="1050"/>
                  <a:pt x="330" y="1050"/>
                </a:cubicBezTo>
                <a:cubicBezTo>
                  <a:pt x="337" y="1050"/>
                  <a:pt x="337" y="1050"/>
                  <a:pt x="337" y="1050"/>
                </a:cubicBezTo>
                <a:cubicBezTo>
                  <a:pt x="337" y="1043"/>
                  <a:pt x="337" y="1043"/>
                  <a:pt x="337" y="1043"/>
                </a:cubicBezTo>
                <a:moveTo>
                  <a:pt x="352" y="1043"/>
                </a:moveTo>
                <a:cubicBezTo>
                  <a:pt x="345" y="1043"/>
                  <a:pt x="345" y="1043"/>
                  <a:pt x="345" y="1043"/>
                </a:cubicBezTo>
                <a:cubicBezTo>
                  <a:pt x="345" y="1050"/>
                  <a:pt x="345" y="1050"/>
                  <a:pt x="345" y="1050"/>
                </a:cubicBezTo>
                <a:cubicBezTo>
                  <a:pt x="352" y="1050"/>
                  <a:pt x="352" y="1050"/>
                  <a:pt x="352" y="1050"/>
                </a:cubicBezTo>
                <a:cubicBezTo>
                  <a:pt x="352" y="1043"/>
                  <a:pt x="352" y="1043"/>
                  <a:pt x="352" y="1043"/>
                </a:cubicBezTo>
                <a:moveTo>
                  <a:pt x="367" y="1043"/>
                </a:moveTo>
                <a:cubicBezTo>
                  <a:pt x="360" y="1043"/>
                  <a:pt x="360" y="1043"/>
                  <a:pt x="360" y="1043"/>
                </a:cubicBezTo>
                <a:cubicBezTo>
                  <a:pt x="360" y="1050"/>
                  <a:pt x="360" y="1050"/>
                  <a:pt x="360" y="1050"/>
                </a:cubicBezTo>
                <a:cubicBezTo>
                  <a:pt x="367" y="1050"/>
                  <a:pt x="367" y="1050"/>
                  <a:pt x="367" y="1050"/>
                </a:cubicBezTo>
                <a:cubicBezTo>
                  <a:pt x="367" y="1043"/>
                  <a:pt x="367" y="1043"/>
                  <a:pt x="367" y="1043"/>
                </a:cubicBezTo>
                <a:moveTo>
                  <a:pt x="381" y="1043"/>
                </a:moveTo>
                <a:cubicBezTo>
                  <a:pt x="374" y="1043"/>
                  <a:pt x="374" y="1043"/>
                  <a:pt x="374" y="1043"/>
                </a:cubicBezTo>
                <a:cubicBezTo>
                  <a:pt x="374" y="1050"/>
                  <a:pt x="374" y="1050"/>
                  <a:pt x="374" y="1050"/>
                </a:cubicBezTo>
                <a:cubicBezTo>
                  <a:pt x="381" y="1050"/>
                  <a:pt x="381" y="1050"/>
                  <a:pt x="381" y="1050"/>
                </a:cubicBezTo>
                <a:cubicBezTo>
                  <a:pt x="381" y="1043"/>
                  <a:pt x="381" y="1043"/>
                  <a:pt x="381" y="1043"/>
                </a:cubicBezTo>
                <a:moveTo>
                  <a:pt x="396" y="1043"/>
                </a:moveTo>
                <a:cubicBezTo>
                  <a:pt x="389" y="1043"/>
                  <a:pt x="389" y="1043"/>
                  <a:pt x="389" y="1043"/>
                </a:cubicBezTo>
                <a:cubicBezTo>
                  <a:pt x="389" y="1050"/>
                  <a:pt x="389" y="1050"/>
                  <a:pt x="389" y="1050"/>
                </a:cubicBezTo>
                <a:cubicBezTo>
                  <a:pt x="396" y="1050"/>
                  <a:pt x="396" y="1050"/>
                  <a:pt x="396" y="1050"/>
                </a:cubicBezTo>
                <a:cubicBezTo>
                  <a:pt x="396" y="1043"/>
                  <a:pt x="396" y="1043"/>
                  <a:pt x="396" y="1043"/>
                </a:cubicBezTo>
                <a:moveTo>
                  <a:pt x="411" y="1043"/>
                </a:moveTo>
                <a:cubicBezTo>
                  <a:pt x="404" y="1043"/>
                  <a:pt x="404" y="1043"/>
                  <a:pt x="404" y="1043"/>
                </a:cubicBezTo>
                <a:cubicBezTo>
                  <a:pt x="404" y="1050"/>
                  <a:pt x="404" y="1050"/>
                  <a:pt x="404" y="1050"/>
                </a:cubicBezTo>
                <a:cubicBezTo>
                  <a:pt x="411" y="1050"/>
                  <a:pt x="411" y="1050"/>
                  <a:pt x="411" y="1050"/>
                </a:cubicBezTo>
                <a:cubicBezTo>
                  <a:pt x="411" y="1043"/>
                  <a:pt x="411" y="1043"/>
                  <a:pt x="411" y="1043"/>
                </a:cubicBezTo>
                <a:moveTo>
                  <a:pt x="426" y="1043"/>
                </a:moveTo>
                <a:cubicBezTo>
                  <a:pt x="419" y="1043"/>
                  <a:pt x="419" y="1043"/>
                  <a:pt x="419" y="1043"/>
                </a:cubicBezTo>
                <a:cubicBezTo>
                  <a:pt x="419" y="1050"/>
                  <a:pt x="419" y="1050"/>
                  <a:pt x="419" y="1050"/>
                </a:cubicBezTo>
                <a:cubicBezTo>
                  <a:pt x="426" y="1050"/>
                  <a:pt x="426" y="1050"/>
                  <a:pt x="426" y="1050"/>
                </a:cubicBezTo>
                <a:cubicBezTo>
                  <a:pt x="426" y="1043"/>
                  <a:pt x="426" y="1043"/>
                  <a:pt x="426" y="1043"/>
                </a:cubicBezTo>
                <a:moveTo>
                  <a:pt x="440" y="1043"/>
                </a:moveTo>
                <a:cubicBezTo>
                  <a:pt x="433" y="1043"/>
                  <a:pt x="433" y="1043"/>
                  <a:pt x="433" y="1043"/>
                </a:cubicBezTo>
                <a:cubicBezTo>
                  <a:pt x="433" y="1050"/>
                  <a:pt x="433" y="1050"/>
                  <a:pt x="433" y="1050"/>
                </a:cubicBezTo>
                <a:cubicBezTo>
                  <a:pt x="440" y="1050"/>
                  <a:pt x="440" y="1050"/>
                  <a:pt x="440" y="1050"/>
                </a:cubicBezTo>
                <a:cubicBezTo>
                  <a:pt x="440" y="1043"/>
                  <a:pt x="440" y="1043"/>
                  <a:pt x="440" y="1043"/>
                </a:cubicBezTo>
                <a:moveTo>
                  <a:pt x="455" y="1043"/>
                </a:moveTo>
                <a:cubicBezTo>
                  <a:pt x="448" y="1043"/>
                  <a:pt x="448" y="1043"/>
                  <a:pt x="448" y="1043"/>
                </a:cubicBezTo>
                <a:cubicBezTo>
                  <a:pt x="448" y="1050"/>
                  <a:pt x="448" y="1050"/>
                  <a:pt x="448" y="1050"/>
                </a:cubicBezTo>
                <a:cubicBezTo>
                  <a:pt x="455" y="1050"/>
                  <a:pt x="455" y="1050"/>
                  <a:pt x="455" y="1050"/>
                </a:cubicBezTo>
                <a:cubicBezTo>
                  <a:pt x="455" y="1043"/>
                  <a:pt x="455" y="1043"/>
                  <a:pt x="455" y="1043"/>
                </a:cubicBezTo>
                <a:moveTo>
                  <a:pt x="337" y="1028"/>
                </a:moveTo>
                <a:cubicBezTo>
                  <a:pt x="330" y="1028"/>
                  <a:pt x="330" y="1028"/>
                  <a:pt x="330" y="1028"/>
                </a:cubicBezTo>
                <a:cubicBezTo>
                  <a:pt x="330" y="1035"/>
                  <a:pt x="330" y="1035"/>
                  <a:pt x="330" y="1035"/>
                </a:cubicBezTo>
                <a:cubicBezTo>
                  <a:pt x="337" y="1035"/>
                  <a:pt x="337" y="1035"/>
                  <a:pt x="337" y="1035"/>
                </a:cubicBezTo>
                <a:cubicBezTo>
                  <a:pt x="337" y="1028"/>
                  <a:pt x="337" y="1028"/>
                  <a:pt x="337" y="1028"/>
                </a:cubicBezTo>
                <a:moveTo>
                  <a:pt x="352" y="1028"/>
                </a:moveTo>
                <a:cubicBezTo>
                  <a:pt x="345" y="1028"/>
                  <a:pt x="345" y="1028"/>
                  <a:pt x="345" y="1028"/>
                </a:cubicBezTo>
                <a:cubicBezTo>
                  <a:pt x="345" y="1035"/>
                  <a:pt x="345" y="1035"/>
                  <a:pt x="345" y="1035"/>
                </a:cubicBezTo>
                <a:cubicBezTo>
                  <a:pt x="352" y="1035"/>
                  <a:pt x="352" y="1035"/>
                  <a:pt x="352" y="1035"/>
                </a:cubicBezTo>
                <a:cubicBezTo>
                  <a:pt x="352" y="1028"/>
                  <a:pt x="352" y="1028"/>
                  <a:pt x="352" y="1028"/>
                </a:cubicBezTo>
                <a:moveTo>
                  <a:pt x="367" y="1028"/>
                </a:moveTo>
                <a:cubicBezTo>
                  <a:pt x="360" y="1028"/>
                  <a:pt x="360" y="1028"/>
                  <a:pt x="360" y="1028"/>
                </a:cubicBezTo>
                <a:cubicBezTo>
                  <a:pt x="360" y="1035"/>
                  <a:pt x="360" y="1035"/>
                  <a:pt x="360" y="1035"/>
                </a:cubicBezTo>
                <a:cubicBezTo>
                  <a:pt x="367" y="1035"/>
                  <a:pt x="367" y="1035"/>
                  <a:pt x="367" y="1035"/>
                </a:cubicBezTo>
                <a:cubicBezTo>
                  <a:pt x="367" y="1028"/>
                  <a:pt x="367" y="1028"/>
                  <a:pt x="367" y="1028"/>
                </a:cubicBezTo>
                <a:moveTo>
                  <a:pt x="381" y="1028"/>
                </a:moveTo>
                <a:cubicBezTo>
                  <a:pt x="374" y="1028"/>
                  <a:pt x="374" y="1028"/>
                  <a:pt x="374" y="1028"/>
                </a:cubicBezTo>
                <a:cubicBezTo>
                  <a:pt x="374" y="1035"/>
                  <a:pt x="374" y="1035"/>
                  <a:pt x="374" y="1035"/>
                </a:cubicBezTo>
                <a:cubicBezTo>
                  <a:pt x="381" y="1035"/>
                  <a:pt x="381" y="1035"/>
                  <a:pt x="381" y="1035"/>
                </a:cubicBezTo>
                <a:cubicBezTo>
                  <a:pt x="381" y="1028"/>
                  <a:pt x="381" y="1028"/>
                  <a:pt x="381" y="1028"/>
                </a:cubicBezTo>
                <a:moveTo>
                  <a:pt x="396" y="1028"/>
                </a:moveTo>
                <a:cubicBezTo>
                  <a:pt x="389" y="1028"/>
                  <a:pt x="389" y="1028"/>
                  <a:pt x="389" y="1028"/>
                </a:cubicBezTo>
                <a:cubicBezTo>
                  <a:pt x="389" y="1035"/>
                  <a:pt x="389" y="1035"/>
                  <a:pt x="389" y="1035"/>
                </a:cubicBezTo>
                <a:cubicBezTo>
                  <a:pt x="396" y="1035"/>
                  <a:pt x="396" y="1035"/>
                  <a:pt x="396" y="1035"/>
                </a:cubicBezTo>
                <a:cubicBezTo>
                  <a:pt x="396" y="1028"/>
                  <a:pt x="396" y="1028"/>
                  <a:pt x="396" y="1028"/>
                </a:cubicBezTo>
                <a:moveTo>
                  <a:pt x="411" y="1028"/>
                </a:moveTo>
                <a:cubicBezTo>
                  <a:pt x="404" y="1028"/>
                  <a:pt x="404" y="1028"/>
                  <a:pt x="404" y="1028"/>
                </a:cubicBezTo>
                <a:cubicBezTo>
                  <a:pt x="404" y="1035"/>
                  <a:pt x="404" y="1035"/>
                  <a:pt x="404" y="1035"/>
                </a:cubicBezTo>
                <a:cubicBezTo>
                  <a:pt x="411" y="1035"/>
                  <a:pt x="411" y="1035"/>
                  <a:pt x="411" y="1035"/>
                </a:cubicBezTo>
                <a:cubicBezTo>
                  <a:pt x="411" y="1028"/>
                  <a:pt x="411" y="1028"/>
                  <a:pt x="411" y="1028"/>
                </a:cubicBezTo>
                <a:moveTo>
                  <a:pt x="109" y="786"/>
                </a:moveTo>
                <a:cubicBezTo>
                  <a:pt x="109" y="769"/>
                  <a:pt x="109" y="769"/>
                  <a:pt x="109" y="769"/>
                </a:cubicBezTo>
                <a:cubicBezTo>
                  <a:pt x="150" y="769"/>
                  <a:pt x="150" y="769"/>
                  <a:pt x="150" y="769"/>
                </a:cubicBezTo>
                <a:cubicBezTo>
                  <a:pt x="150" y="786"/>
                  <a:pt x="150" y="786"/>
                  <a:pt x="150" y="786"/>
                </a:cubicBezTo>
                <a:cubicBezTo>
                  <a:pt x="109" y="786"/>
                  <a:pt x="109" y="786"/>
                  <a:pt x="109" y="786"/>
                </a:cubicBezTo>
                <a:moveTo>
                  <a:pt x="178" y="786"/>
                </a:moveTo>
                <a:cubicBezTo>
                  <a:pt x="174" y="786"/>
                  <a:pt x="170" y="782"/>
                  <a:pt x="170" y="777"/>
                </a:cubicBezTo>
                <a:cubicBezTo>
                  <a:pt x="170" y="773"/>
                  <a:pt x="174" y="769"/>
                  <a:pt x="178" y="769"/>
                </a:cubicBezTo>
                <a:cubicBezTo>
                  <a:pt x="183" y="769"/>
                  <a:pt x="187" y="773"/>
                  <a:pt x="187" y="777"/>
                </a:cubicBezTo>
                <a:cubicBezTo>
                  <a:pt x="187" y="782"/>
                  <a:pt x="183" y="786"/>
                  <a:pt x="178" y="786"/>
                </a:cubicBezTo>
                <a:moveTo>
                  <a:pt x="227" y="786"/>
                </a:moveTo>
                <a:cubicBezTo>
                  <a:pt x="223" y="786"/>
                  <a:pt x="219" y="782"/>
                  <a:pt x="219" y="777"/>
                </a:cubicBezTo>
                <a:cubicBezTo>
                  <a:pt x="219" y="773"/>
                  <a:pt x="223" y="769"/>
                  <a:pt x="227" y="769"/>
                </a:cubicBezTo>
                <a:cubicBezTo>
                  <a:pt x="232" y="769"/>
                  <a:pt x="236" y="773"/>
                  <a:pt x="236" y="777"/>
                </a:cubicBezTo>
                <a:cubicBezTo>
                  <a:pt x="236" y="782"/>
                  <a:pt x="232" y="786"/>
                  <a:pt x="227" y="786"/>
                </a:cubicBezTo>
                <a:moveTo>
                  <a:pt x="256" y="786"/>
                </a:moveTo>
                <a:cubicBezTo>
                  <a:pt x="256" y="769"/>
                  <a:pt x="256" y="769"/>
                  <a:pt x="256" y="769"/>
                </a:cubicBezTo>
                <a:cubicBezTo>
                  <a:pt x="296" y="769"/>
                  <a:pt x="296" y="769"/>
                  <a:pt x="296" y="769"/>
                </a:cubicBezTo>
                <a:cubicBezTo>
                  <a:pt x="296" y="786"/>
                  <a:pt x="296" y="786"/>
                  <a:pt x="296" y="786"/>
                </a:cubicBezTo>
                <a:cubicBezTo>
                  <a:pt x="256" y="786"/>
                  <a:pt x="256" y="786"/>
                  <a:pt x="256" y="786"/>
                </a:cubicBezTo>
                <a:moveTo>
                  <a:pt x="318" y="802"/>
                </a:moveTo>
                <a:cubicBezTo>
                  <a:pt x="318" y="753"/>
                  <a:pt x="318" y="753"/>
                  <a:pt x="318" y="753"/>
                </a:cubicBezTo>
                <a:cubicBezTo>
                  <a:pt x="561" y="753"/>
                  <a:pt x="561" y="753"/>
                  <a:pt x="561" y="753"/>
                </a:cubicBezTo>
                <a:cubicBezTo>
                  <a:pt x="561" y="802"/>
                  <a:pt x="561" y="802"/>
                  <a:pt x="561" y="802"/>
                </a:cubicBezTo>
                <a:cubicBezTo>
                  <a:pt x="318" y="802"/>
                  <a:pt x="318" y="802"/>
                  <a:pt x="318" y="802"/>
                </a:cubicBezTo>
                <a:moveTo>
                  <a:pt x="590" y="802"/>
                </a:moveTo>
                <a:cubicBezTo>
                  <a:pt x="586" y="802"/>
                  <a:pt x="583" y="798"/>
                  <a:pt x="583" y="794"/>
                </a:cubicBezTo>
                <a:cubicBezTo>
                  <a:pt x="583" y="760"/>
                  <a:pt x="583" y="760"/>
                  <a:pt x="583" y="760"/>
                </a:cubicBezTo>
                <a:cubicBezTo>
                  <a:pt x="583" y="756"/>
                  <a:pt x="586" y="753"/>
                  <a:pt x="590" y="753"/>
                </a:cubicBezTo>
                <a:cubicBezTo>
                  <a:pt x="624" y="753"/>
                  <a:pt x="624" y="753"/>
                  <a:pt x="624" y="753"/>
                </a:cubicBezTo>
                <a:cubicBezTo>
                  <a:pt x="628" y="753"/>
                  <a:pt x="632" y="756"/>
                  <a:pt x="632" y="760"/>
                </a:cubicBezTo>
                <a:cubicBezTo>
                  <a:pt x="632" y="794"/>
                  <a:pt x="632" y="794"/>
                  <a:pt x="632" y="794"/>
                </a:cubicBezTo>
                <a:cubicBezTo>
                  <a:pt x="632" y="798"/>
                  <a:pt x="628" y="802"/>
                  <a:pt x="624" y="802"/>
                </a:cubicBezTo>
                <a:cubicBezTo>
                  <a:pt x="590" y="802"/>
                  <a:pt x="590" y="802"/>
                  <a:pt x="590" y="802"/>
                </a:cubicBezTo>
                <a:moveTo>
                  <a:pt x="692" y="689"/>
                </a:moveTo>
                <a:cubicBezTo>
                  <a:pt x="49" y="689"/>
                  <a:pt x="49" y="689"/>
                  <a:pt x="49" y="689"/>
                </a:cubicBezTo>
                <a:cubicBezTo>
                  <a:pt x="49" y="865"/>
                  <a:pt x="49" y="865"/>
                  <a:pt x="49" y="865"/>
                </a:cubicBezTo>
                <a:cubicBezTo>
                  <a:pt x="692" y="865"/>
                  <a:pt x="692" y="865"/>
                  <a:pt x="692" y="865"/>
                </a:cubicBezTo>
                <a:cubicBezTo>
                  <a:pt x="692" y="689"/>
                  <a:pt x="692" y="689"/>
                  <a:pt x="692" y="689"/>
                </a:cubicBezTo>
                <a:moveTo>
                  <a:pt x="316" y="1028"/>
                </a:moveTo>
                <a:cubicBezTo>
                  <a:pt x="333" y="1023"/>
                  <a:pt x="352" y="1020"/>
                  <a:pt x="371" y="1020"/>
                </a:cubicBezTo>
                <a:cubicBezTo>
                  <a:pt x="389" y="1020"/>
                  <a:pt x="408" y="1023"/>
                  <a:pt x="425" y="1028"/>
                </a:cubicBezTo>
                <a:cubicBezTo>
                  <a:pt x="419" y="1028"/>
                  <a:pt x="419" y="1028"/>
                  <a:pt x="419" y="1028"/>
                </a:cubicBezTo>
                <a:cubicBezTo>
                  <a:pt x="419" y="1035"/>
                  <a:pt x="419" y="1035"/>
                  <a:pt x="419" y="1035"/>
                </a:cubicBezTo>
                <a:cubicBezTo>
                  <a:pt x="426" y="1035"/>
                  <a:pt x="426" y="1035"/>
                  <a:pt x="426" y="1035"/>
                </a:cubicBezTo>
                <a:cubicBezTo>
                  <a:pt x="426" y="1028"/>
                  <a:pt x="426" y="1028"/>
                  <a:pt x="426" y="1028"/>
                </a:cubicBezTo>
                <a:cubicBezTo>
                  <a:pt x="428" y="1029"/>
                  <a:pt x="431" y="1030"/>
                  <a:pt x="433" y="1031"/>
                </a:cubicBezTo>
                <a:cubicBezTo>
                  <a:pt x="433" y="1035"/>
                  <a:pt x="433" y="1035"/>
                  <a:pt x="433" y="1035"/>
                </a:cubicBezTo>
                <a:cubicBezTo>
                  <a:pt x="440" y="1035"/>
                  <a:pt x="440" y="1035"/>
                  <a:pt x="440" y="1035"/>
                </a:cubicBezTo>
                <a:cubicBezTo>
                  <a:pt x="440" y="1033"/>
                  <a:pt x="440" y="1033"/>
                  <a:pt x="440" y="1033"/>
                </a:cubicBezTo>
                <a:cubicBezTo>
                  <a:pt x="448" y="1036"/>
                  <a:pt x="456" y="1040"/>
                  <a:pt x="463" y="1044"/>
                </a:cubicBezTo>
                <a:cubicBezTo>
                  <a:pt x="463" y="1050"/>
                  <a:pt x="463" y="1050"/>
                  <a:pt x="463" y="1050"/>
                </a:cubicBezTo>
                <a:cubicBezTo>
                  <a:pt x="470" y="1050"/>
                  <a:pt x="470" y="1050"/>
                  <a:pt x="470" y="1050"/>
                </a:cubicBezTo>
                <a:cubicBezTo>
                  <a:pt x="470" y="1048"/>
                  <a:pt x="470" y="1048"/>
                  <a:pt x="470" y="1048"/>
                </a:cubicBezTo>
                <a:cubicBezTo>
                  <a:pt x="478" y="1052"/>
                  <a:pt x="485" y="1057"/>
                  <a:pt x="492" y="1063"/>
                </a:cubicBezTo>
                <a:cubicBezTo>
                  <a:pt x="492" y="1065"/>
                  <a:pt x="492" y="1065"/>
                  <a:pt x="492" y="1065"/>
                </a:cubicBezTo>
                <a:cubicBezTo>
                  <a:pt x="494" y="1065"/>
                  <a:pt x="494" y="1065"/>
                  <a:pt x="494" y="1065"/>
                </a:cubicBezTo>
                <a:cubicBezTo>
                  <a:pt x="499" y="1068"/>
                  <a:pt x="503" y="1072"/>
                  <a:pt x="507" y="1076"/>
                </a:cubicBezTo>
                <a:cubicBezTo>
                  <a:pt x="507" y="1079"/>
                  <a:pt x="507" y="1079"/>
                  <a:pt x="507" y="1079"/>
                </a:cubicBezTo>
                <a:cubicBezTo>
                  <a:pt x="511" y="1079"/>
                  <a:pt x="511" y="1079"/>
                  <a:pt x="511" y="1079"/>
                </a:cubicBezTo>
                <a:cubicBezTo>
                  <a:pt x="514" y="1083"/>
                  <a:pt x="518" y="1088"/>
                  <a:pt x="522" y="1092"/>
                </a:cubicBezTo>
                <a:cubicBezTo>
                  <a:pt x="522" y="1094"/>
                  <a:pt x="522" y="1094"/>
                  <a:pt x="522" y="1094"/>
                </a:cubicBezTo>
                <a:cubicBezTo>
                  <a:pt x="524" y="1094"/>
                  <a:pt x="524" y="1094"/>
                  <a:pt x="524" y="1094"/>
                </a:cubicBezTo>
                <a:cubicBezTo>
                  <a:pt x="529" y="1101"/>
                  <a:pt x="534" y="1109"/>
                  <a:pt x="539" y="1117"/>
                </a:cubicBezTo>
                <a:cubicBezTo>
                  <a:pt x="537" y="1117"/>
                  <a:pt x="537" y="1117"/>
                  <a:pt x="537" y="1117"/>
                </a:cubicBezTo>
                <a:cubicBezTo>
                  <a:pt x="537" y="1124"/>
                  <a:pt x="537" y="1124"/>
                  <a:pt x="537" y="1124"/>
                </a:cubicBezTo>
                <a:cubicBezTo>
                  <a:pt x="543" y="1124"/>
                  <a:pt x="543" y="1124"/>
                  <a:pt x="543" y="1124"/>
                </a:cubicBezTo>
                <a:cubicBezTo>
                  <a:pt x="547" y="1131"/>
                  <a:pt x="550" y="1138"/>
                  <a:pt x="553" y="1146"/>
                </a:cubicBezTo>
                <a:cubicBezTo>
                  <a:pt x="551" y="1146"/>
                  <a:pt x="551" y="1146"/>
                  <a:pt x="551" y="1146"/>
                </a:cubicBezTo>
                <a:cubicBezTo>
                  <a:pt x="551" y="1153"/>
                  <a:pt x="551" y="1153"/>
                  <a:pt x="551" y="1153"/>
                </a:cubicBezTo>
                <a:cubicBezTo>
                  <a:pt x="556" y="1153"/>
                  <a:pt x="556" y="1153"/>
                  <a:pt x="556" y="1153"/>
                </a:cubicBezTo>
                <a:cubicBezTo>
                  <a:pt x="557" y="1156"/>
                  <a:pt x="557" y="1158"/>
                  <a:pt x="558" y="1161"/>
                </a:cubicBezTo>
                <a:cubicBezTo>
                  <a:pt x="551" y="1161"/>
                  <a:pt x="551" y="1161"/>
                  <a:pt x="551" y="1161"/>
                </a:cubicBezTo>
                <a:cubicBezTo>
                  <a:pt x="551" y="1168"/>
                  <a:pt x="551" y="1168"/>
                  <a:pt x="551" y="1168"/>
                </a:cubicBezTo>
                <a:cubicBezTo>
                  <a:pt x="558" y="1168"/>
                  <a:pt x="558" y="1168"/>
                  <a:pt x="558" y="1168"/>
                </a:cubicBezTo>
                <a:cubicBezTo>
                  <a:pt x="558" y="1161"/>
                  <a:pt x="558" y="1161"/>
                  <a:pt x="558" y="1161"/>
                </a:cubicBezTo>
                <a:cubicBezTo>
                  <a:pt x="563" y="1179"/>
                  <a:pt x="566" y="1197"/>
                  <a:pt x="566" y="1216"/>
                </a:cubicBezTo>
                <a:cubicBezTo>
                  <a:pt x="566" y="1235"/>
                  <a:pt x="563" y="1253"/>
                  <a:pt x="558" y="1271"/>
                </a:cubicBezTo>
                <a:cubicBezTo>
                  <a:pt x="558" y="1264"/>
                  <a:pt x="558" y="1264"/>
                  <a:pt x="558" y="1264"/>
                </a:cubicBezTo>
                <a:cubicBezTo>
                  <a:pt x="551" y="1264"/>
                  <a:pt x="551" y="1264"/>
                  <a:pt x="551" y="1264"/>
                </a:cubicBezTo>
                <a:cubicBezTo>
                  <a:pt x="551" y="1271"/>
                  <a:pt x="551" y="1271"/>
                  <a:pt x="551" y="1271"/>
                </a:cubicBezTo>
                <a:cubicBezTo>
                  <a:pt x="558" y="1271"/>
                  <a:pt x="558" y="1271"/>
                  <a:pt x="558" y="1271"/>
                </a:cubicBezTo>
                <a:cubicBezTo>
                  <a:pt x="557" y="1274"/>
                  <a:pt x="557" y="1276"/>
                  <a:pt x="556" y="1279"/>
                </a:cubicBezTo>
                <a:cubicBezTo>
                  <a:pt x="551" y="1279"/>
                  <a:pt x="551" y="1279"/>
                  <a:pt x="551" y="1279"/>
                </a:cubicBezTo>
                <a:cubicBezTo>
                  <a:pt x="551" y="1286"/>
                  <a:pt x="551" y="1286"/>
                  <a:pt x="551" y="1286"/>
                </a:cubicBezTo>
                <a:cubicBezTo>
                  <a:pt x="553" y="1286"/>
                  <a:pt x="553" y="1286"/>
                  <a:pt x="553" y="1286"/>
                </a:cubicBezTo>
                <a:cubicBezTo>
                  <a:pt x="550" y="1294"/>
                  <a:pt x="547" y="1301"/>
                  <a:pt x="543" y="1308"/>
                </a:cubicBezTo>
                <a:cubicBezTo>
                  <a:pt x="537" y="1308"/>
                  <a:pt x="537" y="1308"/>
                  <a:pt x="537" y="1308"/>
                </a:cubicBezTo>
                <a:cubicBezTo>
                  <a:pt x="537" y="1315"/>
                  <a:pt x="537" y="1315"/>
                  <a:pt x="537" y="1315"/>
                </a:cubicBezTo>
                <a:cubicBezTo>
                  <a:pt x="539" y="1315"/>
                  <a:pt x="539" y="1315"/>
                  <a:pt x="539" y="1315"/>
                </a:cubicBezTo>
                <a:cubicBezTo>
                  <a:pt x="534" y="1323"/>
                  <a:pt x="529" y="1331"/>
                  <a:pt x="524" y="1338"/>
                </a:cubicBezTo>
                <a:cubicBezTo>
                  <a:pt x="522" y="1338"/>
                  <a:pt x="522" y="1338"/>
                  <a:pt x="522" y="1338"/>
                </a:cubicBezTo>
                <a:cubicBezTo>
                  <a:pt x="522" y="1340"/>
                  <a:pt x="522" y="1340"/>
                  <a:pt x="522" y="1340"/>
                </a:cubicBezTo>
                <a:cubicBezTo>
                  <a:pt x="518" y="1344"/>
                  <a:pt x="514" y="1349"/>
                  <a:pt x="511" y="1353"/>
                </a:cubicBezTo>
                <a:cubicBezTo>
                  <a:pt x="507" y="1353"/>
                  <a:pt x="507" y="1353"/>
                  <a:pt x="507" y="1353"/>
                </a:cubicBezTo>
                <a:cubicBezTo>
                  <a:pt x="507" y="1356"/>
                  <a:pt x="507" y="1356"/>
                  <a:pt x="507" y="1356"/>
                </a:cubicBezTo>
                <a:cubicBezTo>
                  <a:pt x="503" y="1360"/>
                  <a:pt x="499" y="1364"/>
                  <a:pt x="494" y="1367"/>
                </a:cubicBezTo>
                <a:cubicBezTo>
                  <a:pt x="492" y="1367"/>
                  <a:pt x="492" y="1367"/>
                  <a:pt x="492" y="1367"/>
                </a:cubicBezTo>
                <a:cubicBezTo>
                  <a:pt x="492" y="1369"/>
                  <a:pt x="492" y="1369"/>
                  <a:pt x="492" y="1369"/>
                </a:cubicBezTo>
                <a:cubicBezTo>
                  <a:pt x="485" y="1375"/>
                  <a:pt x="478" y="1380"/>
                  <a:pt x="470" y="1385"/>
                </a:cubicBezTo>
                <a:cubicBezTo>
                  <a:pt x="470" y="1382"/>
                  <a:pt x="470" y="1382"/>
                  <a:pt x="470" y="1382"/>
                </a:cubicBezTo>
                <a:cubicBezTo>
                  <a:pt x="463" y="1382"/>
                  <a:pt x="463" y="1382"/>
                  <a:pt x="463" y="1382"/>
                </a:cubicBezTo>
                <a:cubicBezTo>
                  <a:pt x="463" y="1388"/>
                  <a:pt x="463" y="1388"/>
                  <a:pt x="463" y="1388"/>
                </a:cubicBezTo>
                <a:cubicBezTo>
                  <a:pt x="456" y="1392"/>
                  <a:pt x="448" y="1396"/>
                  <a:pt x="440" y="1399"/>
                </a:cubicBezTo>
                <a:cubicBezTo>
                  <a:pt x="440" y="1397"/>
                  <a:pt x="440" y="1397"/>
                  <a:pt x="440" y="1397"/>
                </a:cubicBezTo>
                <a:cubicBezTo>
                  <a:pt x="433" y="1397"/>
                  <a:pt x="433" y="1397"/>
                  <a:pt x="433" y="1397"/>
                </a:cubicBezTo>
                <a:cubicBezTo>
                  <a:pt x="433" y="1401"/>
                  <a:pt x="433" y="1401"/>
                  <a:pt x="433" y="1401"/>
                </a:cubicBezTo>
                <a:cubicBezTo>
                  <a:pt x="431" y="1402"/>
                  <a:pt x="428" y="1403"/>
                  <a:pt x="426" y="1404"/>
                </a:cubicBezTo>
                <a:cubicBezTo>
                  <a:pt x="426" y="1397"/>
                  <a:pt x="426" y="1397"/>
                  <a:pt x="426" y="1397"/>
                </a:cubicBezTo>
                <a:cubicBezTo>
                  <a:pt x="419" y="1397"/>
                  <a:pt x="419" y="1397"/>
                  <a:pt x="419" y="1397"/>
                </a:cubicBezTo>
                <a:cubicBezTo>
                  <a:pt x="419" y="1404"/>
                  <a:pt x="419" y="1404"/>
                  <a:pt x="419" y="1404"/>
                </a:cubicBezTo>
                <a:cubicBezTo>
                  <a:pt x="425" y="1404"/>
                  <a:pt x="425" y="1404"/>
                  <a:pt x="425" y="1404"/>
                </a:cubicBezTo>
                <a:cubicBezTo>
                  <a:pt x="408" y="1409"/>
                  <a:pt x="390" y="1412"/>
                  <a:pt x="371" y="1412"/>
                </a:cubicBezTo>
                <a:cubicBezTo>
                  <a:pt x="352" y="1412"/>
                  <a:pt x="333" y="1409"/>
                  <a:pt x="316" y="1404"/>
                </a:cubicBezTo>
                <a:cubicBezTo>
                  <a:pt x="322" y="1404"/>
                  <a:pt x="322" y="1404"/>
                  <a:pt x="322" y="1404"/>
                </a:cubicBezTo>
                <a:cubicBezTo>
                  <a:pt x="322" y="1397"/>
                  <a:pt x="322" y="1397"/>
                  <a:pt x="322" y="1397"/>
                </a:cubicBezTo>
                <a:cubicBezTo>
                  <a:pt x="315" y="1397"/>
                  <a:pt x="315" y="1397"/>
                  <a:pt x="315" y="1397"/>
                </a:cubicBezTo>
                <a:cubicBezTo>
                  <a:pt x="315" y="1404"/>
                  <a:pt x="315" y="1404"/>
                  <a:pt x="315" y="1404"/>
                </a:cubicBezTo>
                <a:cubicBezTo>
                  <a:pt x="313" y="1403"/>
                  <a:pt x="310" y="1402"/>
                  <a:pt x="308" y="1401"/>
                </a:cubicBezTo>
                <a:cubicBezTo>
                  <a:pt x="308" y="1397"/>
                  <a:pt x="308" y="1397"/>
                  <a:pt x="308" y="1397"/>
                </a:cubicBezTo>
                <a:cubicBezTo>
                  <a:pt x="301" y="1397"/>
                  <a:pt x="301" y="1397"/>
                  <a:pt x="301" y="1397"/>
                </a:cubicBezTo>
                <a:cubicBezTo>
                  <a:pt x="301" y="1399"/>
                  <a:pt x="301" y="1399"/>
                  <a:pt x="301" y="1399"/>
                </a:cubicBezTo>
                <a:cubicBezTo>
                  <a:pt x="293" y="1396"/>
                  <a:pt x="285" y="1392"/>
                  <a:pt x="278" y="1388"/>
                </a:cubicBezTo>
                <a:cubicBezTo>
                  <a:pt x="278" y="1382"/>
                  <a:pt x="278" y="1382"/>
                  <a:pt x="278" y="1382"/>
                </a:cubicBezTo>
                <a:cubicBezTo>
                  <a:pt x="271" y="1382"/>
                  <a:pt x="271" y="1382"/>
                  <a:pt x="271" y="1382"/>
                </a:cubicBezTo>
                <a:cubicBezTo>
                  <a:pt x="271" y="1385"/>
                  <a:pt x="271" y="1385"/>
                  <a:pt x="271" y="1385"/>
                </a:cubicBezTo>
                <a:cubicBezTo>
                  <a:pt x="263" y="1380"/>
                  <a:pt x="256" y="1375"/>
                  <a:pt x="249" y="1369"/>
                </a:cubicBezTo>
                <a:cubicBezTo>
                  <a:pt x="249" y="1367"/>
                  <a:pt x="249" y="1367"/>
                  <a:pt x="249" y="1367"/>
                </a:cubicBezTo>
                <a:cubicBezTo>
                  <a:pt x="247" y="1367"/>
                  <a:pt x="247" y="1367"/>
                  <a:pt x="247" y="1367"/>
                </a:cubicBezTo>
                <a:cubicBezTo>
                  <a:pt x="242" y="1364"/>
                  <a:pt x="238" y="1360"/>
                  <a:pt x="234" y="1356"/>
                </a:cubicBezTo>
                <a:cubicBezTo>
                  <a:pt x="234" y="1353"/>
                  <a:pt x="234" y="1353"/>
                  <a:pt x="234" y="1353"/>
                </a:cubicBezTo>
                <a:cubicBezTo>
                  <a:pt x="231" y="1353"/>
                  <a:pt x="231" y="1353"/>
                  <a:pt x="231" y="1353"/>
                </a:cubicBezTo>
                <a:cubicBezTo>
                  <a:pt x="227" y="1349"/>
                  <a:pt x="223" y="1344"/>
                  <a:pt x="219" y="1340"/>
                </a:cubicBezTo>
                <a:cubicBezTo>
                  <a:pt x="219" y="1338"/>
                  <a:pt x="219" y="1338"/>
                  <a:pt x="219" y="1338"/>
                </a:cubicBezTo>
                <a:cubicBezTo>
                  <a:pt x="218" y="1338"/>
                  <a:pt x="218" y="1338"/>
                  <a:pt x="218" y="1338"/>
                </a:cubicBezTo>
                <a:cubicBezTo>
                  <a:pt x="212" y="1331"/>
                  <a:pt x="207" y="1323"/>
                  <a:pt x="202" y="1315"/>
                </a:cubicBezTo>
                <a:cubicBezTo>
                  <a:pt x="204" y="1315"/>
                  <a:pt x="204" y="1315"/>
                  <a:pt x="204" y="1315"/>
                </a:cubicBezTo>
                <a:cubicBezTo>
                  <a:pt x="204" y="1308"/>
                  <a:pt x="204" y="1308"/>
                  <a:pt x="204" y="1308"/>
                </a:cubicBezTo>
                <a:cubicBezTo>
                  <a:pt x="198" y="1308"/>
                  <a:pt x="198" y="1308"/>
                  <a:pt x="198" y="1308"/>
                </a:cubicBezTo>
                <a:cubicBezTo>
                  <a:pt x="194" y="1301"/>
                  <a:pt x="191" y="1294"/>
                  <a:pt x="188" y="1286"/>
                </a:cubicBezTo>
                <a:cubicBezTo>
                  <a:pt x="190" y="1286"/>
                  <a:pt x="190" y="1286"/>
                  <a:pt x="190" y="1286"/>
                </a:cubicBezTo>
                <a:cubicBezTo>
                  <a:pt x="190" y="1279"/>
                  <a:pt x="190" y="1279"/>
                  <a:pt x="190" y="1279"/>
                </a:cubicBezTo>
                <a:cubicBezTo>
                  <a:pt x="185" y="1279"/>
                  <a:pt x="185" y="1279"/>
                  <a:pt x="185" y="1279"/>
                </a:cubicBezTo>
                <a:cubicBezTo>
                  <a:pt x="184" y="1276"/>
                  <a:pt x="184" y="1274"/>
                  <a:pt x="183" y="1271"/>
                </a:cubicBezTo>
                <a:cubicBezTo>
                  <a:pt x="190" y="1271"/>
                  <a:pt x="190" y="1271"/>
                  <a:pt x="190" y="1271"/>
                </a:cubicBezTo>
                <a:cubicBezTo>
                  <a:pt x="190" y="1264"/>
                  <a:pt x="190" y="1264"/>
                  <a:pt x="190" y="1264"/>
                </a:cubicBezTo>
                <a:cubicBezTo>
                  <a:pt x="183" y="1264"/>
                  <a:pt x="183" y="1264"/>
                  <a:pt x="183" y="1264"/>
                </a:cubicBezTo>
                <a:cubicBezTo>
                  <a:pt x="183" y="1271"/>
                  <a:pt x="183" y="1271"/>
                  <a:pt x="183" y="1271"/>
                </a:cubicBezTo>
                <a:cubicBezTo>
                  <a:pt x="178" y="1253"/>
                  <a:pt x="175" y="1235"/>
                  <a:pt x="175" y="1216"/>
                </a:cubicBezTo>
                <a:cubicBezTo>
                  <a:pt x="175" y="1197"/>
                  <a:pt x="178" y="1179"/>
                  <a:pt x="183" y="1161"/>
                </a:cubicBezTo>
                <a:cubicBezTo>
                  <a:pt x="183" y="1168"/>
                  <a:pt x="183" y="1168"/>
                  <a:pt x="183" y="1168"/>
                </a:cubicBezTo>
                <a:cubicBezTo>
                  <a:pt x="190" y="1168"/>
                  <a:pt x="190" y="1168"/>
                  <a:pt x="190" y="1168"/>
                </a:cubicBezTo>
                <a:cubicBezTo>
                  <a:pt x="190" y="1161"/>
                  <a:pt x="190" y="1161"/>
                  <a:pt x="190" y="1161"/>
                </a:cubicBezTo>
                <a:cubicBezTo>
                  <a:pt x="183" y="1161"/>
                  <a:pt x="183" y="1161"/>
                  <a:pt x="183" y="1161"/>
                </a:cubicBezTo>
                <a:cubicBezTo>
                  <a:pt x="184" y="1158"/>
                  <a:pt x="184" y="1156"/>
                  <a:pt x="185" y="1153"/>
                </a:cubicBezTo>
                <a:cubicBezTo>
                  <a:pt x="190" y="1153"/>
                  <a:pt x="190" y="1153"/>
                  <a:pt x="190" y="1153"/>
                </a:cubicBezTo>
                <a:cubicBezTo>
                  <a:pt x="190" y="1146"/>
                  <a:pt x="190" y="1146"/>
                  <a:pt x="190" y="1146"/>
                </a:cubicBezTo>
                <a:cubicBezTo>
                  <a:pt x="188" y="1146"/>
                  <a:pt x="188" y="1146"/>
                  <a:pt x="188" y="1146"/>
                </a:cubicBezTo>
                <a:cubicBezTo>
                  <a:pt x="191" y="1138"/>
                  <a:pt x="194" y="1131"/>
                  <a:pt x="198" y="1124"/>
                </a:cubicBezTo>
                <a:cubicBezTo>
                  <a:pt x="204" y="1124"/>
                  <a:pt x="204" y="1124"/>
                  <a:pt x="204" y="1124"/>
                </a:cubicBezTo>
                <a:cubicBezTo>
                  <a:pt x="204" y="1117"/>
                  <a:pt x="204" y="1117"/>
                  <a:pt x="204" y="1117"/>
                </a:cubicBezTo>
                <a:cubicBezTo>
                  <a:pt x="202" y="1117"/>
                  <a:pt x="202" y="1117"/>
                  <a:pt x="202" y="1117"/>
                </a:cubicBezTo>
                <a:cubicBezTo>
                  <a:pt x="207" y="1109"/>
                  <a:pt x="212" y="1101"/>
                  <a:pt x="218" y="1094"/>
                </a:cubicBezTo>
                <a:cubicBezTo>
                  <a:pt x="219" y="1094"/>
                  <a:pt x="219" y="1094"/>
                  <a:pt x="219" y="1094"/>
                </a:cubicBezTo>
                <a:cubicBezTo>
                  <a:pt x="219" y="1092"/>
                  <a:pt x="219" y="1092"/>
                  <a:pt x="219" y="1092"/>
                </a:cubicBezTo>
                <a:cubicBezTo>
                  <a:pt x="223" y="1088"/>
                  <a:pt x="227" y="1083"/>
                  <a:pt x="231" y="1079"/>
                </a:cubicBezTo>
                <a:cubicBezTo>
                  <a:pt x="234" y="1079"/>
                  <a:pt x="234" y="1079"/>
                  <a:pt x="234" y="1079"/>
                </a:cubicBezTo>
                <a:cubicBezTo>
                  <a:pt x="234" y="1076"/>
                  <a:pt x="234" y="1076"/>
                  <a:pt x="234" y="1076"/>
                </a:cubicBezTo>
                <a:cubicBezTo>
                  <a:pt x="238" y="1072"/>
                  <a:pt x="242" y="1068"/>
                  <a:pt x="247" y="1065"/>
                </a:cubicBezTo>
                <a:cubicBezTo>
                  <a:pt x="249" y="1065"/>
                  <a:pt x="249" y="1065"/>
                  <a:pt x="249" y="1065"/>
                </a:cubicBezTo>
                <a:cubicBezTo>
                  <a:pt x="249" y="1063"/>
                  <a:pt x="249" y="1063"/>
                  <a:pt x="249" y="1063"/>
                </a:cubicBezTo>
                <a:cubicBezTo>
                  <a:pt x="256" y="1057"/>
                  <a:pt x="263" y="1052"/>
                  <a:pt x="271" y="1048"/>
                </a:cubicBezTo>
                <a:cubicBezTo>
                  <a:pt x="271" y="1050"/>
                  <a:pt x="271" y="1050"/>
                  <a:pt x="271" y="1050"/>
                </a:cubicBezTo>
                <a:cubicBezTo>
                  <a:pt x="278" y="1050"/>
                  <a:pt x="278" y="1050"/>
                  <a:pt x="278" y="1050"/>
                </a:cubicBezTo>
                <a:cubicBezTo>
                  <a:pt x="278" y="1044"/>
                  <a:pt x="278" y="1044"/>
                  <a:pt x="278" y="1044"/>
                </a:cubicBezTo>
                <a:cubicBezTo>
                  <a:pt x="285" y="1040"/>
                  <a:pt x="293" y="1036"/>
                  <a:pt x="301" y="1033"/>
                </a:cubicBezTo>
                <a:cubicBezTo>
                  <a:pt x="301" y="1035"/>
                  <a:pt x="301" y="1035"/>
                  <a:pt x="301" y="1035"/>
                </a:cubicBezTo>
                <a:cubicBezTo>
                  <a:pt x="308" y="1035"/>
                  <a:pt x="308" y="1035"/>
                  <a:pt x="308" y="1035"/>
                </a:cubicBezTo>
                <a:cubicBezTo>
                  <a:pt x="308" y="1031"/>
                  <a:pt x="308" y="1031"/>
                  <a:pt x="308" y="1031"/>
                </a:cubicBezTo>
                <a:cubicBezTo>
                  <a:pt x="310" y="1030"/>
                  <a:pt x="313" y="1029"/>
                  <a:pt x="315" y="1028"/>
                </a:cubicBezTo>
                <a:cubicBezTo>
                  <a:pt x="315" y="1035"/>
                  <a:pt x="315" y="1035"/>
                  <a:pt x="315" y="1035"/>
                </a:cubicBezTo>
                <a:cubicBezTo>
                  <a:pt x="322" y="1035"/>
                  <a:pt x="322" y="1035"/>
                  <a:pt x="322" y="1035"/>
                </a:cubicBezTo>
                <a:cubicBezTo>
                  <a:pt x="322" y="1028"/>
                  <a:pt x="322" y="1028"/>
                  <a:pt x="322" y="1028"/>
                </a:cubicBezTo>
                <a:cubicBezTo>
                  <a:pt x="316" y="1028"/>
                  <a:pt x="316" y="1028"/>
                  <a:pt x="316" y="1028"/>
                </a:cubicBezTo>
                <a:moveTo>
                  <a:pt x="41" y="873"/>
                </a:moveTo>
                <a:cubicBezTo>
                  <a:pt x="41" y="681"/>
                  <a:pt x="41" y="681"/>
                  <a:pt x="41" y="681"/>
                </a:cubicBezTo>
                <a:cubicBezTo>
                  <a:pt x="700" y="681"/>
                  <a:pt x="700" y="681"/>
                  <a:pt x="700" y="681"/>
                </a:cubicBezTo>
                <a:cubicBezTo>
                  <a:pt x="700" y="869"/>
                  <a:pt x="700" y="869"/>
                  <a:pt x="700" y="869"/>
                </a:cubicBezTo>
                <a:cubicBezTo>
                  <a:pt x="700" y="873"/>
                  <a:pt x="700" y="873"/>
                  <a:pt x="700" y="873"/>
                </a:cubicBezTo>
                <a:cubicBezTo>
                  <a:pt x="41" y="873"/>
                  <a:pt x="41" y="873"/>
                  <a:pt x="41" y="873"/>
                </a:cubicBezTo>
                <a:moveTo>
                  <a:pt x="45" y="525"/>
                </a:moveTo>
                <a:cubicBezTo>
                  <a:pt x="45" y="341"/>
                  <a:pt x="45" y="341"/>
                  <a:pt x="45" y="341"/>
                </a:cubicBezTo>
                <a:cubicBezTo>
                  <a:pt x="696" y="341"/>
                  <a:pt x="696" y="341"/>
                  <a:pt x="696" y="341"/>
                </a:cubicBezTo>
                <a:cubicBezTo>
                  <a:pt x="696" y="525"/>
                  <a:pt x="696" y="525"/>
                  <a:pt x="696" y="525"/>
                </a:cubicBezTo>
                <a:cubicBezTo>
                  <a:pt x="45" y="525"/>
                  <a:pt x="45" y="525"/>
                  <a:pt x="45" y="525"/>
                </a:cubicBezTo>
                <a:moveTo>
                  <a:pt x="45" y="320"/>
                </a:moveTo>
                <a:cubicBezTo>
                  <a:pt x="45" y="136"/>
                  <a:pt x="45" y="136"/>
                  <a:pt x="45" y="136"/>
                </a:cubicBezTo>
                <a:cubicBezTo>
                  <a:pt x="696" y="136"/>
                  <a:pt x="696" y="136"/>
                  <a:pt x="696" y="136"/>
                </a:cubicBezTo>
                <a:cubicBezTo>
                  <a:pt x="696" y="320"/>
                  <a:pt x="696" y="320"/>
                  <a:pt x="696" y="320"/>
                </a:cubicBezTo>
                <a:cubicBezTo>
                  <a:pt x="45" y="320"/>
                  <a:pt x="45" y="320"/>
                  <a:pt x="45" y="320"/>
                </a:cubicBezTo>
                <a:moveTo>
                  <a:pt x="678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1492"/>
                  <a:pt x="0" y="1492"/>
                  <a:pt x="0" y="1492"/>
                </a:cubicBezTo>
                <a:cubicBezTo>
                  <a:pt x="0" y="1527"/>
                  <a:pt x="28" y="1555"/>
                  <a:pt x="63" y="1555"/>
                </a:cubicBezTo>
                <a:cubicBezTo>
                  <a:pt x="678" y="1555"/>
                  <a:pt x="678" y="1555"/>
                  <a:pt x="678" y="1555"/>
                </a:cubicBezTo>
                <a:cubicBezTo>
                  <a:pt x="713" y="1555"/>
                  <a:pt x="741" y="1527"/>
                  <a:pt x="741" y="1492"/>
                </a:cubicBezTo>
                <a:cubicBezTo>
                  <a:pt x="741" y="62"/>
                  <a:pt x="741" y="62"/>
                  <a:pt x="741" y="62"/>
                </a:cubicBezTo>
                <a:cubicBezTo>
                  <a:pt x="741" y="28"/>
                  <a:pt x="713" y="0"/>
                  <a:pt x="678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6" name="ïṥlîde"/>
          <p:cNvSpPr/>
          <p:nvPr/>
        </p:nvSpPr>
        <p:spPr bwMode="auto">
          <a:xfrm>
            <a:off x="785186" y="2759662"/>
            <a:ext cx="879724" cy="248254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7" name="ïSļiḍe"/>
          <p:cNvSpPr/>
          <p:nvPr/>
        </p:nvSpPr>
        <p:spPr bwMode="auto">
          <a:xfrm>
            <a:off x="785186" y="2759662"/>
            <a:ext cx="879724" cy="2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8" name="íSḻîḑê"/>
          <p:cNvSpPr/>
          <p:nvPr/>
        </p:nvSpPr>
        <p:spPr bwMode="auto">
          <a:xfrm>
            <a:off x="780260" y="3495556"/>
            <a:ext cx="890560" cy="259090"/>
          </a:xfrm>
          <a:custGeom>
            <a:avLst/>
            <a:gdLst>
              <a:gd name="T0" fmla="*/ 898 w 904"/>
              <a:gd name="T1" fmla="*/ 257 h 263"/>
              <a:gd name="T2" fmla="*/ 898 w 904"/>
              <a:gd name="T3" fmla="*/ 257 h 263"/>
              <a:gd name="T4" fmla="*/ 898 w 904"/>
              <a:gd name="T5" fmla="*/ 252 h 263"/>
              <a:gd name="T6" fmla="*/ 898 w 904"/>
              <a:gd name="T7" fmla="*/ 257 h 263"/>
              <a:gd name="T8" fmla="*/ 904 w 904"/>
              <a:gd name="T9" fmla="*/ 257 h 263"/>
              <a:gd name="T10" fmla="*/ 898 w 904"/>
              <a:gd name="T11" fmla="*/ 257 h 263"/>
              <a:gd name="T12" fmla="*/ 10 w 904"/>
              <a:gd name="T13" fmla="*/ 252 h 263"/>
              <a:gd name="T14" fmla="*/ 10 w 904"/>
              <a:gd name="T15" fmla="*/ 11 h 263"/>
              <a:gd name="T16" fmla="*/ 893 w 904"/>
              <a:gd name="T17" fmla="*/ 11 h 263"/>
              <a:gd name="T18" fmla="*/ 893 w 904"/>
              <a:gd name="T19" fmla="*/ 252 h 263"/>
              <a:gd name="T20" fmla="*/ 10 w 904"/>
              <a:gd name="T21" fmla="*/ 252 h 263"/>
              <a:gd name="T22" fmla="*/ 904 w 904"/>
              <a:gd name="T23" fmla="*/ 0 h 263"/>
              <a:gd name="T24" fmla="*/ 0 w 904"/>
              <a:gd name="T25" fmla="*/ 0 h 263"/>
              <a:gd name="T26" fmla="*/ 0 w 904"/>
              <a:gd name="T27" fmla="*/ 263 h 263"/>
              <a:gd name="T28" fmla="*/ 904 w 904"/>
              <a:gd name="T29" fmla="*/ 263 h 263"/>
              <a:gd name="T30" fmla="*/ 904 w 904"/>
              <a:gd name="T31" fmla="*/ 257 h 263"/>
              <a:gd name="T32" fmla="*/ 904 w 904"/>
              <a:gd name="T3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4" h="263">
                <a:moveTo>
                  <a:pt x="898" y="257"/>
                </a:moveTo>
                <a:lnTo>
                  <a:pt x="898" y="257"/>
                </a:lnTo>
                <a:lnTo>
                  <a:pt x="898" y="252"/>
                </a:lnTo>
                <a:lnTo>
                  <a:pt x="898" y="257"/>
                </a:lnTo>
                <a:lnTo>
                  <a:pt x="904" y="257"/>
                </a:lnTo>
                <a:lnTo>
                  <a:pt x="898" y="257"/>
                </a:lnTo>
                <a:close/>
                <a:moveTo>
                  <a:pt x="10" y="252"/>
                </a:moveTo>
                <a:lnTo>
                  <a:pt x="10" y="11"/>
                </a:lnTo>
                <a:lnTo>
                  <a:pt x="893" y="11"/>
                </a:lnTo>
                <a:lnTo>
                  <a:pt x="893" y="252"/>
                </a:lnTo>
                <a:lnTo>
                  <a:pt x="10" y="252"/>
                </a:lnTo>
                <a:close/>
                <a:moveTo>
                  <a:pt x="904" y="0"/>
                </a:moveTo>
                <a:lnTo>
                  <a:pt x="0" y="0"/>
                </a:lnTo>
                <a:lnTo>
                  <a:pt x="0" y="263"/>
                </a:lnTo>
                <a:lnTo>
                  <a:pt x="904" y="263"/>
                </a:lnTo>
                <a:lnTo>
                  <a:pt x="904" y="257"/>
                </a:lnTo>
                <a:lnTo>
                  <a:pt x="904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9" name="íSḷïḓè"/>
          <p:cNvSpPr/>
          <p:nvPr/>
        </p:nvSpPr>
        <p:spPr bwMode="auto">
          <a:xfrm>
            <a:off x="780260" y="3495556"/>
            <a:ext cx="890560" cy="259090"/>
          </a:xfrm>
          <a:custGeom>
            <a:avLst/>
            <a:gdLst>
              <a:gd name="T0" fmla="*/ 898 w 904"/>
              <a:gd name="T1" fmla="*/ 257 h 263"/>
              <a:gd name="T2" fmla="*/ 898 w 904"/>
              <a:gd name="T3" fmla="*/ 257 h 263"/>
              <a:gd name="T4" fmla="*/ 898 w 904"/>
              <a:gd name="T5" fmla="*/ 252 h 263"/>
              <a:gd name="T6" fmla="*/ 898 w 904"/>
              <a:gd name="T7" fmla="*/ 257 h 263"/>
              <a:gd name="T8" fmla="*/ 904 w 904"/>
              <a:gd name="T9" fmla="*/ 257 h 263"/>
              <a:gd name="T10" fmla="*/ 898 w 904"/>
              <a:gd name="T11" fmla="*/ 257 h 263"/>
              <a:gd name="T12" fmla="*/ 10 w 904"/>
              <a:gd name="T13" fmla="*/ 252 h 263"/>
              <a:gd name="T14" fmla="*/ 10 w 904"/>
              <a:gd name="T15" fmla="*/ 11 h 263"/>
              <a:gd name="T16" fmla="*/ 893 w 904"/>
              <a:gd name="T17" fmla="*/ 11 h 263"/>
              <a:gd name="T18" fmla="*/ 893 w 904"/>
              <a:gd name="T19" fmla="*/ 252 h 263"/>
              <a:gd name="T20" fmla="*/ 10 w 904"/>
              <a:gd name="T21" fmla="*/ 252 h 263"/>
              <a:gd name="T22" fmla="*/ 904 w 904"/>
              <a:gd name="T23" fmla="*/ 0 h 263"/>
              <a:gd name="T24" fmla="*/ 0 w 904"/>
              <a:gd name="T25" fmla="*/ 0 h 263"/>
              <a:gd name="T26" fmla="*/ 0 w 904"/>
              <a:gd name="T27" fmla="*/ 263 h 263"/>
              <a:gd name="T28" fmla="*/ 904 w 904"/>
              <a:gd name="T29" fmla="*/ 263 h 263"/>
              <a:gd name="T30" fmla="*/ 904 w 904"/>
              <a:gd name="T31" fmla="*/ 257 h 263"/>
              <a:gd name="T32" fmla="*/ 904 w 904"/>
              <a:gd name="T3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4" h="263">
                <a:moveTo>
                  <a:pt x="898" y="257"/>
                </a:moveTo>
                <a:lnTo>
                  <a:pt x="898" y="257"/>
                </a:lnTo>
                <a:lnTo>
                  <a:pt x="898" y="252"/>
                </a:lnTo>
                <a:lnTo>
                  <a:pt x="898" y="257"/>
                </a:lnTo>
                <a:lnTo>
                  <a:pt x="904" y="257"/>
                </a:lnTo>
                <a:lnTo>
                  <a:pt x="898" y="257"/>
                </a:lnTo>
                <a:moveTo>
                  <a:pt x="10" y="252"/>
                </a:moveTo>
                <a:lnTo>
                  <a:pt x="10" y="11"/>
                </a:lnTo>
                <a:lnTo>
                  <a:pt x="893" y="11"/>
                </a:lnTo>
                <a:lnTo>
                  <a:pt x="893" y="252"/>
                </a:lnTo>
                <a:lnTo>
                  <a:pt x="10" y="252"/>
                </a:lnTo>
                <a:moveTo>
                  <a:pt x="904" y="0"/>
                </a:moveTo>
                <a:lnTo>
                  <a:pt x="0" y="0"/>
                </a:lnTo>
                <a:lnTo>
                  <a:pt x="0" y="263"/>
                </a:lnTo>
                <a:lnTo>
                  <a:pt x="904" y="263"/>
                </a:lnTo>
                <a:lnTo>
                  <a:pt x="904" y="257"/>
                </a:lnTo>
                <a:lnTo>
                  <a:pt x="90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0" name="îṧ1íḍè"/>
          <p:cNvSpPr/>
          <p:nvPr/>
        </p:nvSpPr>
        <p:spPr bwMode="auto">
          <a:xfrm>
            <a:off x="785186" y="3036484"/>
            <a:ext cx="879724" cy="248254"/>
          </a:xfrm>
          <a:custGeom>
            <a:avLst/>
            <a:gdLst>
              <a:gd name="T0" fmla="*/ 41 w 893"/>
              <a:gd name="T1" fmla="*/ 153 h 252"/>
              <a:gd name="T2" fmla="*/ 41 w 893"/>
              <a:gd name="T3" fmla="*/ 97 h 252"/>
              <a:gd name="T4" fmla="*/ 660 w 893"/>
              <a:gd name="T5" fmla="*/ 97 h 252"/>
              <a:gd name="T6" fmla="*/ 660 w 893"/>
              <a:gd name="T7" fmla="*/ 153 h 252"/>
              <a:gd name="T8" fmla="*/ 41 w 893"/>
              <a:gd name="T9" fmla="*/ 153 h 252"/>
              <a:gd name="T10" fmla="*/ 676 w 893"/>
              <a:gd name="T11" fmla="*/ 153 h 252"/>
              <a:gd name="T12" fmla="*/ 676 w 893"/>
              <a:gd name="T13" fmla="*/ 97 h 252"/>
              <a:gd name="T14" fmla="*/ 724 w 893"/>
              <a:gd name="T15" fmla="*/ 97 h 252"/>
              <a:gd name="T16" fmla="*/ 724 w 893"/>
              <a:gd name="T17" fmla="*/ 153 h 252"/>
              <a:gd name="T18" fmla="*/ 676 w 893"/>
              <a:gd name="T19" fmla="*/ 153 h 252"/>
              <a:gd name="T20" fmla="*/ 741 w 893"/>
              <a:gd name="T21" fmla="*/ 153 h 252"/>
              <a:gd name="T22" fmla="*/ 741 w 893"/>
              <a:gd name="T23" fmla="*/ 97 h 252"/>
              <a:gd name="T24" fmla="*/ 789 w 893"/>
              <a:gd name="T25" fmla="*/ 97 h 252"/>
              <a:gd name="T26" fmla="*/ 789 w 893"/>
              <a:gd name="T27" fmla="*/ 153 h 252"/>
              <a:gd name="T28" fmla="*/ 741 w 893"/>
              <a:gd name="T29" fmla="*/ 153 h 252"/>
              <a:gd name="T30" fmla="*/ 804 w 893"/>
              <a:gd name="T31" fmla="*/ 153 h 252"/>
              <a:gd name="T32" fmla="*/ 804 w 893"/>
              <a:gd name="T33" fmla="*/ 97 h 252"/>
              <a:gd name="T34" fmla="*/ 852 w 893"/>
              <a:gd name="T35" fmla="*/ 97 h 252"/>
              <a:gd name="T36" fmla="*/ 852 w 893"/>
              <a:gd name="T37" fmla="*/ 153 h 252"/>
              <a:gd name="T38" fmla="*/ 804 w 893"/>
              <a:gd name="T39" fmla="*/ 153 h 252"/>
              <a:gd name="T40" fmla="*/ 893 w 893"/>
              <a:gd name="T41" fmla="*/ 0 h 252"/>
              <a:gd name="T42" fmla="*/ 0 w 893"/>
              <a:gd name="T43" fmla="*/ 0 h 252"/>
              <a:gd name="T44" fmla="*/ 0 w 893"/>
              <a:gd name="T45" fmla="*/ 252 h 252"/>
              <a:gd name="T46" fmla="*/ 893 w 893"/>
              <a:gd name="T47" fmla="*/ 252 h 252"/>
              <a:gd name="T48" fmla="*/ 893 w 893"/>
              <a:gd name="T4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3" h="252">
                <a:moveTo>
                  <a:pt x="41" y="153"/>
                </a:moveTo>
                <a:lnTo>
                  <a:pt x="41" y="97"/>
                </a:lnTo>
                <a:lnTo>
                  <a:pt x="660" y="97"/>
                </a:lnTo>
                <a:lnTo>
                  <a:pt x="660" y="153"/>
                </a:lnTo>
                <a:lnTo>
                  <a:pt x="41" y="153"/>
                </a:lnTo>
                <a:close/>
                <a:moveTo>
                  <a:pt x="676" y="153"/>
                </a:moveTo>
                <a:lnTo>
                  <a:pt x="676" y="97"/>
                </a:lnTo>
                <a:lnTo>
                  <a:pt x="724" y="97"/>
                </a:lnTo>
                <a:lnTo>
                  <a:pt x="724" y="153"/>
                </a:lnTo>
                <a:lnTo>
                  <a:pt x="676" y="153"/>
                </a:lnTo>
                <a:close/>
                <a:moveTo>
                  <a:pt x="741" y="153"/>
                </a:moveTo>
                <a:lnTo>
                  <a:pt x="741" y="97"/>
                </a:lnTo>
                <a:lnTo>
                  <a:pt x="789" y="97"/>
                </a:lnTo>
                <a:lnTo>
                  <a:pt x="789" y="153"/>
                </a:lnTo>
                <a:lnTo>
                  <a:pt x="741" y="153"/>
                </a:lnTo>
                <a:close/>
                <a:moveTo>
                  <a:pt x="804" y="153"/>
                </a:moveTo>
                <a:lnTo>
                  <a:pt x="804" y="97"/>
                </a:lnTo>
                <a:lnTo>
                  <a:pt x="852" y="97"/>
                </a:lnTo>
                <a:lnTo>
                  <a:pt x="852" y="153"/>
                </a:lnTo>
                <a:lnTo>
                  <a:pt x="804" y="153"/>
                </a:lnTo>
                <a:close/>
                <a:moveTo>
                  <a:pt x="893" y="0"/>
                </a:moveTo>
                <a:lnTo>
                  <a:pt x="0" y="0"/>
                </a:lnTo>
                <a:lnTo>
                  <a:pt x="0" y="252"/>
                </a:lnTo>
                <a:lnTo>
                  <a:pt x="893" y="252"/>
                </a:lnTo>
                <a:lnTo>
                  <a:pt x="89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1" name="îş1ïde"/>
          <p:cNvSpPr/>
          <p:nvPr/>
        </p:nvSpPr>
        <p:spPr bwMode="auto">
          <a:xfrm>
            <a:off x="785186" y="3036484"/>
            <a:ext cx="879724" cy="248254"/>
          </a:xfrm>
          <a:custGeom>
            <a:avLst/>
            <a:gdLst>
              <a:gd name="T0" fmla="*/ 41 w 893"/>
              <a:gd name="T1" fmla="*/ 153 h 252"/>
              <a:gd name="T2" fmla="*/ 41 w 893"/>
              <a:gd name="T3" fmla="*/ 97 h 252"/>
              <a:gd name="T4" fmla="*/ 660 w 893"/>
              <a:gd name="T5" fmla="*/ 97 h 252"/>
              <a:gd name="T6" fmla="*/ 660 w 893"/>
              <a:gd name="T7" fmla="*/ 153 h 252"/>
              <a:gd name="T8" fmla="*/ 41 w 893"/>
              <a:gd name="T9" fmla="*/ 153 h 252"/>
              <a:gd name="T10" fmla="*/ 676 w 893"/>
              <a:gd name="T11" fmla="*/ 153 h 252"/>
              <a:gd name="T12" fmla="*/ 676 w 893"/>
              <a:gd name="T13" fmla="*/ 97 h 252"/>
              <a:gd name="T14" fmla="*/ 724 w 893"/>
              <a:gd name="T15" fmla="*/ 97 h 252"/>
              <a:gd name="T16" fmla="*/ 724 w 893"/>
              <a:gd name="T17" fmla="*/ 153 h 252"/>
              <a:gd name="T18" fmla="*/ 676 w 893"/>
              <a:gd name="T19" fmla="*/ 153 h 252"/>
              <a:gd name="T20" fmla="*/ 741 w 893"/>
              <a:gd name="T21" fmla="*/ 153 h 252"/>
              <a:gd name="T22" fmla="*/ 741 w 893"/>
              <a:gd name="T23" fmla="*/ 97 h 252"/>
              <a:gd name="T24" fmla="*/ 789 w 893"/>
              <a:gd name="T25" fmla="*/ 97 h 252"/>
              <a:gd name="T26" fmla="*/ 789 w 893"/>
              <a:gd name="T27" fmla="*/ 153 h 252"/>
              <a:gd name="T28" fmla="*/ 741 w 893"/>
              <a:gd name="T29" fmla="*/ 153 h 252"/>
              <a:gd name="T30" fmla="*/ 804 w 893"/>
              <a:gd name="T31" fmla="*/ 153 h 252"/>
              <a:gd name="T32" fmla="*/ 804 w 893"/>
              <a:gd name="T33" fmla="*/ 97 h 252"/>
              <a:gd name="T34" fmla="*/ 852 w 893"/>
              <a:gd name="T35" fmla="*/ 97 h 252"/>
              <a:gd name="T36" fmla="*/ 852 w 893"/>
              <a:gd name="T37" fmla="*/ 153 h 252"/>
              <a:gd name="T38" fmla="*/ 804 w 893"/>
              <a:gd name="T39" fmla="*/ 153 h 252"/>
              <a:gd name="T40" fmla="*/ 893 w 893"/>
              <a:gd name="T41" fmla="*/ 0 h 252"/>
              <a:gd name="T42" fmla="*/ 0 w 893"/>
              <a:gd name="T43" fmla="*/ 0 h 252"/>
              <a:gd name="T44" fmla="*/ 0 w 893"/>
              <a:gd name="T45" fmla="*/ 252 h 252"/>
              <a:gd name="T46" fmla="*/ 893 w 893"/>
              <a:gd name="T47" fmla="*/ 252 h 252"/>
              <a:gd name="T48" fmla="*/ 893 w 893"/>
              <a:gd name="T4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3" h="252">
                <a:moveTo>
                  <a:pt x="41" y="153"/>
                </a:moveTo>
                <a:lnTo>
                  <a:pt x="41" y="97"/>
                </a:lnTo>
                <a:lnTo>
                  <a:pt x="660" y="97"/>
                </a:lnTo>
                <a:lnTo>
                  <a:pt x="660" y="153"/>
                </a:lnTo>
                <a:lnTo>
                  <a:pt x="41" y="153"/>
                </a:lnTo>
                <a:moveTo>
                  <a:pt x="676" y="153"/>
                </a:moveTo>
                <a:lnTo>
                  <a:pt x="676" y="97"/>
                </a:lnTo>
                <a:lnTo>
                  <a:pt x="724" y="97"/>
                </a:lnTo>
                <a:lnTo>
                  <a:pt x="724" y="153"/>
                </a:lnTo>
                <a:lnTo>
                  <a:pt x="676" y="153"/>
                </a:lnTo>
                <a:moveTo>
                  <a:pt x="741" y="153"/>
                </a:moveTo>
                <a:lnTo>
                  <a:pt x="741" y="97"/>
                </a:lnTo>
                <a:lnTo>
                  <a:pt x="789" y="97"/>
                </a:lnTo>
                <a:lnTo>
                  <a:pt x="789" y="153"/>
                </a:lnTo>
                <a:lnTo>
                  <a:pt x="741" y="153"/>
                </a:lnTo>
                <a:moveTo>
                  <a:pt x="804" y="153"/>
                </a:moveTo>
                <a:lnTo>
                  <a:pt x="804" y="97"/>
                </a:lnTo>
                <a:lnTo>
                  <a:pt x="852" y="97"/>
                </a:lnTo>
                <a:lnTo>
                  <a:pt x="852" y="153"/>
                </a:lnTo>
                <a:lnTo>
                  <a:pt x="804" y="153"/>
                </a:lnTo>
                <a:moveTo>
                  <a:pt x="893" y="0"/>
                </a:moveTo>
                <a:lnTo>
                  <a:pt x="0" y="0"/>
                </a:lnTo>
                <a:lnTo>
                  <a:pt x="0" y="252"/>
                </a:lnTo>
                <a:lnTo>
                  <a:pt x="893" y="252"/>
                </a:lnTo>
                <a:lnTo>
                  <a:pt x="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2" name="ïṣḷïḋê"/>
          <p:cNvSpPr/>
          <p:nvPr/>
        </p:nvSpPr>
        <p:spPr bwMode="auto">
          <a:xfrm>
            <a:off x="825576" y="3132042"/>
            <a:ext cx="609797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3" name="isḻíḋè"/>
          <p:cNvSpPr/>
          <p:nvPr/>
        </p:nvSpPr>
        <p:spPr bwMode="auto">
          <a:xfrm>
            <a:off x="825576" y="3132042"/>
            <a:ext cx="609797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4" name="ïS1iḑê"/>
          <p:cNvSpPr/>
          <p:nvPr/>
        </p:nvSpPr>
        <p:spPr bwMode="auto">
          <a:xfrm>
            <a:off x="1451135" y="3132042"/>
            <a:ext cx="47286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5" name="ïSḷïďè"/>
          <p:cNvSpPr/>
          <p:nvPr/>
        </p:nvSpPr>
        <p:spPr bwMode="auto">
          <a:xfrm>
            <a:off x="1451135" y="3132042"/>
            <a:ext cx="47286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6" name="iṥḷíḑè"/>
          <p:cNvSpPr/>
          <p:nvPr/>
        </p:nvSpPr>
        <p:spPr bwMode="auto">
          <a:xfrm>
            <a:off x="1515169" y="3132042"/>
            <a:ext cx="47286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7" name="iṥḻïďê"/>
          <p:cNvSpPr/>
          <p:nvPr/>
        </p:nvSpPr>
        <p:spPr bwMode="auto">
          <a:xfrm>
            <a:off x="1515169" y="3132042"/>
            <a:ext cx="47286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8" name="iṩḷïḓé"/>
          <p:cNvSpPr/>
          <p:nvPr/>
        </p:nvSpPr>
        <p:spPr bwMode="auto">
          <a:xfrm>
            <a:off x="1577232" y="3132042"/>
            <a:ext cx="47286" cy="5516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9" name="í$ļïḓè"/>
          <p:cNvSpPr/>
          <p:nvPr/>
        </p:nvSpPr>
        <p:spPr bwMode="auto">
          <a:xfrm>
            <a:off x="1577232" y="3132042"/>
            <a:ext cx="47286" cy="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0" name="iṡlide"/>
          <p:cNvSpPr/>
          <p:nvPr/>
        </p:nvSpPr>
        <p:spPr bwMode="auto">
          <a:xfrm>
            <a:off x="871877" y="3613772"/>
            <a:ext cx="55167" cy="2364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1" name="íşḷíďé"/>
          <p:cNvSpPr/>
          <p:nvPr/>
        </p:nvSpPr>
        <p:spPr bwMode="auto">
          <a:xfrm>
            <a:off x="871877" y="3613772"/>
            <a:ext cx="55167" cy="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2" name="iŝļíḋé"/>
          <p:cNvSpPr/>
          <p:nvPr/>
        </p:nvSpPr>
        <p:spPr bwMode="auto">
          <a:xfrm>
            <a:off x="1069889" y="3613772"/>
            <a:ext cx="54182" cy="2364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3" name="íşlide"/>
          <p:cNvSpPr/>
          <p:nvPr/>
        </p:nvSpPr>
        <p:spPr bwMode="auto">
          <a:xfrm>
            <a:off x="1069889" y="3613772"/>
            <a:ext cx="54182" cy="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4" name="işľiḍé"/>
          <p:cNvSpPr/>
          <p:nvPr/>
        </p:nvSpPr>
        <p:spPr bwMode="auto">
          <a:xfrm>
            <a:off x="953643" y="3613772"/>
            <a:ext cx="23643" cy="2364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5" name="ïśḻíḋe"/>
          <p:cNvSpPr/>
          <p:nvPr/>
        </p:nvSpPr>
        <p:spPr bwMode="auto">
          <a:xfrm>
            <a:off x="1020632" y="3613772"/>
            <a:ext cx="22658" cy="2364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6" name="išļïḍê"/>
          <p:cNvSpPr/>
          <p:nvPr/>
        </p:nvSpPr>
        <p:spPr bwMode="auto">
          <a:xfrm>
            <a:off x="1512214" y="3592099"/>
            <a:ext cx="66004" cy="66989"/>
          </a:xfrm>
          <a:custGeom>
            <a:avLst/>
            <a:gdLst>
              <a:gd name="T0" fmla="*/ 41 w 49"/>
              <a:gd name="T1" fmla="*/ 0 h 49"/>
              <a:gd name="T2" fmla="*/ 7 w 49"/>
              <a:gd name="T3" fmla="*/ 0 h 49"/>
              <a:gd name="T4" fmla="*/ 0 w 49"/>
              <a:gd name="T5" fmla="*/ 7 h 49"/>
              <a:gd name="T6" fmla="*/ 0 w 49"/>
              <a:gd name="T7" fmla="*/ 41 h 49"/>
              <a:gd name="T8" fmla="*/ 7 w 49"/>
              <a:gd name="T9" fmla="*/ 49 h 49"/>
              <a:gd name="T10" fmla="*/ 41 w 49"/>
              <a:gd name="T11" fmla="*/ 49 h 49"/>
              <a:gd name="T12" fmla="*/ 49 w 49"/>
              <a:gd name="T13" fmla="*/ 41 h 49"/>
              <a:gd name="T14" fmla="*/ 49 w 49"/>
              <a:gd name="T15" fmla="*/ 7 h 49"/>
              <a:gd name="T16" fmla="*/ 41 w 49"/>
              <a:gd name="T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49">
                <a:moveTo>
                  <a:pt x="41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5"/>
                  <a:pt x="3" y="49"/>
                  <a:pt x="7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5" y="49"/>
                  <a:pt x="49" y="45"/>
                  <a:pt x="49" y="41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45" y="0"/>
                  <a:pt x="41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7" name="iṧļiďe"/>
          <p:cNvSpPr/>
          <p:nvPr/>
        </p:nvSpPr>
        <p:spPr bwMode="auto">
          <a:xfrm>
            <a:off x="1154610" y="3592099"/>
            <a:ext cx="328049" cy="6698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8" name="išḻïḍé"/>
          <p:cNvSpPr/>
          <p:nvPr/>
        </p:nvSpPr>
        <p:spPr bwMode="auto">
          <a:xfrm>
            <a:off x="1154610" y="3592099"/>
            <a:ext cx="328049" cy="6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9" name="işlide"/>
          <p:cNvSpPr/>
          <p:nvPr/>
        </p:nvSpPr>
        <p:spPr bwMode="auto">
          <a:xfrm>
            <a:off x="960539" y="3952658"/>
            <a:ext cx="529016" cy="530002"/>
          </a:xfrm>
          <a:custGeom>
            <a:avLst/>
            <a:gdLst>
              <a:gd name="T0" fmla="*/ 147 w 391"/>
              <a:gd name="T1" fmla="*/ 369 h 392"/>
              <a:gd name="T2" fmla="*/ 280 w 391"/>
              <a:gd name="T3" fmla="*/ 362 h 392"/>
              <a:gd name="T4" fmla="*/ 199 w 391"/>
              <a:gd name="T5" fmla="*/ 347 h 392"/>
              <a:gd name="T6" fmla="*/ 81 w 391"/>
              <a:gd name="T7" fmla="*/ 340 h 392"/>
              <a:gd name="T8" fmla="*/ 199 w 391"/>
              <a:gd name="T9" fmla="*/ 340 h 392"/>
              <a:gd name="T10" fmla="*/ 59 w 391"/>
              <a:gd name="T11" fmla="*/ 325 h 392"/>
              <a:gd name="T12" fmla="*/ 192 w 391"/>
              <a:gd name="T13" fmla="*/ 318 h 392"/>
              <a:gd name="T14" fmla="*/ 317 w 391"/>
              <a:gd name="T15" fmla="*/ 318 h 392"/>
              <a:gd name="T16" fmla="*/ 140 w 391"/>
              <a:gd name="T17" fmla="*/ 310 h 392"/>
              <a:gd name="T18" fmla="*/ 258 w 391"/>
              <a:gd name="T19" fmla="*/ 310 h 392"/>
              <a:gd name="T20" fmla="*/ 74 w 391"/>
              <a:gd name="T21" fmla="*/ 295 h 392"/>
              <a:gd name="T22" fmla="*/ 206 w 391"/>
              <a:gd name="T23" fmla="*/ 288 h 392"/>
              <a:gd name="T24" fmla="*/ 332 w 391"/>
              <a:gd name="T25" fmla="*/ 288 h 392"/>
              <a:gd name="T26" fmla="*/ 126 w 391"/>
              <a:gd name="T27" fmla="*/ 281 h 392"/>
              <a:gd name="T28" fmla="*/ 244 w 391"/>
              <a:gd name="T29" fmla="*/ 281 h 392"/>
              <a:gd name="T30" fmla="*/ 29 w 391"/>
              <a:gd name="T31" fmla="*/ 266 h 392"/>
              <a:gd name="T32" fmla="*/ 162 w 391"/>
              <a:gd name="T33" fmla="*/ 259 h 392"/>
              <a:gd name="T34" fmla="*/ 288 w 391"/>
              <a:gd name="T35" fmla="*/ 259 h 392"/>
              <a:gd name="T36" fmla="*/ 67 w 391"/>
              <a:gd name="T37" fmla="*/ 251 h 392"/>
              <a:gd name="T38" fmla="*/ 185 w 391"/>
              <a:gd name="T39" fmla="*/ 251 h 392"/>
              <a:gd name="T40" fmla="*/ 324 w 391"/>
              <a:gd name="T41" fmla="*/ 251 h 392"/>
              <a:gd name="T42" fmla="*/ 88 w 391"/>
              <a:gd name="T43" fmla="*/ 229 h 392"/>
              <a:gd name="T44" fmla="*/ 214 w 391"/>
              <a:gd name="T45" fmla="*/ 229 h 392"/>
              <a:gd name="T46" fmla="*/ 347 w 391"/>
              <a:gd name="T47" fmla="*/ 236 h 392"/>
              <a:gd name="T48" fmla="*/ 81 w 391"/>
              <a:gd name="T49" fmla="*/ 222 h 392"/>
              <a:gd name="T50" fmla="*/ 221 w 391"/>
              <a:gd name="T51" fmla="*/ 222 h 392"/>
              <a:gd name="T52" fmla="*/ 354 w 391"/>
              <a:gd name="T53" fmla="*/ 215 h 392"/>
              <a:gd name="T54" fmla="*/ 96 w 391"/>
              <a:gd name="T55" fmla="*/ 200 h 392"/>
              <a:gd name="T56" fmla="*/ 229 w 391"/>
              <a:gd name="T57" fmla="*/ 207 h 392"/>
              <a:gd name="T58" fmla="*/ 347 w 391"/>
              <a:gd name="T59" fmla="*/ 207 h 392"/>
              <a:gd name="T60" fmla="*/ 103 w 391"/>
              <a:gd name="T61" fmla="*/ 192 h 392"/>
              <a:gd name="T62" fmla="*/ 236 w 391"/>
              <a:gd name="T63" fmla="*/ 185 h 392"/>
              <a:gd name="T64" fmla="*/ 362 w 391"/>
              <a:gd name="T65" fmla="*/ 185 h 392"/>
              <a:gd name="T66" fmla="*/ 111 w 391"/>
              <a:gd name="T67" fmla="*/ 177 h 392"/>
              <a:gd name="T68" fmla="*/ 229 w 391"/>
              <a:gd name="T69" fmla="*/ 177 h 392"/>
              <a:gd name="T70" fmla="*/ 369 w 391"/>
              <a:gd name="T71" fmla="*/ 177 h 392"/>
              <a:gd name="T72" fmla="*/ 118 w 391"/>
              <a:gd name="T73" fmla="*/ 156 h 392"/>
              <a:gd name="T74" fmla="*/ 244 w 391"/>
              <a:gd name="T75" fmla="*/ 156 h 392"/>
              <a:gd name="T76" fmla="*/ 376 w 391"/>
              <a:gd name="T77" fmla="*/ 163 h 392"/>
              <a:gd name="T78" fmla="*/ 126 w 391"/>
              <a:gd name="T79" fmla="*/ 148 h 392"/>
              <a:gd name="T80" fmla="*/ 265 w 391"/>
              <a:gd name="T81" fmla="*/ 148 h 392"/>
              <a:gd name="T82" fmla="*/ 44 w 391"/>
              <a:gd name="T83" fmla="*/ 126 h 392"/>
              <a:gd name="T84" fmla="*/ 170 w 391"/>
              <a:gd name="T85" fmla="*/ 126 h 392"/>
              <a:gd name="T86" fmla="*/ 303 w 391"/>
              <a:gd name="T87" fmla="*/ 133 h 392"/>
              <a:gd name="T88" fmla="*/ 67 w 391"/>
              <a:gd name="T89" fmla="*/ 118 h 392"/>
              <a:gd name="T90" fmla="*/ 206 w 391"/>
              <a:gd name="T91" fmla="*/ 118 h 392"/>
              <a:gd name="T92" fmla="*/ 339 w 391"/>
              <a:gd name="T93" fmla="*/ 111 h 392"/>
              <a:gd name="T94" fmla="*/ 126 w 391"/>
              <a:gd name="T95" fmla="*/ 97 h 392"/>
              <a:gd name="T96" fmla="*/ 258 w 391"/>
              <a:gd name="T97" fmla="*/ 104 h 392"/>
              <a:gd name="T98" fmla="*/ 52 w 391"/>
              <a:gd name="T99" fmla="*/ 89 h 392"/>
              <a:gd name="T100" fmla="*/ 192 w 391"/>
              <a:gd name="T101" fmla="*/ 89 h 392"/>
              <a:gd name="T102" fmla="*/ 324 w 391"/>
              <a:gd name="T103" fmla="*/ 82 h 392"/>
              <a:gd name="T104" fmla="*/ 140 w 391"/>
              <a:gd name="T105" fmla="*/ 67 h 392"/>
              <a:gd name="T106" fmla="*/ 273 w 391"/>
              <a:gd name="T107" fmla="*/ 74 h 392"/>
              <a:gd name="T108" fmla="*/ 111 w 391"/>
              <a:gd name="T109" fmla="*/ 59 h 392"/>
              <a:gd name="T110" fmla="*/ 251 w 391"/>
              <a:gd name="T111" fmla="*/ 59 h 392"/>
              <a:gd name="T112" fmla="*/ 133 w 391"/>
              <a:gd name="T113" fmla="*/ 38 h 392"/>
              <a:gd name="T114" fmla="*/ 258 w 391"/>
              <a:gd name="T115" fmla="*/ 38 h 392"/>
              <a:gd name="T116" fmla="*/ 185 w 391"/>
              <a:gd name="T117" fmla="*/ 30 h 392"/>
              <a:gd name="T118" fmla="*/ 170 w 391"/>
              <a:gd name="T119" fmla="*/ 15 h 392"/>
              <a:gd name="T120" fmla="*/ 27 w 391"/>
              <a:gd name="T121" fmla="*/ 97 h 392"/>
              <a:gd name="T122" fmla="*/ 140 w 391"/>
              <a:gd name="T123" fmla="*/ 384 h 392"/>
              <a:gd name="T124" fmla="*/ 376 w 391"/>
              <a:gd name="T125" fmla="*/ 14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1" h="392">
                <a:moveTo>
                  <a:pt x="155" y="384"/>
                </a:moveTo>
                <a:cubicBezTo>
                  <a:pt x="155" y="377"/>
                  <a:pt x="155" y="377"/>
                  <a:pt x="155" y="377"/>
                </a:cubicBezTo>
                <a:cubicBezTo>
                  <a:pt x="162" y="377"/>
                  <a:pt x="162" y="377"/>
                  <a:pt x="162" y="377"/>
                </a:cubicBezTo>
                <a:cubicBezTo>
                  <a:pt x="162" y="384"/>
                  <a:pt x="162" y="384"/>
                  <a:pt x="162" y="384"/>
                </a:cubicBezTo>
                <a:cubicBezTo>
                  <a:pt x="155" y="384"/>
                  <a:pt x="155" y="384"/>
                  <a:pt x="155" y="384"/>
                </a:cubicBezTo>
                <a:moveTo>
                  <a:pt x="170" y="384"/>
                </a:moveTo>
                <a:cubicBezTo>
                  <a:pt x="170" y="377"/>
                  <a:pt x="170" y="377"/>
                  <a:pt x="170" y="377"/>
                </a:cubicBezTo>
                <a:cubicBezTo>
                  <a:pt x="177" y="377"/>
                  <a:pt x="177" y="377"/>
                  <a:pt x="177" y="377"/>
                </a:cubicBezTo>
                <a:cubicBezTo>
                  <a:pt x="177" y="384"/>
                  <a:pt x="177" y="384"/>
                  <a:pt x="177" y="384"/>
                </a:cubicBezTo>
                <a:cubicBezTo>
                  <a:pt x="170" y="384"/>
                  <a:pt x="170" y="384"/>
                  <a:pt x="170" y="384"/>
                </a:cubicBezTo>
                <a:moveTo>
                  <a:pt x="185" y="384"/>
                </a:moveTo>
                <a:cubicBezTo>
                  <a:pt x="185" y="377"/>
                  <a:pt x="185" y="377"/>
                  <a:pt x="185" y="377"/>
                </a:cubicBezTo>
                <a:cubicBezTo>
                  <a:pt x="192" y="377"/>
                  <a:pt x="192" y="377"/>
                  <a:pt x="192" y="377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185" y="384"/>
                  <a:pt x="185" y="384"/>
                  <a:pt x="185" y="384"/>
                </a:cubicBezTo>
                <a:moveTo>
                  <a:pt x="199" y="384"/>
                </a:moveTo>
                <a:cubicBezTo>
                  <a:pt x="199" y="377"/>
                  <a:pt x="199" y="377"/>
                  <a:pt x="199" y="377"/>
                </a:cubicBezTo>
                <a:cubicBezTo>
                  <a:pt x="206" y="377"/>
                  <a:pt x="206" y="377"/>
                  <a:pt x="206" y="377"/>
                </a:cubicBezTo>
                <a:cubicBezTo>
                  <a:pt x="206" y="384"/>
                  <a:pt x="206" y="384"/>
                  <a:pt x="206" y="384"/>
                </a:cubicBezTo>
                <a:cubicBezTo>
                  <a:pt x="199" y="384"/>
                  <a:pt x="199" y="384"/>
                  <a:pt x="199" y="384"/>
                </a:cubicBezTo>
                <a:moveTo>
                  <a:pt x="214" y="384"/>
                </a:moveTo>
                <a:cubicBezTo>
                  <a:pt x="214" y="377"/>
                  <a:pt x="214" y="377"/>
                  <a:pt x="214" y="377"/>
                </a:cubicBezTo>
                <a:cubicBezTo>
                  <a:pt x="221" y="377"/>
                  <a:pt x="221" y="377"/>
                  <a:pt x="221" y="377"/>
                </a:cubicBezTo>
                <a:cubicBezTo>
                  <a:pt x="221" y="384"/>
                  <a:pt x="221" y="384"/>
                  <a:pt x="221" y="384"/>
                </a:cubicBezTo>
                <a:cubicBezTo>
                  <a:pt x="214" y="384"/>
                  <a:pt x="214" y="384"/>
                  <a:pt x="214" y="384"/>
                </a:cubicBezTo>
                <a:moveTo>
                  <a:pt x="229" y="384"/>
                </a:moveTo>
                <a:cubicBezTo>
                  <a:pt x="229" y="377"/>
                  <a:pt x="229" y="377"/>
                  <a:pt x="229" y="377"/>
                </a:cubicBezTo>
                <a:cubicBezTo>
                  <a:pt x="236" y="377"/>
                  <a:pt x="236" y="377"/>
                  <a:pt x="236" y="377"/>
                </a:cubicBezTo>
                <a:cubicBezTo>
                  <a:pt x="236" y="384"/>
                  <a:pt x="236" y="384"/>
                  <a:pt x="236" y="384"/>
                </a:cubicBezTo>
                <a:cubicBezTo>
                  <a:pt x="229" y="384"/>
                  <a:pt x="229" y="384"/>
                  <a:pt x="229" y="384"/>
                </a:cubicBezTo>
                <a:moveTo>
                  <a:pt x="111" y="369"/>
                </a:moveTo>
                <a:cubicBezTo>
                  <a:pt x="111" y="362"/>
                  <a:pt x="111" y="362"/>
                  <a:pt x="111" y="362"/>
                </a:cubicBezTo>
                <a:cubicBezTo>
                  <a:pt x="118" y="362"/>
                  <a:pt x="118" y="362"/>
                  <a:pt x="118" y="362"/>
                </a:cubicBezTo>
                <a:cubicBezTo>
                  <a:pt x="118" y="369"/>
                  <a:pt x="118" y="369"/>
                  <a:pt x="118" y="369"/>
                </a:cubicBezTo>
                <a:cubicBezTo>
                  <a:pt x="111" y="369"/>
                  <a:pt x="111" y="369"/>
                  <a:pt x="111" y="369"/>
                </a:cubicBezTo>
                <a:moveTo>
                  <a:pt x="126" y="369"/>
                </a:moveTo>
                <a:cubicBezTo>
                  <a:pt x="126" y="362"/>
                  <a:pt x="126" y="362"/>
                  <a:pt x="126" y="362"/>
                </a:cubicBezTo>
                <a:cubicBezTo>
                  <a:pt x="133" y="362"/>
                  <a:pt x="133" y="362"/>
                  <a:pt x="133" y="362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6" y="369"/>
                  <a:pt x="126" y="369"/>
                  <a:pt x="126" y="369"/>
                </a:cubicBezTo>
                <a:moveTo>
                  <a:pt x="140" y="369"/>
                </a:moveTo>
                <a:cubicBezTo>
                  <a:pt x="140" y="362"/>
                  <a:pt x="140" y="362"/>
                  <a:pt x="140" y="362"/>
                </a:cubicBezTo>
                <a:cubicBezTo>
                  <a:pt x="147" y="362"/>
                  <a:pt x="147" y="362"/>
                  <a:pt x="147" y="362"/>
                </a:cubicBezTo>
                <a:cubicBezTo>
                  <a:pt x="147" y="369"/>
                  <a:pt x="147" y="369"/>
                  <a:pt x="147" y="369"/>
                </a:cubicBezTo>
                <a:cubicBezTo>
                  <a:pt x="140" y="369"/>
                  <a:pt x="140" y="369"/>
                  <a:pt x="140" y="369"/>
                </a:cubicBezTo>
                <a:moveTo>
                  <a:pt x="155" y="369"/>
                </a:moveTo>
                <a:cubicBezTo>
                  <a:pt x="155" y="362"/>
                  <a:pt x="155" y="362"/>
                  <a:pt x="155" y="362"/>
                </a:cubicBezTo>
                <a:cubicBezTo>
                  <a:pt x="162" y="362"/>
                  <a:pt x="162" y="362"/>
                  <a:pt x="162" y="362"/>
                </a:cubicBezTo>
                <a:cubicBezTo>
                  <a:pt x="162" y="369"/>
                  <a:pt x="162" y="369"/>
                  <a:pt x="162" y="369"/>
                </a:cubicBezTo>
                <a:cubicBezTo>
                  <a:pt x="155" y="369"/>
                  <a:pt x="155" y="369"/>
                  <a:pt x="155" y="369"/>
                </a:cubicBezTo>
                <a:moveTo>
                  <a:pt x="170" y="369"/>
                </a:moveTo>
                <a:cubicBezTo>
                  <a:pt x="170" y="362"/>
                  <a:pt x="170" y="362"/>
                  <a:pt x="170" y="362"/>
                </a:cubicBezTo>
                <a:cubicBezTo>
                  <a:pt x="177" y="362"/>
                  <a:pt x="177" y="362"/>
                  <a:pt x="177" y="362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0" y="369"/>
                  <a:pt x="170" y="369"/>
                  <a:pt x="170" y="369"/>
                </a:cubicBezTo>
                <a:moveTo>
                  <a:pt x="185" y="369"/>
                </a:moveTo>
                <a:cubicBezTo>
                  <a:pt x="185" y="362"/>
                  <a:pt x="185" y="362"/>
                  <a:pt x="185" y="362"/>
                </a:cubicBezTo>
                <a:cubicBezTo>
                  <a:pt x="192" y="362"/>
                  <a:pt x="192" y="362"/>
                  <a:pt x="192" y="362"/>
                </a:cubicBezTo>
                <a:cubicBezTo>
                  <a:pt x="192" y="369"/>
                  <a:pt x="192" y="369"/>
                  <a:pt x="192" y="369"/>
                </a:cubicBezTo>
                <a:cubicBezTo>
                  <a:pt x="185" y="369"/>
                  <a:pt x="185" y="369"/>
                  <a:pt x="185" y="369"/>
                </a:cubicBezTo>
                <a:moveTo>
                  <a:pt x="199" y="369"/>
                </a:moveTo>
                <a:cubicBezTo>
                  <a:pt x="199" y="362"/>
                  <a:pt x="199" y="362"/>
                  <a:pt x="199" y="362"/>
                </a:cubicBezTo>
                <a:cubicBezTo>
                  <a:pt x="206" y="362"/>
                  <a:pt x="206" y="362"/>
                  <a:pt x="206" y="362"/>
                </a:cubicBezTo>
                <a:cubicBezTo>
                  <a:pt x="206" y="369"/>
                  <a:pt x="206" y="369"/>
                  <a:pt x="206" y="369"/>
                </a:cubicBezTo>
                <a:cubicBezTo>
                  <a:pt x="199" y="369"/>
                  <a:pt x="199" y="369"/>
                  <a:pt x="199" y="369"/>
                </a:cubicBezTo>
                <a:moveTo>
                  <a:pt x="214" y="369"/>
                </a:moveTo>
                <a:cubicBezTo>
                  <a:pt x="214" y="362"/>
                  <a:pt x="214" y="362"/>
                  <a:pt x="214" y="362"/>
                </a:cubicBezTo>
                <a:cubicBezTo>
                  <a:pt x="221" y="362"/>
                  <a:pt x="221" y="362"/>
                  <a:pt x="221" y="362"/>
                </a:cubicBezTo>
                <a:cubicBezTo>
                  <a:pt x="221" y="369"/>
                  <a:pt x="221" y="369"/>
                  <a:pt x="221" y="369"/>
                </a:cubicBezTo>
                <a:cubicBezTo>
                  <a:pt x="214" y="369"/>
                  <a:pt x="214" y="369"/>
                  <a:pt x="214" y="369"/>
                </a:cubicBezTo>
                <a:moveTo>
                  <a:pt x="229" y="369"/>
                </a:moveTo>
                <a:cubicBezTo>
                  <a:pt x="229" y="362"/>
                  <a:pt x="229" y="362"/>
                  <a:pt x="229" y="362"/>
                </a:cubicBezTo>
                <a:cubicBezTo>
                  <a:pt x="236" y="362"/>
                  <a:pt x="236" y="362"/>
                  <a:pt x="236" y="362"/>
                </a:cubicBezTo>
                <a:cubicBezTo>
                  <a:pt x="236" y="369"/>
                  <a:pt x="236" y="369"/>
                  <a:pt x="236" y="369"/>
                </a:cubicBezTo>
                <a:cubicBezTo>
                  <a:pt x="229" y="369"/>
                  <a:pt x="229" y="369"/>
                  <a:pt x="229" y="369"/>
                </a:cubicBezTo>
                <a:moveTo>
                  <a:pt x="244" y="369"/>
                </a:moveTo>
                <a:cubicBezTo>
                  <a:pt x="244" y="362"/>
                  <a:pt x="244" y="362"/>
                  <a:pt x="244" y="362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9"/>
                  <a:pt x="251" y="369"/>
                  <a:pt x="251" y="369"/>
                </a:cubicBezTo>
                <a:cubicBezTo>
                  <a:pt x="244" y="369"/>
                  <a:pt x="244" y="369"/>
                  <a:pt x="244" y="369"/>
                </a:cubicBezTo>
                <a:moveTo>
                  <a:pt x="258" y="369"/>
                </a:moveTo>
                <a:cubicBezTo>
                  <a:pt x="258" y="362"/>
                  <a:pt x="258" y="362"/>
                  <a:pt x="258" y="362"/>
                </a:cubicBezTo>
                <a:cubicBezTo>
                  <a:pt x="265" y="362"/>
                  <a:pt x="265" y="362"/>
                  <a:pt x="265" y="362"/>
                </a:cubicBezTo>
                <a:cubicBezTo>
                  <a:pt x="265" y="369"/>
                  <a:pt x="265" y="369"/>
                  <a:pt x="265" y="369"/>
                </a:cubicBezTo>
                <a:cubicBezTo>
                  <a:pt x="258" y="369"/>
                  <a:pt x="258" y="369"/>
                  <a:pt x="258" y="369"/>
                </a:cubicBezTo>
                <a:moveTo>
                  <a:pt x="273" y="369"/>
                </a:moveTo>
                <a:cubicBezTo>
                  <a:pt x="273" y="362"/>
                  <a:pt x="273" y="362"/>
                  <a:pt x="273" y="362"/>
                </a:cubicBezTo>
                <a:cubicBezTo>
                  <a:pt x="280" y="362"/>
                  <a:pt x="280" y="362"/>
                  <a:pt x="280" y="362"/>
                </a:cubicBezTo>
                <a:cubicBezTo>
                  <a:pt x="280" y="369"/>
                  <a:pt x="280" y="369"/>
                  <a:pt x="280" y="369"/>
                </a:cubicBezTo>
                <a:cubicBezTo>
                  <a:pt x="273" y="369"/>
                  <a:pt x="273" y="369"/>
                  <a:pt x="273" y="369"/>
                </a:cubicBezTo>
                <a:moveTo>
                  <a:pt x="81" y="354"/>
                </a:moveTo>
                <a:cubicBezTo>
                  <a:pt x="81" y="347"/>
                  <a:pt x="81" y="347"/>
                  <a:pt x="81" y="347"/>
                </a:cubicBezTo>
                <a:cubicBezTo>
                  <a:pt x="88" y="347"/>
                  <a:pt x="88" y="347"/>
                  <a:pt x="88" y="347"/>
                </a:cubicBezTo>
                <a:cubicBezTo>
                  <a:pt x="88" y="354"/>
                  <a:pt x="88" y="354"/>
                  <a:pt x="88" y="354"/>
                </a:cubicBezTo>
                <a:cubicBezTo>
                  <a:pt x="81" y="354"/>
                  <a:pt x="81" y="354"/>
                  <a:pt x="81" y="354"/>
                </a:cubicBezTo>
                <a:moveTo>
                  <a:pt x="96" y="354"/>
                </a:moveTo>
                <a:cubicBezTo>
                  <a:pt x="96" y="347"/>
                  <a:pt x="96" y="347"/>
                  <a:pt x="96" y="347"/>
                </a:cubicBezTo>
                <a:cubicBezTo>
                  <a:pt x="103" y="347"/>
                  <a:pt x="103" y="347"/>
                  <a:pt x="103" y="347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96" y="354"/>
                  <a:pt x="96" y="354"/>
                  <a:pt x="96" y="354"/>
                </a:cubicBezTo>
                <a:moveTo>
                  <a:pt x="111" y="354"/>
                </a:moveTo>
                <a:cubicBezTo>
                  <a:pt x="111" y="347"/>
                  <a:pt x="111" y="347"/>
                  <a:pt x="111" y="347"/>
                </a:cubicBezTo>
                <a:cubicBezTo>
                  <a:pt x="118" y="347"/>
                  <a:pt x="118" y="347"/>
                  <a:pt x="118" y="347"/>
                </a:cubicBezTo>
                <a:cubicBezTo>
                  <a:pt x="118" y="354"/>
                  <a:pt x="118" y="354"/>
                  <a:pt x="118" y="354"/>
                </a:cubicBezTo>
                <a:cubicBezTo>
                  <a:pt x="111" y="354"/>
                  <a:pt x="111" y="354"/>
                  <a:pt x="111" y="354"/>
                </a:cubicBezTo>
                <a:moveTo>
                  <a:pt x="126" y="354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3" y="347"/>
                  <a:pt x="133" y="347"/>
                  <a:pt x="133" y="347"/>
                </a:cubicBezTo>
                <a:cubicBezTo>
                  <a:pt x="133" y="354"/>
                  <a:pt x="133" y="354"/>
                  <a:pt x="133" y="354"/>
                </a:cubicBezTo>
                <a:cubicBezTo>
                  <a:pt x="126" y="354"/>
                  <a:pt x="126" y="354"/>
                  <a:pt x="126" y="354"/>
                </a:cubicBezTo>
                <a:moveTo>
                  <a:pt x="140" y="354"/>
                </a:moveTo>
                <a:cubicBezTo>
                  <a:pt x="140" y="347"/>
                  <a:pt x="140" y="347"/>
                  <a:pt x="140" y="347"/>
                </a:cubicBezTo>
                <a:cubicBezTo>
                  <a:pt x="147" y="347"/>
                  <a:pt x="147" y="347"/>
                  <a:pt x="147" y="347"/>
                </a:cubicBezTo>
                <a:cubicBezTo>
                  <a:pt x="147" y="354"/>
                  <a:pt x="147" y="354"/>
                  <a:pt x="147" y="354"/>
                </a:cubicBezTo>
                <a:cubicBezTo>
                  <a:pt x="140" y="354"/>
                  <a:pt x="140" y="354"/>
                  <a:pt x="140" y="354"/>
                </a:cubicBezTo>
                <a:moveTo>
                  <a:pt x="155" y="354"/>
                </a:moveTo>
                <a:cubicBezTo>
                  <a:pt x="155" y="347"/>
                  <a:pt x="155" y="347"/>
                  <a:pt x="155" y="347"/>
                </a:cubicBezTo>
                <a:cubicBezTo>
                  <a:pt x="162" y="347"/>
                  <a:pt x="162" y="347"/>
                  <a:pt x="162" y="347"/>
                </a:cubicBezTo>
                <a:cubicBezTo>
                  <a:pt x="162" y="354"/>
                  <a:pt x="162" y="354"/>
                  <a:pt x="162" y="354"/>
                </a:cubicBezTo>
                <a:cubicBezTo>
                  <a:pt x="155" y="354"/>
                  <a:pt x="155" y="354"/>
                  <a:pt x="155" y="354"/>
                </a:cubicBezTo>
                <a:moveTo>
                  <a:pt x="170" y="354"/>
                </a:moveTo>
                <a:cubicBezTo>
                  <a:pt x="170" y="347"/>
                  <a:pt x="170" y="347"/>
                  <a:pt x="170" y="347"/>
                </a:cubicBezTo>
                <a:cubicBezTo>
                  <a:pt x="177" y="347"/>
                  <a:pt x="177" y="347"/>
                  <a:pt x="177" y="347"/>
                </a:cubicBezTo>
                <a:cubicBezTo>
                  <a:pt x="177" y="354"/>
                  <a:pt x="177" y="354"/>
                  <a:pt x="177" y="354"/>
                </a:cubicBezTo>
                <a:cubicBezTo>
                  <a:pt x="170" y="354"/>
                  <a:pt x="170" y="354"/>
                  <a:pt x="170" y="354"/>
                </a:cubicBezTo>
                <a:moveTo>
                  <a:pt x="185" y="354"/>
                </a:moveTo>
                <a:cubicBezTo>
                  <a:pt x="185" y="347"/>
                  <a:pt x="185" y="347"/>
                  <a:pt x="185" y="347"/>
                </a:cubicBezTo>
                <a:cubicBezTo>
                  <a:pt x="192" y="347"/>
                  <a:pt x="192" y="347"/>
                  <a:pt x="192" y="347"/>
                </a:cubicBezTo>
                <a:cubicBezTo>
                  <a:pt x="192" y="354"/>
                  <a:pt x="192" y="354"/>
                  <a:pt x="192" y="354"/>
                </a:cubicBezTo>
                <a:cubicBezTo>
                  <a:pt x="185" y="354"/>
                  <a:pt x="185" y="354"/>
                  <a:pt x="185" y="354"/>
                </a:cubicBezTo>
                <a:moveTo>
                  <a:pt x="199" y="354"/>
                </a:moveTo>
                <a:cubicBezTo>
                  <a:pt x="199" y="347"/>
                  <a:pt x="199" y="347"/>
                  <a:pt x="199" y="347"/>
                </a:cubicBezTo>
                <a:cubicBezTo>
                  <a:pt x="206" y="347"/>
                  <a:pt x="206" y="347"/>
                  <a:pt x="206" y="347"/>
                </a:cubicBezTo>
                <a:cubicBezTo>
                  <a:pt x="206" y="354"/>
                  <a:pt x="206" y="354"/>
                  <a:pt x="206" y="354"/>
                </a:cubicBezTo>
                <a:cubicBezTo>
                  <a:pt x="199" y="354"/>
                  <a:pt x="199" y="354"/>
                  <a:pt x="199" y="354"/>
                </a:cubicBezTo>
                <a:moveTo>
                  <a:pt x="214" y="354"/>
                </a:moveTo>
                <a:cubicBezTo>
                  <a:pt x="214" y="347"/>
                  <a:pt x="214" y="347"/>
                  <a:pt x="214" y="347"/>
                </a:cubicBezTo>
                <a:cubicBezTo>
                  <a:pt x="221" y="347"/>
                  <a:pt x="221" y="347"/>
                  <a:pt x="221" y="347"/>
                </a:cubicBezTo>
                <a:cubicBezTo>
                  <a:pt x="221" y="354"/>
                  <a:pt x="221" y="354"/>
                  <a:pt x="221" y="354"/>
                </a:cubicBezTo>
                <a:cubicBezTo>
                  <a:pt x="214" y="354"/>
                  <a:pt x="214" y="354"/>
                  <a:pt x="214" y="354"/>
                </a:cubicBezTo>
                <a:moveTo>
                  <a:pt x="229" y="354"/>
                </a:moveTo>
                <a:cubicBezTo>
                  <a:pt x="229" y="347"/>
                  <a:pt x="229" y="347"/>
                  <a:pt x="229" y="347"/>
                </a:cubicBezTo>
                <a:cubicBezTo>
                  <a:pt x="236" y="347"/>
                  <a:pt x="236" y="347"/>
                  <a:pt x="236" y="347"/>
                </a:cubicBezTo>
                <a:cubicBezTo>
                  <a:pt x="236" y="354"/>
                  <a:pt x="236" y="354"/>
                  <a:pt x="236" y="354"/>
                </a:cubicBezTo>
                <a:cubicBezTo>
                  <a:pt x="229" y="354"/>
                  <a:pt x="229" y="354"/>
                  <a:pt x="229" y="354"/>
                </a:cubicBezTo>
                <a:moveTo>
                  <a:pt x="244" y="354"/>
                </a:moveTo>
                <a:cubicBezTo>
                  <a:pt x="244" y="347"/>
                  <a:pt x="244" y="347"/>
                  <a:pt x="244" y="347"/>
                </a:cubicBezTo>
                <a:cubicBezTo>
                  <a:pt x="251" y="347"/>
                  <a:pt x="251" y="347"/>
                  <a:pt x="251" y="347"/>
                </a:cubicBezTo>
                <a:cubicBezTo>
                  <a:pt x="251" y="354"/>
                  <a:pt x="251" y="354"/>
                  <a:pt x="251" y="354"/>
                </a:cubicBezTo>
                <a:cubicBezTo>
                  <a:pt x="244" y="354"/>
                  <a:pt x="244" y="354"/>
                  <a:pt x="244" y="354"/>
                </a:cubicBezTo>
                <a:moveTo>
                  <a:pt x="258" y="354"/>
                </a:moveTo>
                <a:cubicBezTo>
                  <a:pt x="258" y="347"/>
                  <a:pt x="258" y="347"/>
                  <a:pt x="258" y="347"/>
                </a:cubicBezTo>
                <a:cubicBezTo>
                  <a:pt x="265" y="347"/>
                  <a:pt x="265" y="347"/>
                  <a:pt x="265" y="347"/>
                </a:cubicBezTo>
                <a:cubicBezTo>
                  <a:pt x="265" y="354"/>
                  <a:pt x="265" y="354"/>
                  <a:pt x="265" y="354"/>
                </a:cubicBezTo>
                <a:cubicBezTo>
                  <a:pt x="258" y="354"/>
                  <a:pt x="258" y="354"/>
                  <a:pt x="258" y="354"/>
                </a:cubicBezTo>
                <a:moveTo>
                  <a:pt x="273" y="354"/>
                </a:moveTo>
                <a:cubicBezTo>
                  <a:pt x="273" y="347"/>
                  <a:pt x="273" y="347"/>
                  <a:pt x="273" y="347"/>
                </a:cubicBezTo>
                <a:cubicBezTo>
                  <a:pt x="280" y="347"/>
                  <a:pt x="280" y="347"/>
                  <a:pt x="280" y="347"/>
                </a:cubicBezTo>
                <a:cubicBezTo>
                  <a:pt x="280" y="354"/>
                  <a:pt x="280" y="354"/>
                  <a:pt x="280" y="354"/>
                </a:cubicBezTo>
                <a:cubicBezTo>
                  <a:pt x="273" y="354"/>
                  <a:pt x="273" y="354"/>
                  <a:pt x="273" y="354"/>
                </a:cubicBezTo>
                <a:moveTo>
                  <a:pt x="288" y="354"/>
                </a:moveTo>
                <a:cubicBezTo>
                  <a:pt x="288" y="347"/>
                  <a:pt x="288" y="347"/>
                  <a:pt x="288" y="347"/>
                </a:cubicBezTo>
                <a:cubicBezTo>
                  <a:pt x="295" y="347"/>
                  <a:pt x="295" y="347"/>
                  <a:pt x="295" y="347"/>
                </a:cubicBezTo>
                <a:cubicBezTo>
                  <a:pt x="295" y="354"/>
                  <a:pt x="295" y="354"/>
                  <a:pt x="295" y="354"/>
                </a:cubicBezTo>
                <a:cubicBezTo>
                  <a:pt x="288" y="354"/>
                  <a:pt x="288" y="354"/>
                  <a:pt x="288" y="354"/>
                </a:cubicBezTo>
                <a:moveTo>
                  <a:pt x="303" y="354"/>
                </a:moveTo>
                <a:cubicBezTo>
                  <a:pt x="303" y="347"/>
                  <a:pt x="303" y="347"/>
                  <a:pt x="303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0" y="354"/>
                  <a:pt x="310" y="354"/>
                  <a:pt x="310" y="354"/>
                </a:cubicBezTo>
                <a:cubicBezTo>
                  <a:pt x="303" y="354"/>
                  <a:pt x="303" y="354"/>
                  <a:pt x="303" y="354"/>
                </a:cubicBezTo>
                <a:moveTo>
                  <a:pt x="67" y="340"/>
                </a:moveTo>
                <a:cubicBezTo>
                  <a:pt x="67" y="333"/>
                  <a:pt x="67" y="333"/>
                  <a:pt x="67" y="333"/>
                </a:cubicBezTo>
                <a:cubicBezTo>
                  <a:pt x="74" y="333"/>
                  <a:pt x="74" y="333"/>
                  <a:pt x="74" y="333"/>
                </a:cubicBezTo>
                <a:cubicBezTo>
                  <a:pt x="74" y="340"/>
                  <a:pt x="74" y="340"/>
                  <a:pt x="74" y="340"/>
                </a:cubicBezTo>
                <a:cubicBezTo>
                  <a:pt x="67" y="340"/>
                  <a:pt x="67" y="340"/>
                  <a:pt x="67" y="340"/>
                </a:cubicBezTo>
                <a:moveTo>
                  <a:pt x="81" y="340"/>
                </a:moveTo>
                <a:cubicBezTo>
                  <a:pt x="81" y="333"/>
                  <a:pt x="81" y="333"/>
                  <a:pt x="81" y="333"/>
                </a:cubicBezTo>
                <a:cubicBezTo>
                  <a:pt x="88" y="333"/>
                  <a:pt x="88" y="333"/>
                  <a:pt x="88" y="333"/>
                </a:cubicBezTo>
                <a:cubicBezTo>
                  <a:pt x="88" y="340"/>
                  <a:pt x="88" y="340"/>
                  <a:pt x="88" y="340"/>
                </a:cubicBezTo>
                <a:cubicBezTo>
                  <a:pt x="81" y="340"/>
                  <a:pt x="81" y="340"/>
                  <a:pt x="81" y="340"/>
                </a:cubicBezTo>
                <a:moveTo>
                  <a:pt x="96" y="340"/>
                </a:moveTo>
                <a:cubicBezTo>
                  <a:pt x="96" y="333"/>
                  <a:pt x="96" y="333"/>
                  <a:pt x="96" y="333"/>
                </a:cubicBezTo>
                <a:cubicBezTo>
                  <a:pt x="103" y="333"/>
                  <a:pt x="103" y="333"/>
                  <a:pt x="103" y="333"/>
                </a:cubicBezTo>
                <a:cubicBezTo>
                  <a:pt x="103" y="340"/>
                  <a:pt x="103" y="340"/>
                  <a:pt x="103" y="340"/>
                </a:cubicBezTo>
                <a:cubicBezTo>
                  <a:pt x="96" y="340"/>
                  <a:pt x="96" y="340"/>
                  <a:pt x="96" y="340"/>
                </a:cubicBezTo>
                <a:moveTo>
                  <a:pt x="111" y="340"/>
                </a:moveTo>
                <a:cubicBezTo>
                  <a:pt x="111" y="333"/>
                  <a:pt x="111" y="333"/>
                  <a:pt x="111" y="333"/>
                </a:cubicBezTo>
                <a:cubicBezTo>
                  <a:pt x="118" y="333"/>
                  <a:pt x="118" y="333"/>
                  <a:pt x="118" y="333"/>
                </a:cubicBezTo>
                <a:cubicBezTo>
                  <a:pt x="118" y="340"/>
                  <a:pt x="118" y="340"/>
                  <a:pt x="118" y="340"/>
                </a:cubicBezTo>
                <a:cubicBezTo>
                  <a:pt x="111" y="340"/>
                  <a:pt x="111" y="340"/>
                  <a:pt x="111" y="340"/>
                </a:cubicBezTo>
                <a:moveTo>
                  <a:pt x="126" y="340"/>
                </a:moveTo>
                <a:cubicBezTo>
                  <a:pt x="126" y="333"/>
                  <a:pt x="126" y="333"/>
                  <a:pt x="126" y="33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33" y="340"/>
                  <a:pt x="133" y="340"/>
                  <a:pt x="133" y="340"/>
                </a:cubicBezTo>
                <a:cubicBezTo>
                  <a:pt x="126" y="340"/>
                  <a:pt x="126" y="340"/>
                  <a:pt x="126" y="340"/>
                </a:cubicBezTo>
                <a:moveTo>
                  <a:pt x="140" y="340"/>
                </a:moveTo>
                <a:cubicBezTo>
                  <a:pt x="140" y="333"/>
                  <a:pt x="140" y="333"/>
                  <a:pt x="140" y="333"/>
                </a:cubicBezTo>
                <a:cubicBezTo>
                  <a:pt x="147" y="333"/>
                  <a:pt x="147" y="333"/>
                  <a:pt x="147" y="333"/>
                </a:cubicBezTo>
                <a:cubicBezTo>
                  <a:pt x="147" y="340"/>
                  <a:pt x="147" y="340"/>
                  <a:pt x="147" y="340"/>
                </a:cubicBezTo>
                <a:cubicBezTo>
                  <a:pt x="140" y="340"/>
                  <a:pt x="140" y="340"/>
                  <a:pt x="140" y="340"/>
                </a:cubicBezTo>
                <a:moveTo>
                  <a:pt x="155" y="340"/>
                </a:moveTo>
                <a:cubicBezTo>
                  <a:pt x="155" y="333"/>
                  <a:pt x="155" y="333"/>
                  <a:pt x="155" y="333"/>
                </a:cubicBezTo>
                <a:cubicBezTo>
                  <a:pt x="162" y="333"/>
                  <a:pt x="162" y="333"/>
                  <a:pt x="162" y="333"/>
                </a:cubicBezTo>
                <a:cubicBezTo>
                  <a:pt x="162" y="340"/>
                  <a:pt x="162" y="340"/>
                  <a:pt x="162" y="340"/>
                </a:cubicBezTo>
                <a:cubicBezTo>
                  <a:pt x="155" y="340"/>
                  <a:pt x="155" y="340"/>
                  <a:pt x="155" y="340"/>
                </a:cubicBezTo>
                <a:moveTo>
                  <a:pt x="170" y="340"/>
                </a:moveTo>
                <a:cubicBezTo>
                  <a:pt x="170" y="333"/>
                  <a:pt x="170" y="333"/>
                  <a:pt x="170" y="333"/>
                </a:cubicBezTo>
                <a:cubicBezTo>
                  <a:pt x="177" y="333"/>
                  <a:pt x="177" y="333"/>
                  <a:pt x="177" y="333"/>
                </a:cubicBezTo>
                <a:cubicBezTo>
                  <a:pt x="177" y="340"/>
                  <a:pt x="177" y="340"/>
                  <a:pt x="177" y="340"/>
                </a:cubicBezTo>
                <a:cubicBezTo>
                  <a:pt x="170" y="340"/>
                  <a:pt x="170" y="340"/>
                  <a:pt x="170" y="340"/>
                </a:cubicBezTo>
                <a:moveTo>
                  <a:pt x="185" y="340"/>
                </a:moveTo>
                <a:cubicBezTo>
                  <a:pt x="185" y="333"/>
                  <a:pt x="185" y="333"/>
                  <a:pt x="185" y="333"/>
                </a:cubicBezTo>
                <a:cubicBezTo>
                  <a:pt x="192" y="333"/>
                  <a:pt x="192" y="333"/>
                  <a:pt x="192" y="333"/>
                </a:cubicBezTo>
                <a:cubicBezTo>
                  <a:pt x="192" y="340"/>
                  <a:pt x="192" y="340"/>
                  <a:pt x="192" y="340"/>
                </a:cubicBezTo>
                <a:cubicBezTo>
                  <a:pt x="185" y="340"/>
                  <a:pt x="185" y="340"/>
                  <a:pt x="185" y="340"/>
                </a:cubicBezTo>
                <a:moveTo>
                  <a:pt x="199" y="340"/>
                </a:moveTo>
                <a:cubicBezTo>
                  <a:pt x="199" y="333"/>
                  <a:pt x="199" y="333"/>
                  <a:pt x="199" y="333"/>
                </a:cubicBezTo>
                <a:cubicBezTo>
                  <a:pt x="206" y="333"/>
                  <a:pt x="206" y="333"/>
                  <a:pt x="206" y="333"/>
                </a:cubicBezTo>
                <a:cubicBezTo>
                  <a:pt x="206" y="340"/>
                  <a:pt x="206" y="340"/>
                  <a:pt x="206" y="340"/>
                </a:cubicBezTo>
                <a:cubicBezTo>
                  <a:pt x="199" y="340"/>
                  <a:pt x="199" y="340"/>
                  <a:pt x="199" y="340"/>
                </a:cubicBezTo>
                <a:moveTo>
                  <a:pt x="214" y="340"/>
                </a:moveTo>
                <a:cubicBezTo>
                  <a:pt x="214" y="333"/>
                  <a:pt x="214" y="333"/>
                  <a:pt x="214" y="333"/>
                </a:cubicBezTo>
                <a:cubicBezTo>
                  <a:pt x="221" y="333"/>
                  <a:pt x="221" y="333"/>
                  <a:pt x="221" y="333"/>
                </a:cubicBezTo>
                <a:cubicBezTo>
                  <a:pt x="221" y="340"/>
                  <a:pt x="221" y="340"/>
                  <a:pt x="221" y="340"/>
                </a:cubicBezTo>
                <a:cubicBezTo>
                  <a:pt x="214" y="340"/>
                  <a:pt x="214" y="340"/>
                  <a:pt x="214" y="340"/>
                </a:cubicBezTo>
                <a:moveTo>
                  <a:pt x="229" y="340"/>
                </a:moveTo>
                <a:cubicBezTo>
                  <a:pt x="229" y="333"/>
                  <a:pt x="229" y="333"/>
                  <a:pt x="229" y="333"/>
                </a:cubicBezTo>
                <a:cubicBezTo>
                  <a:pt x="236" y="333"/>
                  <a:pt x="236" y="333"/>
                  <a:pt x="236" y="333"/>
                </a:cubicBezTo>
                <a:cubicBezTo>
                  <a:pt x="236" y="340"/>
                  <a:pt x="236" y="340"/>
                  <a:pt x="236" y="340"/>
                </a:cubicBezTo>
                <a:cubicBezTo>
                  <a:pt x="229" y="340"/>
                  <a:pt x="229" y="340"/>
                  <a:pt x="229" y="340"/>
                </a:cubicBezTo>
                <a:moveTo>
                  <a:pt x="244" y="340"/>
                </a:moveTo>
                <a:cubicBezTo>
                  <a:pt x="244" y="333"/>
                  <a:pt x="244" y="333"/>
                  <a:pt x="244" y="333"/>
                </a:cubicBezTo>
                <a:cubicBezTo>
                  <a:pt x="251" y="333"/>
                  <a:pt x="251" y="333"/>
                  <a:pt x="251" y="333"/>
                </a:cubicBezTo>
                <a:cubicBezTo>
                  <a:pt x="251" y="340"/>
                  <a:pt x="251" y="340"/>
                  <a:pt x="251" y="340"/>
                </a:cubicBezTo>
                <a:cubicBezTo>
                  <a:pt x="244" y="340"/>
                  <a:pt x="244" y="340"/>
                  <a:pt x="244" y="340"/>
                </a:cubicBezTo>
                <a:moveTo>
                  <a:pt x="258" y="340"/>
                </a:moveTo>
                <a:cubicBezTo>
                  <a:pt x="258" y="333"/>
                  <a:pt x="258" y="333"/>
                  <a:pt x="258" y="333"/>
                </a:cubicBezTo>
                <a:cubicBezTo>
                  <a:pt x="265" y="333"/>
                  <a:pt x="265" y="333"/>
                  <a:pt x="265" y="333"/>
                </a:cubicBezTo>
                <a:cubicBezTo>
                  <a:pt x="265" y="340"/>
                  <a:pt x="265" y="340"/>
                  <a:pt x="265" y="340"/>
                </a:cubicBezTo>
                <a:cubicBezTo>
                  <a:pt x="258" y="340"/>
                  <a:pt x="258" y="340"/>
                  <a:pt x="258" y="340"/>
                </a:cubicBezTo>
                <a:moveTo>
                  <a:pt x="273" y="340"/>
                </a:moveTo>
                <a:cubicBezTo>
                  <a:pt x="273" y="333"/>
                  <a:pt x="273" y="333"/>
                  <a:pt x="273" y="333"/>
                </a:cubicBezTo>
                <a:cubicBezTo>
                  <a:pt x="280" y="333"/>
                  <a:pt x="280" y="333"/>
                  <a:pt x="280" y="333"/>
                </a:cubicBezTo>
                <a:cubicBezTo>
                  <a:pt x="280" y="340"/>
                  <a:pt x="280" y="340"/>
                  <a:pt x="280" y="340"/>
                </a:cubicBezTo>
                <a:cubicBezTo>
                  <a:pt x="273" y="340"/>
                  <a:pt x="273" y="340"/>
                  <a:pt x="273" y="340"/>
                </a:cubicBezTo>
                <a:moveTo>
                  <a:pt x="288" y="340"/>
                </a:moveTo>
                <a:cubicBezTo>
                  <a:pt x="288" y="333"/>
                  <a:pt x="288" y="333"/>
                  <a:pt x="288" y="333"/>
                </a:cubicBezTo>
                <a:cubicBezTo>
                  <a:pt x="295" y="333"/>
                  <a:pt x="295" y="333"/>
                  <a:pt x="295" y="333"/>
                </a:cubicBezTo>
                <a:cubicBezTo>
                  <a:pt x="295" y="340"/>
                  <a:pt x="295" y="340"/>
                  <a:pt x="295" y="340"/>
                </a:cubicBezTo>
                <a:cubicBezTo>
                  <a:pt x="288" y="340"/>
                  <a:pt x="288" y="340"/>
                  <a:pt x="288" y="340"/>
                </a:cubicBezTo>
                <a:moveTo>
                  <a:pt x="303" y="340"/>
                </a:moveTo>
                <a:cubicBezTo>
                  <a:pt x="303" y="333"/>
                  <a:pt x="303" y="333"/>
                  <a:pt x="303" y="333"/>
                </a:cubicBezTo>
                <a:cubicBezTo>
                  <a:pt x="310" y="333"/>
                  <a:pt x="310" y="333"/>
                  <a:pt x="310" y="333"/>
                </a:cubicBezTo>
                <a:cubicBezTo>
                  <a:pt x="310" y="340"/>
                  <a:pt x="310" y="340"/>
                  <a:pt x="310" y="340"/>
                </a:cubicBezTo>
                <a:cubicBezTo>
                  <a:pt x="303" y="340"/>
                  <a:pt x="303" y="340"/>
                  <a:pt x="303" y="340"/>
                </a:cubicBezTo>
                <a:moveTo>
                  <a:pt x="317" y="340"/>
                </a:moveTo>
                <a:cubicBezTo>
                  <a:pt x="317" y="333"/>
                  <a:pt x="317" y="333"/>
                  <a:pt x="317" y="333"/>
                </a:cubicBezTo>
                <a:cubicBezTo>
                  <a:pt x="324" y="333"/>
                  <a:pt x="324" y="333"/>
                  <a:pt x="324" y="333"/>
                </a:cubicBezTo>
                <a:cubicBezTo>
                  <a:pt x="324" y="340"/>
                  <a:pt x="324" y="340"/>
                  <a:pt x="324" y="340"/>
                </a:cubicBezTo>
                <a:cubicBezTo>
                  <a:pt x="317" y="340"/>
                  <a:pt x="317" y="340"/>
                  <a:pt x="317" y="340"/>
                </a:cubicBezTo>
                <a:moveTo>
                  <a:pt x="52" y="325"/>
                </a:moveTo>
                <a:cubicBezTo>
                  <a:pt x="52" y="318"/>
                  <a:pt x="52" y="318"/>
                  <a:pt x="52" y="318"/>
                </a:cubicBezTo>
                <a:cubicBezTo>
                  <a:pt x="59" y="318"/>
                  <a:pt x="59" y="318"/>
                  <a:pt x="59" y="318"/>
                </a:cubicBezTo>
                <a:cubicBezTo>
                  <a:pt x="59" y="325"/>
                  <a:pt x="59" y="325"/>
                  <a:pt x="59" y="325"/>
                </a:cubicBezTo>
                <a:cubicBezTo>
                  <a:pt x="52" y="325"/>
                  <a:pt x="52" y="325"/>
                  <a:pt x="52" y="325"/>
                </a:cubicBezTo>
                <a:moveTo>
                  <a:pt x="67" y="325"/>
                </a:moveTo>
                <a:cubicBezTo>
                  <a:pt x="67" y="318"/>
                  <a:pt x="67" y="318"/>
                  <a:pt x="67" y="318"/>
                </a:cubicBezTo>
                <a:cubicBezTo>
                  <a:pt x="74" y="318"/>
                  <a:pt x="74" y="318"/>
                  <a:pt x="74" y="318"/>
                </a:cubicBezTo>
                <a:cubicBezTo>
                  <a:pt x="74" y="325"/>
                  <a:pt x="74" y="325"/>
                  <a:pt x="74" y="325"/>
                </a:cubicBezTo>
                <a:cubicBezTo>
                  <a:pt x="67" y="325"/>
                  <a:pt x="67" y="325"/>
                  <a:pt x="67" y="325"/>
                </a:cubicBezTo>
                <a:moveTo>
                  <a:pt x="81" y="325"/>
                </a:moveTo>
                <a:cubicBezTo>
                  <a:pt x="81" y="318"/>
                  <a:pt x="81" y="318"/>
                  <a:pt x="81" y="318"/>
                </a:cubicBezTo>
                <a:cubicBezTo>
                  <a:pt x="88" y="318"/>
                  <a:pt x="88" y="318"/>
                  <a:pt x="88" y="318"/>
                </a:cubicBezTo>
                <a:cubicBezTo>
                  <a:pt x="88" y="325"/>
                  <a:pt x="88" y="325"/>
                  <a:pt x="88" y="325"/>
                </a:cubicBezTo>
                <a:cubicBezTo>
                  <a:pt x="81" y="325"/>
                  <a:pt x="81" y="325"/>
                  <a:pt x="81" y="325"/>
                </a:cubicBezTo>
                <a:moveTo>
                  <a:pt x="96" y="325"/>
                </a:moveTo>
                <a:cubicBezTo>
                  <a:pt x="96" y="318"/>
                  <a:pt x="96" y="318"/>
                  <a:pt x="96" y="318"/>
                </a:cubicBezTo>
                <a:cubicBezTo>
                  <a:pt x="103" y="318"/>
                  <a:pt x="103" y="318"/>
                  <a:pt x="103" y="318"/>
                </a:cubicBezTo>
                <a:cubicBezTo>
                  <a:pt x="103" y="325"/>
                  <a:pt x="103" y="325"/>
                  <a:pt x="103" y="325"/>
                </a:cubicBezTo>
                <a:cubicBezTo>
                  <a:pt x="96" y="325"/>
                  <a:pt x="96" y="325"/>
                  <a:pt x="96" y="325"/>
                </a:cubicBezTo>
                <a:moveTo>
                  <a:pt x="111" y="325"/>
                </a:moveTo>
                <a:cubicBezTo>
                  <a:pt x="111" y="318"/>
                  <a:pt x="111" y="318"/>
                  <a:pt x="111" y="318"/>
                </a:cubicBezTo>
                <a:cubicBezTo>
                  <a:pt x="118" y="318"/>
                  <a:pt x="118" y="318"/>
                  <a:pt x="118" y="318"/>
                </a:cubicBezTo>
                <a:cubicBezTo>
                  <a:pt x="118" y="325"/>
                  <a:pt x="118" y="325"/>
                  <a:pt x="118" y="325"/>
                </a:cubicBezTo>
                <a:cubicBezTo>
                  <a:pt x="111" y="325"/>
                  <a:pt x="111" y="325"/>
                  <a:pt x="111" y="325"/>
                </a:cubicBezTo>
                <a:moveTo>
                  <a:pt x="126" y="325"/>
                </a:moveTo>
                <a:cubicBezTo>
                  <a:pt x="126" y="318"/>
                  <a:pt x="126" y="318"/>
                  <a:pt x="126" y="318"/>
                </a:cubicBezTo>
                <a:cubicBezTo>
                  <a:pt x="133" y="318"/>
                  <a:pt x="133" y="318"/>
                  <a:pt x="133" y="318"/>
                </a:cubicBezTo>
                <a:cubicBezTo>
                  <a:pt x="133" y="325"/>
                  <a:pt x="133" y="325"/>
                  <a:pt x="133" y="325"/>
                </a:cubicBezTo>
                <a:cubicBezTo>
                  <a:pt x="126" y="325"/>
                  <a:pt x="126" y="325"/>
                  <a:pt x="126" y="325"/>
                </a:cubicBezTo>
                <a:moveTo>
                  <a:pt x="140" y="325"/>
                </a:moveTo>
                <a:cubicBezTo>
                  <a:pt x="140" y="318"/>
                  <a:pt x="140" y="318"/>
                  <a:pt x="140" y="318"/>
                </a:cubicBezTo>
                <a:cubicBezTo>
                  <a:pt x="147" y="318"/>
                  <a:pt x="147" y="318"/>
                  <a:pt x="147" y="318"/>
                </a:cubicBezTo>
                <a:cubicBezTo>
                  <a:pt x="147" y="325"/>
                  <a:pt x="147" y="325"/>
                  <a:pt x="147" y="325"/>
                </a:cubicBezTo>
                <a:cubicBezTo>
                  <a:pt x="140" y="325"/>
                  <a:pt x="140" y="325"/>
                  <a:pt x="140" y="325"/>
                </a:cubicBezTo>
                <a:moveTo>
                  <a:pt x="155" y="325"/>
                </a:moveTo>
                <a:cubicBezTo>
                  <a:pt x="155" y="318"/>
                  <a:pt x="155" y="318"/>
                  <a:pt x="155" y="318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62" y="325"/>
                  <a:pt x="162" y="325"/>
                  <a:pt x="162" y="325"/>
                </a:cubicBezTo>
                <a:cubicBezTo>
                  <a:pt x="155" y="325"/>
                  <a:pt x="155" y="325"/>
                  <a:pt x="155" y="325"/>
                </a:cubicBezTo>
                <a:moveTo>
                  <a:pt x="170" y="325"/>
                </a:moveTo>
                <a:cubicBezTo>
                  <a:pt x="170" y="318"/>
                  <a:pt x="170" y="318"/>
                  <a:pt x="170" y="318"/>
                </a:cubicBezTo>
                <a:cubicBezTo>
                  <a:pt x="177" y="318"/>
                  <a:pt x="177" y="318"/>
                  <a:pt x="177" y="318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70" y="325"/>
                  <a:pt x="170" y="325"/>
                  <a:pt x="170" y="325"/>
                </a:cubicBezTo>
                <a:moveTo>
                  <a:pt x="185" y="325"/>
                </a:moveTo>
                <a:cubicBezTo>
                  <a:pt x="185" y="318"/>
                  <a:pt x="185" y="318"/>
                  <a:pt x="185" y="318"/>
                </a:cubicBezTo>
                <a:cubicBezTo>
                  <a:pt x="192" y="318"/>
                  <a:pt x="192" y="318"/>
                  <a:pt x="192" y="318"/>
                </a:cubicBezTo>
                <a:cubicBezTo>
                  <a:pt x="192" y="325"/>
                  <a:pt x="192" y="325"/>
                  <a:pt x="192" y="325"/>
                </a:cubicBezTo>
                <a:cubicBezTo>
                  <a:pt x="185" y="325"/>
                  <a:pt x="185" y="325"/>
                  <a:pt x="185" y="325"/>
                </a:cubicBezTo>
                <a:moveTo>
                  <a:pt x="199" y="325"/>
                </a:moveTo>
                <a:cubicBezTo>
                  <a:pt x="199" y="318"/>
                  <a:pt x="199" y="318"/>
                  <a:pt x="199" y="318"/>
                </a:cubicBezTo>
                <a:cubicBezTo>
                  <a:pt x="206" y="318"/>
                  <a:pt x="206" y="318"/>
                  <a:pt x="206" y="318"/>
                </a:cubicBezTo>
                <a:cubicBezTo>
                  <a:pt x="206" y="325"/>
                  <a:pt x="206" y="325"/>
                  <a:pt x="206" y="325"/>
                </a:cubicBezTo>
                <a:cubicBezTo>
                  <a:pt x="199" y="325"/>
                  <a:pt x="199" y="325"/>
                  <a:pt x="199" y="325"/>
                </a:cubicBezTo>
                <a:moveTo>
                  <a:pt x="214" y="325"/>
                </a:moveTo>
                <a:cubicBezTo>
                  <a:pt x="214" y="318"/>
                  <a:pt x="214" y="318"/>
                  <a:pt x="214" y="318"/>
                </a:cubicBezTo>
                <a:cubicBezTo>
                  <a:pt x="221" y="318"/>
                  <a:pt x="221" y="318"/>
                  <a:pt x="221" y="318"/>
                </a:cubicBezTo>
                <a:cubicBezTo>
                  <a:pt x="221" y="325"/>
                  <a:pt x="221" y="325"/>
                  <a:pt x="221" y="325"/>
                </a:cubicBezTo>
                <a:cubicBezTo>
                  <a:pt x="214" y="325"/>
                  <a:pt x="214" y="325"/>
                  <a:pt x="214" y="325"/>
                </a:cubicBezTo>
                <a:moveTo>
                  <a:pt x="229" y="325"/>
                </a:moveTo>
                <a:cubicBezTo>
                  <a:pt x="229" y="318"/>
                  <a:pt x="229" y="318"/>
                  <a:pt x="229" y="318"/>
                </a:cubicBezTo>
                <a:cubicBezTo>
                  <a:pt x="236" y="318"/>
                  <a:pt x="236" y="318"/>
                  <a:pt x="236" y="318"/>
                </a:cubicBezTo>
                <a:cubicBezTo>
                  <a:pt x="236" y="325"/>
                  <a:pt x="236" y="325"/>
                  <a:pt x="236" y="325"/>
                </a:cubicBezTo>
                <a:cubicBezTo>
                  <a:pt x="229" y="325"/>
                  <a:pt x="229" y="325"/>
                  <a:pt x="229" y="325"/>
                </a:cubicBezTo>
                <a:moveTo>
                  <a:pt x="244" y="325"/>
                </a:moveTo>
                <a:cubicBezTo>
                  <a:pt x="244" y="318"/>
                  <a:pt x="244" y="318"/>
                  <a:pt x="244" y="318"/>
                </a:cubicBezTo>
                <a:cubicBezTo>
                  <a:pt x="251" y="318"/>
                  <a:pt x="251" y="318"/>
                  <a:pt x="251" y="318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44" y="325"/>
                  <a:pt x="244" y="325"/>
                  <a:pt x="244" y="325"/>
                </a:cubicBezTo>
                <a:moveTo>
                  <a:pt x="258" y="325"/>
                </a:moveTo>
                <a:cubicBezTo>
                  <a:pt x="258" y="318"/>
                  <a:pt x="258" y="318"/>
                  <a:pt x="258" y="318"/>
                </a:cubicBezTo>
                <a:cubicBezTo>
                  <a:pt x="265" y="318"/>
                  <a:pt x="265" y="318"/>
                  <a:pt x="265" y="318"/>
                </a:cubicBezTo>
                <a:cubicBezTo>
                  <a:pt x="265" y="325"/>
                  <a:pt x="265" y="325"/>
                  <a:pt x="265" y="325"/>
                </a:cubicBezTo>
                <a:cubicBezTo>
                  <a:pt x="258" y="325"/>
                  <a:pt x="258" y="325"/>
                  <a:pt x="258" y="325"/>
                </a:cubicBezTo>
                <a:moveTo>
                  <a:pt x="273" y="325"/>
                </a:moveTo>
                <a:cubicBezTo>
                  <a:pt x="273" y="318"/>
                  <a:pt x="273" y="318"/>
                  <a:pt x="273" y="318"/>
                </a:cubicBezTo>
                <a:cubicBezTo>
                  <a:pt x="280" y="318"/>
                  <a:pt x="280" y="318"/>
                  <a:pt x="280" y="318"/>
                </a:cubicBezTo>
                <a:cubicBezTo>
                  <a:pt x="280" y="325"/>
                  <a:pt x="280" y="325"/>
                  <a:pt x="280" y="325"/>
                </a:cubicBezTo>
                <a:cubicBezTo>
                  <a:pt x="273" y="325"/>
                  <a:pt x="273" y="325"/>
                  <a:pt x="273" y="325"/>
                </a:cubicBezTo>
                <a:moveTo>
                  <a:pt x="288" y="325"/>
                </a:moveTo>
                <a:cubicBezTo>
                  <a:pt x="288" y="318"/>
                  <a:pt x="288" y="318"/>
                  <a:pt x="288" y="318"/>
                </a:cubicBezTo>
                <a:cubicBezTo>
                  <a:pt x="295" y="318"/>
                  <a:pt x="295" y="318"/>
                  <a:pt x="295" y="318"/>
                </a:cubicBezTo>
                <a:cubicBezTo>
                  <a:pt x="295" y="325"/>
                  <a:pt x="295" y="325"/>
                  <a:pt x="295" y="325"/>
                </a:cubicBezTo>
                <a:cubicBezTo>
                  <a:pt x="288" y="325"/>
                  <a:pt x="288" y="325"/>
                  <a:pt x="288" y="325"/>
                </a:cubicBezTo>
                <a:moveTo>
                  <a:pt x="303" y="325"/>
                </a:moveTo>
                <a:cubicBezTo>
                  <a:pt x="303" y="318"/>
                  <a:pt x="303" y="318"/>
                  <a:pt x="303" y="318"/>
                </a:cubicBezTo>
                <a:cubicBezTo>
                  <a:pt x="310" y="318"/>
                  <a:pt x="310" y="318"/>
                  <a:pt x="310" y="318"/>
                </a:cubicBezTo>
                <a:cubicBezTo>
                  <a:pt x="310" y="325"/>
                  <a:pt x="310" y="325"/>
                  <a:pt x="310" y="325"/>
                </a:cubicBezTo>
                <a:cubicBezTo>
                  <a:pt x="303" y="325"/>
                  <a:pt x="303" y="325"/>
                  <a:pt x="303" y="325"/>
                </a:cubicBezTo>
                <a:moveTo>
                  <a:pt x="317" y="325"/>
                </a:moveTo>
                <a:cubicBezTo>
                  <a:pt x="317" y="318"/>
                  <a:pt x="317" y="318"/>
                  <a:pt x="317" y="318"/>
                </a:cubicBezTo>
                <a:cubicBezTo>
                  <a:pt x="324" y="318"/>
                  <a:pt x="324" y="318"/>
                  <a:pt x="324" y="318"/>
                </a:cubicBezTo>
                <a:cubicBezTo>
                  <a:pt x="324" y="325"/>
                  <a:pt x="324" y="325"/>
                  <a:pt x="324" y="325"/>
                </a:cubicBezTo>
                <a:cubicBezTo>
                  <a:pt x="317" y="325"/>
                  <a:pt x="317" y="325"/>
                  <a:pt x="317" y="325"/>
                </a:cubicBezTo>
                <a:moveTo>
                  <a:pt x="332" y="325"/>
                </a:moveTo>
                <a:cubicBezTo>
                  <a:pt x="332" y="318"/>
                  <a:pt x="332" y="318"/>
                  <a:pt x="332" y="318"/>
                </a:cubicBezTo>
                <a:cubicBezTo>
                  <a:pt x="339" y="318"/>
                  <a:pt x="339" y="318"/>
                  <a:pt x="339" y="318"/>
                </a:cubicBezTo>
                <a:cubicBezTo>
                  <a:pt x="339" y="325"/>
                  <a:pt x="339" y="325"/>
                  <a:pt x="339" y="325"/>
                </a:cubicBezTo>
                <a:cubicBezTo>
                  <a:pt x="332" y="325"/>
                  <a:pt x="332" y="325"/>
                  <a:pt x="332" y="325"/>
                </a:cubicBezTo>
                <a:moveTo>
                  <a:pt x="37" y="310"/>
                </a:moveTo>
                <a:cubicBezTo>
                  <a:pt x="37" y="303"/>
                  <a:pt x="37" y="303"/>
                  <a:pt x="37" y="303"/>
                </a:cubicBezTo>
                <a:cubicBezTo>
                  <a:pt x="44" y="303"/>
                  <a:pt x="44" y="303"/>
                  <a:pt x="44" y="303"/>
                </a:cubicBezTo>
                <a:cubicBezTo>
                  <a:pt x="44" y="310"/>
                  <a:pt x="44" y="310"/>
                  <a:pt x="44" y="310"/>
                </a:cubicBezTo>
                <a:cubicBezTo>
                  <a:pt x="37" y="310"/>
                  <a:pt x="37" y="310"/>
                  <a:pt x="37" y="310"/>
                </a:cubicBezTo>
                <a:moveTo>
                  <a:pt x="52" y="310"/>
                </a:moveTo>
                <a:cubicBezTo>
                  <a:pt x="52" y="303"/>
                  <a:pt x="52" y="303"/>
                  <a:pt x="52" y="303"/>
                </a:cubicBezTo>
                <a:cubicBezTo>
                  <a:pt x="59" y="303"/>
                  <a:pt x="59" y="303"/>
                  <a:pt x="59" y="303"/>
                </a:cubicBezTo>
                <a:cubicBezTo>
                  <a:pt x="59" y="310"/>
                  <a:pt x="59" y="310"/>
                  <a:pt x="59" y="310"/>
                </a:cubicBezTo>
                <a:cubicBezTo>
                  <a:pt x="52" y="310"/>
                  <a:pt x="52" y="310"/>
                  <a:pt x="52" y="310"/>
                </a:cubicBezTo>
                <a:moveTo>
                  <a:pt x="67" y="310"/>
                </a:moveTo>
                <a:cubicBezTo>
                  <a:pt x="67" y="303"/>
                  <a:pt x="67" y="303"/>
                  <a:pt x="67" y="303"/>
                </a:cubicBezTo>
                <a:cubicBezTo>
                  <a:pt x="74" y="303"/>
                  <a:pt x="74" y="303"/>
                  <a:pt x="74" y="303"/>
                </a:cubicBezTo>
                <a:cubicBezTo>
                  <a:pt x="74" y="310"/>
                  <a:pt x="74" y="310"/>
                  <a:pt x="74" y="310"/>
                </a:cubicBezTo>
                <a:cubicBezTo>
                  <a:pt x="67" y="310"/>
                  <a:pt x="67" y="310"/>
                  <a:pt x="67" y="310"/>
                </a:cubicBezTo>
                <a:moveTo>
                  <a:pt x="81" y="310"/>
                </a:moveTo>
                <a:cubicBezTo>
                  <a:pt x="81" y="303"/>
                  <a:pt x="81" y="303"/>
                  <a:pt x="81" y="303"/>
                </a:cubicBezTo>
                <a:cubicBezTo>
                  <a:pt x="88" y="303"/>
                  <a:pt x="88" y="303"/>
                  <a:pt x="88" y="303"/>
                </a:cubicBezTo>
                <a:cubicBezTo>
                  <a:pt x="88" y="310"/>
                  <a:pt x="88" y="310"/>
                  <a:pt x="88" y="310"/>
                </a:cubicBezTo>
                <a:cubicBezTo>
                  <a:pt x="81" y="310"/>
                  <a:pt x="81" y="310"/>
                  <a:pt x="81" y="310"/>
                </a:cubicBezTo>
                <a:moveTo>
                  <a:pt x="96" y="310"/>
                </a:moveTo>
                <a:cubicBezTo>
                  <a:pt x="96" y="303"/>
                  <a:pt x="96" y="303"/>
                  <a:pt x="96" y="303"/>
                </a:cubicBezTo>
                <a:cubicBezTo>
                  <a:pt x="103" y="303"/>
                  <a:pt x="103" y="303"/>
                  <a:pt x="103" y="303"/>
                </a:cubicBezTo>
                <a:cubicBezTo>
                  <a:pt x="103" y="310"/>
                  <a:pt x="103" y="310"/>
                  <a:pt x="103" y="310"/>
                </a:cubicBezTo>
                <a:cubicBezTo>
                  <a:pt x="96" y="310"/>
                  <a:pt x="96" y="310"/>
                  <a:pt x="96" y="310"/>
                </a:cubicBezTo>
                <a:moveTo>
                  <a:pt x="111" y="310"/>
                </a:moveTo>
                <a:cubicBezTo>
                  <a:pt x="111" y="303"/>
                  <a:pt x="111" y="303"/>
                  <a:pt x="111" y="303"/>
                </a:cubicBezTo>
                <a:cubicBezTo>
                  <a:pt x="118" y="303"/>
                  <a:pt x="118" y="303"/>
                  <a:pt x="118" y="303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11" y="310"/>
                  <a:pt x="111" y="310"/>
                  <a:pt x="111" y="310"/>
                </a:cubicBezTo>
                <a:moveTo>
                  <a:pt x="126" y="310"/>
                </a:moveTo>
                <a:cubicBezTo>
                  <a:pt x="126" y="303"/>
                  <a:pt x="126" y="303"/>
                  <a:pt x="126" y="303"/>
                </a:cubicBezTo>
                <a:cubicBezTo>
                  <a:pt x="133" y="303"/>
                  <a:pt x="133" y="303"/>
                  <a:pt x="133" y="303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26" y="310"/>
                  <a:pt x="126" y="310"/>
                  <a:pt x="126" y="310"/>
                </a:cubicBezTo>
                <a:moveTo>
                  <a:pt x="140" y="310"/>
                </a:moveTo>
                <a:cubicBezTo>
                  <a:pt x="140" y="303"/>
                  <a:pt x="140" y="303"/>
                  <a:pt x="140" y="303"/>
                </a:cubicBezTo>
                <a:cubicBezTo>
                  <a:pt x="147" y="303"/>
                  <a:pt x="147" y="303"/>
                  <a:pt x="147" y="303"/>
                </a:cubicBezTo>
                <a:cubicBezTo>
                  <a:pt x="147" y="310"/>
                  <a:pt x="147" y="310"/>
                  <a:pt x="147" y="310"/>
                </a:cubicBezTo>
                <a:cubicBezTo>
                  <a:pt x="140" y="310"/>
                  <a:pt x="140" y="310"/>
                  <a:pt x="140" y="310"/>
                </a:cubicBezTo>
                <a:moveTo>
                  <a:pt x="155" y="310"/>
                </a:moveTo>
                <a:cubicBezTo>
                  <a:pt x="155" y="303"/>
                  <a:pt x="155" y="303"/>
                  <a:pt x="155" y="303"/>
                </a:cubicBezTo>
                <a:cubicBezTo>
                  <a:pt x="162" y="303"/>
                  <a:pt x="162" y="303"/>
                  <a:pt x="162" y="303"/>
                </a:cubicBezTo>
                <a:cubicBezTo>
                  <a:pt x="162" y="310"/>
                  <a:pt x="162" y="310"/>
                  <a:pt x="162" y="310"/>
                </a:cubicBezTo>
                <a:cubicBezTo>
                  <a:pt x="155" y="310"/>
                  <a:pt x="155" y="310"/>
                  <a:pt x="155" y="310"/>
                </a:cubicBezTo>
                <a:moveTo>
                  <a:pt x="170" y="310"/>
                </a:moveTo>
                <a:cubicBezTo>
                  <a:pt x="170" y="303"/>
                  <a:pt x="170" y="303"/>
                  <a:pt x="170" y="303"/>
                </a:cubicBezTo>
                <a:cubicBezTo>
                  <a:pt x="177" y="303"/>
                  <a:pt x="177" y="303"/>
                  <a:pt x="177" y="303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0" y="310"/>
                  <a:pt x="170" y="310"/>
                  <a:pt x="170" y="310"/>
                </a:cubicBezTo>
                <a:moveTo>
                  <a:pt x="185" y="310"/>
                </a:moveTo>
                <a:cubicBezTo>
                  <a:pt x="185" y="303"/>
                  <a:pt x="185" y="303"/>
                  <a:pt x="185" y="303"/>
                </a:cubicBezTo>
                <a:cubicBezTo>
                  <a:pt x="192" y="303"/>
                  <a:pt x="192" y="303"/>
                  <a:pt x="192" y="303"/>
                </a:cubicBezTo>
                <a:cubicBezTo>
                  <a:pt x="192" y="310"/>
                  <a:pt x="192" y="310"/>
                  <a:pt x="192" y="310"/>
                </a:cubicBezTo>
                <a:cubicBezTo>
                  <a:pt x="185" y="310"/>
                  <a:pt x="185" y="310"/>
                  <a:pt x="185" y="310"/>
                </a:cubicBezTo>
                <a:moveTo>
                  <a:pt x="199" y="310"/>
                </a:moveTo>
                <a:cubicBezTo>
                  <a:pt x="199" y="303"/>
                  <a:pt x="199" y="303"/>
                  <a:pt x="199" y="303"/>
                </a:cubicBezTo>
                <a:cubicBezTo>
                  <a:pt x="206" y="303"/>
                  <a:pt x="206" y="303"/>
                  <a:pt x="206" y="303"/>
                </a:cubicBezTo>
                <a:cubicBezTo>
                  <a:pt x="206" y="310"/>
                  <a:pt x="206" y="310"/>
                  <a:pt x="206" y="310"/>
                </a:cubicBezTo>
                <a:cubicBezTo>
                  <a:pt x="199" y="310"/>
                  <a:pt x="199" y="310"/>
                  <a:pt x="199" y="310"/>
                </a:cubicBezTo>
                <a:moveTo>
                  <a:pt x="214" y="310"/>
                </a:moveTo>
                <a:cubicBezTo>
                  <a:pt x="214" y="303"/>
                  <a:pt x="214" y="303"/>
                  <a:pt x="214" y="303"/>
                </a:cubicBezTo>
                <a:cubicBezTo>
                  <a:pt x="221" y="303"/>
                  <a:pt x="221" y="303"/>
                  <a:pt x="221" y="303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14" y="310"/>
                  <a:pt x="214" y="310"/>
                  <a:pt x="214" y="310"/>
                </a:cubicBezTo>
                <a:moveTo>
                  <a:pt x="229" y="310"/>
                </a:moveTo>
                <a:cubicBezTo>
                  <a:pt x="229" y="303"/>
                  <a:pt x="229" y="303"/>
                  <a:pt x="229" y="303"/>
                </a:cubicBezTo>
                <a:cubicBezTo>
                  <a:pt x="236" y="303"/>
                  <a:pt x="236" y="303"/>
                  <a:pt x="236" y="303"/>
                </a:cubicBezTo>
                <a:cubicBezTo>
                  <a:pt x="236" y="310"/>
                  <a:pt x="236" y="310"/>
                  <a:pt x="236" y="310"/>
                </a:cubicBezTo>
                <a:cubicBezTo>
                  <a:pt x="229" y="310"/>
                  <a:pt x="229" y="310"/>
                  <a:pt x="229" y="310"/>
                </a:cubicBezTo>
                <a:moveTo>
                  <a:pt x="244" y="310"/>
                </a:moveTo>
                <a:cubicBezTo>
                  <a:pt x="244" y="303"/>
                  <a:pt x="244" y="303"/>
                  <a:pt x="244" y="303"/>
                </a:cubicBezTo>
                <a:cubicBezTo>
                  <a:pt x="251" y="303"/>
                  <a:pt x="251" y="303"/>
                  <a:pt x="251" y="303"/>
                </a:cubicBezTo>
                <a:cubicBezTo>
                  <a:pt x="251" y="310"/>
                  <a:pt x="251" y="310"/>
                  <a:pt x="251" y="310"/>
                </a:cubicBezTo>
                <a:cubicBezTo>
                  <a:pt x="244" y="310"/>
                  <a:pt x="244" y="310"/>
                  <a:pt x="244" y="310"/>
                </a:cubicBezTo>
                <a:moveTo>
                  <a:pt x="258" y="310"/>
                </a:moveTo>
                <a:cubicBezTo>
                  <a:pt x="258" y="303"/>
                  <a:pt x="258" y="303"/>
                  <a:pt x="258" y="303"/>
                </a:cubicBezTo>
                <a:cubicBezTo>
                  <a:pt x="265" y="303"/>
                  <a:pt x="265" y="303"/>
                  <a:pt x="265" y="303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258" y="310"/>
                  <a:pt x="258" y="310"/>
                  <a:pt x="258" y="310"/>
                </a:cubicBezTo>
                <a:moveTo>
                  <a:pt x="273" y="310"/>
                </a:moveTo>
                <a:cubicBezTo>
                  <a:pt x="273" y="303"/>
                  <a:pt x="273" y="303"/>
                  <a:pt x="273" y="303"/>
                </a:cubicBezTo>
                <a:cubicBezTo>
                  <a:pt x="280" y="303"/>
                  <a:pt x="280" y="303"/>
                  <a:pt x="280" y="303"/>
                </a:cubicBezTo>
                <a:cubicBezTo>
                  <a:pt x="280" y="310"/>
                  <a:pt x="280" y="310"/>
                  <a:pt x="280" y="310"/>
                </a:cubicBezTo>
                <a:cubicBezTo>
                  <a:pt x="273" y="310"/>
                  <a:pt x="273" y="310"/>
                  <a:pt x="273" y="310"/>
                </a:cubicBezTo>
                <a:moveTo>
                  <a:pt x="288" y="310"/>
                </a:moveTo>
                <a:cubicBezTo>
                  <a:pt x="288" y="303"/>
                  <a:pt x="288" y="303"/>
                  <a:pt x="288" y="303"/>
                </a:cubicBezTo>
                <a:cubicBezTo>
                  <a:pt x="295" y="303"/>
                  <a:pt x="295" y="303"/>
                  <a:pt x="295" y="303"/>
                </a:cubicBezTo>
                <a:cubicBezTo>
                  <a:pt x="295" y="310"/>
                  <a:pt x="295" y="310"/>
                  <a:pt x="295" y="310"/>
                </a:cubicBezTo>
                <a:cubicBezTo>
                  <a:pt x="288" y="310"/>
                  <a:pt x="288" y="310"/>
                  <a:pt x="288" y="310"/>
                </a:cubicBezTo>
                <a:moveTo>
                  <a:pt x="303" y="310"/>
                </a:moveTo>
                <a:cubicBezTo>
                  <a:pt x="303" y="303"/>
                  <a:pt x="303" y="303"/>
                  <a:pt x="303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303" y="310"/>
                  <a:pt x="303" y="310"/>
                  <a:pt x="303" y="310"/>
                </a:cubicBezTo>
                <a:moveTo>
                  <a:pt x="317" y="310"/>
                </a:moveTo>
                <a:cubicBezTo>
                  <a:pt x="317" y="303"/>
                  <a:pt x="317" y="303"/>
                  <a:pt x="317" y="303"/>
                </a:cubicBezTo>
                <a:cubicBezTo>
                  <a:pt x="324" y="303"/>
                  <a:pt x="324" y="303"/>
                  <a:pt x="324" y="303"/>
                </a:cubicBezTo>
                <a:cubicBezTo>
                  <a:pt x="324" y="310"/>
                  <a:pt x="324" y="310"/>
                  <a:pt x="324" y="310"/>
                </a:cubicBezTo>
                <a:cubicBezTo>
                  <a:pt x="317" y="310"/>
                  <a:pt x="317" y="310"/>
                  <a:pt x="317" y="310"/>
                </a:cubicBezTo>
                <a:moveTo>
                  <a:pt x="332" y="310"/>
                </a:moveTo>
                <a:cubicBezTo>
                  <a:pt x="332" y="303"/>
                  <a:pt x="332" y="303"/>
                  <a:pt x="332" y="303"/>
                </a:cubicBezTo>
                <a:cubicBezTo>
                  <a:pt x="339" y="303"/>
                  <a:pt x="339" y="303"/>
                  <a:pt x="339" y="303"/>
                </a:cubicBezTo>
                <a:cubicBezTo>
                  <a:pt x="339" y="310"/>
                  <a:pt x="339" y="310"/>
                  <a:pt x="339" y="310"/>
                </a:cubicBezTo>
                <a:cubicBezTo>
                  <a:pt x="332" y="310"/>
                  <a:pt x="332" y="310"/>
                  <a:pt x="332" y="310"/>
                </a:cubicBezTo>
                <a:moveTo>
                  <a:pt x="347" y="310"/>
                </a:moveTo>
                <a:cubicBezTo>
                  <a:pt x="347" y="303"/>
                  <a:pt x="347" y="303"/>
                  <a:pt x="347" y="303"/>
                </a:cubicBezTo>
                <a:cubicBezTo>
                  <a:pt x="354" y="303"/>
                  <a:pt x="354" y="303"/>
                  <a:pt x="354" y="303"/>
                </a:cubicBezTo>
                <a:cubicBezTo>
                  <a:pt x="354" y="310"/>
                  <a:pt x="354" y="310"/>
                  <a:pt x="354" y="310"/>
                </a:cubicBezTo>
                <a:cubicBezTo>
                  <a:pt x="347" y="310"/>
                  <a:pt x="347" y="310"/>
                  <a:pt x="347" y="310"/>
                </a:cubicBezTo>
                <a:moveTo>
                  <a:pt x="37" y="295"/>
                </a:moveTo>
                <a:cubicBezTo>
                  <a:pt x="37" y="288"/>
                  <a:pt x="37" y="288"/>
                  <a:pt x="37" y="288"/>
                </a:cubicBezTo>
                <a:cubicBezTo>
                  <a:pt x="44" y="288"/>
                  <a:pt x="44" y="288"/>
                  <a:pt x="44" y="288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37" y="295"/>
                  <a:pt x="37" y="295"/>
                  <a:pt x="37" y="295"/>
                </a:cubicBezTo>
                <a:moveTo>
                  <a:pt x="52" y="295"/>
                </a:moveTo>
                <a:cubicBezTo>
                  <a:pt x="52" y="288"/>
                  <a:pt x="52" y="288"/>
                  <a:pt x="52" y="288"/>
                </a:cubicBezTo>
                <a:cubicBezTo>
                  <a:pt x="59" y="288"/>
                  <a:pt x="59" y="288"/>
                  <a:pt x="59" y="288"/>
                </a:cubicBezTo>
                <a:cubicBezTo>
                  <a:pt x="59" y="295"/>
                  <a:pt x="59" y="295"/>
                  <a:pt x="59" y="295"/>
                </a:cubicBezTo>
                <a:cubicBezTo>
                  <a:pt x="52" y="295"/>
                  <a:pt x="52" y="295"/>
                  <a:pt x="52" y="295"/>
                </a:cubicBezTo>
                <a:moveTo>
                  <a:pt x="67" y="295"/>
                </a:moveTo>
                <a:cubicBezTo>
                  <a:pt x="67" y="288"/>
                  <a:pt x="67" y="288"/>
                  <a:pt x="67" y="288"/>
                </a:cubicBezTo>
                <a:cubicBezTo>
                  <a:pt x="74" y="288"/>
                  <a:pt x="74" y="288"/>
                  <a:pt x="74" y="288"/>
                </a:cubicBezTo>
                <a:cubicBezTo>
                  <a:pt x="74" y="295"/>
                  <a:pt x="74" y="295"/>
                  <a:pt x="74" y="295"/>
                </a:cubicBezTo>
                <a:cubicBezTo>
                  <a:pt x="67" y="295"/>
                  <a:pt x="67" y="295"/>
                  <a:pt x="67" y="295"/>
                </a:cubicBezTo>
                <a:moveTo>
                  <a:pt x="81" y="295"/>
                </a:moveTo>
                <a:cubicBezTo>
                  <a:pt x="81" y="288"/>
                  <a:pt x="81" y="288"/>
                  <a:pt x="81" y="288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81" y="295"/>
                  <a:pt x="81" y="295"/>
                  <a:pt x="81" y="295"/>
                </a:cubicBezTo>
                <a:moveTo>
                  <a:pt x="96" y="295"/>
                </a:moveTo>
                <a:cubicBezTo>
                  <a:pt x="96" y="288"/>
                  <a:pt x="96" y="288"/>
                  <a:pt x="96" y="288"/>
                </a:cubicBezTo>
                <a:cubicBezTo>
                  <a:pt x="103" y="288"/>
                  <a:pt x="103" y="288"/>
                  <a:pt x="103" y="288"/>
                </a:cubicBezTo>
                <a:cubicBezTo>
                  <a:pt x="103" y="295"/>
                  <a:pt x="103" y="295"/>
                  <a:pt x="103" y="295"/>
                </a:cubicBezTo>
                <a:cubicBezTo>
                  <a:pt x="96" y="295"/>
                  <a:pt x="96" y="295"/>
                  <a:pt x="96" y="295"/>
                </a:cubicBezTo>
                <a:moveTo>
                  <a:pt x="111" y="295"/>
                </a:moveTo>
                <a:cubicBezTo>
                  <a:pt x="111" y="288"/>
                  <a:pt x="111" y="288"/>
                  <a:pt x="111" y="288"/>
                </a:cubicBezTo>
                <a:cubicBezTo>
                  <a:pt x="118" y="288"/>
                  <a:pt x="118" y="288"/>
                  <a:pt x="118" y="288"/>
                </a:cubicBezTo>
                <a:cubicBezTo>
                  <a:pt x="118" y="295"/>
                  <a:pt x="118" y="295"/>
                  <a:pt x="118" y="295"/>
                </a:cubicBezTo>
                <a:cubicBezTo>
                  <a:pt x="111" y="295"/>
                  <a:pt x="111" y="295"/>
                  <a:pt x="111" y="295"/>
                </a:cubicBezTo>
                <a:moveTo>
                  <a:pt x="126" y="295"/>
                </a:moveTo>
                <a:cubicBezTo>
                  <a:pt x="126" y="288"/>
                  <a:pt x="126" y="288"/>
                  <a:pt x="126" y="288"/>
                </a:cubicBezTo>
                <a:cubicBezTo>
                  <a:pt x="133" y="288"/>
                  <a:pt x="133" y="288"/>
                  <a:pt x="133" y="288"/>
                </a:cubicBezTo>
                <a:cubicBezTo>
                  <a:pt x="133" y="295"/>
                  <a:pt x="133" y="295"/>
                  <a:pt x="133" y="295"/>
                </a:cubicBezTo>
                <a:cubicBezTo>
                  <a:pt x="126" y="295"/>
                  <a:pt x="126" y="295"/>
                  <a:pt x="126" y="295"/>
                </a:cubicBezTo>
                <a:moveTo>
                  <a:pt x="140" y="295"/>
                </a:moveTo>
                <a:cubicBezTo>
                  <a:pt x="140" y="288"/>
                  <a:pt x="140" y="288"/>
                  <a:pt x="140" y="288"/>
                </a:cubicBezTo>
                <a:cubicBezTo>
                  <a:pt x="147" y="288"/>
                  <a:pt x="147" y="288"/>
                  <a:pt x="147" y="288"/>
                </a:cubicBezTo>
                <a:cubicBezTo>
                  <a:pt x="147" y="295"/>
                  <a:pt x="147" y="295"/>
                  <a:pt x="147" y="295"/>
                </a:cubicBezTo>
                <a:cubicBezTo>
                  <a:pt x="140" y="295"/>
                  <a:pt x="140" y="295"/>
                  <a:pt x="140" y="295"/>
                </a:cubicBezTo>
                <a:moveTo>
                  <a:pt x="155" y="295"/>
                </a:moveTo>
                <a:cubicBezTo>
                  <a:pt x="155" y="288"/>
                  <a:pt x="155" y="288"/>
                  <a:pt x="155" y="288"/>
                </a:cubicBezTo>
                <a:cubicBezTo>
                  <a:pt x="162" y="288"/>
                  <a:pt x="162" y="288"/>
                  <a:pt x="162" y="288"/>
                </a:cubicBezTo>
                <a:cubicBezTo>
                  <a:pt x="162" y="295"/>
                  <a:pt x="162" y="295"/>
                  <a:pt x="162" y="295"/>
                </a:cubicBezTo>
                <a:cubicBezTo>
                  <a:pt x="155" y="295"/>
                  <a:pt x="155" y="295"/>
                  <a:pt x="155" y="295"/>
                </a:cubicBezTo>
                <a:moveTo>
                  <a:pt x="170" y="295"/>
                </a:moveTo>
                <a:cubicBezTo>
                  <a:pt x="170" y="288"/>
                  <a:pt x="170" y="288"/>
                  <a:pt x="170" y="288"/>
                </a:cubicBezTo>
                <a:cubicBezTo>
                  <a:pt x="177" y="288"/>
                  <a:pt x="177" y="288"/>
                  <a:pt x="177" y="288"/>
                </a:cubicBezTo>
                <a:cubicBezTo>
                  <a:pt x="177" y="295"/>
                  <a:pt x="177" y="295"/>
                  <a:pt x="177" y="295"/>
                </a:cubicBezTo>
                <a:cubicBezTo>
                  <a:pt x="170" y="295"/>
                  <a:pt x="170" y="295"/>
                  <a:pt x="170" y="295"/>
                </a:cubicBezTo>
                <a:moveTo>
                  <a:pt x="185" y="295"/>
                </a:moveTo>
                <a:cubicBezTo>
                  <a:pt x="185" y="288"/>
                  <a:pt x="185" y="288"/>
                  <a:pt x="185" y="288"/>
                </a:cubicBezTo>
                <a:cubicBezTo>
                  <a:pt x="192" y="288"/>
                  <a:pt x="192" y="288"/>
                  <a:pt x="192" y="288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185" y="295"/>
                  <a:pt x="185" y="295"/>
                  <a:pt x="185" y="295"/>
                </a:cubicBezTo>
                <a:moveTo>
                  <a:pt x="199" y="295"/>
                </a:moveTo>
                <a:cubicBezTo>
                  <a:pt x="199" y="288"/>
                  <a:pt x="199" y="288"/>
                  <a:pt x="199" y="288"/>
                </a:cubicBezTo>
                <a:cubicBezTo>
                  <a:pt x="206" y="288"/>
                  <a:pt x="206" y="288"/>
                  <a:pt x="206" y="288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9" y="295"/>
                  <a:pt x="199" y="295"/>
                  <a:pt x="199" y="295"/>
                </a:cubicBezTo>
                <a:moveTo>
                  <a:pt x="214" y="295"/>
                </a:moveTo>
                <a:cubicBezTo>
                  <a:pt x="214" y="288"/>
                  <a:pt x="214" y="288"/>
                  <a:pt x="214" y="288"/>
                </a:cubicBezTo>
                <a:cubicBezTo>
                  <a:pt x="221" y="288"/>
                  <a:pt x="221" y="288"/>
                  <a:pt x="221" y="288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214" y="295"/>
                  <a:pt x="214" y="295"/>
                  <a:pt x="214" y="295"/>
                </a:cubicBezTo>
                <a:moveTo>
                  <a:pt x="229" y="295"/>
                </a:moveTo>
                <a:cubicBezTo>
                  <a:pt x="229" y="288"/>
                  <a:pt x="229" y="288"/>
                  <a:pt x="229" y="288"/>
                </a:cubicBezTo>
                <a:cubicBezTo>
                  <a:pt x="236" y="288"/>
                  <a:pt x="236" y="288"/>
                  <a:pt x="236" y="288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9" y="295"/>
                  <a:pt x="229" y="295"/>
                  <a:pt x="229" y="295"/>
                </a:cubicBezTo>
                <a:moveTo>
                  <a:pt x="244" y="295"/>
                </a:moveTo>
                <a:cubicBezTo>
                  <a:pt x="244" y="288"/>
                  <a:pt x="244" y="288"/>
                  <a:pt x="244" y="288"/>
                </a:cubicBezTo>
                <a:cubicBezTo>
                  <a:pt x="251" y="288"/>
                  <a:pt x="251" y="288"/>
                  <a:pt x="251" y="288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44" y="295"/>
                  <a:pt x="244" y="295"/>
                  <a:pt x="244" y="295"/>
                </a:cubicBezTo>
                <a:moveTo>
                  <a:pt x="258" y="295"/>
                </a:moveTo>
                <a:cubicBezTo>
                  <a:pt x="258" y="288"/>
                  <a:pt x="258" y="288"/>
                  <a:pt x="258" y="288"/>
                </a:cubicBezTo>
                <a:cubicBezTo>
                  <a:pt x="265" y="288"/>
                  <a:pt x="265" y="288"/>
                  <a:pt x="265" y="288"/>
                </a:cubicBezTo>
                <a:cubicBezTo>
                  <a:pt x="265" y="295"/>
                  <a:pt x="265" y="295"/>
                  <a:pt x="265" y="295"/>
                </a:cubicBezTo>
                <a:cubicBezTo>
                  <a:pt x="258" y="295"/>
                  <a:pt x="258" y="295"/>
                  <a:pt x="258" y="295"/>
                </a:cubicBezTo>
                <a:moveTo>
                  <a:pt x="273" y="295"/>
                </a:moveTo>
                <a:cubicBezTo>
                  <a:pt x="273" y="288"/>
                  <a:pt x="273" y="288"/>
                  <a:pt x="273" y="288"/>
                </a:cubicBezTo>
                <a:cubicBezTo>
                  <a:pt x="280" y="288"/>
                  <a:pt x="280" y="288"/>
                  <a:pt x="280" y="288"/>
                </a:cubicBezTo>
                <a:cubicBezTo>
                  <a:pt x="280" y="295"/>
                  <a:pt x="280" y="295"/>
                  <a:pt x="280" y="295"/>
                </a:cubicBezTo>
                <a:cubicBezTo>
                  <a:pt x="273" y="295"/>
                  <a:pt x="273" y="295"/>
                  <a:pt x="273" y="295"/>
                </a:cubicBezTo>
                <a:moveTo>
                  <a:pt x="288" y="295"/>
                </a:moveTo>
                <a:cubicBezTo>
                  <a:pt x="288" y="288"/>
                  <a:pt x="288" y="288"/>
                  <a:pt x="288" y="288"/>
                </a:cubicBezTo>
                <a:cubicBezTo>
                  <a:pt x="295" y="288"/>
                  <a:pt x="295" y="288"/>
                  <a:pt x="295" y="288"/>
                </a:cubicBezTo>
                <a:cubicBezTo>
                  <a:pt x="295" y="295"/>
                  <a:pt x="295" y="295"/>
                  <a:pt x="295" y="295"/>
                </a:cubicBezTo>
                <a:cubicBezTo>
                  <a:pt x="288" y="295"/>
                  <a:pt x="288" y="295"/>
                  <a:pt x="288" y="295"/>
                </a:cubicBezTo>
                <a:moveTo>
                  <a:pt x="303" y="295"/>
                </a:moveTo>
                <a:cubicBezTo>
                  <a:pt x="303" y="288"/>
                  <a:pt x="303" y="288"/>
                  <a:pt x="303" y="288"/>
                </a:cubicBezTo>
                <a:cubicBezTo>
                  <a:pt x="310" y="288"/>
                  <a:pt x="310" y="288"/>
                  <a:pt x="310" y="288"/>
                </a:cubicBezTo>
                <a:cubicBezTo>
                  <a:pt x="310" y="295"/>
                  <a:pt x="310" y="295"/>
                  <a:pt x="310" y="295"/>
                </a:cubicBezTo>
                <a:cubicBezTo>
                  <a:pt x="303" y="295"/>
                  <a:pt x="303" y="295"/>
                  <a:pt x="303" y="295"/>
                </a:cubicBezTo>
                <a:moveTo>
                  <a:pt x="317" y="295"/>
                </a:moveTo>
                <a:cubicBezTo>
                  <a:pt x="317" y="288"/>
                  <a:pt x="317" y="288"/>
                  <a:pt x="317" y="288"/>
                </a:cubicBezTo>
                <a:cubicBezTo>
                  <a:pt x="324" y="288"/>
                  <a:pt x="324" y="288"/>
                  <a:pt x="324" y="288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317" y="295"/>
                  <a:pt x="317" y="295"/>
                  <a:pt x="317" y="295"/>
                </a:cubicBezTo>
                <a:moveTo>
                  <a:pt x="332" y="295"/>
                </a:moveTo>
                <a:cubicBezTo>
                  <a:pt x="332" y="288"/>
                  <a:pt x="332" y="288"/>
                  <a:pt x="332" y="288"/>
                </a:cubicBezTo>
                <a:cubicBezTo>
                  <a:pt x="339" y="288"/>
                  <a:pt x="339" y="288"/>
                  <a:pt x="339" y="288"/>
                </a:cubicBezTo>
                <a:cubicBezTo>
                  <a:pt x="339" y="295"/>
                  <a:pt x="339" y="295"/>
                  <a:pt x="339" y="295"/>
                </a:cubicBezTo>
                <a:cubicBezTo>
                  <a:pt x="332" y="295"/>
                  <a:pt x="332" y="295"/>
                  <a:pt x="332" y="295"/>
                </a:cubicBezTo>
                <a:moveTo>
                  <a:pt x="347" y="295"/>
                </a:moveTo>
                <a:cubicBezTo>
                  <a:pt x="347" y="288"/>
                  <a:pt x="347" y="288"/>
                  <a:pt x="347" y="288"/>
                </a:cubicBezTo>
                <a:cubicBezTo>
                  <a:pt x="354" y="288"/>
                  <a:pt x="354" y="288"/>
                  <a:pt x="354" y="288"/>
                </a:cubicBezTo>
                <a:cubicBezTo>
                  <a:pt x="354" y="295"/>
                  <a:pt x="354" y="295"/>
                  <a:pt x="354" y="295"/>
                </a:cubicBezTo>
                <a:cubicBezTo>
                  <a:pt x="347" y="295"/>
                  <a:pt x="347" y="295"/>
                  <a:pt x="347" y="295"/>
                </a:cubicBezTo>
                <a:moveTo>
                  <a:pt x="22" y="281"/>
                </a:moveTo>
                <a:cubicBezTo>
                  <a:pt x="22" y="274"/>
                  <a:pt x="22" y="274"/>
                  <a:pt x="22" y="274"/>
                </a:cubicBezTo>
                <a:cubicBezTo>
                  <a:pt x="29" y="274"/>
                  <a:pt x="29" y="274"/>
                  <a:pt x="29" y="274"/>
                </a:cubicBezTo>
                <a:cubicBezTo>
                  <a:pt x="29" y="281"/>
                  <a:pt x="29" y="281"/>
                  <a:pt x="29" y="281"/>
                </a:cubicBezTo>
                <a:cubicBezTo>
                  <a:pt x="22" y="281"/>
                  <a:pt x="22" y="281"/>
                  <a:pt x="22" y="281"/>
                </a:cubicBezTo>
                <a:moveTo>
                  <a:pt x="37" y="281"/>
                </a:moveTo>
                <a:cubicBezTo>
                  <a:pt x="37" y="274"/>
                  <a:pt x="37" y="274"/>
                  <a:pt x="37" y="274"/>
                </a:cubicBezTo>
                <a:cubicBezTo>
                  <a:pt x="44" y="274"/>
                  <a:pt x="44" y="274"/>
                  <a:pt x="44" y="274"/>
                </a:cubicBezTo>
                <a:cubicBezTo>
                  <a:pt x="44" y="281"/>
                  <a:pt x="44" y="281"/>
                  <a:pt x="44" y="281"/>
                </a:cubicBezTo>
                <a:cubicBezTo>
                  <a:pt x="37" y="281"/>
                  <a:pt x="37" y="281"/>
                  <a:pt x="37" y="281"/>
                </a:cubicBezTo>
                <a:moveTo>
                  <a:pt x="52" y="281"/>
                </a:moveTo>
                <a:cubicBezTo>
                  <a:pt x="52" y="274"/>
                  <a:pt x="52" y="274"/>
                  <a:pt x="52" y="274"/>
                </a:cubicBezTo>
                <a:cubicBezTo>
                  <a:pt x="59" y="274"/>
                  <a:pt x="59" y="274"/>
                  <a:pt x="59" y="274"/>
                </a:cubicBezTo>
                <a:cubicBezTo>
                  <a:pt x="59" y="281"/>
                  <a:pt x="59" y="281"/>
                  <a:pt x="59" y="281"/>
                </a:cubicBezTo>
                <a:cubicBezTo>
                  <a:pt x="52" y="281"/>
                  <a:pt x="52" y="281"/>
                  <a:pt x="52" y="281"/>
                </a:cubicBezTo>
                <a:moveTo>
                  <a:pt x="67" y="281"/>
                </a:moveTo>
                <a:cubicBezTo>
                  <a:pt x="67" y="274"/>
                  <a:pt x="67" y="274"/>
                  <a:pt x="67" y="274"/>
                </a:cubicBezTo>
                <a:cubicBezTo>
                  <a:pt x="74" y="274"/>
                  <a:pt x="74" y="274"/>
                  <a:pt x="74" y="274"/>
                </a:cubicBezTo>
                <a:cubicBezTo>
                  <a:pt x="74" y="281"/>
                  <a:pt x="74" y="281"/>
                  <a:pt x="74" y="281"/>
                </a:cubicBezTo>
                <a:cubicBezTo>
                  <a:pt x="67" y="281"/>
                  <a:pt x="67" y="281"/>
                  <a:pt x="67" y="281"/>
                </a:cubicBezTo>
                <a:moveTo>
                  <a:pt x="81" y="281"/>
                </a:moveTo>
                <a:cubicBezTo>
                  <a:pt x="81" y="274"/>
                  <a:pt x="81" y="274"/>
                  <a:pt x="81" y="274"/>
                </a:cubicBezTo>
                <a:cubicBezTo>
                  <a:pt x="88" y="274"/>
                  <a:pt x="88" y="274"/>
                  <a:pt x="88" y="274"/>
                </a:cubicBezTo>
                <a:cubicBezTo>
                  <a:pt x="88" y="281"/>
                  <a:pt x="88" y="281"/>
                  <a:pt x="88" y="281"/>
                </a:cubicBezTo>
                <a:cubicBezTo>
                  <a:pt x="81" y="281"/>
                  <a:pt x="81" y="281"/>
                  <a:pt x="81" y="281"/>
                </a:cubicBezTo>
                <a:moveTo>
                  <a:pt x="96" y="281"/>
                </a:moveTo>
                <a:cubicBezTo>
                  <a:pt x="96" y="274"/>
                  <a:pt x="96" y="274"/>
                  <a:pt x="96" y="274"/>
                </a:cubicBezTo>
                <a:cubicBezTo>
                  <a:pt x="103" y="274"/>
                  <a:pt x="103" y="274"/>
                  <a:pt x="103" y="274"/>
                </a:cubicBezTo>
                <a:cubicBezTo>
                  <a:pt x="103" y="281"/>
                  <a:pt x="103" y="281"/>
                  <a:pt x="103" y="281"/>
                </a:cubicBezTo>
                <a:cubicBezTo>
                  <a:pt x="96" y="281"/>
                  <a:pt x="96" y="281"/>
                  <a:pt x="96" y="281"/>
                </a:cubicBezTo>
                <a:moveTo>
                  <a:pt x="111" y="281"/>
                </a:moveTo>
                <a:cubicBezTo>
                  <a:pt x="111" y="274"/>
                  <a:pt x="111" y="274"/>
                  <a:pt x="111" y="274"/>
                </a:cubicBezTo>
                <a:cubicBezTo>
                  <a:pt x="118" y="274"/>
                  <a:pt x="118" y="274"/>
                  <a:pt x="118" y="274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1" y="281"/>
                  <a:pt x="111" y="281"/>
                  <a:pt x="111" y="281"/>
                </a:cubicBezTo>
                <a:moveTo>
                  <a:pt x="126" y="281"/>
                </a:moveTo>
                <a:cubicBezTo>
                  <a:pt x="126" y="274"/>
                  <a:pt x="126" y="274"/>
                  <a:pt x="126" y="274"/>
                </a:cubicBezTo>
                <a:cubicBezTo>
                  <a:pt x="133" y="274"/>
                  <a:pt x="133" y="274"/>
                  <a:pt x="133" y="274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26" y="281"/>
                  <a:pt x="126" y="281"/>
                  <a:pt x="126" y="281"/>
                </a:cubicBezTo>
                <a:moveTo>
                  <a:pt x="140" y="281"/>
                </a:moveTo>
                <a:cubicBezTo>
                  <a:pt x="140" y="274"/>
                  <a:pt x="140" y="274"/>
                  <a:pt x="140" y="274"/>
                </a:cubicBezTo>
                <a:cubicBezTo>
                  <a:pt x="147" y="274"/>
                  <a:pt x="147" y="274"/>
                  <a:pt x="147" y="274"/>
                </a:cubicBezTo>
                <a:cubicBezTo>
                  <a:pt x="147" y="281"/>
                  <a:pt x="147" y="281"/>
                  <a:pt x="147" y="281"/>
                </a:cubicBezTo>
                <a:cubicBezTo>
                  <a:pt x="140" y="281"/>
                  <a:pt x="140" y="281"/>
                  <a:pt x="140" y="281"/>
                </a:cubicBezTo>
                <a:moveTo>
                  <a:pt x="155" y="281"/>
                </a:moveTo>
                <a:cubicBezTo>
                  <a:pt x="155" y="274"/>
                  <a:pt x="155" y="274"/>
                  <a:pt x="155" y="274"/>
                </a:cubicBezTo>
                <a:cubicBezTo>
                  <a:pt x="162" y="274"/>
                  <a:pt x="162" y="274"/>
                  <a:pt x="162" y="274"/>
                </a:cubicBezTo>
                <a:cubicBezTo>
                  <a:pt x="162" y="281"/>
                  <a:pt x="162" y="281"/>
                  <a:pt x="162" y="281"/>
                </a:cubicBezTo>
                <a:cubicBezTo>
                  <a:pt x="155" y="281"/>
                  <a:pt x="155" y="281"/>
                  <a:pt x="155" y="281"/>
                </a:cubicBezTo>
                <a:moveTo>
                  <a:pt x="170" y="281"/>
                </a:moveTo>
                <a:cubicBezTo>
                  <a:pt x="170" y="274"/>
                  <a:pt x="170" y="274"/>
                  <a:pt x="170" y="274"/>
                </a:cubicBezTo>
                <a:cubicBezTo>
                  <a:pt x="177" y="274"/>
                  <a:pt x="177" y="274"/>
                  <a:pt x="177" y="274"/>
                </a:cubicBezTo>
                <a:cubicBezTo>
                  <a:pt x="177" y="281"/>
                  <a:pt x="177" y="281"/>
                  <a:pt x="177" y="281"/>
                </a:cubicBezTo>
                <a:cubicBezTo>
                  <a:pt x="170" y="281"/>
                  <a:pt x="170" y="281"/>
                  <a:pt x="170" y="281"/>
                </a:cubicBezTo>
                <a:moveTo>
                  <a:pt x="185" y="281"/>
                </a:moveTo>
                <a:cubicBezTo>
                  <a:pt x="185" y="274"/>
                  <a:pt x="185" y="274"/>
                  <a:pt x="185" y="274"/>
                </a:cubicBezTo>
                <a:cubicBezTo>
                  <a:pt x="192" y="274"/>
                  <a:pt x="192" y="274"/>
                  <a:pt x="192" y="274"/>
                </a:cubicBezTo>
                <a:cubicBezTo>
                  <a:pt x="192" y="281"/>
                  <a:pt x="192" y="281"/>
                  <a:pt x="192" y="281"/>
                </a:cubicBezTo>
                <a:cubicBezTo>
                  <a:pt x="185" y="281"/>
                  <a:pt x="185" y="281"/>
                  <a:pt x="185" y="281"/>
                </a:cubicBezTo>
                <a:moveTo>
                  <a:pt x="199" y="281"/>
                </a:moveTo>
                <a:cubicBezTo>
                  <a:pt x="199" y="274"/>
                  <a:pt x="199" y="274"/>
                  <a:pt x="199" y="274"/>
                </a:cubicBezTo>
                <a:cubicBezTo>
                  <a:pt x="206" y="274"/>
                  <a:pt x="206" y="274"/>
                  <a:pt x="206" y="274"/>
                </a:cubicBezTo>
                <a:cubicBezTo>
                  <a:pt x="206" y="281"/>
                  <a:pt x="206" y="281"/>
                  <a:pt x="206" y="281"/>
                </a:cubicBezTo>
                <a:cubicBezTo>
                  <a:pt x="199" y="281"/>
                  <a:pt x="199" y="281"/>
                  <a:pt x="199" y="281"/>
                </a:cubicBezTo>
                <a:moveTo>
                  <a:pt x="214" y="281"/>
                </a:moveTo>
                <a:cubicBezTo>
                  <a:pt x="214" y="274"/>
                  <a:pt x="214" y="274"/>
                  <a:pt x="214" y="274"/>
                </a:cubicBezTo>
                <a:cubicBezTo>
                  <a:pt x="221" y="274"/>
                  <a:pt x="221" y="274"/>
                  <a:pt x="221" y="274"/>
                </a:cubicBezTo>
                <a:cubicBezTo>
                  <a:pt x="221" y="281"/>
                  <a:pt x="221" y="281"/>
                  <a:pt x="221" y="281"/>
                </a:cubicBezTo>
                <a:cubicBezTo>
                  <a:pt x="214" y="281"/>
                  <a:pt x="214" y="281"/>
                  <a:pt x="214" y="281"/>
                </a:cubicBezTo>
                <a:moveTo>
                  <a:pt x="229" y="281"/>
                </a:moveTo>
                <a:cubicBezTo>
                  <a:pt x="229" y="274"/>
                  <a:pt x="229" y="274"/>
                  <a:pt x="229" y="274"/>
                </a:cubicBezTo>
                <a:cubicBezTo>
                  <a:pt x="236" y="274"/>
                  <a:pt x="236" y="274"/>
                  <a:pt x="236" y="274"/>
                </a:cubicBezTo>
                <a:cubicBezTo>
                  <a:pt x="236" y="281"/>
                  <a:pt x="236" y="281"/>
                  <a:pt x="236" y="281"/>
                </a:cubicBezTo>
                <a:cubicBezTo>
                  <a:pt x="229" y="281"/>
                  <a:pt x="229" y="281"/>
                  <a:pt x="229" y="281"/>
                </a:cubicBezTo>
                <a:moveTo>
                  <a:pt x="244" y="281"/>
                </a:moveTo>
                <a:cubicBezTo>
                  <a:pt x="244" y="274"/>
                  <a:pt x="244" y="274"/>
                  <a:pt x="244" y="274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1" y="281"/>
                  <a:pt x="251" y="281"/>
                  <a:pt x="251" y="281"/>
                </a:cubicBezTo>
                <a:cubicBezTo>
                  <a:pt x="244" y="281"/>
                  <a:pt x="244" y="281"/>
                  <a:pt x="244" y="281"/>
                </a:cubicBezTo>
                <a:moveTo>
                  <a:pt x="258" y="281"/>
                </a:moveTo>
                <a:cubicBezTo>
                  <a:pt x="258" y="274"/>
                  <a:pt x="258" y="274"/>
                  <a:pt x="258" y="274"/>
                </a:cubicBezTo>
                <a:cubicBezTo>
                  <a:pt x="265" y="274"/>
                  <a:pt x="265" y="274"/>
                  <a:pt x="265" y="274"/>
                </a:cubicBezTo>
                <a:cubicBezTo>
                  <a:pt x="265" y="281"/>
                  <a:pt x="265" y="281"/>
                  <a:pt x="265" y="281"/>
                </a:cubicBezTo>
                <a:cubicBezTo>
                  <a:pt x="258" y="281"/>
                  <a:pt x="258" y="281"/>
                  <a:pt x="258" y="281"/>
                </a:cubicBezTo>
                <a:moveTo>
                  <a:pt x="273" y="281"/>
                </a:moveTo>
                <a:cubicBezTo>
                  <a:pt x="273" y="274"/>
                  <a:pt x="273" y="274"/>
                  <a:pt x="273" y="274"/>
                </a:cubicBezTo>
                <a:cubicBezTo>
                  <a:pt x="280" y="274"/>
                  <a:pt x="280" y="274"/>
                  <a:pt x="280" y="274"/>
                </a:cubicBezTo>
                <a:cubicBezTo>
                  <a:pt x="280" y="281"/>
                  <a:pt x="280" y="281"/>
                  <a:pt x="280" y="281"/>
                </a:cubicBezTo>
                <a:cubicBezTo>
                  <a:pt x="273" y="281"/>
                  <a:pt x="273" y="281"/>
                  <a:pt x="273" y="281"/>
                </a:cubicBezTo>
                <a:moveTo>
                  <a:pt x="288" y="281"/>
                </a:moveTo>
                <a:cubicBezTo>
                  <a:pt x="288" y="274"/>
                  <a:pt x="288" y="274"/>
                  <a:pt x="288" y="274"/>
                </a:cubicBezTo>
                <a:cubicBezTo>
                  <a:pt x="295" y="274"/>
                  <a:pt x="295" y="274"/>
                  <a:pt x="295" y="274"/>
                </a:cubicBezTo>
                <a:cubicBezTo>
                  <a:pt x="295" y="281"/>
                  <a:pt x="295" y="281"/>
                  <a:pt x="295" y="281"/>
                </a:cubicBezTo>
                <a:cubicBezTo>
                  <a:pt x="288" y="281"/>
                  <a:pt x="288" y="281"/>
                  <a:pt x="288" y="281"/>
                </a:cubicBezTo>
                <a:moveTo>
                  <a:pt x="303" y="281"/>
                </a:moveTo>
                <a:cubicBezTo>
                  <a:pt x="303" y="274"/>
                  <a:pt x="303" y="274"/>
                  <a:pt x="303" y="274"/>
                </a:cubicBezTo>
                <a:cubicBezTo>
                  <a:pt x="310" y="274"/>
                  <a:pt x="310" y="274"/>
                  <a:pt x="310" y="274"/>
                </a:cubicBezTo>
                <a:cubicBezTo>
                  <a:pt x="310" y="281"/>
                  <a:pt x="310" y="281"/>
                  <a:pt x="310" y="281"/>
                </a:cubicBezTo>
                <a:cubicBezTo>
                  <a:pt x="303" y="281"/>
                  <a:pt x="303" y="281"/>
                  <a:pt x="303" y="281"/>
                </a:cubicBezTo>
                <a:moveTo>
                  <a:pt x="317" y="281"/>
                </a:moveTo>
                <a:cubicBezTo>
                  <a:pt x="317" y="274"/>
                  <a:pt x="317" y="274"/>
                  <a:pt x="317" y="274"/>
                </a:cubicBezTo>
                <a:cubicBezTo>
                  <a:pt x="324" y="274"/>
                  <a:pt x="324" y="274"/>
                  <a:pt x="324" y="274"/>
                </a:cubicBezTo>
                <a:cubicBezTo>
                  <a:pt x="324" y="281"/>
                  <a:pt x="324" y="281"/>
                  <a:pt x="324" y="281"/>
                </a:cubicBezTo>
                <a:cubicBezTo>
                  <a:pt x="317" y="281"/>
                  <a:pt x="317" y="281"/>
                  <a:pt x="317" y="281"/>
                </a:cubicBezTo>
                <a:moveTo>
                  <a:pt x="332" y="281"/>
                </a:moveTo>
                <a:cubicBezTo>
                  <a:pt x="332" y="274"/>
                  <a:pt x="332" y="274"/>
                  <a:pt x="332" y="274"/>
                </a:cubicBezTo>
                <a:cubicBezTo>
                  <a:pt x="339" y="274"/>
                  <a:pt x="339" y="274"/>
                  <a:pt x="339" y="274"/>
                </a:cubicBezTo>
                <a:cubicBezTo>
                  <a:pt x="339" y="281"/>
                  <a:pt x="339" y="281"/>
                  <a:pt x="339" y="281"/>
                </a:cubicBezTo>
                <a:cubicBezTo>
                  <a:pt x="332" y="281"/>
                  <a:pt x="332" y="281"/>
                  <a:pt x="332" y="281"/>
                </a:cubicBezTo>
                <a:moveTo>
                  <a:pt x="347" y="281"/>
                </a:moveTo>
                <a:cubicBezTo>
                  <a:pt x="347" y="274"/>
                  <a:pt x="347" y="274"/>
                  <a:pt x="347" y="274"/>
                </a:cubicBezTo>
                <a:cubicBezTo>
                  <a:pt x="354" y="274"/>
                  <a:pt x="354" y="274"/>
                  <a:pt x="354" y="274"/>
                </a:cubicBezTo>
                <a:cubicBezTo>
                  <a:pt x="354" y="281"/>
                  <a:pt x="354" y="281"/>
                  <a:pt x="354" y="281"/>
                </a:cubicBezTo>
                <a:cubicBezTo>
                  <a:pt x="347" y="281"/>
                  <a:pt x="347" y="281"/>
                  <a:pt x="347" y="281"/>
                </a:cubicBezTo>
                <a:moveTo>
                  <a:pt x="362" y="281"/>
                </a:moveTo>
                <a:cubicBezTo>
                  <a:pt x="362" y="274"/>
                  <a:pt x="362" y="274"/>
                  <a:pt x="362" y="274"/>
                </a:cubicBezTo>
                <a:cubicBezTo>
                  <a:pt x="369" y="274"/>
                  <a:pt x="369" y="274"/>
                  <a:pt x="369" y="274"/>
                </a:cubicBezTo>
                <a:cubicBezTo>
                  <a:pt x="369" y="281"/>
                  <a:pt x="369" y="281"/>
                  <a:pt x="369" y="281"/>
                </a:cubicBezTo>
                <a:cubicBezTo>
                  <a:pt x="362" y="281"/>
                  <a:pt x="362" y="281"/>
                  <a:pt x="362" y="281"/>
                </a:cubicBezTo>
                <a:moveTo>
                  <a:pt x="22" y="266"/>
                </a:moveTo>
                <a:cubicBezTo>
                  <a:pt x="22" y="259"/>
                  <a:pt x="22" y="259"/>
                  <a:pt x="22" y="259"/>
                </a:cubicBezTo>
                <a:cubicBezTo>
                  <a:pt x="29" y="259"/>
                  <a:pt x="29" y="259"/>
                  <a:pt x="29" y="259"/>
                </a:cubicBezTo>
                <a:cubicBezTo>
                  <a:pt x="29" y="266"/>
                  <a:pt x="29" y="266"/>
                  <a:pt x="29" y="266"/>
                </a:cubicBezTo>
                <a:cubicBezTo>
                  <a:pt x="22" y="266"/>
                  <a:pt x="22" y="266"/>
                  <a:pt x="22" y="266"/>
                </a:cubicBezTo>
                <a:moveTo>
                  <a:pt x="37" y="266"/>
                </a:moveTo>
                <a:cubicBezTo>
                  <a:pt x="37" y="259"/>
                  <a:pt x="37" y="259"/>
                  <a:pt x="37" y="259"/>
                </a:cubicBezTo>
                <a:cubicBezTo>
                  <a:pt x="44" y="259"/>
                  <a:pt x="44" y="259"/>
                  <a:pt x="44" y="259"/>
                </a:cubicBezTo>
                <a:cubicBezTo>
                  <a:pt x="44" y="266"/>
                  <a:pt x="44" y="266"/>
                  <a:pt x="44" y="266"/>
                </a:cubicBezTo>
                <a:cubicBezTo>
                  <a:pt x="37" y="266"/>
                  <a:pt x="37" y="266"/>
                  <a:pt x="37" y="266"/>
                </a:cubicBezTo>
                <a:moveTo>
                  <a:pt x="52" y="266"/>
                </a:moveTo>
                <a:cubicBezTo>
                  <a:pt x="52" y="259"/>
                  <a:pt x="52" y="259"/>
                  <a:pt x="52" y="259"/>
                </a:cubicBezTo>
                <a:cubicBezTo>
                  <a:pt x="59" y="259"/>
                  <a:pt x="59" y="259"/>
                  <a:pt x="59" y="259"/>
                </a:cubicBezTo>
                <a:cubicBezTo>
                  <a:pt x="59" y="266"/>
                  <a:pt x="59" y="266"/>
                  <a:pt x="59" y="266"/>
                </a:cubicBezTo>
                <a:cubicBezTo>
                  <a:pt x="52" y="266"/>
                  <a:pt x="52" y="266"/>
                  <a:pt x="52" y="266"/>
                </a:cubicBezTo>
                <a:moveTo>
                  <a:pt x="67" y="266"/>
                </a:moveTo>
                <a:cubicBezTo>
                  <a:pt x="67" y="259"/>
                  <a:pt x="67" y="259"/>
                  <a:pt x="67" y="259"/>
                </a:cubicBezTo>
                <a:cubicBezTo>
                  <a:pt x="74" y="259"/>
                  <a:pt x="74" y="259"/>
                  <a:pt x="74" y="259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67" y="266"/>
                  <a:pt x="67" y="266"/>
                  <a:pt x="67" y="266"/>
                </a:cubicBezTo>
                <a:moveTo>
                  <a:pt x="81" y="266"/>
                </a:moveTo>
                <a:cubicBezTo>
                  <a:pt x="81" y="259"/>
                  <a:pt x="81" y="259"/>
                  <a:pt x="81" y="259"/>
                </a:cubicBezTo>
                <a:cubicBezTo>
                  <a:pt x="88" y="259"/>
                  <a:pt x="88" y="259"/>
                  <a:pt x="88" y="259"/>
                </a:cubicBezTo>
                <a:cubicBezTo>
                  <a:pt x="88" y="266"/>
                  <a:pt x="88" y="266"/>
                  <a:pt x="88" y="266"/>
                </a:cubicBezTo>
                <a:cubicBezTo>
                  <a:pt x="81" y="266"/>
                  <a:pt x="81" y="266"/>
                  <a:pt x="81" y="266"/>
                </a:cubicBezTo>
                <a:moveTo>
                  <a:pt x="96" y="266"/>
                </a:moveTo>
                <a:cubicBezTo>
                  <a:pt x="96" y="259"/>
                  <a:pt x="96" y="259"/>
                  <a:pt x="96" y="259"/>
                </a:cubicBezTo>
                <a:cubicBezTo>
                  <a:pt x="103" y="259"/>
                  <a:pt x="103" y="259"/>
                  <a:pt x="103" y="259"/>
                </a:cubicBezTo>
                <a:cubicBezTo>
                  <a:pt x="103" y="266"/>
                  <a:pt x="103" y="266"/>
                  <a:pt x="103" y="266"/>
                </a:cubicBezTo>
                <a:cubicBezTo>
                  <a:pt x="96" y="266"/>
                  <a:pt x="96" y="266"/>
                  <a:pt x="96" y="266"/>
                </a:cubicBezTo>
                <a:moveTo>
                  <a:pt x="111" y="266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8" y="259"/>
                  <a:pt x="118" y="259"/>
                  <a:pt x="118" y="259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111" y="266"/>
                  <a:pt x="111" y="266"/>
                  <a:pt x="111" y="266"/>
                </a:cubicBezTo>
                <a:moveTo>
                  <a:pt x="126" y="266"/>
                </a:moveTo>
                <a:cubicBezTo>
                  <a:pt x="126" y="259"/>
                  <a:pt x="126" y="259"/>
                  <a:pt x="126" y="259"/>
                </a:cubicBezTo>
                <a:cubicBezTo>
                  <a:pt x="133" y="259"/>
                  <a:pt x="133" y="259"/>
                  <a:pt x="133" y="259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26" y="266"/>
                  <a:pt x="126" y="266"/>
                  <a:pt x="126" y="266"/>
                </a:cubicBezTo>
                <a:moveTo>
                  <a:pt x="140" y="266"/>
                </a:moveTo>
                <a:cubicBezTo>
                  <a:pt x="140" y="259"/>
                  <a:pt x="140" y="259"/>
                  <a:pt x="140" y="259"/>
                </a:cubicBezTo>
                <a:cubicBezTo>
                  <a:pt x="147" y="259"/>
                  <a:pt x="147" y="259"/>
                  <a:pt x="147" y="259"/>
                </a:cubicBezTo>
                <a:cubicBezTo>
                  <a:pt x="147" y="266"/>
                  <a:pt x="147" y="266"/>
                  <a:pt x="147" y="266"/>
                </a:cubicBezTo>
                <a:cubicBezTo>
                  <a:pt x="140" y="266"/>
                  <a:pt x="140" y="266"/>
                  <a:pt x="140" y="266"/>
                </a:cubicBezTo>
                <a:moveTo>
                  <a:pt x="155" y="266"/>
                </a:moveTo>
                <a:cubicBezTo>
                  <a:pt x="155" y="259"/>
                  <a:pt x="155" y="259"/>
                  <a:pt x="155" y="259"/>
                </a:cubicBezTo>
                <a:cubicBezTo>
                  <a:pt x="162" y="259"/>
                  <a:pt x="162" y="259"/>
                  <a:pt x="162" y="259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55" y="266"/>
                  <a:pt x="155" y="266"/>
                  <a:pt x="155" y="266"/>
                </a:cubicBezTo>
                <a:moveTo>
                  <a:pt x="170" y="266"/>
                </a:moveTo>
                <a:cubicBezTo>
                  <a:pt x="170" y="259"/>
                  <a:pt x="170" y="259"/>
                  <a:pt x="170" y="259"/>
                </a:cubicBezTo>
                <a:cubicBezTo>
                  <a:pt x="177" y="259"/>
                  <a:pt x="177" y="259"/>
                  <a:pt x="177" y="259"/>
                </a:cubicBezTo>
                <a:cubicBezTo>
                  <a:pt x="177" y="266"/>
                  <a:pt x="177" y="266"/>
                  <a:pt x="177" y="266"/>
                </a:cubicBezTo>
                <a:cubicBezTo>
                  <a:pt x="170" y="266"/>
                  <a:pt x="170" y="266"/>
                  <a:pt x="170" y="266"/>
                </a:cubicBezTo>
                <a:moveTo>
                  <a:pt x="185" y="266"/>
                </a:moveTo>
                <a:cubicBezTo>
                  <a:pt x="185" y="259"/>
                  <a:pt x="185" y="259"/>
                  <a:pt x="185" y="259"/>
                </a:cubicBezTo>
                <a:cubicBezTo>
                  <a:pt x="192" y="259"/>
                  <a:pt x="192" y="259"/>
                  <a:pt x="192" y="259"/>
                </a:cubicBezTo>
                <a:cubicBezTo>
                  <a:pt x="192" y="266"/>
                  <a:pt x="192" y="266"/>
                  <a:pt x="192" y="266"/>
                </a:cubicBezTo>
                <a:cubicBezTo>
                  <a:pt x="185" y="266"/>
                  <a:pt x="185" y="266"/>
                  <a:pt x="185" y="266"/>
                </a:cubicBezTo>
                <a:moveTo>
                  <a:pt x="199" y="266"/>
                </a:moveTo>
                <a:cubicBezTo>
                  <a:pt x="199" y="259"/>
                  <a:pt x="199" y="259"/>
                  <a:pt x="199" y="259"/>
                </a:cubicBezTo>
                <a:cubicBezTo>
                  <a:pt x="206" y="259"/>
                  <a:pt x="206" y="259"/>
                  <a:pt x="206" y="259"/>
                </a:cubicBezTo>
                <a:cubicBezTo>
                  <a:pt x="206" y="266"/>
                  <a:pt x="206" y="266"/>
                  <a:pt x="206" y="266"/>
                </a:cubicBezTo>
                <a:cubicBezTo>
                  <a:pt x="199" y="266"/>
                  <a:pt x="199" y="266"/>
                  <a:pt x="199" y="266"/>
                </a:cubicBezTo>
                <a:moveTo>
                  <a:pt x="214" y="266"/>
                </a:moveTo>
                <a:cubicBezTo>
                  <a:pt x="214" y="259"/>
                  <a:pt x="214" y="259"/>
                  <a:pt x="214" y="259"/>
                </a:cubicBezTo>
                <a:cubicBezTo>
                  <a:pt x="221" y="259"/>
                  <a:pt x="221" y="259"/>
                  <a:pt x="221" y="259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14" y="266"/>
                  <a:pt x="214" y="266"/>
                  <a:pt x="214" y="266"/>
                </a:cubicBezTo>
                <a:moveTo>
                  <a:pt x="229" y="266"/>
                </a:moveTo>
                <a:cubicBezTo>
                  <a:pt x="229" y="259"/>
                  <a:pt x="229" y="259"/>
                  <a:pt x="229" y="259"/>
                </a:cubicBezTo>
                <a:cubicBezTo>
                  <a:pt x="236" y="259"/>
                  <a:pt x="236" y="259"/>
                  <a:pt x="236" y="259"/>
                </a:cubicBezTo>
                <a:cubicBezTo>
                  <a:pt x="236" y="266"/>
                  <a:pt x="236" y="266"/>
                  <a:pt x="236" y="266"/>
                </a:cubicBezTo>
                <a:cubicBezTo>
                  <a:pt x="229" y="266"/>
                  <a:pt x="229" y="266"/>
                  <a:pt x="229" y="266"/>
                </a:cubicBezTo>
                <a:moveTo>
                  <a:pt x="244" y="266"/>
                </a:moveTo>
                <a:cubicBezTo>
                  <a:pt x="244" y="259"/>
                  <a:pt x="244" y="259"/>
                  <a:pt x="244" y="259"/>
                </a:cubicBezTo>
                <a:cubicBezTo>
                  <a:pt x="251" y="259"/>
                  <a:pt x="251" y="259"/>
                  <a:pt x="251" y="259"/>
                </a:cubicBezTo>
                <a:cubicBezTo>
                  <a:pt x="251" y="266"/>
                  <a:pt x="251" y="266"/>
                  <a:pt x="251" y="266"/>
                </a:cubicBezTo>
                <a:cubicBezTo>
                  <a:pt x="244" y="266"/>
                  <a:pt x="244" y="266"/>
                  <a:pt x="244" y="266"/>
                </a:cubicBezTo>
                <a:moveTo>
                  <a:pt x="258" y="266"/>
                </a:moveTo>
                <a:cubicBezTo>
                  <a:pt x="258" y="259"/>
                  <a:pt x="258" y="259"/>
                  <a:pt x="258" y="259"/>
                </a:cubicBezTo>
                <a:cubicBezTo>
                  <a:pt x="265" y="259"/>
                  <a:pt x="265" y="259"/>
                  <a:pt x="265" y="259"/>
                </a:cubicBezTo>
                <a:cubicBezTo>
                  <a:pt x="265" y="266"/>
                  <a:pt x="265" y="266"/>
                  <a:pt x="265" y="266"/>
                </a:cubicBezTo>
                <a:cubicBezTo>
                  <a:pt x="258" y="266"/>
                  <a:pt x="258" y="266"/>
                  <a:pt x="258" y="266"/>
                </a:cubicBezTo>
                <a:moveTo>
                  <a:pt x="273" y="266"/>
                </a:moveTo>
                <a:cubicBezTo>
                  <a:pt x="273" y="259"/>
                  <a:pt x="273" y="259"/>
                  <a:pt x="273" y="259"/>
                </a:cubicBezTo>
                <a:cubicBezTo>
                  <a:pt x="280" y="259"/>
                  <a:pt x="280" y="259"/>
                  <a:pt x="280" y="259"/>
                </a:cubicBezTo>
                <a:cubicBezTo>
                  <a:pt x="280" y="266"/>
                  <a:pt x="280" y="266"/>
                  <a:pt x="280" y="266"/>
                </a:cubicBezTo>
                <a:cubicBezTo>
                  <a:pt x="273" y="266"/>
                  <a:pt x="273" y="266"/>
                  <a:pt x="273" y="266"/>
                </a:cubicBezTo>
                <a:moveTo>
                  <a:pt x="288" y="266"/>
                </a:moveTo>
                <a:cubicBezTo>
                  <a:pt x="288" y="259"/>
                  <a:pt x="288" y="259"/>
                  <a:pt x="288" y="259"/>
                </a:cubicBezTo>
                <a:cubicBezTo>
                  <a:pt x="295" y="259"/>
                  <a:pt x="295" y="259"/>
                  <a:pt x="295" y="259"/>
                </a:cubicBezTo>
                <a:cubicBezTo>
                  <a:pt x="295" y="266"/>
                  <a:pt x="295" y="266"/>
                  <a:pt x="295" y="266"/>
                </a:cubicBezTo>
                <a:cubicBezTo>
                  <a:pt x="288" y="266"/>
                  <a:pt x="288" y="266"/>
                  <a:pt x="288" y="266"/>
                </a:cubicBezTo>
                <a:moveTo>
                  <a:pt x="303" y="266"/>
                </a:moveTo>
                <a:cubicBezTo>
                  <a:pt x="303" y="259"/>
                  <a:pt x="303" y="259"/>
                  <a:pt x="303" y="259"/>
                </a:cubicBezTo>
                <a:cubicBezTo>
                  <a:pt x="310" y="259"/>
                  <a:pt x="310" y="259"/>
                  <a:pt x="310" y="259"/>
                </a:cubicBezTo>
                <a:cubicBezTo>
                  <a:pt x="310" y="266"/>
                  <a:pt x="310" y="266"/>
                  <a:pt x="310" y="266"/>
                </a:cubicBezTo>
                <a:cubicBezTo>
                  <a:pt x="303" y="266"/>
                  <a:pt x="303" y="266"/>
                  <a:pt x="303" y="266"/>
                </a:cubicBezTo>
                <a:moveTo>
                  <a:pt x="317" y="266"/>
                </a:moveTo>
                <a:cubicBezTo>
                  <a:pt x="317" y="259"/>
                  <a:pt x="317" y="259"/>
                  <a:pt x="317" y="259"/>
                </a:cubicBezTo>
                <a:cubicBezTo>
                  <a:pt x="324" y="259"/>
                  <a:pt x="324" y="259"/>
                  <a:pt x="324" y="259"/>
                </a:cubicBezTo>
                <a:cubicBezTo>
                  <a:pt x="324" y="266"/>
                  <a:pt x="324" y="266"/>
                  <a:pt x="324" y="266"/>
                </a:cubicBezTo>
                <a:cubicBezTo>
                  <a:pt x="317" y="266"/>
                  <a:pt x="317" y="266"/>
                  <a:pt x="317" y="266"/>
                </a:cubicBezTo>
                <a:moveTo>
                  <a:pt x="332" y="266"/>
                </a:moveTo>
                <a:cubicBezTo>
                  <a:pt x="332" y="259"/>
                  <a:pt x="332" y="259"/>
                  <a:pt x="332" y="259"/>
                </a:cubicBezTo>
                <a:cubicBezTo>
                  <a:pt x="339" y="259"/>
                  <a:pt x="339" y="259"/>
                  <a:pt x="339" y="259"/>
                </a:cubicBezTo>
                <a:cubicBezTo>
                  <a:pt x="339" y="266"/>
                  <a:pt x="339" y="266"/>
                  <a:pt x="339" y="266"/>
                </a:cubicBezTo>
                <a:cubicBezTo>
                  <a:pt x="332" y="266"/>
                  <a:pt x="332" y="266"/>
                  <a:pt x="332" y="266"/>
                </a:cubicBezTo>
                <a:moveTo>
                  <a:pt x="347" y="266"/>
                </a:moveTo>
                <a:cubicBezTo>
                  <a:pt x="347" y="259"/>
                  <a:pt x="347" y="259"/>
                  <a:pt x="347" y="259"/>
                </a:cubicBezTo>
                <a:cubicBezTo>
                  <a:pt x="354" y="259"/>
                  <a:pt x="354" y="259"/>
                  <a:pt x="354" y="259"/>
                </a:cubicBezTo>
                <a:cubicBezTo>
                  <a:pt x="354" y="266"/>
                  <a:pt x="354" y="266"/>
                  <a:pt x="354" y="266"/>
                </a:cubicBezTo>
                <a:cubicBezTo>
                  <a:pt x="347" y="266"/>
                  <a:pt x="347" y="266"/>
                  <a:pt x="347" y="266"/>
                </a:cubicBezTo>
                <a:moveTo>
                  <a:pt x="362" y="266"/>
                </a:moveTo>
                <a:cubicBezTo>
                  <a:pt x="362" y="259"/>
                  <a:pt x="362" y="259"/>
                  <a:pt x="362" y="259"/>
                </a:cubicBezTo>
                <a:cubicBezTo>
                  <a:pt x="369" y="259"/>
                  <a:pt x="369" y="259"/>
                  <a:pt x="369" y="259"/>
                </a:cubicBezTo>
                <a:cubicBezTo>
                  <a:pt x="369" y="266"/>
                  <a:pt x="369" y="266"/>
                  <a:pt x="369" y="266"/>
                </a:cubicBezTo>
                <a:cubicBezTo>
                  <a:pt x="362" y="266"/>
                  <a:pt x="362" y="266"/>
                  <a:pt x="362" y="266"/>
                </a:cubicBezTo>
                <a:moveTo>
                  <a:pt x="22" y="251"/>
                </a:moveTo>
                <a:cubicBezTo>
                  <a:pt x="22" y="244"/>
                  <a:pt x="22" y="244"/>
                  <a:pt x="22" y="244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2" y="251"/>
                  <a:pt x="22" y="251"/>
                  <a:pt x="22" y="251"/>
                </a:cubicBezTo>
                <a:moveTo>
                  <a:pt x="37" y="251"/>
                </a:moveTo>
                <a:cubicBezTo>
                  <a:pt x="37" y="244"/>
                  <a:pt x="37" y="244"/>
                  <a:pt x="37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37" y="251"/>
                  <a:pt x="37" y="251"/>
                  <a:pt x="37" y="251"/>
                </a:cubicBezTo>
                <a:moveTo>
                  <a:pt x="52" y="251"/>
                </a:moveTo>
                <a:cubicBezTo>
                  <a:pt x="52" y="244"/>
                  <a:pt x="52" y="244"/>
                  <a:pt x="52" y="244"/>
                </a:cubicBezTo>
                <a:cubicBezTo>
                  <a:pt x="59" y="244"/>
                  <a:pt x="59" y="244"/>
                  <a:pt x="59" y="244"/>
                </a:cubicBezTo>
                <a:cubicBezTo>
                  <a:pt x="59" y="251"/>
                  <a:pt x="59" y="251"/>
                  <a:pt x="59" y="251"/>
                </a:cubicBezTo>
                <a:cubicBezTo>
                  <a:pt x="52" y="251"/>
                  <a:pt x="52" y="251"/>
                  <a:pt x="52" y="251"/>
                </a:cubicBezTo>
                <a:moveTo>
                  <a:pt x="67" y="251"/>
                </a:moveTo>
                <a:cubicBezTo>
                  <a:pt x="67" y="244"/>
                  <a:pt x="67" y="244"/>
                  <a:pt x="67" y="244"/>
                </a:cubicBezTo>
                <a:cubicBezTo>
                  <a:pt x="74" y="244"/>
                  <a:pt x="74" y="244"/>
                  <a:pt x="74" y="244"/>
                </a:cubicBezTo>
                <a:cubicBezTo>
                  <a:pt x="74" y="251"/>
                  <a:pt x="74" y="251"/>
                  <a:pt x="74" y="251"/>
                </a:cubicBezTo>
                <a:cubicBezTo>
                  <a:pt x="67" y="251"/>
                  <a:pt x="67" y="251"/>
                  <a:pt x="67" y="251"/>
                </a:cubicBezTo>
                <a:moveTo>
                  <a:pt x="81" y="251"/>
                </a:moveTo>
                <a:cubicBezTo>
                  <a:pt x="81" y="244"/>
                  <a:pt x="81" y="244"/>
                  <a:pt x="81" y="244"/>
                </a:cubicBezTo>
                <a:cubicBezTo>
                  <a:pt x="88" y="244"/>
                  <a:pt x="88" y="244"/>
                  <a:pt x="88" y="244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81" y="251"/>
                  <a:pt x="81" y="251"/>
                  <a:pt x="81" y="251"/>
                </a:cubicBezTo>
                <a:moveTo>
                  <a:pt x="96" y="251"/>
                </a:moveTo>
                <a:cubicBezTo>
                  <a:pt x="96" y="244"/>
                  <a:pt x="96" y="244"/>
                  <a:pt x="96" y="244"/>
                </a:cubicBezTo>
                <a:cubicBezTo>
                  <a:pt x="103" y="244"/>
                  <a:pt x="103" y="244"/>
                  <a:pt x="103" y="244"/>
                </a:cubicBezTo>
                <a:cubicBezTo>
                  <a:pt x="103" y="251"/>
                  <a:pt x="103" y="251"/>
                  <a:pt x="103" y="251"/>
                </a:cubicBezTo>
                <a:cubicBezTo>
                  <a:pt x="96" y="251"/>
                  <a:pt x="96" y="251"/>
                  <a:pt x="96" y="251"/>
                </a:cubicBezTo>
                <a:moveTo>
                  <a:pt x="111" y="251"/>
                </a:moveTo>
                <a:cubicBezTo>
                  <a:pt x="111" y="244"/>
                  <a:pt x="111" y="244"/>
                  <a:pt x="111" y="244"/>
                </a:cubicBezTo>
                <a:cubicBezTo>
                  <a:pt x="118" y="244"/>
                  <a:pt x="118" y="244"/>
                  <a:pt x="118" y="244"/>
                </a:cubicBezTo>
                <a:cubicBezTo>
                  <a:pt x="118" y="251"/>
                  <a:pt x="118" y="251"/>
                  <a:pt x="118" y="251"/>
                </a:cubicBezTo>
                <a:cubicBezTo>
                  <a:pt x="111" y="251"/>
                  <a:pt x="111" y="251"/>
                  <a:pt x="111" y="251"/>
                </a:cubicBezTo>
                <a:moveTo>
                  <a:pt x="126" y="251"/>
                </a:moveTo>
                <a:cubicBezTo>
                  <a:pt x="126" y="244"/>
                  <a:pt x="126" y="244"/>
                  <a:pt x="126" y="244"/>
                </a:cubicBezTo>
                <a:cubicBezTo>
                  <a:pt x="133" y="244"/>
                  <a:pt x="133" y="244"/>
                  <a:pt x="133" y="244"/>
                </a:cubicBezTo>
                <a:cubicBezTo>
                  <a:pt x="133" y="251"/>
                  <a:pt x="133" y="251"/>
                  <a:pt x="133" y="251"/>
                </a:cubicBezTo>
                <a:cubicBezTo>
                  <a:pt x="126" y="251"/>
                  <a:pt x="126" y="251"/>
                  <a:pt x="126" y="251"/>
                </a:cubicBezTo>
                <a:moveTo>
                  <a:pt x="140" y="251"/>
                </a:moveTo>
                <a:cubicBezTo>
                  <a:pt x="140" y="244"/>
                  <a:pt x="140" y="244"/>
                  <a:pt x="140" y="244"/>
                </a:cubicBezTo>
                <a:cubicBezTo>
                  <a:pt x="147" y="244"/>
                  <a:pt x="147" y="244"/>
                  <a:pt x="147" y="244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0" y="251"/>
                  <a:pt x="140" y="251"/>
                  <a:pt x="140" y="251"/>
                </a:cubicBezTo>
                <a:moveTo>
                  <a:pt x="155" y="251"/>
                </a:moveTo>
                <a:cubicBezTo>
                  <a:pt x="155" y="244"/>
                  <a:pt x="155" y="244"/>
                  <a:pt x="155" y="244"/>
                </a:cubicBezTo>
                <a:cubicBezTo>
                  <a:pt x="162" y="244"/>
                  <a:pt x="162" y="244"/>
                  <a:pt x="162" y="244"/>
                </a:cubicBezTo>
                <a:cubicBezTo>
                  <a:pt x="162" y="251"/>
                  <a:pt x="162" y="251"/>
                  <a:pt x="162" y="251"/>
                </a:cubicBezTo>
                <a:cubicBezTo>
                  <a:pt x="155" y="251"/>
                  <a:pt x="155" y="251"/>
                  <a:pt x="155" y="251"/>
                </a:cubicBezTo>
                <a:moveTo>
                  <a:pt x="170" y="251"/>
                </a:moveTo>
                <a:cubicBezTo>
                  <a:pt x="170" y="244"/>
                  <a:pt x="170" y="244"/>
                  <a:pt x="170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70" y="251"/>
                  <a:pt x="170" y="251"/>
                  <a:pt x="170" y="251"/>
                </a:cubicBezTo>
                <a:moveTo>
                  <a:pt x="185" y="251"/>
                </a:moveTo>
                <a:cubicBezTo>
                  <a:pt x="185" y="244"/>
                  <a:pt x="185" y="244"/>
                  <a:pt x="185" y="244"/>
                </a:cubicBezTo>
                <a:cubicBezTo>
                  <a:pt x="192" y="244"/>
                  <a:pt x="192" y="244"/>
                  <a:pt x="192" y="244"/>
                </a:cubicBezTo>
                <a:cubicBezTo>
                  <a:pt x="192" y="251"/>
                  <a:pt x="192" y="251"/>
                  <a:pt x="192" y="251"/>
                </a:cubicBezTo>
                <a:cubicBezTo>
                  <a:pt x="185" y="251"/>
                  <a:pt x="185" y="251"/>
                  <a:pt x="185" y="251"/>
                </a:cubicBezTo>
                <a:moveTo>
                  <a:pt x="199" y="251"/>
                </a:moveTo>
                <a:cubicBezTo>
                  <a:pt x="199" y="244"/>
                  <a:pt x="199" y="244"/>
                  <a:pt x="199" y="244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6" y="251"/>
                  <a:pt x="206" y="251"/>
                  <a:pt x="206" y="251"/>
                </a:cubicBezTo>
                <a:cubicBezTo>
                  <a:pt x="199" y="251"/>
                  <a:pt x="199" y="251"/>
                  <a:pt x="199" y="251"/>
                </a:cubicBezTo>
                <a:moveTo>
                  <a:pt x="214" y="251"/>
                </a:moveTo>
                <a:cubicBezTo>
                  <a:pt x="214" y="244"/>
                  <a:pt x="214" y="244"/>
                  <a:pt x="214" y="244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21" y="251"/>
                  <a:pt x="221" y="251"/>
                  <a:pt x="221" y="251"/>
                </a:cubicBezTo>
                <a:cubicBezTo>
                  <a:pt x="214" y="251"/>
                  <a:pt x="214" y="251"/>
                  <a:pt x="214" y="251"/>
                </a:cubicBezTo>
                <a:moveTo>
                  <a:pt x="229" y="251"/>
                </a:moveTo>
                <a:cubicBezTo>
                  <a:pt x="229" y="244"/>
                  <a:pt x="229" y="244"/>
                  <a:pt x="229" y="244"/>
                </a:cubicBezTo>
                <a:cubicBezTo>
                  <a:pt x="236" y="244"/>
                  <a:pt x="236" y="244"/>
                  <a:pt x="236" y="244"/>
                </a:cubicBezTo>
                <a:cubicBezTo>
                  <a:pt x="236" y="251"/>
                  <a:pt x="236" y="251"/>
                  <a:pt x="236" y="251"/>
                </a:cubicBezTo>
                <a:cubicBezTo>
                  <a:pt x="229" y="251"/>
                  <a:pt x="229" y="251"/>
                  <a:pt x="229" y="251"/>
                </a:cubicBezTo>
                <a:moveTo>
                  <a:pt x="244" y="251"/>
                </a:moveTo>
                <a:cubicBezTo>
                  <a:pt x="244" y="244"/>
                  <a:pt x="244" y="244"/>
                  <a:pt x="244" y="244"/>
                </a:cubicBezTo>
                <a:cubicBezTo>
                  <a:pt x="251" y="244"/>
                  <a:pt x="251" y="244"/>
                  <a:pt x="251" y="244"/>
                </a:cubicBezTo>
                <a:cubicBezTo>
                  <a:pt x="251" y="251"/>
                  <a:pt x="251" y="251"/>
                  <a:pt x="251" y="251"/>
                </a:cubicBezTo>
                <a:cubicBezTo>
                  <a:pt x="244" y="251"/>
                  <a:pt x="244" y="251"/>
                  <a:pt x="244" y="251"/>
                </a:cubicBezTo>
                <a:moveTo>
                  <a:pt x="258" y="251"/>
                </a:moveTo>
                <a:cubicBezTo>
                  <a:pt x="258" y="244"/>
                  <a:pt x="258" y="244"/>
                  <a:pt x="258" y="244"/>
                </a:cubicBezTo>
                <a:cubicBezTo>
                  <a:pt x="265" y="244"/>
                  <a:pt x="265" y="244"/>
                  <a:pt x="265" y="244"/>
                </a:cubicBezTo>
                <a:cubicBezTo>
                  <a:pt x="265" y="251"/>
                  <a:pt x="265" y="251"/>
                  <a:pt x="265" y="251"/>
                </a:cubicBezTo>
                <a:cubicBezTo>
                  <a:pt x="258" y="251"/>
                  <a:pt x="258" y="251"/>
                  <a:pt x="258" y="251"/>
                </a:cubicBezTo>
                <a:moveTo>
                  <a:pt x="273" y="251"/>
                </a:moveTo>
                <a:cubicBezTo>
                  <a:pt x="273" y="244"/>
                  <a:pt x="273" y="244"/>
                  <a:pt x="273" y="244"/>
                </a:cubicBezTo>
                <a:cubicBezTo>
                  <a:pt x="280" y="244"/>
                  <a:pt x="280" y="244"/>
                  <a:pt x="280" y="244"/>
                </a:cubicBezTo>
                <a:cubicBezTo>
                  <a:pt x="280" y="251"/>
                  <a:pt x="280" y="251"/>
                  <a:pt x="280" y="251"/>
                </a:cubicBezTo>
                <a:cubicBezTo>
                  <a:pt x="273" y="251"/>
                  <a:pt x="273" y="251"/>
                  <a:pt x="273" y="251"/>
                </a:cubicBezTo>
                <a:moveTo>
                  <a:pt x="288" y="251"/>
                </a:moveTo>
                <a:cubicBezTo>
                  <a:pt x="288" y="244"/>
                  <a:pt x="288" y="244"/>
                  <a:pt x="288" y="244"/>
                </a:cubicBezTo>
                <a:cubicBezTo>
                  <a:pt x="295" y="244"/>
                  <a:pt x="295" y="244"/>
                  <a:pt x="295" y="244"/>
                </a:cubicBezTo>
                <a:cubicBezTo>
                  <a:pt x="295" y="251"/>
                  <a:pt x="295" y="251"/>
                  <a:pt x="295" y="251"/>
                </a:cubicBezTo>
                <a:cubicBezTo>
                  <a:pt x="288" y="251"/>
                  <a:pt x="288" y="251"/>
                  <a:pt x="288" y="251"/>
                </a:cubicBezTo>
                <a:moveTo>
                  <a:pt x="303" y="251"/>
                </a:moveTo>
                <a:cubicBezTo>
                  <a:pt x="303" y="244"/>
                  <a:pt x="303" y="244"/>
                  <a:pt x="303" y="244"/>
                </a:cubicBezTo>
                <a:cubicBezTo>
                  <a:pt x="310" y="244"/>
                  <a:pt x="310" y="244"/>
                  <a:pt x="310" y="244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303" y="251"/>
                  <a:pt x="303" y="251"/>
                  <a:pt x="303" y="251"/>
                </a:cubicBezTo>
                <a:moveTo>
                  <a:pt x="317" y="251"/>
                </a:moveTo>
                <a:cubicBezTo>
                  <a:pt x="317" y="244"/>
                  <a:pt x="317" y="244"/>
                  <a:pt x="317" y="244"/>
                </a:cubicBezTo>
                <a:cubicBezTo>
                  <a:pt x="324" y="244"/>
                  <a:pt x="324" y="244"/>
                  <a:pt x="324" y="244"/>
                </a:cubicBezTo>
                <a:cubicBezTo>
                  <a:pt x="324" y="251"/>
                  <a:pt x="324" y="251"/>
                  <a:pt x="324" y="251"/>
                </a:cubicBezTo>
                <a:cubicBezTo>
                  <a:pt x="317" y="251"/>
                  <a:pt x="317" y="251"/>
                  <a:pt x="317" y="251"/>
                </a:cubicBezTo>
                <a:moveTo>
                  <a:pt x="332" y="251"/>
                </a:moveTo>
                <a:cubicBezTo>
                  <a:pt x="332" y="244"/>
                  <a:pt x="332" y="244"/>
                  <a:pt x="332" y="244"/>
                </a:cubicBezTo>
                <a:cubicBezTo>
                  <a:pt x="339" y="244"/>
                  <a:pt x="339" y="244"/>
                  <a:pt x="339" y="244"/>
                </a:cubicBezTo>
                <a:cubicBezTo>
                  <a:pt x="339" y="251"/>
                  <a:pt x="339" y="251"/>
                  <a:pt x="339" y="251"/>
                </a:cubicBezTo>
                <a:cubicBezTo>
                  <a:pt x="332" y="251"/>
                  <a:pt x="332" y="251"/>
                  <a:pt x="332" y="251"/>
                </a:cubicBezTo>
                <a:moveTo>
                  <a:pt x="347" y="251"/>
                </a:moveTo>
                <a:cubicBezTo>
                  <a:pt x="347" y="244"/>
                  <a:pt x="347" y="244"/>
                  <a:pt x="347" y="244"/>
                </a:cubicBezTo>
                <a:cubicBezTo>
                  <a:pt x="354" y="244"/>
                  <a:pt x="354" y="244"/>
                  <a:pt x="354" y="244"/>
                </a:cubicBezTo>
                <a:cubicBezTo>
                  <a:pt x="354" y="251"/>
                  <a:pt x="354" y="251"/>
                  <a:pt x="354" y="251"/>
                </a:cubicBezTo>
                <a:cubicBezTo>
                  <a:pt x="347" y="251"/>
                  <a:pt x="347" y="251"/>
                  <a:pt x="347" y="251"/>
                </a:cubicBezTo>
                <a:moveTo>
                  <a:pt x="362" y="251"/>
                </a:moveTo>
                <a:cubicBezTo>
                  <a:pt x="362" y="244"/>
                  <a:pt x="362" y="244"/>
                  <a:pt x="362" y="244"/>
                </a:cubicBezTo>
                <a:cubicBezTo>
                  <a:pt x="369" y="244"/>
                  <a:pt x="369" y="244"/>
                  <a:pt x="369" y="244"/>
                </a:cubicBezTo>
                <a:cubicBezTo>
                  <a:pt x="369" y="251"/>
                  <a:pt x="369" y="251"/>
                  <a:pt x="369" y="251"/>
                </a:cubicBezTo>
                <a:cubicBezTo>
                  <a:pt x="362" y="251"/>
                  <a:pt x="362" y="251"/>
                  <a:pt x="362" y="251"/>
                </a:cubicBezTo>
                <a:moveTo>
                  <a:pt x="8" y="236"/>
                </a:moveTo>
                <a:cubicBezTo>
                  <a:pt x="8" y="229"/>
                  <a:pt x="8" y="229"/>
                  <a:pt x="8" y="229"/>
                </a:cubicBezTo>
                <a:cubicBezTo>
                  <a:pt x="15" y="229"/>
                  <a:pt x="15" y="229"/>
                  <a:pt x="15" y="229"/>
                </a:cubicBezTo>
                <a:cubicBezTo>
                  <a:pt x="15" y="236"/>
                  <a:pt x="15" y="236"/>
                  <a:pt x="15" y="236"/>
                </a:cubicBezTo>
                <a:cubicBezTo>
                  <a:pt x="8" y="236"/>
                  <a:pt x="8" y="236"/>
                  <a:pt x="8" y="236"/>
                </a:cubicBezTo>
                <a:moveTo>
                  <a:pt x="22" y="236"/>
                </a:moveTo>
                <a:cubicBezTo>
                  <a:pt x="22" y="229"/>
                  <a:pt x="22" y="229"/>
                  <a:pt x="22" y="229"/>
                </a:cubicBezTo>
                <a:cubicBezTo>
                  <a:pt x="29" y="229"/>
                  <a:pt x="29" y="229"/>
                  <a:pt x="29" y="229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2" y="236"/>
                  <a:pt x="22" y="236"/>
                  <a:pt x="22" y="236"/>
                </a:cubicBezTo>
                <a:moveTo>
                  <a:pt x="37" y="236"/>
                </a:moveTo>
                <a:cubicBezTo>
                  <a:pt x="37" y="229"/>
                  <a:pt x="37" y="229"/>
                  <a:pt x="37" y="229"/>
                </a:cubicBezTo>
                <a:cubicBezTo>
                  <a:pt x="44" y="229"/>
                  <a:pt x="44" y="229"/>
                  <a:pt x="44" y="229"/>
                </a:cubicBezTo>
                <a:cubicBezTo>
                  <a:pt x="44" y="236"/>
                  <a:pt x="44" y="236"/>
                  <a:pt x="44" y="236"/>
                </a:cubicBezTo>
                <a:cubicBezTo>
                  <a:pt x="37" y="236"/>
                  <a:pt x="37" y="236"/>
                  <a:pt x="37" y="236"/>
                </a:cubicBezTo>
                <a:moveTo>
                  <a:pt x="52" y="236"/>
                </a:moveTo>
                <a:cubicBezTo>
                  <a:pt x="52" y="229"/>
                  <a:pt x="52" y="229"/>
                  <a:pt x="52" y="229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59" y="236"/>
                  <a:pt x="59" y="236"/>
                  <a:pt x="59" y="236"/>
                </a:cubicBezTo>
                <a:cubicBezTo>
                  <a:pt x="52" y="236"/>
                  <a:pt x="52" y="236"/>
                  <a:pt x="52" y="236"/>
                </a:cubicBezTo>
                <a:moveTo>
                  <a:pt x="67" y="236"/>
                </a:moveTo>
                <a:cubicBezTo>
                  <a:pt x="67" y="229"/>
                  <a:pt x="67" y="229"/>
                  <a:pt x="67" y="229"/>
                </a:cubicBezTo>
                <a:cubicBezTo>
                  <a:pt x="74" y="229"/>
                  <a:pt x="74" y="229"/>
                  <a:pt x="74" y="229"/>
                </a:cubicBezTo>
                <a:cubicBezTo>
                  <a:pt x="74" y="236"/>
                  <a:pt x="74" y="236"/>
                  <a:pt x="74" y="236"/>
                </a:cubicBezTo>
                <a:cubicBezTo>
                  <a:pt x="67" y="236"/>
                  <a:pt x="67" y="236"/>
                  <a:pt x="67" y="236"/>
                </a:cubicBezTo>
                <a:moveTo>
                  <a:pt x="81" y="236"/>
                </a:moveTo>
                <a:cubicBezTo>
                  <a:pt x="81" y="229"/>
                  <a:pt x="81" y="229"/>
                  <a:pt x="81" y="229"/>
                </a:cubicBezTo>
                <a:cubicBezTo>
                  <a:pt x="88" y="229"/>
                  <a:pt x="88" y="229"/>
                  <a:pt x="88" y="229"/>
                </a:cubicBezTo>
                <a:cubicBezTo>
                  <a:pt x="88" y="236"/>
                  <a:pt x="88" y="236"/>
                  <a:pt x="88" y="236"/>
                </a:cubicBezTo>
                <a:cubicBezTo>
                  <a:pt x="81" y="236"/>
                  <a:pt x="81" y="236"/>
                  <a:pt x="81" y="236"/>
                </a:cubicBezTo>
                <a:moveTo>
                  <a:pt x="96" y="236"/>
                </a:moveTo>
                <a:cubicBezTo>
                  <a:pt x="96" y="229"/>
                  <a:pt x="96" y="229"/>
                  <a:pt x="96" y="229"/>
                </a:cubicBezTo>
                <a:cubicBezTo>
                  <a:pt x="103" y="229"/>
                  <a:pt x="103" y="229"/>
                  <a:pt x="103" y="229"/>
                </a:cubicBezTo>
                <a:cubicBezTo>
                  <a:pt x="103" y="236"/>
                  <a:pt x="103" y="236"/>
                  <a:pt x="103" y="236"/>
                </a:cubicBezTo>
                <a:cubicBezTo>
                  <a:pt x="96" y="236"/>
                  <a:pt x="96" y="236"/>
                  <a:pt x="96" y="236"/>
                </a:cubicBezTo>
                <a:moveTo>
                  <a:pt x="111" y="236"/>
                </a:moveTo>
                <a:cubicBezTo>
                  <a:pt x="111" y="229"/>
                  <a:pt x="111" y="229"/>
                  <a:pt x="111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1" y="236"/>
                  <a:pt x="111" y="236"/>
                  <a:pt x="111" y="236"/>
                </a:cubicBezTo>
                <a:moveTo>
                  <a:pt x="126" y="236"/>
                </a:moveTo>
                <a:cubicBezTo>
                  <a:pt x="126" y="229"/>
                  <a:pt x="126" y="229"/>
                  <a:pt x="126" y="229"/>
                </a:cubicBezTo>
                <a:cubicBezTo>
                  <a:pt x="133" y="229"/>
                  <a:pt x="133" y="229"/>
                  <a:pt x="133" y="229"/>
                </a:cubicBezTo>
                <a:cubicBezTo>
                  <a:pt x="133" y="236"/>
                  <a:pt x="133" y="236"/>
                  <a:pt x="133" y="236"/>
                </a:cubicBezTo>
                <a:cubicBezTo>
                  <a:pt x="126" y="236"/>
                  <a:pt x="126" y="236"/>
                  <a:pt x="126" y="236"/>
                </a:cubicBezTo>
                <a:moveTo>
                  <a:pt x="140" y="236"/>
                </a:moveTo>
                <a:cubicBezTo>
                  <a:pt x="140" y="229"/>
                  <a:pt x="140" y="229"/>
                  <a:pt x="140" y="229"/>
                </a:cubicBezTo>
                <a:cubicBezTo>
                  <a:pt x="147" y="229"/>
                  <a:pt x="147" y="229"/>
                  <a:pt x="147" y="229"/>
                </a:cubicBezTo>
                <a:cubicBezTo>
                  <a:pt x="147" y="236"/>
                  <a:pt x="147" y="236"/>
                  <a:pt x="147" y="236"/>
                </a:cubicBezTo>
                <a:cubicBezTo>
                  <a:pt x="140" y="236"/>
                  <a:pt x="140" y="236"/>
                  <a:pt x="140" y="236"/>
                </a:cubicBezTo>
                <a:moveTo>
                  <a:pt x="155" y="236"/>
                </a:moveTo>
                <a:cubicBezTo>
                  <a:pt x="155" y="229"/>
                  <a:pt x="155" y="229"/>
                  <a:pt x="155" y="229"/>
                </a:cubicBezTo>
                <a:cubicBezTo>
                  <a:pt x="162" y="229"/>
                  <a:pt x="162" y="229"/>
                  <a:pt x="162" y="229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55" y="236"/>
                  <a:pt x="155" y="236"/>
                  <a:pt x="155" y="236"/>
                </a:cubicBezTo>
                <a:moveTo>
                  <a:pt x="170" y="236"/>
                </a:moveTo>
                <a:cubicBezTo>
                  <a:pt x="170" y="229"/>
                  <a:pt x="170" y="229"/>
                  <a:pt x="170" y="229"/>
                </a:cubicBezTo>
                <a:cubicBezTo>
                  <a:pt x="177" y="229"/>
                  <a:pt x="177" y="229"/>
                  <a:pt x="177" y="229"/>
                </a:cubicBezTo>
                <a:cubicBezTo>
                  <a:pt x="177" y="236"/>
                  <a:pt x="177" y="236"/>
                  <a:pt x="177" y="236"/>
                </a:cubicBezTo>
                <a:cubicBezTo>
                  <a:pt x="170" y="236"/>
                  <a:pt x="170" y="236"/>
                  <a:pt x="170" y="236"/>
                </a:cubicBezTo>
                <a:moveTo>
                  <a:pt x="185" y="236"/>
                </a:moveTo>
                <a:cubicBezTo>
                  <a:pt x="185" y="229"/>
                  <a:pt x="185" y="229"/>
                  <a:pt x="185" y="229"/>
                </a:cubicBezTo>
                <a:cubicBezTo>
                  <a:pt x="192" y="229"/>
                  <a:pt x="192" y="229"/>
                  <a:pt x="192" y="229"/>
                </a:cubicBezTo>
                <a:cubicBezTo>
                  <a:pt x="192" y="236"/>
                  <a:pt x="192" y="236"/>
                  <a:pt x="192" y="236"/>
                </a:cubicBezTo>
                <a:cubicBezTo>
                  <a:pt x="185" y="236"/>
                  <a:pt x="185" y="236"/>
                  <a:pt x="185" y="236"/>
                </a:cubicBezTo>
                <a:moveTo>
                  <a:pt x="199" y="236"/>
                </a:moveTo>
                <a:cubicBezTo>
                  <a:pt x="199" y="229"/>
                  <a:pt x="199" y="229"/>
                  <a:pt x="199" y="229"/>
                </a:cubicBezTo>
                <a:cubicBezTo>
                  <a:pt x="206" y="229"/>
                  <a:pt x="206" y="229"/>
                  <a:pt x="206" y="229"/>
                </a:cubicBezTo>
                <a:cubicBezTo>
                  <a:pt x="206" y="236"/>
                  <a:pt x="206" y="236"/>
                  <a:pt x="206" y="236"/>
                </a:cubicBezTo>
                <a:cubicBezTo>
                  <a:pt x="199" y="236"/>
                  <a:pt x="199" y="236"/>
                  <a:pt x="199" y="236"/>
                </a:cubicBezTo>
                <a:moveTo>
                  <a:pt x="214" y="236"/>
                </a:moveTo>
                <a:cubicBezTo>
                  <a:pt x="214" y="229"/>
                  <a:pt x="214" y="229"/>
                  <a:pt x="214" y="229"/>
                </a:cubicBezTo>
                <a:cubicBezTo>
                  <a:pt x="221" y="229"/>
                  <a:pt x="221" y="229"/>
                  <a:pt x="221" y="229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14" y="236"/>
                  <a:pt x="214" y="236"/>
                  <a:pt x="214" y="236"/>
                </a:cubicBezTo>
                <a:moveTo>
                  <a:pt x="229" y="236"/>
                </a:moveTo>
                <a:cubicBezTo>
                  <a:pt x="229" y="229"/>
                  <a:pt x="229" y="229"/>
                  <a:pt x="229" y="229"/>
                </a:cubicBezTo>
                <a:cubicBezTo>
                  <a:pt x="236" y="229"/>
                  <a:pt x="236" y="229"/>
                  <a:pt x="236" y="229"/>
                </a:cubicBezTo>
                <a:cubicBezTo>
                  <a:pt x="236" y="236"/>
                  <a:pt x="236" y="236"/>
                  <a:pt x="236" y="236"/>
                </a:cubicBezTo>
                <a:cubicBezTo>
                  <a:pt x="229" y="236"/>
                  <a:pt x="229" y="236"/>
                  <a:pt x="229" y="236"/>
                </a:cubicBezTo>
                <a:moveTo>
                  <a:pt x="244" y="236"/>
                </a:moveTo>
                <a:cubicBezTo>
                  <a:pt x="244" y="229"/>
                  <a:pt x="244" y="229"/>
                  <a:pt x="244" y="229"/>
                </a:cubicBezTo>
                <a:cubicBezTo>
                  <a:pt x="251" y="229"/>
                  <a:pt x="251" y="229"/>
                  <a:pt x="251" y="229"/>
                </a:cubicBezTo>
                <a:cubicBezTo>
                  <a:pt x="251" y="236"/>
                  <a:pt x="251" y="236"/>
                  <a:pt x="251" y="236"/>
                </a:cubicBezTo>
                <a:cubicBezTo>
                  <a:pt x="244" y="236"/>
                  <a:pt x="244" y="236"/>
                  <a:pt x="244" y="236"/>
                </a:cubicBezTo>
                <a:moveTo>
                  <a:pt x="258" y="236"/>
                </a:moveTo>
                <a:cubicBezTo>
                  <a:pt x="258" y="229"/>
                  <a:pt x="258" y="229"/>
                  <a:pt x="258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36"/>
                  <a:pt x="265" y="236"/>
                  <a:pt x="265" y="236"/>
                </a:cubicBezTo>
                <a:cubicBezTo>
                  <a:pt x="258" y="236"/>
                  <a:pt x="258" y="236"/>
                  <a:pt x="258" y="236"/>
                </a:cubicBezTo>
                <a:moveTo>
                  <a:pt x="273" y="236"/>
                </a:moveTo>
                <a:cubicBezTo>
                  <a:pt x="273" y="229"/>
                  <a:pt x="273" y="229"/>
                  <a:pt x="273" y="229"/>
                </a:cubicBezTo>
                <a:cubicBezTo>
                  <a:pt x="280" y="229"/>
                  <a:pt x="280" y="229"/>
                  <a:pt x="280" y="229"/>
                </a:cubicBezTo>
                <a:cubicBezTo>
                  <a:pt x="280" y="236"/>
                  <a:pt x="280" y="236"/>
                  <a:pt x="280" y="236"/>
                </a:cubicBezTo>
                <a:cubicBezTo>
                  <a:pt x="273" y="236"/>
                  <a:pt x="273" y="236"/>
                  <a:pt x="273" y="236"/>
                </a:cubicBezTo>
                <a:moveTo>
                  <a:pt x="288" y="236"/>
                </a:moveTo>
                <a:cubicBezTo>
                  <a:pt x="288" y="229"/>
                  <a:pt x="288" y="229"/>
                  <a:pt x="288" y="229"/>
                </a:cubicBezTo>
                <a:cubicBezTo>
                  <a:pt x="295" y="229"/>
                  <a:pt x="295" y="229"/>
                  <a:pt x="295" y="229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88" y="236"/>
                  <a:pt x="288" y="236"/>
                  <a:pt x="288" y="236"/>
                </a:cubicBezTo>
                <a:moveTo>
                  <a:pt x="303" y="236"/>
                </a:moveTo>
                <a:cubicBezTo>
                  <a:pt x="303" y="229"/>
                  <a:pt x="303" y="229"/>
                  <a:pt x="303" y="229"/>
                </a:cubicBezTo>
                <a:cubicBezTo>
                  <a:pt x="310" y="229"/>
                  <a:pt x="310" y="229"/>
                  <a:pt x="310" y="229"/>
                </a:cubicBezTo>
                <a:cubicBezTo>
                  <a:pt x="310" y="236"/>
                  <a:pt x="310" y="236"/>
                  <a:pt x="310" y="236"/>
                </a:cubicBezTo>
                <a:cubicBezTo>
                  <a:pt x="303" y="236"/>
                  <a:pt x="303" y="236"/>
                  <a:pt x="303" y="236"/>
                </a:cubicBezTo>
                <a:moveTo>
                  <a:pt x="317" y="236"/>
                </a:moveTo>
                <a:cubicBezTo>
                  <a:pt x="317" y="229"/>
                  <a:pt x="317" y="229"/>
                  <a:pt x="317" y="229"/>
                </a:cubicBezTo>
                <a:cubicBezTo>
                  <a:pt x="324" y="229"/>
                  <a:pt x="324" y="229"/>
                  <a:pt x="324" y="229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317" y="236"/>
                  <a:pt x="317" y="236"/>
                  <a:pt x="317" y="236"/>
                </a:cubicBezTo>
                <a:moveTo>
                  <a:pt x="332" y="236"/>
                </a:moveTo>
                <a:cubicBezTo>
                  <a:pt x="332" y="229"/>
                  <a:pt x="332" y="229"/>
                  <a:pt x="332" y="229"/>
                </a:cubicBezTo>
                <a:cubicBezTo>
                  <a:pt x="339" y="229"/>
                  <a:pt x="339" y="229"/>
                  <a:pt x="339" y="229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2" y="236"/>
                  <a:pt x="332" y="236"/>
                  <a:pt x="332" y="236"/>
                </a:cubicBezTo>
                <a:moveTo>
                  <a:pt x="347" y="236"/>
                </a:moveTo>
                <a:cubicBezTo>
                  <a:pt x="347" y="229"/>
                  <a:pt x="347" y="229"/>
                  <a:pt x="347" y="229"/>
                </a:cubicBezTo>
                <a:cubicBezTo>
                  <a:pt x="354" y="229"/>
                  <a:pt x="354" y="229"/>
                  <a:pt x="354" y="229"/>
                </a:cubicBezTo>
                <a:cubicBezTo>
                  <a:pt x="354" y="236"/>
                  <a:pt x="354" y="236"/>
                  <a:pt x="354" y="236"/>
                </a:cubicBezTo>
                <a:cubicBezTo>
                  <a:pt x="347" y="236"/>
                  <a:pt x="347" y="236"/>
                  <a:pt x="347" y="236"/>
                </a:cubicBezTo>
                <a:moveTo>
                  <a:pt x="362" y="236"/>
                </a:moveTo>
                <a:cubicBezTo>
                  <a:pt x="362" y="229"/>
                  <a:pt x="362" y="229"/>
                  <a:pt x="362" y="229"/>
                </a:cubicBezTo>
                <a:cubicBezTo>
                  <a:pt x="369" y="229"/>
                  <a:pt x="369" y="229"/>
                  <a:pt x="369" y="229"/>
                </a:cubicBezTo>
                <a:cubicBezTo>
                  <a:pt x="369" y="236"/>
                  <a:pt x="369" y="236"/>
                  <a:pt x="369" y="236"/>
                </a:cubicBezTo>
                <a:cubicBezTo>
                  <a:pt x="362" y="236"/>
                  <a:pt x="362" y="236"/>
                  <a:pt x="362" y="236"/>
                </a:cubicBezTo>
                <a:moveTo>
                  <a:pt x="376" y="236"/>
                </a:moveTo>
                <a:cubicBezTo>
                  <a:pt x="376" y="229"/>
                  <a:pt x="376" y="229"/>
                  <a:pt x="376" y="229"/>
                </a:cubicBezTo>
                <a:cubicBezTo>
                  <a:pt x="383" y="229"/>
                  <a:pt x="383" y="229"/>
                  <a:pt x="383" y="229"/>
                </a:cubicBezTo>
                <a:cubicBezTo>
                  <a:pt x="383" y="236"/>
                  <a:pt x="383" y="236"/>
                  <a:pt x="383" y="236"/>
                </a:cubicBezTo>
                <a:cubicBezTo>
                  <a:pt x="376" y="236"/>
                  <a:pt x="376" y="236"/>
                  <a:pt x="376" y="236"/>
                </a:cubicBezTo>
                <a:moveTo>
                  <a:pt x="8" y="222"/>
                </a:moveTo>
                <a:cubicBezTo>
                  <a:pt x="8" y="215"/>
                  <a:pt x="8" y="215"/>
                  <a:pt x="8" y="215"/>
                </a:cubicBezTo>
                <a:cubicBezTo>
                  <a:pt x="15" y="215"/>
                  <a:pt x="15" y="215"/>
                  <a:pt x="15" y="215"/>
                </a:cubicBezTo>
                <a:cubicBezTo>
                  <a:pt x="15" y="222"/>
                  <a:pt x="15" y="222"/>
                  <a:pt x="15" y="222"/>
                </a:cubicBezTo>
                <a:cubicBezTo>
                  <a:pt x="8" y="222"/>
                  <a:pt x="8" y="222"/>
                  <a:pt x="8" y="222"/>
                </a:cubicBezTo>
                <a:moveTo>
                  <a:pt x="22" y="222"/>
                </a:moveTo>
                <a:cubicBezTo>
                  <a:pt x="22" y="215"/>
                  <a:pt x="22" y="215"/>
                  <a:pt x="22" y="215"/>
                </a:cubicBezTo>
                <a:cubicBezTo>
                  <a:pt x="29" y="215"/>
                  <a:pt x="29" y="215"/>
                  <a:pt x="29" y="215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22" y="222"/>
                  <a:pt x="22" y="222"/>
                  <a:pt x="22" y="222"/>
                </a:cubicBezTo>
                <a:moveTo>
                  <a:pt x="37" y="222"/>
                </a:moveTo>
                <a:cubicBezTo>
                  <a:pt x="37" y="215"/>
                  <a:pt x="37" y="215"/>
                  <a:pt x="37" y="215"/>
                </a:cubicBezTo>
                <a:cubicBezTo>
                  <a:pt x="44" y="215"/>
                  <a:pt x="44" y="215"/>
                  <a:pt x="44" y="215"/>
                </a:cubicBezTo>
                <a:cubicBezTo>
                  <a:pt x="44" y="222"/>
                  <a:pt x="44" y="222"/>
                  <a:pt x="44" y="222"/>
                </a:cubicBezTo>
                <a:cubicBezTo>
                  <a:pt x="37" y="222"/>
                  <a:pt x="37" y="222"/>
                  <a:pt x="37" y="222"/>
                </a:cubicBezTo>
                <a:moveTo>
                  <a:pt x="52" y="222"/>
                </a:moveTo>
                <a:cubicBezTo>
                  <a:pt x="52" y="215"/>
                  <a:pt x="52" y="215"/>
                  <a:pt x="52" y="215"/>
                </a:cubicBezTo>
                <a:cubicBezTo>
                  <a:pt x="59" y="215"/>
                  <a:pt x="59" y="215"/>
                  <a:pt x="59" y="215"/>
                </a:cubicBezTo>
                <a:cubicBezTo>
                  <a:pt x="59" y="222"/>
                  <a:pt x="59" y="222"/>
                  <a:pt x="59" y="222"/>
                </a:cubicBezTo>
                <a:cubicBezTo>
                  <a:pt x="52" y="222"/>
                  <a:pt x="52" y="222"/>
                  <a:pt x="52" y="222"/>
                </a:cubicBezTo>
                <a:moveTo>
                  <a:pt x="67" y="222"/>
                </a:moveTo>
                <a:cubicBezTo>
                  <a:pt x="67" y="215"/>
                  <a:pt x="67" y="215"/>
                  <a:pt x="67" y="215"/>
                </a:cubicBezTo>
                <a:cubicBezTo>
                  <a:pt x="74" y="215"/>
                  <a:pt x="74" y="215"/>
                  <a:pt x="74" y="215"/>
                </a:cubicBezTo>
                <a:cubicBezTo>
                  <a:pt x="74" y="222"/>
                  <a:pt x="74" y="222"/>
                  <a:pt x="74" y="222"/>
                </a:cubicBezTo>
                <a:cubicBezTo>
                  <a:pt x="67" y="222"/>
                  <a:pt x="67" y="222"/>
                  <a:pt x="67" y="222"/>
                </a:cubicBezTo>
                <a:moveTo>
                  <a:pt x="81" y="222"/>
                </a:moveTo>
                <a:cubicBezTo>
                  <a:pt x="81" y="215"/>
                  <a:pt x="81" y="215"/>
                  <a:pt x="81" y="215"/>
                </a:cubicBezTo>
                <a:cubicBezTo>
                  <a:pt x="88" y="215"/>
                  <a:pt x="88" y="215"/>
                  <a:pt x="88" y="215"/>
                </a:cubicBezTo>
                <a:cubicBezTo>
                  <a:pt x="88" y="222"/>
                  <a:pt x="88" y="222"/>
                  <a:pt x="88" y="222"/>
                </a:cubicBezTo>
                <a:cubicBezTo>
                  <a:pt x="81" y="222"/>
                  <a:pt x="81" y="222"/>
                  <a:pt x="81" y="222"/>
                </a:cubicBezTo>
                <a:moveTo>
                  <a:pt x="96" y="222"/>
                </a:moveTo>
                <a:cubicBezTo>
                  <a:pt x="96" y="215"/>
                  <a:pt x="96" y="215"/>
                  <a:pt x="96" y="215"/>
                </a:cubicBezTo>
                <a:cubicBezTo>
                  <a:pt x="103" y="215"/>
                  <a:pt x="103" y="215"/>
                  <a:pt x="103" y="215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96" y="222"/>
                  <a:pt x="96" y="222"/>
                  <a:pt x="96" y="222"/>
                </a:cubicBezTo>
                <a:moveTo>
                  <a:pt x="111" y="222"/>
                </a:moveTo>
                <a:cubicBezTo>
                  <a:pt x="111" y="215"/>
                  <a:pt x="111" y="215"/>
                  <a:pt x="111" y="215"/>
                </a:cubicBezTo>
                <a:cubicBezTo>
                  <a:pt x="118" y="215"/>
                  <a:pt x="118" y="215"/>
                  <a:pt x="118" y="215"/>
                </a:cubicBezTo>
                <a:cubicBezTo>
                  <a:pt x="118" y="222"/>
                  <a:pt x="118" y="222"/>
                  <a:pt x="118" y="222"/>
                </a:cubicBezTo>
                <a:cubicBezTo>
                  <a:pt x="111" y="222"/>
                  <a:pt x="111" y="222"/>
                  <a:pt x="111" y="222"/>
                </a:cubicBezTo>
                <a:moveTo>
                  <a:pt x="126" y="222"/>
                </a:moveTo>
                <a:cubicBezTo>
                  <a:pt x="126" y="215"/>
                  <a:pt x="126" y="215"/>
                  <a:pt x="126" y="215"/>
                </a:cubicBezTo>
                <a:cubicBezTo>
                  <a:pt x="133" y="215"/>
                  <a:pt x="133" y="215"/>
                  <a:pt x="133" y="215"/>
                </a:cubicBezTo>
                <a:cubicBezTo>
                  <a:pt x="133" y="222"/>
                  <a:pt x="133" y="222"/>
                  <a:pt x="133" y="222"/>
                </a:cubicBezTo>
                <a:cubicBezTo>
                  <a:pt x="126" y="222"/>
                  <a:pt x="126" y="222"/>
                  <a:pt x="126" y="222"/>
                </a:cubicBezTo>
                <a:moveTo>
                  <a:pt x="140" y="222"/>
                </a:moveTo>
                <a:cubicBezTo>
                  <a:pt x="140" y="215"/>
                  <a:pt x="140" y="215"/>
                  <a:pt x="140" y="215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47" y="222"/>
                  <a:pt x="147" y="222"/>
                  <a:pt x="147" y="222"/>
                </a:cubicBezTo>
                <a:cubicBezTo>
                  <a:pt x="140" y="222"/>
                  <a:pt x="140" y="222"/>
                  <a:pt x="140" y="222"/>
                </a:cubicBezTo>
                <a:moveTo>
                  <a:pt x="155" y="222"/>
                </a:moveTo>
                <a:cubicBezTo>
                  <a:pt x="155" y="215"/>
                  <a:pt x="155" y="215"/>
                  <a:pt x="155" y="215"/>
                </a:cubicBezTo>
                <a:cubicBezTo>
                  <a:pt x="162" y="215"/>
                  <a:pt x="162" y="215"/>
                  <a:pt x="162" y="215"/>
                </a:cubicBezTo>
                <a:cubicBezTo>
                  <a:pt x="162" y="222"/>
                  <a:pt x="162" y="222"/>
                  <a:pt x="162" y="222"/>
                </a:cubicBezTo>
                <a:cubicBezTo>
                  <a:pt x="155" y="222"/>
                  <a:pt x="155" y="222"/>
                  <a:pt x="155" y="222"/>
                </a:cubicBezTo>
                <a:moveTo>
                  <a:pt x="170" y="222"/>
                </a:moveTo>
                <a:cubicBezTo>
                  <a:pt x="170" y="215"/>
                  <a:pt x="170" y="215"/>
                  <a:pt x="170" y="215"/>
                </a:cubicBezTo>
                <a:cubicBezTo>
                  <a:pt x="177" y="215"/>
                  <a:pt x="177" y="215"/>
                  <a:pt x="177" y="215"/>
                </a:cubicBezTo>
                <a:cubicBezTo>
                  <a:pt x="177" y="222"/>
                  <a:pt x="177" y="222"/>
                  <a:pt x="177" y="222"/>
                </a:cubicBezTo>
                <a:cubicBezTo>
                  <a:pt x="170" y="222"/>
                  <a:pt x="170" y="222"/>
                  <a:pt x="170" y="222"/>
                </a:cubicBezTo>
                <a:moveTo>
                  <a:pt x="185" y="222"/>
                </a:moveTo>
                <a:cubicBezTo>
                  <a:pt x="185" y="215"/>
                  <a:pt x="185" y="215"/>
                  <a:pt x="185" y="215"/>
                </a:cubicBezTo>
                <a:cubicBezTo>
                  <a:pt x="192" y="215"/>
                  <a:pt x="192" y="215"/>
                  <a:pt x="192" y="215"/>
                </a:cubicBezTo>
                <a:cubicBezTo>
                  <a:pt x="192" y="222"/>
                  <a:pt x="192" y="222"/>
                  <a:pt x="192" y="222"/>
                </a:cubicBezTo>
                <a:cubicBezTo>
                  <a:pt x="185" y="222"/>
                  <a:pt x="185" y="222"/>
                  <a:pt x="185" y="222"/>
                </a:cubicBezTo>
                <a:moveTo>
                  <a:pt x="199" y="222"/>
                </a:moveTo>
                <a:cubicBezTo>
                  <a:pt x="199" y="215"/>
                  <a:pt x="199" y="215"/>
                  <a:pt x="199" y="215"/>
                </a:cubicBezTo>
                <a:cubicBezTo>
                  <a:pt x="206" y="215"/>
                  <a:pt x="206" y="215"/>
                  <a:pt x="206" y="215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199" y="222"/>
                  <a:pt x="199" y="222"/>
                  <a:pt x="199" y="222"/>
                </a:cubicBezTo>
                <a:moveTo>
                  <a:pt x="214" y="222"/>
                </a:moveTo>
                <a:cubicBezTo>
                  <a:pt x="214" y="215"/>
                  <a:pt x="214" y="215"/>
                  <a:pt x="214" y="215"/>
                </a:cubicBezTo>
                <a:cubicBezTo>
                  <a:pt x="221" y="215"/>
                  <a:pt x="221" y="215"/>
                  <a:pt x="221" y="215"/>
                </a:cubicBezTo>
                <a:cubicBezTo>
                  <a:pt x="221" y="222"/>
                  <a:pt x="221" y="222"/>
                  <a:pt x="221" y="222"/>
                </a:cubicBezTo>
                <a:cubicBezTo>
                  <a:pt x="214" y="222"/>
                  <a:pt x="214" y="222"/>
                  <a:pt x="214" y="222"/>
                </a:cubicBezTo>
                <a:moveTo>
                  <a:pt x="229" y="222"/>
                </a:moveTo>
                <a:cubicBezTo>
                  <a:pt x="229" y="215"/>
                  <a:pt x="229" y="215"/>
                  <a:pt x="229" y="215"/>
                </a:cubicBezTo>
                <a:cubicBezTo>
                  <a:pt x="236" y="215"/>
                  <a:pt x="236" y="215"/>
                  <a:pt x="236" y="215"/>
                </a:cubicBezTo>
                <a:cubicBezTo>
                  <a:pt x="236" y="222"/>
                  <a:pt x="236" y="222"/>
                  <a:pt x="236" y="222"/>
                </a:cubicBezTo>
                <a:cubicBezTo>
                  <a:pt x="229" y="222"/>
                  <a:pt x="229" y="222"/>
                  <a:pt x="229" y="222"/>
                </a:cubicBezTo>
                <a:moveTo>
                  <a:pt x="244" y="222"/>
                </a:moveTo>
                <a:cubicBezTo>
                  <a:pt x="244" y="215"/>
                  <a:pt x="244" y="215"/>
                  <a:pt x="244" y="215"/>
                </a:cubicBezTo>
                <a:cubicBezTo>
                  <a:pt x="251" y="215"/>
                  <a:pt x="251" y="215"/>
                  <a:pt x="251" y="215"/>
                </a:cubicBezTo>
                <a:cubicBezTo>
                  <a:pt x="251" y="222"/>
                  <a:pt x="251" y="222"/>
                  <a:pt x="251" y="222"/>
                </a:cubicBezTo>
                <a:cubicBezTo>
                  <a:pt x="244" y="222"/>
                  <a:pt x="244" y="222"/>
                  <a:pt x="244" y="222"/>
                </a:cubicBezTo>
                <a:moveTo>
                  <a:pt x="258" y="222"/>
                </a:moveTo>
                <a:cubicBezTo>
                  <a:pt x="258" y="215"/>
                  <a:pt x="258" y="215"/>
                  <a:pt x="258" y="215"/>
                </a:cubicBezTo>
                <a:cubicBezTo>
                  <a:pt x="265" y="215"/>
                  <a:pt x="265" y="215"/>
                  <a:pt x="265" y="215"/>
                </a:cubicBezTo>
                <a:cubicBezTo>
                  <a:pt x="265" y="222"/>
                  <a:pt x="265" y="222"/>
                  <a:pt x="265" y="222"/>
                </a:cubicBezTo>
                <a:cubicBezTo>
                  <a:pt x="258" y="222"/>
                  <a:pt x="258" y="222"/>
                  <a:pt x="258" y="222"/>
                </a:cubicBezTo>
                <a:moveTo>
                  <a:pt x="273" y="222"/>
                </a:moveTo>
                <a:cubicBezTo>
                  <a:pt x="273" y="215"/>
                  <a:pt x="273" y="215"/>
                  <a:pt x="273" y="215"/>
                </a:cubicBezTo>
                <a:cubicBezTo>
                  <a:pt x="280" y="215"/>
                  <a:pt x="280" y="215"/>
                  <a:pt x="280" y="215"/>
                </a:cubicBezTo>
                <a:cubicBezTo>
                  <a:pt x="280" y="222"/>
                  <a:pt x="280" y="222"/>
                  <a:pt x="280" y="222"/>
                </a:cubicBezTo>
                <a:cubicBezTo>
                  <a:pt x="273" y="222"/>
                  <a:pt x="273" y="222"/>
                  <a:pt x="273" y="222"/>
                </a:cubicBezTo>
                <a:moveTo>
                  <a:pt x="288" y="222"/>
                </a:moveTo>
                <a:cubicBezTo>
                  <a:pt x="288" y="215"/>
                  <a:pt x="288" y="215"/>
                  <a:pt x="288" y="215"/>
                </a:cubicBezTo>
                <a:cubicBezTo>
                  <a:pt x="295" y="215"/>
                  <a:pt x="295" y="215"/>
                  <a:pt x="295" y="215"/>
                </a:cubicBezTo>
                <a:cubicBezTo>
                  <a:pt x="295" y="222"/>
                  <a:pt x="295" y="222"/>
                  <a:pt x="295" y="222"/>
                </a:cubicBezTo>
                <a:cubicBezTo>
                  <a:pt x="288" y="222"/>
                  <a:pt x="288" y="222"/>
                  <a:pt x="288" y="222"/>
                </a:cubicBezTo>
                <a:moveTo>
                  <a:pt x="303" y="222"/>
                </a:moveTo>
                <a:cubicBezTo>
                  <a:pt x="303" y="215"/>
                  <a:pt x="303" y="215"/>
                  <a:pt x="303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303" y="222"/>
                  <a:pt x="303" y="222"/>
                  <a:pt x="303" y="222"/>
                </a:cubicBezTo>
                <a:moveTo>
                  <a:pt x="317" y="222"/>
                </a:moveTo>
                <a:cubicBezTo>
                  <a:pt x="317" y="215"/>
                  <a:pt x="317" y="215"/>
                  <a:pt x="317" y="215"/>
                </a:cubicBezTo>
                <a:cubicBezTo>
                  <a:pt x="324" y="215"/>
                  <a:pt x="324" y="215"/>
                  <a:pt x="324" y="215"/>
                </a:cubicBezTo>
                <a:cubicBezTo>
                  <a:pt x="324" y="222"/>
                  <a:pt x="324" y="222"/>
                  <a:pt x="324" y="222"/>
                </a:cubicBezTo>
                <a:cubicBezTo>
                  <a:pt x="317" y="222"/>
                  <a:pt x="317" y="222"/>
                  <a:pt x="317" y="222"/>
                </a:cubicBezTo>
                <a:moveTo>
                  <a:pt x="332" y="222"/>
                </a:moveTo>
                <a:cubicBezTo>
                  <a:pt x="332" y="215"/>
                  <a:pt x="332" y="215"/>
                  <a:pt x="332" y="215"/>
                </a:cubicBezTo>
                <a:cubicBezTo>
                  <a:pt x="339" y="215"/>
                  <a:pt x="339" y="215"/>
                  <a:pt x="339" y="215"/>
                </a:cubicBezTo>
                <a:cubicBezTo>
                  <a:pt x="339" y="222"/>
                  <a:pt x="339" y="222"/>
                  <a:pt x="339" y="222"/>
                </a:cubicBezTo>
                <a:cubicBezTo>
                  <a:pt x="332" y="222"/>
                  <a:pt x="332" y="222"/>
                  <a:pt x="332" y="222"/>
                </a:cubicBezTo>
                <a:moveTo>
                  <a:pt x="347" y="222"/>
                </a:moveTo>
                <a:cubicBezTo>
                  <a:pt x="347" y="215"/>
                  <a:pt x="347" y="215"/>
                  <a:pt x="347" y="215"/>
                </a:cubicBezTo>
                <a:cubicBezTo>
                  <a:pt x="354" y="215"/>
                  <a:pt x="354" y="215"/>
                  <a:pt x="354" y="215"/>
                </a:cubicBezTo>
                <a:cubicBezTo>
                  <a:pt x="354" y="222"/>
                  <a:pt x="354" y="222"/>
                  <a:pt x="354" y="222"/>
                </a:cubicBezTo>
                <a:cubicBezTo>
                  <a:pt x="347" y="222"/>
                  <a:pt x="347" y="222"/>
                  <a:pt x="347" y="222"/>
                </a:cubicBezTo>
                <a:moveTo>
                  <a:pt x="362" y="222"/>
                </a:moveTo>
                <a:cubicBezTo>
                  <a:pt x="362" y="215"/>
                  <a:pt x="362" y="215"/>
                  <a:pt x="362" y="215"/>
                </a:cubicBezTo>
                <a:cubicBezTo>
                  <a:pt x="369" y="215"/>
                  <a:pt x="369" y="215"/>
                  <a:pt x="369" y="215"/>
                </a:cubicBezTo>
                <a:cubicBezTo>
                  <a:pt x="369" y="222"/>
                  <a:pt x="369" y="222"/>
                  <a:pt x="369" y="222"/>
                </a:cubicBezTo>
                <a:cubicBezTo>
                  <a:pt x="362" y="222"/>
                  <a:pt x="362" y="222"/>
                  <a:pt x="362" y="222"/>
                </a:cubicBezTo>
                <a:moveTo>
                  <a:pt x="376" y="222"/>
                </a:moveTo>
                <a:cubicBezTo>
                  <a:pt x="376" y="215"/>
                  <a:pt x="376" y="215"/>
                  <a:pt x="376" y="215"/>
                </a:cubicBezTo>
                <a:cubicBezTo>
                  <a:pt x="383" y="215"/>
                  <a:pt x="383" y="215"/>
                  <a:pt x="383" y="215"/>
                </a:cubicBezTo>
                <a:cubicBezTo>
                  <a:pt x="383" y="222"/>
                  <a:pt x="383" y="222"/>
                  <a:pt x="383" y="222"/>
                </a:cubicBezTo>
                <a:cubicBezTo>
                  <a:pt x="376" y="222"/>
                  <a:pt x="376" y="222"/>
                  <a:pt x="376" y="222"/>
                </a:cubicBezTo>
                <a:moveTo>
                  <a:pt x="8" y="207"/>
                </a:moveTo>
                <a:cubicBezTo>
                  <a:pt x="8" y="200"/>
                  <a:pt x="8" y="200"/>
                  <a:pt x="8" y="200"/>
                </a:cubicBezTo>
                <a:cubicBezTo>
                  <a:pt x="15" y="200"/>
                  <a:pt x="15" y="200"/>
                  <a:pt x="15" y="200"/>
                </a:cubicBezTo>
                <a:cubicBezTo>
                  <a:pt x="15" y="207"/>
                  <a:pt x="15" y="207"/>
                  <a:pt x="15" y="207"/>
                </a:cubicBezTo>
                <a:cubicBezTo>
                  <a:pt x="8" y="207"/>
                  <a:pt x="8" y="207"/>
                  <a:pt x="8" y="207"/>
                </a:cubicBezTo>
                <a:moveTo>
                  <a:pt x="22" y="207"/>
                </a:moveTo>
                <a:cubicBezTo>
                  <a:pt x="22" y="200"/>
                  <a:pt x="22" y="200"/>
                  <a:pt x="22" y="200"/>
                </a:cubicBezTo>
                <a:cubicBezTo>
                  <a:pt x="29" y="200"/>
                  <a:pt x="29" y="200"/>
                  <a:pt x="29" y="200"/>
                </a:cubicBezTo>
                <a:cubicBezTo>
                  <a:pt x="29" y="207"/>
                  <a:pt x="29" y="207"/>
                  <a:pt x="29" y="207"/>
                </a:cubicBezTo>
                <a:cubicBezTo>
                  <a:pt x="22" y="207"/>
                  <a:pt x="22" y="207"/>
                  <a:pt x="22" y="207"/>
                </a:cubicBezTo>
                <a:moveTo>
                  <a:pt x="37" y="207"/>
                </a:moveTo>
                <a:cubicBezTo>
                  <a:pt x="37" y="200"/>
                  <a:pt x="37" y="200"/>
                  <a:pt x="37" y="200"/>
                </a:cubicBezTo>
                <a:cubicBezTo>
                  <a:pt x="44" y="200"/>
                  <a:pt x="44" y="200"/>
                  <a:pt x="44" y="200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37" y="207"/>
                  <a:pt x="37" y="207"/>
                  <a:pt x="37" y="207"/>
                </a:cubicBezTo>
                <a:moveTo>
                  <a:pt x="52" y="207"/>
                </a:moveTo>
                <a:cubicBezTo>
                  <a:pt x="52" y="200"/>
                  <a:pt x="52" y="200"/>
                  <a:pt x="52" y="200"/>
                </a:cubicBezTo>
                <a:cubicBezTo>
                  <a:pt x="59" y="200"/>
                  <a:pt x="59" y="200"/>
                  <a:pt x="59" y="200"/>
                </a:cubicBezTo>
                <a:cubicBezTo>
                  <a:pt x="59" y="207"/>
                  <a:pt x="59" y="207"/>
                  <a:pt x="59" y="207"/>
                </a:cubicBezTo>
                <a:cubicBezTo>
                  <a:pt x="52" y="207"/>
                  <a:pt x="52" y="207"/>
                  <a:pt x="52" y="207"/>
                </a:cubicBezTo>
                <a:moveTo>
                  <a:pt x="67" y="207"/>
                </a:moveTo>
                <a:cubicBezTo>
                  <a:pt x="67" y="200"/>
                  <a:pt x="67" y="200"/>
                  <a:pt x="67" y="200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67" y="207"/>
                  <a:pt x="67" y="207"/>
                  <a:pt x="67" y="207"/>
                </a:cubicBezTo>
                <a:moveTo>
                  <a:pt x="81" y="207"/>
                </a:moveTo>
                <a:cubicBezTo>
                  <a:pt x="81" y="200"/>
                  <a:pt x="81" y="200"/>
                  <a:pt x="81" y="20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1" y="207"/>
                  <a:pt x="81" y="207"/>
                  <a:pt x="81" y="207"/>
                </a:cubicBezTo>
                <a:moveTo>
                  <a:pt x="96" y="207"/>
                </a:moveTo>
                <a:cubicBezTo>
                  <a:pt x="96" y="200"/>
                  <a:pt x="96" y="200"/>
                  <a:pt x="96" y="200"/>
                </a:cubicBezTo>
                <a:cubicBezTo>
                  <a:pt x="103" y="200"/>
                  <a:pt x="103" y="200"/>
                  <a:pt x="103" y="200"/>
                </a:cubicBezTo>
                <a:cubicBezTo>
                  <a:pt x="103" y="207"/>
                  <a:pt x="103" y="207"/>
                  <a:pt x="103" y="207"/>
                </a:cubicBezTo>
                <a:cubicBezTo>
                  <a:pt x="96" y="207"/>
                  <a:pt x="96" y="207"/>
                  <a:pt x="96" y="207"/>
                </a:cubicBezTo>
                <a:moveTo>
                  <a:pt x="111" y="207"/>
                </a:moveTo>
                <a:cubicBezTo>
                  <a:pt x="111" y="200"/>
                  <a:pt x="111" y="200"/>
                  <a:pt x="111" y="200"/>
                </a:cubicBezTo>
                <a:cubicBezTo>
                  <a:pt x="118" y="200"/>
                  <a:pt x="118" y="200"/>
                  <a:pt x="118" y="200"/>
                </a:cubicBezTo>
                <a:cubicBezTo>
                  <a:pt x="118" y="207"/>
                  <a:pt x="118" y="207"/>
                  <a:pt x="118" y="207"/>
                </a:cubicBezTo>
                <a:cubicBezTo>
                  <a:pt x="111" y="207"/>
                  <a:pt x="111" y="207"/>
                  <a:pt x="111" y="207"/>
                </a:cubicBezTo>
                <a:moveTo>
                  <a:pt x="126" y="207"/>
                </a:moveTo>
                <a:cubicBezTo>
                  <a:pt x="126" y="200"/>
                  <a:pt x="126" y="200"/>
                  <a:pt x="126" y="200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33" y="207"/>
                  <a:pt x="133" y="207"/>
                  <a:pt x="133" y="207"/>
                </a:cubicBezTo>
                <a:cubicBezTo>
                  <a:pt x="126" y="207"/>
                  <a:pt x="126" y="207"/>
                  <a:pt x="126" y="207"/>
                </a:cubicBezTo>
                <a:moveTo>
                  <a:pt x="140" y="207"/>
                </a:moveTo>
                <a:cubicBezTo>
                  <a:pt x="140" y="200"/>
                  <a:pt x="140" y="200"/>
                  <a:pt x="140" y="200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7" y="207"/>
                  <a:pt x="147" y="207"/>
                  <a:pt x="147" y="207"/>
                </a:cubicBezTo>
                <a:cubicBezTo>
                  <a:pt x="140" y="207"/>
                  <a:pt x="140" y="207"/>
                  <a:pt x="140" y="207"/>
                </a:cubicBezTo>
                <a:moveTo>
                  <a:pt x="155" y="207"/>
                </a:moveTo>
                <a:cubicBezTo>
                  <a:pt x="155" y="200"/>
                  <a:pt x="155" y="200"/>
                  <a:pt x="155" y="200"/>
                </a:cubicBezTo>
                <a:cubicBezTo>
                  <a:pt x="162" y="200"/>
                  <a:pt x="162" y="200"/>
                  <a:pt x="162" y="200"/>
                </a:cubicBezTo>
                <a:cubicBezTo>
                  <a:pt x="162" y="207"/>
                  <a:pt x="162" y="207"/>
                  <a:pt x="162" y="207"/>
                </a:cubicBezTo>
                <a:cubicBezTo>
                  <a:pt x="155" y="207"/>
                  <a:pt x="155" y="207"/>
                  <a:pt x="155" y="207"/>
                </a:cubicBezTo>
                <a:moveTo>
                  <a:pt x="170" y="207"/>
                </a:moveTo>
                <a:cubicBezTo>
                  <a:pt x="170" y="200"/>
                  <a:pt x="170" y="200"/>
                  <a:pt x="170" y="200"/>
                </a:cubicBezTo>
                <a:cubicBezTo>
                  <a:pt x="177" y="200"/>
                  <a:pt x="177" y="200"/>
                  <a:pt x="177" y="200"/>
                </a:cubicBezTo>
                <a:cubicBezTo>
                  <a:pt x="177" y="207"/>
                  <a:pt x="177" y="207"/>
                  <a:pt x="177" y="207"/>
                </a:cubicBezTo>
                <a:cubicBezTo>
                  <a:pt x="170" y="207"/>
                  <a:pt x="170" y="207"/>
                  <a:pt x="170" y="207"/>
                </a:cubicBezTo>
                <a:moveTo>
                  <a:pt x="185" y="207"/>
                </a:moveTo>
                <a:cubicBezTo>
                  <a:pt x="185" y="200"/>
                  <a:pt x="185" y="200"/>
                  <a:pt x="185" y="200"/>
                </a:cubicBezTo>
                <a:cubicBezTo>
                  <a:pt x="192" y="200"/>
                  <a:pt x="192" y="200"/>
                  <a:pt x="192" y="200"/>
                </a:cubicBezTo>
                <a:cubicBezTo>
                  <a:pt x="192" y="207"/>
                  <a:pt x="192" y="207"/>
                  <a:pt x="192" y="207"/>
                </a:cubicBezTo>
                <a:cubicBezTo>
                  <a:pt x="185" y="207"/>
                  <a:pt x="185" y="207"/>
                  <a:pt x="185" y="207"/>
                </a:cubicBezTo>
                <a:moveTo>
                  <a:pt x="199" y="207"/>
                </a:moveTo>
                <a:cubicBezTo>
                  <a:pt x="199" y="200"/>
                  <a:pt x="199" y="200"/>
                  <a:pt x="199" y="200"/>
                </a:cubicBezTo>
                <a:cubicBezTo>
                  <a:pt x="206" y="200"/>
                  <a:pt x="206" y="200"/>
                  <a:pt x="206" y="200"/>
                </a:cubicBezTo>
                <a:cubicBezTo>
                  <a:pt x="206" y="207"/>
                  <a:pt x="206" y="207"/>
                  <a:pt x="206" y="207"/>
                </a:cubicBezTo>
                <a:cubicBezTo>
                  <a:pt x="199" y="207"/>
                  <a:pt x="199" y="207"/>
                  <a:pt x="199" y="207"/>
                </a:cubicBezTo>
                <a:moveTo>
                  <a:pt x="214" y="207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21" y="200"/>
                  <a:pt x="221" y="200"/>
                  <a:pt x="221" y="200"/>
                </a:cubicBezTo>
                <a:cubicBezTo>
                  <a:pt x="221" y="207"/>
                  <a:pt x="221" y="207"/>
                  <a:pt x="221" y="207"/>
                </a:cubicBezTo>
                <a:cubicBezTo>
                  <a:pt x="214" y="207"/>
                  <a:pt x="214" y="207"/>
                  <a:pt x="214" y="207"/>
                </a:cubicBezTo>
                <a:moveTo>
                  <a:pt x="229" y="207"/>
                </a:moveTo>
                <a:cubicBezTo>
                  <a:pt x="229" y="200"/>
                  <a:pt x="229" y="200"/>
                  <a:pt x="229" y="200"/>
                </a:cubicBezTo>
                <a:cubicBezTo>
                  <a:pt x="236" y="200"/>
                  <a:pt x="236" y="200"/>
                  <a:pt x="236" y="200"/>
                </a:cubicBezTo>
                <a:cubicBezTo>
                  <a:pt x="236" y="207"/>
                  <a:pt x="236" y="207"/>
                  <a:pt x="236" y="207"/>
                </a:cubicBezTo>
                <a:cubicBezTo>
                  <a:pt x="229" y="207"/>
                  <a:pt x="229" y="207"/>
                  <a:pt x="229" y="207"/>
                </a:cubicBezTo>
                <a:moveTo>
                  <a:pt x="244" y="207"/>
                </a:moveTo>
                <a:cubicBezTo>
                  <a:pt x="244" y="200"/>
                  <a:pt x="244" y="200"/>
                  <a:pt x="244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51" y="207"/>
                  <a:pt x="251" y="207"/>
                  <a:pt x="251" y="207"/>
                </a:cubicBezTo>
                <a:cubicBezTo>
                  <a:pt x="244" y="207"/>
                  <a:pt x="244" y="207"/>
                  <a:pt x="244" y="207"/>
                </a:cubicBezTo>
                <a:moveTo>
                  <a:pt x="258" y="207"/>
                </a:moveTo>
                <a:cubicBezTo>
                  <a:pt x="258" y="200"/>
                  <a:pt x="258" y="200"/>
                  <a:pt x="258" y="200"/>
                </a:cubicBezTo>
                <a:cubicBezTo>
                  <a:pt x="265" y="200"/>
                  <a:pt x="265" y="200"/>
                  <a:pt x="265" y="200"/>
                </a:cubicBezTo>
                <a:cubicBezTo>
                  <a:pt x="265" y="207"/>
                  <a:pt x="265" y="207"/>
                  <a:pt x="265" y="207"/>
                </a:cubicBezTo>
                <a:cubicBezTo>
                  <a:pt x="258" y="207"/>
                  <a:pt x="258" y="207"/>
                  <a:pt x="258" y="207"/>
                </a:cubicBezTo>
                <a:moveTo>
                  <a:pt x="273" y="207"/>
                </a:moveTo>
                <a:cubicBezTo>
                  <a:pt x="273" y="200"/>
                  <a:pt x="273" y="200"/>
                  <a:pt x="273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207"/>
                  <a:pt x="280" y="207"/>
                  <a:pt x="280" y="207"/>
                </a:cubicBezTo>
                <a:cubicBezTo>
                  <a:pt x="273" y="207"/>
                  <a:pt x="273" y="207"/>
                  <a:pt x="273" y="207"/>
                </a:cubicBezTo>
                <a:moveTo>
                  <a:pt x="288" y="207"/>
                </a:moveTo>
                <a:cubicBezTo>
                  <a:pt x="288" y="200"/>
                  <a:pt x="288" y="200"/>
                  <a:pt x="288" y="200"/>
                </a:cubicBezTo>
                <a:cubicBezTo>
                  <a:pt x="295" y="200"/>
                  <a:pt x="295" y="200"/>
                  <a:pt x="295" y="200"/>
                </a:cubicBezTo>
                <a:cubicBezTo>
                  <a:pt x="295" y="207"/>
                  <a:pt x="295" y="207"/>
                  <a:pt x="295" y="207"/>
                </a:cubicBezTo>
                <a:cubicBezTo>
                  <a:pt x="288" y="207"/>
                  <a:pt x="288" y="207"/>
                  <a:pt x="288" y="207"/>
                </a:cubicBezTo>
                <a:moveTo>
                  <a:pt x="303" y="207"/>
                </a:moveTo>
                <a:cubicBezTo>
                  <a:pt x="303" y="200"/>
                  <a:pt x="303" y="200"/>
                  <a:pt x="303" y="200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10" y="207"/>
                  <a:pt x="310" y="207"/>
                  <a:pt x="310" y="207"/>
                </a:cubicBezTo>
                <a:cubicBezTo>
                  <a:pt x="303" y="207"/>
                  <a:pt x="303" y="207"/>
                  <a:pt x="303" y="207"/>
                </a:cubicBezTo>
                <a:moveTo>
                  <a:pt x="317" y="207"/>
                </a:moveTo>
                <a:cubicBezTo>
                  <a:pt x="317" y="200"/>
                  <a:pt x="317" y="200"/>
                  <a:pt x="317" y="200"/>
                </a:cubicBezTo>
                <a:cubicBezTo>
                  <a:pt x="324" y="200"/>
                  <a:pt x="324" y="200"/>
                  <a:pt x="324" y="200"/>
                </a:cubicBezTo>
                <a:cubicBezTo>
                  <a:pt x="324" y="207"/>
                  <a:pt x="324" y="207"/>
                  <a:pt x="324" y="207"/>
                </a:cubicBezTo>
                <a:cubicBezTo>
                  <a:pt x="317" y="207"/>
                  <a:pt x="317" y="207"/>
                  <a:pt x="317" y="207"/>
                </a:cubicBezTo>
                <a:moveTo>
                  <a:pt x="332" y="207"/>
                </a:moveTo>
                <a:cubicBezTo>
                  <a:pt x="332" y="200"/>
                  <a:pt x="332" y="200"/>
                  <a:pt x="332" y="200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9" y="207"/>
                  <a:pt x="339" y="207"/>
                  <a:pt x="339" y="207"/>
                </a:cubicBezTo>
                <a:cubicBezTo>
                  <a:pt x="332" y="207"/>
                  <a:pt x="332" y="207"/>
                  <a:pt x="332" y="207"/>
                </a:cubicBezTo>
                <a:moveTo>
                  <a:pt x="347" y="207"/>
                </a:moveTo>
                <a:cubicBezTo>
                  <a:pt x="347" y="200"/>
                  <a:pt x="347" y="200"/>
                  <a:pt x="347" y="200"/>
                </a:cubicBezTo>
                <a:cubicBezTo>
                  <a:pt x="354" y="200"/>
                  <a:pt x="354" y="200"/>
                  <a:pt x="354" y="200"/>
                </a:cubicBezTo>
                <a:cubicBezTo>
                  <a:pt x="354" y="207"/>
                  <a:pt x="354" y="207"/>
                  <a:pt x="354" y="207"/>
                </a:cubicBezTo>
                <a:cubicBezTo>
                  <a:pt x="347" y="207"/>
                  <a:pt x="347" y="207"/>
                  <a:pt x="347" y="207"/>
                </a:cubicBezTo>
                <a:moveTo>
                  <a:pt x="362" y="207"/>
                </a:moveTo>
                <a:cubicBezTo>
                  <a:pt x="362" y="200"/>
                  <a:pt x="362" y="200"/>
                  <a:pt x="362" y="200"/>
                </a:cubicBezTo>
                <a:cubicBezTo>
                  <a:pt x="369" y="200"/>
                  <a:pt x="369" y="200"/>
                  <a:pt x="369" y="200"/>
                </a:cubicBezTo>
                <a:cubicBezTo>
                  <a:pt x="369" y="207"/>
                  <a:pt x="369" y="207"/>
                  <a:pt x="369" y="207"/>
                </a:cubicBezTo>
                <a:cubicBezTo>
                  <a:pt x="362" y="207"/>
                  <a:pt x="362" y="207"/>
                  <a:pt x="362" y="207"/>
                </a:cubicBezTo>
                <a:moveTo>
                  <a:pt x="376" y="207"/>
                </a:moveTo>
                <a:cubicBezTo>
                  <a:pt x="376" y="200"/>
                  <a:pt x="376" y="200"/>
                  <a:pt x="376" y="200"/>
                </a:cubicBezTo>
                <a:cubicBezTo>
                  <a:pt x="383" y="200"/>
                  <a:pt x="383" y="200"/>
                  <a:pt x="383" y="20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76" y="207"/>
                  <a:pt x="376" y="207"/>
                  <a:pt x="376" y="207"/>
                </a:cubicBezTo>
                <a:moveTo>
                  <a:pt x="8" y="192"/>
                </a:moveTo>
                <a:cubicBezTo>
                  <a:pt x="8" y="185"/>
                  <a:pt x="8" y="185"/>
                  <a:pt x="8" y="185"/>
                </a:cubicBezTo>
                <a:cubicBezTo>
                  <a:pt x="15" y="185"/>
                  <a:pt x="15" y="185"/>
                  <a:pt x="15" y="185"/>
                </a:cubicBezTo>
                <a:cubicBezTo>
                  <a:pt x="15" y="192"/>
                  <a:pt x="15" y="192"/>
                  <a:pt x="15" y="192"/>
                </a:cubicBezTo>
                <a:cubicBezTo>
                  <a:pt x="8" y="192"/>
                  <a:pt x="8" y="192"/>
                  <a:pt x="8" y="192"/>
                </a:cubicBezTo>
                <a:moveTo>
                  <a:pt x="22" y="192"/>
                </a:moveTo>
                <a:cubicBezTo>
                  <a:pt x="22" y="185"/>
                  <a:pt x="22" y="185"/>
                  <a:pt x="22" y="185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9" y="192"/>
                  <a:pt x="29" y="192"/>
                  <a:pt x="29" y="192"/>
                </a:cubicBezTo>
                <a:cubicBezTo>
                  <a:pt x="22" y="192"/>
                  <a:pt x="22" y="192"/>
                  <a:pt x="22" y="192"/>
                </a:cubicBezTo>
                <a:moveTo>
                  <a:pt x="37" y="192"/>
                </a:moveTo>
                <a:cubicBezTo>
                  <a:pt x="37" y="185"/>
                  <a:pt x="37" y="185"/>
                  <a:pt x="37" y="185"/>
                </a:cubicBezTo>
                <a:cubicBezTo>
                  <a:pt x="44" y="185"/>
                  <a:pt x="44" y="185"/>
                  <a:pt x="44" y="185"/>
                </a:cubicBezTo>
                <a:cubicBezTo>
                  <a:pt x="44" y="192"/>
                  <a:pt x="44" y="192"/>
                  <a:pt x="44" y="192"/>
                </a:cubicBezTo>
                <a:cubicBezTo>
                  <a:pt x="37" y="192"/>
                  <a:pt x="37" y="192"/>
                  <a:pt x="37" y="192"/>
                </a:cubicBezTo>
                <a:moveTo>
                  <a:pt x="52" y="192"/>
                </a:moveTo>
                <a:cubicBezTo>
                  <a:pt x="52" y="185"/>
                  <a:pt x="52" y="185"/>
                  <a:pt x="52" y="185"/>
                </a:cubicBezTo>
                <a:cubicBezTo>
                  <a:pt x="59" y="185"/>
                  <a:pt x="59" y="185"/>
                  <a:pt x="59" y="185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52" y="192"/>
                  <a:pt x="52" y="192"/>
                  <a:pt x="52" y="192"/>
                </a:cubicBezTo>
                <a:moveTo>
                  <a:pt x="67" y="192"/>
                </a:moveTo>
                <a:cubicBezTo>
                  <a:pt x="67" y="185"/>
                  <a:pt x="67" y="185"/>
                  <a:pt x="67" y="185"/>
                </a:cubicBezTo>
                <a:cubicBezTo>
                  <a:pt x="74" y="185"/>
                  <a:pt x="74" y="185"/>
                  <a:pt x="74" y="185"/>
                </a:cubicBezTo>
                <a:cubicBezTo>
                  <a:pt x="74" y="192"/>
                  <a:pt x="74" y="192"/>
                  <a:pt x="74" y="192"/>
                </a:cubicBezTo>
                <a:cubicBezTo>
                  <a:pt x="67" y="192"/>
                  <a:pt x="67" y="192"/>
                  <a:pt x="67" y="192"/>
                </a:cubicBezTo>
                <a:moveTo>
                  <a:pt x="81" y="192"/>
                </a:moveTo>
                <a:cubicBezTo>
                  <a:pt x="81" y="185"/>
                  <a:pt x="81" y="185"/>
                  <a:pt x="81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8" y="192"/>
                  <a:pt x="88" y="192"/>
                  <a:pt x="88" y="192"/>
                </a:cubicBezTo>
                <a:cubicBezTo>
                  <a:pt x="81" y="192"/>
                  <a:pt x="81" y="192"/>
                  <a:pt x="81" y="192"/>
                </a:cubicBezTo>
                <a:moveTo>
                  <a:pt x="96" y="192"/>
                </a:moveTo>
                <a:cubicBezTo>
                  <a:pt x="96" y="185"/>
                  <a:pt x="96" y="185"/>
                  <a:pt x="96" y="185"/>
                </a:cubicBezTo>
                <a:cubicBezTo>
                  <a:pt x="103" y="185"/>
                  <a:pt x="103" y="185"/>
                  <a:pt x="103" y="185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96" y="192"/>
                  <a:pt x="96" y="192"/>
                  <a:pt x="96" y="192"/>
                </a:cubicBezTo>
                <a:moveTo>
                  <a:pt x="111" y="192"/>
                </a:moveTo>
                <a:cubicBezTo>
                  <a:pt x="111" y="185"/>
                  <a:pt x="111" y="185"/>
                  <a:pt x="111" y="185"/>
                </a:cubicBezTo>
                <a:cubicBezTo>
                  <a:pt x="118" y="185"/>
                  <a:pt x="118" y="185"/>
                  <a:pt x="118" y="185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11" y="192"/>
                  <a:pt x="111" y="192"/>
                  <a:pt x="111" y="192"/>
                </a:cubicBezTo>
                <a:moveTo>
                  <a:pt x="126" y="192"/>
                </a:moveTo>
                <a:cubicBezTo>
                  <a:pt x="126" y="185"/>
                  <a:pt x="126" y="185"/>
                  <a:pt x="126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26" y="192"/>
                  <a:pt x="126" y="192"/>
                  <a:pt x="126" y="192"/>
                </a:cubicBezTo>
                <a:moveTo>
                  <a:pt x="140" y="192"/>
                </a:moveTo>
                <a:cubicBezTo>
                  <a:pt x="140" y="185"/>
                  <a:pt x="140" y="185"/>
                  <a:pt x="140" y="185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92"/>
                  <a:pt x="147" y="192"/>
                  <a:pt x="147" y="192"/>
                </a:cubicBezTo>
                <a:cubicBezTo>
                  <a:pt x="140" y="192"/>
                  <a:pt x="140" y="192"/>
                  <a:pt x="140" y="192"/>
                </a:cubicBezTo>
                <a:moveTo>
                  <a:pt x="155" y="192"/>
                </a:moveTo>
                <a:cubicBezTo>
                  <a:pt x="155" y="185"/>
                  <a:pt x="155" y="185"/>
                  <a:pt x="155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55" y="192"/>
                  <a:pt x="155" y="192"/>
                  <a:pt x="155" y="192"/>
                </a:cubicBezTo>
                <a:moveTo>
                  <a:pt x="170" y="192"/>
                </a:moveTo>
                <a:cubicBezTo>
                  <a:pt x="170" y="185"/>
                  <a:pt x="170" y="185"/>
                  <a:pt x="170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92"/>
                  <a:pt x="177" y="192"/>
                  <a:pt x="177" y="192"/>
                </a:cubicBezTo>
                <a:cubicBezTo>
                  <a:pt x="170" y="192"/>
                  <a:pt x="170" y="192"/>
                  <a:pt x="170" y="192"/>
                </a:cubicBezTo>
                <a:moveTo>
                  <a:pt x="185" y="192"/>
                </a:moveTo>
                <a:cubicBezTo>
                  <a:pt x="185" y="185"/>
                  <a:pt x="185" y="185"/>
                  <a:pt x="185" y="185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85" y="192"/>
                  <a:pt x="185" y="192"/>
                  <a:pt x="185" y="192"/>
                </a:cubicBezTo>
                <a:moveTo>
                  <a:pt x="199" y="192"/>
                </a:moveTo>
                <a:cubicBezTo>
                  <a:pt x="199" y="185"/>
                  <a:pt x="199" y="185"/>
                  <a:pt x="199" y="185"/>
                </a:cubicBezTo>
                <a:cubicBezTo>
                  <a:pt x="206" y="185"/>
                  <a:pt x="206" y="185"/>
                  <a:pt x="206" y="185"/>
                </a:cubicBezTo>
                <a:cubicBezTo>
                  <a:pt x="206" y="192"/>
                  <a:pt x="206" y="192"/>
                  <a:pt x="206" y="192"/>
                </a:cubicBezTo>
                <a:cubicBezTo>
                  <a:pt x="199" y="192"/>
                  <a:pt x="199" y="192"/>
                  <a:pt x="199" y="192"/>
                </a:cubicBezTo>
                <a:moveTo>
                  <a:pt x="214" y="192"/>
                </a:moveTo>
                <a:cubicBezTo>
                  <a:pt x="214" y="185"/>
                  <a:pt x="214" y="185"/>
                  <a:pt x="214" y="185"/>
                </a:cubicBezTo>
                <a:cubicBezTo>
                  <a:pt x="221" y="185"/>
                  <a:pt x="221" y="185"/>
                  <a:pt x="221" y="185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14" y="192"/>
                  <a:pt x="214" y="192"/>
                  <a:pt x="214" y="192"/>
                </a:cubicBezTo>
                <a:moveTo>
                  <a:pt x="229" y="192"/>
                </a:moveTo>
                <a:cubicBezTo>
                  <a:pt x="229" y="185"/>
                  <a:pt x="229" y="185"/>
                  <a:pt x="229" y="185"/>
                </a:cubicBezTo>
                <a:cubicBezTo>
                  <a:pt x="236" y="185"/>
                  <a:pt x="236" y="185"/>
                  <a:pt x="236" y="185"/>
                </a:cubicBezTo>
                <a:cubicBezTo>
                  <a:pt x="236" y="192"/>
                  <a:pt x="236" y="192"/>
                  <a:pt x="236" y="192"/>
                </a:cubicBezTo>
                <a:cubicBezTo>
                  <a:pt x="229" y="192"/>
                  <a:pt x="229" y="192"/>
                  <a:pt x="229" y="192"/>
                </a:cubicBezTo>
                <a:moveTo>
                  <a:pt x="244" y="192"/>
                </a:moveTo>
                <a:cubicBezTo>
                  <a:pt x="244" y="185"/>
                  <a:pt x="244" y="185"/>
                  <a:pt x="244" y="185"/>
                </a:cubicBezTo>
                <a:cubicBezTo>
                  <a:pt x="251" y="185"/>
                  <a:pt x="251" y="185"/>
                  <a:pt x="251" y="185"/>
                </a:cubicBezTo>
                <a:cubicBezTo>
                  <a:pt x="251" y="192"/>
                  <a:pt x="251" y="192"/>
                  <a:pt x="251" y="192"/>
                </a:cubicBezTo>
                <a:cubicBezTo>
                  <a:pt x="244" y="192"/>
                  <a:pt x="244" y="192"/>
                  <a:pt x="244" y="192"/>
                </a:cubicBezTo>
                <a:moveTo>
                  <a:pt x="258" y="192"/>
                </a:moveTo>
                <a:cubicBezTo>
                  <a:pt x="258" y="185"/>
                  <a:pt x="258" y="185"/>
                  <a:pt x="258" y="185"/>
                </a:cubicBezTo>
                <a:cubicBezTo>
                  <a:pt x="265" y="185"/>
                  <a:pt x="265" y="185"/>
                  <a:pt x="265" y="185"/>
                </a:cubicBezTo>
                <a:cubicBezTo>
                  <a:pt x="265" y="192"/>
                  <a:pt x="265" y="192"/>
                  <a:pt x="265" y="192"/>
                </a:cubicBezTo>
                <a:cubicBezTo>
                  <a:pt x="258" y="192"/>
                  <a:pt x="258" y="192"/>
                  <a:pt x="258" y="192"/>
                </a:cubicBezTo>
                <a:moveTo>
                  <a:pt x="273" y="192"/>
                </a:moveTo>
                <a:cubicBezTo>
                  <a:pt x="273" y="185"/>
                  <a:pt x="273" y="185"/>
                  <a:pt x="273" y="185"/>
                </a:cubicBezTo>
                <a:cubicBezTo>
                  <a:pt x="280" y="185"/>
                  <a:pt x="280" y="185"/>
                  <a:pt x="280" y="185"/>
                </a:cubicBezTo>
                <a:cubicBezTo>
                  <a:pt x="280" y="192"/>
                  <a:pt x="280" y="192"/>
                  <a:pt x="280" y="192"/>
                </a:cubicBezTo>
                <a:cubicBezTo>
                  <a:pt x="273" y="192"/>
                  <a:pt x="273" y="192"/>
                  <a:pt x="273" y="192"/>
                </a:cubicBezTo>
                <a:moveTo>
                  <a:pt x="288" y="192"/>
                </a:moveTo>
                <a:cubicBezTo>
                  <a:pt x="288" y="185"/>
                  <a:pt x="288" y="185"/>
                  <a:pt x="288" y="185"/>
                </a:cubicBezTo>
                <a:cubicBezTo>
                  <a:pt x="295" y="185"/>
                  <a:pt x="295" y="185"/>
                  <a:pt x="295" y="185"/>
                </a:cubicBezTo>
                <a:cubicBezTo>
                  <a:pt x="295" y="192"/>
                  <a:pt x="295" y="192"/>
                  <a:pt x="295" y="192"/>
                </a:cubicBezTo>
                <a:cubicBezTo>
                  <a:pt x="288" y="192"/>
                  <a:pt x="288" y="192"/>
                  <a:pt x="288" y="192"/>
                </a:cubicBezTo>
                <a:moveTo>
                  <a:pt x="303" y="192"/>
                </a:moveTo>
                <a:cubicBezTo>
                  <a:pt x="303" y="185"/>
                  <a:pt x="303" y="185"/>
                  <a:pt x="303" y="185"/>
                </a:cubicBezTo>
                <a:cubicBezTo>
                  <a:pt x="310" y="185"/>
                  <a:pt x="310" y="185"/>
                  <a:pt x="310" y="185"/>
                </a:cubicBezTo>
                <a:cubicBezTo>
                  <a:pt x="310" y="192"/>
                  <a:pt x="310" y="192"/>
                  <a:pt x="310" y="192"/>
                </a:cubicBezTo>
                <a:cubicBezTo>
                  <a:pt x="303" y="192"/>
                  <a:pt x="303" y="192"/>
                  <a:pt x="303" y="192"/>
                </a:cubicBezTo>
                <a:moveTo>
                  <a:pt x="317" y="192"/>
                </a:moveTo>
                <a:cubicBezTo>
                  <a:pt x="317" y="185"/>
                  <a:pt x="317" y="185"/>
                  <a:pt x="317" y="185"/>
                </a:cubicBezTo>
                <a:cubicBezTo>
                  <a:pt x="324" y="185"/>
                  <a:pt x="324" y="185"/>
                  <a:pt x="324" y="185"/>
                </a:cubicBezTo>
                <a:cubicBezTo>
                  <a:pt x="324" y="192"/>
                  <a:pt x="324" y="192"/>
                  <a:pt x="324" y="192"/>
                </a:cubicBezTo>
                <a:cubicBezTo>
                  <a:pt x="317" y="192"/>
                  <a:pt x="317" y="192"/>
                  <a:pt x="317" y="192"/>
                </a:cubicBezTo>
                <a:moveTo>
                  <a:pt x="332" y="192"/>
                </a:moveTo>
                <a:cubicBezTo>
                  <a:pt x="332" y="185"/>
                  <a:pt x="332" y="185"/>
                  <a:pt x="332" y="185"/>
                </a:cubicBezTo>
                <a:cubicBezTo>
                  <a:pt x="339" y="185"/>
                  <a:pt x="339" y="185"/>
                  <a:pt x="339" y="185"/>
                </a:cubicBezTo>
                <a:cubicBezTo>
                  <a:pt x="339" y="192"/>
                  <a:pt x="339" y="192"/>
                  <a:pt x="339" y="192"/>
                </a:cubicBezTo>
                <a:cubicBezTo>
                  <a:pt x="332" y="192"/>
                  <a:pt x="332" y="192"/>
                  <a:pt x="332" y="192"/>
                </a:cubicBezTo>
                <a:moveTo>
                  <a:pt x="347" y="192"/>
                </a:moveTo>
                <a:cubicBezTo>
                  <a:pt x="347" y="185"/>
                  <a:pt x="347" y="185"/>
                  <a:pt x="347" y="185"/>
                </a:cubicBezTo>
                <a:cubicBezTo>
                  <a:pt x="354" y="185"/>
                  <a:pt x="354" y="185"/>
                  <a:pt x="354" y="185"/>
                </a:cubicBezTo>
                <a:cubicBezTo>
                  <a:pt x="354" y="192"/>
                  <a:pt x="354" y="192"/>
                  <a:pt x="354" y="192"/>
                </a:cubicBezTo>
                <a:cubicBezTo>
                  <a:pt x="347" y="192"/>
                  <a:pt x="347" y="192"/>
                  <a:pt x="347" y="192"/>
                </a:cubicBezTo>
                <a:moveTo>
                  <a:pt x="362" y="192"/>
                </a:moveTo>
                <a:cubicBezTo>
                  <a:pt x="362" y="185"/>
                  <a:pt x="362" y="185"/>
                  <a:pt x="362" y="185"/>
                </a:cubicBezTo>
                <a:cubicBezTo>
                  <a:pt x="369" y="185"/>
                  <a:pt x="369" y="185"/>
                  <a:pt x="369" y="185"/>
                </a:cubicBezTo>
                <a:cubicBezTo>
                  <a:pt x="369" y="192"/>
                  <a:pt x="369" y="192"/>
                  <a:pt x="369" y="192"/>
                </a:cubicBezTo>
                <a:cubicBezTo>
                  <a:pt x="362" y="192"/>
                  <a:pt x="362" y="192"/>
                  <a:pt x="362" y="192"/>
                </a:cubicBezTo>
                <a:moveTo>
                  <a:pt x="376" y="192"/>
                </a:moveTo>
                <a:cubicBezTo>
                  <a:pt x="376" y="185"/>
                  <a:pt x="376" y="185"/>
                  <a:pt x="376" y="185"/>
                </a:cubicBezTo>
                <a:cubicBezTo>
                  <a:pt x="383" y="185"/>
                  <a:pt x="383" y="185"/>
                  <a:pt x="383" y="185"/>
                </a:cubicBezTo>
                <a:cubicBezTo>
                  <a:pt x="383" y="192"/>
                  <a:pt x="383" y="192"/>
                  <a:pt x="383" y="192"/>
                </a:cubicBezTo>
                <a:cubicBezTo>
                  <a:pt x="376" y="192"/>
                  <a:pt x="376" y="192"/>
                  <a:pt x="376" y="192"/>
                </a:cubicBezTo>
                <a:moveTo>
                  <a:pt x="8" y="177"/>
                </a:moveTo>
                <a:cubicBezTo>
                  <a:pt x="8" y="170"/>
                  <a:pt x="8" y="170"/>
                  <a:pt x="8" y="170"/>
                </a:cubicBezTo>
                <a:cubicBezTo>
                  <a:pt x="15" y="170"/>
                  <a:pt x="15" y="170"/>
                  <a:pt x="15" y="170"/>
                </a:cubicBezTo>
                <a:cubicBezTo>
                  <a:pt x="15" y="177"/>
                  <a:pt x="15" y="177"/>
                  <a:pt x="15" y="177"/>
                </a:cubicBezTo>
                <a:cubicBezTo>
                  <a:pt x="8" y="177"/>
                  <a:pt x="8" y="177"/>
                  <a:pt x="8" y="177"/>
                </a:cubicBezTo>
                <a:moveTo>
                  <a:pt x="22" y="177"/>
                </a:moveTo>
                <a:cubicBezTo>
                  <a:pt x="22" y="170"/>
                  <a:pt x="22" y="170"/>
                  <a:pt x="22" y="170"/>
                </a:cubicBezTo>
                <a:cubicBezTo>
                  <a:pt x="29" y="170"/>
                  <a:pt x="29" y="170"/>
                  <a:pt x="29" y="170"/>
                </a:cubicBezTo>
                <a:cubicBezTo>
                  <a:pt x="29" y="177"/>
                  <a:pt x="29" y="177"/>
                  <a:pt x="29" y="177"/>
                </a:cubicBezTo>
                <a:cubicBezTo>
                  <a:pt x="22" y="177"/>
                  <a:pt x="22" y="177"/>
                  <a:pt x="22" y="177"/>
                </a:cubicBezTo>
                <a:moveTo>
                  <a:pt x="37" y="177"/>
                </a:moveTo>
                <a:cubicBezTo>
                  <a:pt x="37" y="170"/>
                  <a:pt x="37" y="170"/>
                  <a:pt x="37" y="170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37" y="177"/>
                  <a:pt x="37" y="177"/>
                  <a:pt x="37" y="177"/>
                </a:cubicBezTo>
                <a:moveTo>
                  <a:pt x="52" y="177"/>
                </a:moveTo>
                <a:cubicBezTo>
                  <a:pt x="52" y="170"/>
                  <a:pt x="52" y="170"/>
                  <a:pt x="52" y="170"/>
                </a:cubicBezTo>
                <a:cubicBezTo>
                  <a:pt x="59" y="170"/>
                  <a:pt x="59" y="170"/>
                  <a:pt x="59" y="170"/>
                </a:cubicBezTo>
                <a:cubicBezTo>
                  <a:pt x="59" y="177"/>
                  <a:pt x="59" y="177"/>
                  <a:pt x="59" y="177"/>
                </a:cubicBezTo>
                <a:cubicBezTo>
                  <a:pt x="52" y="177"/>
                  <a:pt x="52" y="177"/>
                  <a:pt x="52" y="177"/>
                </a:cubicBezTo>
                <a:moveTo>
                  <a:pt x="67" y="177"/>
                </a:moveTo>
                <a:cubicBezTo>
                  <a:pt x="67" y="170"/>
                  <a:pt x="67" y="170"/>
                  <a:pt x="67" y="170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67" y="177"/>
                  <a:pt x="67" y="177"/>
                  <a:pt x="67" y="177"/>
                </a:cubicBezTo>
                <a:moveTo>
                  <a:pt x="81" y="177"/>
                </a:moveTo>
                <a:cubicBezTo>
                  <a:pt x="81" y="170"/>
                  <a:pt x="81" y="170"/>
                  <a:pt x="81" y="170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81" y="177"/>
                  <a:pt x="81" y="177"/>
                  <a:pt x="81" y="177"/>
                </a:cubicBezTo>
                <a:moveTo>
                  <a:pt x="96" y="177"/>
                </a:moveTo>
                <a:cubicBezTo>
                  <a:pt x="96" y="170"/>
                  <a:pt x="96" y="170"/>
                  <a:pt x="96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96" y="177"/>
                  <a:pt x="96" y="177"/>
                  <a:pt x="96" y="177"/>
                </a:cubicBezTo>
                <a:moveTo>
                  <a:pt x="111" y="177"/>
                </a:moveTo>
                <a:cubicBezTo>
                  <a:pt x="111" y="170"/>
                  <a:pt x="111" y="170"/>
                  <a:pt x="111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8" y="177"/>
                  <a:pt x="118" y="177"/>
                  <a:pt x="118" y="177"/>
                </a:cubicBezTo>
                <a:cubicBezTo>
                  <a:pt x="111" y="177"/>
                  <a:pt x="111" y="177"/>
                  <a:pt x="111" y="177"/>
                </a:cubicBezTo>
                <a:moveTo>
                  <a:pt x="126" y="177"/>
                </a:moveTo>
                <a:cubicBezTo>
                  <a:pt x="126" y="170"/>
                  <a:pt x="126" y="170"/>
                  <a:pt x="126" y="170"/>
                </a:cubicBezTo>
                <a:cubicBezTo>
                  <a:pt x="133" y="170"/>
                  <a:pt x="133" y="170"/>
                  <a:pt x="133" y="170"/>
                </a:cubicBezTo>
                <a:cubicBezTo>
                  <a:pt x="133" y="177"/>
                  <a:pt x="133" y="177"/>
                  <a:pt x="133" y="177"/>
                </a:cubicBezTo>
                <a:cubicBezTo>
                  <a:pt x="126" y="177"/>
                  <a:pt x="126" y="177"/>
                  <a:pt x="126" y="177"/>
                </a:cubicBezTo>
                <a:moveTo>
                  <a:pt x="140" y="177"/>
                </a:moveTo>
                <a:cubicBezTo>
                  <a:pt x="140" y="170"/>
                  <a:pt x="140" y="170"/>
                  <a:pt x="140" y="170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40" y="177"/>
                  <a:pt x="140" y="177"/>
                  <a:pt x="140" y="177"/>
                </a:cubicBezTo>
                <a:moveTo>
                  <a:pt x="155" y="177"/>
                </a:moveTo>
                <a:cubicBezTo>
                  <a:pt x="155" y="170"/>
                  <a:pt x="155" y="170"/>
                  <a:pt x="155" y="170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55" y="177"/>
                  <a:pt x="155" y="177"/>
                  <a:pt x="155" y="177"/>
                </a:cubicBezTo>
                <a:moveTo>
                  <a:pt x="170" y="177"/>
                </a:moveTo>
                <a:cubicBezTo>
                  <a:pt x="170" y="170"/>
                  <a:pt x="170" y="170"/>
                  <a:pt x="170" y="170"/>
                </a:cubicBezTo>
                <a:cubicBezTo>
                  <a:pt x="177" y="170"/>
                  <a:pt x="177" y="170"/>
                  <a:pt x="177" y="170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0" y="177"/>
                  <a:pt x="170" y="177"/>
                  <a:pt x="170" y="177"/>
                </a:cubicBezTo>
                <a:moveTo>
                  <a:pt x="185" y="177"/>
                </a:moveTo>
                <a:cubicBezTo>
                  <a:pt x="185" y="170"/>
                  <a:pt x="185" y="170"/>
                  <a:pt x="185" y="170"/>
                </a:cubicBezTo>
                <a:cubicBezTo>
                  <a:pt x="192" y="170"/>
                  <a:pt x="192" y="170"/>
                  <a:pt x="192" y="170"/>
                </a:cubicBezTo>
                <a:cubicBezTo>
                  <a:pt x="192" y="177"/>
                  <a:pt x="192" y="177"/>
                  <a:pt x="192" y="177"/>
                </a:cubicBezTo>
                <a:cubicBezTo>
                  <a:pt x="185" y="177"/>
                  <a:pt x="185" y="177"/>
                  <a:pt x="185" y="177"/>
                </a:cubicBezTo>
                <a:moveTo>
                  <a:pt x="199" y="177"/>
                </a:moveTo>
                <a:cubicBezTo>
                  <a:pt x="199" y="170"/>
                  <a:pt x="199" y="170"/>
                  <a:pt x="199" y="170"/>
                </a:cubicBezTo>
                <a:cubicBezTo>
                  <a:pt x="206" y="170"/>
                  <a:pt x="206" y="170"/>
                  <a:pt x="206" y="170"/>
                </a:cubicBezTo>
                <a:cubicBezTo>
                  <a:pt x="206" y="177"/>
                  <a:pt x="206" y="177"/>
                  <a:pt x="206" y="177"/>
                </a:cubicBezTo>
                <a:cubicBezTo>
                  <a:pt x="199" y="177"/>
                  <a:pt x="199" y="177"/>
                  <a:pt x="199" y="177"/>
                </a:cubicBezTo>
                <a:moveTo>
                  <a:pt x="214" y="177"/>
                </a:moveTo>
                <a:cubicBezTo>
                  <a:pt x="214" y="170"/>
                  <a:pt x="214" y="170"/>
                  <a:pt x="214" y="170"/>
                </a:cubicBezTo>
                <a:cubicBezTo>
                  <a:pt x="221" y="170"/>
                  <a:pt x="221" y="170"/>
                  <a:pt x="221" y="170"/>
                </a:cubicBezTo>
                <a:cubicBezTo>
                  <a:pt x="221" y="177"/>
                  <a:pt x="221" y="177"/>
                  <a:pt x="221" y="177"/>
                </a:cubicBezTo>
                <a:cubicBezTo>
                  <a:pt x="214" y="177"/>
                  <a:pt x="214" y="177"/>
                  <a:pt x="214" y="177"/>
                </a:cubicBezTo>
                <a:moveTo>
                  <a:pt x="229" y="177"/>
                </a:moveTo>
                <a:cubicBezTo>
                  <a:pt x="229" y="170"/>
                  <a:pt x="229" y="170"/>
                  <a:pt x="229" y="170"/>
                </a:cubicBezTo>
                <a:cubicBezTo>
                  <a:pt x="236" y="170"/>
                  <a:pt x="236" y="170"/>
                  <a:pt x="236" y="170"/>
                </a:cubicBezTo>
                <a:cubicBezTo>
                  <a:pt x="236" y="177"/>
                  <a:pt x="236" y="177"/>
                  <a:pt x="236" y="177"/>
                </a:cubicBezTo>
                <a:cubicBezTo>
                  <a:pt x="229" y="177"/>
                  <a:pt x="229" y="177"/>
                  <a:pt x="229" y="177"/>
                </a:cubicBezTo>
                <a:moveTo>
                  <a:pt x="244" y="177"/>
                </a:moveTo>
                <a:cubicBezTo>
                  <a:pt x="244" y="170"/>
                  <a:pt x="244" y="170"/>
                  <a:pt x="244" y="170"/>
                </a:cubicBezTo>
                <a:cubicBezTo>
                  <a:pt x="251" y="170"/>
                  <a:pt x="251" y="170"/>
                  <a:pt x="251" y="170"/>
                </a:cubicBezTo>
                <a:cubicBezTo>
                  <a:pt x="251" y="177"/>
                  <a:pt x="251" y="177"/>
                  <a:pt x="251" y="177"/>
                </a:cubicBezTo>
                <a:cubicBezTo>
                  <a:pt x="244" y="177"/>
                  <a:pt x="244" y="177"/>
                  <a:pt x="244" y="177"/>
                </a:cubicBezTo>
                <a:moveTo>
                  <a:pt x="258" y="177"/>
                </a:moveTo>
                <a:cubicBezTo>
                  <a:pt x="258" y="170"/>
                  <a:pt x="258" y="170"/>
                  <a:pt x="258" y="170"/>
                </a:cubicBezTo>
                <a:cubicBezTo>
                  <a:pt x="265" y="170"/>
                  <a:pt x="265" y="170"/>
                  <a:pt x="265" y="170"/>
                </a:cubicBezTo>
                <a:cubicBezTo>
                  <a:pt x="265" y="177"/>
                  <a:pt x="265" y="177"/>
                  <a:pt x="265" y="177"/>
                </a:cubicBezTo>
                <a:cubicBezTo>
                  <a:pt x="258" y="177"/>
                  <a:pt x="258" y="177"/>
                  <a:pt x="258" y="177"/>
                </a:cubicBezTo>
                <a:moveTo>
                  <a:pt x="273" y="177"/>
                </a:moveTo>
                <a:cubicBezTo>
                  <a:pt x="273" y="170"/>
                  <a:pt x="273" y="170"/>
                  <a:pt x="273" y="170"/>
                </a:cubicBezTo>
                <a:cubicBezTo>
                  <a:pt x="280" y="170"/>
                  <a:pt x="280" y="170"/>
                  <a:pt x="280" y="170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73" y="177"/>
                  <a:pt x="273" y="177"/>
                  <a:pt x="273" y="177"/>
                </a:cubicBezTo>
                <a:moveTo>
                  <a:pt x="288" y="177"/>
                </a:moveTo>
                <a:cubicBezTo>
                  <a:pt x="288" y="170"/>
                  <a:pt x="288" y="170"/>
                  <a:pt x="288" y="170"/>
                </a:cubicBezTo>
                <a:cubicBezTo>
                  <a:pt x="295" y="170"/>
                  <a:pt x="295" y="170"/>
                  <a:pt x="295" y="170"/>
                </a:cubicBezTo>
                <a:cubicBezTo>
                  <a:pt x="295" y="177"/>
                  <a:pt x="295" y="177"/>
                  <a:pt x="295" y="177"/>
                </a:cubicBezTo>
                <a:cubicBezTo>
                  <a:pt x="288" y="177"/>
                  <a:pt x="288" y="177"/>
                  <a:pt x="288" y="177"/>
                </a:cubicBezTo>
                <a:moveTo>
                  <a:pt x="303" y="177"/>
                </a:moveTo>
                <a:cubicBezTo>
                  <a:pt x="303" y="170"/>
                  <a:pt x="303" y="170"/>
                  <a:pt x="303" y="170"/>
                </a:cubicBezTo>
                <a:cubicBezTo>
                  <a:pt x="310" y="170"/>
                  <a:pt x="310" y="170"/>
                  <a:pt x="310" y="170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303" y="177"/>
                  <a:pt x="303" y="177"/>
                  <a:pt x="303" y="177"/>
                </a:cubicBezTo>
                <a:moveTo>
                  <a:pt x="317" y="177"/>
                </a:moveTo>
                <a:cubicBezTo>
                  <a:pt x="317" y="170"/>
                  <a:pt x="317" y="170"/>
                  <a:pt x="317" y="170"/>
                </a:cubicBezTo>
                <a:cubicBezTo>
                  <a:pt x="324" y="170"/>
                  <a:pt x="324" y="170"/>
                  <a:pt x="324" y="170"/>
                </a:cubicBezTo>
                <a:cubicBezTo>
                  <a:pt x="324" y="177"/>
                  <a:pt x="324" y="177"/>
                  <a:pt x="324" y="177"/>
                </a:cubicBezTo>
                <a:cubicBezTo>
                  <a:pt x="317" y="177"/>
                  <a:pt x="317" y="177"/>
                  <a:pt x="317" y="177"/>
                </a:cubicBezTo>
                <a:moveTo>
                  <a:pt x="332" y="177"/>
                </a:moveTo>
                <a:cubicBezTo>
                  <a:pt x="332" y="170"/>
                  <a:pt x="332" y="170"/>
                  <a:pt x="332" y="170"/>
                </a:cubicBezTo>
                <a:cubicBezTo>
                  <a:pt x="339" y="170"/>
                  <a:pt x="339" y="170"/>
                  <a:pt x="339" y="170"/>
                </a:cubicBezTo>
                <a:cubicBezTo>
                  <a:pt x="339" y="177"/>
                  <a:pt x="339" y="177"/>
                  <a:pt x="339" y="177"/>
                </a:cubicBezTo>
                <a:cubicBezTo>
                  <a:pt x="332" y="177"/>
                  <a:pt x="332" y="177"/>
                  <a:pt x="332" y="177"/>
                </a:cubicBezTo>
                <a:moveTo>
                  <a:pt x="347" y="177"/>
                </a:moveTo>
                <a:cubicBezTo>
                  <a:pt x="347" y="170"/>
                  <a:pt x="347" y="170"/>
                  <a:pt x="347" y="170"/>
                </a:cubicBezTo>
                <a:cubicBezTo>
                  <a:pt x="354" y="170"/>
                  <a:pt x="354" y="170"/>
                  <a:pt x="354" y="170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47" y="177"/>
                  <a:pt x="347" y="177"/>
                  <a:pt x="347" y="177"/>
                </a:cubicBezTo>
                <a:moveTo>
                  <a:pt x="362" y="177"/>
                </a:moveTo>
                <a:cubicBezTo>
                  <a:pt x="362" y="170"/>
                  <a:pt x="362" y="170"/>
                  <a:pt x="362" y="170"/>
                </a:cubicBezTo>
                <a:cubicBezTo>
                  <a:pt x="369" y="170"/>
                  <a:pt x="369" y="170"/>
                  <a:pt x="369" y="170"/>
                </a:cubicBezTo>
                <a:cubicBezTo>
                  <a:pt x="369" y="177"/>
                  <a:pt x="369" y="177"/>
                  <a:pt x="369" y="177"/>
                </a:cubicBezTo>
                <a:cubicBezTo>
                  <a:pt x="362" y="177"/>
                  <a:pt x="362" y="177"/>
                  <a:pt x="362" y="177"/>
                </a:cubicBezTo>
                <a:moveTo>
                  <a:pt x="376" y="177"/>
                </a:moveTo>
                <a:cubicBezTo>
                  <a:pt x="376" y="170"/>
                  <a:pt x="376" y="170"/>
                  <a:pt x="376" y="170"/>
                </a:cubicBezTo>
                <a:cubicBezTo>
                  <a:pt x="383" y="170"/>
                  <a:pt x="383" y="170"/>
                  <a:pt x="383" y="170"/>
                </a:cubicBezTo>
                <a:cubicBezTo>
                  <a:pt x="383" y="177"/>
                  <a:pt x="383" y="177"/>
                  <a:pt x="383" y="177"/>
                </a:cubicBezTo>
                <a:cubicBezTo>
                  <a:pt x="376" y="177"/>
                  <a:pt x="376" y="177"/>
                  <a:pt x="376" y="177"/>
                </a:cubicBezTo>
                <a:moveTo>
                  <a:pt x="8" y="163"/>
                </a:moveTo>
                <a:cubicBezTo>
                  <a:pt x="8" y="156"/>
                  <a:pt x="8" y="156"/>
                  <a:pt x="8" y="156"/>
                </a:cubicBezTo>
                <a:cubicBezTo>
                  <a:pt x="15" y="156"/>
                  <a:pt x="15" y="156"/>
                  <a:pt x="15" y="156"/>
                </a:cubicBezTo>
                <a:cubicBezTo>
                  <a:pt x="15" y="163"/>
                  <a:pt x="15" y="163"/>
                  <a:pt x="15" y="163"/>
                </a:cubicBezTo>
                <a:cubicBezTo>
                  <a:pt x="8" y="163"/>
                  <a:pt x="8" y="163"/>
                  <a:pt x="8" y="163"/>
                </a:cubicBezTo>
                <a:moveTo>
                  <a:pt x="22" y="163"/>
                </a:moveTo>
                <a:cubicBezTo>
                  <a:pt x="22" y="156"/>
                  <a:pt x="22" y="156"/>
                  <a:pt x="22" y="156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2" y="163"/>
                  <a:pt x="22" y="163"/>
                  <a:pt x="22" y="163"/>
                </a:cubicBezTo>
                <a:moveTo>
                  <a:pt x="37" y="163"/>
                </a:moveTo>
                <a:cubicBezTo>
                  <a:pt x="37" y="156"/>
                  <a:pt x="37" y="156"/>
                  <a:pt x="37" y="156"/>
                </a:cubicBezTo>
                <a:cubicBezTo>
                  <a:pt x="44" y="156"/>
                  <a:pt x="44" y="156"/>
                  <a:pt x="44" y="156"/>
                </a:cubicBezTo>
                <a:cubicBezTo>
                  <a:pt x="44" y="163"/>
                  <a:pt x="44" y="163"/>
                  <a:pt x="44" y="163"/>
                </a:cubicBezTo>
                <a:cubicBezTo>
                  <a:pt x="37" y="163"/>
                  <a:pt x="37" y="163"/>
                  <a:pt x="37" y="163"/>
                </a:cubicBezTo>
                <a:moveTo>
                  <a:pt x="52" y="163"/>
                </a:moveTo>
                <a:cubicBezTo>
                  <a:pt x="52" y="156"/>
                  <a:pt x="52" y="156"/>
                  <a:pt x="52" y="156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2" y="163"/>
                  <a:pt x="52" y="163"/>
                  <a:pt x="52" y="163"/>
                </a:cubicBezTo>
                <a:moveTo>
                  <a:pt x="67" y="163"/>
                </a:moveTo>
                <a:cubicBezTo>
                  <a:pt x="67" y="156"/>
                  <a:pt x="67" y="156"/>
                  <a:pt x="67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74" y="163"/>
                  <a:pt x="74" y="163"/>
                  <a:pt x="74" y="163"/>
                </a:cubicBezTo>
                <a:cubicBezTo>
                  <a:pt x="67" y="163"/>
                  <a:pt x="67" y="163"/>
                  <a:pt x="67" y="163"/>
                </a:cubicBezTo>
                <a:moveTo>
                  <a:pt x="81" y="163"/>
                </a:moveTo>
                <a:cubicBezTo>
                  <a:pt x="81" y="156"/>
                  <a:pt x="81" y="156"/>
                  <a:pt x="81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1" y="163"/>
                  <a:pt x="81" y="163"/>
                  <a:pt x="81" y="163"/>
                </a:cubicBezTo>
                <a:moveTo>
                  <a:pt x="96" y="163"/>
                </a:moveTo>
                <a:cubicBezTo>
                  <a:pt x="96" y="156"/>
                  <a:pt x="96" y="156"/>
                  <a:pt x="96" y="156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103" y="163"/>
                  <a:pt x="103" y="163"/>
                  <a:pt x="103" y="163"/>
                </a:cubicBezTo>
                <a:cubicBezTo>
                  <a:pt x="96" y="163"/>
                  <a:pt x="96" y="163"/>
                  <a:pt x="96" y="163"/>
                </a:cubicBezTo>
                <a:moveTo>
                  <a:pt x="111" y="163"/>
                </a:moveTo>
                <a:cubicBezTo>
                  <a:pt x="111" y="156"/>
                  <a:pt x="111" y="156"/>
                  <a:pt x="111" y="156"/>
                </a:cubicBezTo>
                <a:cubicBezTo>
                  <a:pt x="118" y="156"/>
                  <a:pt x="118" y="156"/>
                  <a:pt x="118" y="156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11" y="163"/>
                  <a:pt x="111" y="163"/>
                  <a:pt x="111" y="163"/>
                </a:cubicBezTo>
                <a:moveTo>
                  <a:pt x="126" y="163"/>
                </a:moveTo>
                <a:cubicBezTo>
                  <a:pt x="126" y="156"/>
                  <a:pt x="126" y="156"/>
                  <a:pt x="126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63"/>
                  <a:pt x="133" y="163"/>
                  <a:pt x="133" y="163"/>
                </a:cubicBezTo>
                <a:cubicBezTo>
                  <a:pt x="126" y="163"/>
                  <a:pt x="126" y="163"/>
                  <a:pt x="126" y="163"/>
                </a:cubicBezTo>
                <a:moveTo>
                  <a:pt x="140" y="163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7" y="156"/>
                  <a:pt x="147" y="156"/>
                  <a:pt x="147" y="156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40" y="163"/>
                  <a:pt x="140" y="163"/>
                  <a:pt x="140" y="163"/>
                </a:cubicBezTo>
                <a:moveTo>
                  <a:pt x="155" y="163"/>
                </a:moveTo>
                <a:cubicBezTo>
                  <a:pt x="155" y="156"/>
                  <a:pt x="155" y="156"/>
                  <a:pt x="155" y="156"/>
                </a:cubicBezTo>
                <a:cubicBezTo>
                  <a:pt x="162" y="156"/>
                  <a:pt x="162" y="156"/>
                  <a:pt x="162" y="156"/>
                </a:cubicBezTo>
                <a:cubicBezTo>
                  <a:pt x="162" y="163"/>
                  <a:pt x="162" y="163"/>
                  <a:pt x="162" y="163"/>
                </a:cubicBezTo>
                <a:cubicBezTo>
                  <a:pt x="155" y="163"/>
                  <a:pt x="155" y="163"/>
                  <a:pt x="155" y="163"/>
                </a:cubicBezTo>
                <a:moveTo>
                  <a:pt x="170" y="163"/>
                </a:moveTo>
                <a:cubicBezTo>
                  <a:pt x="170" y="156"/>
                  <a:pt x="170" y="156"/>
                  <a:pt x="170" y="156"/>
                </a:cubicBezTo>
                <a:cubicBezTo>
                  <a:pt x="177" y="156"/>
                  <a:pt x="177" y="156"/>
                  <a:pt x="177" y="156"/>
                </a:cubicBezTo>
                <a:cubicBezTo>
                  <a:pt x="177" y="163"/>
                  <a:pt x="177" y="163"/>
                  <a:pt x="177" y="163"/>
                </a:cubicBezTo>
                <a:cubicBezTo>
                  <a:pt x="170" y="163"/>
                  <a:pt x="170" y="163"/>
                  <a:pt x="170" y="163"/>
                </a:cubicBezTo>
                <a:moveTo>
                  <a:pt x="185" y="163"/>
                </a:moveTo>
                <a:cubicBezTo>
                  <a:pt x="185" y="156"/>
                  <a:pt x="185" y="156"/>
                  <a:pt x="185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192" y="163"/>
                  <a:pt x="192" y="163"/>
                  <a:pt x="192" y="163"/>
                </a:cubicBezTo>
                <a:cubicBezTo>
                  <a:pt x="185" y="163"/>
                  <a:pt x="185" y="163"/>
                  <a:pt x="185" y="163"/>
                </a:cubicBezTo>
                <a:moveTo>
                  <a:pt x="199" y="163"/>
                </a:moveTo>
                <a:cubicBezTo>
                  <a:pt x="199" y="156"/>
                  <a:pt x="199" y="156"/>
                  <a:pt x="199" y="156"/>
                </a:cubicBezTo>
                <a:cubicBezTo>
                  <a:pt x="206" y="156"/>
                  <a:pt x="206" y="156"/>
                  <a:pt x="206" y="156"/>
                </a:cubicBezTo>
                <a:cubicBezTo>
                  <a:pt x="206" y="163"/>
                  <a:pt x="206" y="163"/>
                  <a:pt x="206" y="163"/>
                </a:cubicBezTo>
                <a:cubicBezTo>
                  <a:pt x="199" y="163"/>
                  <a:pt x="199" y="163"/>
                  <a:pt x="199" y="163"/>
                </a:cubicBezTo>
                <a:moveTo>
                  <a:pt x="214" y="163"/>
                </a:moveTo>
                <a:cubicBezTo>
                  <a:pt x="214" y="156"/>
                  <a:pt x="214" y="156"/>
                  <a:pt x="214" y="156"/>
                </a:cubicBezTo>
                <a:cubicBezTo>
                  <a:pt x="221" y="156"/>
                  <a:pt x="221" y="156"/>
                  <a:pt x="221" y="156"/>
                </a:cubicBezTo>
                <a:cubicBezTo>
                  <a:pt x="221" y="163"/>
                  <a:pt x="221" y="163"/>
                  <a:pt x="221" y="163"/>
                </a:cubicBezTo>
                <a:cubicBezTo>
                  <a:pt x="214" y="163"/>
                  <a:pt x="214" y="163"/>
                  <a:pt x="214" y="163"/>
                </a:cubicBezTo>
                <a:moveTo>
                  <a:pt x="229" y="163"/>
                </a:moveTo>
                <a:cubicBezTo>
                  <a:pt x="229" y="156"/>
                  <a:pt x="229" y="156"/>
                  <a:pt x="229" y="156"/>
                </a:cubicBezTo>
                <a:cubicBezTo>
                  <a:pt x="236" y="156"/>
                  <a:pt x="236" y="156"/>
                  <a:pt x="236" y="156"/>
                </a:cubicBezTo>
                <a:cubicBezTo>
                  <a:pt x="236" y="163"/>
                  <a:pt x="236" y="163"/>
                  <a:pt x="236" y="163"/>
                </a:cubicBezTo>
                <a:cubicBezTo>
                  <a:pt x="229" y="163"/>
                  <a:pt x="229" y="163"/>
                  <a:pt x="229" y="163"/>
                </a:cubicBezTo>
                <a:moveTo>
                  <a:pt x="244" y="163"/>
                </a:moveTo>
                <a:cubicBezTo>
                  <a:pt x="244" y="156"/>
                  <a:pt x="244" y="156"/>
                  <a:pt x="244" y="156"/>
                </a:cubicBezTo>
                <a:cubicBezTo>
                  <a:pt x="251" y="156"/>
                  <a:pt x="251" y="156"/>
                  <a:pt x="251" y="156"/>
                </a:cubicBezTo>
                <a:cubicBezTo>
                  <a:pt x="251" y="163"/>
                  <a:pt x="251" y="163"/>
                  <a:pt x="251" y="163"/>
                </a:cubicBezTo>
                <a:cubicBezTo>
                  <a:pt x="244" y="163"/>
                  <a:pt x="244" y="163"/>
                  <a:pt x="244" y="163"/>
                </a:cubicBezTo>
                <a:moveTo>
                  <a:pt x="258" y="163"/>
                </a:moveTo>
                <a:cubicBezTo>
                  <a:pt x="258" y="156"/>
                  <a:pt x="258" y="156"/>
                  <a:pt x="258" y="156"/>
                </a:cubicBezTo>
                <a:cubicBezTo>
                  <a:pt x="265" y="156"/>
                  <a:pt x="265" y="156"/>
                  <a:pt x="265" y="156"/>
                </a:cubicBezTo>
                <a:cubicBezTo>
                  <a:pt x="265" y="163"/>
                  <a:pt x="265" y="163"/>
                  <a:pt x="265" y="163"/>
                </a:cubicBezTo>
                <a:cubicBezTo>
                  <a:pt x="258" y="163"/>
                  <a:pt x="258" y="163"/>
                  <a:pt x="258" y="163"/>
                </a:cubicBezTo>
                <a:moveTo>
                  <a:pt x="273" y="163"/>
                </a:moveTo>
                <a:cubicBezTo>
                  <a:pt x="273" y="156"/>
                  <a:pt x="273" y="156"/>
                  <a:pt x="273" y="156"/>
                </a:cubicBezTo>
                <a:cubicBezTo>
                  <a:pt x="280" y="156"/>
                  <a:pt x="280" y="156"/>
                  <a:pt x="280" y="156"/>
                </a:cubicBezTo>
                <a:cubicBezTo>
                  <a:pt x="280" y="163"/>
                  <a:pt x="280" y="163"/>
                  <a:pt x="280" y="163"/>
                </a:cubicBezTo>
                <a:cubicBezTo>
                  <a:pt x="273" y="163"/>
                  <a:pt x="273" y="163"/>
                  <a:pt x="273" y="163"/>
                </a:cubicBezTo>
                <a:moveTo>
                  <a:pt x="288" y="163"/>
                </a:moveTo>
                <a:cubicBezTo>
                  <a:pt x="288" y="156"/>
                  <a:pt x="288" y="156"/>
                  <a:pt x="288" y="156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95" y="163"/>
                  <a:pt x="295" y="163"/>
                  <a:pt x="295" y="163"/>
                </a:cubicBezTo>
                <a:cubicBezTo>
                  <a:pt x="288" y="163"/>
                  <a:pt x="288" y="163"/>
                  <a:pt x="288" y="163"/>
                </a:cubicBezTo>
                <a:moveTo>
                  <a:pt x="303" y="163"/>
                </a:moveTo>
                <a:cubicBezTo>
                  <a:pt x="303" y="156"/>
                  <a:pt x="303" y="156"/>
                  <a:pt x="303" y="156"/>
                </a:cubicBezTo>
                <a:cubicBezTo>
                  <a:pt x="310" y="156"/>
                  <a:pt x="310" y="156"/>
                  <a:pt x="310" y="156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303" y="163"/>
                  <a:pt x="303" y="163"/>
                  <a:pt x="303" y="163"/>
                </a:cubicBezTo>
                <a:moveTo>
                  <a:pt x="317" y="163"/>
                </a:moveTo>
                <a:cubicBezTo>
                  <a:pt x="317" y="156"/>
                  <a:pt x="317" y="156"/>
                  <a:pt x="317" y="156"/>
                </a:cubicBezTo>
                <a:cubicBezTo>
                  <a:pt x="324" y="156"/>
                  <a:pt x="324" y="156"/>
                  <a:pt x="324" y="156"/>
                </a:cubicBezTo>
                <a:cubicBezTo>
                  <a:pt x="324" y="163"/>
                  <a:pt x="324" y="163"/>
                  <a:pt x="324" y="163"/>
                </a:cubicBezTo>
                <a:cubicBezTo>
                  <a:pt x="317" y="163"/>
                  <a:pt x="317" y="163"/>
                  <a:pt x="317" y="163"/>
                </a:cubicBezTo>
                <a:moveTo>
                  <a:pt x="332" y="163"/>
                </a:moveTo>
                <a:cubicBezTo>
                  <a:pt x="332" y="156"/>
                  <a:pt x="332" y="156"/>
                  <a:pt x="332" y="156"/>
                </a:cubicBezTo>
                <a:cubicBezTo>
                  <a:pt x="339" y="156"/>
                  <a:pt x="339" y="156"/>
                  <a:pt x="339" y="156"/>
                </a:cubicBezTo>
                <a:cubicBezTo>
                  <a:pt x="339" y="163"/>
                  <a:pt x="339" y="163"/>
                  <a:pt x="339" y="163"/>
                </a:cubicBezTo>
                <a:cubicBezTo>
                  <a:pt x="332" y="163"/>
                  <a:pt x="332" y="163"/>
                  <a:pt x="332" y="163"/>
                </a:cubicBezTo>
                <a:moveTo>
                  <a:pt x="347" y="163"/>
                </a:moveTo>
                <a:cubicBezTo>
                  <a:pt x="347" y="156"/>
                  <a:pt x="347" y="156"/>
                  <a:pt x="347" y="156"/>
                </a:cubicBezTo>
                <a:cubicBezTo>
                  <a:pt x="354" y="156"/>
                  <a:pt x="354" y="156"/>
                  <a:pt x="354" y="156"/>
                </a:cubicBezTo>
                <a:cubicBezTo>
                  <a:pt x="354" y="163"/>
                  <a:pt x="354" y="163"/>
                  <a:pt x="354" y="163"/>
                </a:cubicBezTo>
                <a:cubicBezTo>
                  <a:pt x="347" y="163"/>
                  <a:pt x="347" y="163"/>
                  <a:pt x="347" y="163"/>
                </a:cubicBezTo>
                <a:moveTo>
                  <a:pt x="362" y="163"/>
                </a:moveTo>
                <a:cubicBezTo>
                  <a:pt x="362" y="156"/>
                  <a:pt x="362" y="156"/>
                  <a:pt x="362" y="156"/>
                </a:cubicBezTo>
                <a:cubicBezTo>
                  <a:pt x="369" y="156"/>
                  <a:pt x="369" y="156"/>
                  <a:pt x="369" y="156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2" y="163"/>
                  <a:pt x="362" y="163"/>
                  <a:pt x="362" y="163"/>
                </a:cubicBezTo>
                <a:moveTo>
                  <a:pt x="376" y="163"/>
                </a:moveTo>
                <a:cubicBezTo>
                  <a:pt x="376" y="156"/>
                  <a:pt x="376" y="156"/>
                  <a:pt x="376" y="156"/>
                </a:cubicBezTo>
                <a:cubicBezTo>
                  <a:pt x="383" y="156"/>
                  <a:pt x="383" y="156"/>
                  <a:pt x="383" y="156"/>
                </a:cubicBezTo>
                <a:cubicBezTo>
                  <a:pt x="383" y="163"/>
                  <a:pt x="383" y="163"/>
                  <a:pt x="383" y="163"/>
                </a:cubicBezTo>
                <a:cubicBezTo>
                  <a:pt x="376" y="163"/>
                  <a:pt x="376" y="163"/>
                  <a:pt x="376" y="163"/>
                </a:cubicBezTo>
                <a:moveTo>
                  <a:pt x="22" y="148"/>
                </a:moveTo>
                <a:cubicBezTo>
                  <a:pt x="22" y="141"/>
                  <a:pt x="22" y="141"/>
                  <a:pt x="22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2" y="148"/>
                  <a:pt x="22" y="148"/>
                  <a:pt x="22" y="148"/>
                </a:cubicBezTo>
                <a:moveTo>
                  <a:pt x="37" y="148"/>
                </a:moveTo>
                <a:cubicBezTo>
                  <a:pt x="37" y="141"/>
                  <a:pt x="37" y="141"/>
                  <a:pt x="37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7" y="148"/>
                  <a:pt x="37" y="148"/>
                  <a:pt x="37" y="148"/>
                </a:cubicBezTo>
                <a:moveTo>
                  <a:pt x="52" y="148"/>
                </a:moveTo>
                <a:cubicBezTo>
                  <a:pt x="52" y="141"/>
                  <a:pt x="52" y="141"/>
                  <a:pt x="52" y="141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52" y="148"/>
                  <a:pt x="52" y="148"/>
                  <a:pt x="52" y="148"/>
                </a:cubicBezTo>
                <a:moveTo>
                  <a:pt x="67" y="148"/>
                </a:moveTo>
                <a:cubicBezTo>
                  <a:pt x="67" y="141"/>
                  <a:pt x="67" y="141"/>
                  <a:pt x="67" y="141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4" y="148"/>
                  <a:pt x="74" y="148"/>
                  <a:pt x="74" y="148"/>
                </a:cubicBezTo>
                <a:cubicBezTo>
                  <a:pt x="67" y="148"/>
                  <a:pt x="67" y="148"/>
                  <a:pt x="67" y="148"/>
                </a:cubicBezTo>
                <a:moveTo>
                  <a:pt x="81" y="148"/>
                </a:moveTo>
                <a:cubicBezTo>
                  <a:pt x="81" y="141"/>
                  <a:pt x="81" y="141"/>
                  <a:pt x="81" y="141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1" y="148"/>
                  <a:pt x="81" y="148"/>
                  <a:pt x="81" y="148"/>
                </a:cubicBezTo>
                <a:moveTo>
                  <a:pt x="96" y="148"/>
                </a:moveTo>
                <a:cubicBezTo>
                  <a:pt x="96" y="141"/>
                  <a:pt x="96" y="141"/>
                  <a:pt x="96" y="141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96" y="148"/>
                  <a:pt x="96" y="148"/>
                  <a:pt x="96" y="148"/>
                </a:cubicBezTo>
                <a:moveTo>
                  <a:pt x="111" y="148"/>
                </a:moveTo>
                <a:cubicBezTo>
                  <a:pt x="111" y="141"/>
                  <a:pt x="111" y="141"/>
                  <a:pt x="111" y="141"/>
                </a:cubicBezTo>
                <a:cubicBezTo>
                  <a:pt x="118" y="141"/>
                  <a:pt x="118" y="141"/>
                  <a:pt x="118" y="141"/>
                </a:cubicBezTo>
                <a:cubicBezTo>
                  <a:pt x="118" y="148"/>
                  <a:pt x="118" y="148"/>
                  <a:pt x="118" y="148"/>
                </a:cubicBezTo>
                <a:cubicBezTo>
                  <a:pt x="111" y="148"/>
                  <a:pt x="111" y="148"/>
                  <a:pt x="111" y="148"/>
                </a:cubicBezTo>
                <a:moveTo>
                  <a:pt x="126" y="148"/>
                </a:moveTo>
                <a:cubicBezTo>
                  <a:pt x="126" y="141"/>
                  <a:pt x="126" y="141"/>
                  <a:pt x="126" y="141"/>
                </a:cubicBezTo>
                <a:cubicBezTo>
                  <a:pt x="133" y="141"/>
                  <a:pt x="133" y="141"/>
                  <a:pt x="133" y="141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26" y="148"/>
                  <a:pt x="126" y="148"/>
                  <a:pt x="126" y="148"/>
                </a:cubicBezTo>
                <a:moveTo>
                  <a:pt x="140" y="148"/>
                </a:moveTo>
                <a:cubicBezTo>
                  <a:pt x="140" y="141"/>
                  <a:pt x="140" y="141"/>
                  <a:pt x="140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0" y="148"/>
                  <a:pt x="140" y="148"/>
                  <a:pt x="140" y="148"/>
                </a:cubicBezTo>
                <a:moveTo>
                  <a:pt x="155" y="148"/>
                </a:moveTo>
                <a:cubicBezTo>
                  <a:pt x="155" y="141"/>
                  <a:pt x="155" y="141"/>
                  <a:pt x="155" y="141"/>
                </a:cubicBezTo>
                <a:cubicBezTo>
                  <a:pt x="162" y="141"/>
                  <a:pt x="162" y="141"/>
                  <a:pt x="162" y="141"/>
                </a:cubicBezTo>
                <a:cubicBezTo>
                  <a:pt x="162" y="148"/>
                  <a:pt x="162" y="148"/>
                  <a:pt x="162" y="148"/>
                </a:cubicBezTo>
                <a:cubicBezTo>
                  <a:pt x="155" y="148"/>
                  <a:pt x="155" y="148"/>
                  <a:pt x="155" y="148"/>
                </a:cubicBezTo>
                <a:moveTo>
                  <a:pt x="170" y="148"/>
                </a:moveTo>
                <a:cubicBezTo>
                  <a:pt x="170" y="141"/>
                  <a:pt x="170" y="141"/>
                  <a:pt x="170" y="141"/>
                </a:cubicBezTo>
                <a:cubicBezTo>
                  <a:pt x="177" y="141"/>
                  <a:pt x="177" y="141"/>
                  <a:pt x="177" y="141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170" y="148"/>
                  <a:pt x="170" y="148"/>
                  <a:pt x="170" y="148"/>
                </a:cubicBezTo>
                <a:moveTo>
                  <a:pt x="185" y="148"/>
                </a:moveTo>
                <a:cubicBezTo>
                  <a:pt x="185" y="141"/>
                  <a:pt x="185" y="141"/>
                  <a:pt x="185" y="141"/>
                </a:cubicBezTo>
                <a:cubicBezTo>
                  <a:pt x="192" y="141"/>
                  <a:pt x="192" y="141"/>
                  <a:pt x="192" y="141"/>
                </a:cubicBezTo>
                <a:cubicBezTo>
                  <a:pt x="192" y="148"/>
                  <a:pt x="192" y="148"/>
                  <a:pt x="192" y="148"/>
                </a:cubicBezTo>
                <a:cubicBezTo>
                  <a:pt x="185" y="148"/>
                  <a:pt x="185" y="148"/>
                  <a:pt x="185" y="148"/>
                </a:cubicBezTo>
                <a:moveTo>
                  <a:pt x="199" y="148"/>
                </a:moveTo>
                <a:cubicBezTo>
                  <a:pt x="199" y="141"/>
                  <a:pt x="199" y="141"/>
                  <a:pt x="199" y="141"/>
                </a:cubicBezTo>
                <a:cubicBezTo>
                  <a:pt x="206" y="141"/>
                  <a:pt x="206" y="141"/>
                  <a:pt x="206" y="141"/>
                </a:cubicBezTo>
                <a:cubicBezTo>
                  <a:pt x="206" y="148"/>
                  <a:pt x="206" y="148"/>
                  <a:pt x="206" y="148"/>
                </a:cubicBezTo>
                <a:cubicBezTo>
                  <a:pt x="199" y="148"/>
                  <a:pt x="199" y="148"/>
                  <a:pt x="199" y="148"/>
                </a:cubicBezTo>
                <a:moveTo>
                  <a:pt x="214" y="148"/>
                </a:moveTo>
                <a:cubicBezTo>
                  <a:pt x="214" y="141"/>
                  <a:pt x="214" y="141"/>
                  <a:pt x="214" y="141"/>
                </a:cubicBezTo>
                <a:cubicBezTo>
                  <a:pt x="221" y="141"/>
                  <a:pt x="221" y="141"/>
                  <a:pt x="221" y="141"/>
                </a:cubicBezTo>
                <a:cubicBezTo>
                  <a:pt x="221" y="148"/>
                  <a:pt x="221" y="148"/>
                  <a:pt x="221" y="148"/>
                </a:cubicBezTo>
                <a:cubicBezTo>
                  <a:pt x="214" y="148"/>
                  <a:pt x="214" y="148"/>
                  <a:pt x="214" y="148"/>
                </a:cubicBezTo>
                <a:moveTo>
                  <a:pt x="229" y="148"/>
                </a:moveTo>
                <a:cubicBezTo>
                  <a:pt x="229" y="141"/>
                  <a:pt x="229" y="141"/>
                  <a:pt x="229" y="141"/>
                </a:cubicBezTo>
                <a:cubicBezTo>
                  <a:pt x="236" y="141"/>
                  <a:pt x="236" y="141"/>
                  <a:pt x="236" y="141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29" y="148"/>
                  <a:pt x="229" y="148"/>
                  <a:pt x="229" y="148"/>
                </a:cubicBezTo>
                <a:moveTo>
                  <a:pt x="244" y="148"/>
                </a:moveTo>
                <a:cubicBezTo>
                  <a:pt x="244" y="141"/>
                  <a:pt x="244" y="141"/>
                  <a:pt x="244" y="141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51" y="148"/>
                  <a:pt x="251" y="148"/>
                  <a:pt x="251" y="148"/>
                </a:cubicBezTo>
                <a:cubicBezTo>
                  <a:pt x="244" y="148"/>
                  <a:pt x="244" y="148"/>
                  <a:pt x="244" y="148"/>
                </a:cubicBezTo>
                <a:moveTo>
                  <a:pt x="258" y="148"/>
                </a:moveTo>
                <a:cubicBezTo>
                  <a:pt x="258" y="141"/>
                  <a:pt x="258" y="141"/>
                  <a:pt x="258" y="141"/>
                </a:cubicBezTo>
                <a:cubicBezTo>
                  <a:pt x="265" y="141"/>
                  <a:pt x="265" y="141"/>
                  <a:pt x="265" y="141"/>
                </a:cubicBezTo>
                <a:cubicBezTo>
                  <a:pt x="265" y="148"/>
                  <a:pt x="265" y="148"/>
                  <a:pt x="265" y="148"/>
                </a:cubicBezTo>
                <a:cubicBezTo>
                  <a:pt x="258" y="148"/>
                  <a:pt x="258" y="148"/>
                  <a:pt x="258" y="148"/>
                </a:cubicBezTo>
                <a:moveTo>
                  <a:pt x="273" y="148"/>
                </a:moveTo>
                <a:cubicBezTo>
                  <a:pt x="273" y="141"/>
                  <a:pt x="273" y="141"/>
                  <a:pt x="273" y="141"/>
                </a:cubicBezTo>
                <a:cubicBezTo>
                  <a:pt x="280" y="141"/>
                  <a:pt x="280" y="141"/>
                  <a:pt x="280" y="141"/>
                </a:cubicBezTo>
                <a:cubicBezTo>
                  <a:pt x="280" y="148"/>
                  <a:pt x="280" y="148"/>
                  <a:pt x="280" y="148"/>
                </a:cubicBezTo>
                <a:cubicBezTo>
                  <a:pt x="273" y="148"/>
                  <a:pt x="273" y="148"/>
                  <a:pt x="273" y="148"/>
                </a:cubicBezTo>
                <a:moveTo>
                  <a:pt x="288" y="148"/>
                </a:moveTo>
                <a:cubicBezTo>
                  <a:pt x="288" y="141"/>
                  <a:pt x="288" y="141"/>
                  <a:pt x="288" y="141"/>
                </a:cubicBezTo>
                <a:cubicBezTo>
                  <a:pt x="295" y="141"/>
                  <a:pt x="295" y="141"/>
                  <a:pt x="295" y="141"/>
                </a:cubicBezTo>
                <a:cubicBezTo>
                  <a:pt x="295" y="148"/>
                  <a:pt x="295" y="148"/>
                  <a:pt x="295" y="148"/>
                </a:cubicBezTo>
                <a:cubicBezTo>
                  <a:pt x="288" y="148"/>
                  <a:pt x="288" y="148"/>
                  <a:pt x="288" y="148"/>
                </a:cubicBezTo>
                <a:moveTo>
                  <a:pt x="303" y="148"/>
                </a:moveTo>
                <a:cubicBezTo>
                  <a:pt x="303" y="141"/>
                  <a:pt x="303" y="141"/>
                  <a:pt x="303" y="141"/>
                </a:cubicBezTo>
                <a:cubicBezTo>
                  <a:pt x="310" y="141"/>
                  <a:pt x="310" y="141"/>
                  <a:pt x="310" y="141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03" y="148"/>
                  <a:pt x="303" y="148"/>
                  <a:pt x="303" y="148"/>
                </a:cubicBezTo>
                <a:moveTo>
                  <a:pt x="317" y="148"/>
                </a:moveTo>
                <a:cubicBezTo>
                  <a:pt x="317" y="141"/>
                  <a:pt x="317" y="141"/>
                  <a:pt x="317" y="141"/>
                </a:cubicBezTo>
                <a:cubicBezTo>
                  <a:pt x="324" y="141"/>
                  <a:pt x="324" y="141"/>
                  <a:pt x="324" y="141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17" y="148"/>
                  <a:pt x="317" y="148"/>
                  <a:pt x="317" y="148"/>
                </a:cubicBezTo>
                <a:moveTo>
                  <a:pt x="332" y="148"/>
                </a:moveTo>
                <a:cubicBezTo>
                  <a:pt x="332" y="141"/>
                  <a:pt x="332" y="141"/>
                  <a:pt x="332" y="141"/>
                </a:cubicBezTo>
                <a:cubicBezTo>
                  <a:pt x="339" y="141"/>
                  <a:pt x="339" y="141"/>
                  <a:pt x="339" y="141"/>
                </a:cubicBezTo>
                <a:cubicBezTo>
                  <a:pt x="339" y="148"/>
                  <a:pt x="339" y="148"/>
                  <a:pt x="339" y="148"/>
                </a:cubicBezTo>
                <a:cubicBezTo>
                  <a:pt x="332" y="148"/>
                  <a:pt x="332" y="148"/>
                  <a:pt x="332" y="148"/>
                </a:cubicBezTo>
                <a:moveTo>
                  <a:pt x="347" y="148"/>
                </a:moveTo>
                <a:cubicBezTo>
                  <a:pt x="347" y="141"/>
                  <a:pt x="347" y="141"/>
                  <a:pt x="347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148"/>
                  <a:pt x="354" y="148"/>
                  <a:pt x="354" y="148"/>
                </a:cubicBezTo>
                <a:cubicBezTo>
                  <a:pt x="347" y="148"/>
                  <a:pt x="347" y="148"/>
                  <a:pt x="347" y="148"/>
                </a:cubicBezTo>
                <a:moveTo>
                  <a:pt x="362" y="148"/>
                </a:moveTo>
                <a:cubicBezTo>
                  <a:pt x="362" y="141"/>
                  <a:pt x="362" y="141"/>
                  <a:pt x="362" y="141"/>
                </a:cubicBezTo>
                <a:cubicBezTo>
                  <a:pt x="369" y="141"/>
                  <a:pt x="369" y="141"/>
                  <a:pt x="369" y="141"/>
                </a:cubicBezTo>
                <a:cubicBezTo>
                  <a:pt x="369" y="148"/>
                  <a:pt x="369" y="148"/>
                  <a:pt x="369" y="148"/>
                </a:cubicBezTo>
                <a:cubicBezTo>
                  <a:pt x="362" y="148"/>
                  <a:pt x="362" y="148"/>
                  <a:pt x="362" y="148"/>
                </a:cubicBezTo>
                <a:moveTo>
                  <a:pt x="22" y="133"/>
                </a:moveTo>
                <a:cubicBezTo>
                  <a:pt x="22" y="126"/>
                  <a:pt x="22" y="126"/>
                  <a:pt x="22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2" y="133"/>
                  <a:pt x="22" y="133"/>
                  <a:pt x="22" y="133"/>
                </a:cubicBezTo>
                <a:moveTo>
                  <a:pt x="37" y="133"/>
                </a:moveTo>
                <a:cubicBezTo>
                  <a:pt x="37" y="126"/>
                  <a:pt x="37" y="126"/>
                  <a:pt x="37" y="126"/>
                </a:cubicBezTo>
                <a:cubicBezTo>
                  <a:pt x="44" y="126"/>
                  <a:pt x="44" y="126"/>
                  <a:pt x="44" y="126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37" y="133"/>
                  <a:pt x="37" y="133"/>
                  <a:pt x="37" y="133"/>
                </a:cubicBezTo>
                <a:moveTo>
                  <a:pt x="52" y="133"/>
                </a:moveTo>
                <a:cubicBezTo>
                  <a:pt x="52" y="126"/>
                  <a:pt x="52" y="126"/>
                  <a:pt x="52" y="126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59" y="133"/>
                  <a:pt x="59" y="133"/>
                  <a:pt x="59" y="133"/>
                </a:cubicBezTo>
                <a:cubicBezTo>
                  <a:pt x="52" y="133"/>
                  <a:pt x="52" y="133"/>
                  <a:pt x="52" y="133"/>
                </a:cubicBezTo>
                <a:moveTo>
                  <a:pt x="67" y="133"/>
                </a:moveTo>
                <a:cubicBezTo>
                  <a:pt x="67" y="126"/>
                  <a:pt x="67" y="126"/>
                  <a:pt x="67" y="126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67" y="133"/>
                  <a:pt x="67" y="133"/>
                  <a:pt x="67" y="133"/>
                </a:cubicBezTo>
                <a:moveTo>
                  <a:pt x="81" y="133"/>
                </a:moveTo>
                <a:cubicBezTo>
                  <a:pt x="81" y="126"/>
                  <a:pt x="81" y="126"/>
                  <a:pt x="81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1" y="133"/>
                  <a:pt x="81" y="133"/>
                  <a:pt x="81" y="133"/>
                </a:cubicBezTo>
                <a:moveTo>
                  <a:pt x="96" y="133"/>
                </a:moveTo>
                <a:cubicBezTo>
                  <a:pt x="96" y="126"/>
                  <a:pt x="96" y="126"/>
                  <a:pt x="96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33"/>
                  <a:pt x="103" y="133"/>
                  <a:pt x="103" y="133"/>
                </a:cubicBezTo>
                <a:cubicBezTo>
                  <a:pt x="96" y="133"/>
                  <a:pt x="96" y="133"/>
                  <a:pt x="96" y="133"/>
                </a:cubicBezTo>
                <a:moveTo>
                  <a:pt x="111" y="133"/>
                </a:moveTo>
                <a:cubicBezTo>
                  <a:pt x="111" y="126"/>
                  <a:pt x="111" y="126"/>
                  <a:pt x="111" y="126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1" y="133"/>
                  <a:pt x="111" y="133"/>
                  <a:pt x="111" y="133"/>
                </a:cubicBezTo>
                <a:moveTo>
                  <a:pt x="126" y="133"/>
                </a:moveTo>
                <a:cubicBezTo>
                  <a:pt x="126" y="126"/>
                  <a:pt x="126" y="126"/>
                  <a:pt x="126" y="126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33" y="133"/>
                  <a:pt x="133" y="133"/>
                  <a:pt x="133" y="133"/>
                </a:cubicBezTo>
                <a:cubicBezTo>
                  <a:pt x="126" y="133"/>
                  <a:pt x="126" y="133"/>
                  <a:pt x="126" y="133"/>
                </a:cubicBezTo>
                <a:moveTo>
                  <a:pt x="140" y="133"/>
                </a:moveTo>
                <a:cubicBezTo>
                  <a:pt x="140" y="126"/>
                  <a:pt x="140" y="126"/>
                  <a:pt x="140" y="126"/>
                </a:cubicBezTo>
                <a:cubicBezTo>
                  <a:pt x="147" y="126"/>
                  <a:pt x="147" y="126"/>
                  <a:pt x="147" y="126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0" y="133"/>
                  <a:pt x="140" y="133"/>
                  <a:pt x="140" y="133"/>
                </a:cubicBezTo>
                <a:moveTo>
                  <a:pt x="155" y="133"/>
                </a:moveTo>
                <a:cubicBezTo>
                  <a:pt x="155" y="126"/>
                  <a:pt x="155" y="126"/>
                  <a:pt x="155" y="126"/>
                </a:cubicBezTo>
                <a:cubicBezTo>
                  <a:pt x="162" y="126"/>
                  <a:pt x="162" y="126"/>
                  <a:pt x="162" y="126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55" y="133"/>
                  <a:pt x="155" y="133"/>
                  <a:pt x="155" y="133"/>
                </a:cubicBezTo>
                <a:moveTo>
                  <a:pt x="170" y="133"/>
                </a:moveTo>
                <a:cubicBezTo>
                  <a:pt x="170" y="126"/>
                  <a:pt x="170" y="126"/>
                  <a:pt x="170" y="126"/>
                </a:cubicBezTo>
                <a:cubicBezTo>
                  <a:pt x="177" y="126"/>
                  <a:pt x="177" y="126"/>
                  <a:pt x="177" y="126"/>
                </a:cubicBezTo>
                <a:cubicBezTo>
                  <a:pt x="177" y="133"/>
                  <a:pt x="177" y="133"/>
                  <a:pt x="177" y="133"/>
                </a:cubicBezTo>
                <a:cubicBezTo>
                  <a:pt x="170" y="133"/>
                  <a:pt x="170" y="133"/>
                  <a:pt x="170" y="133"/>
                </a:cubicBezTo>
                <a:moveTo>
                  <a:pt x="185" y="133"/>
                </a:moveTo>
                <a:cubicBezTo>
                  <a:pt x="185" y="126"/>
                  <a:pt x="185" y="126"/>
                  <a:pt x="185" y="126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92" y="133"/>
                  <a:pt x="192" y="133"/>
                  <a:pt x="192" y="133"/>
                </a:cubicBezTo>
                <a:cubicBezTo>
                  <a:pt x="185" y="133"/>
                  <a:pt x="185" y="133"/>
                  <a:pt x="185" y="133"/>
                </a:cubicBezTo>
                <a:moveTo>
                  <a:pt x="199" y="133"/>
                </a:moveTo>
                <a:cubicBezTo>
                  <a:pt x="199" y="126"/>
                  <a:pt x="199" y="126"/>
                  <a:pt x="199" y="126"/>
                </a:cubicBezTo>
                <a:cubicBezTo>
                  <a:pt x="206" y="126"/>
                  <a:pt x="206" y="126"/>
                  <a:pt x="206" y="126"/>
                </a:cubicBezTo>
                <a:cubicBezTo>
                  <a:pt x="206" y="133"/>
                  <a:pt x="206" y="133"/>
                  <a:pt x="206" y="133"/>
                </a:cubicBezTo>
                <a:cubicBezTo>
                  <a:pt x="199" y="133"/>
                  <a:pt x="199" y="133"/>
                  <a:pt x="199" y="133"/>
                </a:cubicBezTo>
                <a:moveTo>
                  <a:pt x="214" y="133"/>
                </a:moveTo>
                <a:cubicBezTo>
                  <a:pt x="214" y="126"/>
                  <a:pt x="214" y="126"/>
                  <a:pt x="214" y="126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1" y="133"/>
                  <a:pt x="221" y="133"/>
                  <a:pt x="221" y="133"/>
                </a:cubicBezTo>
                <a:cubicBezTo>
                  <a:pt x="214" y="133"/>
                  <a:pt x="214" y="133"/>
                  <a:pt x="214" y="133"/>
                </a:cubicBezTo>
                <a:moveTo>
                  <a:pt x="229" y="133"/>
                </a:moveTo>
                <a:cubicBezTo>
                  <a:pt x="229" y="126"/>
                  <a:pt x="229" y="126"/>
                  <a:pt x="229" y="126"/>
                </a:cubicBezTo>
                <a:cubicBezTo>
                  <a:pt x="236" y="126"/>
                  <a:pt x="236" y="126"/>
                  <a:pt x="236" y="126"/>
                </a:cubicBezTo>
                <a:cubicBezTo>
                  <a:pt x="236" y="133"/>
                  <a:pt x="236" y="133"/>
                  <a:pt x="236" y="133"/>
                </a:cubicBezTo>
                <a:cubicBezTo>
                  <a:pt x="229" y="133"/>
                  <a:pt x="229" y="133"/>
                  <a:pt x="229" y="133"/>
                </a:cubicBezTo>
                <a:moveTo>
                  <a:pt x="244" y="133"/>
                </a:moveTo>
                <a:cubicBezTo>
                  <a:pt x="244" y="126"/>
                  <a:pt x="244" y="126"/>
                  <a:pt x="244" y="126"/>
                </a:cubicBezTo>
                <a:cubicBezTo>
                  <a:pt x="251" y="126"/>
                  <a:pt x="251" y="126"/>
                  <a:pt x="251" y="126"/>
                </a:cubicBezTo>
                <a:cubicBezTo>
                  <a:pt x="251" y="133"/>
                  <a:pt x="251" y="133"/>
                  <a:pt x="251" y="133"/>
                </a:cubicBezTo>
                <a:cubicBezTo>
                  <a:pt x="244" y="133"/>
                  <a:pt x="244" y="133"/>
                  <a:pt x="244" y="133"/>
                </a:cubicBezTo>
                <a:moveTo>
                  <a:pt x="258" y="133"/>
                </a:moveTo>
                <a:cubicBezTo>
                  <a:pt x="258" y="126"/>
                  <a:pt x="258" y="126"/>
                  <a:pt x="258" y="126"/>
                </a:cubicBezTo>
                <a:cubicBezTo>
                  <a:pt x="265" y="126"/>
                  <a:pt x="265" y="126"/>
                  <a:pt x="265" y="126"/>
                </a:cubicBezTo>
                <a:cubicBezTo>
                  <a:pt x="265" y="133"/>
                  <a:pt x="265" y="133"/>
                  <a:pt x="265" y="133"/>
                </a:cubicBezTo>
                <a:cubicBezTo>
                  <a:pt x="258" y="133"/>
                  <a:pt x="258" y="133"/>
                  <a:pt x="258" y="133"/>
                </a:cubicBezTo>
                <a:moveTo>
                  <a:pt x="273" y="133"/>
                </a:moveTo>
                <a:cubicBezTo>
                  <a:pt x="273" y="126"/>
                  <a:pt x="273" y="126"/>
                  <a:pt x="273" y="126"/>
                </a:cubicBezTo>
                <a:cubicBezTo>
                  <a:pt x="280" y="126"/>
                  <a:pt x="280" y="126"/>
                  <a:pt x="280" y="126"/>
                </a:cubicBezTo>
                <a:cubicBezTo>
                  <a:pt x="280" y="133"/>
                  <a:pt x="280" y="133"/>
                  <a:pt x="280" y="133"/>
                </a:cubicBezTo>
                <a:cubicBezTo>
                  <a:pt x="273" y="133"/>
                  <a:pt x="273" y="133"/>
                  <a:pt x="273" y="133"/>
                </a:cubicBezTo>
                <a:moveTo>
                  <a:pt x="288" y="133"/>
                </a:moveTo>
                <a:cubicBezTo>
                  <a:pt x="288" y="126"/>
                  <a:pt x="288" y="126"/>
                  <a:pt x="288" y="126"/>
                </a:cubicBezTo>
                <a:cubicBezTo>
                  <a:pt x="295" y="126"/>
                  <a:pt x="295" y="126"/>
                  <a:pt x="295" y="126"/>
                </a:cubicBezTo>
                <a:cubicBezTo>
                  <a:pt x="295" y="133"/>
                  <a:pt x="295" y="133"/>
                  <a:pt x="295" y="133"/>
                </a:cubicBezTo>
                <a:cubicBezTo>
                  <a:pt x="288" y="133"/>
                  <a:pt x="288" y="133"/>
                  <a:pt x="288" y="133"/>
                </a:cubicBezTo>
                <a:moveTo>
                  <a:pt x="303" y="133"/>
                </a:moveTo>
                <a:cubicBezTo>
                  <a:pt x="303" y="126"/>
                  <a:pt x="303" y="126"/>
                  <a:pt x="303" y="126"/>
                </a:cubicBezTo>
                <a:cubicBezTo>
                  <a:pt x="310" y="126"/>
                  <a:pt x="310" y="126"/>
                  <a:pt x="310" y="126"/>
                </a:cubicBezTo>
                <a:cubicBezTo>
                  <a:pt x="310" y="133"/>
                  <a:pt x="310" y="133"/>
                  <a:pt x="310" y="133"/>
                </a:cubicBezTo>
                <a:cubicBezTo>
                  <a:pt x="303" y="133"/>
                  <a:pt x="303" y="133"/>
                  <a:pt x="303" y="133"/>
                </a:cubicBezTo>
                <a:moveTo>
                  <a:pt x="317" y="133"/>
                </a:moveTo>
                <a:cubicBezTo>
                  <a:pt x="317" y="126"/>
                  <a:pt x="317" y="126"/>
                  <a:pt x="317" y="126"/>
                </a:cubicBezTo>
                <a:cubicBezTo>
                  <a:pt x="324" y="126"/>
                  <a:pt x="324" y="126"/>
                  <a:pt x="324" y="126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17" y="133"/>
                  <a:pt x="317" y="133"/>
                  <a:pt x="317" y="133"/>
                </a:cubicBezTo>
                <a:moveTo>
                  <a:pt x="332" y="133"/>
                </a:moveTo>
                <a:cubicBezTo>
                  <a:pt x="332" y="126"/>
                  <a:pt x="332" y="126"/>
                  <a:pt x="332" y="126"/>
                </a:cubicBezTo>
                <a:cubicBezTo>
                  <a:pt x="339" y="126"/>
                  <a:pt x="339" y="126"/>
                  <a:pt x="339" y="126"/>
                </a:cubicBezTo>
                <a:cubicBezTo>
                  <a:pt x="339" y="133"/>
                  <a:pt x="339" y="133"/>
                  <a:pt x="339" y="133"/>
                </a:cubicBezTo>
                <a:cubicBezTo>
                  <a:pt x="332" y="133"/>
                  <a:pt x="332" y="133"/>
                  <a:pt x="332" y="133"/>
                </a:cubicBezTo>
                <a:moveTo>
                  <a:pt x="347" y="133"/>
                </a:moveTo>
                <a:cubicBezTo>
                  <a:pt x="347" y="126"/>
                  <a:pt x="347" y="126"/>
                  <a:pt x="347" y="126"/>
                </a:cubicBezTo>
                <a:cubicBezTo>
                  <a:pt x="354" y="126"/>
                  <a:pt x="354" y="126"/>
                  <a:pt x="354" y="126"/>
                </a:cubicBezTo>
                <a:cubicBezTo>
                  <a:pt x="354" y="133"/>
                  <a:pt x="354" y="133"/>
                  <a:pt x="354" y="133"/>
                </a:cubicBezTo>
                <a:cubicBezTo>
                  <a:pt x="347" y="133"/>
                  <a:pt x="347" y="133"/>
                  <a:pt x="347" y="133"/>
                </a:cubicBezTo>
                <a:moveTo>
                  <a:pt x="362" y="133"/>
                </a:moveTo>
                <a:cubicBezTo>
                  <a:pt x="362" y="126"/>
                  <a:pt x="362" y="126"/>
                  <a:pt x="362" y="126"/>
                </a:cubicBezTo>
                <a:cubicBezTo>
                  <a:pt x="369" y="126"/>
                  <a:pt x="369" y="126"/>
                  <a:pt x="369" y="126"/>
                </a:cubicBezTo>
                <a:cubicBezTo>
                  <a:pt x="369" y="133"/>
                  <a:pt x="369" y="133"/>
                  <a:pt x="369" y="133"/>
                </a:cubicBezTo>
                <a:cubicBezTo>
                  <a:pt x="362" y="133"/>
                  <a:pt x="362" y="133"/>
                  <a:pt x="362" y="133"/>
                </a:cubicBezTo>
                <a:moveTo>
                  <a:pt x="22" y="118"/>
                </a:moveTo>
                <a:cubicBezTo>
                  <a:pt x="22" y="111"/>
                  <a:pt x="22" y="111"/>
                  <a:pt x="22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22" y="118"/>
                  <a:pt x="22" y="118"/>
                  <a:pt x="22" y="118"/>
                </a:cubicBezTo>
                <a:moveTo>
                  <a:pt x="37" y="118"/>
                </a:moveTo>
                <a:cubicBezTo>
                  <a:pt x="37" y="111"/>
                  <a:pt x="37" y="111"/>
                  <a:pt x="37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7" y="118"/>
                  <a:pt x="37" y="118"/>
                  <a:pt x="37" y="118"/>
                </a:cubicBezTo>
                <a:moveTo>
                  <a:pt x="52" y="118"/>
                </a:moveTo>
                <a:cubicBezTo>
                  <a:pt x="52" y="111"/>
                  <a:pt x="52" y="111"/>
                  <a:pt x="52" y="111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52" y="118"/>
                  <a:pt x="52" y="118"/>
                  <a:pt x="52" y="118"/>
                </a:cubicBezTo>
                <a:moveTo>
                  <a:pt x="67" y="118"/>
                </a:moveTo>
                <a:cubicBezTo>
                  <a:pt x="67" y="111"/>
                  <a:pt x="67" y="111"/>
                  <a:pt x="67" y="111"/>
                </a:cubicBezTo>
                <a:cubicBezTo>
                  <a:pt x="74" y="111"/>
                  <a:pt x="74" y="111"/>
                  <a:pt x="74" y="111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67" y="118"/>
                  <a:pt x="67" y="118"/>
                  <a:pt x="67" y="118"/>
                </a:cubicBezTo>
                <a:moveTo>
                  <a:pt x="81" y="118"/>
                </a:moveTo>
                <a:cubicBezTo>
                  <a:pt x="81" y="111"/>
                  <a:pt x="81" y="111"/>
                  <a:pt x="81" y="111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1" y="118"/>
                  <a:pt x="81" y="118"/>
                  <a:pt x="81" y="118"/>
                </a:cubicBezTo>
                <a:moveTo>
                  <a:pt x="96" y="118"/>
                </a:moveTo>
                <a:cubicBezTo>
                  <a:pt x="96" y="111"/>
                  <a:pt x="96" y="111"/>
                  <a:pt x="96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96" y="118"/>
                  <a:pt x="96" y="118"/>
                  <a:pt x="96" y="118"/>
                </a:cubicBezTo>
                <a:moveTo>
                  <a:pt x="111" y="118"/>
                </a:moveTo>
                <a:cubicBezTo>
                  <a:pt x="111" y="111"/>
                  <a:pt x="111" y="111"/>
                  <a:pt x="111" y="111"/>
                </a:cubicBezTo>
                <a:cubicBezTo>
                  <a:pt x="118" y="111"/>
                  <a:pt x="118" y="111"/>
                  <a:pt x="118" y="111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1" y="118"/>
                  <a:pt x="111" y="118"/>
                  <a:pt x="111" y="118"/>
                </a:cubicBezTo>
                <a:moveTo>
                  <a:pt x="126" y="118"/>
                </a:moveTo>
                <a:cubicBezTo>
                  <a:pt x="126" y="111"/>
                  <a:pt x="126" y="111"/>
                  <a:pt x="126" y="111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26" y="118"/>
                  <a:pt x="126" y="118"/>
                  <a:pt x="126" y="118"/>
                </a:cubicBezTo>
                <a:moveTo>
                  <a:pt x="140" y="118"/>
                </a:moveTo>
                <a:cubicBezTo>
                  <a:pt x="140" y="111"/>
                  <a:pt x="140" y="111"/>
                  <a:pt x="140" y="111"/>
                </a:cubicBezTo>
                <a:cubicBezTo>
                  <a:pt x="147" y="111"/>
                  <a:pt x="147" y="111"/>
                  <a:pt x="147" y="111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0" y="118"/>
                  <a:pt x="140" y="118"/>
                  <a:pt x="140" y="118"/>
                </a:cubicBezTo>
                <a:moveTo>
                  <a:pt x="155" y="118"/>
                </a:moveTo>
                <a:cubicBezTo>
                  <a:pt x="155" y="111"/>
                  <a:pt x="155" y="111"/>
                  <a:pt x="155" y="111"/>
                </a:cubicBezTo>
                <a:cubicBezTo>
                  <a:pt x="162" y="111"/>
                  <a:pt x="162" y="111"/>
                  <a:pt x="162" y="111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155" y="118"/>
                  <a:pt x="155" y="118"/>
                  <a:pt x="155" y="118"/>
                </a:cubicBezTo>
                <a:moveTo>
                  <a:pt x="170" y="118"/>
                </a:moveTo>
                <a:cubicBezTo>
                  <a:pt x="170" y="111"/>
                  <a:pt x="170" y="111"/>
                  <a:pt x="170" y="111"/>
                </a:cubicBezTo>
                <a:cubicBezTo>
                  <a:pt x="177" y="111"/>
                  <a:pt x="177" y="111"/>
                  <a:pt x="177" y="111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70" y="118"/>
                  <a:pt x="170" y="118"/>
                  <a:pt x="170" y="118"/>
                </a:cubicBezTo>
                <a:moveTo>
                  <a:pt x="185" y="118"/>
                </a:moveTo>
                <a:cubicBezTo>
                  <a:pt x="185" y="111"/>
                  <a:pt x="185" y="111"/>
                  <a:pt x="185" y="111"/>
                </a:cubicBezTo>
                <a:cubicBezTo>
                  <a:pt x="192" y="111"/>
                  <a:pt x="192" y="111"/>
                  <a:pt x="192" y="111"/>
                </a:cubicBezTo>
                <a:cubicBezTo>
                  <a:pt x="192" y="118"/>
                  <a:pt x="192" y="118"/>
                  <a:pt x="192" y="118"/>
                </a:cubicBezTo>
                <a:cubicBezTo>
                  <a:pt x="185" y="118"/>
                  <a:pt x="185" y="118"/>
                  <a:pt x="185" y="118"/>
                </a:cubicBezTo>
                <a:moveTo>
                  <a:pt x="199" y="118"/>
                </a:moveTo>
                <a:cubicBezTo>
                  <a:pt x="199" y="111"/>
                  <a:pt x="199" y="111"/>
                  <a:pt x="199" y="111"/>
                </a:cubicBezTo>
                <a:cubicBezTo>
                  <a:pt x="206" y="111"/>
                  <a:pt x="206" y="111"/>
                  <a:pt x="206" y="111"/>
                </a:cubicBezTo>
                <a:cubicBezTo>
                  <a:pt x="206" y="118"/>
                  <a:pt x="206" y="118"/>
                  <a:pt x="206" y="118"/>
                </a:cubicBezTo>
                <a:cubicBezTo>
                  <a:pt x="199" y="118"/>
                  <a:pt x="199" y="118"/>
                  <a:pt x="199" y="118"/>
                </a:cubicBezTo>
                <a:moveTo>
                  <a:pt x="214" y="118"/>
                </a:moveTo>
                <a:cubicBezTo>
                  <a:pt x="214" y="111"/>
                  <a:pt x="214" y="111"/>
                  <a:pt x="214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14" y="118"/>
                  <a:pt x="214" y="118"/>
                  <a:pt x="214" y="118"/>
                </a:cubicBezTo>
                <a:moveTo>
                  <a:pt x="229" y="118"/>
                </a:moveTo>
                <a:cubicBezTo>
                  <a:pt x="229" y="111"/>
                  <a:pt x="229" y="111"/>
                  <a:pt x="229" y="111"/>
                </a:cubicBezTo>
                <a:cubicBezTo>
                  <a:pt x="236" y="111"/>
                  <a:pt x="236" y="111"/>
                  <a:pt x="236" y="111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29" y="118"/>
                  <a:pt x="229" y="118"/>
                  <a:pt x="229" y="118"/>
                </a:cubicBezTo>
                <a:moveTo>
                  <a:pt x="244" y="118"/>
                </a:moveTo>
                <a:cubicBezTo>
                  <a:pt x="244" y="111"/>
                  <a:pt x="244" y="111"/>
                  <a:pt x="244" y="111"/>
                </a:cubicBezTo>
                <a:cubicBezTo>
                  <a:pt x="251" y="111"/>
                  <a:pt x="251" y="111"/>
                  <a:pt x="251" y="111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44" y="118"/>
                  <a:pt x="244" y="118"/>
                  <a:pt x="244" y="118"/>
                </a:cubicBezTo>
                <a:moveTo>
                  <a:pt x="258" y="118"/>
                </a:moveTo>
                <a:cubicBezTo>
                  <a:pt x="258" y="111"/>
                  <a:pt x="258" y="111"/>
                  <a:pt x="258" y="111"/>
                </a:cubicBezTo>
                <a:cubicBezTo>
                  <a:pt x="265" y="111"/>
                  <a:pt x="265" y="111"/>
                  <a:pt x="265" y="111"/>
                </a:cubicBezTo>
                <a:cubicBezTo>
                  <a:pt x="265" y="118"/>
                  <a:pt x="265" y="118"/>
                  <a:pt x="265" y="118"/>
                </a:cubicBezTo>
                <a:cubicBezTo>
                  <a:pt x="258" y="118"/>
                  <a:pt x="258" y="118"/>
                  <a:pt x="258" y="118"/>
                </a:cubicBezTo>
                <a:moveTo>
                  <a:pt x="273" y="118"/>
                </a:moveTo>
                <a:cubicBezTo>
                  <a:pt x="273" y="111"/>
                  <a:pt x="273" y="111"/>
                  <a:pt x="273" y="111"/>
                </a:cubicBezTo>
                <a:cubicBezTo>
                  <a:pt x="280" y="111"/>
                  <a:pt x="280" y="111"/>
                  <a:pt x="280" y="111"/>
                </a:cubicBezTo>
                <a:cubicBezTo>
                  <a:pt x="280" y="118"/>
                  <a:pt x="280" y="118"/>
                  <a:pt x="280" y="118"/>
                </a:cubicBezTo>
                <a:cubicBezTo>
                  <a:pt x="273" y="118"/>
                  <a:pt x="273" y="118"/>
                  <a:pt x="273" y="118"/>
                </a:cubicBezTo>
                <a:moveTo>
                  <a:pt x="288" y="118"/>
                </a:moveTo>
                <a:cubicBezTo>
                  <a:pt x="288" y="111"/>
                  <a:pt x="288" y="111"/>
                  <a:pt x="288" y="111"/>
                </a:cubicBezTo>
                <a:cubicBezTo>
                  <a:pt x="295" y="111"/>
                  <a:pt x="295" y="111"/>
                  <a:pt x="295" y="111"/>
                </a:cubicBezTo>
                <a:cubicBezTo>
                  <a:pt x="295" y="118"/>
                  <a:pt x="295" y="118"/>
                  <a:pt x="295" y="118"/>
                </a:cubicBezTo>
                <a:cubicBezTo>
                  <a:pt x="288" y="118"/>
                  <a:pt x="288" y="118"/>
                  <a:pt x="288" y="118"/>
                </a:cubicBezTo>
                <a:moveTo>
                  <a:pt x="303" y="118"/>
                </a:moveTo>
                <a:cubicBezTo>
                  <a:pt x="303" y="111"/>
                  <a:pt x="303" y="111"/>
                  <a:pt x="303" y="111"/>
                </a:cubicBezTo>
                <a:cubicBezTo>
                  <a:pt x="310" y="111"/>
                  <a:pt x="310" y="111"/>
                  <a:pt x="310" y="111"/>
                </a:cubicBezTo>
                <a:cubicBezTo>
                  <a:pt x="310" y="118"/>
                  <a:pt x="310" y="118"/>
                  <a:pt x="310" y="118"/>
                </a:cubicBezTo>
                <a:cubicBezTo>
                  <a:pt x="303" y="118"/>
                  <a:pt x="303" y="118"/>
                  <a:pt x="303" y="118"/>
                </a:cubicBezTo>
                <a:moveTo>
                  <a:pt x="317" y="118"/>
                </a:moveTo>
                <a:cubicBezTo>
                  <a:pt x="317" y="111"/>
                  <a:pt x="317" y="111"/>
                  <a:pt x="317" y="111"/>
                </a:cubicBezTo>
                <a:cubicBezTo>
                  <a:pt x="324" y="111"/>
                  <a:pt x="324" y="111"/>
                  <a:pt x="324" y="111"/>
                </a:cubicBezTo>
                <a:cubicBezTo>
                  <a:pt x="324" y="118"/>
                  <a:pt x="324" y="118"/>
                  <a:pt x="324" y="118"/>
                </a:cubicBezTo>
                <a:cubicBezTo>
                  <a:pt x="317" y="118"/>
                  <a:pt x="317" y="118"/>
                  <a:pt x="317" y="118"/>
                </a:cubicBezTo>
                <a:moveTo>
                  <a:pt x="332" y="118"/>
                </a:moveTo>
                <a:cubicBezTo>
                  <a:pt x="332" y="111"/>
                  <a:pt x="332" y="111"/>
                  <a:pt x="332" y="111"/>
                </a:cubicBezTo>
                <a:cubicBezTo>
                  <a:pt x="339" y="111"/>
                  <a:pt x="339" y="111"/>
                  <a:pt x="339" y="111"/>
                </a:cubicBezTo>
                <a:cubicBezTo>
                  <a:pt x="339" y="118"/>
                  <a:pt x="339" y="118"/>
                  <a:pt x="339" y="118"/>
                </a:cubicBezTo>
                <a:cubicBezTo>
                  <a:pt x="332" y="118"/>
                  <a:pt x="332" y="118"/>
                  <a:pt x="332" y="118"/>
                </a:cubicBezTo>
                <a:moveTo>
                  <a:pt x="347" y="118"/>
                </a:moveTo>
                <a:cubicBezTo>
                  <a:pt x="347" y="111"/>
                  <a:pt x="347" y="111"/>
                  <a:pt x="347" y="111"/>
                </a:cubicBezTo>
                <a:cubicBezTo>
                  <a:pt x="354" y="111"/>
                  <a:pt x="354" y="111"/>
                  <a:pt x="354" y="111"/>
                </a:cubicBezTo>
                <a:cubicBezTo>
                  <a:pt x="354" y="118"/>
                  <a:pt x="354" y="118"/>
                  <a:pt x="354" y="118"/>
                </a:cubicBezTo>
                <a:cubicBezTo>
                  <a:pt x="347" y="118"/>
                  <a:pt x="347" y="118"/>
                  <a:pt x="347" y="118"/>
                </a:cubicBezTo>
                <a:moveTo>
                  <a:pt x="362" y="118"/>
                </a:moveTo>
                <a:cubicBezTo>
                  <a:pt x="362" y="111"/>
                  <a:pt x="362" y="111"/>
                  <a:pt x="362" y="111"/>
                </a:cubicBezTo>
                <a:cubicBezTo>
                  <a:pt x="369" y="111"/>
                  <a:pt x="369" y="111"/>
                  <a:pt x="369" y="111"/>
                </a:cubicBezTo>
                <a:cubicBezTo>
                  <a:pt x="369" y="118"/>
                  <a:pt x="369" y="118"/>
                  <a:pt x="369" y="118"/>
                </a:cubicBezTo>
                <a:cubicBezTo>
                  <a:pt x="362" y="118"/>
                  <a:pt x="362" y="118"/>
                  <a:pt x="362" y="118"/>
                </a:cubicBezTo>
                <a:moveTo>
                  <a:pt x="37" y="104"/>
                </a:moveTo>
                <a:cubicBezTo>
                  <a:pt x="37" y="97"/>
                  <a:pt x="37" y="97"/>
                  <a:pt x="37" y="97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37" y="104"/>
                  <a:pt x="37" y="104"/>
                  <a:pt x="37" y="104"/>
                </a:cubicBezTo>
                <a:moveTo>
                  <a:pt x="52" y="104"/>
                </a:moveTo>
                <a:cubicBezTo>
                  <a:pt x="52" y="97"/>
                  <a:pt x="52" y="97"/>
                  <a:pt x="52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104"/>
                  <a:pt x="52" y="104"/>
                  <a:pt x="52" y="104"/>
                </a:cubicBezTo>
                <a:moveTo>
                  <a:pt x="67" y="104"/>
                </a:moveTo>
                <a:cubicBezTo>
                  <a:pt x="67" y="97"/>
                  <a:pt x="67" y="97"/>
                  <a:pt x="67" y="97"/>
                </a:cubicBezTo>
                <a:cubicBezTo>
                  <a:pt x="74" y="97"/>
                  <a:pt x="74" y="97"/>
                  <a:pt x="74" y="97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67" y="104"/>
                  <a:pt x="67" y="104"/>
                  <a:pt x="67" y="104"/>
                </a:cubicBezTo>
                <a:moveTo>
                  <a:pt x="81" y="104"/>
                </a:moveTo>
                <a:cubicBezTo>
                  <a:pt x="81" y="97"/>
                  <a:pt x="81" y="97"/>
                  <a:pt x="81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1" y="104"/>
                  <a:pt x="81" y="104"/>
                  <a:pt x="81" y="104"/>
                </a:cubicBezTo>
                <a:moveTo>
                  <a:pt x="96" y="104"/>
                </a:moveTo>
                <a:cubicBezTo>
                  <a:pt x="96" y="97"/>
                  <a:pt x="96" y="97"/>
                  <a:pt x="96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96" y="104"/>
                  <a:pt x="96" y="104"/>
                  <a:pt x="96" y="104"/>
                </a:cubicBezTo>
                <a:moveTo>
                  <a:pt x="111" y="104"/>
                </a:moveTo>
                <a:cubicBezTo>
                  <a:pt x="111" y="97"/>
                  <a:pt x="111" y="97"/>
                  <a:pt x="111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1" y="104"/>
                  <a:pt x="111" y="104"/>
                  <a:pt x="111" y="104"/>
                </a:cubicBezTo>
                <a:moveTo>
                  <a:pt x="126" y="104"/>
                </a:moveTo>
                <a:cubicBezTo>
                  <a:pt x="126" y="97"/>
                  <a:pt x="126" y="97"/>
                  <a:pt x="126" y="97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26" y="104"/>
                  <a:pt x="126" y="104"/>
                  <a:pt x="126" y="104"/>
                </a:cubicBezTo>
                <a:moveTo>
                  <a:pt x="140" y="104"/>
                </a:moveTo>
                <a:cubicBezTo>
                  <a:pt x="140" y="97"/>
                  <a:pt x="140" y="97"/>
                  <a:pt x="140" y="97"/>
                </a:cubicBezTo>
                <a:cubicBezTo>
                  <a:pt x="147" y="97"/>
                  <a:pt x="147" y="97"/>
                  <a:pt x="147" y="97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40" y="104"/>
                  <a:pt x="140" y="104"/>
                  <a:pt x="140" y="104"/>
                </a:cubicBezTo>
                <a:moveTo>
                  <a:pt x="155" y="104"/>
                </a:moveTo>
                <a:cubicBezTo>
                  <a:pt x="155" y="97"/>
                  <a:pt x="155" y="97"/>
                  <a:pt x="155" y="97"/>
                </a:cubicBezTo>
                <a:cubicBezTo>
                  <a:pt x="162" y="97"/>
                  <a:pt x="162" y="97"/>
                  <a:pt x="162" y="97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55" y="104"/>
                  <a:pt x="155" y="104"/>
                  <a:pt x="155" y="104"/>
                </a:cubicBezTo>
                <a:moveTo>
                  <a:pt x="170" y="104"/>
                </a:moveTo>
                <a:cubicBezTo>
                  <a:pt x="170" y="97"/>
                  <a:pt x="170" y="97"/>
                  <a:pt x="170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7" y="104"/>
                  <a:pt x="177" y="104"/>
                  <a:pt x="177" y="104"/>
                </a:cubicBezTo>
                <a:cubicBezTo>
                  <a:pt x="170" y="104"/>
                  <a:pt x="170" y="104"/>
                  <a:pt x="170" y="104"/>
                </a:cubicBezTo>
                <a:moveTo>
                  <a:pt x="185" y="104"/>
                </a:moveTo>
                <a:cubicBezTo>
                  <a:pt x="185" y="97"/>
                  <a:pt x="185" y="97"/>
                  <a:pt x="185" y="97"/>
                </a:cubicBezTo>
                <a:cubicBezTo>
                  <a:pt x="192" y="97"/>
                  <a:pt x="192" y="97"/>
                  <a:pt x="192" y="97"/>
                </a:cubicBezTo>
                <a:cubicBezTo>
                  <a:pt x="192" y="104"/>
                  <a:pt x="192" y="104"/>
                  <a:pt x="192" y="104"/>
                </a:cubicBezTo>
                <a:cubicBezTo>
                  <a:pt x="185" y="104"/>
                  <a:pt x="185" y="104"/>
                  <a:pt x="185" y="104"/>
                </a:cubicBezTo>
                <a:moveTo>
                  <a:pt x="199" y="104"/>
                </a:moveTo>
                <a:cubicBezTo>
                  <a:pt x="199" y="97"/>
                  <a:pt x="199" y="97"/>
                  <a:pt x="199" y="97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199" y="104"/>
                  <a:pt x="199" y="104"/>
                  <a:pt x="199" y="104"/>
                </a:cubicBezTo>
                <a:moveTo>
                  <a:pt x="214" y="104"/>
                </a:moveTo>
                <a:cubicBezTo>
                  <a:pt x="214" y="97"/>
                  <a:pt x="214" y="97"/>
                  <a:pt x="214" y="9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14" y="104"/>
                  <a:pt x="214" y="104"/>
                  <a:pt x="214" y="104"/>
                </a:cubicBezTo>
                <a:moveTo>
                  <a:pt x="229" y="104"/>
                </a:moveTo>
                <a:cubicBezTo>
                  <a:pt x="229" y="97"/>
                  <a:pt x="229" y="97"/>
                  <a:pt x="229" y="97"/>
                </a:cubicBezTo>
                <a:cubicBezTo>
                  <a:pt x="236" y="97"/>
                  <a:pt x="236" y="97"/>
                  <a:pt x="236" y="97"/>
                </a:cubicBezTo>
                <a:cubicBezTo>
                  <a:pt x="236" y="104"/>
                  <a:pt x="236" y="104"/>
                  <a:pt x="236" y="104"/>
                </a:cubicBezTo>
                <a:cubicBezTo>
                  <a:pt x="229" y="104"/>
                  <a:pt x="229" y="104"/>
                  <a:pt x="229" y="104"/>
                </a:cubicBezTo>
                <a:moveTo>
                  <a:pt x="244" y="104"/>
                </a:moveTo>
                <a:cubicBezTo>
                  <a:pt x="244" y="97"/>
                  <a:pt x="244" y="97"/>
                  <a:pt x="244" y="97"/>
                </a:cubicBezTo>
                <a:cubicBezTo>
                  <a:pt x="251" y="97"/>
                  <a:pt x="251" y="97"/>
                  <a:pt x="251" y="97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44" y="104"/>
                  <a:pt x="244" y="104"/>
                  <a:pt x="244" y="104"/>
                </a:cubicBezTo>
                <a:moveTo>
                  <a:pt x="258" y="104"/>
                </a:moveTo>
                <a:cubicBezTo>
                  <a:pt x="258" y="97"/>
                  <a:pt x="258" y="97"/>
                  <a:pt x="258" y="97"/>
                </a:cubicBezTo>
                <a:cubicBezTo>
                  <a:pt x="265" y="97"/>
                  <a:pt x="265" y="97"/>
                  <a:pt x="265" y="97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58" y="104"/>
                  <a:pt x="258" y="104"/>
                  <a:pt x="258" y="104"/>
                </a:cubicBezTo>
                <a:moveTo>
                  <a:pt x="273" y="104"/>
                </a:moveTo>
                <a:cubicBezTo>
                  <a:pt x="273" y="97"/>
                  <a:pt x="273" y="97"/>
                  <a:pt x="273" y="97"/>
                </a:cubicBezTo>
                <a:cubicBezTo>
                  <a:pt x="280" y="97"/>
                  <a:pt x="280" y="97"/>
                  <a:pt x="280" y="97"/>
                </a:cubicBezTo>
                <a:cubicBezTo>
                  <a:pt x="280" y="104"/>
                  <a:pt x="280" y="104"/>
                  <a:pt x="280" y="104"/>
                </a:cubicBezTo>
                <a:cubicBezTo>
                  <a:pt x="273" y="104"/>
                  <a:pt x="273" y="104"/>
                  <a:pt x="273" y="104"/>
                </a:cubicBezTo>
                <a:moveTo>
                  <a:pt x="288" y="104"/>
                </a:moveTo>
                <a:cubicBezTo>
                  <a:pt x="288" y="97"/>
                  <a:pt x="288" y="97"/>
                  <a:pt x="288" y="97"/>
                </a:cubicBezTo>
                <a:cubicBezTo>
                  <a:pt x="295" y="97"/>
                  <a:pt x="295" y="97"/>
                  <a:pt x="295" y="97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88" y="104"/>
                  <a:pt x="288" y="104"/>
                  <a:pt x="288" y="104"/>
                </a:cubicBezTo>
                <a:moveTo>
                  <a:pt x="303" y="104"/>
                </a:moveTo>
                <a:cubicBezTo>
                  <a:pt x="303" y="97"/>
                  <a:pt x="303" y="97"/>
                  <a:pt x="303" y="97"/>
                </a:cubicBezTo>
                <a:cubicBezTo>
                  <a:pt x="310" y="97"/>
                  <a:pt x="310" y="97"/>
                  <a:pt x="310" y="97"/>
                </a:cubicBezTo>
                <a:cubicBezTo>
                  <a:pt x="310" y="104"/>
                  <a:pt x="310" y="104"/>
                  <a:pt x="310" y="104"/>
                </a:cubicBezTo>
                <a:cubicBezTo>
                  <a:pt x="303" y="104"/>
                  <a:pt x="303" y="104"/>
                  <a:pt x="303" y="104"/>
                </a:cubicBezTo>
                <a:moveTo>
                  <a:pt x="317" y="104"/>
                </a:moveTo>
                <a:cubicBezTo>
                  <a:pt x="317" y="97"/>
                  <a:pt x="317" y="97"/>
                  <a:pt x="317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4" y="104"/>
                  <a:pt x="324" y="104"/>
                  <a:pt x="324" y="104"/>
                </a:cubicBezTo>
                <a:cubicBezTo>
                  <a:pt x="317" y="104"/>
                  <a:pt x="317" y="104"/>
                  <a:pt x="317" y="104"/>
                </a:cubicBezTo>
                <a:moveTo>
                  <a:pt x="332" y="104"/>
                </a:moveTo>
                <a:cubicBezTo>
                  <a:pt x="332" y="97"/>
                  <a:pt x="332" y="97"/>
                  <a:pt x="332" y="97"/>
                </a:cubicBezTo>
                <a:cubicBezTo>
                  <a:pt x="339" y="97"/>
                  <a:pt x="339" y="97"/>
                  <a:pt x="339" y="97"/>
                </a:cubicBezTo>
                <a:cubicBezTo>
                  <a:pt x="339" y="104"/>
                  <a:pt x="339" y="104"/>
                  <a:pt x="339" y="104"/>
                </a:cubicBezTo>
                <a:cubicBezTo>
                  <a:pt x="332" y="104"/>
                  <a:pt x="332" y="104"/>
                  <a:pt x="332" y="104"/>
                </a:cubicBezTo>
                <a:moveTo>
                  <a:pt x="347" y="104"/>
                </a:moveTo>
                <a:cubicBezTo>
                  <a:pt x="347" y="97"/>
                  <a:pt x="347" y="97"/>
                  <a:pt x="347" y="97"/>
                </a:cubicBezTo>
                <a:cubicBezTo>
                  <a:pt x="354" y="97"/>
                  <a:pt x="354" y="97"/>
                  <a:pt x="354" y="97"/>
                </a:cubicBezTo>
                <a:cubicBezTo>
                  <a:pt x="354" y="104"/>
                  <a:pt x="354" y="104"/>
                  <a:pt x="354" y="104"/>
                </a:cubicBezTo>
                <a:cubicBezTo>
                  <a:pt x="347" y="104"/>
                  <a:pt x="347" y="104"/>
                  <a:pt x="347" y="104"/>
                </a:cubicBezTo>
                <a:moveTo>
                  <a:pt x="37" y="89"/>
                </a:moveTo>
                <a:cubicBezTo>
                  <a:pt x="37" y="82"/>
                  <a:pt x="37" y="82"/>
                  <a:pt x="37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9"/>
                  <a:pt x="44" y="89"/>
                  <a:pt x="44" y="89"/>
                </a:cubicBezTo>
                <a:cubicBezTo>
                  <a:pt x="37" y="89"/>
                  <a:pt x="37" y="89"/>
                  <a:pt x="37" y="89"/>
                </a:cubicBezTo>
                <a:moveTo>
                  <a:pt x="52" y="89"/>
                </a:moveTo>
                <a:cubicBezTo>
                  <a:pt x="52" y="82"/>
                  <a:pt x="52" y="82"/>
                  <a:pt x="52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89"/>
                  <a:pt x="59" y="89"/>
                  <a:pt x="59" y="89"/>
                </a:cubicBezTo>
                <a:cubicBezTo>
                  <a:pt x="52" y="89"/>
                  <a:pt x="52" y="89"/>
                  <a:pt x="52" y="89"/>
                </a:cubicBezTo>
                <a:moveTo>
                  <a:pt x="67" y="89"/>
                </a:moveTo>
                <a:cubicBezTo>
                  <a:pt x="67" y="82"/>
                  <a:pt x="67" y="82"/>
                  <a:pt x="67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9"/>
                  <a:pt x="74" y="89"/>
                  <a:pt x="74" y="89"/>
                </a:cubicBezTo>
                <a:cubicBezTo>
                  <a:pt x="67" y="89"/>
                  <a:pt x="67" y="89"/>
                  <a:pt x="67" y="89"/>
                </a:cubicBezTo>
                <a:moveTo>
                  <a:pt x="81" y="89"/>
                </a:moveTo>
                <a:cubicBezTo>
                  <a:pt x="81" y="82"/>
                  <a:pt x="81" y="82"/>
                  <a:pt x="81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9"/>
                  <a:pt x="88" y="89"/>
                  <a:pt x="88" y="89"/>
                </a:cubicBezTo>
                <a:cubicBezTo>
                  <a:pt x="81" y="89"/>
                  <a:pt x="81" y="89"/>
                  <a:pt x="81" y="89"/>
                </a:cubicBezTo>
                <a:moveTo>
                  <a:pt x="96" y="89"/>
                </a:moveTo>
                <a:cubicBezTo>
                  <a:pt x="96" y="82"/>
                  <a:pt x="96" y="82"/>
                  <a:pt x="96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96" y="89"/>
                  <a:pt x="96" y="89"/>
                  <a:pt x="96" y="89"/>
                </a:cubicBezTo>
                <a:moveTo>
                  <a:pt x="111" y="89"/>
                </a:moveTo>
                <a:cubicBezTo>
                  <a:pt x="111" y="82"/>
                  <a:pt x="111" y="82"/>
                  <a:pt x="111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11" y="89"/>
                  <a:pt x="111" y="89"/>
                  <a:pt x="111" y="89"/>
                </a:cubicBezTo>
                <a:moveTo>
                  <a:pt x="126" y="89"/>
                </a:moveTo>
                <a:cubicBezTo>
                  <a:pt x="126" y="82"/>
                  <a:pt x="126" y="82"/>
                  <a:pt x="126" y="82"/>
                </a:cubicBezTo>
                <a:cubicBezTo>
                  <a:pt x="133" y="82"/>
                  <a:pt x="133" y="82"/>
                  <a:pt x="133" y="82"/>
                </a:cubicBezTo>
                <a:cubicBezTo>
                  <a:pt x="133" y="89"/>
                  <a:pt x="133" y="89"/>
                  <a:pt x="133" y="89"/>
                </a:cubicBezTo>
                <a:cubicBezTo>
                  <a:pt x="126" y="89"/>
                  <a:pt x="126" y="89"/>
                  <a:pt x="126" y="89"/>
                </a:cubicBezTo>
                <a:moveTo>
                  <a:pt x="140" y="89"/>
                </a:moveTo>
                <a:cubicBezTo>
                  <a:pt x="140" y="82"/>
                  <a:pt x="140" y="82"/>
                  <a:pt x="140" y="82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47" y="89"/>
                  <a:pt x="147" y="89"/>
                  <a:pt x="147" y="89"/>
                </a:cubicBezTo>
                <a:cubicBezTo>
                  <a:pt x="140" y="89"/>
                  <a:pt x="140" y="89"/>
                  <a:pt x="140" y="89"/>
                </a:cubicBezTo>
                <a:moveTo>
                  <a:pt x="155" y="89"/>
                </a:moveTo>
                <a:cubicBezTo>
                  <a:pt x="155" y="82"/>
                  <a:pt x="155" y="82"/>
                  <a:pt x="155" y="82"/>
                </a:cubicBezTo>
                <a:cubicBezTo>
                  <a:pt x="162" y="82"/>
                  <a:pt x="162" y="82"/>
                  <a:pt x="162" y="82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55" y="89"/>
                  <a:pt x="155" y="89"/>
                  <a:pt x="155" y="89"/>
                </a:cubicBezTo>
                <a:moveTo>
                  <a:pt x="170" y="89"/>
                </a:moveTo>
                <a:cubicBezTo>
                  <a:pt x="170" y="82"/>
                  <a:pt x="170" y="82"/>
                  <a:pt x="170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170" y="89"/>
                  <a:pt x="170" y="89"/>
                  <a:pt x="170" y="89"/>
                </a:cubicBezTo>
                <a:moveTo>
                  <a:pt x="185" y="89"/>
                </a:moveTo>
                <a:cubicBezTo>
                  <a:pt x="185" y="82"/>
                  <a:pt x="185" y="82"/>
                  <a:pt x="185" y="82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2" y="89"/>
                  <a:pt x="192" y="89"/>
                  <a:pt x="192" y="89"/>
                </a:cubicBezTo>
                <a:cubicBezTo>
                  <a:pt x="185" y="89"/>
                  <a:pt x="185" y="89"/>
                  <a:pt x="185" y="89"/>
                </a:cubicBezTo>
                <a:moveTo>
                  <a:pt x="199" y="89"/>
                </a:moveTo>
                <a:cubicBezTo>
                  <a:pt x="199" y="82"/>
                  <a:pt x="199" y="82"/>
                  <a:pt x="199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9"/>
                  <a:pt x="206" y="89"/>
                  <a:pt x="206" y="89"/>
                </a:cubicBezTo>
                <a:cubicBezTo>
                  <a:pt x="199" y="89"/>
                  <a:pt x="199" y="89"/>
                  <a:pt x="199" y="89"/>
                </a:cubicBezTo>
                <a:moveTo>
                  <a:pt x="214" y="89"/>
                </a:moveTo>
                <a:cubicBezTo>
                  <a:pt x="214" y="82"/>
                  <a:pt x="214" y="82"/>
                  <a:pt x="214" y="82"/>
                </a:cubicBezTo>
                <a:cubicBezTo>
                  <a:pt x="221" y="82"/>
                  <a:pt x="221" y="82"/>
                  <a:pt x="221" y="82"/>
                </a:cubicBezTo>
                <a:cubicBezTo>
                  <a:pt x="221" y="89"/>
                  <a:pt x="221" y="89"/>
                  <a:pt x="221" y="89"/>
                </a:cubicBezTo>
                <a:cubicBezTo>
                  <a:pt x="214" y="89"/>
                  <a:pt x="214" y="89"/>
                  <a:pt x="214" y="89"/>
                </a:cubicBezTo>
                <a:moveTo>
                  <a:pt x="229" y="89"/>
                </a:moveTo>
                <a:cubicBezTo>
                  <a:pt x="229" y="82"/>
                  <a:pt x="229" y="82"/>
                  <a:pt x="229" y="82"/>
                </a:cubicBezTo>
                <a:cubicBezTo>
                  <a:pt x="236" y="82"/>
                  <a:pt x="236" y="82"/>
                  <a:pt x="236" y="82"/>
                </a:cubicBezTo>
                <a:cubicBezTo>
                  <a:pt x="236" y="89"/>
                  <a:pt x="236" y="89"/>
                  <a:pt x="236" y="89"/>
                </a:cubicBezTo>
                <a:cubicBezTo>
                  <a:pt x="229" y="89"/>
                  <a:pt x="229" y="89"/>
                  <a:pt x="229" y="89"/>
                </a:cubicBezTo>
                <a:moveTo>
                  <a:pt x="244" y="89"/>
                </a:moveTo>
                <a:cubicBezTo>
                  <a:pt x="244" y="82"/>
                  <a:pt x="244" y="82"/>
                  <a:pt x="244" y="82"/>
                </a:cubicBezTo>
                <a:cubicBezTo>
                  <a:pt x="251" y="82"/>
                  <a:pt x="251" y="82"/>
                  <a:pt x="251" y="82"/>
                </a:cubicBezTo>
                <a:cubicBezTo>
                  <a:pt x="251" y="89"/>
                  <a:pt x="251" y="89"/>
                  <a:pt x="251" y="89"/>
                </a:cubicBezTo>
                <a:cubicBezTo>
                  <a:pt x="244" y="89"/>
                  <a:pt x="244" y="89"/>
                  <a:pt x="244" y="89"/>
                </a:cubicBezTo>
                <a:moveTo>
                  <a:pt x="258" y="89"/>
                </a:moveTo>
                <a:cubicBezTo>
                  <a:pt x="258" y="82"/>
                  <a:pt x="258" y="82"/>
                  <a:pt x="258" y="82"/>
                </a:cubicBezTo>
                <a:cubicBezTo>
                  <a:pt x="265" y="82"/>
                  <a:pt x="265" y="82"/>
                  <a:pt x="265" y="82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58" y="89"/>
                  <a:pt x="258" y="89"/>
                  <a:pt x="258" y="89"/>
                </a:cubicBezTo>
                <a:moveTo>
                  <a:pt x="273" y="89"/>
                </a:moveTo>
                <a:cubicBezTo>
                  <a:pt x="273" y="82"/>
                  <a:pt x="273" y="82"/>
                  <a:pt x="273" y="82"/>
                </a:cubicBezTo>
                <a:cubicBezTo>
                  <a:pt x="280" y="82"/>
                  <a:pt x="280" y="82"/>
                  <a:pt x="280" y="82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273" y="89"/>
                  <a:pt x="273" y="89"/>
                  <a:pt x="273" y="89"/>
                </a:cubicBezTo>
                <a:moveTo>
                  <a:pt x="288" y="89"/>
                </a:moveTo>
                <a:cubicBezTo>
                  <a:pt x="288" y="82"/>
                  <a:pt x="288" y="82"/>
                  <a:pt x="288" y="82"/>
                </a:cubicBezTo>
                <a:cubicBezTo>
                  <a:pt x="295" y="82"/>
                  <a:pt x="295" y="82"/>
                  <a:pt x="295" y="82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88" y="89"/>
                  <a:pt x="288" y="89"/>
                  <a:pt x="288" y="89"/>
                </a:cubicBezTo>
                <a:moveTo>
                  <a:pt x="303" y="89"/>
                </a:moveTo>
                <a:cubicBezTo>
                  <a:pt x="303" y="82"/>
                  <a:pt x="303" y="82"/>
                  <a:pt x="303" y="82"/>
                </a:cubicBezTo>
                <a:cubicBezTo>
                  <a:pt x="310" y="82"/>
                  <a:pt x="310" y="82"/>
                  <a:pt x="310" y="82"/>
                </a:cubicBezTo>
                <a:cubicBezTo>
                  <a:pt x="310" y="89"/>
                  <a:pt x="310" y="89"/>
                  <a:pt x="310" y="89"/>
                </a:cubicBezTo>
                <a:cubicBezTo>
                  <a:pt x="303" y="89"/>
                  <a:pt x="303" y="89"/>
                  <a:pt x="303" y="89"/>
                </a:cubicBezTo>
                <a:moveTo>
                  <a:pt x="317" y="89"/>
                </a:moveTo>
                <a:cubicBezTo>
                  <a:pt x="317" y="82"/>
                  <a:pt x="317" y="82"/>
                  <a:pt x="317" y="82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4" y="89"/>
                  <a:pt x="324" y="89"/>
                  <a:pt x="324" y="89"/>
                </a:cubicBezTo>
                <a:cubicBezTo>
                  <a:pt x="317" y="89"/>
                  <a:pt x="317" y="89"/>
                  <a:pt x="317" y="89"/>
                </a:cubicBezTo>
                <a:moveTo>
                  <a:pt x="332" y="89"/>
                </a:moveTo>
                <a:cubicBezTo>
                  <a:pt x="332" y="82"/>
                  <a:pt x="332" y="82"/>
                  <a:pt x="332" y="82"/>
                </a:cubicBezTo>
                <a:cubicBezTo>
                  <a:pt x="339" y="82"/>
                  <a:pt x="339" y="82"/>
                  <a:pt x="339" y="82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2" y="89"/>
                  <a:pt x="332" y="89"/>
                  <a:pt x="332" y="89"/>
                </a:cubicBezTo>
                <a:moveTo>
                  <a:pt x="347" y="89"/>
                </a:moveTo>
                <a:cubicBezTo>
                  <a:pt x="347" y="82"/>
                  <a:pt x="347" y="82"/>
                  <a:pt x="347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54" y="89"/>
                  <a:pt x="354" y="89"/>
                  <a:pt x="354" y="89"/>
                </a:cubicBezTo>
                <a:cubicBezTo>
                  <a:pt x="347" y="89"/>
                  <a:pt x="347" y="89"/>
                  <a:pt x="347" y="89"/>
                </a:cubicBezTo>
                <a:moveTo>
                  <a:pt x="52" y="74"/>
                </a:moveTo>
                <a:cubicBezTo>
                  <a:pt x="52" y="67"/>
                  <a:pt x="52" y="67"/>
                  <a:pt x="52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74"/>
                  <a:pt x="59" y="74"/>
                  <a:pt x="59" y="74"/>
                </a:cubicBezTo>
                <a:cubicBezTo>
                  <a:pt x="52" y="74"/>
                  <a:pt x="52" y="74"/>
                  <a:pt x="52" y="74"/>
                </a:cubicBezTo>
                <a:moveTo>
                  <a:pt x="67" y="74"/>
                </a:moveTo>
                <a:cubicBezTo>
                  <a:pt x="67" y="67"/>
                  <a:pt x="67" y="67"/>
                  <a:pt x="67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74"/>
                  <a:pt x="74" y="74"/>
                  <a:pt x="74" y="74"/>
                </a:cubicBezTo>
                <a:cubicBezTo>
                  <a:pt x="67" y="74"/>
                  <a:pt x="67" y="74"/>
                  <a:pt x="67" y="74"/>
                </a:cubicBezTo>
                <a:moveTo>
                  <a:pt x="81" y="74"/>
                </a:moveTo>
                <a:cubicBezTo>
                  <a:pt x="81" y="67"/>
                  <a:pt x="81" y="67"/>
                  <a:pt x="81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8" y="74"/>
                  <a:pt x="88" y="74"/>
                  <a:pt x="88" y="74"/>
                </a:cubicBezTo>
                <a:cubicBezTo>
                  <a:pt x="81" y="74"/>
                  <a:pt x="81" y="74"/>
                  <a:pt x="81" y="74"/>
                </a:cubicBezTo>
                <a:moveTo>
                  <a:pt x="96" y="74"/>
                </a:moveTo>
                <a:cubicBezTo>
                  <a:pt x="96" y="67"/>
                  <a:pt x="96" y="67"/>
                  <a:pt x="96" y="67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96" y="74"/>
                  <a:pt x="96" y="74"/>
                  <a:pt x="96" y="74"/>
                </a:cubicBezTo>
                <a:moveTo>
                  <a:pt x="111" y="74"/>
                </a:moveTo>
                <a:cubicBezTo>
                  <a:pt x="111" y="67"/>
                  <a:pt x="111" y="67"/>
                  <a:pt x="111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1" y="74"/>
                  <a:pt x="111" y="74"/>
                  <a:pt x="111" y="74"/>
                </a:cubicBezTo>
                <a:moveTo>
                  <a:pt x="126" y="74"/>
                </a:moveTo>
                <a:cubicBezTo>
                  <a:pt x="126" y="67"/>
                  <a:pt x="126" y="67"/>
                  <a:pt x="126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26" y="74"/>
                  <a:pt x="126" y="74"/>
                  <a:pt x="126" y="74"/>
                </a:cubicBezTo>
                <a:moveTo>
                  <a:pt x="140" y="74"/>
                </a:moveTo>
                <a:cubicBezTo>
                  <a:pt x="140" y="67"/>
                  <a:pt x="140" y="67"/>
                  <a:pt x="140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0" y="74"/>
                  <a:pt x="140" y="74"/>
                  <a:pt x="140" y="74"/>
                </a:cubicBezTo>
                <a:moveTo>
                  <a:pt x="155" y="74"/>
                </a:moveTo>
                <a:cubicBezTo>
                  <a:pt x="155" y="67"/>
                  <a:pt x="155" y="67"/>
                  <a:pt x="155" y="67"/>
                </a:cubicBezTo>
                <a:cubicBezTo>
                  <a:pt x="162" y="67"/>
                  <a:pt x="162" y="67"/>
                  <a:pt x="162" y="67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55" y="74"/>
                  <a:pt x="155" y="74"/>
                  <a:pt x="155" y="74"/>
                </a:cubicBezTo>
                <a:moveTo>
                  <a:pt x="170" y="74"/>
                </a:moveTo>
                <a:cubicBezTo>
                  <a:pt x="170" y="67"/>
                  <a:pt x="170" y="67"/>
                  <a:pt x="170" y="67"/>
                </a:cubicBezTo>
                <a:cubicBezTo>
                  <a:pt x="177" y="67"/>
                  <a:pt x="177" y="67"/>
                  <a:pt x="177" y="67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70" y="74"/>
                  <a:pt x="170" y="74"/>
                  <a:pt x="170" y="74"/>
                </a:cubicBezTo>
                <a:moveTo>
                  <a:pt x="185" y="74"/>
                </a:moveTo>
                <a:cubicBezTo>
                  <a:pt x="185" y="67"/>
                  <a:pt x="185" y="67"/>
                  <a:pt x="185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85" y="74"/>
                  <a:pt x="185" y="74"/>
                  <a:pt x="185" y="74"/>
                </a:cubicBezTo>
                <a:moveTo>
                  <a:pt x="199" y="74"/>
                </a:moveTo>
                <a:cubicBezTo>
                  <a:pt x="199" y="67"/>
                  <a:pt x="199" y="67"/>
                  <a:pt x="199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74"/>
                  <a:pt x="206" y="74"/>
                  <a:pt x="206" y="74"/>
                </a:cubicBezTo>
                <a:cubicBezTo>
                  <a:pt x="199" y="74"/>
                  <a:pt x="199" y="74"/>
                  <a:pt x="199" y="74"/>
                </a:cubicBezTo>
                <a:moveTo>
                  <a:pt x="214" y="74"/>
                </a:moveTo>
                <a:cubicBezTo>
                  <a:pt x="214" y="67"/>
                  <a:pt x="214" y="67"/>
                  <a:pt x="214" y="67"/>
                </a:cubicBezTo>
                <a:cubicBezTo>
                  <a:pt x="221" y="67"/>
                  <a:pt x="221" y="67"/>
                  <a:pt x="221" y="67"/>
                </a:cubicBezTo>
                <a:cubicBezTo>
                  <a:pt x="221" y="74"/>
                  <a:pt x="221" y="74"/>
                  <a:pt x="221" y="74"/>
                </a:cubicBezTo>
                <a:cubicBezTo>
                  <a:pt x="214" y="74"/>
                  <a:pt x="214" y="74"/>
                  <a:pt x="214" y="74"/>
                </a:cubicBezTo>
                <a:moveTo>
                  <a:pt x="229" y="74"/>
                </a:moveTo>
                <a:cubicBezTo>
                  <a:pt x="229" y="67"/>
                  <a:pt x="229" y="67"/>
                  <a:pt x="229" y="67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6" y="74"/>
                  <a:pt x="236" y="74"/>
                  <a:pt x="236" y="74"/>
                </a:cubicBezTo>
                <a:cubicBezTo>
                  <a:pt x="229" y="74"/>
                  <a:pt x="229" y="74"/>
                  <a:pt x="229" y="74"/>
                </a:cubicBezTo>
                <a:moveTo>
                  <a:pt x="244" y="74"/>
                </a:moveTo>
                <a:cubicBezTo>
                  <a:pt x="244" y="67"/>
                  <a:pt x="244" y="67"/>
                  <a:pt x="244" y="67"/>
                </a:cubicBezTo>
                <a:cubicBezTo>
                  <a:pt x="251" y="67"/>
                  <a:pt x="251" y="67"/>
                  <a:pt x="251" y="67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244" y="74"/>
                  <a:pt x="244" y="74"/>
                  <a:pt x="244" y="74"/>
                </a:cubicBezTo>
                <a:moveTo>
                  <a:pt x="258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58" y="74"/>
                  <a:pt x="258" y="74"/>
                  <a:pt x="258" y="74"/>
                </a:cubicBezTo>
                <a:moveTo>
                  <a:pt x="273" y="74"/>
                </a:moveTo>
                <a:cubicBezTo>
                  <a:pt x="273" y="67"/>
                  <a:pt x="273" y="67"/>
                  <a:pt x="273" y="67"/>
                </a:cubicBezTo>
                <a:cubicBezTo>
                  <a:pt x="280" y="67"/>
                  <a:pt x="280" y="67"/>
                  <a:pt x="280" y="67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3" y="74"/>
                  <a:pt x="273" y="74"/>
                  <a:pt x="273" y="74"/>
                </a:cubicBezTo>
                <a:moveTo>
                  <a:pt x="288" y="74"/>
                </a:moveTo>
                <a:cubicBezTo>
                  <a:pt x="288" y="67"/>
                  <a:pt x="288" y="67"/>
                  <a:pt x="288" y="67"/>
                </a:cubicBezTo>
                <a:cubicBezTo>
                  <a:pt x="295" y="67"/>
                  <a:pt x="295" y="67"/>
                  <a:pt x="295" y="67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88" y="74"/>
                  <a:pt x="288" y="74"/>
                  <a:pt x="288" y="74"/>
                </a:cubicBezTo>
                <a:moveTo>
                  <a:pt x="303" y="74"/>
                </a:moveTo>
                <a:cubicBezTo>
                  <a:pt x="303" y="67"/>
                  <a:pt x="303" y="67"/>
                  <a:pt x="303" y="67"/>
                </a:cubicBezTo>
                <a:cubicBezTo>
                  <a:pt x="310" y="67"/>
                  <a:pt x="310" y="67"/>
                  <a:pt x="310" y="67"/>
                </a:cubicBezTo>
                <a:cubicBezTo>
                  <a:pt x="310" y="74"/>
                  <a:pt x="310" y="74"/>
                  <a:pt x="310" y="74"/>
                </a:cubicBezTo>
                <a:cubicBezTo>
                  <a:pt x="303" y="74"/>
                  <a:pt x="303" y="74"/>
                  <a:pt x="303" y="74"/>
                </a:cubicBezTo>
                <a:moveTo>
                  <a:pt x="317" y="74"/>
                </a:moveTo>
                <a:cubicBezTo>
                  <a:pt x="317" y="67"/>
                  <a:pt x="317" y="67"/>
                  <a:pt x="317" y="67"/>
                </a:cubicBezTo>
                <a:cubicBezTo>
                  <a:pt x="324" y="67"/>
                  <a:pt x="324" y="67"/>
                  <a:pt x="324" y="67"/>
                </a:cubicBezTo>
                <a:cubicBezTo>
                  <a:pt x="324" y="74"/>
                  <a:pt x="324" y="74"/>
                  <a:pt x="324" y="74"/>
                </a:cubicBezTo>
                <a:cubicBezTo>
                  <a:pt x="317" y="74"/>
                  <a:pt x="317" y="74"/>
                  <a:pt x="317" y="74"/>
                </a:cubicBezTo>
                <a:moveTo>
                  <a:pt x="332" y="74"/>
                </a:moveTo>
                <a:cubicBezTo>
                  <a:pt x="332" y="67"/>
                  <a:pt x="332" y="67"/>
                  <a:pt x="332" y="67"/>
                </a:cubicBezTo>
                <a:cubicBezTo>
                  <a:pt x="339" y="67"/>
                  <a:pt x="339" y="67"/>
                  <a:pt x="339" y="67"/>
                </a:cubicBezTo>
                <a:cubicBezTo>
                  <a:pt x="339" y="74"/>
                  <a:pt x="339" y="74"/>
                  <a:pt x="339" y="74"/>
                </a:cubicBezTo>
                <a:cubicBezTo>
                  <a:pt x="332" y="74"/>
                  <a:pt x="332" y="74"/>
                  <a:pt x="332" y="74"/>
                </a:cubicBezTo>
                <a:moveTo>
                  <a:pt x="67" y="59"/>
                </a:moveTo>
                <a:cubicBezTo>
                  <a:pt x="67" y="52"/>
                  <a:pt x="67" y="52"/>
                  <a:pt x="67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4" y="59"/>
                  <a:pt x="74" y="59"/>
                  <a:pt x="74" y="59"/>
                </a:cubicBezTo>
                <a:cubicBezTo>
                  <a:pt x="67" y="59"/>
                  <a:pt x="67" y="59"/>
                  <a:pt x="67" y="59"/>
                </a:cubicBezTo>
                <a:moveTo>
                  <a:pt x="81" y="59"/>
                </a:moveTo>
                <a:cubicBezTo>
                  <a:pt x="81" y="52"/>
                  <a:pt x="81" y="52"/>
                  <a:pt x="81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59"/>
                  <a:pt x="88" y="59"/>
                  <a:pt x="88" y="59"/>
                </a:cubicBezTo>
                <a:cubicBezTo>
                  <a:pt x="81" y="59"/>
                  <a:pt x="81" y="59"/>
                  <a:pt x="81" y="59"/>
                </a:cubicBezTo>
                <a:moveTo>
                  <a:pt x="96" y="59"/>
                </a:moveTo>
                <a:cubicBezTo>
                  <a:pt x="96" y="52"/>
                  <a:pt x="96" y="52"/>
                  <a:pt x="96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96" y="59"/>
                  <a:pt x="96" y="59"/>
                  <a:pt x="96" y="59"/>
                </a:cubicBezTo>
                <a:moveTo>
                  <a:pt x="111" y="59"/>
                </a:moveTo>
                <a:cubicBezTo>
                  <a:pt x="111" y="52"/>
                  <a:pt x="111" y="52"/>
                  <a:pt x="111" y="52"/>
                </a:cubicBezTo>
                <a:cubicBezTo>
                  <a:pt x="118" y="52"/>
                  <a:pt x="118" y="52"/>
                  <a:pt x="118" y="52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1" y="59"/>
                  <a:pt x="111" y="59"/>
                  <a:pt x="111" y="59"/>
                </a:cubicBezTo>
                <a:moveTo>
                  <a:pt x="126" y="59"/>
                </a:moveTo>
                <a:cubicBezTo>
                  <a:pt x="126" y="52"/>
                  <a:pt x="126" y="52"/>
                  <a:pt x="126" y="52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33" y="59"/>
                  <a:pt x="133" y="59"/>
                  <a:pt x="133" y="59"/>
                </a:cubicBezTo>
                <a:cubicBezTo>
                  <a:pt x="126" y="59"/>
                  <a:pt x="126" y="59"/>
                  <a:pt x="126" y="59"/>
                </a:cubicBezTo>
                <a:moveTo>
                  <a:pt x="140" y="59"/>
                </a:moveTo>
                <a:cubicBezTo>
                  <a:pt x="140" y="52"/>
                  <a:pt x="140" y="52"/>
                  <a:pt x="140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0" y="59"/>
                  <a:pt x="140" y="59"/>
                  <a:pt x="140" y="59"/>
                </a:cubicBezTo>
                <a:moveTo>
                  <a:pt x="155" y="59"/>
                </a:moveTo>
                <a:cubicBezTo>
                  <a:pt x="155" y="52"/>
                  <a:pt x="155" y="52"/>
                  <a:pt x="155" y="52"/>
                </a:cubicBezTo>
                <a:cubicBezTo>
                  <a:pt x="162" y="52"/>
                  <a:pt x="162" y="52"/>
                  <a:pt x="162" y="52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5" y="59"/>
                  <a:pt x="155" y="59"/>
                  <a:pt x="155" y="59"/>
                </a:cubicBezTo>
                <a:moveTo>
                  <a:pt x="170" y="59"/>
                </a:moveTo>
                <a:cubicBezTo>
                  <a:pt x="170" y="52"/>
                  <a:pt x="170" y="52"/>
                  <a:pt x="170" y="52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0" y="59"/>
                  <a:pt x="170" y="59"/>
                  <a:pt x="170" y="59"/>
                </a:cubicBezTo>
                <a:moveTo>
                  <a:pt x="185" y="59"/>
                </a:moveTo>
                <a:cubicBezTo>
                  <a:pt x="185" y="52"/>
                  <a:pt x="185" y="52"/>
                  <a:pt x="185" y="52"/>
                </a:cubicBezTo>
                <a:cubicBezTo>
                  <a:pt x="192" y="52"/>
                  <a:pt x="192" y="52"/>
                  <a:pt x="192" y="52"/>
                </a:cubicBezTo>
                <a:cubicBezTo>
                  <a:pt x="192" y="59"/>
                  <a:pt x="192" y="59"/>
                  <a:pt x="192" y="59"/>
                </a:cubicBezTo>
                <a:cubicBezTo>
                  <a:pt x="185" y="59"/>
                  <a:pt x="185" y="59"/>
                  <a:pt x="185" y="59"/>
                </a:cubicBezTo>
                <a:moveTo>
                  <a:pt x="199" y="59"/>
                </a:moveTo>
                <a:cubicBezTo>
                  <a:pt x="199" y="52"/>
                  <a:pt x="199" y="52"/>
                  <a:pt x="199" y="52"/>
                </a:cubicBezTo>
                <a:cubicBezTo>
                  <a:pt x="206" y="52"/>
                  <a:pt x="206" y="52"/>
                  <a:pt x="206" y="52"/>
                </a:cubicBezTo>
                <a:cubicBezTo>
                  <a:pt x="206" y="59"/>
                  <a:pt x="206" y="59"/>
                  <a:pt x="206" y="59"/>
                </a:cubicBezTo>
                <a:cubicBezTo>
                  <a:pt x="199" y="59"/>
                  <a:pt x="199" y="59"/>
                  <a:pt x="199" y="59"/>
                </a:cubicBezTo>
                <a:moveTo>
                  <a:pt x="214" y="59"/>
                </a:moveTo>
                <a:cubicBezTo>
                  <a:pt x="214" y="52"/>
                  <a:pt x="214" y="52"/>
                  <a:pt x="214" y="52"/>
                </a:cubicBezTo>
                <a:cubicBezTo>
                  <a:pt x="221" y="52"/>
                  <a:pt x="221" y="52"/>
                  <a:pt x="221" y="52"/>
                </a:cubicBezTo>
                <a:cubicBezTo>
                  <a:pt x="221" y="59"/>
                  <a:pt x="221" y="59"/>
                  <a:pt x="221" y="59"/>
                </a:cubicBezTo>
                <a:cubicBezTo>
                  <a:pt x="214" y="59"/>
                  <a:pt x="214" y="59"/>
                  <a:pt x="214" y="59"/>
                </a:cubicBezTo>
                <a:moveTo>
                  <a:pt x="229" y="59"/>
                </a:moveTo>
                <a:cubicBezTo>
                  <a:pt x="229" y="52"/>
                  <a:pt x="229" y="52"/>
                  <a:pt x="229" y="52"/>
                </a:cubicBezTo>
                <a:cubicBezTo>
                  <a:pt x="236" y="52"/>
                  <a:pt x="236" y="52"/>
                  <a:pt x="236" y="52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29" y="59"/>
                  <a:pt x="229" y="59"/>
                  <a:pt x="229" y="59"/>
                </a:cubicBezTo>
                <a:moveTo>
                  <a:pt x="244" y="59"/>
                </a:moveTo>
                <a:cubicBezTo>
                  <a:pt x="244" y="52"/>
                  <a:pt x="244" y="52"/>
                  <a:pt x="244" y="52"/>
                </a:cubicBezTo>
                <a:cubicBezTo>
                  <a:pt x="251" y="52"/>
                  <a:pt x="251" y="52"/>
                  <a:pt x="251" y="52"/>
                </a:cubicBezTo>
                <a:cubicBezTo>
                  <a:pt x="251" y="59"/>
                  <a:pt x="251" y="59"/>
                  <a:pt x="251" y="59"/>
                </a:cubicBezTo>
                <a:cubicBezTo>
                  <a:pt x="244" y="59"/>
                  <a:pt x="244" y="59"/>
                  <a:pt x="244" y="59"/>
                </a:cubicBezTo>
                <a:moveTo>
                  <a:pt x="258" y="59"/>
                </a:moveTo>
                <a:cubicBezTo>
                  <a:pt x="258" y="52"/>
                  <a:pt x="258" y="52"/>
                  <a:pt x="258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258" y="59"/>
                  <a:pt x="258" y="59"/>
                  <a:pt x="258" y="59"/>
                </a:cubicBezTo>
                <a:moveTo>
                  <a:pt x="273" y="59"/>
                </a:moveTo>
                <a:cubicBezTo>
                  <a:pt x="273" y="52"/>
                  <a:pt x="273" y="52"/>
                  <a:pt x="273" y="52"/>
                </a:cubicBezTo>
                <a:cubicBezTo>
                  <a:pt x="280" y="52"/>
                  <a:pt x="280" y="52"/>
                  <a:pt x="280" y="52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73" y="59"/>
                  <a:pt x="273" y="59"/>
                  <a:pt x="273" y="59"/>
                </a:cubicBezTo>
                <a:moveTo>
                  <a:pt x="288" y="59"/>
                </a:moveTo>
                <a:cubicBezTo>
                  <a:pt x="288" y="52"/>
                  <a:pt x="288" y="52"/>
                  <a:pt x="288" y="52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5" y="59"/>
                  <a:pt x="295" y="59"/>
                  <a:pt x="295" y="59"/>
                </a:cubicBezTo>
                <a:cubicBezTo>
                  <a:pt x="288" y="59"/>
                  <a:pt x="288" y="59"/>
                  <a:pt x="288" y="59"/>
                </a:cubicBezTo>
                <a:moveTo>
                  <a:pt x="303" y="59"/>
                </a:moveTo>
                <a:cubicBezTo>
                  <a:pt x="303" y="52"/>
                  <a:pt x="303" y="52"/>
                  <a:pt x="303" y="52"/>
                </a:cubicBezTo>
                <a:cubicBezTo>
                  <a:pt x="310" y="52"/>
                  <a:pt x="310" y="52"/>
                  <a:pt x="310" y="52"/>
                </a:cubicBezTo>
                <a:cubicBezTo>
                  <a:pt x="310" y="59"/>
                  <a:pt x="310" y="59"/>
                  <a:pt x="310" y="59"/>
                </a:cubicBezTo>
                <a:cubicBezTo>
                  <a:pt x="303" y="59"/>
                  <a:pt x="303" y="59"/>
                  <a:pt x="303" y="59"/>
                </a:cubicBezTo>
                <a:moveTo>
                  <a:pt x="317" y="59"/>
                </a:moveTo>
                <a:cubicBezTo>
                  <a:pt x="317" y="52"/>
                  <a:pt x="317" y="52"/>
                  <a:pt x="317" y="52"/>
                </a:cubicBezTo>
                <a:cubicBezTo>
                  <a:pt x="324" y="52"/>
                  <a:pt x="324" y="52"/>
                  <a:pt x="324" y="52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17" y="59"/>
                  <a:pt x="317" y="59"/>
                  <a:pt x="317" y="59"/>
                </a:cubicBezTo>
                <a:moveTo>
                  <a:pt x="81" y="45"/>
                </a:moveTo>
                <a:cubicBezTo>
                  <a:pt x="81" y="38"/>
                  <a:pt x="81" y="38"/>
                  <a:pt x="81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8" y="45"/>
                  <a:pt x="88" y="45"/>
                  <a:pt x="88" y="45"/>
                </a:cubicBezTo>
                <a:cubicBezTo>
                  <a:pt x="81" y="45"/>
                  <a:pt x="81" y="45"/>
                  <a:pt x="81" y="45"/>
                </a:cubicBezTo>
                <a:moveTo>
                  <a:pt x="96" y="45"/>
                </a:moveTo>
                <a:cubicBezTo>
                  <a:pt x="96" y="38"/>
                  <a:pt x="96" y="38"/>
                  <a:pt x="96" y="38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3" y="45"/>
                  <a:pt x="103" y="45"/>
                  <a:pt x="103" y="45"/>
                </a:cubicBezTo>
                <a:cubicBezTo>
                  <a:pt x="96" y="45"/>
                  <a:pt x="96" y="45"/>
                  <a:pt x="96" y="45"/>
                </a:cubicBezTo>
                <a:moveTo>
                  <a:pt x="111" y="45"/>
                </a:moveTo>
                <a:cubicBezTo>
                  <a:pt x="111" y="38"/>
                  <a:pt x="111" y="38"/>
                  <a:pt x="111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11" y="45"/>
                  <a:pt x="111" y="45"/>
                  <a:pt x="111" y="45"/>
                </a:cubicBezTo>
                <a:moveTo>
                  <a:pt x="126" y="45"/>
                </a:moveTo>
                <a:cubicBezTo>
                  <a:pt x="126" y="38"/>
                  <a:pt x="126" y="38"/>
                  <a:pt x="126" y="38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26" y="45"/>
                  <a:pt x="126" y="45"/>
                  <a:pt x="126" y="45"/>
                </a:cubicBezTo>
                <a:moveTo>
                  <a:pt x="140" y="45"/>
                </a:moveTo>
                <a:cubicBezTo>
                  <a:pt x="140" y="38"/>
                  <a:pt x="140" y="38"/>
                  <a:pt x="140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0" y="45"/>
                  <a:pt x="140" y="45"/>
                  <a:pt x="140" y="45"/>
                </a:cubicBezTo>
                <a:moveTo>
                  <a:pt x="155" y="45"/>
                </a:moveTo>
                <a:cubicBezTo>
                  <a:pt x="155" y="38"/>
                  <a:pt x="155" y="38"/>
                  <a:pt x="155" y="38"/>
                </a:cubicBezTo>
                <a:cubicBezTo>
                  <a:pt x="162" y="38"/>
                  <a:pt x="162" y="38"/>
                  <a:pt x="162" y="38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55" y="45"/>
                  <a:pt x="155" y="45"/>
                  <a:pt x="155" y="45"/>
                </a:cubicBezTo>
                <a:moveTo>
                  <a:pt x="170" y="45"/>
                </a:moveTo>
                <a:cubicBezTo>
                  <a:pt x="170" y="38"/>
                  <a:pt x="170" y="38"/>
                  <a:pt x="170" y="38"/>
                </a:cubicBezTo>
                <a:cubicBezTo>
                  <a:pt x="177" y="38"/>
                  <a:pt x="177" y="38"/>
                  <a:pt x="177" y="38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0" y="45"/>
                  <a:pt x="170" y="45"/>
                  <a:pt x="170" y="45"/>
                </a:cubicBezTo>
                <a:moveTo>
                  <a:pt x="185" y="45"/>
                </a:moveTo>
                <a:cubicBezTo>
                  <a:pt x="185" y="38"/>
                  <a:pt x="185" y="38"/>
                  <a:pt x="185" y="38"/>
                </a:cubicBezTo>
                <a:cubicBezTo>
                  <a:pt x="192" y="38"/>
                  <a:pt x="192" y="38"/>
                  <a:pt x="192" y="38"/>
                </a:cubicBezTo>
                <a:cubicBezTo>
                  <a:pt x="192" y="45"/>
                  <a:pt x="192" y="45"/>
                  <a:pt x="192" y="45"/>
                </a:cubicBezTo>
                <a:cubicBezTo>
                  <a:pt x="185" y="45"/>
                  <a:pt x="185" y="45"/>
                  <a:pt x="185" y="45"/>
                </a:cubicBezTo>
                <a:moveTo>
                  <a:pt x="199" y="45"/>
                </a:moveTo>
                <a:cubicBezTo>
                  <a:pt x="199" y="38"/>
                  <a:pt x="199" y="38"/>
                  <a:pt x="199" y="38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6" y="45"/>
                  <a:pt x="206" y="45"/>
                  <a:pt x="206" y="45"/>
                </a:cubicBezTo>
                <a:cubicBezTo>
                  <a:pt x="199" y="45"/>
                  <a:pt x="199" y="45"/>
                  <a:pt x="199" y="45"/>
                </a:cubicBezTo>
                <a:moveTo>
                  <a:pt x="214" y="45"/>
                </a:moveTo>
                <a:cubicBezTo>
                  <a:pt x="214" y="38"/>
                  <a:pt x="214" y="38"/>
                  <a:pt x="214" y="38"/>
                </a:cubicBezTo>
                <a:cubicBezTo>
                  <a:pt x="221" y="38"/>
                  <a:pt x="221" y="38"/>
                  <a:pt x="221" y="38"/>
                </a:cubicBezTo>
                <a:cubicBezTo>
                  <a:pt x="221" y="45"/>
                  <a:pt x="221" y="45"/>
                  <a:pt x="221" y="45"/>
                </a:cubicBezTo>
                <a:cubicBezTo>
                  <a:pt x="214" y="45"/>
                  <a:pt x="214" y="45"/>
                  <a:pt x="214" y="45"/>
                </a:cubicBezTo>
                <a:moveTo>
                  <a:pt x="229" y="45"/>
                </a:moveTo>
                <a:cubicBezTo>
                  <a:pt x="229" y="38"/>
                  <a:pt x="229" y="38"/>
                  <a:pt x="229" y="38"/>
                </a:cubicBezTo>
                <a:cubicBezTo>
                  <a:pt x="236" y="38"/>
                  <a:pt x="236" y="38"/>
                  <a:pt x="236" y="38"/>
                </a:cubicBezTo>
                <a:cubicBezTo>
                  <a:pt x="236" y="45"/>
                  <a:pt x="236" y="45"/>
                  <a:pt x="236" y="45"/>
                </a:cubicBezTo>
                <a:cubicBezTo>
                  <a:pt x="229" y="45"/>
                  <a:pt x="229" y="45"/>
                  <a:pt x="229" y="45"/>
                </a:cubicBezTo>
                <a:moveTo>
                  <a:pt x="244" y="45"/>
                </a:moveTo>
                <a:cubicBezTo>
                  <a:pt x="244" y="38"/>
                  <a:pt x="244" y="38"/>
                  <a:pt x="244" y="38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51" y="45"/>
                  <a:pt x="251" y="45"/>
                  <a:pt x="251" y="45"/>
                </a:cubicBezTo>
                <a:cubicBezTo>
                  <a:pt x="244" y="45"/>
                  <a:pt x="244" y="45"/>
                  <a:pt x="244" y="45"/>
                </a:cubicBezTo>
                <a:moveTo>
                  <a:pt x="258" y="45"/>
                </a:moveTo>
                <a:cubicBezTo>
                  <a:pt x="258" y="38"/>
                  <a:pt x="258" y="38"/>
                  <a:pt x="258" y="38"/>
                </a:cubicBezTo>
                <a:cubicBezTo>
                  <a:pt x="265" y="38"/>
                  <a:pt x="265" y="38"/>
                  <a:pt x="265" y="38"/>
                </a:cubicBezTo>
                <a:cubicBezTo>
                  <a:pt x="265" y="45"/>
                  <a:pt x="265" y="45"/>
                  <a:pt x="265" y="45"/>
                </a:cubicBezTo>
                <a:cubicBezTo>
                  <a:pt x="258" y="45"/>
                  <a:pt x="258" y="45"/>
                  <a:pt x="258" y="45"/>
                </a:cubicBezTo>
                <a:moveTo>
                  <a:pt x="273" y="45"/>
                </a:moveTo>
                <a:cubicBezTo>
                  <a:pt x="273" y="38"/>
                  <a:pt x="273" y="38"/>
                  <a:pt x="273" y="38"/>
                </a:cubicBezTo>
                <a:cubicBezTo>
                  <a:pt x="280" y="38"/>
                  <a:pt x="280" y="38"/>
                  <a:pt x="280" y="38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73" y="45"/>
                  <a:pt x="273" y="45"/>
                  <a:pt x="273" y="45"/>
                </a:cubicBezTo>
                <a:moveTo>
                  <a:pt x="288" y="45"/>
                </a:moveTo>
                <a:cubicBezTo>
                  <a:pt x="288" y="38"/>
                  <a:pt x="288" y="38"/>
                  <a:pt x="288" y="38"/>
                </a:cubicBezTo>
                <a:cubicBezTo>
                  <a:pt x="295" y="38"/>
                  <a:pt x="295" y="38"/>
                  <a:pt x="295" y="38"/>
                </a:cubicBezTo>
                <a:cubicBezTo>
                  <a:pt x="295" y="45"/>
                  <a:pt x="295" y="45"/>
                  <a:pt x="295" y="45"/>
                </a:cubicBezTo>
                <a:cubicBezTo>
                  <a:pt x="288" y="45"/>
                  <a:pt x="288" y="45"/>
                  <a:pt x="288" y="45"/>
                </a:cubicBezTo>
                <a:moveTo>
                  <a:pt x="303" y="45"/>
                </a:moveTo>
                <a:cubicBezTo>
                  <a:pt x="303" y="38"/>
                  <a:pt x="303" y="38"/>
                  <a:pt x="303" y="38"/>
                </a:cubicBezTo>
                <a:cubicBezTo>
                  <a:pt x="310" y="38"/>
                  <a:pt x="310" y="38"/>
                  <a:pt x="310" y="38"/>
                </a:cubicBezTo>
                <a:cubicBezTo>
                  <a:pt x="310" y="45"/>
                  <a:pt x="310" y="45"/>
                  <a:pt x="310" y="45"/>
                </a:cubicBezTo>
                <a:cubicBezTo>
                  <a:pt x="303" y="45"/>
                  <a:pt x="303" y="45"/>
                  <a:pt x="303" y="45"/>
                </a:cubicBezTo>
                <a:moveTo>
                  <a:pt x="111" y="30"/>
                </a:moveTo>
                <a:cubicBezTo>
                  <a:pt x="111" y="23"/>
                  <a:pt x="111" y="23"/>
                  <a:pt x="111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126" y="30"/>
                </a:moveTo>
                <a:cubicBezTo>
                  <a:pt x="126" y="23"/>
                  <a:pt x="126" y="23"/>
                  <a:pt x="126" y="23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26" y="30"/>
                  <a:pt x="126" y="30"/>
                  <a:pt x="126" y="30"/>
                </a:cubicBezTo>
                <a:moveTo>
                  <a:pt x="140" y="30"/>
                </a:moveTo>
                <a:cubicBezTo>
                  <a:pt x="140" y="23"/>
                  <a:pt x="140" y="23"/>
                  <a:pt x="140" y="23"/>
                </a:cubicBezTo>
                <a:cubicBezTo>
                  <a:pt x="147" y="23"/>
                  <a:pt x="147" y="23"/>
                  <a:pt x="147" y="23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0" y="30"/>
                  <a:pt x="140" y="30"/>
                  <a:pt x="140" y="30"/>
                </a:cubicBezTo>
                <a:moveTo>
                  <a:pt x="155" y="30"/>
                </a:moveTo>
                <a:cubicBezTo>
                  <a:pt x="155" y="23"/>
                  <a:pt x="155" y="23"/>
                  <a:pt x="155" y="23"/>
                </a:cubicBezTo>
                <a:cubicBezTo>
                  <a:pt x="162" y="23"/>
                  <a:pt x="162" y="23"/>
                  <a:pt x="162" y="23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55" y="30"/>
                  <a:pt x="155" y="30"/>
                  <a:pt x="155" y="30"/>
                </a:cubicBezTo>
                <a:moveTo>
                  <a:pt x="170" y="30"/>
                </a:moveTo>
                <a:cubicBezTo>
                  <a:pt x="170" y="23"/>
                  <a:pt x="170" y="23"/>
                  <a:pt x="170" y="23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0" y="30"/>
                  <a:pt x="170" y="30"/>
                  <a:pt x="170" y="30"/>
                </a:cubicBezTo>
                <a:moveTo>
                  <a:pt x="185" y="30"/>
                </a:moveTo>
                <a:cubicBezTo>
                  <a:pt x="185" y="23"/>
                  <a:pt x="185" y="23"/>
                  <a:pt x="185" y="23"/>
                </a:cubicBezTo>
                <a:cubicBezTo>
                  <a:pt x="192" y="23"/>
                  <a:pt x="192" y="23"/>
                  <a:pt x="192" y="23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85" y="30"/>
                  <a:pt x="185" y="30"/>
                  <a:pt x="185" y="30"/>
                </a:cubicBezTo>
                <a:moveTo>
                  <a:pt x="199" y="30"/>
                </a:moveTo>
                <a:cubicBezTo>
                  <a:pt x="199" y="23"/>
                  <a:pt x="199" y="23"/>
                  <a:pt x="199" y="23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206" y="30"/>
                  <a:pt x="206" y="30"/>
                  <a:pt x="206" y="30"/>
                </a:cubicBezTo>
                <a:cubicBezTo>
                  <a:pt x="199" y="30"/>
                  <a:pt x="199" y="30"/>
                  <a:pt x="199" y="30"/>
                </a:cubicBezTo>
                <a:moveTo>
                  <a:pt x="214" y="30"/>
                </a:moveTo>
                <a:cubicBezTo>
                  <a:pt x="214" y="23"/>
                  <a:pt x="214" y="23"/>
                  <a:pt x="214" y="23"/>
                </a:cubicBezTo>
                <a:cubicBezTo>
                  <a:pt x="221" y="23"/>
                  <a:pt x="221" y="23"/>
                  <a:pt x="221" y="23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14" y="30"/>
                  <a:pt x="214" y="30"/>
                  <a:pt x="214" y="30"/>
                </a:cubicBezTo>
                <a:moveTo>
                  <a:pt x="229" y="30"/>
                </a:moveTo>
                <a:cubicBezTo>
                  <a:pt x="229" y="23"/>
                  <a:pt x="229" y="23"/>
                  <a:pt x="229" y="23"/>
                </a:cubicBezTo>
                <a:cubicBezTo>
                  <a:pt x="236" y="23"/>
                  <a:pt x="236" y="23"/>
                  <a:pt x="236" y="23"/>
                </a:cubicBezTo>
                <a:cubicBezTo>
                  <a:pt x="236" y="30"/>
                  <a:pt x="236" y="30"/>
                  <a:pt x="236" y="30"/>
                </a:cubicBezTo>
                <a:cubicBezTo>
                  <a:pt x="229" y="30"/>
                  <a:pt x="229" y="30"/>
                  <a:pt x="229" y="30"/>
                </a:cubicBezTo>
                <a:moveTo>
                  <a:pt x="244" y="30"/>
                </a:moveTo>
                <a:cubicBezTo>
                  <a:pt x="244" y="23"/>
                  <a:pt x="244" y="23"/>
                  <a:pt x="244" y="23"/>
                </a:cubicBezTo>
                <a:cubicBezTo>
                  <a:pt x="251" y="23"/>
                  <a:pt x="251" y="23"/>
                  <a:pt x="251" y="2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44" y="30"/>
                  <a:pt x="244" y="30"/>
                  <a:pt x="244" y="30"/>
                </a:cubicBezTo>
                <a:moveTo>
                  <a:pt x="258" y="30"/>
                </a:moveTo>
                <a:cubicBezTo>
                  <a:pt x="258" y="23"/>
                  <a:pt x="258" y="23"/>
                  <a:pt x="258" y="23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5" y="30"/>
                  <a:pt x="265" y="30"/>
                  <a:pt x="265" y="30"/>
                </a:cubicBezTo>
                <a:cubicBezTo>
                  <a:pt x="258" y="30"/>
                  <a:pt x="258" y="30"/>
                  <a:pt x="258" y="30"/>
                </a:cubicBezTo>
                <a:moveTo>
                  <a:pt x="273" y="30"/>
                </a:moveTo>
                <a:cubicBezTo>
                  <a:pt x="273" y="23"/>
                  <a:pt x="273" y="23"/>
                  <a:pt x="273" y="23"/>
                </a:cubicBezTo>
                <a:cubicBezTo>
                  <a:pt x="280" y="23"/>
                  <a:pt x="280" y="23"/>
                  <a:pt x="280" y="23"/>
                </a:cubicBezTo>
                <a:cubicBezTo>
                  <a:pt x="280" y="30"/>
                  <a:pt x="280" y="30"/>
                  <a:pt x="280" y="30"/>
                </a:cubicBezTo>
                <a:cubicBezTo>
                  <a:pt x="273" y="30"/>
                  <a:pt x="273" y="30"/>
                  <a:pt x="273" y="30"/>
                </a:cubicBezTo>
                <a:moveTo>
                  <a:pt x="155" y="15"/>
                </a:moveTo>
                <a:cubicBezTo>
                  <a:pt x="155" y="8"/>
                  <a:pt x="155" y="8"/>
                  <a:pt x="155" y="8"/>
                </a:cubicBezTo>
                <a:cubicBezTo>
                  <a:pt x="162" y="8"/>
                  <a:pt x="162" y="8"/>
                  <a:pt x="162" y="8"/>
                </a:cubicBezTo>
                <a:cubicBezTo>
                  <a:pt x="162" y="15"/>
                  <a:pt x="162" y="15"/>
                  <a:pt x="162" y="15"/>
                </a:cubicBezTo>
                <a:cubicBezTo>
                  <a:pt x="155" y="15"/>
                  <a:pt x="155" y="15"/>
                  <a:pt x="155" y="15"/>
                </a:cubicBezTo>
                <a:moveTo>
                  <a:pt x="170" y="15"/>
                </a:moveTo>
                <a:cubicBezTo>
                  <a:pt x="170" y="8"/>
                  <a:pt x="170" y="8"/>
                  <a:pt x="170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7" y="15"/>
                  <a:pt x="177" y="15"/>
                  <a:pt x="177" y="15"/>
                </a:cubicBezTo>
                <a:cubicBezTo>
                  <a:pt x="170" y="15"/>
                  <a:pt x="170" y="15"/>
                  <a:pt x="170" y="15"/>
                </a:cubicBezTo>
                <a:moveTo>
                  <a:pt x="185" y="15"/>
                </a:moveTo>
                <a:cubicBezTo>
                  <a:pt x="185" y="8"/>
                  <a:pt x="185" y="8"/>
                  <a:pt x="185" y="8"/>
                </a:cubicBezTo>
                <a:cubicBezTo>
                  <a:pt x="192" y="8"/>
                  <a:pt x="192" y="8"/>
                  <a:pt x="192" y="8"/>
                </a:cubicBezTo>
                <a:cubicBezTo>
                  <a:pt x="192" y="15"/>
                  <a:pt x="192" y="15"/>
                  <a:pt x="192" y="15"/>
                </a:cubicBezTo>
                <a:cubicBezTo>
                  <a:pt x="185" y="15"/>
                  <a:pt x="185" y="15"/>
                  <a:pt x="185" y="15"/>
                </a:cubicBezTo>
                <a:moveTo>
                  <a:pt x="199" y="15"/>
                </a:moveTo>
                <a:cubicBezTo>
                  <a:pt x="199" y="8"/>
                  <a:pt x="199" y="8"/>
                  <a:pt x="199" y="8"/>
                </a:cubicBezTo>
                <a:cubicBezTo>
                  <a:pt x="206" y="8"/>
                  <a:pt x="206" y="8"/>
                  <a:pt x="206" y="8"/>
                </a:cubicBezTo>
                <a:cubicBezTo>
                  <a:pt x="206" y="15"/>
                  <a:pt x="206" y="15"/>
                  <a:pt x="206" y="15"/>
                </a:cubicBezTo>
                <a:cubicBezTo>
                  <a:pt x="199" y="15"/>
                  <a:pt x="199" y="15"/>
                  <a:pt x="199" y="15"/>
                </a:cubicBezTo>
                <a:moveTo>
                  <a:pt x="214" y="15"/>
                </a:moveTo>
                <a:cubicBezTo>
                  <a:pt x="214" y="8"/>
                  <a:pt x="214" y="8"/>
                  <a:pt x="214" y="8"/>
                </a:cubicBezTo>
                <a:cubicBezTo>
                  <a:pt x="221" y="8"/>
                  <a:pt x="221" y="8"/>
                  <a:pt x="221" y="8"/>
                </a:cubicBezTo>
                <a:cubicBezTo>
                  <a:pt x="221" y="15"/>
                  <a:pt x="221" y="15"/>
                  <a:pt x="221" y="15"/>
                </a:cubicBezTo>
                <a:cubicBezTo>
                  <a:pt x="214" y="15"/>
                  <a:pt x="214" y="15"/>
                  <a:pt x="214" y="15"/>
                </a:cubicBezTo>
                <a:moveTo>
                  <a:pt x="229" y="15"/>
                </a:moveTo>
                <a:cubicBezTo>
                  <a:pt x="229" y="8"/>
                  <a:pt x="229" y="8"/>
                  <a:pt x="229" y="8"/>
                </a:cubicBezTo>
                <a:cubicBezTo>
                  <a:pt x="236" y="8"/>
                  <a:pt x="236" y="8"/>
                  <a:pt x="236" y="8"/>
                </a:cubicBezTo>
                <a:cubicBezTo>
                  <a:pt x="236" y="15"/>
                  <a:pt x="236" y="15"/>
                  <a:pt x="236" y="15"/>
                </a:cubicBezTo>
                <a:cubicBezTo>
                  <a:pt x="229" y="15"/>
                  <a:pt x="229" y="15"/>
                  <a:pt x="229" y="15"/>
                </a:cubicBezTo>
                <a:moveTo>
                  <a:pt x="196" y="0"/>
                </a:moveTo>
                <a:cubicBezTo>
                  <a:pt x="177" y="0"/>
                  <a:pt x="158" y="3"/>
                  <a:pt x="141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47" y="15"/>
                  <a:pt x="147" y="15"/>
                  <a:pt x="147" y="15"/>
                </a:cubicBezTo>
                <a:cubicBezTo>
                  <a:pt x="140" y="15"/>
                  <a:pt x="140" y="15"/>
                  <a:pt x="140" y="15"/>
                </a:cubicBezTo>
                <a:cubicBezTo>
                  <a:pt x="140" y="8"/>
                  <a:pt x="140" y="8"/>
                  <a:pt x="140" y="8"/>
                </a:cubicBezTo>
                <a:cubicBezTo>
                  <a:pt x="138" y="9"/>
                  <a:pt x="135" y="10"/>
                  <a:pt x="133" y="11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18" y="16"/>
                  <a:pt x="110" y="20"/>
                  <a:pt x="103" y="24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28"/>
                  <a:pt x="96" y="28"/>
                  <a:pt x="96" y="28"/>
                </a:cubicBezTo>
                <a:cubicBezTo>
                  <a:pt x="88" y="32"/>
                  <a:pt x="81" y="37"/>
                  <a:pt x="74" y="43"/>
                </a:cubicBezTo>
                <a:cubicBezTo>
                  <a:pt x="74" y="45"/>
                  <a:pt x="74" y="45"/>
                  <a:pt x="74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67" y="48"/>
                  <a:pt x="63" y="52"/>
                  <a:pt x="59" y="56"/>
                </a:cubicBezTo>
                <a:cubicBezTo>
                  <a:pt x="59" y="59"/>
                  <a:pt x="59" y="59"/>
                  <a:pt x="59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2" y="63"/>
                  <a:pt x="48" y="68"/>
                  <a:pt x="44" y="72"/>
                </a:cubicBezTo>
                <a:cubicBezTo>
                  <a:pt x="44" y="74"/>
                  <a:pt x="44" y="74"/>
                  <a:pt x="44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37" y="81"/>
                  <a:pt x="32" y="89"/>
                  <a:pt x="27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9" y="111"/>
                  <a:pt x="16" y="118"/>
                  <a:pt x="13" y="12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9" y="136"/>
                  <a:pt x="9" y="138"/>
                  <a:pt x="8" y="141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5" y="148"/>
                  <a:pt x="15" y="148"/>
                  <a:pt x="15" y="148"/>
                </a:cubicBezTo>
                <a:cubicBezTo>
                  <a:pt x="8" y="148"/>
                  <a:pt x="8" y="148"/>
                  <a:pt x="8" y="148"/>
                </a:cubicBezTo>
                <a:cubicBezTo>
                  <a:pt x="8" y="141"/>
                  <a:pt x="8" y="141"/>
                  <a:pt x="8" y="141"/>
                </a:cubicBezTo>
                <a:cubicBezTo>
                  <a:pt x="3" y="159"/>
                  <a:pt x="0" y="177"/>
                  <a:pt x="0" y="196"/>
                </a:cubicBezTo>
                <a:cubicBezTo>
                  <a:pt x="0" y="215"/>
                  <a:pt x="3" y="233"/>
                  <a:pt x="8" y="251"/>
                </a:cubicBezTo>
                <a:cubicBezTo>
                  <a:pt x="8" y="244"/>
                  <a:pt x="8" y="244"/>
                  <a:pt x="8" y="244"/>
                </a:cubicBezTo>
                <a:cubicBezTo>
                  <a:pt x="15" y="244"/>
                  <a:pt x="15" y="244"/>
                  <a:pt x="15" y="244"/>
                </a:cubicBezTo>
                <a:cubicBezTo>
                  <a:pt x="15" y="251"/>
                  <a:pt x="15" y="251"/>
                  <a:pt x="15" y="251"/>
                </a:cubicBezTo>
                <a:cubicBezTo>
                  <a:pt x="8" y="251"/>
                  <a:pt x="8" y="251"/>
                  <a:pt x="8" y="251"/>
                </a:cubicBezTo>
                <a:cubicBezTo>
                  <a:pt x="9" y="254"/>
                  <a:pt x="9" y="256"/>
                  <a:pt x="10" y="259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15" y="266"/>
                  <a:pt x="15" y="266"/>
                  <a:pt x="15" y="266"/>
                </a:cubicBezTo>
                <a:cubicBezTo>
                  <a:pt x="13" y="266"/>
                  <a:pt x="13" y="266"/>
                  <a:pt x="13" y="266"/>
                </a:cubicBezTo>
                <a:cubicBezTo>
                  <a:pt x="16" y="274"/>
                  <a:pt x="19" y="281"/>
                  <a:pt x="23" y="288"/>
                </a:cubicBezTo>
                <a:cubicBezTo>
                  <a:pt x="29" y="288"/>
                  <a:pt x="29" y="288"/>
                  <a:pt x="29" y="288"/>
                </a:cubicBezTo>
                <a:cubicBezTo>
                  <a:pt x="29" y="295"/>
                  <a:pt x="29" y="295"/>
                  <a:pt x="29" y="295"/>
                </a:cubicBezTo>
                <a:cubicBezTo>
                  <a:pt x="27" y="295"/>
                  <a:pt x="27" y="295"/>
                  <a:pt x="27" y="295"/>
                </a:cubicBezTo>
                <a:cubicBezTo>
                  <a:pt x="32" y="303"/>
                  <a:pt x="37" y="311"/>
                  <a:pt x="43" y="318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44" y="320"/>
                  <a:pt x="44" y="320"/>
                  <a:pt x="44" y="320"/>
                </a:cubicBezTo>
                <a:cubicBezTo>
                  <a:pt x="48" y="324"/>
                  <a:pt x="52" y="329"/>
                  <a:pt x="56" y="333"/>
                </a:cubicBezTo>
                <a:cubicBezTo>
                  <a:pt x="59" y="333"/>
                  <a:pt x="59" y="333"/>
                  <a:pt x="59" y="333"/>
                </a:cubicBezTo>
                <a:cubicBezTo>
                  <a:pt x="59" y="336"/>
                  <a:pt x="59" y="336"/>
                  <a:pt x="59" y="336"/>
                </a:cubicBezTo>
                <a:cubicBezTo>
                  <a:pt x="63" y="340"/>
                  <a:pt x="67" y="344"/>
                  <a:pt x="72" y="347"/>
                </a:cubicBezTo>
                <a:cubicBezTo>
                  <a:pt x="74" y="347"/>
                  <a:pt x="74" y="347"/>
                  <a:pt x="74" y="347"/>
                </a:cubicBezTo>
                <a:cubicBezTo>
                  <a:pt x="74" y="349"/>
                  <a:pt x="74" y="349"/>
                  <a:pt x="74" y="349"/>
                </a:cubicBezTo>
                <a:cubicBezTo>
                  <a:pt x="81" y="355"/>
                  <a:pt x="88" y="360"/>
                  <a:pt x="96" y="365"/>
                </a:cubicBezTo>
                <a:cubicBezTo>
                  <a:pt x="96" y="362"/>
                  <a:pt x="96" y="362"/>
                  <a:pt x="96" y="362"/>
                </a:cubicBezTo>
                <a:cubicBezTo>
                  <a:pt x="103" y="362"/>
                  <a:pt x="103" y="362"/>
                  <a:pt x="103" y="362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110" y="372"/>
                  <a:pt x="118" y="376"/>
                  <a:pt x="126" y="379"/>
                </a:cubicBezTo>
                <a:cubicBezTo>
                  <a:pt x="126" y="377"/>
                  <a:pt x="126" y="377"/>
                  <a:pt x="126" y="377"/>
                </a:cubicBezTo>
                <a:cubicBezTo>
                  <a:pt x="133" y="377"/>
                  <a:pt x="133" y="377"/>
                  <a:pt x="133" y="377"/>
                </a:cubicBezTo>
                <a:cubicBezTo>
                  <a:pt x="133" y="381"/>
                  <a:pt x="133" y="381"/>
                  <a:pt x="133" y="381"/>
                </a:cubicBezTo>
                <a:cubicBezTo>
                  <a:pt x="135" y="382"/>
                  <a:pt x="138" y="383"/>
                  <a:pt x="140" y="384"/>
                </a:cubicBezTo>
                <a:cubicBezTo>
                  <a:pt x="140" y="377"/>
                  <a:pt x="140" y="377"/>
                  <a:pt x="140" y="377"/>
                </a:cubicBezTo>
                <a:cubicBezTo>
                  <a:pt x="147" y="377"/>
                  <a:pt x="147" y="377"/>
                  <a:pt x="147" y="377"/>
                </a:cubicBezTo>
                <a:cubicBezTo>
                  <a:pt x="147" y="384"/>
                  <a:pt x="147" y="384"/>
                  <a:pt x="147" y="384"/>
                </a:cubicBezTo>
                <a:cubicBezTo>
                  <a:pt x="141" y="384"/>
                  <a:pt x="141" y="384"/>
                  <a:pt x="141" y="384"/>
                </a:cubicBezTo>
                <a:cubicBezTo>
                  <a:pt x="158" y="389"/>
                  <a:pt x="177" y="392"/>
                  <a:pt x="196" y="392"/>
                </a:cubicBezTo>
                <a:cubicBezTo>
                  <a:pt x="215" y="392"/>
                  <a:pt x="233" y="389"/>
                  <a:pt x="250" y="384"/>
                </a:cubicBezTo>
                <a:cubicBezTo>
                  <a:pt x="244" y="384"/>
                  <a:pt x="244" y="384"/>
                  <a:pt x="244" y="384"/>
                </a:cubicBezTo>
                <a:cubicBezTo>
                  <a:pt x="244" y="377"/>
                  <a:pt x="244" y="377"/>
                  <a:pt x="244" y="377"/>
                </a:cubicBezTo>
                <a:cubicBezTo>
                  <a:pt x="251" y="377"/>
                  <a:pt x="251" y="377"/>
                  <a:pt x="251" y="377"/>
                </a:cubicBezTo>
                <a:cubicBezTo>
                  <a:pt x="251" y="384"/>
                  <a:pt x="251" y="384"/>
                  <a:pt x="251" y="384"/>
                </a:cubicBezTo>
                <a:cubicBezTo>
                  <a:pt x="253" y="383"/>
                  <a:pt x="256" y="382"/>
                  <a:pt x="258" y="381"/>
                </a:cubicBezTo>
                <a:cubicBezTo>
                  <a:pt x="258" y="377"/>
                  <a:pt x="258" y="377"/>
                  <a:pt x="258" y="377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5" y="379"/>
                  <a:pt x="265" y="379"/>
                  <a:pt x="265" y="379"/>
                </a:cubicBezTo>
                <a:cubicBezTo>
                  <a:pt x="273" y="376"/>
                  <a:pt x="281" y="372"/>
                  <a:pt x="288" y="368"/>
                </a:cubicBezTo>
                <a:cubicBezTo>
                  <a:pt x="288" y="362"/>
                  <a:pt x="288" y="362"/>
                  <a:pt x="288" y="362"/>
                </a:cubicBezTo>
                <a:cubicBezTo>
                  <a:pt x="295" y="362"/>
                  <a:pt x="295" y="362"/>
                  <a:pt x="295" y="362"/>
                </a:cubicBezTo>
                <a:cubicBezTo>
                  <a:pt x="295" y="365"/>
                  <a:pt x="295" y="365"/>
                  <a:pt x="295" y="365"/>
                </a:cubicBezTo>
                <a:cubicBezTo>
                  <a:pt x="303" y="360"/>
                  <a:pt x="310" y="355"/>
                  <a:pt x="317" y="349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9" y="347"/>
                  <a:pt x="319" y="347"/>
                  <a:pt x="319" y="347"/>
                </a:cubicBezTo>
                <a:cubicBezTo>
                  <a:pt x="324" y="344"/>
                  <a:pt x="328" y="340"/>
                  <a:pt x="332" y="336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36" y="333"/>
                  <a:pt x="336" y="333"/>
                  <a:pt x="336" y="333"/>
                </a:cubicBezTo>
                <a:cubicBezTo>
                  <a:pt x="339" y="329"/>
                  <a:pt x="343" y="324"/>
                  <a:pt x="347" y="320"/>
                </a:cubicBezTo>
                <a:cubicBezTo>
                  <a:pt x="347" y="318"/>
                  <a:pt x="347" y="318"/>
                  <a:pt x="347" y="318"/>
                </a:cubicBezTo>
                <a:cubicBezTo>
                  <a:pt x="349" y="318"/>
                  <a:pt x="349" y="318"/>
                  <a:pt x="349" y="318"/>
                </a:cubicBezTo>
                <a:cubicBezTo>
                  <a:pt x="354" y="311"/>
                  <a:pt x="359" y="303"/>
                  <a:pt x="364" y="295"/>
                </a:cubicBezTo>
                <a:cubicBezTo>
                  <a:pt x="362" y="295"/>
                  <a:pt x="362" y="295"/>
                  <a:pt x="362" y="295"/>
                </a:cubicBezTo>
                <a:cubicBezTo>
                  <a:pt x="362" y="288"/>
                  <a:pt x="362" y="288"/>
                  <a:pt x="362" y="288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72" y="281"/>
                  <a:pt x="375" y="274"/>
                  <a:pt x="378" y="266"/>
                </a:cubicBezTo>
                <a:cubicBezTo>
                  <a:pt x="376" y="266"/>
                  <a:pt x="376" y="266"/>
                  <a:pt x="376" y="266"/>
                </a:cubicBezTo>
                <a:cubicBezTo>
                  <a:pt x="376" y="259"/>
                  <a:pt x="376" y="259"/>
                  <a:pt x="376" y="259"/>
                </a:cubicBezTo>
                <a:cubicBezTo>
                  <a:pt x="381" y="259"/>
                  <a:pt x="381" y="259"/>
                  <a:pt x="381" y="259"/>
                </a:cubicBezTo>
                <a:cubicBezTo>
                  <a:pt x="382" y="256"/>
                  <a:pt x="382" y="254"/>
                  <a:pt x="383" y="251"/>
                </a:cubicBezTo>
                <a:cubicBezTo>
                  <a:pt x="376" y="251"/>
                  <a:pt x="376" y="251"/>
                  <a:pt x="376" y="251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383" y="244"/>
                  <a:pt x="383" y="244"/>
                  <a:pt x="383" y="244"/>
                </a:cubicBezTo>
                <a:cubicBezTo>
                  <a:pt x="383" y="251"/>
                  <a:pt x="383" y="251"/>
                  <a:pt x="383" y="251"/>
                </a:cubicBezTo>
                <a:cubicBezTo>
                  <a:pt x="388" y="233"/>
                  <a:pt x="391" y="215"/>
                  <a:pt x="391" y="196"/>
                </a:cubicBezTo>
                <a:cubicBezTo>
                  <a:pt x="391" y="177"/>
                  <a:pt x="388" y="159"/>
                  <a:pt x="383" y="141"/>
                </a:cubicBezTo>
                <a:cubicBezTo>
                  <a:pt x="383" y="148"/>
                  <a:pt x="383" y="148"/>
                  <a:pt x="383" y="148"/>
                </a:cubicBezTo>
                <a:cubicBezTo>
                  <a:pt x="376" y="148"/>
                  <a:pt x="376" y="148"/>
                  <a:pt x="376" y="148"/>
                </a:cubicBezTo>
                <a:cubicBezTo>
                  <a:pt x="376" y="141"/>
                  <a:pt x="376" y="141"/>
                  <a:pt x="376" y="141"/>
                </a:cubicBezTo>
                <a:cubicBezTo>
                  <a:pt x="383" y="141"/>
                  <a:pt x="383" y="141"/>
                  <a:pt x="383" y="141"/>
                </a:cubicBezTo>
                <a:cubicBezTo>
                  <a:pt x="382" y="138"/>
                  <a:pt x="382" y="136"/>
                  <a:pt x="381" y="133"/>
                </a:cubicBezTo>
                <a:cubicBezTo>
                  <a:pt x="376" y="133"/>
                  <a:pt x="376" y="133"/>
                  <a:pt x="376" y="133"/>
                </a:cubicBezTo>
                <a:cubicBezTo>
                  <a:pt x="376" y="126"/>
                  <a:pt x="376" y="126"/>
                  <a:pt x="376" y="126"/>
                </a:cubicBezTo>
                <a:cubicBezTo>
                  <a:pt x="378" y="126"/>
                  <a:pt x="378" y="126"/>
                  <a:pt x="378" y="126"/>
                </a:cubicBezTo>
                <a:cubicBezTo>
                  <a:pt x="375" y="118"/>
                  <a:pt x="372" y="111"/>
                  <a:pt x="368" y="104"/>
                </a:cubicBezTo>
                <a:cubicBezTo>
                  <a:pt x="362" y="104"/>
                  <a:pt x="362" y="104"/>
                  <a:pt x="362" y="104"/>
                </a:cubicBezTo>
                <a:cubicBezTo>
                  <a:pt x="362" y="97"/>
                  <a:pt x="362" y="97"/>
                  <a:pt x="362" y="97"/>
                </a:cubicBezTo>
                <a:cubicBezTo>
                  <a:pt x="364" y="97"/>
                  <a:pt x="364" y="97"/>
                  <a:pt x="364" y="97"/>
                </a:cubicBezTo>
                <a:cubicBezTo>
                  <a:pt x="359" y="89"/>
                  <a:pt x="354" y="81"/>
                  <a:pt x="349" y="74"/>
                </a:cubicBezTo>
                <a:cubicBezTo>
                  <a:pt x="347" y="74"/>
                  <a:pt x="347" y="74"/>
                  <a:pt x="347" y="74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3" y="68"/>
                  <a:pt x="339" y="63"/>
                  <a:pt x="336" y="59"/>
                </a:cubicBezTo>
                <a:cubicBezTo>
                  <a:pt x="332" y="59"/>
                  <a:pt x="332" y="59"/>
                  <a:pt x="332" y="59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28" y="52"/>
                  <a:pt x="324" y="48"/>
                  <a:pt x="319" y="45"/>
                </a:cubicBezTo>
                <a:cubicBezTo>
                  <a:pt x="317" y="45"/>
                  <a:pt x="317" y="45"/>
                  <a:pt x="317" y="45"/>
                </a:cubicBezTo>
                <a:cubicBezTo>
                  <a:pt x="317" y="43"/>
                  <a:pt x="317" y="43"/>
                  <a:pt x="317" y="43"/>
                </a:cubicBezTo>
                <a:cubicBezTo>
                  <a:pt x="310" y="37"/>
                  <a:pt x="303" y="32"/>
                  <a:pt x="295" y="28"/>
                </a:cubicBezTo>
                <a:cubicBezTo>
                  <a:pt x="295" y="30"/>
                  <a:pt x="295" y="30"/>
                  <a:pt x="295" y="30"/>
                </a:cubicBezTo>
                <a:cubicBezTo>
                  <a:pt x="288" y="30"/>
                  <a:pt x="288" y="30"/>
                  <a:pt x="288" y="30"/>
                </a:cubicBezTo>
                <a:cubicBezTo>
                  <a:pt x="288" y="24"/>
                  <a:pt x="288" y="24"/>
                  <a:pt x="288" y="24"/>
                </a:cubicBezTo>
                <a:cubicBezTo>
                  <a:pt x="281" y="20"/>
                  <a:pt x="273" y="16"/>
                  <a:pt x="265" y="13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58" y="15"/>
                  <a:pt x="258" y="15"/>
                  <a:pt x="258" y="15"/>
                </a:cubicBezTo>
                <a:cubicBezTo>
                  <a:pt x="258" y="11"/>
                  <a:pt x="258" y="11"/>
                  <a:pt x="258" y="11"/>
                </a:cubicBezTo>
                <a:cubicBezTo>
                  <a:pt x="256" y="10"/>
                  <a:pt x="253" y="9"/>
                  <a:pt x="251" y="8"/>
                </a:cubicBezTo>
                <a:cubicBezTo>
                  <a:pt x="251" y="15"/>
                  <a:pt x="251" y="15"/>
                  <a:pt x="251" y="15"/>
                </a:cubicBezTo>
                <a:cubicBezTo>
                  <a:pt x="244" y="15"/>
                  <a:pt x="244" y="15"/>
                  <a:pt x="244" y="15"/>
                </a:cubicBezTo>
                <a:cubicBezTo>
                  <a:pt x="244" y="8"/>
                  <a:pt x="244" y="8"/>
                  <a:pt x="244" y="8"/>
                </a:cubicBezTo>
                <a:cubicBezTo>
                  <a:pt x="250" y="8"/>
                  <a:pt x="250" y="8"/>
                  <a:pt x="250" y="8"/>
                </a:cubicBezTo>
                <a:cubicBezTo>
                  <a:pt x="233" y="3"/>
                  <a:pt x="214" y="0"/>
                  <a:pt x="196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0" name="îśľïḍé"/>
          <p:cNvSpPr/>
          <p:nvPr/>
        </p:nvSpPr>
        <p:spPr bwMode="auto">
          <a:xfrm>
            <a:off x="2646101" y="4141804"/>
            <a:ext cx="680727" cy="26992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1" name="ïṣľíḋè"/>
          <p:cNvSpPr/>
          <p:nvPr/>
        </p:nvSpPr>
        <p:spPr bwMode="auto">
          <a:xfrm>
            <a:off x="2646101" y="4141804"/>
            <a:ext cx="680727" cy="2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2" name="iṡļíďè"/>
          <p:cNvSpPr/>
          <p:nvPr/>
        </p:nvSpPr>
        <p:spPr bwMode="auto">
          <a:xfrm>
            <a:off x="2559410" y="4411730"/>
            <a:ext cx="856080" cy="70930"/>
          </a:xfrm>
          <a:custGeom>
            <a:avLst/>
            <a:gdLst>
              <a:gd name="T0" fmla="*/ 869 w 869"/>
              <a:gd name="T1" fmla="*/ 0 h 72"/>
              <a:gd name="T2" fmla="*/ 779 w 869"/>
              <a:gd name="T3" fmla="*/ 0 h 72"/>
              <a:gd name="T4" fmla="*/ 88 w 869"/>
              <a:gd name="T5" fmla="*/ 0 h 72"/>
              <a:gd name="T6" fmla="*/ 0 w 869"/>
              <a:gd name="T7" fmla="*/ 0 h 72"/>
              <a:gd name="T8" fmla="*/ 0 w 869"/>
              <a:gd name="T9" fmla="*/ 72 h 72"/>
              <a:gd name="T10" fmla="*/ 869 w 869"/>
              <a:gd name="T11" fmla="*/ 72 h 72"/>
              <a:gd name="T12" fmla="*/ 869 w 869"/>
              <a:gd name="T1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9" h="72">
                <a:moveTo>
                  <a:pt x="869" y="0"/>
                </a:moveTo>
                <a:lnTo>
                  <a:pt x="779" y="0"/>
                </a:lnTo>
                <a:lnTo>
                  <a:pt x="88" y="0"/>
                </a:lnTo>
                <a:lnTo>
                  <a:pt x="0" y="0"/>
                </a:lnTo>
                <a:lnTo>
                  <a:pt x="0" y="72"/>
                </a:lnTo>
                <a:lnTo>
                  <a:pt x="869" y="72"/>
                </a:lnTo>
                <a:lnTo>
                  <a:pt x="86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3" name="îS1ídé"/>
          <p:cNvSpPr/>
          <p:nvPr/>
        </p:nvSpPr>
        <p:spPr bwMode="auto">
          <a:xfrm>
            <a:off x="2559410" y="4411730"/>
            <a:ext cx="856080" cy="70930"/>
          </a:xfrm>
          <a:custGeom>
            <a:avLst/>
            <a:gdLst>
              <a:gd name="T0" fmla="*/ 869 w 869"/>
              <a:gd name="T1" fmla="*/ 0 h 72"/>
              <a:gd name="T2" fmla="*/ 779 w 869"/>
              <a:gd name="T3" fmla="*/ 0 h 72"/>
              <a:gd name="T4" fmla="*/ 88 w 869"/>
              <a:gd name="T5" fmla="*/ 0 h 72"/>
              <a:gd name="T6" fmla="*/ 0 w 869"/>
              <a:gd name="T7" fmla="*/ 0 h 72"/>
              <a:gd name="T8" fmla="*/ 0 w 869"/>
              <a:gd name="T9" fmla="*/ 72 h 72"/>
              <a:gd name="T10" fmla="*/ 869 w 869"/>
              <a:gd name="T11" fmla="*/ 72 h 72"/>
              <a:gd name="T12" fmla="*/ 869 w 869"/>
              <a:gd name="T1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9" h="72">
                <a:moveTo>
                  <a:pt x="869" y="0"/>
                </a:moveTo>
                <a:lnTo>
                  <a:pt x="779" y="0"/>
                </a:lnTo>
                <a:lnTo>
                  <a:pt x="88" y="0"/>
                </a:lnTo>
                <a:lnTo>
                  <a:pt x="0" y="0"/>
                </a:lnTo>
                <a:lnTo>
                  <a:pt x="0" y="72"/>
                </a:lnTo>
                <a:lnTo>
                  <a:pt x="869" y="72"/>
                </a:lnTo>
                <a:lnTo>
                  <a:pt x="86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4" name="ïšḻiḍè"/>
          <p:cNvSpPr/>
          <p:nvPr/>
        </p:nvSpPr>
        <p:spPr bwMode="auto">
          <a:xfrm>
            <a:off x="1817605" y="4061023"/>
            <a:ext cx="2340675" cy="80781"/>
          </a:xfrm>
          <a:custGeom>
            <a:avLst/>
            <a:gdLst>
              <a:gd name="T0" fmla="*/ 1613 w 1732"/>
              <a:gd name="T1" fmla="*/ 60 h 60"/>
              <a:gd name="T2" fmla="*/ 1613 w 1732"/>
              <a:gd name="T3" fmla="*/ 40 h 60"/>
              <a:gd name="T4" fmla="*/ 1622 w 1732"/>
              <a:gd name="T5" fmla="*/ 40 h 60"/>
              <a:gd name="T6" fmla="*/ 1622 w 1732"/>
              <a:gd name="T7" fmla="*/ 60 h 60"/>
              <a:gd name="T8" fmla="*/ 1613 w 1732"/>
              <a:gd name="T9" fmla="*/ 60 h 60"/>
              <a:gd name="T10" fmla="*/ 1631 w 1732"/>
              <a:gd name="T11" fmla="*/ 60 h 60"/>
              <a:gd name="T12" fmla="*/ 1631 w 1732"/>
              <a:gd name="T13" fmla="*/ 40 h 60"/>
              <a:gd name="T14" fmla="*/ 1640 w 1732"/>
              <a:gd name="T15" fmla="*/ 40 h 60"/>
              <a:gd name="T16" fmla="*/ 1640 w 1732"/>
              <a:gd name="T17" fmla="*/ 60 h 60"/>
              <a:gd name="T18" fmla="*/ 1631 w 1732"/>
              <a:gd name="T19" fmla="*/ 60 h 60"/>
              <a:gd name="T20" fmla="*/ 1649 w 1732"/>
              <a:gd name="T21" fmla="*/ 60 h 60"/>
              <a:gd name="T22" fmla="*/ 1649 w 1732"/>
              <a:gd name="T23" fmla="*/ 40 h 60"/>
              <a:gd name="T24" fmla="*/ 1658 w 1732"/>
              <a:gd name="T25" fmla="*/ 40 h 60"/>
              <a:gd name="T26" fmla="*/ 1658 w 1732"/>
              <a:gd name="T27" fmla="*/ 60 h 60"/>
              <a:gd name="T28" fmla="*/ 1649 w 1732"/>
              <a:gd name="T29" fmla="*/ 60 h 60"/>
              <a:gd name="T30" fmla="*/ 1666 w 1732"/>
              <a:gd name="T31" fmla="*/ 60 h 60"/>
              <a:gd name="T32" fmla="*/ 1666 w 1732"/>
              <a:gd name="T33" fmla="*/ 40 h 60"/>
              <a:gd name="T34" fmla="*/ 1676 w 1732"/>
              <a:gd name="T35" fmla="*/ 40 h 60"/>
              <a:gd name="T36" fmla="*/ 1676 w 1732"/>
              <a:gd name="T37" fmla="*/ 60 h 60"/>
              <a:gd name="T38" fmla="*/ 1666 w 1732"/>
              <a:gd name="T39" fmla="*/ 60 h 60"/>
              <a:gd name="T40" fmla="*/ 1732 w 1732"/>
              <a:gd name="T41" fmla="*/ 0 h 60"/>
              <a:gd name="T42" fmla="*/ 1681 w 1732"/>
              <a:gd name="T43" fmla="*/ 0 h 60"/>
              <a:gd name="T44" fmla="*/ 1640 w 1732"/>
              <a:gd name="T45" fmla="*/ 20 h 60"/>
              <a:gd name="T46" fmla="*/ 10 w 1732"/>
              <a:gd name="T47" fmla="*/ 20 h 60"/>
              <a:gd name="T48" fmla="*/ 0 w 1732"/>
              <a:gd name="T49" fmla="*/ 19 h 60"/>
              <a:gd name="T50" fmla="*/ 50 w 1732"/>
              <a:gd name="T51" fmla="*/ 60 h 60"/>
              <a:gd name="T52" fmla="*/ 613 w 1732"/>
              <a:gd name="T53" fmla="*/ 60 h 60"/>
              <a:gd name="T54" fmla="*/ 1117 w 1732"/>
              <a:gd name="T55" fmla="*/ 60 h 60"/>
              <a:gd name="T56" fmla="*/ 1680 w 1732"/>
              <a:gd name="T57" fmla="*/ 60 h 60"/>
              <a:gd name="T58" fmla="*/ 1732 w 1732"/>
              <a:gd name="T59" fmla="*/ 9 h 60"/>
              <a:gd name="T60" fmla="*/ 1732 w 1732"/>
              <a:gd name="T6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32" h="60">
                <a:moveTo>
                  <a:pt x="1613" y="60"/>
                </a:moveTo>
                <a:cubicBezTo>
                  <a:pt x="1613" y="40"/>
                  <a:pt x="1613" y="40"/>
                  <a:pt x="1613" y="40"/>
                </a:cubicBezTo>
                <a:cubicBezTo>
                  <a:pt x="1622" y="40"/>
                  <a:pt x="1622" y="40"/>
                  <a:pt x="1622" y="40"/>
                </a:cubicBezTo>
                <a:cubicBezTo>
                  <a:pt x="1622" y="60"/>
                  <a:pt x="1622" y="60"/>
                  <a:pt x="1622" y="60"/>
                </a:cubicBezTo>
                <a:cubicBezTo>
                  <a:pt x="1613" y="60"/>
                  <a:pt x="1613" y="60"/>
                  <a:pt x="1613" y="60"/>
                </a:cubicBezTo>
                <a:moveTo>
                  <a:pt x="1631" y="60"/>
                </a:moveTo>
                <a:cubicBezTo>
                  <a:pt x="1631" y="40"/>
                  <a:pt x="1631" y="40"/>
                  <a:pt x="1631" y="40"/>
                </a:cubicBezTo>
                <a:cubicBezTo>
                  <a:pt x="1640" y="40"/>
                  <a:pt x="1640" y="40"/>
                  <a:pt x="1640" y="40"/>
                </a:cubicBezTo>
                <a:cubicBezTo>
                  <a:pt x="1640" y="60"/>
                  <a:pt x="1640" y="60"/>
                  <a:pt x="1640" y="60"/>
                </a:cubicBezTo>
                <a:cubicBezTo>
                  <a:pt x="1631" y="60"/>
                  <a:pt x="1631" y="60"/>
                  <a:pt x="1631" y="60"/>
                </a:cubicBezTo>
                <a:moveTo>
                  <a:pt x="1649" y="60"/>
                </a:moveTo>
                <a:cubicBezTo>
                  <a:pt x="1649" y="40"/>
                  <a:pt x="1649" y="40"/>
                  <a:pt x="1649" y="40"/>
                </a:cubicBezTo>
                <a:cubicBezTo>
                  <a:pt x="1658" y="40"/>
                  <a:pt x="1658" y="40"/>
                  <a:pt x="1658" y="40"/>
                </a:cubicBezTo>
                <a:cubicBezTo>
                  <a:pt x="1658" y="60"/>
                  <a:pt x="1658" y="60"/>
                  <a:pt x="1658" y="60"/>
                </a:cubicBezTo>
                <a:cubicBezTo>
                  <a:pt x="1649" y="60"/>
                  <a:pt x="1649" y="60"/>
                  <a:pt x="1649" y="60"/>
                </a:cubicBezTo>
                <a:moveTo>
                  <a:pt x="1666" y="60"/>
                </a:moveTo>
                <a:cubicBezTo>
                  <a:pt x="1666" y="40"/>
                  <a:pt x="1666" y="40"/>
                  <a:pt x="1666" y="40"/>
                </a:cubicBezTo>
                <a:cubicBezTo>
                  <a:pt x="1676" y="40"/>
                  <a:pt x="1676" y="40"/>
                  <a:pt x="1676" y="40"/>
                </a:cubicBezTo>
                <a:cubicBezTo>
                  <a:pt x="1676" y="60"/>
                  <a:pt x="1676" y="60"/>
                  <a:pt x="1676" y="60"/>
                </a:cubicBezTo>
                <a:cubicBezTo>
                  <a:pt x="1666" y="60"/>
                  <a:pt x="1666" y="60"/>
                  <a:pt x="1666" y="60"/>
                </a:cubicBezTo>
                <a:moveTo>
                  <a:pt x="1732" y="0"/>
                </a:moveTo>
                <a:cubicBezTo>
                  <a:pt x="1681" y="0"/>
                  <a:pt x="1681" y="0"/>
                  <a:pt x="1681" y="0"/>
                </a:cubicBezTo>
                <a:cubicBezTo>
                  <a:pt x="1672" y="12"/>
                  <a:pt x="1657" y="20"/>
                  <a:pt x="164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7" y="20"/>
                  <a:pt x="3" y="20"/>
                  <a:pt x="0" y="19"/>
                </a:cubicBezTo>
                <a:cubicBezTo>
                  <a:pt x="5" y="43"/>
                  <a:pt x="25" y="60"/>
                  <a:pt x="50" y="60"/>
                </a:cubicBezTo>
                <a:cubicBezTo>
                  <a:pt x="613" y="60"/>
                  <a:pt x="613" y="60"/>
                  <a:pt x="613" y="60"/>
                </a:cubicBezTo>
                <a:cubicBezTo>
                  <a:pt x="1117" y="60"/>
                  <a:pt x="1117" y="60"/>
                  <a:pt x="1117" y="60"/>
                </a:cubicBezTo>
                <a:cubicBezTo>
                  <a:pt x="1680" y="60"/>
                  <a:pt x="1680" y="60"/>
                  <a:pt x="1680" y="60"/>
                </a:cubicBezTo>
                <a:cubicBezTo>
                  <a:pt x="1709" y="60"/>
                  <a:pt x="1732" y="37"/>
                  <a:pt x="1732" y="9"/>
                </a:cubicBezTo>
                <a:cubicBezTo>
                  <a:pt x="1732" y="0"/>
                  <a:pt x="1732" y="0"/>
                  <a:pt x="1732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5" name="ïsḷíḋe"/>
          <p:cNvSpPr/>
          <p:nvPr/>
        </p:nvSpPr>
        <p:spPr bwMode="auto">
          <a:xfrm>
            <a:off x="4089321" y="2577412"/>
            <a:ext cx="68959" cy="1483611"/>
          </a:xfrm>
          <a:custGeom>
            <a:avLst/>
            <a:gdLst>
              <a:gd name="T0" fmla="*/ 10 w 51"/>
              <a:gd name="T1" fmla="*/ 0 h 1099"/>
              <a:gd name="T2" fmla="*/ 11 w 51"/>
              <a:gd name="T3" fmla="*/ 10 h 1099"/>
              <a:gd name="T4" fmla="*/ 11 w 51"/>
              <a:gd name="T5" fmla="*/ 1059 h 1099"/>
              <a:gd name="T6" fmla="*/ 11 w 51"/>
              <a:gd name="T7" fmla="*/ 1068 h 1099"/>
              <a:gd name="T8" fmla="*/ 0 w 51"/>
              <a:gd name="T9" fmla="*/ 1099 h 1099"/>
              <a:gd name="T10" fmla="*/ 51 w 51"/>
              <a:gd name="T11" fmla="*/ 1099 h 1099"/>
              <a:gd name="T12" fmla="*/ 51 w 51"/>
              <a:gd name="T13" fmla="*/ 50 h 1099"/>
              <a:gd name="T14" fmla="*/ 10 w 51"/>
              <a:gd name="T15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099">
                <a:moveTo>
                  <a:pt x="10" y="0"/>
                </a:moveTo>
                <a:cubicBezTo>
                  <a:pt x="11" y="3"/>
                  <a:pt x="11" y="7"/>
                  <a:pt x="11" y="10"/>
                </a:cubicBezTo>
                <a:cubicBezTo>
                  <a:pt x="11" y="1059"/>
                  <a:pt x="11" y="1059"/>
                  <a:pt x="11" y="1059"/>
                </a:cubicBezTo>
                <a:cubicBezTo>
                  <a:pt x="11" y="1068"/>
                  <a:pt x="11" y="1068"/>
                  <a:pt x="11" y="1068"/>
                </a:cubicBezTo>
                <a:cubicBezTo>
                  <a:pt x="11" y="1079"/>
                  <a:pt x="7" y="1090"/>
                  <a:pt x="0" y="1099"/>
                </a:cubicBezTo>
                <a:cubicBezTo>
                  <a:pt x="51" y="1099"/>
                  <a:pt x="51" y="1099"/>
                  <a:pt x="51" y="1099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25"/>
                  <a:pt x="33" y="5"/>
                  <a:pt x="10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6" name="í$lïḋè"/>
          <p:cNvSpPr/>
          <p:nvPr/>
        </p:nvSpPr>
        <p:spPr bwMode="auto">
          <a:xfrm>
            <a:off x="4069618" y="4115205"/>
            <a:ext cx="12807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7" name="îṣļíḓe"/>
          <p:cNvSpPr/>
          <p:nvPr/>
        </p:nvSpPr>
        <p:spPr bwMode="auto">
          <a:xfrm>
            <a:off x="4069618" y="4115205"/>
            <a:ext cx="12807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8" name="iṧḻïḍe"/>
          <p:cNvSpPr/>
          <p:nvPr/>
        </p:nvSpPr>
        <p:spPr bwMode="auto">
          <a:xfrm>
            <a:off x="4045975" y="4115205"/>
            <a:ext cx="12807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9" name="iślïdé"/>
          <p:cNvSpPr/>
          <p:nvPr/>
        </p:nvSpPr>
        <p:spPr bwMode="auto">
          <a:xfrm>
            <a:off x="4045975" y="4115205"/>
            <a:ext cx="12807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0" name="ïŝliḑe"/>
          <p:cNvSpPr/>
          <p:nvPr/>
        </p:nvSpPr>
        <p:spPr bwMode="auto">
          <a:xfrm>
            <a:off x="4021347" y="4115205"/>
            <a:ext cx="12807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1" name="ïŝ1íďé"/>
          <p:cNvSpPr/>
          <p:nvPr/>
        </p:nvSpPr>
        <p:spPr bwMode="auto">
          <a:xfrm>
            <a:off x="4021347" y="4115205"/>
            <a:ext cx="12807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2" name="išḻîďè"/>
          <p:cNvSpPr/>
          <p:nvPr/>
        </p:nvSpPr>
        <p:spPr bwMode="auto">
          <a:xfrm>
            <a:off x="3997703" y="4115205"/>
            <a:ext cx="11822" cy="26599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3" name="ïṩ1ïdé"/>
          <p:cNvSpPr/>
          <p:nvPr/>
        </p:nvSpPr>
        <p:spPr bwMode="auto">
          <a:xfrm>
            <a:off x="3997703" y="4115205"/>
            <a:ext cx="11822" cy="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4" name="íSḷîḍê"/>
          <p:cNvSpPr/>
          <p:nvPr/>
        </p:nvSpPr>
        <p:spPr bwMode="auto">
          <a:xfrm>
            <a:off x="3994748" y="2110459"/>
            <a:ext cx="517195" cy="463998"/>
          </a:xfrm>
          <a:custGeom>
            <a:avLst/>
            <a:gdLst>
              <a:gd name="T0" fmla="*/ 339 w 383"/>
              <a:gd name="T1" fmla="*/ 0 h 344"/>
              <a:gd name="T2" fmla="*/ 212 w 383"/>
              <a:gd name="T3" fmla="*/ 264 h 344"/>
              <a:gd name="T4" fmla="*/ 66 w 383"/>
              <a:gd name="T5" fmla="*/ 128 h 344"/>
              <a:gd name="T6" fmla="*/ 0 w 383"/>
              <a:gd name="T7" fmla="*/ 305 h 344"/>
              <a:gd name="T8" fmla="*/ 29 w 383"/>
              <a:gd name="T9" fmla="*/ 305 h 344"/>
              <a:gd name="T10" fmla="*/ 50 w 383"/>
              <a:gd name="T11" fmla="*/ 309 h 344"/>
              <a:gd name="T12" fmla="*/ 86 w 383"/>
              <a:gd name="T13" fmla="*/ 212 h 344"/>
              <a:gd name="T14" fmla="*/ 227 w 383"/>
              <a:gd name="T15" fmla="*/ 344 h 344"/>
              <a:gd name="T16" fmla="*/ 383 w 383"/>
              <a:gd name="T17" fmla="*/ 21 h 344"/>
              <a:gd name="T18" fmla="*/ 339 w 383"/>
              <a:gd name="T1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3" h="344">
                <a:moveTo>
                  <a:pt x="339" y="0"/>
                </a:moveTo>
                <a:cubicBezTo>
                  <a:pt x="212" y="264"/>
                  <a:pt x="212" y="264"/>
                  <a:pt x="212" y="264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0" y="305"/>
                  <a:pt x="0" y="305"/>
                  <a:pt x="0" y="305"/>
                </a:cubicBezTo>
                <a:cubicBezTo>
                  <a:pt x="29" y="305"/>
                  <a:pt x="29" y="305"/>
                  <a:pt x="29" y="305"/>
                </a:cubicBezTo>
                <a:cubicBezTo>
                  <a:pt x="37" y="305"/>
                  <a:pt x="44" y="306"/>
                  <a:pt x="50" y="309"/>
                </a:cubicBezTo>
                <a:cubicBezTo>
                  <a:pt x="86" y="212"/>
                  <a:pt x="86" y="212"/>
                  <a:pt x="86" y="212"/>
                </a:cubicBezTo>
                <a:cubicBezTo>
                  <a:pt x="227" y="344"/>
                  <a:pt x="227" y="344"/>
                  <a:pt x="227" y="344"/>
                </a:cubicBezTo>
                <a:cubicBezTo>
                  <a:pt x="383" y="21"/>
                  <a:pt x="383" y="21"/>
                  <a:pt x="383" y="21"/>
                </a:cubicBezTo>
                <a:cubicBezTo>
                  <a:pt x="339" y="0"/>
                  <a:pt x="339" y="0"/>
                  <a:pt x="339" y="0"/>
                </a:cubicBezTo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5" name="ïṩ1îdè"/>
          <p:cNvSpPr/>
          <p:nvPr/>
        </p:nvSpPr>
        <p:spPr bwMode="auto">
          <a:xfrm>
            <a:off x="4394712" y="1972540"/>
            <a:ext cx="175354" cy="193086"/>
          </a:xfrm>
          <a:custGeom>
            <a:avLst/>
            <a:gdLst>
              <a:gd name="T0" fmla="*/ 163 w 178"/>
              <a:gd name="T1" fmla="*/ 0 h 196"/>
              <a:gd name="T2" fmla="*/ 0 w 178"/>
              <a:gd name="T3" fmla="*/ 111 h 196"/>
              <a:gd name="T4" fmla="*/ 59 w 178"/>
              <a:gd name="T5" fmla="*/ 140 h 196"/>
              <a:gd name="T6" fmla="*/ 119 w 178"/>
              <a:gd name="T7" fmla="*/ 168 h 196"/>
              <a:gd name="T8" fmla="*/ 178 w 178"/>
              <a:gd name="T9" fmla="*/ 196 h 196"/>
              <a:gd name="T10" fmla="*/ 163 w 178"/>
              <a:gd name="T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196">
                <a:moveTo>
                  <a:pt x="163" y="0"/>
                </a:moveTo>
                <a:lnTo>
                  <a:pt x="0" y="111"/>
                </a:lnTo>
                <a:lnTo>
                  <a:pt x="59" y="140"/>
                </a:lnTo>
                <a:lnTo>
                  <a:pt x="119" y="168"/>
                </a:lnTo>
                <a:lnTo>
                  <a:pt x="178" y="196"/>
                </a:lnTo>
                <a:lnTo>
                  <a:pt x="16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6" name="iś1íḑe"/>
          <p:cNvSpPr/>
          <p:nvPr/>
        </p:nvSpPr>
        <p:spPr bwMode="auto">
          <a:xfrm>
            <a:off x="4394712" y="1972540"/>
            <a:ext cx="175354" cy="193086"/>
          </a:xfrm>
          <a:custGeom>
            <a:avLst/>
            <a:gdLst>
              <a:gd name="T0" fmla="*/ 163 w 178"/>
              <a:gd name="T1" fmla="*/ 0 h 196"/>
              <a:gd name="T2" fmla="*/ 0 w 178"/>
              <a:gd name="T3" fmla="*/ 111 h 196"/>
              <a:gd name="T4" fmla="*/ 59 w 178"/>
              <a:gd name="T5" fmla="*/ 140 h 196"/>
              <a:gd name="T6" fmla="*/ 119 w 178"/>
              <a:gd name="T7" fmla="*/ 168 h 196"/>
              <a:gd name="T8" fmla="*/ 178 w 178"/>
              <a:gd name="T9" fmla="*/ 196 h 196"/>
              <a:gd name="T10" fmla="*/ 163 w 178"/>
              <a:gd name="T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196">
                <a:moveTo>
                  <a:pt x="163" y="0"/>
                </a:moveTo>
                <a:lnTo>
                  <a:pt x="0" y="111"/>
                </a:lnTo>
                <a:lnTo>
                  <a:pt x="59" y="140"/>
                </a:lnTo>
                <a:lnTo>
                  <a:pt x="119" y="168"/>
                </a:lnTo>
                <a:lnTo>
                  <a:pt x="178" y="196"/>
                </a:lnTo>
                <a:lnTo>
                  <a:pt x="16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7" name="ïṣḻiḓé"/>
          <p:cNvSpPr/>
          <p:nvPr/>
        </p:nvSpPr>
        <p:spPr bwMode="auto">
          <a:xfrm>
            <a:off x="1801843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8" name="íṡľïďé"/>
          <p:cNvSpPr/>
          <p:nvPr/>
        </p:nvSpPr>
        <p:spPr bwMode="auto">
          <a:xfrm>
            <a:off x="1872772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9" name="íşḷîďè"/>
          <p:cNvSpPr/>
          <p:nvPr/>
        </p:nvSpPr>
        <p:spPr bwMode="auto">
          <a:xfrm>
            <a:off x="1944687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0" name="í$liḓè"/>
          <p:cNvSpPr/>
          <p:nvPr/>
        </p:nvSpPr>
        <p:spPr bwMode="auto">
          <a:xfrm>
            <a:off x="2014631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1" name="îśḻíḑé"/>
          <p:cNvSpPr/>
          <p:nvPr/>
        </p:nvSpPr>
        <p:spPr bwMode="auto">
          <a:xfrm>
            <a:off x="2086546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2" name="íṩḻiďè"/>
          <p:cNvSpPr/>
          <p:nvPr/>
        </p:nvSpPr>
        <p:spPr bwMode="auto">
          <a:xfrm>
            <a:off x="2158461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3" name="ïsliḍe"/>
          <p:cNvSpPr/>
          <p:nvPr/>
        </p:nvSpPr>
        <p:spPr bwMode="auto">
          <a:xfrm>
            <a:off x="2229390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4" name="îšļíḍe"/>
          <p:cNvSpPr/>
          <p:nvPr/>
        </p:nvSpPr>
        <p:spPr bwMode="auto">
          <a:xfrm>
            <a:off x="2300320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3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3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5" name="îṩľîdè"/>
          <p:cNvSpPr/>
          <p:nvPr/>
        </p:nvSpPr>
        <p:spPr bwMode="auto">
          <a:xfrm>
            <a:off x="237223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6" name="ïṧḻíḑè"/>
          <p:cNvSpPr/>
          <p:nvPr/>
        </p:nvSpPr>
        <p:spPr bwMode="auto">
          <a:xfrm>
            <a:off x="244316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7" name="îšḷïḑé"/>
          <p:cNvSpPr/>
          <p:nvPr/>
        </p:nvSpPr>
        <p:spPr bwMode="auto">
          <a:xfrm>
            <a:off x="2515079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8" name="ïś1íďé"/>
          <p:cNvSpPr/>
          <p:nvPr/>
        </p:nvSpPr>
        <p:spPr bwMode="auto">
          <a:xfrm>
            <a:off x="2586993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9" name="isḷiḑê"/>
          <p:cNvSpPr/>
          <p:nvPr/>
        </p:nvSpPr>
        <p:spPr bwMode="auto">
          <a:xfrm>
            <a:off x="2656938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0" name="ï$ḻïḓe"/>
          <p:cNvSpPr/>
          <p:nvPr/>
        </p:nvSpPr>
        <p:spPr bwMode="auto">
          <a:xfrm>
            <a:off x="2728852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1" name="iṧlíḋe"/>
          <p:cNvSpPr/>
          <p:nvPr/>
        </p:nvSpPr>
        <p:spPr bwMode="auto">
          <a:xfrm>
            <a:off x="2799782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2" name="îṡļïḑè"/>
          <p:cNvSpPr/>
          <p:nvPr/>
        </p:nvSpPr>
        <p:spPr bwMode="auto">
          <a:xfrm>
            <a:off x="2871697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3" name="íṥlïḑe"/>
          <p:cNvSpPr/>
          <p:nvPr/>
        </p:nvSpPr>
        <p:spPr bwMode="auto">
          <a:xfrm>
            <a:off x="2943611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4" name="ïṩļîḍê"/>
          <p:cNvSpPr/>
          <p:nvPr/>
        </p:nvSpPr>
        <p:spPr bwMode="auto">
          <a:xfrm>
            <a:off x="3013556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5" name="îṥ1iḍè"/>
          <p:cNvSpPr/>
          <p:nvPr/>
        </p:nvSpPr>
        <p:spPr bwMode="auto">
          <a:xfrm>
            <a:off x="3085471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6" name="íšlîďê"/>
          <p:cNvSpPr/>
          <p:nvPr/>
        </p:nvSpPr>
        <p:spPr bwMode="auto">
          <a:xfrm>
            <a:off x="3157385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7" name="iṡ1ïḓé"/>
          <p:cNvSpPr/>
          <p:nvPr/>
        </p:nvSpPr>
        <p:spPr bwMode="auto">
          <a:xfrm>
            <a:off x="3228315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8" name="iśļíďe"/>
          <p:cNvSpPr/>
          <p:nvPr/>
        </p:nvSpPr>
        <p:spPr bwMode="auto">
          <a:xfrm>
            <a:off x="329924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9" name="îşļïďè"/>
          <p:cNvSpPr/>
          <p:nvPr/>
        </p:nvSpPr>
        <p:spPr bwMode="auto">
          <a:xfrm>
            <a:off x="3370174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0" name="íṡľíḓé"/>
          <p:cNvSpPr/>
          <p:nvPr/>
        </p:nvSpPr>
        <p:spPr bwMode="auto">
          <a:xfrm>
            <a:off x="3442089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1" name="iṩḻiḍé"/>
          <p:cNvSpPr/>
          <p:nvPr/>
        </p:nvSpPr>
        <p:spPr bwMode="auto">
          <a:xfrm>
            <a:off x="3514003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2" name="íṣḷîḓe"/>
          <p:cNvSpPr/>
          <p:nvPr/>
        </p:nvSpPr>
        <p:spPr bwMode="auto">
          <a:xfrm>
            <a:off x="3584933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3" name="ïsļiḑe"/>
          <p:cNvSpPr/>
          <p:nvPr/>
        </p:nvSpPr>
        <p:spPr bwMode="auto">
          <a:xfrm>
            <a:off x="3655862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4" name="íśļiḑé"/>
          <p:cNvSpPr/>
          <p:nvPr/>
        </p:nvSpPr>
        <p:spPr bwMode="auto">
          <a:xfrm>
            <a:off x="3726792" y="4520095"/>
            <a:ext cx="63048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5" name="ïṩ1ïdè"/>
          <p:cNvSpPr/>
          <p:nvPr/>
        </p:nvSpPr>
        <p:spPr bwMode="auto">
          <a:xfrm>
            <a:off x="3798707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8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8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6" name="íšļíďè"/>
          <p:cNvSpPr/>
          <p:nvPr/>
        </p:nvSpPr>
        <p:spPr bwMode="auto">
          <a:xfrm>
            <a:off x="3870621" y="4520095"/>
            <a:ext cx="61078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8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8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7" name="îSḻïdè"/>
          <p:cNvSpPr/>
          <p:nvPr/>
        </p:nvSpPr>
        <p:spPr bwMode="auto">
          <a:xfrm>
            <a:off x="3942536" y="4520095"/>
            <a:ext cx="60093" cy="54182"/>
          </a:xfrm>
          <a:custGeom>
            <a:avLst/>
            <a:gdLst>
              <a:gd name="T0" fmla="*/ 45 w 45"/>
              <a:gd name="T1" fmla="*/ 32 h 40"/>
              <a:gd name="T2" fmla="*/ 37 w 45"/>
              <a:gd name="T3" fmla="*/ 40 h 40"/>
              <a:gd name="T4" fmla="*/ 7 w 45"/>
              <a:gd name="T5" fmla="*/ 40 h 40"/>
              <a:gd name="T6" fmla="*/ 0 w 45"/>
              <a:gd name="T7" fmla="*/ 32 h 40"/>
              <a:gd name="T8" fmla="*/ 0 w 45"/>
              <a:gd name="T9" fmla="*/ 8 h 40"/>
              <a:gd name="T10" fmla="*/ 7 w 45"/>
              <a:gd name="T11" fmla="*/ 0 h 40"/>
              <a:gd name="T12" fmla="*/ 37 w 45"/>
              <a:gd name="T13" fmla="*/ 0 h 40"/>
              <a:gd name="T14" fmla="*/ 45 w 45"/>
              <a:gd name="T15" fmla="*/ 8 h 40"/>
              <a:gd name="T16" fmla="*/ 45 w 45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0">
                <a:moveTo>
                  <a:pt x="45" y="32"/>
                </a:moveTo>
                <a:cubicBezTo>
                  <a:pt x="45" y="36"/>
                  <a:pt x="42" y="40"/>
                  <a:pt x="3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2" y="0"/>
                  <a:pt x="45" y="4"/>
                  <a:pt x="45" y="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8" name="íSlíďé"/>
          <p:cNvSpPr/>
          <p:nvPr/>
        </p:nvSpPr>
        <p:spPr bwMode="auto">
          <a:xfrm>
            <a:off x="4012480" y="4520095"/>
            <a:ext cx="62063" cy="54182"/>
          </a:xfrm>
          <a:custGeom>
            <a:avLst/>
            <a:gdLst>
              <a:gd name="T0" fmla="*/ 46 w 46"/>
              <a:gd name="T1" fmla="*/ 32 h 40"/>
              <a:gd name="T2" fmla="*/ 38 w 46"/>
              <a:gd name="T3" fmla="*/ 40 h 40"/>
              <a:gd name="T4" fmla="*/ 8 w 46"/>
              <a:gd name="T5" fmla="*/ 40 h 40"/>
              <a:gd name="T6" fmla="*/ 0 w 46"/>
              <a:gd name="T7" fmla="*/ 32 h 40"/>
              <a:gd name="T8" fmla="*/ 0 w 46"/>
              <a:gd name="T9" fmla="*/ 8 h 40"/>
              <a:gd name="T10" fmla="*/ 8 w 46"/>
              <a:gd name="T11" fmla="*/ 0 h 40"/>
              <a:gd name="T12" fmla="*/ 38 w 46"/>
              <a:gd name="T13" fmla="*/ 0 h 40"/>
              <a:gd name="T14" fmla="*/ 46 w 46"/>
              <a:gd name="T15" fmla="*/ 8 h 40"/>
              <a:gd name="T16" fmla="*/ 46 w 46"/>
              <a:gd name="T1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46" y="32"/>
                </a:moveTo>
                <a:cubicBezTo>
                  <a:pt x="46" y="36"/>
                  <a:pt x="42" y="40"/>
                  <a:pt x="3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36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6" y="4"/>
                  <a:pt x="46" y="8"/>
                </a:cubicBezTo>
                <a:lnTo>
                  <a:pt x="46" y="3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9" name="îṡḻíďé"/>
          <p:cNvSpPr/>
          <p:nvPr/>
        </p:nvSpPr>
        <p:spPr bwMode="auto">
          <a:xfrm>
            <a:off x="1712195" y="4541768"/>
            <a:ext cx="2451995" cy="79796"/>
          </a:xfrm>
          <a:custGeom>
            <a:avLst/>
            <a:gdLst>
              <a:gd name="T0" fmla="*/ 1814 w 1814"/>
              <a:gd name="T1" fmla="*/ 59 h 59"/>
              <a:gd name="T2" fmla="*/ 1751 w 1814"/>
              <a:gd name="T3" fmla="*/ 0 h 59"/>
              <a:gd name="T4" fmla="*/ 63 w 1814"/>
              <a:gd name="T5" fmla="*/ 0 h 59"/>
              <a:gd name="T6" fmla="*/ 0 w 1814"/>
              <a:gd name="T7" fmla="*/ 59 h 59"/>
              <a:gd name="T8" fmla="*/ 1814 w 1814"/>
              <a:gd name="T9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4" h="59">
                <a:moveTo>
                  <a:pt x="1814" y="59"/>
                </a:moveTo>
                <a:cubicBezTo>
                  <a:pt x="1812" y="26"/>
                  <a:pt x="1784" y="0"/>
                  <a:pt x="1751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30" y="0"/>
                  <a:pt x="2" y="26"/>
                  <a:pt x="0" y="59"/>
                </a:cubicBezTo>
                <a:lnTo>
                  <a:pt x="1814" y="59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0" name="išḻíḍê"/>
          <p:cNvSpPr/>
          <p:nvPr/>
        </p:nvSpPr>
        <p:spPr bwMode="auto">
          <a:xfrm>
            <a:off x="4204581" y="4393013"/>
            <a:ext cx="484685" cy="228551"/>
          </a:xfrm>
          <a:custGeom>
            <a:avLst/>
            <a:gdLst>
              <a:gd name="T0" fmla="*/ 359 w 359"/>
              <a:gd name="T1" fmla="*/ 169 h 169"/>
              <a:gd name="T2" fmla="*/ 186 w 359"/>
              <a:gd name="T3" fmla="*/ 0 h 169"/>
              <a:gd name="T4" fmla="*/ 173 w 359"/>
              <a:gd name="T5" fmla="*/ 0 h 169"/>
              <a:gd name="T6" fmla="*/ 0 w 359"/>
              <a:gd name="T7" fmla="*/ 169 h 169"/>
              <a:gd name="T8" fmla="*/ 359 w 359"/>
              <a:gd name="T9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69">
                <a:moveTo>
                  <a:pt x="359" y="169"/>
                </a:moveTo>
                <a:cubicBezTo>
                  <a:pt x="357" y="75"/>
                  <a:pt x="281" y="0"/>
                  <a:pt x="186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79" y="0"/>
                  <a:pt x="3" y="75"/>
                  <a:pt x="0" y="169"/>
                </a:cubicBezTo>
                <a:lnTo>
                  <a:pt x="359" y="169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1" name="îṡľídê"/>
          <p:cNvSpPr/>
          <p:nvPr/>
        </p:nvSpPr>
        <p:spPr bwMode="auto">
          <a:xfrm>
            <a:off x="669925" y="2522244"/>
            <a:ext cx="1001880" cy="2099319"/>
          </a:xfrm>
          <a:custGeom>
            <a:avLst/>
            <a:gdLst>
              <a:gd name="T0" fmla="*/ 741 w 741"/>
              <a:gd name="T1" fmla="*/ 1492 h 1555"/>
              <a:gd name="T2" fmla="*/ 678 w 741"/>
              <a:gd name="T3" fmla="*/ 1555 h 1555"/>
              <a:gd name="T4" fmla="*/ 63 w 741"/>
              <a:gd name="T5" fmla="*/ 1555 h 1555"/>
              <a:gd name="T6" fmla="*/ 0 w 741"/>
              <a:gd name="T7" fmla="*/ 1492 h 1555"/>
              <a:gd name="T8" fmla="*/ 0 w 741"/>
              <a:gd name="T9" fmla="*/ 62 h 1555"/>
              <a:gd name="T10" fmla="*/ 63 w 741"/>
              <a:gd name="T11" fmla="*/ 0 h 1555"/>
              <a:gd name="T12" fmla="*/ 678 w 741"/>
              <a:gd name="T13" fmla="*/ 0 h 1555"/>
              <a:gd name="T14" fmla="*/ 741 w 741"/>
              <a:gd name="T15" fmla="*/ 62 h 1555"/>
              <a:gd name="T16" fmla="*/ 741 w 741"/>
              <a:gd name="T17" fmla="*/ 1492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1" h="1555">
                <a:moveTo>
                  <a:pt x="741" y="1492"/>
                </a:moveTo>
                <a:cubicBezTo>
                  <a:pt x="741" y="1527"/>
                  <a:pt x="713" y="1555"/>
                  <a:pt x="678" y="1555"/>
                </a:cubicBezTo>
                <a:cubicBezTo>
                  <a:pt x="63" y="1555"/>
                  <a:pt x="63" y="1555"/>
                  <a:pt x="63" y="1555"/>
                </a:cubicBezTo>
                <a:cubicBezTo>
                  <a:pt x="28" y="1555"/>
                  <a:pt x="0" y="1527"/>
                  <a:pt x="0" y="149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3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713" y="0"/>
                  <a:pt x="741" y="28"/>
                  <a:pt x="741" y="62"/>
                </a:cubicBezTo>
                <a:lnTo>
                  <a:pt x="741" y="1492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2" name="îŝlíḍè"/>
          <p:cNvSpPr/>
          <p:nvPr/>
        </p:nvSpPr>
        <p:spPr bwMode="auto">
          <a:xfrm>
            <a:off x="731003" y="2705479"/>
            <a:ext cx="879724" cy="2482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3" name="iṡlíḓè"/>
          <p:cNvSpPr/>
          <p:nvPr/>
        </p:nvSpPr>
        <p:spPr bwMode="auto">
          <a:xfrm>
            <a:off x="726078" y="3441374"/>
            <a:ext cx="890560" cy="259090"/>
          </a:xfrm>
          <a:custGeom>
            <a:avLst/>
            <a:gdLst>
              <a:gd name="T0" fmla="*/ 898 w 904"/>
              <a:gd name="T1" fmla="*/ 258 h 263"/>
              <a:gd name="T2" fmla="*/ 898 w 904"/>
              <a:gd name="T3" fmla="*/ 252 h 263"/>
              <a:gd name="T4" fmla="*/ 11 w 904"/>
              <a:gd name="T5" fmla="*/ 252 h 263"/>
              <a:gd name="T6" fmla="*/ 11 w 904"/>
              <a:gd name="T7" fmla="*/ 11 h 263"/>
              <a:gd name="T8" fmla="*/ 893 w 904"/>
              <a:gd name="T9" fmla="*/ 11 h 263"/>
              <a:gd name="T10" fmla="*/ 893 w 904"/>
              <a:gd name="T11" fmla="*/ 258 h 263"/>
              <a:gd name="T12" fmla="*/ 898 w 904"/>
              <a:gd name="T13" fmla="*/ 258 h 263"/>
              <a:gd name="T14" fmla="*/ 898 w 904"/>
              <a:gd name="T15" fmla="*/ 252 h 263"/>
              <a:gd name="T16" fmla="*/ 898 w 904"/>
              <a:gd name="T17" fmla="*/ 258 h 263"/>
              <a:gd name="T18" fmla="*/ 904 w 904"/>
              <a:gd name="T19" fmla="*/ 258 h 263"/>
              <a:gd name="T20" fmla="*/ 904 w 904"/>
              <a:gd name="T21" fmla="*/ 0 h 263"/>
              <a:gd name="T22" fmla="*/ 0 w 904"/>
              <a:gd name="T23" fmla="*/ 0 h 263"/>
              <a:gd name="T24" fmla="*/ 0 w 904"/>
              <a:gd name="T25" fmla="*/ 263 h 263"/>
              <a:gd name="T26" fmla="*/ 904 w 904"/>
              <a:gd name="T27" fmla="*/ 263 h 263"/>
              <a:gd name="T28" fmla="*/ 904 w 904"/>
              <a:gd name="T29" fmla="*/ 258 h 263"/>
              <a:gd name="T30" fmla="*/ 898 w 904"/>
              <a:gd name="T31" fmla="*/ 25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4" h="263">
                <a:moveTo>
                  <a:pt x="898" y="258"/>
                </a:moveTo>
                <a:lnTo>
                  <a:pt x="898" y="252"/>
                </a:lnTo>
                <a:lnTo>
                  <a:pt x="11" y="252"/>
                </a:lnTo>
                <a:lnTo>
                  <a:pt x="11" y="11"/>
                </a:lnTo>
                <a:lnTo>
                  <a:pt x="893" y="11"/>
                </a:lnTo>
                <a:lnTo>
                  <a:pt x="893" y="258"/>
                </a:lnTo>
                <a:lnTo>
                  <a:pt x="898" y="258"/>
                </a:lnTo>
                <a:lnTo>
                  <a:pt x="898" y="252"/>
                </a:lnTo>
                <a:lnTo>
                  <a:pt x="898" y="258"/>
                </a:lnTo>
                <a:lnTo>
                  <a:pt x="904" y="258"/>
                </a:lnTo>
                <a:lnTo>
                  <a:pt x="904" y="0"/>
                </a:lnTo>
                <a:lnTo>
                  <a:pt x="0" y="0"/>
                </a:lnTo>
                <a:lnTo>
                  <a:pt x="0" y="263"/>
                </a:lnTo>
                <a:lnTo>
                  <a:pt x="904" y="263"/>
                </a:lnTo>
                <a:lnTo>
                  <a:pt x="904" y="258"/>
                </a:lnTo>
                <a:lnTo>
                  <a:pt x="898" y="25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4" name="íṩľíḋê"/>
          <p:cNvSpPr/>
          <p:nvPr/>
        </p:nvSpPr>
        <p:spPr bwMode="auto">
          <a:xfrm>
            <a:off x="731003" y="2982302"/>
            <a:ext cx="879724" cy="24825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5" name="î$ḻidê"/>
          <p:cNvSpPr/>
          <p:nvPr/>
        </p:nvSpPr>
        <p:spPr bwMode="auto">
          <a:xfrm>
            <a:off x="771394" y="3077860"/>
            <a:ext cx="609797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6" name="íśḷïḍé"/>
          <p:cNvSpPr/>
          <p:nvPr/>
        </p:nvSpPr>
        <p:spPr bwMode="auto">
          <a:xfrm>
            <a:off x="1396953" y="3077860"/>
            <a:ext cx="47286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7" name="ïSḻíḓè"/>
          <p:cNvSpPr/>
          <p:nvPr/>
        </p:nvSpPr>
        <p:spPr bwMode="auto">
          <a:xfrm>
            <a:off x="1460987" y="3077860"/>
            <a:ext cx="47286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8" name="îṡḻídé"/>
          <p:cNvSpPr/>
          <p:nvPr/>
        </p:nvSpPr>
        <p:spPr bwMode="auto">
          <a:xfrm>
            <a:off x="1523050" y="3077860"/>
            <a:ext cx="47286" cy="551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9" name="iš1ídê"/>
          <p:cNvSpPr/>
          <p:nvPr/>
        </p:nvSpPr>
        <p:spPr bwMode="auto">
          <a:xfrm>
            <a:off x="817695" y="3560575"/>
            <a:ext cx="55167" cy="2265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0" name="íś1îḓê"/>
          <p:cNvSpPr/>
          <p:nvPr/>
        </p:nvSpPr>
        <p:spPr bwMode="auto">
          <a:xfrm>
            <a:off x="1016692" y="3560575"/>
            <a:ext cx="53197" cy="2265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1" name="ïṥļiďe"/>
          <p:cNvSpPr/>
          <p:nvPr/>
        </p:nvSpPr>
        <p:spPr bwMode="auto">
          <a:xfrm>
            <a:off x="900446" y="3560575"/>
            <a:ext cx="22658" cy="22658"/>
          </a:xfrm>
          <a:prstGeom prst="ellipse">
            <a:avLst/>
          </a:prstGeom>
          <a:solidFill>
            <a:srgbClr val="FF7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2" name="ï$1îḍé"/>
          <p:cNvSpPr/>
          <p:nvPr/>
        </p:nvSpPr>
        <p:spPr bwMode="auto">
          <a:xfrm>
            <a:off x="966450" y="3560575"/>
            <a:ext cx="22658" cy="22658"/>
          </a:xfrm>
          <a:prstGeom prst="ellipse">
            <a:avLst/>
          </a:prstGeom>
          <a:solidFill>
            <a:srgbClr val="8BC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3" name="íšḷiḓê"/>
          <p:cNvSpPr/>
          <p:nvPr/>
        </p:nvSpPr>
        <p:spPr bwMode="auto">
          <a:xfrm>
            <a:off x="1458031" y="3538902"/>
            <a:ext cx="66004" cy="66004"/>
          </a:xfrm>
          <a:custGeom>
            <a:avLst/>
            <a:gdLst>
              <a:gd name="T0" fmla="*/ 49 w 49"/>
              <a:gd name="T1" fmla="*/ 41 h 49"/>
              <a:gd name="T2" fmla="*/ 41 w 49"/>
              <a:gd name="T3" fmla="*/ 49 h 49"/>
              <a:gd name="T4" fmla="*/ 7 w 49"/>
              <a:gd name="T5" fmla="*/ 49 h 49"/>
              <a:gd name="T6" fmla="*/ 0 w 49"/>
              <a:gd name="T7" fmla="*/ 41 h 49"/>
              <a:gd name="T8" fmla="*/ 0 w 49"/>
              <a:gd name="T9" fmla="*/ 7 h 49"/>
              <a:gd name="T10" fmla="*/ 7 w 49"/>
              <a:gd name="T11" fmla="*/ 0 h 49"/>
              <a:gd name="T12" fmla="*/ 41 w 49"/>
              <a:gd name="T13" fmla="*/ 0 h 49"/>
              <a:gd name="T14" fmla="*/ 49 w 49"/>
              <a:gd name="T15" fmla="*/ 7 h 49"/>
              <a:gd name="T16" fmla="*/ 49 w 49"/>
              <a:gd name="T17" fmla="*/ 4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49">
                <a:moveTo>
                  <a:pt x="49" y="41"/>
                </a:moveTo>
                <a:cubicBezTo>
                  <a:pt x="49" y="45"/>
                  <a:pt x="45" y="49"/>
                  <a:pt x="41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3" y="49"/>
                  <a:pt x="0" y="45"/>
                  <a:pt x="0" y="4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5" y="0"/>
                  <a:pt x="49" y="3"/>
                  <a:pt x="49" y="7"/>
                </a:cubicBezTo>
                <a:lnTo>
                  <a:pt x="49" y="41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4" name="ïs1íďè"/>
          <p:cNvSpPr/>
          <p:nvPr/>
        </p:nvSpPr>
        <p:spPr bwMode="auto">
          <a:xfrm>
            <a:off x="1100428" y="3538902"/>
            <a:ext cx="328049" cy="660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5" name="ïşlïḑe"/>
          <p:cNvSpPr/>
          <p:nvPr/>
        </p:nvSpPr>
        <p:spPr bwMode="auto">
          <a:xfrm>
            <a:off x="886654" y="3879758"/>
            <a:ext cx="568422" cy="567437"/>
          </a:xfrm>
          <a:custGeom>
            <a:avLst/>
            <a:gdLst>
              <a:gd name="T0" fmla="*/ 274 w 577"/>
              <a:gd name="T1" fmla="*/ 0 h 576"/>
              <a:gd name="T2" fmla="*/ 0 w 577"/>
              <a:gd name="T3" fmla="*/ 72 h 576"/>
              <a:gd name="T4" fmla="*/ 0 w 577"/>
              <a:gd name="T5" fmla="*/ 375 h 576"/>
              <a:gd name="T6" fmla="*/ 132 w 577"/>
              <a:gd name="T7" fmla="*/ 557 h 576"/>
              <a:gd name="T8" fmla="*/ 436 w 577"/>
              <a:gd name="T9" fmla="*/ 557 h 576"/>
              <a:gd name="T10" fmla="*/ 557 w 577"/>
              <a:gd name="T11" fmla="*/ 375 h 576"/>
              <a:gd name="T12" fmla="*/ 557 w 577"/>
              <a:gd name="T13" fmla="*/ 72 h 576"/>
              <a:gd name="T14" fmla="*/ 536 w 577"/>
              <a:gd name="T15" fmla="*/ 233 h 576"/>
              <a:gd name="T16" fmla="*/ 517 w 577"/>
              <a:gd name="T17" fmla="*/ 51 h 576"/>
              <a:gd name="T18" fmla="*/ 517 w 577"/>
              <a:gd name="T19" fmla="*/ 294 h 576"/>
              <a:gd name="T20" fmla="*/ 132 w 577"/>
              <a:gd name="T21" fmla="*/ 495 h 576"/>
              <a:gd name="T22" fmla="*/ 374 w 577"/>
              <a:gd name="T23" fmla="*/ 495 h 576"/>
              <a:gd name="T24" fmla="*/ 405 w 577"/>
              <a:gd name="T25" fmla="*/ 486 h 576"/>
              <a:gd name="T26" fmla="*/ 162 w 577"/>
              <a:gd name="T27" fmla="*/ 486 h 576"/>
              <a:gd name="T28" fmla="*/ 152 w 577"/>
              <a:gd name="T29" fmla="*/ 516 h 576"/>
              <a:gd name="T30" fmla="*/ 395 w 577"/>
              <a:gd name="T31" fmla="*/ 516 h 576"/>
              <a:gd name="T32" fmla="*/ 496 w 577"/>
              <a:gd name="T33" fmla="*/ 91 h 576"/>
              <a:gd name="T34" fmla="*/ 496 w 577"/>
              <a:gd name="T35" fmla="*/ 333 h 576"/>
              <a:gd name="T36" fmla="*/ 476 w 577"/>
              <a:gd name="T37" fmla="*/ 132 h 576"/>
              <a:gd name="T38" fmla="*/ 476 w 577"/>
              <a:gd name="T39" fmla="*/ 375 h 576"/>
              <a:gd name="T40" fmla="*/ 455 w 577"/>
              <a:gd name="T41" fmla="*/ 172 h 576"/>
              <a:gd name="T42" fmla="*/ 455 w 577"/>
              <a:gd name="T43" fmla="*/ 414 h 576"/>
              <a:gd name="T44" fmla="*/ 436 w 577"/>
              <a:gd name="T45" fmla="*/ 213 h 576"/>
              <a:gd name="T46" fmla="*/ 446 w 577"/>
              <a:gd name="T47" fmla="*/ 455 h 576"/>
              <a:gd name="T48" fmla="*/ 416 w 577"/>
              <a:gd name="T49" fmla="*/ 253 h 576"/>
              <a:gd name="T50" fmla="*/ 395 w 577"/>
              <a:gd name="T51" fmla="*/ 51 h 576"/>
              <a:gd name="T52" fmla="*/ 395 w 577"/>
              <a:gd name="T53" fmla="*/ 294 h 576"/>
              <a:gd name="T54" fmla="*/ 374 w 577"/>
              <a:gd name="T55" fmla="*/ 91 h 576"/>
              <a:gd name="T56" fmla="*/ 374 w 577"/>
              <a:gd name="T57" fmla="*/ 333 h 576"/>
              <a:gd name="T58" fmla="*/ 355 w 577"/>
              <a:gd name="T59" fmla="*/ 132 h 576"/>
              <a:gd name="T60" fmla="*/ 355 w 577"/>
              <a:gd name="T61" fmla="*/ 375 h 576"/>
              <a:gd name="T62" fmla="*/ 335 w 577"/>
              <a:gd name="T63" fmla="*/ 172 h 576"/>
              <a:gd name="T64" fmla="*/ 335 w 577"/>
              <a:gd name="T65" fmla="*/ 414 h 576"/>
              <a:gd name="T66" fmla="*/ 314 w 577"/>
              <a:gd name="T67" fmla="*/ 213 h 576"/>
              <a:gd name="T68" fmla="*/ 324 w 577"/>
              <a:gd name="T69" fmla="*/ 455 h 576"/>
              <a:gd name="T70" fmla="*/ 293 w 577"/>
              <a:gd name="T71" fmla="*/ 253 h 576"/>
              <a:gd name="T72" fmla="*/ 274 w 577"/>
              <a:gd name="T73" fmla="*/ 51 h 576"/>
              <a:gd name="T74" fmla="*/ 274 w 577"/>
              <a:gd name="T75" fmla="*/ 294 h 576"/>
              <a:gd name="T76" fmla="*/ 254 w 577"/>
              <a:gd name="T77" fmla="*/ 91 h 576"/>
              <a:gd name="T78" fmla="*/ 254 w 577"/>
              <a:gd name="T79" fmla="*/ 333 h 576"/>
              <a:gd name="T80" fmla="*/ 233 w 577"/>
              <a:gd name="T81" fmla="*/ 132 h 576"/>
              <a:gd name="T82" fmla="*/ 233 w 577"/>
              <a:gd name="T83" fmla="*/ 375 h 576"/>
              <a:gd name="T84" fmla="*/ 213 w 577"/>
              <a:gd name="T85" fmla="*/ 172 h 576"/>
              <a:gd name="T86" fmla="*/ 213 w 577"/>
              <a:gd name="T87" fmla="*/ 414 h 576"/>
              <a:gd name="T88" fmla="*/ 193 w 577"/>
              <a:gd name="T89" fmla="*/ 213 h 576"/>
              <a:gd name="T90" fmla="*/ 203 w 577"/>
              <a:gd name="T91" fmla="*/ 455 h 576"/>
              <a:gd name="T92" fmla="*/ 173 w 577"/>
              <a:gd name="T93" fmla="*/ 253 h 576"/>
              <a:gd name="T94" fmla="*/ 152 w 577"/>
              <a:gd name="T95" fmla="*/ 51 h 576"/>
              <a:gd name="T96" fmla="*/ 152 w 577"/>
              <a:gd name="T97" fmla="*/ 294 h 576"/>
              <a:gd name="T98" fmla="*/ 132 w 577"/>
              <a:gd name="T99" fmla="*/ 91 h 576"/>
              <a:gd name="T100" fmla="*/ 132 w 577"/>
              <a:gd name="T101" fmla="*/ 333 h 576"/>
              <a:gd name="T102" fmla="*/ 112 w 577"/>
              <a:gd name="T103" fmla="*/ 132 h 576"/>
              <a:gd name="T104" fmla="*/ 112 w 577"/>
              <a:gd name="T105" fmla="*/ 375 h 576"/>
              <a:gd name="T106" fmla="*/ 92 w 577"/>
              <a:gd name="T107" fmla="*/ 172 h 576"/>
              <a:gd name="T108" fmla="*/ 92 w 577"/>
              <a:gd name="T109" fmla="*/ 414 h 576"/>
              <a:gd name="T110" fmla="*/ 71 w 577"/>
              <a:gd name="T111" fmla="*/ 213 h 576"/>
              <a:gd name="T112" fmla="*/ 81 w 577"/>
              <a:gd name="T113" fmla="*/ 455 h 576"/>
              <a:gd name="T114" fmla="*/ 51 w 577"/>
              <a:gd name="T115" fmla="*/ 253 h 576"/>
              <a:gd name="T116" fmla="*/ 31 w 577"/>
              <a:gd name="T117" fmla="*/ 51 h 576"/>
              <a:gd name="T118" fmla="*/ 31 w 577"/>
              <a:gd name="T119" fmla="*/ 294 h 576"/>
              <a:gd name="T120" fmla="*/ 31 w 577"/>
              <a:gd name="T121" fmla="*/ 546 h 576"/>
              <a:gd name="T122" fmla="*/ 274 w 577"/>
              <a:gd name="T123" fmla="*/ 546 h 576"/>
              <a:gd name="T124" fmla="*/ 517 w 577"/>
              <a:gd name="T125" fmla="*/ 54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7" h="576">
                <a:moveTo>
                  <a:pt x="577" y="30"/>
                </a:moveTo>
                <a:lnTo>
                  <a:pt x="577" y="20"/>
                </a:lnTo>
                <a:lnTo>
                  <a:pt x="557" y="20"/>
                </a:lnTo>
                <a:lnTo>
                  <a:pt x="557" y="0"/>
                </a:lnTo>
                <a:lnTo>
                  <a:pt x="546" y="0"/>
                </a:lnTo>
                <a:lnTo>
                  <a:pt x="546" y="20"/>
                </a:lnTo>
                <a:lnTo>
                  <a:pt x="536" y="20"/>
                </a:lnTo>
                <a:lnTo>
                  <a:pt x="536" y="0"/>
                </a:lnTo>
                <a:lnTo>
                  <a:pt x="527" y="0"/>
                </a:lnTo>
                <a:lnTo>
                  <a:pt x="527" y="20"/>
                </a:lnTo>
                <a:lnTo>
                  <a:pt x="517" y="20"/>
                </a:lnTo>
                <a:lnTo>
                  <a:pt x="517" y="0"/>
                </a:lnTo>
                <a:lnTo>
                  <a:pt x="506" y="0"/>
                </a:lnTo>
                <a:lnTo>
                  <a:pt x="506" y="20"/>
                </a:lnTo>
                <a:lnTo>
                  <a:pt x="496" y="20"/>
                </a:lnTo>
                <a:lnTo>
                  <a:pt x="496" y="0"/>
                </a:lnTo>
                <a:lnTo>
                  <a:pt x="486" y="0"/>
                </a:lnTo>
                <a:lnTo>
                  <a:pt x="486" y="20"/>
                </a:lnTo>
                <a:lnTo>
                  <a:pt x="476" y="20"/>
                </a:lnTo>
                <a:lnTo>
                  <a:pt x="476" y="0"/>
                </a:lnTo>
                <a:lnTo>
                  <a:pt x="465" y="0"/>
                </a:lnTo>
                <a:lnTo>
                  <a:pt x="465" y="20"/>
                </a:lnTo>
                <a:lnTo>
                  <a:pt x="455" y="20"/>
                </a:lnTo>
                <a:lnTo>
                  <a:pt x="455" y="0"/>
                </a:lnTo>
                <a:lnTo>
                  <a:pt x="446" y="0"/>
                </a:lnTo>
                <a:lnTo>
                  <a:pt x="446" y="20"/>
                </a:lnTo>
                <a:lnTo>
                  <a:pt x="436" y="20"/>
                </a:lnTo>
                <a:lnTo>
                  <a:pt x="436" y="0"/>
                </a:lnTo>
                <a:lnTo>
                  <a:pt x="425" y="0"/>
                </a:lnTo>
                <a:lnTo>
                  <a:pt x="425" y="20"/>
                </a:lnTo>
                <a:lnTo>
                  <a:pt x="416" y="20"/>
                </a:lnTo>
                <a:lnTo>
                  <a:pt x="416" y="0"/>
                </a:lnTo>
                <a:lnTo>
                  <a:pt x="405" y="0"/>
                </a:lnTo>
                <a:lnTo>
                  <a:pt x="405" y="20"/>
                </a:lnTo>
                <a:lnTo>
                  <a:pt x="395" y="20"/>
                </a:lnTo>
                <a:lnTo>
                  <a:pt x="395" y="0"/>
                </a:lnTo>
                <a:lnTo>
                  <a:pt x="384" y="0"/>
                </a:lnTo>
                <a:lnTo>
                  <a:pt x="384" y="20"/>
                </a:lnTo>
                <a:lnTo>
                  <a:pt x="374" y="20"/>
                </a:lnTo>
                <a:lnTo>
                  <a:pt x="374" y="0"/>
                </a:lnTo>
                <a:lnTo>
                  <a:pt x="365" y="0"/>
                </a:lnTo>
                <a:lnTo>
                  <a:pt x="365" y="20"/>
                </a:lnTo>
                <a:lnTo>
                  <a:pt x="355" y="20"/>
                </a:lnTo>
                <a:lnTo>
                  <a:pt x="355" y="0"/>
                </a:lnTo>
                <a:lnTo>
                  <a:pt x="344" y="0"/>
                </a:lnTo>
                <a:lnTo>
                  <a:pt x="344" y="20"/>
                </a:lnTo>
                <a:lnTo>
                  <a:pt x="335" y="20"/>
                </a:lnTo>
                <a:lnTo>
                  <a:pt x="335" y="0"/>
                </a:lnTo>
                <a:lnTo>
                  <a:pt x="324" y="0"/>
                </a:lnTo>
                <a:lnTo>
                  <a:pt x="324" y="20"/>
                </a:lnTo>
                <a:lnTo>
                  <a:pt x="314" y="20"/>
                </a:lnTo>
                <a:lnTo>
                  <a:pt x="314" y="0"/>
                </a:lnTo>
                <a:lnTo>
                  <a:pt x="303" y="0"/>
                </a:lnTo>
                <a:lnTo>
                  <a:pt x="303" y="20"/>
                </a:lnTo>
                <a:lnTo>
                  <a:pt x="293" y="20"/>
                </a:lnTo>
                <a:lnTo>
                  <a:pt x="293" y="0"/>
                </a:lnTo>
                <a:lnTo>
                  <a:pt x="284" y="0"/>
                </a:lnTo>
                <a:lnTo>
                  <a:pt x="284" y="20"/>
                </a:lnTo>
                <a:lnTo>
                  <a:pt x="274" y="20"/>
                </a:lnTo>
                <a:lnTo>
                  <a:pt x="274" y="0"/>
                </a:lnTo>
                <a:lnTo>
                  <a:pt x="263" y="0"/>
                </a:lnTo>
                <a:lnTo>
                  <a:pt x="263" y="20"/>
                </a:lnTo>
                <a:lnTo>
                  <a:pt x="254" y="20"/>
                </a:lnTo>
                <a:lnTo>
                  <a:pt x="254" y="0"/>
                </a:lnTo>
                <a:lnTo>
                  <a:pt x="243" y="0"/>
                </a:lnTo>
                <a:lnTo>
                  <a:pt x="243" y="20"/>
                </a:lnTo>
                <a:lnTo>
                  <a:pt x="233" y="20"/>
                </a:lnTo>
                <a:lnTo>
                  <a:pt x="233" y="0"/>
                </a:lnTo>
                <a:lnTo>
                  <a:pt x="222" y="0"/>
                </a:lnTo>
                <a:lnTo>
                  <a:pt x="222" y="20"/>
                </a:lnTo>
                <a:lnTo>
                  <a:pt x="213" y="20"/>
                </a:lnTo>
                <a:lnTo>
                  <a:pt x="213" y="0"/>
                </a:lnTo>
                <a:lnTo>
                  <a:pt x="203" y="0"/>
                </a:lnTo>
                <a:lnTo>
                  <a:pt x="203" y="20"/>
                </a:lnTo>
                <a:lnTo>
                  <a:pt x="193" y="20"/>
                </a:lnTo>
                <a:lnTo>
                  <a:pt x="193" y="0"/>
                </a:lnTo>
                <a:lnTo>
                  <a:pt x="182" y="0"/>
                </a:lnTo>
                <a:lnTo>
                  <a:pt x="182" y="20"/>
                </a:lnTo>
                <a:lnTo>
                  <a:pt x="173" y="20"/>
                </a:lnTo>
                <a:lnTo>
                  <a:pt x="173" y="0"/>
                </a:lnTo>
                <a:lnTo>
                  <a:pt x="162" y="0"/>
                </a:lnTo>
                <a:lnTo>
                  <a:pt x="162" y="20"/>
                </a:lnTo>
                <a:lnTo>
                  <a:pt x="152" y="20"/>
                </a:lnTo>
                <a:lnTo>
                  <a:pt x="152" y="0"/>
                </a:lnTo>
                <a:lnTo>
                  <a:pt x="141" y="0"/>
                </a:lnTo>
                <a:lnTo>
                  <a:pt x="141" y="20"/>
                </a:lnTo>
                <a:lnTo>
                  <a:pt x="132" y="20"/>
                </a:lnTo>
                <a:lnTo>
                  <a:pt x="132" y="0"/>
                </a:lnTo>
                <a:lnTo>
                  <a:pt x="122" y="0"/>
                </a:lnTo>
                <a:lnTo>
                  <a:pt x="122" y="20"/>
                </a:lnTo>
                <a:lnTo>
                  <a:pt x="112" y="20"/>
                </a:lnTo>
                <a:lnTo>
                  <a:pt x="112" y="0"/>
                </a:lnTo>
                <a:lnTo>
                  <a:pt x="101" y="0"/>
                </a:lnTo>
                <a:lnTo>
                  <a:pt x="101" y="20"/>
                </a:lnTo>
                <a:lnTo>
                  <a:pt x="92" y="20"/>
                </a:lnTo>
                <a:lnTo>
                  <a:pt x="92" y="0"/>
                </a:lnTo>
                <a:lnTo>
                  <a:pt x="81" y="0"/>
                </a:lnTo>
                <a:lnTo>
                  <a:pt x="81" y="20"/>
                </a:lnTo>
                <a:lnTo>
                  <a:pt x="71" y="20"/>
                </a:lnTo>
                <a:lnTo>
                  <a:pt x="71" y="0"/>
                </a:lnTo>
                <a:lnTo>
                  <a:pt x="60" y="0"/>
                </a:lnTo>
                <a:lnTo>
                  <a:pt x="60" y="20"/>
                </a:lnTo>
                <a:lnTo>
                  <a:pt x="51" y="20"/>
                </a:lnTo>
                <a:lnTo>
                  <a:pt x="51" y="0"/>
                </a:lnTo>
                <a:lnTo>
                  <a:pt x="41" y="0"/>
                </a:lnTo>
                <a:lnTo>
                  <a:pt x="41" y="20"/>
                </a:lnTo>
                <a:lnTo>
                  <a:pt x="31" y="20"/>
                </a:lnTo>
                <a:lnTo>
                  <a:pt x="31" y="0"/>
                </a:lnTo>
                <a:lnTo>
                  <a:pt x="20" y="0"/>
                </a:lnTo>
                <a:lnTo>
                  <a:pt x="20" y="20"/>
                </a:lnTo>
                <a:lnTo>
                  <a:pt x="0" y="20"/>
                </a:lnTo>
                <a:lnTo>
                  <a:pt x="0" y="30"/>
                </a:lnTo>
                <a:lnTo>
                  <a:pt x="20" y="30"/>
                </a:lnTo>
                <a:lnTo>
                  <a:pt x="20" y="40"/>
                </a:lnTo>
                <a:lnTo>
                  <a:pt x="0" y="40"/>
                </a:lnTo>
                <a:lnTo>
                  <a:pt x="0" y="51"/>
                </a:lnTo>
                <a:lnTo>
                  <a:pt x="20" y="51"/>
                </a:lnTo>
                <a:lnTo>
                  <a:pt x="20" y="61"/>
                </a:lnTo>
                <a:lnTo>
                  <a:pt x="0" y="61"/>
                </a:lnTo>
                <a:lnTo>
                  <a:pt x="0" y="72"/>
                </a:lnTo>
                <a:lnTo>
                  <a:pt x="20" y="72"/>
                </a:lnTo>
                <a:lnTo>
                  <a:pt x="20" y="81"/>
                </a:lnTo>
                <a:lnTo>
                  <a:pt x="0" y="81"/>
                </a:lnTo>
                <a:lnTo>
                  <a:pt x="0" y="91"/>
                </a:lnTo>
                <a:lnTo>
                  <a:pt x="20" y="91"/>
                </a:lnTo>
                <a:lnTo>
                  <a:pt x="20" y="100"/>
                </a:lnTo>
                <a:lnTo>
                  <a:pt x="0" y="100"/>
                </a:lnTo>
                <a:lnTo>
                  <a:pt x="0" y="111"/>
                </a:lnTo>
                <a:lnTo>
                  <a:pt x="20" y="111"/>
                </a:lnTo>
                <a:lnTo>
                  <a:pt x="20" y="121"/>
                </a:lnTo>
                <a:lnTo>
                  <a:pt x="0" y="121"/>
                </a:lnTo>
                <a:lnTo>
                  <a:pt x="0" y="132"/>
                </a:lnTo>
                <a:lnTo>
                  <a:pt x="20" y="132"/>
                </a:lnTo>
                <a:lnTo>
                  <a:pt x="20" y="142"/>
                </a:lnTo>
                <a:lnTo>
                  <a:pt x="0" y="142"/>
                </a:lnTo>
                <a:lnTo>
                  <a:pt x="0" y="152"/>
                </a:lnTo>
                <a:lnTo>
                  <a:pt x="20" y="152"/>
                </a:lnTo>
                <a:lnTo>
                  <a:pt x="20" y="162"/>
                </a:lnTo>
                <a:lnTo>
                  <a:pt x="0" y="162"/>
                </a:lnTo>
                <a:lnTo>
                  <a:pt x="0" y="172"/>
                </a:lnTo>
                <a:lnTo>
                  <a:pt x="20" y="172"/>
                </a:lnTo>
                <a:lnTo>
                  <a:pt x="20" y="181"/>
                </a:lnTo>
                <a:lnTo>
                  <a:pt x="0" y="181"/>
                </a:lnTo>
                <a:lnTo>
                  <a:pt x="0" y="192"/>
                </a:lnTo>
                <a:lnTo>
                  <a:pt x="20" y="192"/>
                </a:lnTo>
                <a:lnTo>
                  <a:pt x="20" y="202"/>
                </a:lnTo>
                <a:lnTo>
                  <a:pt x="0" y="202"/>
                </a:lnTo>
                <a:lnTo>
                  <a:pt x="0" y="213"/>
                </a:lnTo>
                <a:lnTo>
                  <a:pt x="20" y="213"/>
                </a:lnTo>
                <a:lnTo>
                  <a:pt x="20" y="222"/>
                </a:lnTo>
                <a:lnTo>
                  <a:pt x="0" y="222"/>
                </a:lnTo>
                <a:lnTo>
                  <a:pt x="0" y="233"/>
                </a:lnTo>
                <a:lnTo>
                  <a:pt x="20" y="233"/>
                </a:lnTo>
                <a:lnTo>
                  <a:pt x="20" y="243"/>
                </a:lnTo>
                <a:lnTo>
                  <a:pt x="0" y="243"/>
                </a:lnTo>
                <a:lnTo>
                  <a:pt x="0" y="253"/>
                </a:lnTo>
                <a:lnTo>
                  <a:pt x="20" y="253"/>
                </a:lnTo>
                <a:lnTo>
                  <a:pt x="20" y="262"/>
                </a:lnTo>
                <a:lnTo>
                  <a:pt x="0" y="262"/>
                </a:lnTo>
                <a:lnTo>
                  <a:pt x="0" y="273"/>
                </a:lnTo>
                <a:lnTo>
                  <a:pt x="20" y="273"/>
                </a:lnTo>
                <a:lnTo>
                  <a:pt x="20" y="283"/>
                </a:lnTo>
                <a:lnTo>
                  <a:pt x="0" y="283"/>
                </a:lnTo>
                <a:lnTo>
                  <a:pt x="0" y="294"/>
                </a:lnTo>
                <a:lnTo>
                  <a:pt x="20" y="294"/>
                </a:lnTo>
                <a:lnTo>
                  <a:pt x="20" y="303"/>
                </a:lnTo>
                <a:lnTo>
                  <a:pt x="0" y="303"/>
                </a:lnTo>
                <a:lnTo>
                  <a:pt x="0" y="314"/>
                </a:lnTo>
                <a:lnTo>
                  <a:pt x="20" y="314"/>
                </a:lnTo>
                <a:lnTo>
                  <a:pt x="20" y="324"/>
                </a:lnTo>
                <a:lnTo>
                  <a:pt x="0" y="324"/>
                </a:lnTo>
                <a:lnTo>
                  <a:pt x="0" y="333"/>
                </a:lnTo>
                <a:lnTo>
                  <a:pt x="20" y="333"/>
                </a:lnTo>
                <a:lnTo>
                  <a:pt x="20" y="343"/>
                </a:lnTo>
                <a:lnTo>
                  <a:pt x="0" y="343"/>
                </a:lnTo>
                <a:lnTo>
                  <a:pt x="0" y="354"/>
                </a:lnTo>
                <a:lnTo>
                  <a:pt x="20" y="354"/>
                </a:lnTo>
                <a:lnTo>
                  <a:pt x="20" y="364"/>
                </a:lnTo>
                <a:lnTo>
                  <a:pt x="0" y="364"/>
                </a:lnTo>
                <a:lnTo>
                  <a:pt x="0" y="375"/>
                </a:lnTo>
                <a:lnTo>
                  <a:pt x="20" y="375"/>
                </a:lnTo>
                <a:lnTo>
                  <a:pt x="20" y="384"/>
                </a:lnTo>
                <a:lnTo>
                  <a:pt x="0" y="384"/>
                </a:lnTo>
                <a:lnTo>
                  <a:pt x="0" y="395"/>
                </a:lnTo>
                <a:lnTo>
                  <a:pt x="20" y="395"/>
                </a:lnTo>
                <a:lnTo>
                  <a:pt x="20" y="405"/>
                </a:lnTo>
                <a:lnTo>
                  <a:pt x="0" y="405"/>
                </a:lnTo>
                <a:lnTo>
                  <a:pt x="0" y="414"/>
                </a:lnTo>
                <a:lnTo>
                  <a:pt x="20" y="414"/>
                </a:lnTo>
                <a:lnTo>
                  <a:pt x="20" y="424"/>
                </a:lnTo>
                <a:lnTo>
                  <a:pt x="0" y="424"/>
                </a:lnTo>
                <a:lnTo>
                  <a:pt x="0" y="435"/>
                </a:lnTo>
                <a:lnTo>
                  <a:pt x="20" y="435"/>
                </a:lnTo>
                <a:lnTo>
                  <a:pt x="20" y="444"/>
                </a:lnTo>
                <a:lnTo>
                  <a:pt x="0" y="444"/>
                </a:lnTo>
                <a:lnTo>
                  <a:pt x="0" y="455"/>
                </a:lnTo>
                <a:lnTo>
                  <a:pt x="20" y="455"/>
                </a:lnTo>
                <a:lnTo>
                  <a:pt x="20" y="465"/>
                </a:lnTo>
                <a:lnTo>
                  <a:pt x="0" y="465"/>
                </a:lnTo>
                <a:lnTo>
                  <a:pt x="0" y="476"/>
                </a:lnTo>
                <a:lnTo>
                  <a:pt x="20" y="476"/>
                </a:lnTo>
                <a:lnTo>
                  <a:pt x="20" y="486"/>
                </a:lnTo>
                <a:lnTo>
                  <a:pt x="0" y="486"/>
                </a:lnTo>
                <a:lnTo>
                  <a:pt x="0" y="495"/>
                </a:lnTo>
                <a:lnTo>
                  <a:pt x="20" y="495"/>
                </a:lnTo>
                <a:lnTo>
                  <a:pt x="20" y="505"/>
                </a:lnTo>
                <a:lnTo>
                  <a:pt x="0" y="505"/>
                </a:lnTo>
                <a:lnTo>
                  <a:pt x="0" y="516"/>
                </a:lnTo>
                <a:lnTo>
                  <a:pt x="20" y="516"/>
                </a:lnTo>
                <a:lnTo>
                  <a:pt x="20" y="525"/>
                </a:lnTo>
                <a:lnTo>
                  <a:pt x="0" y="525"/>
                </a:lnTo>
                <a:lnTo>
                  <a:pt x="0" y="536"/>
                </a:lnTo>
                <a:lnTo>
                  <a:pt x="20" y="536"/>
                </a:lnTo>
                <a:lnTo>
                  <a:pt x="20" y="546"/>
                </a:lnTo>
                <a:lnTo>
                  <a:pt x="0" y="546"/>
                </a:lnTo>
                <a:lnTo>
                  <a:pt x="0" y="557"/>
                </a:lnTo>
                <a:lnTo>
                  <a:pt x="20" y="557"/>
                </a:lnTo>
                <a:lnTo>
                  <a:pt x="20" y="576"/>
                </a:lnTo>
                <a:lnTo>
                  <a:pt x="31" y="576"/>
                </a:lnTo>
                <a:lnTo>
                  <a:pt x="31" y="557"/>
                </a:lnTo>
                <a:lnTo>
                  <a:pt x="41" y="557"/>
                </a:lnTo>
                <a:lnTo>
                  <a:pt x="41" y="576"/>
                </a:lnTo>
                <a:lnTo>
                  <a:pt x="51" y="576"/>
                </a:lnTo>
                <a:lnTo>
                  <a:pt x="51" y="557"/>
                </a:lnTo>
                <a:lnTo>
                  <a:pt x="60" y="557"/>
                </a:lnTo>
                <a:lnTo>
                  <a:pt x="60" y="576"/>
                </a:lnTo>
                <a:lnTo>
                  <a:pt x="71" y="576"/>
                </a:lnTo>
                <a:lnTo>
                  <a:pt x="71" y="557"/>
                </a:lnTo>
                <a:lnTo>
                  <a:pt x="81" y="557"/>
                </a:lnTo>
                <a:lnTo>
                  <a:pt x="81" y="576"/>
                </a:lnTo>
                <a:lnTo>
                  <a:pt x="92" y="576"/>
                </a:lnTo>
                <a:lnTo>
                  <a:pt x="92" y="557"/>
                </a:lnTo>
                <a:lnTo>
                  <a:pt x="101" y="557"/>
                </a:lnTo>
                <a:lnTo>
                  <a:pt x="101" y="576"/>
                </a:lnTo>
                <a:lnTo>
                  <a:pt x="112" y="576"/>
                </a:lnTo>
                <a:lnTo>
                  <a:pt x="112" y="557"/>
                </a:lnTo>
                <a:lnTo>
                  <a:pt x="122" y="557"/>
                </a:lnTo>
                <a:lnTo>
                  <a:pt x="122" y="576"/>
                </a:lnTo>
                <a:lnTo>
                  <a:pt x="132" y="576"/>
                </a:lnTo>
                <a:lnTo>
                  <a:pt x="132" y="557"/>
                </a:lnTo>
                <a:lnTo>
                  <a:pt x="141" y="557"/>
                </a:lnTo>
                <a:lnTo>
                  <a:pt x="141" y="576"/>
                </a:lnTo>
                <a:lnTo>
                  <a:pt x="152" y="576"/>
                </a:lnTo>
                <a:lnTo>
                  <a:pt x="152" y="557"/>
                </a:lnTo>
                <a:lnTo>
                  <a:pt x="162" y="557"/>
                </a:lnTo>
                <a:lnTo>
                  <a:pt x="162" y="576"/>
                </a:lnTo>
                <a:lnTo>
                  <a:pt x="173" y="576"/>
                </a:lnTo>
                <a:lnTo>
                  <a:pt x="173" y="557"/>
                </a:lnTo>
                <a:lnTo>
                  <a:pt x="182" y="557"/>
                </a:lnTo>
                <a:lnTo>
                  <a:pt x="182" y="576"/>
                </a:lnTo>
                <a:lnTo>
                  <a:pt x="193" y="576"/>
                </a:lnTo>
                <a:lnTo>
                  <a:pt x="193" y="557"/>
                </a:lnTo>
                <a:lnTo>
                  <a:pt x="203" y="557"/>
                </a:lnTo>
                <a:lnTo>
                  <a:pt x="203" y="576"/>
                </a:lnTo>
                <a:lnTo>
                  <a:pt x="213" y="576"/>
                </a:lnTo>
                <a:lnTo>
                  <a:pt x="213" y="557"/>
                </a:lnTo>
                <a:lnTo>
                  <a:pt x="222" y="557"/>
                </a:lnTo>
                <a:lnTo>
                  <a:pt x="222" y="576"/>
                </a:lnTo>
                <a:lnTo>
                  <a:pt x="233" y="576"/>
                </a:lnTo>
                <a:lnTo>
                  <a:pt x="233" y="557"/>
                </a:lnTo>
                <a:lnTo>
                  <a:pt x="243" y="557"/>
                </a:lnTo>
                <a:lnTo>
                  <a:pt x="243" y="576"/>
                </a:lnTo>
                <a:lnTo>
                  <a:pt x="254" y="576"/>
                </a:lnTo>
                <a:lnTo>
                  <a:pt x="254" y="557"/>
                </a:lnTo>
                <a:lnTo>
                  <a:pt x="263" y="557"/>
                </a:lnTo>
                <a:lnTo>
                  <a:pt x="263" y="576"/>
                </a:lnTo>
                <a:lnTo>
                  <a:pt x="274" y="576"/>
                </a:lnTo>
                <a:lnTo>
                  <a:pt x="274" y="557"/>
                </a:lnTo>
                <a:lnTo>
                  <a:pt x="284" y="557"/>
                </a:lnTo>
                <a:lnTo>
                  <a:pt x="284" y="576"/>
                </a:lnTo>
                <a:lnTo>
                  <a:pt x="293" y="576"/>
                </a:lnTo>
                <a:lnTo>
                  <a:pt x="293" y="557"/>
                </a:lnTo>
                <a:lnTo>
                  <a:pt x="303" y="557"/>
                </a:lnTo>
                <a:lnTo>
                  <a:pt x="303" y="576"/>
                </a:lnTo>
                <a:lnTo>
                  <a:pt x="314" y="576"/>
                </a:lnTo>
                <a:lnTo>
                  <a:pt x="314" y="557"/>
                </a:lnTo>
                <a:lnTo>
                  <a:pt x="324" y="557"/>
                </a:lnTo>
                <a:lnTo>
                  <a:pt x="324" y="576"/>
                </a:lnTo>
                <a:lnTo>
                  <a:pt x="335" y="576"/>
                </a:lnTo>
                <a:lnTo>
                  <a:pt x="335" y="557"/>
                </a:lnTo>
                <a:lnTo>
                  <a:pt x="344" y="557"/>
                </a:lnTo>
                <a:lnTo>
                  <a:pt x="344" y="576"/>
                </a:lnTo>
                <a:lnTo>
                  <a:pt x="355" y="576"/>
                </a:lnTo>
                <a:lnTo>
                  <a:pt x="355" y="557"/>
                </a:lnTo>
                <a:lnTo>
                  <a:pt x="365" y="557"/>
                </a:lnTo>
                <a:lnTo>
                  <a:pt x="365" y="576"/>
                </a:lnTo>
                <a:lnTo>
                  <a:pt x="374" y="576"/>
                </a:lnTo>
                <a:lnTo>
                  <a:pt x="374" y="557"/>
                </a:lnTo>
                <a:lnTo>
                  <a:pt x="384" y="557"/>
                </a:lnTo>
                <a:lnTo>
                  <a:pt x="384" y="576"/>
                </a:lnTo>
                <a:lnTo>
                  <a:pt x="395" y="576"/>
                </a:lnTo>
                <a:lnTo>
                  <a:pt x="395" y="557"/>
                </a:lnTo>
                <a:lnTo>
                  <a:pt x="405" y="557"/>
                </a:lnTo>
                <a:lnTo>
                  <a:pt x="405" y="576"/>
                </a:lnTo>
                <a:lnTo>
                  <a:pt x="416" y="576"/>
                </a:lnTo>
                <a:lnTo>
                  <a:pt x="416" y="557"/>
                </a:lnTo>
                <a:lnTo>
                  <a:pt x="425" y="557"/>
                </a:lnTo>
                <a:lnTo>
                  <a:pt x="425" y="576"/>
                </a:lnTo>
                <a:lnTo>
                  <a:pt x="436" y="576"/>
                </a:lnTo>
                <a:lnTo>
                  <a:pt x="436" y="557"/>
                </a:lnTo>
                <a:lnTo>
                  <a:pt x="446" y="557"/>
                </a:lnTo>
                <a:lnTo>
                  <a:pt x="446" y="576"/>
                </a:lnTo>
                <a:lnTo>
                  <a:pt x="455" y="576"/>
                </a:lnTo>
                <a:lnTo>
                  <a:pt x="455" y="557"/>
                </a:lnTo>
                <a:lnTo>
                  <a:pt x="465" y="557"/>
                </a:lnTo>
                <a:lnTo>
                  <a:pt x="465" y="576"/>
                </a:lnTo>
                <a:lnTo>
                  <a:pt x="476" y="576"/>
                </a:lnTo>
                <a:lnTo>
                  <a:pt x="476" y="557"/>
                </a:lnTo>
                <a:lnTo>
                  <a:pt x="486" y="557"/>
                </a:lnTo>
                <a:lnTo>
                  <a:pt x="486" y="576"/>
                </a:lnTo>
                <a:lnTo>
                  <a:pt x="496" y="576"/>
                </a:lnTo>
                <a:lnTo>
                  <a:pt x="496" y="557"/>
                </a:lnTo>
                <a:lnTo>
                  <a:pt x="506" y="557"/>
                </a:lnTo>
                <a:lnTo>
                  <a:pt x="506" y="576"/>
                </a:lnTo>
                <a:lnTo>
                  <a:pt x="517" y="576"/>
                </a:lnTo>
                <a:lnTo>
                  <a:pt x="517" y="557"/>
                </a:lnTo>
                <a:lnTo>
                  <a:pt x="527" y="557"/>
                </a:lnTo>
                <a:lnTo>
                  <a:pt x="527" y="576"/>
                </a:lnTo>
                <a:lnTo>
                  <a:pt x="536" y="576"/>
                </a:lnTo>
                <a:lnTo>
                  <a:pt x="536" y="557"/>
                </a:lnTo>
                <a:lnTo>
                  <a:pt x="546" y="557"/>
                </a:lnTo>
                <a:lnTo>
                  <a:pt x="546" y="576"/>
                </a:lnTo>
                <a:lnTo>
                  <a:pt x="557" y="576"/>
                </a:lnTo>
                <a:lnTo>
                  <a:pt x="557" y="557"/>
                </a:lnTo>
                <a:lnTo>
                  <a:pt x="577" y="557"/>
                </a:lnTo>
                <a:lnTo>
                  <a:pt x="577" y="546"/>
                </a:lnTo>
                <a:lnTo>
                  <a:pt x="557" y="546"/>
                </a:lnTo>
                <a:lnTo>
                  <a:pt x="557" y="536"/>
                </a:lnTo>
                <a:lnTo>
                  <a:pt x="577" y="536"/>
                </a:lnTo>
                <a:lnTo>
                  <a:pt x="577" y="525"/>
                </a:lnTo>
                <a:lnTo>
                  <a:pt x="557" y="525"/>
                </a:lnTo>
                <a:lnTo>
                  <a:pt x="557" y="516"/>
                </a:lnTo>
                <a:lnTo>
                  <a:pt x="577" y="516"/>
                </a:lnTo>
                <a:lnTo>
                  <a:pt x="577" y="505"/>
                </a:lnTo>
                <a:lnTo>
                  <a:pt x="557" y="505"/>
                </a:lnTo>
                <a:lnTo>
                  <a:pt x="557" y="495"/>
                </a:lnTo>
                <a:lnTo>
                  <a:pt x="577" y="495"/>
                </a:lnTo>
                <a:lnTo>
                  <a:pt x="577" y="486"/>
                </a:lnTo>
                <a:lnTo>
                  <a:pt x="557" y="486"/>
                </a:lnTo>
                <a:lnTo>
                  <a:pt x="557" y="476"/>
                </a:lnTo>
                <a:lnTo>
                  <a:pt x="577" y="476"/>
                </a:lnTo>
                <a:lnTo>
                  <a:pt x="577" y="465"/>
                </a:lnTo>
                <a:lnTo>
                  <a:pt x="557" y="465"/>
                </a:lnTo>
                <a:lnTo>
                  <a:pt x="557" y="455"/>
                </a:lnTo>
                <a:lnTo>
                  <a:pt x="577" y="455"/>
                </a:lnTo>
                <a:lnTo>
                  <a:pt x="577" y="444"/>
                </a:lnTo>
                <a:lnTo>
                  <a:pt x="557" y="444"/>
                </a:lnTo>
                <a:lnTo>
                  <a:pt x="557" y="435"/>
                </a:lnTo>
                <a:lnTo>
                  <a:pt x="577" y="435"/>
                </a:lnTo>
                <a:lnTo>
                  <a:pt x="577" y="424"/>
                </a:lnTo>
                <a:lnTo>
                  <a:pt x="557" y="424"/>
                </a:lnTo>
                <a:lnTo>
                  <a:pt x="557" y="414"/>
                </a:lnTo>
                <a:lnTo>
                  <a:pt x="577" y="414"/>
                </a:lnTo>
                <a:lnTo>
                  <a:pt x="577" y="405"/>
                </a:lnTo>
                <a:lnTo>
                  <a:pt x="557" y="405"/>
                </a:lnTo>
                <a:lnTo>
                  <a:pt x="557" y="395"/>
                </a:lnTo>
                <a:lnTo>
                  <a:pt x="577" y="395"/>
                </a:lnTo>
                <a:lnTo>
                  <a:pt x="577" y="384"/>
                </a:lnTo>
                <a:lnTo>
                  <a:pt x="557" y="384"/>
                </a:lnTo>
                <a:lnTo>
                  <a:pt x="557" y="375"/>
                </a:lnTo>
                <a:lnTo>
                  <a:pt x="577" y="375"/>
                </a:lnTo>
                <a:lnTo>
                  <a:pt x="577" y="364"/>
                </a:lnTo>
                <a:lnTo>
                  <a:pt x="557" y="364"/>
                </a:lnTo>
                <a:lnTo>
                  <a:pt x="557" y="354"/>
                </a:lnTo>
                <a:lnTo>
                  <a:pt x="577" y="354"/>
                </a:lnTo>
                <a:lnTo>
                  <a:pt x="577" y="343"/>
                </a:lnTo>
                <a:lnTo>
                  <a:pt x="557" y="343"/>
                </a:lnTo>
                <a:lnTo>
                  <a:pt x="557" y="333"/>
                </a:lnTo>
                <a:lnTo>
                  <a:pt x="577" y="333"/>
                </a:lnTo>
                <a:lnTo>
                  <a:pt x="577" y="324"/>
                </a:lnTo>
                <a:lnTo>
                  <a:pt x="557" y="324"/>
                </a:lnTo>
                <a:lnTo>
                  <a:pt x="557" y="314"/>
                </a:lnTo>
                <a:lnTo>
                  <a:pt x="577" y="314"/>
                </a:lnTo>
                <a:lnTo>
                  <a:pt x="577" y="303"/>
                </a:lnTo>
                <a:lnTo>
                  <a:pt x="557" y="303"/>
                </a:lnTo>
                <a:lnTo>
                  <a:pt x="557" y="294"/>
                </a:lnTo>
                <a:lnTo>
                  <a:pt x="577" y="294"/>
                </a:lnTo>
                <a:lnTo>
                  <a:pt x="577" y="283"/>
                </a:lnTo>
                <a:lnTo>
                  <a:pt x="557" y="283"/>
                </a:lnTo>
                <a:lnTo>
                  <a:pt x="557" y="273"/>
                </a:lnTo>
                <a:lnTo>
                  <a:pt x="577" y="273"/>
                </a:lnTo>
                <a:lnTo>
                  <a:pt x="577" y="262"/>
                </a:lnTo>
                <a:lnTo>
                  <a:pt x="557" y="262"/>
                </a:lnTo>
                <a:lnTo>
                  <a:pt x="557" y="253"/>
                </a:lnTo>
                <a:lnTo>
                  <a:pt x="577" y="253"/>
                </a:lnTo>
                <a:lnTo>
                  <a:pt x="577" y="243"/>
                </a:lnTo>
                <a:lnTo>
                  <a:pt x="557" y="243"/>
                </a:lnTo>
                <a:lnTo>
                  <a:pt x="557" y="233"/>
                </a:lnTo>
                <a:lnTo>
                  <a:pt x="577" y="233"/>
                </a:lnTo>
                <a:lnTo>
                  <a:pt x="577" y="222"/>
                </a:lnTo>
                <a:lnTo>
                  <a:pt x="557" y="222"/>
                </a:lnTo>
                <a:lnTo>
                  <a:pt x="557" y="213"/>
                </a:lnTo>
                <a:lnTo>
                  <a:pt x="577" y="213"/>
                </a:lnTo>
                <a:lnTo>
                  <a:pt x="577" y="202"/>
                </a:lnTo>
                <a:lnTo>
                  <a:pt x="557" y="202"/>
                </a:lnTo>
                <a:lnTo>
                  <a:pt x="557" y="192"/>
                </a:lnTo>
                <a:lnTo>
                  <a:pt x="577" y="192"/>
                </a:lnTo>
                <a:lnTo>
                  <a:pt x="577" y="181"/>
                </a:lnTo>
                <a:lnTo>
                  <a:pt x="557" y="181"/>
                </a:lnTo>
                <a:lnTo>
                  <a:pt x="557" y="172"/>
                </a:lnTo>
                <a:lnTo>
                  <a:pt x="577" y="172"/>
                </a:lnTo>
                <a:lnTo>
                  <a:pt x="577" y="162"/>
                </a:lnTo>
                <a:lnTo>
                  <a:pt x="557" y="162"/>
                </a:lnTo>
                <a:lnTo>
                  <a:pt x="557" y="152"/>
                </a:lnTo>
                <a:lnTo>
                  <a:pt x="577" y="152"/>
                </a:lnTo>
                <a:lnTo>
                  <a:pt x="577" y="142"/>
                </a:lnTo>
                <a:lnTo>
                  <a:pt x="557" y="142"/>
                </a:lnTo>
                <a:lnTo>
                  <a:pt x="557" y="132"/>
                </a:lnTo>
                <a:lnTo>
                  <a:pt x="577" y="132"/>
                </a:lnTo>
                <a:lnTo>
                  <a:pt x="577" y="121"/>
                </a:lnTo>
                <a:lnTo>
                  <a:pt x="557" y="121"/>
                </a:lnTo>
                <a:lnTo>
                  <a:pt x="557" y="111"/>
                </a:lnTo>
                <a:lnTo>
                  <a:pt x="577" y="111"/>
                </a:lnTo>
                <a:lnTo>
                  <a:pt x="577" y="100"/>
                </a:lnTo>
                <a:lnTo>
                  <a:pt x="557" y="100"/>
                </a:lnTo>
                <a:lnTo>
                  <a:pt x="557" y="91"/>
                </a:lnTo>
                <a:lnTo>
                  <a:pt x="577" y="91"/>
                </a:lnTo>
                <a:lnTo>
                  <a:pt x="577" y="81"/>
                </a:lnTo>
                <a:lnTo>
                  <a:pt x="557" y="81"/>
                </a:lnTo>
                <a:lnTo>
                  <a:pt x="557" y="72"/>
                </a:lnTo>
                <a:lnTo>
                  <a:pt x="577" y="72"/>
                </a:lnTo>
                <a:lnTo>
                  <a:pt x="577" y="61"/>
                </a:lnTo>
                <a:lnTo>
                  <a:pt x="557" y="61"/>
                </a:lnTo>
                <a:lnTo>
                  <a:pt x="557" y="51"/>
                </a:lnTo>
                <a:lnTo>
                  <a:pt x="577" y="51"/>
                </a:lnTo>
                <a:lnTo>
                  <a:pt x="577" y="40"/>
                </a:lnTo>
                <a:lnTo>
                  <a:pt x="557" y="40"/>
                </a:lnTo>
                <a:lnTo>
                  <a:pt x="557" y="30"/>
                </a:lnTo>
                <a:lnTo>
                  <a:pt x="577" y="30"/>
                </a:lnTo>
                <a:close/>
                <a:moveTo>
                  <a:pt x="536" y="30"/>
                </a:moveTo>
                <a:lnTo>
                  <a:pt x="546" y="30"/>
                </a:lnTo>
                <a:lnTo>
                  <a:pt x="546" y="40"/>
                </a:lnTo>
                <a:lnTo>
                  <a:pt x="536" y="40"/>
                </a:lnTo>
                <a:lnTo>
                  <a:pt x="536" y="30"/>
                </a:lnTo>
                <a:close/>
                <a:moveTo>
                  <a:pt x="536" y="51"/>
                </a:moveTo>
                <a:lnTo>
                  <a:pt x="546" y="51"/>
                </a:lnTo>
                <a:lnTo>
                  <a:pt x="546" y="61"/>
                </a:lnTo>
                <a:lnTo>
                  <a:pt x="536" y="61"/>
                </a:lnTo>
                <a:lnTo>
                  <a:pt x="536" y="51"/>
                </a:lnTo>
                <a:close/>
                <a:moveTo>
                  <a:pt x="536" y="72"/>
                </a:moveTo>
                <a:lnTo>
                  <a:pt x="546" y="72"/>
                </a:lnTo>
                <a:lnTo>
                  <a:pt x="546" y="81"/>
                </a:lnTo>
                <a:lnTo>
                  <a:pt x="536" y="81"/>
                </a:lnTo>
                <a:lnTo>
                  <a:pt x="536" y="72"/>
                </a:lnTo>
                <a:close/>
                <a:moveTo>
                  <a:pt x="536" y="91"/>
                </a:moveTo>
                <a:lnTo>
                  <a:pt x="546" y="91"/>
                </a:lnTo>
                <a:lnTo>
                  <a:pt x="546" y="100"/>
                </a:lnTo>
                <a:lnTo>
                  <a:pt x="536" y="100"/>
                </a:lnTo>
                <a:lnTo>
                  <a:pt x="536" y="91"/>
                </a:lnTo>
                <a:close/>
                <a:moveTo>
                  <a:pt x="536" y="111"/>
                </a:moveTo>
                <a:lnTo>
                  <a:pt x="546" y="111"/>
                </a:lnTo>
                <a:lnTo>
                  <a:pt x="546" y="121"/>
                </a:lnTo>
                <a:lnTo>
                  <a:pt x="536" y="121"/>
                </a:lnTo>
                <a:lnTo>
                  <a:pt x="536" y="111"/>
                </a:lnTo>
                <a:close/>
                <a:moveTo>
                  <a:pt x="536" y="132"/>
                </a:moveTo>
                <a:lnTo>
                  <a:pt x="546" y="132"/>
                </a:lnTo>
                <a:lnTo>
                  <a:pt x="546" y="142"/>
                </a:lnTo>
                <a:lnTo>
                  <a:pt x="536" y="142"/>
                </a:lnTo>
                <a:lnTo>
                  <a:pt x="536" y="132"/>
                </a:lnTo>
                <a:close/>
                <a:moveTo>
                  <a:pt x="536" y="152"/>
                </a:moveTo>
                <a:lnTo>
                  <a:pt x="546" y="152"/>
                </a:lnTo>
                <a:lnTo>
                  <a:pt x="546" y="162"/>
                </a:lnTo>
                <a:lnTo>
                  <a:pt x="536" y="162"/>
                </a:lnTo>
                <a:lnTo>
                  <a:pt x="536" y="152"/>
                </a:lnTo>
                <a:close/>
                <a:moveTo>
                  <a:pt x="536" y="172"/>
                </a:moveTo>
                <a:lnTo>
                  <a:pt x="546" y="172"/>
                </a:lnTo>
                <a:lnTo>
                  <a:pt x="546" y="181"/>
                </a:lnTo>
                <a:lnTo>
                  <a:pt x="536" y="181"/>
                </a:lnTo>
                <a:lnTo>
                  <a:pt x="536" y="172"/>
                </a:lnTo>
                <a:close/>
                <a:moveTo>
                  <a:pt x="536" y="192"/>
                </a:moveTo>
                <a:lnTo>
                  <a:pt x="546" y="192"/>
                </a:lnTo>
                <a:lnTo>
                  <a:pt x="546" y="202"/>
                </a:lnTo>
                <a:lnTo>
                  <a:pt x="536" y="202"/>
                </a:lnTo>
                <a:lnTo>
                  <a:pt x="536" y="192"/>
                </a:lnTo>
                <a:close/>
                <a:moveTo>
                  <a:pt x="536" y="213"/>
                </a:moveTo>
                <a:lnTo>
                  <a:pt x="546" y="213"/>
                </a:lnTo>
                <a:lnTo>
                  <a:pt x="546" y="222"/>
                </a:lnTo>
                <a:lnTo>
                  <a:pt x="536" y="222"/>
                </a:lnTo>
                <a:lnTo>
                  <a:pt x="536" y="213"/>
                </a:lnTo>
                <a:close/>
                <a:moveTo>
                  <a:pt x="536" y="233"/>
                </a:moveTo>
                <a:lnTo>
                  <a:pt x="546" y="233"/>
                </a:lnTo>
                <a:lnTo>
                  <a:pt x="546" y="243"/>
                </a:lnTo>
                <a:lnTo>
                  <a:pt x="536" y="243"/>
                </a:lnTo>
                <a:lnTo>
                  <a:pt x="536" y="233"/>
                </a:lnTo>
                <a:close/>
                <a:moveTo>
                  <a:pt x="536" y="253"/>
                </a:moveTo>
                <a:lnTo>
                  <a:pt x="546" y="253"/>
                </a:lnTo>
                <a:lnTo>
                  <a:pt x="546" y="262"/>
                </a:lnTo>
                <a:lnTo>
                  <a:pt x="536" y="262"/>
                </a:lnTo>
                <a:lnTo>
                  <a:pt x="536" y="253"/>
                </a:lnTo>
                <a:close/>
                <a:moveTo>
                  <a:pt x="536" y="273"/>
                </a:moveTo>
                <a:lnTo>
                  <a:pt x="546" y="273"/>
                </a:lnTo>
                <a:lnTo>
                  <a:pt x="546" y="283"/>
                </a:lnTo>
                <a:lnTo>
                  <a:pt x="536" y="283"/>
                </a:lnTo>
                <a:lnTo>
                  <a:pt x="536" y="273"/>
                </a:lnTo>
                <a:close/>
                <a:moveTo>
                  <a:pt x="536" y="294"/>
                </a:moveTo>
                <a:lnTo>
                  <a:pt x="546" y="294"/>
                </a:lnTo>
                <a:lnTo>
                  <a:pt x="546" y="303"/>
                </a:lnTo>
                <a:lnTo>
                  <a:pt x="536" y="303"/>
                </a:lnTo>
                <a:lnTo>
                  <a:pt x="536" y="294"/>
                </a:lnTo>
                <a:close/>
                <a:moveTo>
                  <a:pt x="536" y="314"/>
                </a:moveTo>
                <a:lnTo>
                  <a:pt x="546" y="314"/>
                </a:lnTo>
                <a:lnTo>
                  <a:pt x="546" y="324"/>
                </a:lnTo>
                <a:lnTo>
                  <a:pt x="536" y="324"/>
                </a:lnTo>
                <a:lnTo>
                  <a:pt x="536" y="314"/>
                </a:lnTo>
                <a:close/>
                <a:moveTo>
                  <a:pt x="536" y="333"/>
                </a:moveTo>
                <a:lnTo>
                  <a:pt x="546" y="333"/>
                </a:lnTo>
                <a:lnTo>
                  <a:pt x="546" y="343"/>
                </a:lnTo>
                <a:lnTo>
                  <a:pt x="536" y="343"/>
                </a:lnTo>
                <a:lnTo>
                  <a:pt x="536" y="333"/>
                </a:lnTo>
                <a:close/>
                <a:moveTo>
                  <a:pt x="536" y="354"/>
                </a:moveTo>
                <a:lnTo>
                  <a:pt x="546" y="354"/>
                </a:lnTo>
                <a:lnTo>
                  <a:pt x="546" y="364"/>
                </a:lnTo>
                <a:lnTo>
                  <a:pt x="536" y="364"/>
                </a:lnTo>
                <a:lnTo>
                  <a:pt x="536" y="354"/>
                </a:lnTo>
                <a:close/>
                <a:moveTo>
                  <a:pt x="536" y="375"/>
                </a:moveTo>
                <a:lnTo>
                  <a:pt x="546" y="375"/>
                </a:lnTo>
                <a:lnTo>
                  <a:pt x="546" y="384"/>
                </a:lnTo>
                <a:lnTo>
                  <a:pt x="536" y="384"/>
                </a:lnTo>
                <a:lnTo>
                  <a:pt x="536" y="375"/>
                </a:lnTo>
                <a:close/>
                <a:moveTo>
                  <a:pt x="536" y="395"/>
                </a:moveTo>
                <a:lnTo>
                  <a:pt x="546" y="395"/>
                </a:lnTo>
                <a:lnTo>
                  <a:pt x="546" y="405"/>
                </a:lnTo>
                <a:lnTo>
                  <a:pt x="536" y="405"/>
                </a:lnTo>
                <a:lnTo>
                  <a:pt x="536" y="395"/>
                </a:lnTo>
                <a:close/>
                <a:moveTo>
                  <a:pt x="536" y="414"/>
                </a:moveTo>
                <a:lnTo>
                  <a:pt x="546" y="414"/>
                </a:lnTo>
                <a:lnTo>
                  <a:pt x="546" y="424"/>
                </a:lnTo>
                <a:lnTo>
                  <a:pt x="536" y="424"/>
                </a:lnTo>
                <a:lnTo>
                  <a:pt x="536" y="414"/>
                </a:lnTo>
                <a:close/>
                <a:moveTo>
                  <a:pt x="536" y="435"/>
                </a:moveTo>
                <a:lnTo>
                  <a:pt x="546" y="435"/>
                </a:lnTo>
                <a:lnTo>
                  <a:pt x="546" y="444"/>
                </a:lnTo>
                <a:lnTo>
                  <a:pt x="536" y="444"/>
                </a:lnTo>
                <a:lnTo>
                  <a:pt x="536" y="435"/>
                </a:lnTo>
                <a:close/>
                <a:moveTo>
                  <a:pt x="517" y="30"/>
                </a:moveTo>
                <a:lnTo>
                  <a:pt x="527" y="30"/>
                </a:lnTo>
                <a:lnTo>
                  <a:pt x="527" y="40"/>
                </a:lnTo>
                <a:lnTo>
                  <a:pt x="517" y="40"/>
                </a:lnTo>
                <a:lnTo>
                  <a:pt x="517" y="30"/>
                </a:lnTo>
                <a:close/>
                <a:moveTo>
                  <a:pt x="517" y="51"/>
                </a:moveTo>
                <a:lnTo>
                  <a:pt x="527" y="51"/>
                </a:lnTo>
                <a:lnTo>
                  <a:pt x="527" y="61"/>
                </a:lnTo>
                <a:lnTo>
                  <a:pt x="517" y="61"/>
                </a:lnTo>
                <a:lnTo>
                  <a:pt x="517" y="51"/>
                </a:lnTo>
                <a:close/>
                <a:moveTo>
                  <a:pt x="517" y="72"/>
                </a:moveTo>
                <a:lnTo>
                  <a:pt x="527" y="72"/>
                </a:lnTo>
                <a:lnTo>
                  <a:pt x="527" y="81"/>
                </a:lnTo>
                <a:lnTo>
                  <a:pt x="517" y="81"/>
                </a:lnTo>
                <a:lnTo>
                  <a:pt x="517" y="72"/>
                </a:lnTo>
                <a:close/>
                <a:moveTo>
                  <a:pt x="517" y="91"/>
                </a:moveTo>
                <a:lnTo>
                  <a:pt x="527" y="91"/>
                </a:lnTo>
                <a:lnTo>
                  <a:pt x="527" y="100"/>
                </a:lnTo>
                <a:lnTo>
                  <a:pt x="517" y="100"/>
                </a:lnTo>
                <a:lnTo>
                  <a:pt x="517" y="91"/>
                </a:lnTo>
                <a:close/>
                <a:moveTo>
                  <a:pt x="517" y="111"/>
                </a:moveTo>
                <a:lnTo>
                  <a:pt x="527" y="111"/>
                </a:lnTo>
                <a:lnTo>
                  <a:pt x="527" y="121"/>
                </a:lnTo>
                <a:lnTo>
                  <a:pt x="517" y="121"/>
                </a:lnTo>
                <a:lnTo>
                  <a:pt x="517" y="111"/>
                </a:lnTo>
                <a:close/>
                <a:moveTo>
                  <a:pt x="517" y="132"/>
                </a:moveTo>
                <a:lnTo>
                  <a:pt x="527" y="132"/>
                </a:lnTo>
                <a:lnTo>
                  <a:pt x="527" y="142"/>
                </a:lnTo>
                <a:lnTo>
                  <a:pt x="517" y="142"/>
                </a:lnTo>
                <a:lnTo>
                  <a:pt x="517" y="132"/>
                </a:lnTo>
                <a:close/>
                <a:moveTo>
                  <a:pt x="517" y="152"/>
                </a:moveTo>
                <a:lnTo>
                  <a:pt x="527" y="152"/>
                </a:lnTo>
                <a:lnTo>
                  <a:pt x="527" y="162"/>
                </a:lnTo>
                <a:lnTo>
                  <a:pt x="517" y="162"/>
                </a:lnTo>
                <a:lnTo>
                  <a:pt x="517" y="152"/>
                </a:lnTo>
                <a:close/>
                <a:moveTo>
                  <a:pt x="517" y="172"/>
                </a:moveTo>
                <a:lnTo>
                  <a:pt x="527" y="172"/>
                </a:lnTo>
                <a:lnTo>
                  <a:pt x="527" y="181"/>
                </a:lnTo>
                <a:lnTo>
                  <a:pt x="517" y="181"/>
                </a:lnTo>
                <a:lnTo>
                  <a:pt x="517" y="172"/>
                </a:lnTo>
                <a:close/>
                <a:moveTo>
                  <a:pt x="517" y="192"/>
                </a:moveTo>
                <a:lnTo>
                  <a:pt x="527" y="192"/>
                </a:lnTo>
                <a:lnTo>
                  <a:pt x="527" y="202"/>
                </a:lnTo>
                <a:lnTo>
                  <a:pt x="517" y="202"/>
                </a:lnTo>
                <a:lnTo>
                  <a:pt x="517" y="192"/>
                </a:lnTo>
                <a:close/>
                <a:moveTo>
                  <a:pt x="517" y="213"/>
                </a:moveTo>
                <a:lnTo>
                  <a:pt x="527" y="213"/>
                </a:lnTo>
                <a:lnTo>
                  <a:pt x="527" y="222"/>
                </a:lnTo>
                <a:lnTo>
                  <a:pt x="517" y="222"/>
                </a:lnTo>
                <a:lnTo>
                  <a:pt x="517" y="213"/>
                </a:lnTo>
                <a:close/>
                <a:moveTo>
                  <a:pt x="517" y="233"/>
                </a:moveTo>
                <a:lnTo>
                  <a:pt x="527" y="233"/>
                </a:lnTo>
                <a:lnTo>
                  <a:pt x="527" y="243"/>
                </a:lnTo>
                <a:lnTo>
                  <a:pt x="517" y="243"/>
                </a:lnTo>
                <a:lnTo>
                  <a:pt x="517" y="233"/>
                </a:lnTo>
                <a:close/>
                <a:moveTo>
                  <a:pt x="517" y="253"/>
                </a:moveTo>
                <a:lnTo>
                  <a:pt x="527" y="253"/>
                </a:lnTo>
                <a:lnTo>
                  <a:pt x="527" y="262"/>
                </a:lnTo>
                <a:lnTo>
                  <a:pt x="517" y="262"/>
                </a:lnTo>
                <a:lnTo>
                  <a:pt x="517" y="253"/>
                </a:lnTo>
                <a:close/>
                <a:moveTo>
                  <a:pt x="517" y="273"/>
                </a:moveTo>
                <a:lnTo>
                  <a:pt x="527" y="273"/>
                </a:lnTo>
                <a:lnTo>
                  <a:pt x="527" y="283"/>
                </a:lnTo>
                <a:lnTo>
                  <a:pt x="517" y="283"/>
                </a:lnTo>
                <a:lnTo>
                  <a:pt x="517" y="273"/>
                </a:lnTo>
                <a:close/>
                <a:moveTo>
                  <a:pt x="517" y="294"/>
                </a:moveTo>
                <a:lnTo>
                  <a:pt x="527" y="294"/>
                </a:lnTo>
                <a:lnTo>
                  <a:pt x="527" y="303"/>
                </a:lnTo>
                <a:lnTo>
                  <a:pt x="517" y="303"/>
                </a:lnTo>
                <a:lnTo>
                  <a:pt x="517" y="294"/>
                </a:lnTo>
                <a:close/>
                <a:moveTo>
                  <a:pt x="517" y="314"/>
                </a:moveTo>
                <a:lnTo>
                  <a:pt x="527" y="314"/>
                </a:lnTo>
                <a:lnTo>
                  <a:pt x="527" y="324"/>
                </a:lnTo>
                <a:lnTo>
                  <a:pt x="517" y="324"/>
                </a:lnTo>
                <a:lnTo>
                  <a:pt x="517" y="314"/>
                </a:lnTo>
                <a:close/>
                <a:moveTo>
                  <a:pt x="517" y="333"/>
                </a:moveTo>
                <a:lnTo>
                  <a:pt x="527" y="333"/>
                </a:lnTo>
                <a:lnTo>
                  <a:pt x="527" y="343"/>
                </a:lnTo>
                <a:lnTo>
                  <a:pt x="517" y="343"/>
                </a:lnTo>
                <a:lnTo>
                  <a:pt x="517" y="333"/>
                </a:lnTo>
                <a:close/>
                <a:moveTo>
                  <a:pt x="517" y="354"/>
                </a:moveTo>
                <a:lnTo>
                  <a:pt x="527" y="354"/>
                </a:lnTo>
                <a:lnTo>
                  <a:pt x="527" y="364"/>
                </a:lnTo>
                <a:lnTo>
                  <a:pt x="517" y="364"/>
                </a:lnTo>
                <a:lnTo>
                  <a:pt x="517" y="354"/>
                </a:lnTo>
                <a:close/>
                <a:moveTo>
                  <a:pt x="517" y="375"/>
                </a:moveTo>
                <a:lnTo>
                  <a:pt x="527" y="375"/>
                </a:lnTo>
                <a:lnTo>
                  <a:pt x="527" y="384"/>
                </a:lnTo>
                <a:lnTo>
                  <a:pt x="517" y="384"/>
                </a:lnTo>
                <a:lnTo>
                  <a:pt x="517" y="375"/>
                </a:lnTo>
                <a:close/>
                <a:moveTo>
                  <a:pt x="517" y="395"/>
                </a:moveTo>
                <a:lnTo>
                  <a:pt x="527" y="395"/>
                </a:lnTo>
                <a:lnTo>
                  <a:pt x="527" y="405"/>
                </a:lnTo>
                <a:lnTo>
                  <a:pt x="517" y="405"/>
                </a:lnTo>
                <a:lnTo>
                  <a:pt x="517" y="395"/>
                </a:lnTo>
                <a:close/>
                <a:moveTo>
                  <a:pt x="517" y="414"/>
                </a:moveTo>
                <a:lnTo>
                  <a:pt x="527" y="414"/>
                </a:lnTo>
                <a:lnTo>
                  <a:pt x="527" y="424"/>
                </a:lnTo>
                <a:lnTo>
                  <a:pt x="517" y="424"/>
                </a:lnTo>
                <a:lnTo>
                  <a:pt x="517" y="414"/>
                </a:lnTo>
                <a:close/>
                <a:moveTo>
                  <a:pt x="517" y="435"/>
                </a:moveTo>
                <a:lnTo>
                  <a:pt x="527" y="435"/>
                </a:lnTo>
                <a:lnTo>
                  <a:pt x="527" y="444"/>
                </a:lnTo>
                <a:lnTo>
                  <a:pt x="517" y="444"/>
                </a:lnTo>
                <a:lnTo>
                  <a:pt x="517" y="435"/>
                </a:lnTo>
                <a:close/>
                <a:moveTo>
                  <a:pt x="527" y="455"/>
                </a:moveTo>
                <a:lnTo>
                  <a:pt x="527" y="465"/>
                </a:lnTo>
                <a:lnTo>
                  <a:pt x="517" y="465"/>
                </a:lnTo>
                <a:lnTo>
                  <a:pt x="517" y="455"/>
                </a:lnTo>
                <a:lnTo>
                  <a:pt x="527" y="455"/>
                </a:lnTo>
                <a:close/>
                <a:moveTo>
                  <a:pt x="92" y="495"/>
                </a:moveTo>
                <a:lnTo>
                  <a:pt x="101" y="495"/>
                </a:lnTo>
                <a:lnTo>
                  <a:pt x="101" y="505"/>
                </a:lnTo>
                <a:lnTo>
                  <a:pt x="92" y="505"/>
                </a:lnTo>
                <a:lnTo>
                  <a:pt x="92" y="495"/>
                </a:lnTo>
                <a:close/>
                <a:moveTo>
                  <a:pt x="81" y="505"/>
                </a:moveTo>
                <a:lnTo>
                  <a:pt x="71" y="505"/>
                </a:lnTo>
                <a:lnTo>
                  <a:pt x="71" y="495"/>
                </a:lnTo>
                <a:lnTo>
                  <a:pt x="81" y="495"/>
                </a:lnTo>
                <a:lnTo>
                  <a:pt x="81" y="505"/>
                </a:lnTo>
                <a:close/>
                <a:moveTo>
                  <a:pt x="112" y="495"/>
                </a:moveTo>
                <a:lnTo>
                  <a:pt x="122" y="495"/>
                </a:lnTo>
                <a:lnTo>
                  <a:pt x="122" y="505"/>
                </a:lnTo>
                <a:lnTo>
                  <a:pt x="112" y="505"/>
                </a:lnTo>
                <a:lnTo>
                  <a:pt x="112" y="495"/>
                </a:lnTo>
                <a:close/>
                <a:moveTo>
                  <a:pt x="132" y="495"/>
                </a:moveTo>
                <a:lnTo>
                  <a:pt x="141" y="495"/>
                </a:lnTo>
                <a:lnTo>
                  <a:pt x="141" y="505"/>
                </a:lnTo>
                <a:lnTo>
                  <a:pt x="132" y="505"/>
                </a:lnTo>
                <a:lnTo>
                  <a:pt x="132" y="495"/>
                </a:lnTo>
                <a:close/>
                <a:moveTo>
                  <a:pt x="152" y="495"/>
                </a:moveTo>
                <a:lnTo>
                  <a:pt x="162" y="495"/>
                </a:lnTo>
                <a:lnTo>
                  <a:pt x="162" y="505"/>
                </a:lnTo>
                <a:lnTo>
                  <a:pt x="152" y="505"/>
                </a:lnTo>
                <a:lnTo>
                  <a:pt x="152" y="495"/>
                </a:lnTo>
                <a:close/>
                <a:moveTo>
                  <a:pt x="173" y="495"/>
                </a:moveTo>
                <a:lnTo>
                  <a:pt x="182" y="495"/>
                </a:lnTo>
                <a:lnTo>
                  <a:pt x="182" y="505"/>
                </a:lnTo>
                <a:lnTo>
                  <a:pt x="173" y="505"/>
                </a:lnTo>
                <a:lnTo>
                  <a:pt x="173" y="495"/>
                </a:lnTo>
                <a:close/>
                <a:moveTo>
                  <a:pt x="193" y="495"/>
                </a:moveTo>
                <a:lnTo>
                  <a:pt x="203" y="495"/>
                </a:lnTo>
                <a:lnTo>
                  <a:pt x="203" y="505"/>
                </a:lnTo>
                <a:lnTo>
                  <a:pt x="193" y="505"/>
                </a:lnTo>
                <a:lnTo>
                  <a:pt x="193" y="495"/>
                </a:lnTo>
                <a:close/>
                <a:moveTo>
                  <a:pt x="213" y="495"/>
                </a:moveTo>
                <a:lnTo>
                  <a:pt x="222" y="495"/>
                </a:lnTo>
                <a:lnTo>
                  <a:pt x="222" y="505"/>
                </a:lnTo>
                <a:lnTo>
                  <a:pt x="213" y="505"/>
                </a:lnTo>
                <a:lnTo>
                  <a:pt x="213" y="495"/>
                </a:lnTo>
                <a:close/>
                <a:moveTo>
                  <a:pt x="233" y="495"/>
                </a:moveTo>
                <a:lnTo>
                  <a:pt x="243" y="495"/>
                </a:lnTo>
                <a:lnTo>
                  <a:pt x="243" y="505"/>
                </a:lnTo>
                <a:lnTo>
                  <a:pt x="233" y="505"/>
                </a:lnTo>
                <a:lnTo>
                  <a:pt x="233" y="495"/>
                </a:lnTo>
                <a:close/>
                <a:moveTo>
                  <a:pt x="254" y="495"/>
                </a:moveTo>
                <a:lnTo>
                  <a:pt x="263" y="495"/>
                </a:lnTo>
                <a:lnTo>
                  <a:pt x="263" y="505"/>
                </a:lnTo>
                <a:lnTo>
                  <a:pt x="254" y="505"/>
                </a:lnTo>
                <a:lnTo>
                  <a:pt x="254" y="495"/>
                </a:lnTo>
                <a:close/>
                <a:moveTo>
                  <a:pt x="274" y="495"/>
                </a:moveTo>
                <a:lnTo>
                  <a:pt x="284" y="495"/>
                </a:lnTo>
                <a:lnTo>
                  <a:pt x="284" y="505"/>
                </a:lnTo>
                <a:lnTo>
                  <a:pt x="274" y="505"/>
                </a:lnTo>
                <a:lnTo>
                  <a:pt x="274" y="495"/>
                </a:lnTo>
                <a:close/>
                <a:moveTo>
                  <a:pt x="293" y="495"/>
                </a:moveTo>
                <a:lnTo>
                  <a:pt x="303" y="495"/>
                </a:lnTo>
                <a:lnTo>
                  <a:pt x="303" y="505"/>
                </a:lnTo>
                <a:lnTo>
                  <a:pt x="293" y="505"/>
                </a:lnTo>
                <a:lnTo>
                  <a:pt x="293" y="495"/>
                </a:lnTo>
                <a:close/>
                <a:moveTo>
                  <a:pt x="314" y="495"/>
                </a:moveTo>
                <a:lnTo>
                  <a:pt x="324" y="495"/>
                </a:lnTo>
                <a:lnTo>
                  <a:pt x="324" y="505"/>
                </a:lnTo>
                <a:lnTo>
                  <a:pt x="314" y="505"/>
                </a:lnTo>
                <a:lnTo>
                  <a:pt x="314" y="495"/>
                </a:lnTo>
                <a:close/>
                <a:moveTo>
                  <a:pt x="335" y="495"/>
                </a:moveTo>
                <a:lnTo>
                  <a:pt x="344" y="495"/>
                </a:lnTo>
                <a:lnTo>
                  <a:pt x="344" y="505"/>
                </a:lnTo>
                <a:lnTo>
                  <a:pt x="335" y="505"/>
                </a:lnTo>
                <a:lnTo>
                  <a:pt x="335" y="495"/>
                </a:lnTo>
                <a:close/>
                <a:moveTo>
                  <a:pt x="355" y="495"/>
                </a:moveTo>
                <a:lnTo>
                  <a:pt x="365" y="495"/>
                </a:lnTo>
                <a:lnTo>
                  <a:pt x="365" y="505"/>
                </a:lnTo>
                <a:lnTo>
                  <a:pt x="355" y="505"/>
                </a:lnTo>
                <a:lnTo>
                  <a:pt x="355" y="495"/>
                </a:lnTo>
                <a:close/>
                <a:moveTo>
                  <a:pt x="374" y="495"/>
                </a:moveTo>
                <a:lnTo>
                  <a:pt x="384" y="495"/>
                </a:lnTo>
                <a:lnTo>
                  <a:pt x="384" y="505"/>
                </a:lnTo>
                <a:lnTo>
                  <a:pt x="374" y="505"/>
                </a:lnTo>
                <a:lnTo>
                  <a:pt x="374" y="495"/>
                </a:lnTo>
                <a:close/>
                <a:moveTo>
                  <a:pt x="395" y="495"/>
                </a:moveTo>
                <a:lnTo>
                  <a:pt x="405" y="495"/>
                </a:lnTo>
                <a:lnTo>
                  <a:pt x="405" y="505"/>
                </a:lnTo>
                <a:lnTo>
                  <a:pt x="395" y="505"/>
                </a:lnTo>
                <a:lnTo>
                  <a:pt x="395" y="495"/>
                </a:lnTo>
                <a:close/>
                <a:moveTo>
                  <a:pt x="416" y="495"/>
                </a:moveTo>
                <a:lnTo>
                  <a:pt x="425" y="495"/>
                </a:lnTo>
                <a:lnTo>
                  <a:pt x="425" y="505"/>
                </a:lnTo>
                <a:lnTo>
                  <a:pt x="416" y="505"/>
                </a:lnTo>
                <a:lnTo>
                  <a:pt x="416" y="495"/>
                </a:lnTo>
                <a:close/>
                <a:moveTo>
                  <a:pt x="436" y="495"/>
                </a:moveTo>
                <a:lnTo>
                  <a:pt x="446" y="495"/>
                </a:lnTo>
                <a:lnTo>
                  <a:pt x="446" y="505"/>
                </a:lnTo>
                <a:lnTo>
                  <a:pt x="436" y="505"/>
                </a:lnTo>
                <a:lnTo>
                  <a:pt x="436" y="495"/>
                </a:lnTo>
                <a:close/>
                <a:moveTo>
                  <a:pt x="455" y="495"/>
                </a:moveTo>
                <a:lnTo>
                  <a:pt x="465" y="495"/>
                </a:lnTo>
                <a:lnTo>
                  <a:pt x="465" y="505"/>
                </a:lnTo>
                <a:lnTo>
                  <a:pt x="455" y="505"/>
                </a:lnTo>
                <a:lnTo>
                  <a:pt x="455" y="495"/>
                </a:lnTo>
                <a:close/>
                <a:moveTo>
                  <a:pt x="476" y="495"/>
                </a:moveTo>
                <a:lnTo>
                  <a:pt x="486" y="495"/>
                </a:lnTo>
                <a:lnTo>
                  <a:pt x="486" y="505"/>
                </a:lnTo>
                <a:lnTo>
                  <a:pt x="476" y="505"/>
                </a:lnTo>
                <a:lnTo>
                  <a:pt x="476" y="495"/>
                </a:lnTo>
                <a:close/>
                <a:moveTo>
                  <a:pt x="496" y="495"/>
                </a:moveTo>
                <a:lnTo>
                  <a:pt x="506" y="495"/>
                </a:lnTo>
                <a:lnTo>
                  <a:pt x="506" y="505"/>
                </a:lnTo>
                <a:lnTo>
                  <a:pt x="496" y="505"/>
                </a:lnTo>
                <a:lnTo>
                  <a:pt x="496" y="495"/>
                </a:lnTo>
                <a:close/>
                <a:moveTo>
                  <a:pt x="496" y="486"/>
                </a:moveTo>
                <a:lnTo>
                  <a:pt x="496" y="476"/>
                </a:lnTo>
                <a:lnTo>
                  <a:pt x="506" y="476"/>
                </a:lnTo>
                <a:lnTo>
                  <a:pt x="506" y="486"/>
                </a:lnTo>
                <a:lnTo>
                  <a:pt x="496" y="486"/>
                </a:lnTo>
                <a:close/>
                <a:moveTo>
                  <a:pt x="486" y="486"/>
                </a:moveTo>
                <a:lnTo>
                  <a:pt x="476" y="486"/>
                </a:lnTo>
                <a:lnTo>
                  <a:pt x="476" y="476"/>
                </a:lnTo>
                <a:lnTo>
                  <a:pt x="486" y="476"/>
                </a:lnTo>
                <a:lnTo>
                  <a:pt x="486" y="486"/>
                </a:lnTo>
                <a:close/>
                <a:moveTo>
                  <a:pt x="465" y="486"/>
                </a:moveTo>
                <a:lnTo>
                  <a:pt x="455" y="486"/>
                </a:lnTo>
                <a:lnTo>
                  <a:pt x="455" y="476"/>
                </a:lnTo>
                <a:lnTo>
                  <a:pt x="465" y="476"/>
                </a:lnTo>
                <a:lnTo>
                  <a:pt x="465" y="486"/>
                </a:lnTo>
                <a:close/>
                <a:moveTo>
                  <a:pt x="446" y="486"/>
                </a:moveTo>
                <a:lnTo>
                  <a:pt x="436" y="486"/>
                </a:lnTo>
                <a:lnTo>
                  <a:pt x="436" y="476"/>
                </a:lnTo>
                <a:lnTo>
                  <a:pt x="446" y="476"/>
                </a:lnTo>
                <a:lnTo>
                  <a:pt x="446" y="486"/>
                </a:lnTo>
                <a:close/>
                <a:moveTo>
                  <a:pt x="425" y="486"/>
                </a:moveTo>
                <a:lnTo>
                  <a:pt x="416" y="486"/>
                </a:lnTo>
                <a:lnTo>
                  <a:pt x="416" y="476"/>
                </a:lnTo>
                <a:lnTo>
                  <a:pt x="425" y="476"/>
                </a:lnTo>
                <a:lnTo>
                  <a:pt x="425" y="486"/>
                </a:lnTo>
                <a:close/>
                <a:moveTo>
                  <a:pt x="405" y="486"/>
                </a:moveTo>
                <a:lnTo>
                  <a:pt x="395" y="486"/>
                </a:lnTo>
                <a:lnTo>
                  <a:pt x="395" y="476"/>
                </a:lnTo>
                <a:lnTo>
                  <a:pt x="405" y="476"/>
                </a:lnTo>
                <a:lnTo>
                  <a:pt x="405" y="486"/>
                </a:lnTo>
                <a:close/>
                <a:moveTo>
                  <a:pt x="384" y="486"/>
                </a:moveTo>
                <a:lnTo>
                  <a:pt x="374" y="486"/>
                </a:lnTo>
                <a:lnTo>
                  <a:pt x="374" y="476"/>
                </a:lnTo>
                <a:lnTo>
                  <a:pt x="384" y="476"/>
                </a:lnTo>
                <a:lnTo>
                  <a:pt x="384" y="486"/>
                </a:lnTo>
                <a:close/>
                <a:moveTo>
                  <a:pt x="365" y="486"/>
                </a:moveTo>
                <a:lnTo>
                  <a:pt x="355" y="486"/>
                </a:lnTo>
                <a:lnTo>
                  <a:pt x="355" y="476"/>
                </a:lnTo>
                <a:lnTo>
                  <a:pt x="365" y="476"/>
                </a:lnTo>
                <a:lnTo>
                  <a:pt x="365" y="486"/>
                </a:lnTo>
                <a:close/>
                <a:moveTo>
                  <a:pt x="344" y="486"/>
                </a:moveTo>
                <a:lnTo>
                  <a:pt x="335" y="486"/>
                </a:lnTo>
                <a:lnTo>
                  <a:pt x="335" y="476"/>
                </a:lnTo>
                <a:lnTo>
                  <a:pt x="344" y="476"/>
                </a:lnTo>
                <a:lnTo>
                  <a:pt x="344" y="486"/>
                </a:lnTo>
                <a:close/>
                <a:moveTo>
                  <a:pt x="324" y="486"/>
                </a:moveTo>
                <a:lnTo>
                  <a:pt x="314" y="486"/>
                </a:lnTo>
                <a:lnTo>
                  <a:pt x="314" y="476"/>
                </a:lnTo>
                <a:lnTo>
                  <a:pt x="324" y="476"/>
                </a:lnTo>
                <a:lnTo>
                  <a:pt x="324" y="486"/>
                </a:lnTo>
                <a:close/>
                <a:moveTo>
                  <a:pt x="303" y="486"/>
                </a:moveTo>
                <a:lnTo>
                  <a:pt x="293" y="486"/>
                </a:lnTo>
                <a:lnTo>
                  <a:pt x="293" y="476"/>
                </a:lnTo>
                <a:lnTo>
                  <a:pt x="303" y="476"/>
                </a:lnTo>
                <a:lnTo>
                  <a:pt x="303" y="486"/>
                </a:lnTo>
                <a:close/>
                <a:moveTo>
                  <a:pt x="284" y="486"/>
                </a:moveTo>
                <a:lnTo>
                  <a:pt x="274" y="486"/>
                </a:lnTo>
                <a:lnTo>
                  <a:pt x="274" y="476"/>
                </a:lnTo>
                <a:lnTo>
                  <a:pt x="284" y="476"/>
                </a:lnTo>
                <a:lnTo>
                  <a:pt x="284" y="486"/>
                </a:lnTo>
                <a:close/>
                <a:moveTo>
                  <a:pt x="263" y="486"/>
                </a:moveTo>
                <a:lnTo>
                  <a:pt x="254" y="486"/>
                </a:lnTo>
                <a:lnTo>
                  <a:pt x="254" y="476"/>
                </a:lnTo>
                <a:lnTo>
                  <a:pt x="263" y="476"/>
                </a:lnTo>
                <a:lnTo>
                  <a:pt x="263" y="486"/>
                </a:lnTo>
                <a:close/>
                <a:moveTo>
                  <a:pt x="243" y="486"/>
                </a:moveTo>
                <a:lnTo>
                  <a:pt x="233" y="486"/>
                </a:lnTo>
                <a:lnTo>
                  <a:pt x="233" y="476"/>
                </a:lnTo>
                <a:lnTo>
                  <a:pt x="243" y="476"/>
                </a:lnTo>
                <a:lnTo>
                  <a:pt x="243" y="486"/>
                </a:lnTo>
                <a:close/>
                <a:moveTo>
                  <a:pt x="222" y="486"/>
                </a:moveTo>
                <a:lnTo>
                  <a:pt x="213" y="486"/>
                </a:lnTo>
                <a:lnTo>
                  <a:pt x="213" y="476"/>
                </a:lnTo>
                <a:lnTo>
                  <a:pt x="222" y="476"/>
                </a:lnTo>
                <a:lnTo>
                  <a:pt x="222" y="486"/>
                </a:lnTo>
                <a:close/>
                <a:moveTo>
                  <a:pt x="203" y="486"/>
                </a:moveTo>
                <a:lnTo>
                  <a:pt x="193" y="486"/>
                </a:lnTo>
                <a:lnTo>
                  <a:pt x="193" y="476"/>
                </a:lnTo>
                <a:lnTo>
                  <a:pt x="203" y="476"/>
                </a:lnTo>
                <a:lnTo>
                  <a:pt x="203" y="486"/>
                </a:lnTo>
                <a:close/>
                <a:moveTo>
                  <a:pt x="182" y="486"/>
                </a:moveTo>
                <a:lnTo>
                  <a:pt x="173" y="486"/>
                </a:lnTo>
                <a:lnTo>
                  <a:pt x="173" y="476"/>
                </a:lnTo>
                <a:lnTo>
                  <a:pt x="182" y="476"/>
                </a:lnTo>
                <a:lnTo>
                  <a:pt x="182" y="486"/>
                </a:lnTo>
                <a:close/>
                <a:moveTo>
                  <a:pt x="162" y="486"/>
                </a:moveTo>
                <a:lnTo>
                  <a:pt x="152" y="486"/>
                </a:lnTo>
                <a:lnTo>
                  <a:pt x="152" y="476"/>
                </a:lnTo>
                <a:lnTo>
                  <a:pt x="162" y="476"/>
                </a:lnTo>
                <a:lnTo>
                  <a:pt x="162" y="486"/>
                </a:lnTo>
                <a:close/>
                <a:moveTo>
                  <a:pt x="141" y="486"/>
                </a:moveTo>
                <a:lnTo>
                  <a:pt x="132" y="486"/>
                </a:lnTo>
                <a:lnTo>
                  <a:pt x="132" y="476"/>
                </a:lnTo>
                <a:lnTo>
                  <a:pt x="141" y="476"/>
                </a:lnTo>
                <a:lnTo>
                  <a:pt x="141" y="486"/>
                </a:lnTo>
                <a:close/>
                <a:moveTo>
                  <a:pt x="122" y="486"/>
                </a:moveTo>
                <a:lnTo>
                  <a:pt x="112" y="486"/>
                </a:lnTo>
                <a:lnTo>
                  <a:pt x="112" y="476"/>
                </a:lnTo>
                <a:lnTo>
                  <a:pt x="122" y="476"/>
                </a:lnTo>
                <a:lnTo>
                  <a:pt x="122" y="486"/>
                </a:lnTo>
                <a:close/>
                <a:moveTo>
                  <a:pt x="101" y="486"/>
                </a:moveTo>
                <a:lnTo>
                  <a:pt x="92" y="486"/>
                </a:lnTo>
                <a:lnTo>
                  <a:pt x="92" y="476"/>
                </a:lnTo>
                <a:lnTo>
                  <a:pt x="101" y="476"/>
                </a:lnTo>
                <a:lnTo>
                  <a:pt x="101" y="486"/>
                </a:lnTo>
                <a:close/>
                <a:moveTo>
                  <a:pt x="81" y="486"/>
                </a:moveTo>
                <a:lnTo>
                  <a:pt x="71" y="486"/>
                </a:lnTo>
                <a:lnTo>
                  <a:pt x="71" y="476"/>
                </a:lnTo>
                <a:lnTo>
                  <a:pt x="81" y="476"/>
                </a:lnTo>
                <a:lnTo>
                  <a:pt x="81" y="486"/>
                </a:lnTo>
                <a:close/>
                <a:moveTo>
                  <a:pt x="60" y="486"/>
                </a:moveTo>
                <a:lnTo>
                  <a:pt x="51" y="486"/>
                </a:lnTo>
                <a:lnTo>
                  <a:pt x="51" y="476"/>
                </a:lnTo>
                <a:lnTo>
                  <a:pt x="60" y="476"/>
                </a:lnTo>
                <a:lnTo>
                  <a:pt x="60" y="486"/>
                </a:lnTo>
                <a:close/>
                <a:moveTo>
                  <a:pt x="60" y="495"/>
                </a:moveTo>
                <a:lnTo>
                  <a:pt x="60" y="505"/>
                </a:lnTo>
                <a:lnTo>
                  <a:pt x="51" y="505"/>
                </a:lnTo>
                <a:lnTo>
                  <a:pt x="51" y="495"/>
                </a:lnTo>
                <a:lnTo>
                  <a:pt x="60" y="495"/>
                </a:lnTo>
                <a:close/>
                <a:moveTo>
                  <a:pt x="60" y="516"/>
                </a:moveTo>
                <a:lnTo>
                  <a:pt x="60" y="525"/>
                </a:lnTo>
                <a:lnTo>
                  <a:pt x="51" y="525"/>
                </a:lnTo>
                <a:lnTo>
                  <a:pt x="51" y="516"/>
                </a:lnTo>
                <a:lnTo>
                  <a:pt x="60" y="516"/>
                </a:lnTo>
                <a:close/>
                <a:moveTo>
                  <a:pt x="71" y="516"/>
                </a:moveTo>
                <a:lnTo>
                  <a:pt x="81" y="516"/>
                </a:lnTo>
                <a:lnTo>
                  <a:pt x="81" y="525"/>
                </a:lnTo>
                <a:lnTo>
                  <a:pt x="71" y="525"/>
                </a:lnTo>
                <a:lnTo>
                  <a:pt x="71" y="516"/>
                </a:lnTo>
                <a:close/>
                <a:moveTo>
                  <a:pt x="92" y="516"/>
                </a:moveTo>
                <a:lnTo>
                  <a:pt x="101" y="516"/>
                </a:lnTo>
                <a:lnTo>
                  <a:pt x="101" y="525"/>
                </a:lnTo>
                <a:lnTo>
                  <a:pt x="92" y="525"/>
                </a:lnTo>
                <a:lnTo>
                  <a:pt x="92" y="516"/>
                </a:lnTo>
                <a:close/>
                <a:moveTo>
                  <a:pt x="112" y="516"/>
                </a:moveTo>
                <a:lnTo>
                  <a:pt x="122" y="516"/>
                </a:lnTo>
                <a:lnTo>
                  <a:pt x="122" y="525"/>
                </a:lnTo>
                <a:lnTo>
                  <a:pt x="112" y="525"/>
                </a:lnTo>
                <a:lnTo>
                  <a:pt x="112" y="516"/>
                </a:lnTo>
                <a:close/>
                <a:moveTo>
                  <a:pt x="132" y="516"/>
                </a:moveTo>
                <a:lnTo>
                  <a:pt x="141" y="516"/>
                </a:lnTo>
                <a:lnTo>
                  <a:pt x="141" y="525"/>
                </a:lnTo>
                <a:lnTo>
                  <a:pt x="132" y="525"/>
                </a:lnTo>
                <a:lnTo>
                  <a:pt x="132" y="516"/>
                </a:lnTo>
                <a:close/>
                <a:moveTo>
                  <a:pt x="152" y="516"/>
                </a:moveTo>
                <a:lnTo>
                  <a:pt x="162" y="516"/>
                </a:lnTo>
                <a:lnTo>
                  <a:pt x="162" y="525"/>
                </a:lnTo>
                <a:lnTo>
                  <a:pt x="152" y="525"/>
                </a:lnTo>
                <a:lnTo>
                  <a:pt x="152" y="516"/>
                </a:lnTo>
                <a:close/>
                <a:moveTo>
                  <a:pt x="173" y="516"/>
                </a:moveTo>
                <a:lnTo>
                  <a:pt x="182" y="516"/>
                </a:lnTo>
                <a:lnTo>
                  <a:pt x="182" y="525"/>
                </a:lnTo>
                <a:lnTo>
                  <a:pt x="173" y="525"/>
                </a:lnTo>
                <a:lnTo>
                  <a:pt x="173" y="516"/>
                </a:lnTo>
                <a:close/>
                <a:moveTo>
                  <a:pt x="193" y="516"/>
                </a:moveTo>
                <a:lnTo>
                  <a:pt x="203" y="516"/>
                </a:lnTo>
                <a:lnTo>
                  <a:pt x="203" y="525"/>
                </a:lnTo>
                <a:lnTo>
                  <a:pt x="193" y="525"/>
                </a:lnTo>
                <a:lnTo>
                  <a:pt x="193" y="516"/>
                </a:lnTo>
                <a:close/>
                <a:moveTo>
                  <a:pt x="213" y="516"/>
                </a:moveTo>
                <a:lnTo>
                  <a:pt x="222" y="516"/>
                </a:lnTo>
                <a:lnTo>
                  <a:pt x="222" y="525"/>
                </a:lnTo>
                <a:lnTo>
                  <a:pt x="213" y="525"/>
                </a:lnTo>
                <a:lnTo>
                  <a:pt x="213" y="516"/>
                </a:lnTo>
                <a:close/>
                <a:moveTo>
                  <a:pt x="233" y="516"/>
                </a:moveTo>
                <a:lnTo>
                  <a:pt x="243" y="516"/>
                </a:lnTo>
                <a:lnTo>
                  <a:pt x="243" y="525"/>
                </a:lnTo>
                <a:lnTo>
                  <a:pt x="233" y="525"/>
                </a:lnTo>
                <a:lnTo>
                  <a:pt x="233" y="516"/>
                </a:lnTo>
                <a:close/>
                <a:moveTo>
                  <a:pt x="254" y="516"/>
                </a:moveTo>
                <a:lnTo>
                  <a:pt x="263" y="516"/>
                </a:lnTo>
                <a:lnTo>
                  <a:pt x="263" y="525"/>
                </a:lnTo>
                <a:lnTo>
                  <a:pt x="254" y="525"/>
                </a:lnTo>
                <a:lnTo>
                  <a:pt x="254" y="516"/>
                </a:lnTo>
                <a:close/>
                <a:moveTo>
                  <a:pt x="274" y="516"/>
                </a:moveTo>
                <a:lnTo>
                  <a:pt x="284" y="516"/>
                </a:lnTo>
                <a:lnTo>
                  <a:pt x="284" y="525"/>
                </a:lnTo>
                <a:lnTo>
                  <a:pt x="274" y="525"/>
                </a:lnTo>
                <a:lnTo>
                  <a:pt x="274" y="516"/>
                </a:lnTo>
                <a:close/>
                <a:moveTo>
                  <a:pt x="293" y="516"/>
                </a:moveTo>
                <a:lnTo>
                  <a:pt x="303" y="516"/>
                </a:lnTo>
                <a:lnTo>
                  <a:pt x="303" y="525"/>
                </a:lnTo>
                <a:lnTo>
                  <a:pt x="293" y="525"/>
                </a:lnTo>
                <a:lnTo>
                  <a:pt x="293" y="516"/>
                </a:lnTo>
                <a:close/>
                <a:moveTo>
                  <a:pt x="314" y="516"/>
                </a:moveTo>
                <a:lnTo>
                  <a:pt x="324" y="516"/>
                </a:lnTo>
                <a:lnTo>
                  <a:pt x="324" y="525"/>
                </a:lnTo>
                <a:lnTo>
                  <a:pt x="314" y="525"/>
                </a:lnTo>
                <a:lnTo>
                  <a:pt x="314" y="516"/>
                </a:lnTo>
                <a:close/>
                <a:moveTo>
                  <a:pt x="335" y="516"/>
                </a:moveTo>
                <a:lnTo>
                  <a:pt x="344" y="516"/>
                </a:lnTo>
                <a:lnTo>
                  <a:pt x="344" y="525"/>
                </a:lnTo>
                <a:lnTo>
                  <a:pt x="335" y="525"/>
                </a:lnTo>
                <a:lnTo>
                  <a:pt x="335" y="516"/>
                </a:lnTo>
                <a:close/>
                <a:moveTo>
                  <a:pt x="355" y="516"/>
                </a:moveTo>
                <a:lnTo>
                  <a:pt x="365" y="516"/>
                </a:lnTo>
                <a:lnTo>
                  <a:pt x="365" y="525"/>
                </a:lnTo>
                <a:lnTo>
                  <a:pt x="355" y="525"/>
                </a:lnTo>
                <a:lnTo>
                  <a:pt x="355" y="516"/>
                </a:lnTo>
                <a:close/>
                <a:moveTo>
                  <a:pt x="374" y="516"/>
                </a:moveTo>
                <a:lnTo>
                  <a:pt x="384" y="516"/>
                </a:lnTo>
                <a:lnTo>
                  <a:pt x="384" y="525"/>
                </a:lnTo>
                <a:lnTo>
                  <a:pt x="374" y="525"/>
                </a:lnTo>
                <a:lnTo>
                  <a:pt x="374" y="516"/>
                </a:lnTo>
                <a:close/>
                <a:moveTo>
                  <a:pt x="395" y="516"/>
                </a:moveTo>
                <a:lnTo>
                  <a:pt x="405" y="516"/>
                </a:lnTo>
                <a:lnTo>
                  <a:pt x="405" y="525"/>
                </a:lnTo>
                <a:lnTo>
                  <a:pt x="395" y="525"/>
                </a:lnTo>
                <a:lnTo>
                  <a:pt x="395" y="516"/>
                </a:lnTo>
                <a:close/>
                <a:moveTo>
                  <a:pt x="416" y="516"/>
                </a:moveTo>
                <a:lnTo>
                  <a:pt x="425" y="516"/>
                </a:lnTo>
                <a:lnTo>
                  <a:pt x="425" y="525"/>
                </a:lnTo>
                <a:lnTo>
                  <a:pt x="416" y="525"/>
                </a:lnTo>
                <a:lnTo>
                  <a:pt x="416" y="516"/>
                </a:lnTo>
                <a:close/>
                <a:moveTo>
                  <a:pt x="436" y="516"/>
                </a:moveTo>
                <a:lnTo>
                  <a:pt x="446" y="516"/>
                </a:lnTo>
                <a:lnTo>
                  <a:pt x="446" y="525"/>
                </a:lnTo>
                <a:lnTo>
                  <a:pt x="436" y="525"/>
                </a:lnTo>
                <a:lnTo>
                  <a:pt x="436" y="516"/>
                </a:lnTo>
                <a:close/>
                <a:moveTo>
                  <a:pt x="455" y="516"/>
                </a:moveTo>
                <a:lnTo>
                  <a:pt x="465" y="516"/>
                </a:lnTo>
                <a:lnTo>
                  <a:pt x="465" y="525"/>
                </a:lnTo>
                <a:lnTo>
                  <a:pt x="455" y="525"/>
                </a:lnTo>
                <a:lnTo>
                  <a:pt x="455" y="516"/>
                </a:lnTo>
                <a:close/>
                <a:moveTo>
                  <a:pt x="476" y="516"/>
                </a:moveTo>
                <a:lnTo>
                  <a:pt x="486" y="516"/>
                </a:lnTo>
                <a:lnTo>
                  <a:pt x="486" y="525"/>
                </a:lnTo>
                <a:lnTo>
                  <a:pt x="476" y="525"/>
                </a:lnTo>
                <a:lnTo>
                  <a:pt x="476" y="516"/>
                </a:lnTo>
                <a:close/>
                <a:moveTo>
                  <a:pt x="496" y="516"/>
                </a:moveTo>
                <a:lnTo>
                  <a:pt x="506" y="516"/>
                </a:lnTo>
                <a:lnTo>
                  <a:pt x="506" y="525"/>
                </a:lnTo>
                <a:lnTo>
                  <a:pt x="496" y="525"/>
                </a:lnTo>
                <a:lnTo>
                  <a:pt x="496" y="516"/>
                </a:lnTo>
                <a:close/>
                <a:moveTo>
                  <a:pt x="517" y="516"/>
                </a:moveTo>
                <a:lnTo>
                  <a:pt x="527" y="516"/>
                </a:lnTo>
                <a:lnTo>
                  <a:pt x="527" y="525"/>
                </a:lnTo>
                <a:lnTo>
                  <a:pt x="517" y="525"/>
                </a:lnTo>
                <a:lnTo>
                  <a:pt x="517" y="516"/>
                </a:lnTo>
                <a:close/>
                <a:moveTo>
                  <a:pt x="517" y="505"/>
                </a:moveTo>
                <a:lnTo>
                  <a:pt x="517" y="495"/>
                </a:lnTo>
                <a:lnTo>
                  <a:pt x="527" y="495"/>
                </a:lnTo>
                <a:lnTo>
                  <a:pt x="527" y="505"/>
                </a:lnTo>
                <a:lnTo>
                  <a:pt x="517" y="505"/>
                </a:lnTo>
                <a:close/>
                <a:moveTo>
                  <a:pt x="517" y="486"/>
                </a:moveTo>
                <a:lnTo>
                  <a:pt x="517" y="476"/>
                </a:lnTo>
                <a:lnTo>
                  <a:pt x="527" y="476"/>
                </a:lnTo>
                <a:lnTo>
                  <a:pt x="527" y="486"/>
                </a:lnTo>
                <a:lnTo>
                  <a:pt x="517" y="486"/>
                </a:lnTo>
                <a:close/>
                <a:moveTo>
                  <a:pt x="496" y="30"/>
                </a:moveTo>
                <a:lnTo>
                  <a:pt x="506" y="30"/>
                </a:lnTo>
                <a:lnTo>
                  <a:pt x="506" y="40"/>
                </a:lnTo>
                <a:lnTo>
                  <a:pt x="496" y="40"/>
                </a:lnTo>
                <a:lnTo>
                  <a:pt x="496" y="30"/>
                </a:lnTo>
                <a:close/>
                <a:moveTo>
                  <a:pt x="496" y="51"/>
                </a:moveTo>
                <a:lnTo>
                  <a:pt x="506" y="51"/>
                </a:lnTo>
                <a:lnTo>
                  <a:pt x="506" y="61"/>
                </a:lnTo>
                <a:lnTo>
                  <a:pt x="496" y="61"/>
                </a:lnTo>
                <a:lnTo>
                  <a:pt x="496" y="51"/>
                </a:lnTo>
                <a:close/>
                <a:moveTo>
                  <a:pt x="496" y="72"/>
                </a:moveTo>
                <a:lnTo>
                  <a:pt x="506" y="72"/>
                </a:lnTo>
                <a:lnTo>
                  <a:pt x="506" y="81"/>
                </a:lnTo>
                <a:lnTo>
                  <a:pt x="496" y="81"/>
                </a:lnTo>
                <a:lnTo>
                  <a:pt x="496" y="72"/>
                </a:lnTo>
                <a:close/>
                <a:moveTo>
                  <a:pt x="496" y="91"/>
                </a:moveTo>
                <a:lnTo>
                  <a:pt x="506" y="91"/>
                </a:lnTo>
                <a:lnTo>
                  <a:pt x="506" y="100"/>
                </a:lnTo>
                <a:lnTo>
                  <a:pt x="496" y="100"/>
                </a:lnTo>
                <a:lnTo>
                  <a:pt x="496" y="91"/>
                </a:lnTo>
                <a:close/>
                <a:moveTo>
                  <a:pt x="496" y="111"/>
                </a:moveTo>
                <a:lnTo>
                  <a:pt x="506" y="111"/>
                </a:lnTo>
                <a:lnTo>
                  <a:pt x="506" y="121"/>
                </a:lnTo>
                <a:lnTo>
                  <a:pt x="496" y="121"/>
                </a:lnTo>
                <a:lnTo>
                  <a:pt x="496" y="111"/>
                </a:lnTo>
                <a:close/>
                <a:moveTo>
                  <a:pt x="496" y="132"/>
                </a:moveTo>
                <a:lnTo>
                  <a:pt x="506" y="132"/>
                </a:lnTo>
                <a:lnTo>
                  <a:pt x="506" y="142"/>
                </a:lnTo>
                <a:lnTo>
                  <a:pt x="496" y="142"/>
                </a:lnTo>
                <a:lnTo>
                  <a:pt x="496" y="132"/>
                </a:lnTo>
                <a:close/>
                <a:moveTo>
                  <a:pt x="496" y="152"/>
                </a:moveTo>
                <a:lnTo>
                  <a:pt x="506" y="152"/>
                </a:lnTo>
                <a:lnTo>
                  <a:pt x="506" y="162"/>
                </a:lnTo>
                <a:lnTo>
                  <a:pt x="496" y="162"/>
                </a:lnTo>
                <a:lnTo>
                  <a:pt x="496" y="152"/>
                </a:lnTo>
                <a:close/>
                <a:moveTo>
                  <a:pt x="496" y="172"/>
                </a:moveTo>
                <a:lnTo>
                  <a:pt x="506" y="172"/>
                </a:lnTo>
                <a:lnTo>
                  <a:pt x="506" y="181"/>
                </a:lnTo>
                <a:lnTo>
                  <a:pt x="496" y="181"/>
                </a:lnTo>
                <a:lnTo>
                  <a:pt x="496" y="172"/>
                </a:lnTo>
                <a:close/>
                <a:moveTo>
                  <a:pt x="496" y="192"/>
                </a:moveTo>
                <a:lnTo>
                  <a:pt x="506" y="192"/>
                </a:lnTo>
                <a:lnTo>
                  <a:pt x="506" y="202"/>
                </a:lnTo>
                <a:lnTo>
                  <a:pt x="496" y="202"/>
                </a:lnTo>
                <a:lnTo>
                  <a:pt x="496" y="192"/>
                </a:lnTo>
                <a:close/>
                <a:moveTo>
                  <a:pt x="496" y="213"/>
                </a:moveTo>
                <a:lnTo>
                  <a:pt x="506" y="213"/>
                </a:lnTo>
                <a:lnTo>
                  <a:pt x="506" y="222"/>
                </a:lnTo>
                <a:lnTo>
                  <a:pt x="496" y="222"/>
                </a:lnTo>
                <a:lnTo>
                  <a:pt x="496" y="213"/>
                </a:lnTo>
                <a:close/>
                <a:moveTo>
                  <a:pt x="496" y="233"/>
                </a:moveTo>
                <a:lnTo>
                  <a:pt x="506" y="233"/>
                </a:lnTo>
                <a:lnTo>
                  <a:pt x="506" y="243"/>
                </a:lnTo>
                <a:lnTo>
                  <a:pt x="496" y="243"/>
                </a:lnTo>
                <a:lnTo>
                  <a:pt x="496" y="233"/>
                </a:lnTo>
                <a:close/>
                <a:moveTo>
                  <a:pt x="496" y="253"/>
                </a:moveTo>
                <a:lnTo>
                  <a:pt x="506" y="253"/>
                </a:lnTo>
                <a:lnTo>
                  <a:pt x="506" y="262"/>
                </a:lnTo>
                <a:lnTo>
                  <a:pt x="496" y="262"/>
                </a:lnTo>
                <a:lnTo>
                  <a:pt x="496" y="253"/>
                </a:lnTo>
                <a:close/>
                <a:moveTo>
                  <a:pt x="496" y="273"/>
                </a:moveTo>
                <a:lnTo>
                  <a:pt x="506" y="273"/>
                </a:lnTo>
                <a:lnTo>
                  <a:pt x="506" y="283"/>
                </a:lnTo>
                <a:lnTo>
                  <a:pt x="496" y="283"/>
                </a:lnTo>
                <a:lnTo>
                  <a:pt x="496" y="273"/>
                </a:lnTo>
                <a:close/>
                <a:moveTo>
                  <a:pt x="496" y="294"/>
                </a:moveTo>
                <a:lnTo>
                  <a:pt x="506" y="294"/>
                </a:lnTo>
                <a:lnTo>
                  <a:pt x="506" y="303"/>
                </a:lnTo>
                <a:lnTo>
                  <a:pt x="496" y="303"/>
                </a:lnTo>
                <a:lnTo>
                  <a:pt x="496" y="294"/>
                </a:lnTo>
                <a:close/>
                <a:moveTo>
                  <a:pt x="496" y="314"/>
                </a:moveTo>
                <a:lnTo>
                  <a:pt x="506" y="314"/>
                </a:lnTo>
                <a:lnTo>
                  <a:pt x="506" y="324"/>
                </a:lnTo>
                <a:lnTo>
                  <a:pt x="496" y="324"/>
                </a:lnTo>
                <a:lnTo>
                  <a:pt x="496" y="314"/>
                </a:lnTo>
                <a:close/>
                <a:moveTo>
                  <a:pt x="496" y="333"/>
                </a:moveTo>
                <a:lnTo>
                  <a:pt x="506" y="333"/>
                </a:lnTo>
                <a:lnTo>
                  <a:pt x="506" y="343"/>
                </a:lnTo>
                <a:lnTo>
                  <a:pt x="496" y="343"/>
                </a:lnTo>
                <a:lnTo>
                  <a:pt x="496" y="333"/>
                </a:lnTo>
                <a:close/>
                <a:moveTo>
                  <a:pt x="496" y="354"/>
                </a:moveTo>
                <a:lnTo>
                  <a:pt x="506" y="354"/>
                </a:lnTo>
                <a:lnTo>
                  <a:pt x="506" y="364"/>
                </a:lnTo>
                <a:lnTo>
                  <a:pt x="496" y="364"/>
                </a:lnTo>
                <a:lnTo>
                  <a:pt x="496" y="354"/>
                </a:lnTo>
                <a:close/>
                <a:moveTo>
                  <a:pt x="496" y="375"/>
                </a:moveTo>
                <a:lnTo>
                  <a:pt x="506" y="375"/>
                </a:lnTo>
                <a:lnTo>
                  <a:pt x="506" y="384"/>
                </a:lnTo>
                <a:lnTo>
                  <a:pt x="496" y="384"/>
                </a:lnTo>
                <a:lnTo>
                  <a:pt x="496" y="375"/>
                </a:lnTo>
                <a:close/>
                <a:moveTo>
                  <a:pt x="496" y="395"/>
                </a:moveTo>
                <a:lnTo>
                  <a:pt x="506" y="395"/>
                </a:lnTo>
                <a:lnTo>
                  <a:pt x="506" y="405"/>
                </a:lnTo>
                <a:lnTo>
                  <a:pt x="496" y="405"/>
                </a:lnTo>
                <a:lnTo>
                  <a:pt x="496" y="395"/>
                </a:lnTo>
                <a:close/>
                <a:moveTo>
                  <a:pt x="496" y="414"/>
                </a:moveTo>
                <a:lnTo>
                  <a:pt x="506" y="414"/>
                </a:lnTo>
                <a:lnTo>
                  <a:pt x="506" y="424"/>
                </a:lnTo>
                <a:lnTo>
                  <a:pt x="496" y="424"/>
                </a:lnTo>
                <a:lnTo>
                  <a:pt x="496" y="414"/>
                </a:lnTo>
                <a:close/>
                <a:moveTo>
                  <a:pt x="496" y="435"/>
                </a:moveTo>
                <a:lnTo>
                  <a:pt x="506" y="435"/>
                </a:lnTo>
                <a:lnTo>
                  <a:pt x="506" y="444"/>
                </a:lnTo>
                <a:lnTo>
                  <a:pt x="496" y="444"/>
                </a:lnTo>
                <a:lnTo>
                  <a:pt x="496" y="435"/>
                </a:lnTo>
                <a:close/>
                <a:moveTo>
                  <a:pt x="506" y="455"/>
                </a:moveTo>
                <a:lnTo>
                  <a:pt x="506" y="465"/>
                </a:lnTo>
                <a:lnTo>
                  <a:pt x="496" y="465"/>
                </a:lnTo>
                <a:lnTo>
                  <a:pt x="496" y="455"/>
                </a:lnTo>
                <a:lnTo>
                  <a:pt x="506" y="455"/>
                </a:lnTo>
                <a:close/>
                <a:moveTo>
                  <a:pt x="476" y="30"/>
                </a:moveTo>
                <a:lnTo>
                  <a:pt x="486" y="30"/>
                </a:lnTo>
                <a:lnTo>
                  <a:pt x="486" y="40"/>
                </a:lnTo>
                <a:lnTo>
                  <a:pt x="476" y="40"/>
                </a:lnTo>
                <a:lnTo>
                  <a:pt x="476" y="30"/>
                </a:lnTo>
                <a:close/>
                <a:moveTo>
                  <a:pt x="476" y="51"/>
                </a:moveTo>
                <a:lnTo>
                  <a:pt x="486" y="51"/>
                </a:lnTo>
                <a:lnTo>
                  <a:pt x="486" y="61"/>
                </a:lnTo>
                <a:lnTo>
                  <a:pt x="476" y="61"/>
                </a:lnTo>
                <a:lnTo>
                  <a:pt x="476" y="51"/>
                </a:lnTo>
                <a:close/>
                <a:moveTo>
                  <a:pt x="476" y="72"/>
                </a:moveTo>
                <a:lnTo>
                  <a:pt x="486" y="72"/>
                </a:lnTo>
                <a:lnTo>
                  <a:pt x="486" y="81"/>
                </a:lnTo>
                <a:lnTo>
                  <a:pt x="476" y="81"/>
                </a:lnTo>
                <a:lnTo>
                  <a:pt x="476" y="72"/>
                </a:lnTo>
                <a:close/>
                <a:moveTo>
                  <a:pt x="476" y="91"/>
                </a:moveTo>
                <a:lnTo>
                  <a:pt x="486" y="91"/>
                </a:lnTo>
                <a:lnTo>
                  <a:pt x="486" y="100"/>
                </a:lnTo>
                <a:lnTo>
                  <a:pt x="476" y="100"/>
                </a:lnTo>
                <a:lnTo>
                  <a:pt x="476" y="91"/>
                </a:lnTo>
                <a:close/>
                <a:moveTo>
                  <a:pt x="476" y="111"/>
                </a:moveTo>
                <a:lnTo>
                  <a:pt x="486" y="111"/>
                </a:lnTo>
                <a:lnTo>
                  <a:pt x="486" y="121"/>
                </a:lnTo>
                <a:lnTo>
                  <a:pt x="476" y="121"/>
                </a:lnTo>
                <a:lnTo>
                  <a:pt x="476" y="111"/>
                </a:lnTo>
                <a:close/>
                <a:moveTo>
                  <a:pt x="476" y="132"/>
                </a:moveTo>
                <a:lnTo>
                  <a:pt x="486" y="132"/>
                </a:lnTo>
                <a:lnTo>
                  <a:pt x="486" y="142"/>
                </a:lnTo>
                <a:lnTo>
                  <a:pt x="476" y="142"/>
                </a:lnTo>
                <a:lnTo>
                  <a:pt x="476" y="132"/>
                </a:lnTo>
                <a:close/>
                <a:moveTo>
                  <a:pt x="476" y="152"/>
                </a:moveTo>
                <a:lnTo>
                  <a:pt x="486" y="152"/>
                </a:lnTo>
                <a:lnTo>
                  <a:pt x="486" y="162"/>
                </a:lnTo>
                <a:lnTo>
                  <a:pt x="476" y="162"/>
                </a:lnTo>
                <a:lnTo>
                  <a:pt x="476" y="152"/>
                </a:lnTo>
                <a:close/>
                <a:moveTo>
                  <a:pt x="476" y="172"/>
                </a:moveTo>
                <a:lnTo>
                  <a:pt x="486" y="172"/>
                </a:lnTo>
                <a:lnTo>
                  <a:pt x="486" y="181"/>
                </a:lnTo>
                <a:lnTo>
                  <a:pt x="476" y="181"/>
                </a:lnTo>
                <a:lnTo>
                  <a:pt x="476" y="172"/>
                </a:lnTo>
                <a:close/>
                <a:moveTo>
                  <a:pt x="476" y="192"/>
                </a:moveTo>
                <a:lnTo>
                  <a:pt x="486" y="192"/>
                </a:lnTo>
                <a:lnTo>
                  <a:pt x="486" y="202"/>
                </a:lnTo>
                <a:lnTo>
                  <a:pt x="476" y="202"/>
                </a:lnTo>
                <a:lnTo>
                  <a:pt x="476" y="192"/>
                </a:lnTo>
                <a:close/>
                <a:moveTo>
                  <a:pt x="476" y="213"/>
                </a:moveTo>
                <a:lnTo>
                  <a:pt x="486" y="213"/>
                </a:lnTo>
                <a:lnTo>
                  <a:pt x="486" y="222"/>
                </a:lnTo>
                <a:lnTo>
                  <a:pt x="476" y="222"/>
                </a:lnTo>
                <a:lnTo>
                  <a:pt x="476" y="213"/>
                </a:lnTo>
                <a:close/>
                <a:moveTo>
                  <a:pt x="476" y="233"/>
                </a:moveTo>
                <a:lnTo>
                  <a:pt x="486" y="233"/>
                </a:lnTo>
                <a:lnTo>
                  <a:pt x="486" y="243"/>
                </a:lnTo>
                <a:lnTo>
                  <a:pt x="476" y="243"/>
                </a:lnTo>
                <a:lnTo>
                  <a:pt x="476" y="233"/>
                </a:lnTo>
                <a:close/>
                <a:moveTo>
                  <a:pt x="476" y="253"/>
                </a:moveTo>
                <a:lnTo>
                  <a:pt x="486" y="253"/>
                </a:lnTo>
                <a:lnTo>
                  <a:pt x="486" y="262"/>
                </a:lnTo>
                <a:lnTo>
                  <a:pt x="476" y="262"/>
                </a:lnTo>
                <a:lnTo>
                  <a:pt x="476" y="253"/>
                </a:lnTo>
                <a:close/>
                <a:moveTo>
                  <a:pt x="476" y="273"/>
                </a:moveTo>
                <a:lnTo>
                  <a:pt x="486" y="273"/>
                </a:lnTo>
                <a:lnTo>
                  <a:pt x="486" y="283"/>
                </a:lnTo>
                <a:lnTo>
                  <a:pt x="476" y="283"/>
                </a:lnTo>
                <a:lnTo>
                  <a:pt x="476" y="273"/>
                </a:lnTo>
                <a:close/>
                <a:moveTo>
                  <a:pt x="476" y="294"/>
                </a:moveTo>
                <a:lnTo>
                  <a:pt x="486" y="294"/>
                </a:lnTo>
                <a:lnTo>
                  <a:pt x="486" y="303"/>
                </a:lnTo>
                <a:lnTo>
                  <a:pt x="476" y="303"/>
                </a:lnTo>
                <a:lnTo>
                  <a:pt x="476" y="294"/>
                </a:lnTo>
                <a:close/>
                <a:moveTo>
                  <a:pt x="476" y="314"/>
                </a:moveTo>
                <a:lnTo>
                  <a:pt x="486" y="314"/>
                </a:lnTo>
                <a:lnTo>
                  <a:pt x="486" y="324"/>
                </a:lnTo>
                <a:lnTo>
                  <a:pt x="476" y="324"/>
                </a:lnTo>
                <a:lnTo>
                  <a:pt x="476" y="314"/>
                </a:lnTo>
                <a:close/>
                <a:moveTo>
                  <a:pt x="476" y="333"/>
                </a:moveTo>
                <a:lnTo>
                  <a:pt x="486" y="333"/>
                </a:lnTo>
                <a:lnTo>
                  <a:pt x="486" y="343"/>
                </a:lnTo>
                <a:lnTo>
                  <a:pt x="476" y="343"/>
                </a:lnTo>
                <a:lnTo>
                  <a:pt x="476" y="333"/>
                </a:lnTo>
                <a:close/>
                <a:moveTo>
                  <a:pt x="476" y="354"/>
                </a:moveTo>
                <a:lnTo>
                  <a:pt x="486" y="354"/>
                </a:lnTo>
                <a:lnTo>
                  <a:pt x="486" y="364"/>
                </a:lnTo>
                <a:lnTo>
                  <a:pt x="476" y="364"/>
                </a:lnTo>
                <a:lnTo>
                  <a:pt x="476" y="354"/>
                </a:lnTo>
                <a:close/>
                <a:moveTo>
                  <a:pt x="476" y="375"/>
                </a:moveTo>
                <a:lnTo>
                  <a:pt x="486" y="375"/>
                </a:lnTo>
                <a:lnTo>
                  <a:pt x="486" y="384"/>
                </a:lnTo>
                <a:lnTo>
                  <a:pt x="476" y="384"/>
                </a:lnTo>
                <a:lnTo>
                  <a:pt x="476" y="375"/>
                </a:lnTo>
                <a:close/>
                <a:moveTo>
                  <a:pt x="476" y="395"/>
                </a:moveTo>
                <a:lnTo>
                  <a:pt x="486" y="395"/>
                </a:lnTo>
                <a:lnTo>
                  <a:pt x="486" y="405"/>
                </a:lnTo>
                <a:lnTo>
                  <a:pt x="476" y="405"/>
                </a:lnTo>
                <a:lnTo>
                  <a:pt x="476" y="395"/>
                </a:lnTo>
                <a:close/>
                <a:moveTo>
                  <a:pt x="476" y="414"/>
                </a:moveTo>
                <a:lnTo>
                  <a:pt x="486" y="414"/>
                </a:lnTo>
                <a:lnTo>
                  <a:pt x="486" y="424"/>
                </a:lnTo>
                <a:lnTo>
                  <a:pt x="476" y="424"/>
                </a:lnTo>
                <a:lnTo>
                  <a:pt x="476" y="414"/>
                </a:lnTo>
                <a:close/>
                <a:moveTo>
                  <a:pt x="476" y="435"/>
                </a:moveTo>
                <a:lnTo>
                  <a:pt x="486" y="435"/>
                </a:lnTo>
                <a:lnTo>
                  <a:pt x="486" y="444"/>
                </a:lnTo>
                <a:lnTo>
                  <a:pt x="476" y="444"/>
                </a:lnTo>
                <a:lnTo>
                  <a:pt x="476" y="435"/>
                </a:lnTo>
                <a:close/>
                <a:moveTo>
                  <a:pt x="486" y="455"/>
                </a:moveTo>
                <a:lnTo>
                  <a:pt x="486" y="465"/>
                </a:lnTo>
                <a:lnTo>
                  <a:pt x="476" y="465"/>
                </a:lnTo>
                <a:lnTo>
                  <a:pt x="476" y="455"/>
                </a:lnTo>
                <a:lnTo>
                  <a:pt x="486" y="455"/>
                </a:lnTo>
                <a:close/>
                <a:moveTo>
                  <a:pt x="455" y="30"/>
                </a:moveTo>
                <a:lnTo>
                  <a:pt x="465" y="30"/>
                </a:lnTo>
                <a:lnTo>
                  <a:pt x="465" y="40"/>
                </a:lnTo>
                <a:lnTo>
                  <a:pt x="455" y="40"/>
                </a:lnTo>
                <a:lnTo>
                  <a:pt x="455" y="30"/>
                </a:lnTo>
                <a:close/>
                <a:moveTo>
                  <a:pt x="455" y="51"/>
                </a:moveTo>
                <a:lnTo>
                  <a:pt x="465" y="51"/>
                </a:lnTo>
                <a:lnTo>
                  <a:pt x="465" y="61"/>
                </a:lnTo>
                <a:lnTo>
                  <a:pt x="455" y="61"/>
                </a:lnTo>
                <a:lnTo>
                  <a:pt x="455" y="51"/>
                </a:lnTo>
                <a:close/>
                <a:moveTo>
                  <a:pt x="455" y="72"/>
                </a:moveTo>
                <a:lnTo>
                  <a:pt x="465" y="72"/>
                </a:lnTo>
                <a:lnTo>
                  <a:pt x="465" y="81"/>
                </a:lnTo>
                <a:lnTo>
                  <a:pt x="455" y="81"/>
                </a:lnTo>
                <a:lnTo>
                  <a:pt x="455" y="72"/>
                </a:lnTo>
                <a:close/>
                <a:moveTo>
                  <a:pt x="455" y="91"/>
                </a:moveTo>
                <a:lnTo>
                  <a:pt x="465" y="91"/>
                </a:lnTo>
                <a:lnTo>
                  <a:pt x="465" y="100"/>
                </a:lnTo>
                <a:lnTo>
                  <a:pt x="455" y="100"/>
                </a:lnTo>
                <a:lnTo>
                  <a:pt x="455" y="91"/>
                </a:lnTo>
                <a:close/>
                <a:moveTo>
                  <a:pt x="455" y="111"/>
                </a:moveTo>
                <a:lnTo>
                  <a:pt x="465" y="111"/>
                </a:lnTo>
                <a:lnTo>
                  <a:pt x="465" y="121"/>
                </a:lnTo>
                <a:lnTo>
                  <a:pt x="455" y="121"/>
                </a:lnTo>
                <a:lnTo>
                  <a:pt x="455" y="111"/>
                </a:lnTo>
                <a:close/>
                <a:moveTo>
                  <a:pt x="455" y="132"/>
                </a:moveTo>
                <a:lnTo>
                  <a:pt x="465" y="132"/>
                </a:lnTo>
                <a:lnTo>
                  <a:pt x="465" y="142"/>
                </a:lnTo>
                <a:lnTo>
                  <a:pt x="455" y="142"/>
                </a:lnTo>
                <a:lnTo>
                  <a:pt x="455" y="132"/>
                </a:lnTo>
                <a:close/>
                <a:moveTo>
                  <a:pt x="455" y="152"/>
                </a:moveTo>
                <a:lnTo>
                  <a:pt x="465" y="152"/>
                </a:lnTo>
                <a:lnTo>
                  <a:pt x="465" y="162"/>
                </a:lnTo>
                <a:lnTo>
                  <a:pt x="455" y="162"/>
                </a:lnTo>
                <a:lnTo>
                  <a:pt x="455" y="152"/>
                </a:lnTo>
                <a:close/>
                <a:moveTo>
                  <a:pt x="455" y="172"/>
                </a:moveTo>
                <a:lnTo>
                  <a:pt x="465" y="172"/>
                </a:lnTo>
                <a:lnTo>
                  <a:pt x="465" y="181"/>
                </a:lnTo>
                <a:lnTo>
                  <a:pt x="455" y="181"/>
                </a:lnTo>
                <a:lnTo>
                  <a:pt x="455" y="172"/>
                </a:lnTo>
                <a:close/>
                <a:moveTo>
                  <a:pt x="455" y="192"/>
                </a:moveTo>
                <a:lnTo>
                  <a:pt x="465" y="192"/>
                </a:lnTo>
                <a:lnTo>
                  <a:pt x="465" y="202"/>
                </a:lnTo>
                <a:lnTo>
                  <a:pt x="455" y="202"/>
                </a:lnTo>
                <a:lnTo>
                  <a:pt x="455" y="192"/>
                </a:lnTo>
                <a:close/>
                <a:moveTo>
                  <a:pt x="455" y="213"/>
                </a:moveTo>
                <a:lnTo>
                  <a:pt x="465" y="213"/>
                </a:lnTo>
                <a:lnTo>
                  <a:pt x="465" y="222"/>
                </a:lnTo>
                <a:lnTo>
                  <a:pt x="455" y="222"/>
                </a:lnTo>
                <a:lnTo>
                  <a:pt x="455" y="213"/>
                </a:lnTo>
                <a:close/>
                <a:moveTo>
                  <a:pt x="455" y="233"/>
                </a:moveTo>
                <a:lnTo>
                  <a:pt x="465" y="233"/>
                </a:lnTo>
                <a:lnTo>
                  <a:pt x="465" y="243"/>
                </a:lnTo>
                <a:lnTo>
                  <a:pt x="455" y="243"/>
                </a:lnTo>
                <a:lnTo>
                  <a:pt x="455" y="233"/>
                </a:lnTo>
                <a:close/>
                <a:moveTo>
                  <a:pt x="455" y="253"/>
                </a:moveTo>
                <a:lnTo>
                  <a:pt x="465" y="253"/>
                </a:lnTo>
                <a:lnTo>
                  <a:pt x="465" y="262"/>
                </a:lnTo>
                <a:lnTo>
                  <a:pt x="455" y="262"/>
                </a:lnTo>
                <a:lnTo>
                  <a:pt x="455" y="253"/>
                </a:lnTo>
                <a:close/>
                <a:moveTo>
                  <a:pt x="455" y="273"/>
                </a:moveTo>
                <a:lnTo>
                  <a:pt x="465" y="273"/>
                </a:lnTo>
                <a:lnTo>
                  <a:pt x="465" y="283"/>
                </a:lnTo>
                <a:lnTo>
                  <a:pt x="455" y="283"/>
                </a:lnTo>
                <a:lnTo>
                  <a:pt x="455" y="273"/>
                </a:lnTo>
                <a:close/>
                <a:moveTo>
                  <a:pt x="455" y="294"/>
                </a:moveTo>
                <a:lnTo>
                  <a:pt x="465" y="294"/>
                </a:lnTo>
                <a:lnTo>
                  <a:pt x="465" y="303"/>
                </a:lnTo>
                <a:lnTo>
                  <a:pt x="455" y="303"/>
                </a:lnTo>
                <a:lnTo>
                  <a:pt x="455" y="294"/>
                </a:lnTo>
                <a:close/>
                <a:moveTo>
                  <a:pt x="455" y="314"/>
                </a:moveTo>
                <a:lnTo>
                  <a:pt x="465" y="314"/>
                </a:lnTo>
                <a:lnTo>
                  <a:pt x="465" y="324"/>
                </a:lnTo>
                <a:lnTo>
                  <a:pt x="455" y="324"/>
                </a:lnTo>
                <a:lnTo>
                  <a:pt x="455" y="314"/>
                </a:lnTo>
                <a:close/>
                <a:moveTo>
                  <a:pt x="455" y="333"/>
                </a:moveTo>
                <a:lnTo>
                  <a:pt x="465" y="333"/>
                </a:lnTo>
                <a:lnTo>
                  <a:pt x="465" y="343"/>
                </a:lnTo>
                <a:lnTo>
                  <a:pt x="455" y="343"/>
                </a:lnTo>
                <a:lnTo>
                  <a:pt x="455" y="333"/>
                </a:lnTo>
                <a:close/>
                <a:moveTo>
                  <a:pt x="455" y="354"/>
                </a:moveTo>
                <a:lnTo>
                  <a:pt x="465" y="354"/>
                </a:lnTo>
                <a:lnTo>
                  <a:pt x="465" y="364"/>
                </a:lnTo>
                <a:lnTo>
                  <a:pt x="455" y="364"/>
                </a:lnTo>
                <a:lnTo>
                  <a:pt x="455" y="354"/>
                </a:lnTo>
                <a:close/>
                <a:moveTo>
                  <a:pt x="455" y="375"/>
                </a:moveTo>
                <a:lnTo>
                  <a:pt x="465" y="375"/>
                </a:lnTo>
                <a:lnTo>
                  <a:pt x="465" y="384"/>
                </a:lnTo>
                <a:lnTo>
                  <a:pt x="455" y="384"/>
                </a:lnTo>
                <a:lnTo>
                  <a:pt x="455" y="375"/>
                </a:lnTo>
                <a:close/>
                <a:moveTo>
                  <a:pt x="455" y="395"/>
                </a:moveTo>
                <a:lnTo>
                  <a:pt x="465" y="395"/>
                </a:lnTo>
                <a:lnTo>
                  <a:pt x="465" y="405"/>
                </a:lnTo>
                <a:lnTo>
                  <a:pt x="455" y="405"/>
                </a:lnTo>
                <a:lnTo>
                  <a:pt x="455" y="395"/>
                </a:lnTo>
                <a:close/>
                <a:moveTo>
                  <a:pt x="455" y="414"/>
                </a:moveTo>
                <a:lnTo>
                  <a:pt x="465" y="414"/>
                </a:lnTo>
                <a:lnTo>
                  <a:pt x="465" y="424"/>
                </a:lnTo>
                <a:lnTo>
                  <a:pt x="455" y="424"/>
                </a:lnTo>
                <a:lnTo>
                  <a:pt x="455" y="414"/>
                </a:lnTo>
                <a:close/>
                <a:moveTo>
                  <a:pt x="455" y="435"/>
                </a:moveTo>
                <a:lnTo>
                  <a:pt x="465" y="435"/>
                </a:lnTo>
                <a:lnTo>
                  <a:pt x="465" y="444"/>
                </a:lnTo>
                <a:lnTo>
                  <a:pt x="455" y="444"/>
                </a:lnTo>
                <a:lnTo>
                  <a:pt x="455" y="435"/>
                </a:lnTo>
                <a:close/>
                <a:moveTo>
                  <a:pt x="465" y="455"/>
                </a:moveTo>
                <a:lnTo>
                  <a:pt x="465" y="465"/>
                </a:lnTo>
                <a:lnTo>
                  <a:pt x="455" y="465"/>
                </a:lnTo>
                <a:lnTo>
                  <a:pt x="455" y="455"/>
                </a:lnTo>
                <a:lnTo>
                  <a:pt x="465" y="455"/>
                </a:lnTo>
                <a:close/>
                <a:moveTo>
                  <a:pt x="436" y="30"/>
                </a:moveTo>
                <a:lnTo>
                  <a:pt x="446" y="30"/>
                </a:lnTo>
                <a:lnTo>
                  <a:pt x="446" y="40"/>
                </a:lnTo>
                <a:lnTo>
                  <a:pt x="436" y="40"/>
                </a:lnTo>
                <a:lnTo>
                  <a:pt x="436" y="30"/>
                </a:lnTo>
                <a:close/>
                <a:moveTo>
                  <a:pt x="436" y="51"/>
                </a:moveTo>
                <a:lnTo>
                  <a:pt x="446" y="51"/>
                </a:lnTo>
                <a:lnTo>
                  <a:pt x="446" y="61"/>
                </a:lnTo>
                <a:lnTo>
                  <a:pt x="436" y="61"/>
                </a:lnTo>
                <a:lnTo>
                  <a:pt x="436" y="51"/>
                </a:lnTo>
                <a:close/>
                <a:moveTo>
                  <a:pt x="436" y="72"/>
                </a:moveTo>
                <a:lnTo>
                  <a:pt x="446" y="72"/>
                </a:lnTo>
                <a:lnTo>
                  <a:pt x="446" y="81"/>
                </a:lnTo>
                <a:lnTo>
                  <a:pt x="436" y="81"/>
                </a:lnTo>
                <a:lnTo>
                  <a:pt x="436" y="72"/>
                </a:lnTo>
                <a:close/>
                <a:moveTo>
                  <a:pt x="436" y="91"/>
                </a:moveTo>
                <a:lnTo>
                  <a:pt x="446" y="91"/>
                </a:lnTo>
                <a:lnTo>
                  <a:pt x="446" y="100"/>
                </a:lnTo>
                <a:lnTo>
                  <a:pt x="436" y="100"/>
                </a:lnTo>
                <a:lnTo>
                  <a:pt x="436" y="91"/>
                </a:lnTo>
                <a:close/>
                <a:moveTo>
                  <a:pt x="436" y="111"/>
                </a:moveTo>
                <a:lnTo>
                  <a:pt x="446" y="111"/>
                </a:lnTo>
                <a:lnTo>
                  <a:pt x="446" y="121"/>
                </a:lnTo>
                <a:lnTo>
                  <a:pt x="436" y="121"/>
                </a:lnTo>
                <a:lnTo>
                  <a:pt x="436" y="111"/>
                </a:lnTo>
                <a:close/>
                <a:moveTo>
                  <a:pt x="436" y="132"/>
                </a:moveTo>
                <a:lnTo>
                  <a:pt x="446" y="132"/>
                </a:lnTo>
                <a:lnTo>
                  <a:pt x="446" y="142"/>
                </a:lnTo>
                <a:lnTo>
                  <a:pt x="436" y="142"/>
                </a:lnTo>
                <a:lnTo>
                  <a:pt x="436" y="132"/>
                </a:lnTo>
                <a:close/>
                <a:moveTo>
                  <a:pt x="436" y="152"/>
                </a:moveTo>
                <a:lnTo>
                  <a:pt x="446" y="152"/>
                </a:lnTo>
                <a:lnTo>
                  <a:pt x="446" y="162"/>
                </a:lnTo>
                <a:lnTo>
                  <a:pt x="436" y="162"/>
                </a:lnTo>
                <a:lnTo>
                  <a:pt x="436" y="152"/>
                </a:lnTo>
                <a:close/>
                <a:moveTo>
                  <a:pt x="436" y="172"/>
                </a:moveTo>
                <a:lnTo>
                  <a:pt x="446" y="172"/>
                </a:lnTo>
                <a:lnTo>
                  <a:pt x="446" y="181"/>
                </a:lnTo>
                <a:lnTo>
                  <a:pt x="436" y="181"/>
                </a:lnTo>
                <a:lnTo>
                  <a:pt x="436" y="172"/>
                </a:lnTo>
                <a:close/>
                <a:moveTo>
                  <a:pt x="436" y="192"/>
                </a:moveTo>
                <a:lnTo>
                  <a:pt x="446" y="192"/>
                </a:lnTo>
                <a:lnTo>
                  <a:pt x="446" y="202"/>
                </a:lnTo>
                <a:lnTo>
                  <a:pt x="436" y="202"/>
                </a:lnTo>
                <a:lnTo>
                  <a:pt x="436" y="192"/>
                </a:lnTo>
                <a:close/>
                <a:moveTo>
                  <a:pt x="436" y="213"/>
                </a:moveTo>
                <a:lnTo>
                  <a:pt x="446" y="213"/>
                </a:lnTo>
                <a:lnTo>
                  <a:pt x="446" y="222"/>
                </a:lnTo>
                <a:lnTo>
                  <a:pt x="436" y="222"/>
                </a:lnTo>
                <a:lnTo>
                  <a:pt x="436" y="213"/>
                </a:lnTo>
                <a:close/>
                <a:moveTo>
                  <a:pt x="436" y="233"/>
                </a:moveTo>
                <a:lnTo>
                  <a:pt x="446" y="233"/>
                </a:lnTo>
                <a:lnTo>
                  <a:pt x="446" y="243"/>
                </a:lnTo>
                <a:lnTo>
                  <a:pt x="436" y="243"/>
                </a:lnTo>
                <a:lnTo>
                  <a:pt x="436" y="233"/>
                </a:lnTo>
                <a:close/>
                <a:moveTo>
                  <a:pt x="436" y="253"/>
                </a:moveTo>
                <a:lnTo>
                  <a:pt x="446" y="253"/>
                </a:lnTo>
                <a:lnTo>
                  <a:pt x="446" y="262"/>
                </a:lnTo>
                <a:lnTo>
                  <a:pt x="436" y="262"/>
                </a:lnTo>
                <a:lnTo>
                  <a:pt x="436" y="253"/>
                </a:lnTo>
                <a:close/>
                <a:moveTo>
                  <a:pt x="436" y="273"/>
                </a:moveTo>
                <a:lnTo>
                  <a:pt x="446" y="273"/>
                </a:lnTo>
                <a:lnTo>
                  <a:pt x="446" y="283"/>
                </a:lnTo>
                <a:lnTo>
                  <a:pt x="436" y="283"/>
                </a:lnTo>
                <a:lnTo>
                  <a:pt x="436" y="273"/>
                </a:lnTo>
                <a:close/>
                <a:moveTo>
                  <a:pt x="436" y="294"/>
                </a:moveTo>
                <a:lnTo>
                  <a:pt x="446" y="294"/>
                </a:lnTo>
                <a:lnTo>
                  <a:pt x="446" y="303"/>
                </a:lnTo>
                <a:lnTo>
                  <a:pt x="436" y="303"/>
                </a:lnTo>
                <a:lnTo>
                  <a:pt x="436" y="294"/>
                </a:lnTo>
                <a:close/>
                <a:moveTo>
                  <a:pt x="436" y="314"/>
                </a:moveTo>
                <a:lnTo>
                  <a:pt x="446" y="314"/>
                </a:lnTo>
                <a:lnTo>
                  <a:pt x="446" y="324"/>
                </a:lnTo>
                <a:lnTo>
                  <a:pt x="436" y="324"/>
                </a:lnTo>
                <a:lnTo>
                  <a:pt x="436" y="314"/>
                </a:lnTo>
                <a:close/>
                <a:moveTo>
                  <a:pt x="436" y="333"/>
                </a:moveTo>
                <a:lnTo>
                  <a:pt x="446" y="333"/>
                </a:lnTo>
                <a:lnTo>
                  <a:pt x="446" y="343"/>
                </a:lnTo>
                <a:lnTo>
                  <a:pt x="436" y="343"/>
                </a:lnTo>
                <a:lnTo>
                  <a:pt x="436" y="333"/>
                </a:lnTo>
                <a:close/>
                <a:moveTo>
                  <a:pt x="436" y="354"/>
                </a:moveTo>
                <a:lnTo>
                  <a:pt x="446" y="354"/>
                </a:lnTo>
                <a:lnTo>
                  <a:pt x="446" y="364"/>
                </a:lnTo>
                <a:lnTo>
                  <a:pt x="436" y="364"/>
                </a:lnTo>
                <a:lnTo>
                  <a:pt x="436" y="354"/>
                </a:lnTo>
                <a:close/>
                <a:moveTo>
                  <a:pt x="436" y="375"/>
                </a:moveTo>
                <a:lnTo>
                  <a:pt x="446" y="375"/>
                </a:lnTo>
                <a:lnTo>
                  <a:pt x="446" y="384"/>
                </a:lnTo>
                <a:lnTo>
                  <a:pt x="436" y="384"/>
                </a:lnTo>
                <a:lnTo>
                  <a:pt x="436" y="375"/>
                </a:lnTo>
                <a:close/>
                <a:moveTo>
                  <a:pt x="436" y="395"/>
                </a:moveTo>
                <a:lnTo>
                  <a:pt x="446" y="395"/>
                </a:lnTo>
                <a:lnTo>
                  <a:pt x="446" y="405"/>
                </a:lnTo>
                <a:lnTo>
                  <a:pt x="436" y="405"/>
                </a:lnTo>
                <a:lnTo>
                  <a:pt x="436" y="395"/>
                </a:lnTo>
                <a:close/>
                <a:moveTo>
                  <a:pt x="436" y="414"/>
                </a:moveTo>
                <a:lnTo>
                  <a:pt x="446" y="414"/>
                </a:lnTo>
                <a:lnTo>
                  <a:pt x="446" y="424"/>
                </a:lnTo>
                <a:lnTo>
                  <a:pt x="436" y="424"/>
                </a:lnTo>
                <a:lnTo>
                  <a:pt x="436" y="414"/>
                </a:lnTo>
                <a:close/>
                <a:moveTo>
                  <a:pt x="436" y="435"/>
                </a:moveTo>
                <a:lnTo>
                  <a:pt x="446" y="435"/>
                </a:lnTo>
                <a:lnTo>
                  <a:pt x="446" y="444"/>
                </a:lnTo>
                <a:lnTo>
                  <a:pt x="436" y="444"/>
                </a:lnTo>
                <a:lnTo>
                  <a:pt x="436" y="435"/>
                </a:lnTo>
                <a:close/>
                <a:moveTo>
                  <a:pt x="446" y="455"/>
                </a:moveTo>
                <a:lnTo>
                  <a:pt x="446" y="465"/>
                </a:lnTo>
                <a:lnTo>
                  <a:pt x="436" y="465"/>
                </a:lnTo>
                <a:lnTo>
                  <a:pt x="436" y="455"/>
                </a:lnTo>
                <a:lnTo>
                  <a:pt x="446" y="455"/>
                </a:lnTo>
                <a:close/>
                <a:moveTo>
                  <a:pt x="416" y="30"/>
                </a:moveTo>
                <a:lnTo>
                  <a:pt x="425" y="30"/>
                </a:lnTo>
                <a:lnTo>
                  <a:pt x="425" y="40"/>
                </a:lnTo>
                <a:lnTo>
                  <a:pt x="416" y="40"/>
                </a:lnTo>
                <a:lnTo>
                  <a:pt x="416" y="30"/>
                </a:lnTo>
                <a:close/>
                <a:moveTo>
                  <a:pt x="416" y="51"/>
                </a:moveTo>
                <a:lnTo>
                  <a:pt x="425" y="51"/>
                </a:lnTo>
                <a:lnTo>
                  <a:pt x="425" y="61"/>
                </a:lnTo>
                <a:lnTo>
                  <a:pt x="416" y="61"/>
                </a:lnTo>
                <a:lnTo>
                  <a:pt x="416" y="51"/>
                </a:lnTo>
                <a:close/>
                <a:moveTo>
                  <a:pt x="416" y="72"/>
                </a:moveTo>
                <a:lnTo>
                  <a:pt x="425" y="72"/>
                </a:lnTo>
                <a:lnTo>
                  <a:pt x="425" y="81"/>
                </a:lnTo>
                <a:lnTo>
                  <a:pt x="416" y="81"/>
                </a:lnTo>
                <a:lnTo>
                  <a:pt x="416" y="72"/>
                </a:lnTo>
                <a:close/>
                <a:moveTo>
                  <a:pt x="416" y="91"/>
                </a:moveTo>
                <a:lnTo>
                  <a:pt x="425" y="91"/>
                </a:lnTo>
                <a:lnTo>
                  <a:pt x="425" y="100"/>
                </a:lnTo>
                <a:lnTo>
                  <a:pt x="416" y="100"/>
                </a:lnTo>
                <a:lnTo>
                  <a:pt x="416" y="91"/>
                </a:lnTo>
                <a:close/>
                <a:moveTo>
                  <a:pt x="416" y="111"/>
                </a:moveTo>
                <a:lnTo>
                  <a:pt x="425" y="111"/>
                </a:lnTo>
                <a:lnTo>
                  <a:pt x="425" y="121"/>
                </a:lnTo>
                <a:lnTo>
                  <a:pt x="416" y="121"/>
                </a:lnTo>
                <a:lnTo>
                  <a:pt x="416" y="111"/>
                </a:lnTo>
                <a:close/>
                <a:moveTo>
                  <a:pt x="416" y="132"/>
                </a:moveTo>
                <a:lnTo>
                  <a:pt x="425" y="132"/>
                </a:lnTo>
                <a:lnTo>
                  <a:pt x="425" y="142"/>
                </a:lnTo>
                <a:lnTo>
                  <a:pt x="416" y="142"/>
                </a:lnTo>
                <a:lnTo>
                  <a:pt x="416" y="132"/>
                </a:lnTo>
                <a:close/>
                <a:moveTo>
                  <a:pt x="416" y="152"/>
                </a:moveTo>
                <a:lnTo>
                  <a:pt x="425" y="152"/>
                </a:lnTo>
                <a:lnTo>
                  <a:pt x="425" y="162"/>
                </a:lnTo>
                <a:lnTo>
                  <a:pt x="416" y="162"/>
                </a:lnTo>
                <a:lnTo>
                  <a:pt x="416" y="152"/>
                </a:lnTo>
                <a:close/>
                <a:moveTo>
                  <a:pt x="416" y="172"/>
                </a:moveTo>
                <a:lnTo>
                  <a:pt x="425" y="172"/>
                </a:lnTo>
                <a:lnTo>
                  <a:pt x="425" y="181"/>
                </a:lnTo>
                <a:lnTo>
                  <a:pt x="416" y="181"/>
                </a:lnTo>
                <a:lnTo>
                  <a:pt x="416" y="172"/>
                </a:lnTo>
                <a:close/>
                <a:moveTo>
                  <a:pt x="416" y="192"/>
                </a:moveTo>
                <a:lnTo>
                  <a:pt x="425" y="192"/>
                </a:lnTo>
                <a:lnTo>
                  <a:pt x="425" y="202"/>
                </a:lnTo>
                <a:lnTo>
                  <a:pt x="416" y="202"/>
                </a:lnTo>
                <a:lnTo>
                  <a:pt x="416" y="192"/>
                </a:lnTo>
                <a:close/>
                <a:moveTo>
                  <a:pt x="416" y="213"/>
                </a:moveTo>
                <a:lnTo>
                  <a:pt x="425" y="213"/>
                </a:lnTo>
                <a:lnTo>
                  <a:pt x="425" y="222"/>
                </a:lnTo>
                <a:lnTo>
                  <a:pt x="416" y="222"/>
                </a:lnTo>
                <a:lnTo>
                  <a:pt x="416" y="213"/>
                </a:lnTo>
                <a:close/>
                <a:moveTo>
                  <a:pt x="416" y="233"/>
                </a:moveTo>
                <a:lnTo>
                  <a:pt x="425" y="233"/>
                </a:lnTo>
                <a:lnTo>
                  <a:pt x="425" y="243"/>
                </a:lnTo>
                <a:lnTo>
                  <a:pt x="416" y="243"/>
                </a:lnTo>
                <a:lnTo>
                  <a:pt x="416" y="233"/>
                </a:lnTo>
                <a:close/>
                <a:moveTo>
                  <a:pt x="416" y="253"/>
                </a:moveTo>
                <a:lnTo>
                  <a:pt x="425" y="253"/>
                </a:lnTo>
                <a:lnTo>
                  <a:pt x="425" y="262"/>
                </a:lnTo>
                <a:lnTo>
                  <a:pt x="416" y="262"/>
                </a:lnTo>
                <a:lnTo>
                  <a:pt x="416" y="253"/>
                </a:lnTo>
                <a:close/>
                <a:moveTo>
                  <a:pt x="416" y="273"/>
                </a:moveTo>
                <a:lnTo>
                  <a:pt x="425" y="273"/>
                </a:lnTo>
                <a:lnTo>
                  <a:pt x="425" y="283"/>
                </a:lnTo>
                <a:lnTo>
                  <a:pt x="416" y="283"/>
                </a:lnTo>
                <a:lnTo>
                  <a:pt x="416" y="273"/>
                </a:lnTo>
                <a:close/>
                <a:moveTo>
                  <a:pt x="416" y="294"/>
                </a:moveTo>
                <a:lnTo>
                  <a:pt x="425" y="294"/>
                </a:lnTo>
                <a:lnTo>
                  <a:pt x="425" y="303"/>
                </a:lnTo>
                <a:lnTo>
                  <a:pt x="416" y="303"/>
                </a:lnTo>
                <a:lnTo>
                  <a:pt x="416" y="294"/>
                </a:lnTo>
                <a:close/>
                <a:moveTo>
                  <a:pt x="416" y="314"/>
                </a:moveTo>
                <a:lnTo>
                  <a:pt x="425" y="314"/>
                </a:lnTo>
                <a:lnTo>
                  <a:pt x="425" y="324"/>
                </a:lnTo>
                <a:lnTo>
                  <a:pt x="416" y="324"/>
                </a:lnTo>
                <a:lnTo>
                  <a:pt x="416" y="314"/>
                </a:lnTo>
                <a:close/>
                <a:moveTo>
                  <a:pt x="416" y="333"/>
                </a:moveTo>
                <a:lnTo>
                  <a:pt x="425" y="333"/>
                </a:lnTo>
                <a:lnTo>
                  <a:pt x="425" y="343"/>
                </a:lnTo>
                <a:lnTo>
                  <a:pt x="416" y="343"/>
                </a:lnTo>
                <a:lnTo>
                  <a:pt x="416" y="333"/>
                </a:lnTo>
                <a:close/>
                <a:moveTo>
                  <a:pt x="416" y="354"/>
                </a:moveTo>
                <a:lnTo>
                  <a:pt x="425" y="354"/>
                </a:lnTo>
                <a:lnTo>
                  <a:pt x="425" y="364"/>
                </a:lnTo>
                <a:lnTo>
                  <a:pt x="416" y="364"/>
                </a:lnTo>
                <a:lnTo>
                  <a:pt x="416" y="354"/>
                </a:lnTo>
                <a:close/>
                <a:moveTo>
                  <a:pt x="416" y="375"/>
                </a:moveTo>
                <a:lnTo>
                  <a:pt x="425" y="375"/>
                </a:lnTo>
                <a:lnTo>
                  <a:pt x="425" y="384"/>
                </a:lnTo>
                <a:lnTo>
                  <a:pt x="416" y="384"/>
                </a:lnTo>
                <a:lnTo>
                  <a:pt x="416" y="375"/>
                </a:lnTo>
                <a:close/>
                <a:moveTo>
                  <a:pt x="416" y="395"/>
                </a:moveTo>
                <a:lnTo>
                  <a:pt x="425" y="395"/>
                </a:lnTo>
                <a:lnTo>
                  <a:pt x="425" y="405"/>
                </a:lnTo>
                <a:lnTo>
                  <a:pt x="416" y="405"/>
                </a:lnTo>
                <a:lnTo>
                  <a:pt x="416" y="395"/>
                </a:lnTo>
                <a:close/>
                <a:moveTo>
                  <a:pt x="416" y="414"/>
                </a:moveTo>
                <a:lnTo>
                  <a:pt x="425" y="414"/>
                </a:lnTo>
                <a:lnTo>
                  <a:pt x="425" y="424"/>
                </a:lnTo>
                <a:lnTo>
                  <a:pt x="416" y="424"/>
                </a:lnTo>
                <a:lnTo>
                  <a:pt x="416" y="414"/>
                </a:lnTo>
                <a:close/>
                <a:moveTo>
                  <a:pt x="416" y="435"/>
                </a:moveTo>
                <a:lnTo>
                  <a:pt x="425" y="435"/>
                </a:lnTo>
                <a:lnTo>
                  <a:pt x="425" y="444"/>
                </a:lnTo>
                <a:lnTo>
                  <a:pt x="416" y="444"/>
                </a:lnTo>
                <a:lnTo>
                  <a:pt x="416" y="435"/>
                </a:lnTo>
                <a:close/>
                <a:moveTo>
                  <a:pt x="425" y="455"/>
                </a:moveTo>
                <a:lnTo>
                  <a:pt x="425" y="465"/>
                </a:lnTo>
                <a:lnTo>
                  <a:pt x="416" y="465"/>
                </a:lnTo>
                <a:lnTo>
                  <a:pt x="416" y="455"/>
                </a:lnTo>
                <a:lnTo>
                  <a:pt x="425" y="455"/>
                </a:lnTo>
                <a:close/>
                <a:moveTo>
                  <a:pt x="395" y="30"/>
                </a:moveTo>
                <a:lnTo>
                  <a:pt x="405" y="30"/>
                </a:lnTo>
                <a:lnTo>
                  <a:pt x="405" y="40"/>
                </a:lnTo>
                <a:lnTo>
                  <a:pt x="395" y="40"/>
                </a:lnTo>
                <a:lnTo>
                  <a:pt x="395" y="30"/>
                </a:lnTo>
                <a:close/>
                <a:moveTo>
                  <a:pt x="395" y="51"/>
                </a:moveTo>
                <a:lnTo>
                  <a:pt x="405" y="51"/>
                </a:lnTo>
                <a:lnTo>
                  <a:pt x="405" y="61"/>
                </a:lnTo>
                <a:lnTo>
                  <a:pt x="395" y="61"/>
                </a:lnTo>
                <a:lnTo>
                  <a:pt x="395" y="51"/>
                </a:lnTo>
                <a:close/>
                <a:moveTo>
                  <a:pt x="395" y="72"/>
                </a:moveTo>
                <a:lnTo>
                  <a:pt x="405" y="72"/>
                </a:lnTo>
                <a:lnTo>
                  <a:pt x="405" y="81"/>
                </a:lnTo>
                <a:lnTo>
                  <a:pt x="395" y="81"/>
                </a:lnTo>
                <a:lnTo>
                  <a:pt x="395" y="72"/>
                </a:lnTo>
                <a:close/>
                <a:moveTo>
                  <a:pt x="395" y="91"/>
                </a:moveTo>
                <a:lnTo>
                  <a:pt x="405" y="91"/>
                </a:lnTo>
                <a:lnTo>
                  <a:pt x="405" y="100"/>
                </a:lnTo>
                <a:lnTo>
                  <a:pt x="395" y="100"/>
                </a:lnTo>
                <a:lnTo>
                  <a:pt x="395" y="91"/>
                </a:lnTo>
                <a:close/>
                <a:moveTo>
                  <a:pt x="395" y="111"/>
                </a:moveTo>
                <a:lnTo>
                  <a:pt x="405" y="111"/>
                </a:lnTo>
                <a:lnTo>
                  <a:pt x="405" y="121"/>
                </a:lnTo>
                <a:lnTo>
                  <a:pt x="395" y="121"/>
                </a:lnTo>
                <a:lnTo>
                  <a:pt x="395" y="111"/>
                </a:lnTo>
                <a:close/>
                <a:moveTo>
                  <a:pt x="395" y="132"/>
                </a:moveTo>
                <a:lnTo>
                  <a:pt x="405" y="132"/>
                </a:lnTo>
                <a:lnTo>
                  <a:pt x="405" y="142"/>
                </a:lnTo>
                <a:lnTo>
                  <a:pt x="395" y="142"/>
                </a:lnTo>
                <a:lnTo>
                  <a:pt x="395" y="132"/>
                </a:lnTo>
                <a:close/>
                <a:moveTo>
                  <a:pt x="395" y="152"/>
                </a:moveTo>
                <a:lnTo>
                  <a:pt x="405" y="152"/>
                </a:lnTo>
                <a:lnTo>
                  <a:pt x="405" y="162"/>
                </a:lnTo>
                <a:lnTo>
                  <a:pt x="395" y="162"/>
                </a:lnTo>
                <a:lnTo>
                  <a:pt x="395" y="152"/>
                </a:lnTo>
                <a:close/>
                <a:moveTo>
                  <a:pt x="395" y="172"/>
                </a:moveTo>
                <a:lnTo>
                  <a:pt x="405" y="172"/>
                </a:lnTo>
                <a:lnTo>
                  <a:pt x="405" y="181"/>
                </a:lnTo>
                <a:lnTo>
                  <a:pt x="395" y="181"/>
                </a:lnTo>
                <a:lnTo>
                  <a:pt x="395" y="172"/>
                </a:lnTo>
                <a:close/>
                <a:moveTo>
                  <a:pt x="395" y="192"/>
                </a:moveTo>
                <a:lnTo>
                  <a:pt x="405" y="192"/>
                </a:lnTo>
                <a:lnTo>
                  <a:pt x="405" y="202"/>
                </a:lnTo>
                <a:lnTo>
                  <a:pt x="395" y="202"/>
                </a:lnTo>
                <a:lnTo>
                  <a:pt x="395" y="192"/>
                </a:lnTo>
                <a:close/>
                <a:moveTo>
                  <a:pt x="395" y="213"/>
                </a:moveTo>
                <a:lnTo>
                  <a:pt x="405" y="213"/>
                </a:lnTo>
                <a:lnTo>
                  <a:pt x="405" y="222"/>
                </a:lnTo>
                <a:lnTo>
                  <a:pt x="395" y="222"/>
                </a:lnTo>
                <a:lnTo>
                  <a:pt x="395" y="213"/>
                </a:lnTo>
                <a:close/>
                <a:moveTo>
                  <a:pt x="395" y="233"/>
                </a:moveTo>
                <a:lnTo>
                  <a:pt x="405" y="233"/>
                </a:lnTo>
                <a:lnTo>
                  <a:pt x="405" y="243"/>
                </a:lnTo>
                <a:lnTo>
                  <a:pt x="395" y="243"/>
                </a:lnTo>
                <a:lnTo>
                  <a:pt x="395" y="233"/>
                </a:lnTo>
                <a:close/>
                <a:moveTo>
                  <a:pt x="395" y="253"/>
                </a:moveTo>
                <a:lnTo>
                  <a:pt x="405" y="253"/>
                </a:lnTo>
                <a:lnTo>
                  <a:pt x="405" y="262"/>
                </a:lnTo>
                <a:lnTo>
                  <a:pt x="395" y="262"/>
                </a:lnTo>
                <a:lnTo>
                  <a:pt x="395" y="253"/>
                </a:lnTo>
                <a:close/>
                <a:moveTo>
                  <a:pt x="395" y="273"/>
                </a:moveTo>
                <a:lnTo>
                  <a:pt x="405" y="273"/>
                </a:lnTo>
                <a:lnTo>
                  <a:pt x="405" y="283"/>
                </a:lnTo>
                <a:lnTo>
                  <a:pt x="395" y="283"/>
                </a:lnTo>
                <a:lnTo>
                  <a:pt x="395" y="273"/>
                </a:lnTo>
                <a:close/>
                <a:moveTo>
                  <a:pt x="395" y="294"/>
                </a:moveTo>
                <a:lnTo>
                  <a:pt x="405" y="294"/>
                </a:lnTo>
                <a:lnTo>
                  <a:pt x="405" y="303"/>
                </a:lnTo>
                <a:lnTo>
                  <a:pt x="395" y="303"/>
                </a:lnTo>
                <a:lnTo>
                  <a:pt x="395" y="294"/>
                </a:lnTo>
                <a:close/>
                <a:moveTo>
                  <a:pt x="395" y="314"/>
                </a:moveTo>
                <a:lnTo>
                  <a:pt x="405" y="314"/>
                </a:lnTo>
                <a:lnTo>
                  <a:pt x="405" y="324"/>
                </a:lnTo>
                <a:lnTo>
                  <a:pt x="395" y="324"/>
                </a:lnTo>
                <a:lnTo>
                  <a:pt x="395" y="314"/>
                </a:lnTo>
                <a:close/>
                <a:moveTo>
                  <a:pt x="395" y="333"/>
                </a:moveTo>
                <a:lnTo>
                  <a:pt x="405" y="333"/>
                </a:lnTo>
                <a:lnTo>
                  <a:pt x="405" y="343"/>
                </a:lnTo>
                <a:lnTo>
                  <a:pt x="395" y="343"/>
                </a:lnTo>
                <a:lnTo>
                  <a:pt x="395" y="333"/>
                </a:lnTo>
                <a:close/>
                <a:moveTo>
                  <a:pt x="395" y="354"/>
                </a:moveTo>
                <a:lnTo>
                  <a:pt x="405" y="354"/>
                </a:lnTo>
                <a:lnTo>
                  <a:pt x="405" y="364"/>
                </a:lnTo>
                <a:lnTo>
                  <a:pt x="395" y="364"/>
                </a:lnTo>
                <a:lnTo>
                  <a:pt x="395" y="354"/>
                </a:lnTo>
                <a:close/>
                <a:moveTo>
                  <a:pt x="395" y="375"/>
                </a:moveTo>
                <a:lnTo>
                  <a:pt x="405" y="375"/>
                </a:lnTo>
                <a:lnTo>
                  <a:pt x="405" y="384"/>
                </a:lnTo>
                <a:lnTo>
                  <a:pt x="395" y="384"/>
                </a:lnTo>
                <a:lnTo>
                  <a:pt x="395" y="375"/>
                </a:lnTo>
                <a:close/>
                <a:moveTo>
                  <a:pt x="395" y="395"/>
                </a:moveTo>
                <a:lnTo>
                  <a:pt x="405" y="395"/>
                </a:lnTo>
                <a:lnTo>
                  <a:pt x="405" y="405"/>
                </a:lnTo>
                <a:lnTo>
                  <a:pt x="395" y="405"/>
                </a:lnTo>
                <a:lnTo>
                  <a:pt x="395" y="395"/>
                </a:lnTo>
                <a:close/>
                <a:moveTo>
                  <a:pt x="395" y="414"/>
                </a:moveTo>
                <a:lnTo>
                  <a:pt x="405" y="414"/>
                </a:lnTo>
                <a:lnTo>
                  <a:pt x="405" y="424"/>
                </a:lnTo>
                <a:lnTo>
                  <a:pt x="395" y="424"/>
                </a:lnTo>
                <a:lnTo>
                  <a:pt x="395" y="414"/>
                </a:lnTo>
                <a:close/>
                <a:moveTo>
                  <a:pt x="395" y="435"/>
                </a:moveTo>
                <a:lnTo>
                  <a:pt x="405" y="435"/>
                </a:lnTo>
                <a:lnTo>
                  <a:pt x="405" y="444"/>
                </a:lnTo>
                <a:lnTo>
                  <a:pt x="395" y="444"/>
                </a:lnTo>
                <a:lnTo>
                  <a:pt x="395" y="435"/>
                </a:lnTo>
                <a:close/>
                <a:moveTo>
                  <a:pt x="405" y="455"/>
                </a:moveTo>
                <a:lnTo>
                  <a:pt x="405" y="465"/>
                </a:lnTo>
                <a:lnTo>
                  <a:pt x="395" y="465"/>
                </a:lnTo>
                <a:lnTo>
                  <a:pt x="395" y="455"/>
                </a:lnTo>
                <a:lnTo>
                  <a:pt x="405" y="455"/>
                </a:lnTo>
                <a:close/>
                <a:moveTo>
                  <a:pt x="374" y="30"/>
                </a:moveTo>
                <a:lnTo>
                  <a:pt x="384" y="30"/>
                </a:lnTo>
                <a:lnTo>
                  <a:pt x="384" y="40"/>
                </a:lnTo>
                <a:lnTo>
                  <a:pt x="374" y="40"/>
                </a:lnTo>
                <a:lnTo>
                  <a:pt x="374" y="30"/>
                </a:lnTo>
                <a:close/>
                <a:moveTo>
                  <a:pt x="374" y="51"/>
                </a:moveTo>
                <a:lnTo>
                  <a:pt x="384" y="51"/>
                </a:lnTo>
                <a:lnTo>
                  <a:pt x="384" y="61"/>
                </a:lnTo>
                <a:lnTo>
                  <a:pt x="374" y="61"/>
                </a:lnTo>
                <a:lnTo>
                  <a:pt x="374" y="51"/>
                </a:lnTo>
                <a:close/>
                <a:moveTo>
                  <a:pt x="374" y="72"/>
                </a:moveTo>
                <a:lnTo>
                  <a:pt x="384" y="72"/>
                </a:lnTo>
                <a:lnTo>
                  <a:pt x="384" y="81"/>
                </a:lnTo>
                <a:lnTo>
                  <a:pt x="374" y="81"/>
                </a:lnTo>
                <a:lnTo>
                  <a:pt x="374" y="72"/>
                </a:lnTo>
                <a:close/>
                <a:moveTo>
                  <a:pt x="374" y="91"/>
                </a:moveTo>
                <a:lnTo>
                  <a:pt x="384" y="91"/>
                </a:lnTo>
                <a:lnTo>
                  <a:pt x="384" y="100"/>
                </a:lnTo>
                <a:lnTo>
                  <a:pt x="374" y="100"/>
                </a:lnTo>
                <a:lnTo>
                  <a:pt x="374" y="91"/>
                </a:lnTo>
                <a:close/>
                <a:moveTo>
                  <a:pt x="374" y="111"/>
                </a:moveTo>
                <a:lnTo>
                  <a:pt x="384" y="111"/>
                </a:lnTo>
                <a:lnTo>
                  <a:pt x="384" y="121"/>
                </a:lnTo>
                <a:lnTo>
                  <a:pt x="374" y="121"/>
                </a:lnTo>
                <a:lnTo>
                  <a:pt x="374" y="111"/>
                </a:lnTo>
                <a:close/>
                <a:moveTo>
                  <a:pt x="374" y="132"/>
                </a:moveTo>
                <a:lnTo>
                  <a:pt x="384" y="132"/>
                </a:lnTo>
                <a:lnTo>
                  <a:pt x="384" y="142"/>
                </a:lnTo>
                <a:lnTo>
                  <a:pt x="374" y="142"/>
                </a:lnTo>
                <a:lnTo>
                  <a:pt x="374" y="132"/>
                </a:lnTo>
                <a:close/>
                <a:moveTo>
                  <a:pt x="374" y="152"/>
                </a:moveTo>
                <a:lnTo>
                  <a:pt x="384" y="152"/>
                </a:lnTo>
                <a:lnTo>
                  <a:pt x="384" y="162"/>
                </a:lnTo>
                <a:lnTo>
                  <a:pt x="374" y="162"/>
                </a:lnTo>
                <a:lnTo>
                  <a:pt x="374" y="152"/>
                </a:lnTo>
                <a:close/>
                <a:moveTo>
                  <a:pt x="374" y="172"/>
                </a:moveTo>
                <a:lnTo>
                  <a:pt x="384" y="172"/>
                </a:lnTo>
                <a:lnTo>
                  <a:pt x="384" y="181"/>
                </a:lnTo>
                <a:lnTo>
                  <a:pt x="374" y="181"/>
                </a:lnTo>
                <a:lnTo>
                  <a:pt x="374" y="172"/>
                </a:lnTo>
                <a:close/>
                <a:moveTo>
                  <a:pt x="374" y="192"/>
                </a:moveTo>
                <a:lnTo>
                  <a:pt x="384" y="192"/>
                </a:lnTo>
                <a:lnTo>
                  <a:pt x="384" y="202"/>
                </a:lnTo>
                <a:lnTo>
                  <a:pt x="374" y="202"/>
                </a:lnTo>
                <a:lnTo>
                  <a:pt x="374" y="192"/>
                </a:lnTo>
                <a:close/>
                <a:moveTo>
                  <a:pt x="374" y="213"/>
                </a:moveTo>
                <a:lnTo>
                  <a:pt x="384" y="213"/>
                </a:lnTo>
                <a:lnTo>
                  <a:pt x="384" y="222"/>
                </a:lnTo>
                <a:lnTo>
                  <a:pt x="374" y="222"/>
                </a:lnTo>
                <a:lnTo>
                  <a:pt x="374" y="213"/>
                </a:lnTo>
                <a:close/>
                <a:moveTo>
                  <a:pt x="374" y="233"/>
                </a:moveTo>
                <a:lnTo>
                  <a:pt x="384" y="233"/>
                </a:lnTo>
                <a:lnTo>
                  <a:pt x="384" y="243"/>
                </a:lnTo>
                <a:lnTo>
                  <a:pt x="374" y="243"/>
                </a:lnTo>
                <a:lnTo>
                  <a:pt x="374" y="233"/>
                </a:lnTo>
                <a:close/>
                <a:moveTo>
                  <a:pt x="374" y="253"/>
                </a:moveTo>
                <a:lnTo>
                  <a:pt x="384" y="253"/>
                </a:lnTo>
                <a:lnTo>
                  <a:pt x="384" y="262"/>
                </a:lnTo>
                <a:lnTo>
                  <a:pt x="374" y="262"/>
                </a:lnTo>
                <a:lnTo>
                  <a:pt x="374" y="253"/>
                </a:lnTo>
                <a:close/>
                <a:moveTo>
                  <a:pt x="374" y="273"/>
                </a:moveTo>
                <a:lnTo>
                  <a:pt x="384" y="273"/>
                </a:lnTo>
                <a:lnTo>
                  <a:pt x="384" y="283"/>
                </a:lnTo>
                <a:lnTo>
                  <a:pt x="374" y="283"/>
                </a:lnTo>
                <a:lnTo>
                  <a:pt x="374" y="273"/>
                </a:lnTo>
                <a:close/>
                <a:moveTo>
                  <a:pt x="374" y="294"/>
                </a:moveTo>
                <a:lnTo>
                  <a:pt x="384" y="294"/>
                </a:lnTo>
                <a:lnTo>
                  <a:pt x="384" y="303"/>
                </a:lnTo>
                <a:lnTo>
                  <a:pt x="374" y="303"/>
                </a:lnTo>
                <a:lnTo>
                  <a:pt x="374" y="294"/>
                </a:lnTo>
                <a:close/>
                <a:moveTo>
                  <a:pt x="374" y="314"/>
                </a:moveTo>
                <a:lnTo>
                  <a:pt x="384" y="314"/>
                </a:lnTo>
                <a:lnTo>
                  <a:pt x="384" y="324"/>
                </a:lnTo>
                <a:lnTo>
                  <a:pt x="374" y="324"/>
                </a:lnTo>
                <a:lnTo>
                  <a:pt x="374" y="314"/>
                </a:lnTo>
                <a:close/>
                <a:moveTo>
                  <a:pt x="374" y="333"/>
                </a:moveTo>
                <a:lnTo>
                  <a:pt x="384" y="333"/>
                </a:lnTo>
                <a:lnTo>
                  <a:pt x="384" y="343"/>
                </a:lnTo>
                <a:lnTo>
                  <a:pt x="374" y="343"/>
                </a:lnTo>
                <a:lnTo>
                  <a:pt x="374" y="333"/>
                </a:lnTo>
                <a:close/>
                <a:moveTo>
                  <a:pt x="374" y="354"/>
                </a:moveTo>
                <a:lnTo>
                  <a:pt x="384" y="354"/>
                </a:lnTo>
                <a:lnTo>
                  <a:pt x="384" y="364"/>
                </a:lnTo>
                <a:lnTo>
                  <a:pt x="374" y="364"/>
                </a:lnTo>
                <a:lnTo>
                  <a:pt x="374" y="354"/>
                </a:lnTo>
                <a:close/>
                <a:moveTo>
                  <a:pt x="374" y="375"/>
                </a:moveTo>
                <a:lnTo>
                  <a:pt x="384" y="375"/>
                </a:lnTo>
                <a:lnTo>
                  <a:pt x="384" y="384"/>
                </a:lnTo>
                <a:lnTo>
                  <a:pt x="374" y="384"/>
                </a:lnTo>
                <a:lnTo>
                  <a:pt x="374" y="375"/>
                </a:lnTo>
                <a:close/>
                <a:moveTo>
                  <a:pt x="374" y="395"/>
                </a:moveTo>
                <a:lnTo>
                  <a:pt x="384" y="395"/>
                </a:lnTo>
                <a:lnTo>
                  <a:pt x="384" y="405"/>
                </a:lnTo>
                <a:lnTo>
                  <a:pt x="374" y="405"/>
                </a:lnTo>
                <a:lnTo>
                  <a:pt x="374" y="395"/>
                </a:lnTo>
                <a:close/>
                <a:moveTo>
                  <a:pt x="374" y="414"/>
                </a:moveTo>
                <a:lnTo>
                  <a:pt x="384" y="414"/>
                </a:lnTo>
                <a:lnTo>
                  <a:pt x="384" y="424"/>
                </a:lnTo>
                <a:lnTo>
                  <a:pt x="374" y="424"/>
                </a:lnTo>
                <a:lnTo>
                  <a:pt x="374" y="414"/>
                </a:lnTo>
                <a:close/>
                <a:moveTo>
                  <a:pt x="374" y="435"/>
                </a:moveTo>
                <a:lnTo>
                  <a:pt x="384" y="435"/>
                </a:lnTo>
                <a:lnTo>
                  <a:pt x="384" y="444"/>
                </a:lnTo>
                <a:lnTo>
                  <a:pt x="374" y="444"/>
                </a:lnTo>
                <a:lnTo>
                  <a:pt x="374" y="435"/>
                </a:lnTo>
                <a:close/>
                <a:moveTo>
                  <a:pt x="384" y="455"/>
                </a:moveTo>
                <a:lnTo>
                  <a:pt x="384" y="465"/>
                </a:lnTo>
                <a:lnTo>
                  <a:pt x="374" y="465"/>
                </a:lnTo>
                <a:lnTo>
                  <a:pt x="374" y="455"/>
                </a:lnTo>
                <a:lnTo>
                  <a:pt x="384" y="455"/>
                </a:lnTo>
                <a:close/>
                <a:moveTo>
                  <a:pt x="355" y="30"/>
                </a:moveTo>
                <a:lnTo>
                  <a:pt x="365" y="30"/>
                </a:lnTo>
                <a:lnTo>
                  <a:pt x="365" y="40"/>
                </a:lnTo>
                <a:lnTo>
                  <a:pt x="355" y="40"/>
                </a:lnTo>
                <a:lnTo>
                  <a:pt x="355" y="30"/>
                </a:lnTo>
                <a:close/>
                <a:moveTo>
                  <a:pt x="355" y="51"/>
                </a:moveTo>
                <a:lnTo>
                  <a:pt x="365" y="51"/>
                </a:lnTo>
                <a:lnTo>
                  <a:pt x="365" y="61"/>
                </a:lnTo>
                <a:lnTo>
                  <a:pt x="355" y="61"/>
                </a:lnTo>
                <a:lnTo>
                  <a:pt x="355" y="51"/>
                </a:lnTo>
                <a:close/>
                <a:moveTo>
                  <a:pt x="355" y="72"/>
                </a:moveTo>
                <a:lnTo>
                  <a:pt x="365" y="72"/>
                </a:lnTo>
                <a:lnTo>
                  <a:pt x="365" y="81"/>
                </a:lnTo>
                <a:lnTo>
                  <a:pt x="355" y="81"/>
                </a:lnTo>
                <a:lnTo>
                  <a:pt x="355" y="72"/>
                </a:lnTo>
                <a:close/>
                <a:moveTo>
                  <a:pt x="355" y="91"/>
                </a:moveTo>
                <a:lnTo>
                  <a:pt x="365" y="91"/>
                </a:lnTo>
                <a:lnTo>
                  <a:pt x="365" y="100"/>
                </a:lnTo>
                <a:lnTo>
                  <a:pt x="355" y="100"/>
                </a:lnTo>
                <a:lnTo>
                  <a:pt x="355" y="91"/>
                </a:lnTo>
                <a:close/>
                <a:moveTo>
                  <a:pt x="355" y="111"/>
                </a:moveTo>
                <a:lnTo>
                  <a:pt x="365" y="111"/>
                </a:lnTo>
                <a:lnTo>
                  <a:pt x="365" y="121"/>
                </a:lnTo>
                <a:lnTo>
                  <a:pt x="355" y="121"/>
                </a:lnTo>
                <a:lnTo>
                  <a:pt x="355" y="111"/>
                </a:lnTo>
                <a:close/>
                <a:moveTo>
                  <a:pt x="355" y="132"/>
                </a:moveTo>
                <a:lnTo>
                  <a:pt x="365" y="132"/>
                </a:lnTo>
                <a:lnTo>
                  <a:pt x="365" y="142"/>
                </a:lnTo>
                <a:lnTo>
                  <a:pt x="355" y="142"/>
                </a:lnTo>
                <a:lnTo>
                  <a:pt x="355" y="132"/>
                </a:lnTo>
                <a:close/>
                <a:moveTo>
                  <a:pt x="355" y="152"/>
                </a:moveTo>
                <a:lnTo>
                  <a:pt x="365" y="152"/>
                </a:lnTo>
                <a:lnTo>
                  <a:pt x="365" y="162"/>
                </a:lnTo>
                <a:lnTo>
                  <a:pt x="355" y="162"/>
                </a:lnTo>
                <a:lnTo>
                  <a:pt x="355" y="152"/>
                </a:lnTo>
                <a:close/>
                <a:moveTo>
                  <a:pt x="355" y="172"/>
                </a:moveTo>
                <a:lnTo>
                  <a:pt x="365" y="172"/>
                </a:lnTo>
                <a:lnTo>
                  <a:pt x="365" y="181"/>
                </a:lnTo>
                <a:lnTo>
                  <a:pt x="355" y="181"/>
                </a:lnTo>
                <a:lnTo>
                  <a:pt x="355" y="172"/>
                </a:lnTo>
                <a:close/>
                <a:moveTo>
                  <a:pt x="355" y="192"/>
                </a:moveTo>
                <a:lnTo>
                  <a:pt x="365" y="192"/>
                </a:lnTo>
                <a:lnTo>
                  <a:pt x="365" y="202"/>
                </a:lnTo>
                <a:lnTo>
                  <a:pt x="355" y="202"/>
                </a:lnTo>
                <a:lnTo>
                  <a:pt x="355" y="192"/>
                </a:lnTo>
                <a:close/>
                <a:moveTo>
                  <a:pt x="355" y="213"/>
                </a:moveTo>
                <a:lnTo>
                  <a:pt x="365" y="213"/>
                </a:lnTo>
                <a:lnTo>
                  <a:pt x="365" y="222"/>
                </a:lnTo>
                <a:lnTo>
                  <a:pt x="355" y="222"/>
                </a:lnTo>
                <a:lnTo>
                  <a:pt x="355" y="213"/>
                </a:lnTo>
                <a:close/>
                <a:moveTo>
                  <a:pt x="355" y="233"/>
                </a:moveTo>
                <a:lnTo>
                  <a:pt x="365" y="233"/>
                </a:lnTo>
                <a:lnTo>
                  <a:pt x="365" y="243"/>
                </a:lnTo>
                <a:lnTo>
                  <a:pt x="355" y="243"/>
                </a:lnTo>
                <a:lnTo>
                  <a:pt x="355" y="233"/>
                </a:lnTo>
                <a:close/>
                <a:moveTo>
                  <a:pt x="355" y="253"/>
                </a:moveTo>
                <a:lnTo>
                  <a:pt x="365" y="253"/>
                </a:lnTo>
                <a:lnTo>
                  <a:pt x="365" y="262"/>
                </a:lnTo>
                <a:lnTo>
                  <a:pt x="355" y="262"/>
                </a:lnTo>
                <a:lnTo>
                  <a:pt x="355" y="253"/>
                </a:lnTo>
                <a:close/>
                <a:moveTo>
                  <a:pt x="355" y="273"/>
                </a:moveTo>
                <a:lnTo>
                  <a:pt x="365" y="273"/>
                </a:lnTo>
                <a:lnTo>
                  <a:pt x="365" y="283"/>
                </a:lnTo>
                <a:lnTo>
                  <a:pt x="355" y="283"/>
                </a:lnTo>
                <a:lnTo>
                  <a:pt x="355" y="273"/>
                </a:lnTo>
                <a:close/>
                <a:moveTo>
                  <a:pt x="355" y="294"/>
                </a:moveTo>
                <a:lnTo>
                  <a:pt x="365" y="294"/>
                </a:lnTo>
                <a:lnTo>
                  <a:pt x="365" y="303"/>
                </a:lnTo>
                <a:lnTo>
                  <a:pt x="355" y="303"/>
                </a:lnTo>
                <a:lnTo>
                  <a:pt x="355" y="294"/>
                </a:lnTo>
                <a:close/>
                <a:moveTo>
                  <a:pt x="355" y="314"/>
                </a:moveTo>
                <a:lnTo>
                  <a:pt x="365" y="314"/>
                </a:lnTo>
                <a:lnTo>
                  <a:pt x="365" y="324"/>
                </a:lnTo>
                <a:lnTo>
                  <a:pt x="355" y="324"/>
                </a:lnTo>
                <a:lnTo>
                  <a:pt x="355" y="314"/>
                </a:lnTo>
                <a:close/>
                <a:moveTo>
                  <a:pt x="355" y="333"/>
                </a:moveTo>
                <a:lnTo>
                  <a:pt x="365" y="333"/>
                </a:lnTo>
                <a:lnTo>
                  <a:pt x="365" y="343"/>
                </a:lnTo>
                <a:lnTo>
                  <a:pt x="355" y="343"/>
                </a:lnTo>
                <a:lnTo>
                  <a:pt x="355" y="333"/>
                </a:lnTo>
                <a:close/>
                <a:moveTo>
                  <a:pt x="355" y="354"/>
                </a:moveTo>
                <a:lnTo>
                  <a:pt x="365" y="354"/>
                </a:lnTo>
                <a:lnTo>
                  <a:pt x="365" y="364"/>
                </a:lnTo>
                <a:lnTo>
                  <a:pt x="355" y="364"/>
                </a:lnTo>
                <a:lnTo>
                  <a:pt x="355" y="354"/>
                </a:lnTo>
                <a:close/>
                <a:moveTo>
                  <a:pt x="355" y="375"/>
                </a:moveTo>
                <a:lnTo>
                  <a:pt x="365" y="375"/>
                </a:lnTo>
                <a:lnTo>
                  <a:pt x="365" y="384"/>
                </a:lnTo>
                <a:lnTo>
                  <a:pt x="355" y="384"/>
                </a:lnTo>
                <a:lnTo>
                  <a:pt x="355" y="375"/>
                </a:lnTo>
                <a:close/>
                <a:moveTo>
                  <a:pt x="355" y="395"/>
                </a:moveTo>
                <a:lnTo>
                  <a:pt x="365" y="395"/>
                </a:lnTo>
                <a:lnTo>
                  <a:pt x="365" y="405"/>
                </a:lnTo>
                <a:lnTo>
                  <a:pt x="355" y="405"/>
                </a:lnTo>
                <a:lnTo>
                  <a:pt x="355" y="395"/>
                </a:lnTo>
                <a:close/>
                <a:moveTo>
                  <a:pt x="355" y="414"/>
                </a:moveTo>
                <a:lnTo>
                  <a:pt x="365" y="414"/>
                </a:lnTo>
                <a:lnTo>
                  <a:pt x="365" y="424"/>
                </a:lnTo>
                <a:lnTo>
                  <a:pt x="355" y="424"/>
                </a:lnTo>
                <a:lnTo>
                  <a:pt x="355" y="414"/>
                </a:lnTo>
                <a:close/>
                <a:moveTo>
                  <a:pt x="355" y="435"/>
                </a:moveTo>
                <a:lnTo>
                  <a:pt x="365" y="435"/>
                </a:lnTo>
                <a:lnTo>
                  <a:pt x="365" y="444"/>
                </a:lnTo>
                <a:lnTo>
                  <a:pt x="355" y="444"/>
                </a:lnTo>
                <a:lnTo>
                  <a:pt x="355" y="435"/>
                </a:lnTo>
                <a:close/>
                <a:moveTo>
                  <a:pt x="365" y="455"/>
                </a:moveTo>
                <a:lnTo>
                  <a:pt x="365" y="465"/>
                </a:lnTo>
                <a:lnTo>
                  <a:pt x="355" y="465"/>
                </a:lnTo>
                <a:lnTo>
                  <a:pt x="355" y="455"/>
                </a:lnTo>
                <a:lnTo>
                  <a:pt x="365" y="455"/>
                </a:lnTo>
                <a:close/>
                <a:moveTo>
                  <a:pt x="335" y="30"/>
                </a:moveTo>
                <a:lnTo>
                  <a:pt x="344" y="30"/>
                </a:lnTo>
                <a:lnTo>
                  <a:pt x="344" y="40"/>
                </a:lnTo>
                <a:lnTo>
                  <a:pt x="335" y="40"/>
                </a:lnTo>
                <a:lnTo>
                  <a:pt x="335" y="30"/>
                </a:lnTo>
                <a:close/>
                <a:moveTo>
                  <a:pt x="335" y="51"/>
                </a:moveTo>
                <a:lnTo>
                  <a:pt x="344" y="51"/>
                </a:lnTo>
                <a:lnTo>
                  <a:pt x="344" y="61"/>
                </a:lnTo>
                <a:lnTo>
                  <a:pt x="335" y="61"/>
                </a:lnTo>
                <a:lnTo>
                  <a:pt x="335" y="51"/>
                </a:lnTo>
                <a:close/>
                <a:moveTo>
                  <a:pt x="335" y="72"/>
                </a:moveTo>
                <a:lnTo>
                  <a:pt x="344" y="72"/>
                </a:lnTo>
                <a:lnTo>
                  <a:pt x="344" y="81"/>
                </a:lnTo>
                <a:lnTo>
                  <a:pt x="335" y="81"/>
                </a:lnTo>
                <a:lnTo>
                  <a:pt x="335" y="72"/>
                </a:lnTo>
                <a:close/>
                <a:moveTo>
                  <a:pt x="335" y="91"/>
                </a:moveTo>
                <a:lnTo>
                  <a:pt x="344" y="91"/>
                </a:lnTo>
                <a:lnTo>
                  <a:pt x="344" y="100"/>
                </a:lnTo>
                <a:lnTo>
                  <a:pt x="335" y="100"/>
                </a:lnTo>
                <a:lnTo>
                  <a:pt x="335" y="91"/>
                </a:lnTo>
                <a:close/>
                <a:moveTo>
                  <a:pt x="335" y="111"/>
                </a:moveTo>
                <a:lnTo>
                  <a:pt x="344" y="111"/>
                </a:lnTo>
                <a:lnTo>
                  <a:pt x="344" y="121"/>
                </a:lnTo>
                <a:lnTo>
                  <a:pt x="335" y="121"/>
                </a:lnTo>
                <a:lnTo>
                  <a:pt x="335" y="111"/>
                </a:lnTo>
                <a:close/>
                <a:moveTo>
                  <a:pt x="335" y="132"/>
                </a:moveTo>
                <a:lnTo>
                  <a:pt x="344" y="132"/>
                </a:lnTo>
                <a:lnTo>
                  <a:pt x="344" y="142"/>
                </a:lnTo>
                <a:lnTo>
                  <a:pt x="335" y="142"/>
                </a:lnTo>
                <a:lnTo>
                  <a:pt x="335" y="132"/>
                </a:lnTo>
                <a:close/>
                <a:moveTo>
                  <a:pt x="335" y="152"/>
                </a:moveTo>
                <a:lnTo>
                  <a:pt x="344" y="152"/>
                </a:lnTo>
                <a:lnTo>
                  <a:pt x="344" y="162"/>
                </a:lnTo>
                <a:lnTo>
                  <a:pt x="335" y="162"/>
                </a:lnTo>
                <a:lnTo>
                  <a:pt x="335" y="152"/>
                </a:lnTo>
                <a:close/>
                <a:moveTo>
                  <a:pt x="335" y="172"/>
                </a:moveTo>
                <a:lnTo>
                  <a:pt x="344" y="172"/>
                </a:lnTo>
                <a:lnTo>
                  <a:pt x="344" y="181"/>
                </a:lnTo>
                <a:lnTo>
                  <a:pt x="335" y="181"/>
                </a:lnTo>
                <a:lnTo>
                  <a:pt x="335" y="172"/>
                </a:lnTo>
                <a:close/>
                <a:moveTo>
                  <a:pt x="335" y="192"/>
                </a:moveTo>
                <a:lnTo>
                  <a:pt x="344" y="192"/>
                </a:lnTo>
                <a:lnTo>
                  <a:pt x="344" y="202"/>
                </a:lnTo>
                <a:lnTo>
                  <a:pt x="335" y="202"/>
                </a:lnTo>
                <a:lnTo>
                  <a:pt x="335" y="192"/>
                </a:lnTo>
                <a:close/>
                <a:moveTo>
                  <a:pt x="335" y="213"/>
                </a:moveTo>
                <a:lnTo>
                  <a:pt x="344" y="213"/>
                </a:lnTo>
                <a:lnTo>
                  <a:pt x="344" y="222"/>
                </a:lnTo>
                <a:lnTo>
                  <a:pt x="335" y="222"/>
                </a:lnTo>
                <a:lnTo>
                  <a:pt x="335" y="213"/>
                </a:lnTo>
                <a:close/>
                <a:moveTo>
                  <a:pt x="335" y="233"/>
                </a:moveTo>
                <a:lnTo>
                  <a:pt x="344" y="233"/>
                </a:lnTo>
                <a:lnTo>
                  <a:pt x="344" y="243"/>
                </a:lnTo>
                <a:lnTo>
                  <a:pt x="335" y="243"/>
                </a:lnTo>
                <a:lnTo>
                  <a:pt x="335" y="233"/>
                </a:lnTo>
                <a:close/>
                <a:moveTo>
                  <a:pt x="335" y="253"/>
                </a:moveTo>
                <a:lnTo>
                  <a:pt x="344" y="253"/>
                </a:lnTo>
                <a:lnTo>
                  <a:pt x="344" y="262"/>
                </a:lnTo>
                <a:lnTo>
                  <a:pt x="335" y="262"/>
                </a:lnTo>
                <a:lnTo>
                  <a:pt x="335" y="253"/>
                </a:lnTo>
                <a:close/>
                <a:moveTo>
                  <a:pt x="335" y="273"/>
                </a:moveTo>
                <a:lnTo>
                  <a:pt x="344" y="273"/>
                </a:lnTo>
                <a:lnTo>
                  <a:pt x="344" y="283"/>
                </a:lnTo>
                <a:lnTo>
                  <a:pt x="335" y="283"/>
                </a:lnTo>
                <a:lnTo>
                  <a:pt x="335" y="273"/>
                </a:lnTo>
                <a:close/>
                <a:moveTo>
                  <a:pt x="335" y="294"/>
                </a:moveTo>
                <a:lnTo>
                  <a:pt x="344" y="294"/>
                </a:lnTo>
                <a:lnTo>
                  <a:pt x="344" y="303"/>
                </a:lnTo>
                <a:lnTo>
                  <a:pt x="335" y="303"/>
                </a:lnTo>
                <a:lnTo>
                  <a:pt x="335" y="294"/>
                </a:lnTo>
                <a:close/>
                <a:moveTo>
                  <a:pt x="335" y="314"/>
                </a:moveTo>
                <a:lnTo>
                  <a:pt x="344" y="314"/>
                </a:lnTo>
                <a:lnTo>
                  <a:pt x="344" y="324"/>
                </a:lnTo>
                <a:lnTo>
                  <a:pt x="335" y="324"/>
                </a:lnTo>
                <a:lnTo>
                  <a:pt x="335" y="314"/>
                </a:lnTo>
                <a:close/>
                <a:moveTo>
                  <a:pt x="335" y="333"/>
                </a:moveTo>
                <a:lnTo>
                  <a:pt x="344" y="333"/>
                </a:lnTo>
                <a:lnTo>
                  <a:pt x="344" y="343"/>
                </a:lnTo>
                <a:lnTo>
                  <a:pt x="335" y="343"/>
                </a:lnTo>
                <a:lnTo>
                  <a:pt x="335" y="333"/>
                </a:lnTo>
                <a:close/>
                <a:moveTo>
                  <a:pt x="335" y="354"/>
                </a:moveTo>
                <a:lnTo>
                  <a:pt x="344" y="354"/>
                </a:lnTo>
                <a:lnTo>
                  <a:pt x="344" y="364"/>
                </a:lnTo>
                <a:lnTo>
                  <a:pt x="335" y="364"/>
                </a:lnTo>
                <a:lnTo>
                  <a:pt x="335" y="354"/>
                </a:lnTo>
                <a:close/>
                <a:moveTo>
                  <a:pt x="335" y="375"/>
                </a:moveTo>
                <a:lnTo>
                  <a:pt x="344" y="375"/>
                </a:lnTo>
                <a:lnTo>
                  <a:pt x="344" y="384"/>
                </a:lnTo>
                <a:lnTo>
                  <a:pt x="335" y="384"/>
                </a:lnTo>
                <a:lnTo>
                  <a:pt x="335" y="375"/>
                </a:lnTo>
                <a:close/>
                <a:moveTo>
                  <a:pt x="335" y="395"/>
                </a:moveTo>
                <a:lnTo>
                  <a:pt x="344" y="395"/>
                </a:lnTo>
                <a:lnTo>
                  <a:pt x="344" y="405"/>
                </a:lnTo>
                <a:lnTo>
                  <a:pt x="335" y="405"/>
                </a:lnTo>
                <a:lnTo>
                  <a:pt x="335" y="395"/>
                </a:lnTo>
                <a:close/>
                <a:moveTo>
                  <a:pt x="335" y="414"/>
                </a:moveTo>
                <a:lnTo>
                  <a:pt x="344" y="414"/>
                </a:lnTo>
                <a:lnTo>
                  <a:pt x="344" y="424"/>
                </a:lnTo>
                <a:lnTo>
                  <a:pt x="335" y="424"/>
                </a:lnTo>
                <a:lnTo>
                  <a:pt x="335" y="414"/>
                </a:lnTo>
                <a:close/>
                <a:moveTo>
                  <a:pt x="335" y="435"/>
                </a:moveTo>
                <a:lnTo>
                  <a:pt x="344" y="435"/>
                </a:lnTo>
                <a:lnTo>
                  <a:pt x="344" y="444"/>
                </a:lnTo>
                <a:lnTo>
                  <a:pt x="335" y="444"/>
                </a:lnTo>
                <a:lnTo>
                  <a:pt x="335" y="435"/>
                </a:lnTo>
                <a:close/>
                <a:moveTo>
                  <a:pt x="344" y="455"/>
                </a:moveTo>
                <a:lnTo>
                  <a:pt x="344" y="465"/>
                </a:lnTo>
                <a:lnTo>
                  <a:pt x="335" y="465"/>
                </a:lnTo>
                <a:lnTo>
                  <a:pt x="335" y="455"/>
                </a:lnTo>
                <a:lnTo>
                  <a:pt x="344" y="455"/>
                </a:lnTo>
                <a:close/>
                <a:moveTo>
                  <a:pt x="314" y="30"/>
                </a:moveTo>
                <a:lnTo>
                  <a:pt x="324" y="30"/>
                </a:lnTo>
                <a:lnTo>
                  <a:pt x="324" y="40"/>
                </a:lnTo>
                <a:lnTo>
                  <a:pt x="314" y="40"/>
                </a:lnTo>
                <a:lnTo>
                  <a:pt x="314" y="30"/>
                </a:lnTo>
                <a:close/>
                <a:moveTo>
                  <a:pt x="314" y="51"/>
                </a:moveTo>
                <a:lnTo>
                  <a:pt x="324" y="51"/>
                </a:lnTo>
                <a:lnTo>
                  <a:pt x="324" y="61"/>
                </a:lnTo>
                <a:lnTo>
                  <a:pt x="314" y="61"/>
                </a:lnTo>
                <a:lnTo>
                  <a:pt x="314" y="51"/>
                </a:lnTo>
                <a:close/>
                <a:moveTo>
                  <a:pt x="314" y="72"/>
                </a:moveTo>
                <a:lnTo>
                  <a:pt x="324" y="72"/>
                </a:lnTo>
                <a:lnTo>
                  <a:pt x="324" y="81"/>
                </a:lnTo>
                <a:lnTo>
                  <a:pt x="314" y="81"/>
                </a:lnTo>
                <a:lnTo>
                  <a:pt x="314" y="72"/>
                </a:lnTo>
                <a:close/>
                <a:moveTo>
                  <a:pt x="314" y="91"/>
                </a:moveTo>
                <a:lnTo>
                  <a:pt x="324" y="91"/>
                </a:lnTo>
                <a:lnTo>
                  <a:pt x="324" y="100"/>
                </a:lnTo>
                <a:lnTo>
                  <a:pt x="314" y="100"/>
                </a:lnTo>
                <a:lnTo>
                  <a:pt x="314" y="91"/>
                </a:lnTo>
                <a:close/>
                <a:moveTo>
                  <a:pt x="314" y="111"/>
                </a:moveTo>
                <a:lnTo>
                  <a:pt x="324" y="111"/>
                </a:lnTo>
                <a:lnTo>
                  <a:pt x="324" y="121"/>
                </a:lnTo>
                <a:lnTo>
                  <a:pt x="314" y="121"/>
                </a:lnTo>
                <a:lnTo>
                  <a:pt x="314" y="111"/>
                </a:lnTo>
                <a:close/>
                <a:moveTo>
                  <a:pt x="314" y="132"/>
                </a:moveTo>
                <a:lnTo>
                  <a:pt x="324" y="132"/>
                </a:lnTo>
                <a:lnTo>
                  <a:pt x="324" y="142"/>
                </a:lnTo>
                <a:lnTo>
                  <a:pt x="314" y="142"/>
                </a:lnTo>
                <a:lnTo>
                  <a:pt x="314" y="132"/>
                </a:lnTo>
                <a:close/>
                <a:moveTo>
                  <a:pt x="314" y="152"/>
                </a:moveTo>
                <a:lnTo>
                  <a:pt x="324" y="152"/>
                </a:lnTo>
                <a:lnTo>
                  <a:pt x="324" y="162"/>
                </a:lnTo>
                <a:lnTo>
                  <a:pt x="314" y="162"/>
                </a:lnTo>
                <a:lnTo>
                  <a:pt x="314" y="152"/>
                </a:lnTo>
                <a:close/>
                <a:moveTo>
                  <a:pt x="314" y="172"/>
                </a:moveTo>
                <a:lnTo>
                  <a:pt x="324" y="172"/>
                </a:lnTo>
                <a:lnTo>
                  <a:pt x="324" y="181"/>
                </a:lnTo>
                <a:lnTo>
                  <a:pt x="314" y="181"/>
                </a:lnTo>
                <a:lnTo>
                  <a:pt x="314" y="172"/>
                </a:lnTo>
                <a:close/>
                <a:moveTo>
                  <a:pt x="314" y="192"/>
                </a:moveTo>
                <a:lnTo>
                  <a:pt x="324" y="192"/>
                </a:lnTo>
                <a:lnTo>
                  <a:pt x="324" y="202"/>
                </a:lnTo>
                <a:lnTo>
                  <a:pt x="314" y="202"/>
                </a:lnTo>
                <a:lnTo>
                  <a:pt x="314" y="192"/>
                </a:lnTo>
                <a:close/>
                <a:moveTo>
                  <a:pt x="314" y="213"/>
                </a:moveTo>
                <a:lnTo>
                  <a:pt x="324" y="213"/>
                </a:lnTo>
                <a:lnTo>
                  <a:pt x="324" y="222"/>
                </a:lnTo>
                <a:lnTo>
                  <a:pt x="314" y="222"/>
                </a:lnTo>
                <a:lnTo>
                  <a:pt x="314" y="213"/>
                </a:lnTo>
                <a:close/>
                <a:moveTo>
                  <a:pt x="314" y="233"/>
                </a:moveTo>
                <a:lnTo>
                  <a:pt x="324" y="233"/>
                </a:lnTo>
                <a:lnTo>
                  <a:pt x="324" y="243"/>
                </a:lnTo>
                <a:lnTo>
                  <a:pt x="314" y="243"/>
                </a:lnTo>
                <a:lnTo>
                  <a:pt x="314" y="233"/>
                </a:lnTo>
                <a:close/>
                <a:moveTo>
                  <a:pt x="314" y="253"/>
                </a:moveTo>
                <a:lnTo>
                  <a:pt x="324" y="253"/>
                </a:lnTo>
                <a:lnTo>
                  <a:pt x="324" y="262"/>
                </a:lnTo>
                <a:lnTo>
                  <a:pt x="314" y="262"/>
                </a:lnTo>
                <a:lnTo>
                  <a:pt x="314" y="253"/>
                </a:lnTo>
                <a:close/>
                <a:moveTo>
                  <a:pt x="314" y="273"/>
                </a:moveTo>
                <a:lnTo>
                  <a:pt x="324" y="273"/>
                </a:lnTo>
                <a:lnTo>
                  <a:pt x="324" y="283"/>
                </a:lnTo>
                <a:lnTo>
                  <a:pt x="314" y="283"/>
                </a:lnTo>
                <a:lnTo>
                  <a:pt x="314" y="273"/>
                </a:lnTo>
                <a:close/>
                <a:moveTo>
                  <a:pt x="314" y="294"/>
                </a:moveTo>
                <a:lnTo>
                  <a:pt x="324" y="294"/>
                </a:lnTo>
                <a:lnTo>
                  <a:pt x="324" y="303"/>
                </a:lnTo>
                <a:lnTo>
                  <a:pt x="314" y="303"/>
                </a:lnTo>
                <a:lnTo>
                  <a:pt x="314" y="294"/>
                </a:lnTo>
                <a:close/>
                <a:moveTo>
                  <a:pt x="314" y="314"/>
                </a:moveTo>
                <a:lnTo>
                  <a:pt x="324" y="314"/>
                </a:lnTo>
                <a:lnTo>
                  <a:pt x="324" y="324"/>
                </a:lnTo>
                <a:lnTo>
                  <a:pt x="314" y="324"/>
                </a:lnTo>
                <a:lnTo>
                  <a:pt x="314" y="314"/>
                </a:lnTo>
                <a:close/>
                <a:moveTo>
                  <a:pt x="314" y="333"/>
                </a:moveTo>
                <a:lnTo>
                  <a:pt x="324" y="333"/>
                </a:lnTo>
                <a:lnTo>
                  <a:pt x="324" y="343"/>
                </a:lnTo>
                <a:lnTo>
                  <a:pt x="314" y="343"/>
                </a:lnTo>
                <a:lnTo>
                  <a:pt x="314" y="333"/>
                </a:lnTo>
                <a:close/>
                <a:moveTo>
                  <a:pt x="314" y="354"/>
                </a:moveTo>
                <a:lnTo>
                  <a:pt x="324" y="354"/>
                </a:lnTo>
                <a:lnTo>
                  <a:pt x="324" y="364"/>
                </a:lnTo>
                <a:lnTo>
                  <a:pt x="314" y="364"/>
                </a:lnTo>
                <a:lnTo>
                  <a:pt x="314" y="354"/>
                </a:lnTo>
                <a:close/>
                <a:moveTo>
                  <a:pt x="314" y="375"/>
                </a:moveTo>
                <a:lnTo>
                  <a:pt x="324" y="375"/>
                </a:lnTo>
                <a:lnTo>
                  <a:pt x="324" y="384"/>
                </a:lnTo>
                <a:lnTo>
                  <a:pt x="314" y="384"/>
                </a:lnTo>
                <a:lnTo>
                  <a:pt x="314" y="375"/>
                </a:lnTo>
                <a:close/>
                <a:moveTo>
                  <a:pt x="314" y="395"/>
                </a:moveTo>
                <a:lnTo>
                  <a:pt x="324" y="395"/>
                </a:lnTo>
                <a:lnTo>
                  <a:pt x="324" y="405"/>
                </a:lnTo>
                <a:lnTo>
                  <a:pt x="314" y="405"/>
                </a:lnTo>
                <a:lnTo>
                  <a:pt x="314" y="395"/>
                </a:lnTo>
                <a:close/>
                <a:moveTo>
                  <a:pt x="314" y="414"/>
                </a:moveTo>
                <a:lnTo>
                  <a:pt x="324" y="414"/>
                </a:lnTo>
                <a:lnTo>
                  <a:pt x="324" y="424"/>
                </a:lnTo>
                <a:lnTo>
                  <a:pt x="314" y="424"/>
                </a:lnTo>
                <a:lnTo>
                  <a:pt x="314" y="414"/>
                </a:lnTo>
                <a:close/>
                <a:moveTo>
                  <a:pt x="314" y="435"/>
                </a:moveTo>
                <a:lnTo>
                  <a:pt x="324" y="435"/>
                </a:lnTo>
                <a:lnTo>
                  <a:pt x="324" y="444"/>
                </a:lnTo>
                <a:lnTo>
                  <a:pt x="314" y="444"/>
                </a:lnTo>
                <a:lnTo>
                  <a:pt x="314" y="435"/>
                </a:lnTo>
                <a:close/>
                <a:moveTo>
                  <a:pt x="324" y="455"/>
                </a:moveTo>
                <a:lnTo>
                  <a:pt x="324" y="465"/>
                </a:lnTo>
                <a:lnTo>
                  <a:pt x="314" y="465"/>
                </a:lnTo>
                <a:lnTo>
                  <a:pt x="314" y="455"/>
                </a:lnTo>
                <a:lnTo>
                  <a:pt x="324" y="455"/>
                </a:lnTo>
                <a:close/>
                <a:moveTo>
                  <a:pt x="293" y="30"/>
                </a:moveTo>
                <a:lnTo>
                  <a:pt x="303" y="30"/>
                </a:lnTo>
                <a:lnTo>
                  <a:pt x="303" y="40"/>
                </a:lnTo>
                <a:lnTo>
                  <a:pt x="293" y="40"/>
                </a:lnTo>
                <a:lnTo>
                  <a:pt x="293" y="30"/>
                </a:lnTo>
                <a:close/>
                <a:moveTo>
                  <a:pt x="293" y="51"/>
                </a:moveTo>
                <a:lnTo>
                  <a:pt x="303" y="51"/>
                </a:lnTo>
                <a:lnTo>
                  <a:pt x="303" y="61"/>
                </a:lnTo>
                <a:lnTo>
                  <a:pt x="293" y="61"/>
                </a:lnTo>
                <a:lnTo>
                  <a:pt x="293" y="51"/>
                </a:lnTo>
                <a:close/>
                <a:moveTo>
                  <a:pt x="293" y="72"/>
                </a:moveTo>
                <a:lnTo>
                  <a:pt x="303" y="72"/>
                </a:lnTo>
                <a:lnTo>
                  <a:pt x="303" y="81"/>
                </a:lnTo>
                <a:lnTo>
                  <a:pt x="293" y="81"/>
                </a:lnTo>
                <a:lnTo>
                  <a:pt x="293" y="72"/>
                </a:lnTo>
                <a:close/>
                <a:moveTo>
                  <a:pt x="293" y="91"/>
                </a:moveTo>
                <a:lnTo>
                  <a:pt x="303" y="91"/>
                </a:lnTo>
                <a:lnTo>
                  <a:pt x="303" y="100"/>
                </a:lnTo>
                <a:lnTo>
                  <a:pt x="293" y="100"/>
                </a:lnTo>
                <a:lnTo>
                  <a:pt x="293" y="91"/>
                </a:lnTo>
                <a:close/>
                <a:moveTo>
                  <a:pt x="293" y="111"/>
                </a:moveTo>
                <a:lnTo>
                  <a:pt x="303" y="111"/>
                </a:lnTo>
                <a:lnTo>
                  <a:pt x="303" y="121"/>
                </a:lnTo>
                <a:lnTo>
                  <a:pt x="293" y="121"/>
                </a:lnTo>
                <a:lnTo>
                  <a:pt x="293" y="111"/>
                </a:lnTo>
                <a:close/>
                <a:moveTo>
                  <a:pt x="293" y="132"/>
                </a:moveTo>
                <a:lnTo>
                  <a:pt x="303" y="132"/>
                </a:lnTo>
                <a:lnTo>
                  <a:pt x="303" y="142"/>
                </a:lnTo>
                <a:lnTo>
                  <a:pt x="293" y="142"/>
                </a:lnTo>
                <a:lnTo>
                  <a:pt x="293" y="132"/>
                </a:lnTo>
                <a:close/>
                <a:moveTo>
                  <a:pt x="293" y="152"/>
                </a:moveTo>
                <a:lnTo>
                  <a:pt x="303" y="152"/>
                </a:lnTo>
                <a:lnTo>
                  <a:pt x="303" y="162"/>
                </a:lnTo>
                <a:lnTo>
                  <a:pt x="293" y="162"/>
                </a:lnTo>
                <a:lnTo>
                  <a:pt x="293" y="152"/>
                </a:lnTo>
                <a:close/>
                <a:moveTo>
                  <a:pt x="293" y="172"/>
                </a:moveTo>
                <a:lnTo>
                  <a:pt x="303" y="172"/>
                </a:lnTo>
                <a:lnTo>
                  <a:pt x="303" y="181"/>
                </a:lnTo>
                <a:lnTo>
                  <a:pt x="293" y="181"/>
                </a:lnTo>
                <a:lnTo>
                  <a:pt x="293" y="172"/>
                </a:lnTo>
                <a:close/>
                <a:moveTo>
                  <a:pt x="293" y="192"/>
                </a:moveTo>
                <a:lnTo>
                  <a:pt x="303" y="192"/>
                </a:lnTo>
                <a:lnTo>
                  <a:pt x="303" y="202"/>
                </a:lnTo>
                <a:lnTo>
                  <a:pt x="293" y="202"/>
                </a:lnTo>
                <a:lnTo>
                  <a:pt x="293" y="192"/>
                </a:lnTo>
                <a:close/>
                <a:moveTo>
                  <a:pt x="293" y="213"/>
                </a:moveTo>
                <a:lnTo>
                  <a:pt x="303" y="213"/>
                </a:lnTo>
                <a:lnTo>
                  <a:pt x="303" y="222"/>
                </a:lnTo>
                <a:lnTo>
                  <a:pt x="293" y="222"/>
                </a:lnTo>
                <a:lnTo>
                  <a:pt x="293" y="213"/>
                </a:lnTo>
                <a:close/>
                <a:moveTo>
                  <a:pt x="293" y="233"/>
                </a:moveTo>
                <a:lnTo>
                  <a:pt x="303" y="233"/>
                </a:lnTo>
                <a:lnTo>
                  <a:pt x="303" y="243"/>
                </a:lnTo>
                <a:lnTo>
                  <a:pt x="293" y="243"/>
                </a:lnTo>
                <a:lnTo>
                  <a:pt x="293" y="233"/>
                </a:lnTo>
                <a:close/>
                <a:moveTo>
                  <a:pt x="293" y="253"/>
                </a:moveTo>
                <a:lnTo>
                  <a:pt x="303" y="253"/>
                </a:lnTo>
                <a:lnTo>
                  <a:pt x="303" y="262"/>
                </a:lnTo>
                <a:lnTo>
                  <a:pt x="293" y="262"/>
                </a:lnTo>
                <a:lnTo>
                  <a:pt x="293" y="253"/>
                </a:lnTo>
                <a:close/>
                <a:moveTo>
                  <a:pt x="293" y="273"/>
                </a:moveTo>
                <a:lnTo>
                  <a:pt x="303" y="273"/>
                </a:lnTo>
                <a:lnTo>
                  <a:pt x="303" y="283"/>
                </a:lnTo>
                <a:lnTo>
                  <a:pt x="293" y="283"/>
                </a:lnTo>
                <a:lnTo>
                  <a:pt x="293" y="273"/>
                </a:lnTo>
                <a:close/>
                <a:moveTo>
                  <a:pt x="293" y="294"/>
                </a:moveTo>
                <a:lnTo>
                  <a:pt x="303" y="294"/>
                </a:lnTo>
                <a:lnTo>
                  <a:pt x="303" y="303"/>
                </a:lnTo>
                <a:lnTo>
                  <a:pt x="293" y="303"/>
                </a:lnTo>
                <a:lnTo>
                  <a:pt x="293" y="294"/>
                </a:lnTo>
                <a:close/>
                <a:moveTo>
                  <a:pt x="293" y="314"/>
                </a:moveTo>
                <a:lnTo>
                  <a:pt x="303" y="314"/>
                </a:lnTo>
                <a:lnTo>
                  <a:pt x="303" y="324"/>
                </a:lnTo>
                <a:lnTo>
                  <a:pt x="293" y="324"/>
                </a:lnTo>
                <a:lnTo>
                  <a:pt x="293" y="314"/>
                </a:lnTo>
                <a:close/>
                <a:moveTo>
                  <a:pt x="293" y="333"/>
                </a:moveTo>
                <a:lnTo>
                  <a:pt x="303" y="333"/>
                </a:lnTo>
                <a:lnTo>
                  <a:pt x="303" y="343"/>
                </a:lnTo>
                <a:lnTo>
                  <a:pt x="293" y="343"/>
                </a:lnTo>
                <a:lnTo>
                  <a:pt x="293" y="333"/>
                </a:lnTo>
                <a:close/>
                <a:moveTo>
                  <a:pt x="293" y="354"/>
                </a:moveTo>
                <a:lnTo>
                  <a:pt x="303" y="354"/>
                </a:lnTo>
                <a:lnTo>
                  <a:pt x="303" y="364"/>
                </a:lnTo>
                <a:lnTo>
                  <a:pt x="293" y="364"/>
                </a:lnTo>
                <a:lnTo>
                  <a:pt x="293" y="354"/>
                </a:lnTo>
                <a:close/>
                <a:moveTo>
                  <a:pt x="293" y="375"/>
                </a:moveTo>
                <a:lnTo>
                  <a:pt x="303" y="375"/>
                </a:lnTo>
                <a:lnTo>
                  <a:pt x="303" y="384"/>
                </a:lnTo>
                <a:lnTo>
                  <a:pt x="293" y="384"/>
                </a:lnTo>
                <a:lnTo>
                  <a:pt x="293" y="375"/>
                </a:lnTo>
                <a:close/>
                <a:moveTo>
                  <a:pt x="293" y="395"/>
                </a:moveTo>
                <a:lnTo>
                  <a:pt x="303" y="395"/>
                </a:lnTo>
                <a:lnTo>
                  <a:pt x="303" y="405"/>
                </a:lnTo>
                <a:lnTo>
                  <a:pt x="293" y="405"/>
                </a:lnTo>
                <a:lnTo>
                  <a:pt x="293" y="395"/>
                </a:lnTo>
                <a:close/>
                <a:moveTo>
                  <a:pt x="293" y="414"/>
                </a:moveTo>
                <a:lnTo>
                  <a:pt x="303" y="414"/>
                </a:lnTo>
                <a:lnTo>
                  <a:pt x="303" y="424"/>
                </a:lnTo>
                <a:lnTo>
                  <a:pt x="293" y="424"/>
                </a:lnTo>
                <a:lnTo>
                  <a:pt x="293" y="414"/>
                </a:lnTo>
                <a:close/>
                <a:moveTo>
                  <a:pt x="293" y="435"/>
                </a:moveTo>
                <a:lnTo>
                  <a:pt x="303" y="435"/>
                </a:lnTo>
                <a:lnTo>
                  <a:pt x="303" y="444"/>
                </a:lnTo>
                <a:lnTo>
                  <a:pt x="293" y="444"/>
                </a:lnTo>
                <a:lnTo>
                  <a:pt x="293" y="435"/>
                </a:lnTo>
                <a:close/>
                <a:moveTo>
                  <a:pt x="303" y="455"/>
                </a:moveTo>
                <a:lnTo>
                  <a:pt x="303" y="465"/>
                </a:lnTo>
                <a:lnTo>
                  <a:pt x="293" y="465"/>
                </a:lnTo>
                <a:lnTo>
                  <a:pt x="293" y="455"/>
                </a:lnTo>
                <a:lnTo>
                  <a:pt x="303" y="455"/>
                </a:lnTo>
                <a:close/>
                <a:moveTo>
                  <a:pt x="274" y="30"/>
                </a:moveTo>
                <a:lnTo>
                  <a:pt x="284" y="30"/>
                </a:lnTo>
                <a:lnTo>
                  <a:pt x="284" y="40"/>
                </a:lnTo>
                <a:lnTo>
                  <a:pt x="274" y="40"/>
                </a:lnTo>
                <a:lnTo>
                  <a:pt x="274" y="30"/>
                </a:lnTo>
                <a:close/>
                <a:moveTo>
                  <a:pt x="274" y="51"/>
                </a:moveTo>
                <a:lnTo>
                  <a:pt x="284" y="51"/>
                </a:lnTo>
                <a:lnTo>
                  <a:pt x="284" y="61"/>
                </a:lnTo>
                <a:lnTo>
                  <a:pt x="274" y="61"/>
                </a:lnTo>
                <a:lnTo>
                  <a:pt x="274" y="51"/>
                </a:lnTo>
                <a:close/>
                <a:moveTo>
                  <a:pt x="274" y="72"/>
                </a:moveTo>
                <a:lnTo>
                  <a:pt x="284" y="72"/>
                </a:lnTo>
                <a:lnTo>
                  <a:pt x="284" y="81"/>
                </a:lnTo>
                <a:lnTo>
                  <a:pt x="274" y="81"/>
                </a:lnTo>
                <a:lnTo>
                  <a:pt x="274" y="72"/>
                </a:lnTo>
                <a:close/>
                <a:moveTo>
                  <a:pt x="274" y="91"/>
                </a:moveTo>
                <a:lnTo>
                  <a:pt x="284" y="91"/>
                </a:lnTo>
                <a:lnTo>
                  <a:pt x="284" y="100"/>
                </a:lnTo>
                <a:lnTo>
                  <a:pt x="274" y="100"/>
                </a:lnTo>
                <a:lnTo>
                  <a:pt x="274" y="91"/>
                </a:lnTo>
                <a:close/>
                <a:moveTo>
                  <a:pt x="274" y="111"/>
                </a:moveTo>
                <a:lnTo>
                  <a:pt x="284" y="111"/>
                </a:lnTo>
                <a:lnTo>
                  <a:pt x="284" y="121"/>
                </a:lnTo>
                <a:lnTo>
                  <a:pt x="274" y="121"/>
                </a:lnTo>
                <a:lnTo>
                  <a:pt x="274" y="111"/>
                </a:lnTo>
                <a:close/>
                <a:moveTo>
                  <a:pt x="274" y="132"/>
                </a:moveTo>
                <a:lnTo>
                  <a:pt x="284" y="132"/>
                </a:lnTo>
                <a:lnTo>
                  <a:pt x="284" y="142"/>
                </a:lnTo>
                <a:lnTo>
                  <a:pt x="274" y="142"/>
                </a:lnTo>
                <a:lnTo>
                  <a:pt x="274" y="132"/>
                </a:lnTo>
                <a:close/>
                <a:moveTo>
                  <a:pt x="274" y="152"/>
                </a:moveTo>
                <a:lnTo>
                  <a:pt x="284" y="152"/>
                </a:lnTo>
                <a:lnTo>
                  <a:pt x="284" y="162"/>
                </a:lnTo>
                <a:lnTo>
                  <a:pt x="274" y="162"/>
                </a:lnTo>
                <a:lnTo>
                  <a:pt x="274" y="152"/>
                </a:lnTo>
                <a:close/>
                <a:moveTo>
                  <a:pt x="274" y="172"/>
                </a:moveTo>
                <a:lnTo>
                  <a:pt x="284" y="172"/>
                </a:lnTo>
                <a:lnTo>
                  <a:pt x="284" y="181"/>
                </a:lnTo>
                <a:lnTo>
                  <a:pt x="274" y="181"/>
                </a:lnTo>
                <a:lnTo>
                  <a:pt x="274" y="172"/>
                </a:lnTo>
                <a:close/>
                <a:moveTo>
                  <a:pt x="274" y="192"/>
                </a:moveTo>
                <a:lnTo>
                  <a:pt x="284" y="192"/>
                </a:lnTo>
                <a:lnTo>
                  <a:pt x="284" y="202"/>
                </a:lnTo>
                <a:lnTo>
                  <a:pt x="274" y="202"/>
                </a:lnTo>
                <a:lnTo>
                  <a:pt x="274" y="192"/>
                </a:lnTo>
                <a:close/>
                <a:moveTo>
                  <a:pt x="274" y="213"/>
                </a:moveTo>
                <a:lnTo>
                  <a:pt x="284" y="213"/>
                </a:lnTo>
                <a:lnTo>
                  <a:pt x="284" y="222"/>
                </a:lnTo>
                <a:lnTo>
                  <a:pt x="274" y="222"/>
                </a:lnTo>
                <a:lnTo>
                  <a:pt x="274" y="213"/>
                </a:lnTo>
                <a:close/>
                <a:moveTo>
                  <a:pt x="274" y="233"/>
                </a:moveTo>
                <a:lnTo>
                  <a:pt x="284" y="233"/>
                </a:lnTo>
                <a:lnTo>
                  <a:pt x="284" y="243"/>
                </a:lnTo>
                <a:lnTo>
                  <a:pt x="274" y="243"/>
                </a:lnTo>
                <a:lnTo>
                  <a:pt x="274" y="233"/>
                </a:lnTo>
                <a:close/>
                <a:moveTo>
                  <a:pt x="274" y="253"/>
                </a:moveTo>
                <a:lnTo>
                  <a:pt x="284" y="253"/>
                </a:lnTo>
                <a:lnTo>
                  <a:pt x="284" y="262"/>
                </a:lnTo>
                <a:lnTo>
                  <a:pt x="274" y="262"/>
                </a:lnTo>
                <a:lnTo>
                  <a:pt x="274" y="253"/>
                </a:lnTo>
                <a:close/>
                <a:moveTo>
                  <a:pt x="274" y="273"/>
                </a:moveTo>
                <a:lnTo>
                  <a:pt x="284" y="273"/>
                </a:lnTo>
                <a:lnTo>
                  <a:pt x="284" y="283"/>
                </a:lnTo>
                <a:lnTo>
                  <a:pt x="274" y="283"/>
                </a:lnTo>
                <a:lnTo>
                  <a:pt x="274" y="273"/>
                </a:lnTo>
                <a:close/>
                <a:moveTo>
                  <a:pt x="274" y="294"/>
                </a:moveTo>
                <a:lnTo>
                  <a:pt x="284" y="294"/>
                </a:lnTo>
                <a:lnTo>
                  <a:pt x="284" y="303"/>
                </a:lnTo>
                <a:lnTo>
                  <a:pt x="274" y="303"/>
                </a:lnTo>
                <a:lnTo>
                  <a:pt x="274" y="294"/>
                </a:lnTo>
                <a:close/>
                <a:moveTo>
                  <a:pt x="274" y="314"/>
                </a:moveTo>
                <a:lnTo>
                  <a:pt x="284" y="314"/>
                </a:lnTo>
                <a:lnTo>
                  <a:pt x="284" y="324"/>
                </a:lnTo>
                <a:lnTo>
                  <a:pt x="274" y="324"/>
                </a:lnTo>
                <a:lnTo>
                  <a:pt x="274" y="314"/>
                </a:lnTo>
                <a:close/>
                <a:moveTo>
                  <a:pt x="274" y="333"/>
                </a:moveTo>
                <a:lnTo>
                  <a:pt x="284" y="333"/>
                </a:lnTo>
                <a:lnTo>
                  <a:pt x="284" y="343"/>
                </a:lnTo>
                <a:lnTo>
                  <a:pt x="274" y="343"/>
                </a:lnTo>
                <a:lnTo>
                  <a:pt x="274" y="333"/>
                </a:lnTo>
                <a:close/>
                <a:moveTo>
                  <a:pt x="274" y="354"/>
                </a:moveTo>
                <a:lnTo>
                  <a:pt x="284" y="354"/>
                </a:lnTo>
                <a:lnTo>
                  <a:pt x="284" y="364"/>
                </a:lnTo>
                <a:lnTo>
                  <a:pt x="274" y="364"/>
                </a:lnTo>
                <a:lnTo>
                  <a:pt x="274" y="354"/>
                </a:lnTo>
                <a:close/>
                <a:moveTo>
                  <a:pt x="274" y="375"/>
                </a:moveTo>
                <a:lnTo>
                  <a:pt x="284" y="375"/>
                </a:lnTo>
                <a:lnTo>
                  <a:pt x="284" y="384"/>
                </a:lnTo>
                <a:lnTo>
                  <a:pt x="274" y="384"/>
                </a:lnTo>
                <a:lnTo>
                  <a:pt x="274" y="375"/>
                </a:lnTo>
                <a:close/>
                <a:moveTo>
                  <a:pt x="274" y="395"/>
                </a:moveTo>
                <a:lnTo>
                  <a:pt x="284" y="395"/>
                </a:lnTo>
                <a:lnTo>
                  <a:pt x="284" y="405"/>
                </a:lnTo>
                <a:lnTo>
                  <a:pt x="274" y="405"/>
                </a:lnTo>
                <a:lnTo>
                  <a:pt x="274" y="395"/>
                </a:lnTo>
                <a:close/>
                <a:moveTo>
                  <a:pt x="274" y="414"/>
                </a:moveTo>
                <a:lnTo>
                  <a:pt x="284" y="414"/>
                </a:lnTo>
                <a:lnTo>
                  <a:pt x="284" y="424"/>
                </a:lnTo>
                <a:lnTo>
                  <a:pt x="274" y="424"/>
                </a:lnTo>
                <a:lnTo>
                  <a:pt x="274" y="414"/>
                </a:lnTo>
                <a:close/>
                <a:moveTo>
                  <a:pt x="274" y="435"/>
                </a:moveTo>
                <a:lnTo>
                  <a:pt x="284" y="435"/>
                </a:lnTo>
                <a:lnTo>
                  <a:pt x="284" y="444"/>
                </a:lnTo>
                <a:lnTo>
                  <a:pt x="274" y="444"/>
                </a:lnTo>
                <a:lnTo>
                  <a:pt x="274" y="435"/>
                </a:lnTo>
                <a:close/>
                <a:moveTo>
                  <a:pt x="284" y="455"/>
                </a:moveTo>
                <a:lnTo>
                  <a:pt x="284" y="465"/>
                </a:lnTo>
                <a:lnTo>
                  <a:pt x="274" y="465"/>
                </a:lnTo>
                <a:lnTo>
                  <a:pt x="274" y="455"/>
                </a:lnTo>
                <a:lnTo>
                  <a:pt x="284" y="455"/>
                </a:lnTo>
                <a:close/>
                <a:moveTo>
                  <a:pt x="254" y="30"/>
                </a:moveTo>
                <a:lnTo>
                  <a:pt x="263" y="30"/>
                </a:lnTo>
                <a:lnTo>
                  <a:pt x="263" y="40"/>
                </a:lnTo>
                <a:lnTo>
                  <a:pt x="254" y="40"/>
                </a:lnTo>
                <a:lnTo>
                  <a:pt x="254" y="30"/>
                </a:lnTo>
                <a:close/>
                <a:moveTo>
                  <a:pt x="254" y="51"/>
                </a:moveTo>
                <a:lnTo>
                  <a:pt x="263" y="51"/>
                </a:lnTo>
                <a:lnTo>
                  <a:pt x="263" y="61"/>
                </a:lnTo>
                <a:lnTo>
                  <a:pt x="254" y="61"/>
                </a:lnTo>
                <a:lnTo>
                  <a:pt x="254" y="51"/>
                </a:lnTo>
                <a:close/>
                <a:moveTo>
                  <a:pt x="254" y="72"/>
                </a:moveTo>
                <a:lnTo>
                  <a:pt x="263" y="72"/>
                </a:lnTo>
                <a:lnTo>
                  <a:pt x="263" y="81"/>
                </a:lnTo>
                <a:lnTo>
                  <a:pt x="254" y="81"/>
                </a:lnTo>
                <a:lnTo>
                  <a:pt x="254" y="72"/>
                </a:lnTo>
                <a:close/>
                <a:moveTo>
                  <a:pt x="254" y="91"/>
                </a:moveTo>
                <a:lnTo>
                  <a:pt x="263" y="91"/>
                </a:lnTo>
                <a:lnTo>
                  <a:pt x="263" y="100"/>
                </a:lnTo>
                <a:lnTo>
                  <a:pt x="254" y="100"/>
                </a:lnTo>
                <a:lnTo>
                  <a:pt x="254" y="91"/>
                </a:lnTo>
                <a:close/>
                <a:moveTo>
                  <a:pt x="254" y="111"/>
                </a:moveTo>
                <a:lnTo>
                  <a:pt x="263" y="111"/>
                </a:lnTo>
                <a:lnTo>
                  <a:pt x="263" y="121"/>
                </a:lnTo>
                <a:lnTo>
                  <a:pt x="254" y="121"/>
                </a:lnTo>
                <a:lnTo>
                  <a:pt x="254" y="111"/>
                </a:lnTo>
                <a:close/>
                <a:moveTo>
                  <a:pt x="254" y="132"/>
                </a:moveTo>
                <a:lnTo>
                  <a:pt x="263" y="132"/>
                </a:lnTo>
                <a:lnTo>
                  <a:pt x="263" y="142"/>
                </a:lnTo>
                <a:lnTo>
                  <a:pt x="254" y="142"/>
                </a:lnTo>
                <a:lnTo>
                  <a:pt x="254" y="132"/>
                </a:lnTo>
                <a:close/>
                <a:moveTo>
                  <a:pt x="254" y="152"/>
                </a:moveTo>
                <a:lnTo>
                  <a:pt x="263" y="152"/>
                </a:lnTo>
                <a:lnTo>
                  <a:pt x="263" y="162"/>
                </a:lnTo>
                <a:lnTo>
                  <a:pt x="254" y="162"/>
                </a:lnTo>
                <a:lnTo>
                  <a:pt x="254" y="152"/>
                </a:lnTo>
                <a:close/>
                <a:moveTo>
                  <a:pt x="254" y="172"/>
                </a:moveTo>
                <a:lnTo>
                  <a:pt x="263" y="172"/>
                </a:lnTo>
                <a:lnTo>
                  <a:pt x="263" y="181"/>
                </a:lnTo>
                <a:lnTo>
                  <a:pt x="254" y="181"/>
                </a:lnTo>
                <a:lnTo>
                  <a:pt x="254" y="172"/>
                </a:lnTo>
                <a:close/>
                <a:moveTo>
                  <a:pt x="254" y="192"/>
                </a:moveTo>
                <a:lnTo>
                  <a:pt x="263" y="192"/>
                </a:lnTo>
                <a:lnTo>
                  <a:pt x="263" y="202"/>
                </a:lnTo>
                <a:lnTo>
                  <a:pt x="254" y="202"/>
                </a:lnTo>
                <a:lnTo>
                  <a:pt x="254" y="192"/>
                </a:lnTo>
                <a:close/>
                <a:moveTo>
                  <a:pt x="254" y="213"/>
                </a:moveTo>
                <a:lnTo>
                  <a:pt x="263" y="213"/>
                </a:lnTo>
                <a:lnTo>
                  <a:pt x="263" y="222"/>
                </a:lnTo>
                <a:lnTo>
                  <a:pt x="254" y="222"/>
                </a:lnTo>
                <a:lnTo>
                  <a:pt x="254" y="213"/>
                </a:lnTo>
                <a:close/>
                <a:moveTo>
                  <a:pt x="254" y="233"/>
                </a:moveTo>
                <a:lnTo>
                  <a:pt x="263" y="233"/>
                </a:lnTo>
                <a:lnTo>
                  <a:pt x="263" y="243"/>
                </a:lnTo>
                <a:lnTo>
                  <a:pt x="254" y="243"/>
                </a:lnTo>
                <a:lnTo>
                  <a:pt x="254" y="233"/>
                </a:lnTo>
                <a:close/>
                <a:moveTo>
                  <a:pt x="254" y="253"/>
                </a:moveTo>
                <a:lnTo>
                  <a:pt x="263" y="253"/>
                </a:lnTo>
                <a:lnTo>
                  <a:pt x="263" y="262"/>
                </a:lnTo>
                <a:lnTo>
                  <a:pt x="254" y="262"/>
                </a:lnTo>
                <a:lnTo>
                  <a:pt x="254" y="253"/>
                </a:lnTo>
                <a:close/>
                <a:moveTo>
                  <a:pt x="254" y="273"/>
                </a:moveTo>
                <a:lnTo>
                  <a:pt x="263" y="273"/>
                </a:lnTo>
                <a:lnTo>
                  <a:pt x="263" y="283"/>
                </a:lnTo>
                <a:lnTo>
                  <a:pt x="254" y="283"/>
                </a:lnTo>
                <a:lnTo>
                  <a:pt x="254" y="273"/>
                </a:lnTo>
                <a:close/>
                <a:moveTo>
                  <a:pt x="254" y="294"/>
                </a:moveTo>
                <a:lnTo>
                  <a:pt x="263" y="294"/>
                </a:lnTo>
                <a:lnTo>
                  <a:pt x="263" y="303"/>
                </a:lnTo>
                <a:lnTo>
                  <a:pt x="254" y="303"/>
                </a:lnTo>
                <a:lnTo>
                  <a:pt x="254" y="294"/>
                </a:lnTo>
                <a:close/>
                <a:moveTo>
                  <a:pt x="254" y="314"/>
                </a:moveTo>
                <a:lnTo>
                  <a:pt x="263" y="314"/>
                </a:lnTo>
                <a:lnTo>
                  <a:pt x="263" y="324"/>
                </a:lnTo>
                <a:lnTo>
                  <a:pt x="254" y="324"/>
                </a:lnTo>
                <a:lnTo>
                  <a:pt x="254" y="314"/>
                </a:lnTo>
                <a:close/>
                <a:moveTo>
                  <a:pt x="254" y="333"/>
                </a:moveTo>
                <a:lnTo>
                  <a:pt x="263" y="333"/>
                </a:lnTo>
                <a:lnTo>
                  <a:pt x="263" y="343"/>
                </a:lnTo>
                <a:lnTo>
                  <a:pt x="254" y="343"/>
                </a:lnTo>
                <a:lnTo>
                  <a:pt x="254" y="333"/>
                </a:lnTo>
                <a:close/>
                <a:moveTo>
                  <a:pt x="254" y="354"/>
                </a:moveTo>
                <a:lnTo>
                  <a:pt x="263" y="354"/>
                </a:lnTo>
                <a:lnTo>
                  <a:pt x="263" y="364"/>
                </a:lnTo>
                <a:lnTo>
                  <a:pt x="254" y="364"/>
                </a:lnTo>
                <a:lnTo>
                  <a:pt x="254" y="354"/>
                </a:lnTo>
                <a:close/>
                <a:moveTo>
                  <a:pt x="254" y="375"/>
                </a:moveTo>
                <a:lnTo>
                  <a:pt x="263" y="375"/>
                </a:lnTo>
                <a:lnTo>
                  <a:pt x="263" y="384"/>
                </a:lnTo>
                <a:lnTo>
                  <a:pt x="254" y="384"/>
                </a:lnTo>
                <a:lnTo>
                  <a:pt x="254" y="375"/>
                </a:lnTo>
                <a:close/>
                <a:moveTo>
                  <a:pt x="254" y="395"/>
                </a:moveTo>
                <a:lnTo>
                  <a:pt x="263" y="395"/>
                </a:lnTo>
                <a:lnTo>
                  <a:pt x="263" y="405"/>
                </a:lnTo>
                <a:lnTo>
                  <a:pt x="254" y="405"/>
                </a:lnTo>
                <a:lnTo>
                  <a:pt x="254" y="395"/>
                </a:lnTo>
                <a:close/>
                <a:moveTo>
                  <a:pt x="254" y="414"/>
                </a:moveTo>
                <a:lnTo>
                  <a:pt x="263" y="414"/>
                </a:lnTo>
                <a:lnTo>
                  <a:pt x="263" y="424"/>
                </a:lnTo>
                <a:lnTo>
                  <a:pt x="254" y="424"/>
                </a:lnTo>
                <a:lnTo>
                  <a:pt x="254" y="414"/>
                </a:lnTo>
                <a:close/>
                <a:moveTo>
                  <a:pt x="254" y="435"/>
                </a:moveTo>
                <a:lnTo>
                  <a:pt x="263" y="435"/>
                </a:lnTo>
                <a:lnTo>
                  <a:pt x="263" y="444"/>
                </a:lnTo>
                <a:lnTo>
                  <a:pt x="254" y="444"/>
                </a:lnTo>
                <a:lnTo>
                  <a:pt x="254" y="435"/>
                </a:lnTo>
                <a:close/>
                <a:moveTo>
                  <a:pt x="263" y="455"/>
                </a:moveTo>
                <a:lnTo>
                  <a:pt x="263" y="465"/>
                </a:lnTo>
                <a:lnTo>
                  <a:pt x="254" y="465"/>
                </a:lnTo>
                <a:lnTo>
                  <a:pt x="254" y="455"/>
                </a:lnTo>
                <a:lnTo>
                  <a:pt x="263" y="455"/>
                </a:lnTo>
                <a:close/>
                <a:moveTo>
                  <a:pt x="233" y="30"/>
                </a:moveTo>
                <a:lnTo>
                  <a:pt x="243" y="30"/>
                </a:lnTo>
                <a:lnTo>
                  <a:pt x="243" y="40"/>
                </a:lnTo>
                <a:lnTo>
                  <a:pt x="233" y="40"/>
                </a:lnTo>
                <a:lnTo>
                  <a:pt x="233" y="30"/>
                </a:lnTo>
                <a:close/>
                <a:moveTo>
                  <a:pt x="233" y="51"/>
                </a:moveTo>
                <a:lnTo>
                  <a:pt x="243" y="51"/>
                </a:lnTo>
                <a:lnTo>
                  <a:pt x="243" y="61"/>
                </a:lnTo>
                <a:lnTo>
                  <a:pt x="233" y="61"/>
                </a:lnTo>
                <a:lnTo>
                  <a:pt x="233" y="51"/>
                </a:lnTo>
                <a:close/>
                <a:moveTo>
                  <a:pt x="233" y="72"/>
                </a:moveTo>
                <a:lnTo>
                  <a:pt x="243" y="72"/>
                </a:lnTo>
                <a:lnTo>
                  <a:pt x="243" y="81"/>
                </a:lnTo>
                <a:lnTo>
                  <a:pt x="233" y="81"/>
                </a:lnTo>
                <a:lnTo>
                  <a:pt x="233" y="72"/>
                </a:lnTo>
                <a:close/>
                <a:moveTo>
                  <a:pt x="233" y="91"/>
                </a:moveTo>
                <a:lnTo>
                  <a:pt x="243" y="91"/>
                </a:lnTo>
                <a:lnTo>
                  <a:pt x="243" y="100"/>
                </a:lnTo>
                <a:lnTo>
                  <a:pt x="233" y="100"/>
                </a:lnTo>
                <a:lnTo>
                  <a:pt x="233" y="91"/>
                </a:lnTo>
                <a:close/>
                <a:moveTo>
                  <a:pt x="233" y="111"/>
                </a:moveTo>
                <a:lnTo>
                  <a:pt x="243" y="111"/>
                </a:lnTo>
                <a:lnTo>
                  <a:pt x="243" y="121"/>
                </a:lnTo>
                <a:lnTo>
                  <a:pt x="233" y="121"/>
                </a:lnTo>
                <a:lnTo>
                  <a:pt x="233" y="111"/>
                </a:lnTo>
                <a:close/>
                <a:moveTo>
                  <a:pt x="233" y="132"/>
                </a:moveTo>
                <a:lnTo>
                  <a:pt x="243" y="132"/>
                </a:lnTo>
                <a:lnTo>
                  <a:pt x="243" y="142"/>
                </a:lnTo>
                <a:lnTo>
                  <a:pt x="233" y="142"/>
                </a:lnTo>
                <a:lnTo>
                  <a:pt x="233" y="132"/>
                </a:lnTo>
                <a:close/>
                <a:moveTo>
                  <a:pt x="233" y="152"/>
                </a:moveTo>
                <a:lnTo>
                  <a:pt x="243" y="152"/>
                </a:lnTo>
                <a:lnTo>
                  <a:pt x="243" y="162"/>
                </a:lnTo>
                <a:lnTo>
                  <a:pt x="233" y="162"/>
                </a:lnTo>
                <a:lnTo>
                  <a:pt x="233" y="152"/>
                </a:lnTo>
                <a:close/>
                <a:moveTo>
                  <a:pt x="233" y="172"/>
                </a:moveTo>
                <a:lnTo>
                  <a:pt x="243" y="172"/>
                </a:lnTo>
                <a:lnTo>
                  <a:pt x="243" y="181"/>
                </a:lnTo>
                <a:lnTo>
                  <a:pt x="233" y="181"/>
                </a:lnTo>
                <a:lnTo>
                  <a:pt x="233" y="172"/>
                </a:lnTo>
                <a:close/>
                <a:moveTo>
                  <a:pt x="233" y="192"/>
                </a:moveTo>
                <a:lnTo>
                  <a:pt x="243" y="192"/>
                </a:lnTo>
                <a:lnTo>
                  <a:pt x="243" y="202"/>
                </a:lnTo>
                <a:lnTo>
                  <a:pt x="233" y="202"/>
                </a:lnTo>
                <a:lnTo>
                  <a:pt x="233" y="192"/>
                </a:lnTo>
                <a:close/>
                <a:moveTo>
                  <a:pt x="233" y="213"/>
                </a:moveTo>
                <a:lnTo>
                  <a:pt x="243" y="213"/>
                </a:lnTo>
                <a:lnTo>
                  <a:pt x="243" y="222"/>
                </a:lnTo>
                <a:lnTo>
                  <a:pt x="233" y="222"/>
                </a:lnTo>
                <a:lnTo>
                  <a:pt x="233" y="213"/>
                </a:lnTo>
                <a:close/>
                <a:moveTo>
                  <a:pt x="233" y="233"/>
                </a:moveTo>
                <a:lnTo>
                  <a:pt x="243" y="233"/>
                </a:lnTo>
                <a:lnTo>
                  <a:pt x="243" y="243"/>
                </a:lnTo>
                <a:lnTo>
                  <a:pt x="233" y="243"/>
                </a:lnTo>
                <a:lnTo>
                  <a:pt x="233" y="233"/>
                </a:lnTo>
                <a:close/>
                <a:moveTo>
                  <a:pt x="233" y="253"/>
                </a:moveTo>
                <a:lnTo>
                  <a:pt x="243" y="253"/>
                </a:lnTo>
                <a:lnTo>
                  <a:pt x="243" y="262"/>
                </a:lnTo>
                <a:lnTo>
                  <a:pt x="233" y="262"/>
                </a:lnTo>
                <a:lnTo>
                  <a:pt x="233" y="253"/>
                </a:lnTo>
                <a:close/>
                <a:moveTo>
                  <a:pt x="233" y="273"/>
                </a:moveTo>
                <a:lnTo>
                  <a:pt x="243" y="273"/>
                </a:lnTo>
                <a:lnTo>
                  <a:pt x="243" y="283"/>
                </a:lnTo>
                <a:lnTo>
                  <a:pt x="233" y="283"/>
                </a:lnTo>
                <a:lnTo>
                  <a:pt x="233" y="273"/>
                </a:lnTo>
                <a:close/>
                <a:moveTo>
                  <a:pt x="233" y="294"/>
                </a:moveTo>
                <a:lnTo>
                  <a:pt x="243" y="294"/>
                </a:lnTo>
                <a:lnTo>
                  <a:pt x="243" y="303"/>
                </a:lnTo>
                <a:lnTo>
                  <a:pt x="233" y="303"/>
                </a:lnTo>
                <a:lnTo>
                  <a:pt x="233" y="294"/>
                </a:lnTo>
                <a:close/>
                <a:moveTo>
                  <a:pt x="233" y="314"/>
                </a:moveTo>
                <a:lnTo>
                  <a:pt x="243" y="314"/>
                </a:lnTo>
                <a:lnTo>
                  <a:pt x="243" y="324"/>
                </a:lnTo>
                <a:lnTo>
                  <a:pt x="233" y="324"/>
                </a:lnTo>
                <a:lnTo>
                  <a:pt x="233" y="314"/>
                </a:lnTo>
                <a:close/>
                <a:moveTo>
                  <a:pt x="233" y="333"/>
                </a:moveTo>
                <a:lnTo>
                  <a:pt x="243" y="333"/>
                </a:lnTo>
                <a:lnTo>
                  <a:pt x="243" y="343"/>
                </a:lnTo>
                <a:lnTo>
                  <a:pt x="233" y="343"/>
                </a:lnTo>
                <a:lnTo>
                  <a:pt x="233" y="333"/>
                </a:lnTo>
                <a:close/>
                <a:moveTo>
                  <a:pt x="233" y="354"/>
                </a:moveTo>
                <a:lnTo>
                  <a:pt x="243" y="354"/>
                </a:lnTo>
                <a:lnTo>
                  <a:pt x="243" y="364"/>
                </a:lnTo>
                <a:lnTo>
                  <a:pt x="233" y="364"/>
                </a:lnTo>
                <a:lnTo>
                  <a:pt x="233" y="354"/>
                </a:lnTo>
                <a:close/>
                <a:moveTo>
                  <a:pt x="233" y="375"/>
                </a:moveTo>
                <a:lnTo>
                  <a:pt x="243" y="375"/>
                </a:lnTo>
                <a:lnTo>
                  <a:pt x="243" y="384"/>
                </a:lnTo>
                <a:lnTo>
                  <a:pt x="233" y="384"/>
                </a:lnTo>
                <a:lnTo>
                  <a:pt x="233" y="375"/>
                </a:lnTo>
                <a:close/>
                <a:moveTo>
                  <a:pt x="233" y="395"/>
                </a:moveTo>
                <a:lnTo>
                  <a:pt x="243" y="395"/>
                </a:lnTo>
                <a:lnTo>
                  <a:pt x="243" y="405"/>
                </a:lnTo>
                <a:lnTo>
                  <a:pt x="233" y="405"/>
                </a:lnTo>
                <a:lnTo>
                  <a:pt x="233" y="395"/>
                </a:lnTo>
                <a:close/>
                <a:moveTo>
                  <a:pt x="233" y="414"/>
                </a:moveTo>
                <a:lnTo>
                  <a:pt x="243" y="414"/>
                </a:lnTo>
                <a:lnTo>
                  <a:pt x="243" y="424"/>
                </a:lnTo>
                <a:lnTo>
                  <a:pt x="233" y="424"/>
                </a:lnTo>
                <a:lnTo>
                  <a:pt x="233" y="414"/>
                </a:lnTo>
                <a:close/>
                <a:moveTo>
                  <a:pt x="233" y="435"/>
                </a:moveTo>
                <a:lnTo>
                  <a:pt x="243" y="435"/>
                </a:lnTo>
                <a:lnTo>
                  <a:pt x="243" y="444"/>
                </a:lnTo>
                <a:lnTo>
                  <a:pt x="233" y="444"/>
                </a:lnTo>
                <a:lnTo>
                  <a:pt x="233" y="435"/>
                </a:lnTo>
                <a:close/>
                <a:moveTo>
                  <a:pt x="243" y="455"/>
                </a:moveTo>
                <a:lnTo>
                  <a:pt x="243" y="465"/>
                </a:lnTo>
                <a:lnTo>
                  <a:pt x="233" y="465"/>
                </a:lnTo>
                <a:lnTo>
                  <a:pt x="233" y="455"/>
                </a:lnTo>
                <a:lnTo>
                  <a:pt x="243" y="455"/>
                </a:lnTo>
                <a:close/>
                <a:moveTo>
                  <a:pt x="213" y="30"/>
                </a:moveTo>
                <a:lnTo>
                  <a:pt x="222" y="30"/>
                </a:lnTo>
                <a:lnTo>
                  <a:pt x="222" y="40"/>
                </a:lnTo>
                <a:lnTo>
                  <a:pt x="213" y="40"/>
                </a:lnTo>
                <a:lnTo>
                  <a:pt x="213" y="30"/>
                </a:lnTo>
                <a:close/>
                <a:moveTo>
                  <a:pt x="213" y="51"/>
                </a:moveTo>
                <a:lnTo>
                  <a:pt x="222" y="51"/>
                </a:lnTo>
                <a:lnTo>
                  <a:pt x="222" y="61"/>
                </a:lnTo>
                <a:lnTo>
                  <a:pt x="213" y="61"/>
                </a:lnTo>
                <a:lnTo>
                  <a:pt x="213" y="51"/>
                </a:lnTo>
                <a:close/>
                <a:moveTo>
                  <a:pt x="213" y="72"/>
                </a:moveTo>
                <a:lnTo>
                  <a:pt x="222" y="72"/>
                </a:lnTo>
                <a:lnTo>
                  <a:pt x="222" y="81"/>
                </a:lnTo>
                <a:lnTo>
                  <a:pt x="213" y="81"/>
                </a:lnTo>
                <a:lnTo>
                  <a:pt x="213" y="72"/>
                </a:lnTo>
                <a:close/>
                <a:moveTo>
                  <a:pt x="213" y="91"/>
                </a:moveTo>
                <a:lnTo>
                  <a:pt x="222" y="91"/>
                </a:lnTo>
                <a:lnTo>
                  <a:pt x="222" y="100"/>
                </a:lnTo>
                <a:lnTo>
                  <a:pt x="213" y="100"/>
                </a:lnTo>
                <a:lnTo>
                  <a:pt x="213" y="91"/>
                </a:lnTo>
                <a:close/>
                <a:moveTo>
                  <a:pt x="213" y="111"/>
                </a:moveTo>
                <a:lnTo>
                  <a:pt x="222" y="111"/>
                </a:lnTo>
                <a:lnTo>
                  <a:pt x="222" y="121"/>
                </a:lnTo>
                <a:lnTo>
                  <a:pt x="213" y="121"/>
                </a:lnTo>
                <a:lnTo>
                  <a:pt x="213" y="111"/>
                </a:lnTo>
                <a:close/>
                <a:moveTo>
                  <a:pt x="213" y="132"/>
                </a:moveTo>
                <a:lnTo>
                  <a:pt x="222" y="132"/>
                </a:lnTo>
                <a:lnTo>
                  <a:pt x="222" y="142"/>
                </a:lnTo>
                <a:lnTo>
                  <a:pt x="213" y="142"/>
                </a:lnTo>
                <a:lnTo>
                  <a:pt x="213" y="132"/>
                </a:lnTo>
                <a:close/>
                <a:moveTo>
                  <a:pt x="213" y="152"/>
                </a:moveTo>
                <a:lnTo>
                  <a:pt x="222" y="152"/>
                </a:lnTo>
                <a:lnTo>
                  <a:pt x="222" y="162"/>
                </a:lnTo>
                <a:lnTo>
                  <a:pt x="213" y="162"/>
                </a:lnTo>
                <a:lnTo>
                  <a:pt x="213" y="152"/>
                </a:lnTo>
                <a:close/>
                <a:moveTo>
                  <a:pt x="213" y="172"/>
                </a:moveTo>
                <a:lnTo>
                  <a:pt x="222" y="172"/>
                </a:lnTo>
                <a:lnTo>
                  <a:pt x="222" y="181"/>
                </a:lnTo>
                <a:lnTo>
                  <a:pt x="213" y="181"/>
                </a:lnTo>
                <a:lnTo>
                  <a:pt x="213" y="172"/>
                </a:lnTo>
                <a:close/>
                <a:moveTo>
                  <a:pt x="213" y="192"/>
                </a:moveTo>
                <a:lnTo>
                  <a:pt x="222" y="192"/>
                </a:lnTo>
                <a:lnTo>
                  <a:pt x="222" y="202"/>
                </a:lnTo>
                <a:lnTo>
                  <a:pt x="213" y="202"/>
                </a:lnTo>
                <a:lnTo>
                  <a:pt x="213" y="192"/>
                </a:lnTo>
                <a:close/>
                <a:moveTo>
                  <a:pt x="213" y="213"/>
                </a:moveTo>
                <a:lnTo>
                  <a:pt x="222" y="213"/>
                </a:lnTo>
                <a:lnTo>
                  <a:pt x="222" y="222"/>
                </a:lnTo>
                <a:lnTo>
                  <a:pt x="213" y="222"/>
                </a:lnTo>
                <a:lnTo>
                  <a:pt x="213" y="213"/>
                </a:lnTo>
                <a:close/>
                <a:moveTo>
                  <a:pt x="213" y="233"/>
                </a:moveTo>
                <a:lnTo>
                  <a:pt x="222" y="233"/>
                </a:lnTo>
                <a:lnTo>
                  <a:pt x="222" y="243"/>
                </a:lnTo>
                <a:lnTo>
                  <a:pt x="213" y="243"/>
                </a:lnTo>
                <a:lnTo>
                  <a:pt x="213" y="233"/>
                </a:lnTo>
                <a:close/>
                <a:moveTo>
                  <a:pt x="213" y="253"/>
                </a:moveTo>
                <a:lnTo>
                  <a:pt x="222" y="253"/>
                </a:lnTo>
                <a:lnTo>
                  <a:pt x="222" y="262"/>
                </a:lnTo>
                <a:lnTo>
                  <a:pt x="213" y="262"/>
                </a:lnTo>
                <a:lnTo>
                  <a:pt x="213" y="253"/>
                </a:lnTo>
                <a:close/>
                <a:moveTo>
                  <a:pt x="213" y="273"/>
                </a:moveTo>
                <a:lnTo>
                  <a:pt x="222" y="273"/>
                </a:lnTo>
                <a:lnTo>
                  <a:pt x="222" y="283"/>
                </a:lnTo>
                <a:lnTo>
                  <a:pt x="213" y="283"/>
                </a:lnTo>
                <a:lnTo>
                  <a:pt x="213" y="273"/>
                </a:lnTo>
                <a:close/>
                <a:moveTo>
                  <a:pt x="213" y="294"/>
                </a:moveTo>
                <a:lnTo>
                  <a:pt x="222" y="294"/>
                </a:lnTo>
                <a:lnTo>
                  <a:pt x="222" y="303"/>
                </a:lnTo>
                <a:lnTo>
                  <a:pt x="213" y="303"/>
                </a:lnTo>
                <a:lnTo>
                  <a:pt x="213" y="294"/>
                </a:lnTo>
                <a:close/>
                <a:moveTo>
                  <a:pt x="213" y="314"/>
                </a:moveTo>
                <a:lnTo>
                  <a:pt x="222" y="314"/>
                </a:lnTo>
                <a:lnTo>
                  <a:pt x="222" y="324"/>
                </a:lnTo>
                <a:lnTo>
                  <a:pt x="213" y="324"/>
                </a:lnTo>
                <a:lnTo>
                  <a:pt x="213" y="314"/>
                </a:lnTo>
                <a:close/>
                <a:moveTo>
                  <a:pt x="213" y="333"/>
                </a:moveTo>
                <a:lnTo>
                  <a:pt x="222" y="333"/>
                </a:lnTo>
                <a:lnTo>
                  <a:pt x="222" y="343"/>
                </a:lnTo>
                <a:lnTo>
                  <a:pt x="213" y="343"/>
                </a:lnTo>
                <a:lnTo>
                  <a:pt x="213" y="333"/>
                </a:lnTo>
                <a:close/>
                <a:moveTo>
                  <a:pt x="213" y="354"/>
                </a:moveTo>
                <a:lnTo>
                  <a:pt x="222" y="354"/>
                </a:lnTo>
                <a:lnTo>
                  <a:pt x="222" y="364"/>
                </a:lnTo>
                <a:lnTo>
                  <a:pt x="213" y="364"/>
                </a:lnTo>
                <a:lnTo>
                  <a:pt x="213" y="354"/>
                </a:lnTo>
                <a:close/>
                <a:moveTo>
                  <a:pt x="213" y="375"/>
                </a:moveTo>
                <a:lnTo>
                  <a:pt x="222" y="375"/>
                </a:lnTo>
                <a:lnTo>
                  <a:pt x="222" y="384"/>
                </a:lnTo>
                <a:lnTo>
                  <a:pt x="213" y="384"/>
                </a:lnTo>
                <a:lnTo>
                  <a:pt x="213" y="375"/>
                </a:lnTo>
                <a:close/>
                <a:moveTo>
                  <a:pt x="213" y="395"/>
                </a:moveTo>
                <a:lnTo>
                  <a:pt x="222" y="395"/>
                </a:lnTo>
                <a:lnTo>
                  <a:pt x="222" y="405"/>
                </a:lnTo>
                <a:lnTo>
                  <a:pt x="213" y="405"/>
                </a:lnTo>
                <a:lnTo>
                  <a:pt x="213" y="395"/>
                </a:lnTo>
                <a:close/>
                <a:moveTo>
                  <a:pt x="213" y="414"/>
                </a:moveTo>
                <a:lnTo>
                  <a:pt x="222" y="414"/>
                </a:lnTo>
                <a:lnTo>
                  <a:pt x="222" y="424"/>
                </a:lnTo>
                <a:lnTo>
                  <a:pt x="213" y="424"/>
                </a:lnTo>
                <a:lnTo>
                  <a:pt x="213" y="414"/>
                </a:lnTo>
                <a:close/>
                <a:moveTo>
                  <a:pt x="213" y="435"/>
                </a:moveTo>
                <a:lnTo>
                  <a:pt x="222" y="435"/>
                </a:lnTo>
                <a:lnTo>
                  <a:pt x="222" y="444"/>
                </a:lnTo>
                <a:lnTo>
                  <a:pt x="213" y="444"/>
                </a:lnTo>
                <a:lnTo>
                  <a:pt x="213" y="435"/>
                </a:lnTo>
                <a:close/>
                <a:moveTo>
                  <a:pt x="222" y="455"/>
                </a:moveTo>
                <a:lnTo>
                  <a:pt x="222" y="465"/>
                </a:lnTo>
                <a:lnTo>
                  <a:pt x="213" y="465"/>
                </a:lnTo>
                <a:lnTo>
                  <a:pt x="213" y="455"/>
                </a:lnTo>
                <a:lnTo>
                  <a:pt x="222" y="455"/>
                </a:lnTo>
                <a:close/>
                <a:moveTo>
                  <a:pt x="193" y="30"/>
                </a:moveTo>
                <a:lnTo>
                  <a:pt x="203" y="30"/>
                </a:lnTo>
                <a:lnTo>
                  <a:pt x="203" y="40"/>
                </a:lnTo>
                <a:lnTo>
                  <a:pt x="193" y="40"/>
                </a:lnTo>
                <a:lnTo>
                  <a:pt x="193" y="30"/>
                </a:lnTo>
                <a:close/>
                <a:moveTo>
                  <a:pt x="193" y="51"/>
                </a:moveTo>
                <a:lnTo>
                  <a:pt x="203" y="51"/>
                </a:lnTo>
                <a:lnTo>
                  <a:pt x="203" y="61"/>
                </a:lnTo>
                <a:lnTo>
                  <a:pt x="193" y="61"/>
                </a:lnTo>
                <a:lnTo>
                  <a:pt x="193" y="51"/>
                </a:lnTo>
                <a:close/>
                <a:moveTo>
                  <a:pt x="193" y="72"/>
                </a:moveTo>
                <a:lnTo>
                  <a:pt x="203" y="72"/>
                </a:lnTo>
                <a:lnTo>
                  <a:pt x="203" y="81"/>
                </a:lnTo>
                <a:lnTo>
                  <a:pt x="193" y="81"/>
                </a:lnTo>
                <a:lnTo>
                  <a:pt x="193" y="72"/>
                </a:lnTo>
                <a:close/>
                <a:moveTo>
                  <a:pt x="193" y="91"/>
                </a:moveTo>
                <a:lnTo>
                  <a:pt x="203" y="91"/>
                </a:lnTo>
                <a:lnTo>
                  <a:pt x="203" y="100"/>
                </a:lnTo>
                <a:lnTo>
                  <a:pt x="193" y="100"/>
                </a:lnTo>
                <a:lnTo>
                  <a:pt x="193" y="91"/>
                </a:lnTo>
                <a:close/>
                <a:moveTo>
                  <a:pt x="193" y="111"/>
                </a:moveTo>
                <a:lnTo>
                  <a:pt x="203" y="111"/>
                </a:lnTo>
                <a:lnTo>
                  <a:pt x="203" y="121"/>
                </a:lnTo>
                <a:lnTo>
                  <a:pt x="193" y="121"/>
                </a:lnTo>
                <a:lnTo>
                  <a:pt x="193" y="111"/>
                </a:lnTo>
                <a:close/>
                <a:moveTo>
                  <a:pt x="193" y="132"/>
                </a:moveTo>
                <a:lnTo>
                  <a:pt x="203" y="132"/>
                </a:lnTo>
                <a:lnTo>
                  <a:pt x="203" y="142"/>
                </a:lnTo>
                <a:lnTo>
                  <a:pt x="193" y="142"/>
                </a:lnTo>
                <a:lnTo>
                  <a:pt x="193" y="132"/>
                </a:lnTo>
                <a:close/>
                <a:moveTo>
                  <a:pt x="193" y="152"/>
                </a:moveTo>
                <a:lnTo>
                  <a:pt x="203" y="152"/>
                </a:lnTo>
                <a:lnTo>
                  <a:pt x="203" y="162"/>
                </a:lnTo>
                <a:lnTo>
                  <a:pt x="193" y="162"/>
                </a:lnTo>
                <a:lnTo>
                  <a:pt x="193" y="152"/>
                </a:lnTo>
                <a:close/>
                <a:moveTo>
                  <a:pt x="193" y="172"/>
                </a:moveTo>
                <a:lnTo>
                  <a:pt x="203" y="172"/>
                </a:lnTo>
                <a:lnTo>
                  <a:pt x="203" y="181"/>
                </a:lnTo>
                <a:lnTo>
                  <a:pt x="193" y="181"/>
                </a:lnTo>
                <a:lnTo>
                  <a:pt x="193" y="172"/>
                </a:lnTo>
                <a:close/>
                <a:moveTo>
                  <a:pt x="193" y="192"/>
                </a:moveTo>
                <a:lnTo>
                  <a:pt x="203" y="192"/>
                </a:lnTo>
                <a:lnTo>
                  <a:pt x="203" y="202"/>
                </a:lnTo>
                <a:lnTo>
                  <a:pt x="193" y="202"/>
                </a:lnTo>
                <a:lnTo>
                  <a:pt x="193" y="192"/>
                </a:lnTo>
                <a:close/>
                <a:moveTo>
                  <a:pt x="193" y="213"/>
                </a:moveTo>
                <a:lnTo>
                  <a:pt x="203" y="213"/>
                </a:lnTo>
                <a:lnTo>
                  <a:pt x="203" y="222"/>
                </a:lnTo>
                <a:lnTo>
                  <a:pt x="193" y="222"/>
                </a:lnTo>
                <a:lnTo>
                  <a:pt x="193" y="213"/>
                </a:lnTo>
                <a:close/>
                <a:moveTo>
                  <a:pt x="193" y="233"/>
                </a:moveTo>
                <a:lnTo>
                  <a:pt x="203" y="233"/>
                </a:lnTo>
                <a:lnTo>
                  <a:pt x="203" y="243"/>
                </a:lnTo>
                <a:lnTo>
                  <a:pt x="193" y="243"/>
                </a:lnTo>
                <a:lnTo>
                  <a:pt x="193" y="233"/>
                </a:lnTo>
                <a:close/>
                <a:moveTo>
                  <a:pt x="193" y="253"/>
                </a:moveTo>
                <a:lnTo>
                  <a:pt x="203" y="253"/>
                </a:lnTo>
                <a:lnTo>
                  <a:pt x="203" y="262"/>
                </a:lnTo>
                <a:lnTo>
                  <a:pt x="193" y="262"/>
                </a:lnTo>
                <a:lnTo>
                  <a:pt x="193" y="253"/>
                </a:lnTo>
                <a:close/>
                <a:moveTo>
                  <a:pt x="193" y="273"/>
                </a:moveTo>
                <a:lnTo>
                  <a:pt x="203" y="273"/>
                </a:lnTo>
                <a:lnTo>
                  <a:pt x="203" y="283"/>
                </a:lnTo>
                <a:lnTo>
                  <a:pt x="193" y="283"/>
                </a:lnTo>
                <a:lnTo>
                  <a:pt x="193" y="273"/>
                </a:lnTo>
                <a:close/>
                <a:moveTo>
                  <a:pt x="193" y="294"/>
                </a:moveTo>
                <a:lnTo>
                  <a:pt x="203" y="294"/>
                </a:lnTo>
                <a:lnTo>
                  <a:pt x="203" y="303"/>
                </a:lnTo>
                <a:lnTo>
                  <a:pt x="193" y="303"/>
                </a:lnTo>
                <a:lnTo>
                  <a:pt x="193" y="294"/>
                </a:lnTo>
                <a:close/>
                <a:moveTo>
                  <a:pt x="193" y="314"/>
                </a:moveTo>
                <a:lnTo>
                  <a:pt x="203" y="314"/>
                </a:lnTo>
                <a:lnTo>
                  <a:pt x="203" y="324"/>
                </a:lnTo>
                <a:lnTo>
                  <a:pt x="193" y="324"/>
                </a:lnTo>
                <a:lnTo>
                  <a:pt x="193" y="314"/>
                </a:lnTo>
                <a:close/>
                <a:moveTo>
                  <a:pt x="193" y="333"/>
                </a:moveTo>
                <a:lnTo>
                  <a:pt x="203" y="333"/>
                </a:lnTo>
                <a:lnTo>
                  <a:pt x="203" y="343"/>
                </a:lnTo>
                <a:lnTo>
                  <a:pt x="193" y="343"/>
                </a:lnTo>
                <a:lnTo>
                  <a:pt x="193" y="333"/>
                </a:lnTo>
                <a:close/>
                <a:moveTo>
                  <a:pt x="193" y="354"/>
                </a:moveTo>
                <a:lnTo>
                  <a:pt x="203" y="354"/>
                </a:lnTo>
                <a:lnTo>
                  <a:pt x="203" y="364"/>
                </a:lnTo>
                <a:lnTo>
                  <a:pt x="193" y="364"/>
                </a:lnTo>
                <a:lnTo>
                  <a:pt x="193" y="354"/>
                </a:lnTo>
                <a:close/>
                <a:moveTo>
                  <a:pt x="193" y="375"/>
                </a:moveTo>
                <a:lnTo>
                  <a:pt x="203" y="375"/>
                </a:lnTo>
                <a:lnTo>
                  <a:pt x="203" y="384"/>
                </a:lnTo>
                <a:lnTo>
                  <a:pt x="193" y="384"/>
                </a:lnTo>
                <a:lnTo>
                  <a:pt x="193" y="375"/>
                </a:lnTo>
                <a:close/>
                <a:moveTo>
                  <a:pt x="193" y="395"/>
                </a:moveTo>
                <a:lnTo>
                  <a:pt x="203" y="395"/>
                </a:lnTo>
                <a:lnTo>
                  <a:pt x="203" y="405"/>
                </a:lnTo>
                <a:lnTo>
                  <a:pt x="193" y="405"/>
                </a:lnTo>
                <a:lnTo>
                  <a:pt x="193" y="395"/>
                </a:lnTo>
                <a:close/>
                <a:moveTo>
                  <a:pt x="193" y="414"/>
                </a:moveTo>
                <a:lnTo>
                  <a:pt x="203" y="414"/>
                </a:lnTo>
                <a:lnTo>
                  <a:pt x="203" y="424"/>
                </a:lnTo>
                <a:lnTo>
                  <a:pt x="193" y="424"/>
                </a:lnTo>
                <a:lnTo>
                  <a:pt x="193" y="414"/>
                </a:lnTo>
                <a:close/>
                <a:moveTo>
                  <a:pt x="193" y="435"/>
                </a:moveTo>
                <a:lnTo>
                  <a:pt x="203" y="435"/>
                </a:lnTo>
                <a:lnTo>
                  <a:pt x="203" y="444"/>
                </a:lnTo>
                <a:lnTo>
                  <a:pt x="193" y="444"/>
                </a:lnTo>
                <a:lnTo>
                  <a:pt x="193" y="435"/>
                </a:lnTo>
                <a:close/>
                <a:moveTo>
                  <a:pt x="203" y="455"/>
                </a:moveTo>
                <a:lnTo>
                  <a:pt x="203" y="465"/>
                </a:lnTo>
                <a:lnTo>
                  <a:pt x="193" y="465"/>
                </a:lnTo>
                <a:lnTo>
                  <a:pt x="193" y="455"/>
                </a:lnTo>
                <a:lnTo>
                  <a:pt x="203" y="455"/>
                </a:lnTo>
                <a:close/>
                <a:moveTo>
                  <a:pt x="173" y="30"/>
                </a:moveTo>
                <a:lnTo>
                  <a:pt x="182" y="30"/>
                </a:lnTo>
                <a:lnTo>
                  <a:pt x="182" y="40"/>
                </a:lnTo>
                <a:lnTo>
                  <a:pt x="173" y="40"/>
                </a:lnTo>
                <a:lnTo>
                  <a:pt x="173" y="30"/>
                </a:lnTo>
                <a:close/>
                <a:moveTo>
                  <a:pt x="173" y="51"/>
                </a:moveTo>
                <a:lnTo>
                  <a:pt x="182" y="51"/>
                </a:lnTo>
                <a:lnTo>
                  <a:pt x="182" y="61"/>
                </a:lnTo>
                <a:lnTo>
                  <a:pt x="173" y="61"/>
                </a:lnTo>
                <a:lnTo>
                  <a:pt x="173" y="51"/>
                </a:lnTo>
                <a:close/>
                <a:moveTo>
                  <a:pt x="173" y="72"/>
                </a:moveTo>
                <a:lnTo>
                  <a:pt x="182" y="72"/>
                </a:lnTo>
                <a:lnTo>
                  <a:pt x="182" y="81"/>
                </a:lnTo>
                <a:lnTo>
                  <a:pt x="173" y="81"/>
                </a:lnTo>
                <a:lnTo>
                  <a:pt x="173" y="72"/>
                </a:lnTo>
                <a:close/>
                <a:moveTo>
                  <a:pt x="173" y="91"/>
                </a:moveTo>
                <a:lnTo>
                  <a:pt x="182" y="91"/>
                </a:lnTo>
                <a:lnTo>
                  <a:pt x="182" y="100"/>
                </a:lnTo>
                <a:lnTo>
                  <a:pt x="173" y="100"/>
                </a:lnTo>
                <a:lnTo>
                  <a:pt x="173" y="91"/>
                </a:lnTo>
                <a:close/>
                <a:moveTo>
                  <a:pt x="173" y="111"/>
                </a:moveTo>
                <a:lnTo>
                  <a:pt x="182" y="111"/>
                </a:lnTo>
                <a:lnTo>
                  <a:pt x="182" y="121"/>
                </a:lnTo>
                <a:lnTo>
                  <a:pt x="173" y="121"/>
                </a:lnTo>
                <a:lnTo>
                  <a:pt x="173" y="111"/>
                </a:lnTo>
                <a:close/>
                <a:moveTo>
                  <a:pt x="173" y="132"/>
                </a:moveTo>
                <a:lnTo>
                  <a:pt x="182" y="132"/>
                </a:lnTo>
                <a:lnTo>
                  <a:pt x="182" y="142"/>
                </a:lnTo>
                <a:lnTo>
                  <a:pt x="173" y="142"/>
                </a:lnTo>
                <a:lnTo>
                  <a:pt x="173" y="132"/>
                </a:lnTo>
                <a:close/>
                <a:moveTo>
                  <a:pt x="173" y="152"/>
                </a:moveTo>
                <a:lnTo>
                  <a:pt x="182" y="152"/>
                </a:lnTo>
                <a:lnTo>
                  <a:pt x="182" y="162"/>
                </a:lnTo>
                <a:lnTo>
                  <a:pt x="173" y="162"/>
                </a:lnTo>
                <a:lnTo>
                  <a:pt x="173" y="152"/>
                </a:lnTo>
                <a:close/>
                <a:moveTo>
                  <a:pt x="173" y="172"/>
                </a:moveTo>
                <a:lnTo>
                  <a:pt x="182" y="172"/>
                </a:lnTo>
                <a:lnTo>
                  <a:pt x="182" y="181"/>
                </a:lnTo>
                <a:lnTo>
                  <a:pt x="173" y="181"/>
                </a:lnTo>
                <a:lnTo>
                  <a:pt x="173" y="172"/>
                </a:lnTo>
                <a:close/>
                <a:moveTo>
                  <a:pt x="173" y="192"/>
                </a:moveTo>
                <a:lnTo>
                  <a:pt x="182" y="192"/>
                </a:lnTo>
                <a:lnTo>
                  <a:pt x="182" y="202"/>
                </a:lnTo>
                <a:lnTo>
                  <a:pt x="173" y="202"/>
                </a:lnTo>
                <a:lnTo>
                  <a:pt x="173" y="192"/>
                </a:lnTo>
                <a:close/>
                <a:moveTo>
                  <a:pt x="173" y="213"/>
                </a:moveTo>
                <a:lnTo>
                  <a:pt x="182" y="213"/>
                </a:lnTo>
                <a:lnTo>
                  <a:pt x="182" y="222"/>
                </a:lnTo>
                <a:lnTo>
                  <a:pt x="173" y="222"/>
                </a:lnTo>
                <a:lnTo>
                  <a:pt x="173" y="213"/>
                </a:lnTo>
                <a:close/>
                <a:moveTo>
                  <a:pt x="173" y="233"/>
                </a:moveTo>
                <a:lnTo>
                  <a:pt x="182" y="233"/>
                </a:lnTo>
                <a:lnTo>
                  <a:pt x="182" y="243"/>
                </a:lnTo>
                <a:lnTo>
                  <a:pt x="173" y="243"/>
                </a:lnTo>
                <a:lnTo>
                  <a:pt x="173" y="233"/>
                </a:lnTo>
                <a:close/>
                <a:moveTo>
                  <a:pt x="173" y="253"/>
                </a:moveTo>
                <a:lnTo>
                  <a:pt x="182" y="253"/>
                </a:lnTo>
                <a:lnTo>
                  <a:pt x="182" y="262"/>
                </a:lnTo>
                <a:lnTo>
                  <a:pt x="173" y="262"/>
                </a:lnTo>
                <a:lnTo>
                  <a:pt x="173" y="253"/>
                </a:lnTo>
                <a:close/>
                <a:moveTo>
                  <a:pt x="173" y="273"/>
                </a:moveTo>
                <a:lnTo>
                  <a:pt x="182" y="273"/>
                </a:lnTo>
                <a:lnTo>
                  <a:pt x="182" y="283"/>
                </a:lnTo>
                <a:lnTo>
                  <a:pt x="173" y="283"/>
                </a:lnTo>
                <a:lnTo>
                  <a:pt x="173" y="273"/>
                </a:lnTo>
                <a:close/>
                <a:moveTo>
                  <a:pt x="173" y="294"/>
                </a:moveTo>
                <a:lnTo>
                  <a:pt x="182" y="294"/>
                </a:lnTo>
                <a:lnTo>
                  <a:pt x="182" y="303"/>
                </a:lnTo>
                <a:lnTo>
                  <a:pt x="173" y="303"/>
                </a:lnTo>
                <a:lnTo>
                  <a:pt x="173" y="294"/>
                </a:lnTo>
                <a:close/>
                <a:moveTo>
                  <a:pt x="173" y="314"/>
                </a:moveTo>
                <a:lnTo>
                  <a:pt x="182" y="314"/>
                </a:lnTo>
                <a:lnTo>
                  <a:pt x="182" y="324"/>
                </a:lnTo>
                <a:lnTo>
                  <a:pt x="173" y="324"/>
                </a:lnTo>
                <a:lnTo>
                  <a:pt x="173" y="314"/>
                </a:lnTo>
                <a:close/>
                <a:moveTo>
                  <a:pt x="173" y="333"/>
                </a:moveTo>
                <a:lnTo>
                  <a:pt x="182" y="333"/>
                </a:lnTo>
                <a:lnTo>
                  <a:pt x="182" y="343"/>
                </a:lnTo>
                <a:lnTo>
                  <a:pt x="173" y="343"/>
                </a:lnTo>
                <a:lnTo>
                  <a:pt x="173" y="333"/>
                </a:lnTo>
                <a:close/>
                <a:moveTo>
                  <a:pt x="173" y="354"/>
                </a:moveTo>
                <a:lnTo>
                  <a:pt x="182" y="354"/>
                </a:lnTo>
                <a:lnTo>
                  <a:pt x="182" y="364"/>
                </a:lnTo>
                <a:lnTo>
                  <a:pt x="173" y="364"/>
                </a:lnTo>
                <a:lnTo>
                  <a:pt x="173" y="354"/>
                </a:lnTo>
                <a:close/>
                <a:moveTo>
                  <a:pt x="173" y="375"/>
                </a:moveTo>
                <a:lnTo>
                  <a:pt x="182" y="375"/>
                </a:lnTo>
                <a:lnTo>
                  <a:pt x="182" y="384"/>
                </a:lnTo>
                <a:lnTo>
                  <a:pt x="173" y="384"/>
                </a:lnTo>
                <a:lnTo>
                  <a:pt x="173" y="375"/>
                </a:lnTo>
                <a:close/>
                <a:moveTo>
                  <a:pt x="173" y="395"/>
                </a:moveTo>
                <a:lnTo>
                  <a:pt x="182" y="395"/>
                </a:lnTo>
                <a:lnTo>
                  <a:pt x="182" y="405"/>
                </a:lnTo>
                <a:lnTo>
                  <a:pt x="173" y="405"/>
                </a:lnTo>
                <a:lnTo>
                  <a:pt x="173" y="395"/>
                </a:lnTo>
                <a:close/>
                <a:moveTo>
                  <a:pt x="173" y="414"/>
                </a:moveTo>
                <a:lnTo>
                  <a:pt x="182" y="414"/>
                </a:lnTo>
                <a:lnTo>
                  <a:pt x="182" y="424"/>
                </a:lnTo>
                <a:lnTo>
                  <a:pt x="173" y="424"/>
                </a:lnTo>
                <a:lnTo>
                  <a:pt x="173" y="414"/>
                </a:lnTo>
                <a:close/>
                <a:moveTo>
                  <a:pt x="173" y="435"/>
                </a:moveTo>
                <a:lnTo>
                  <a:pt x="182" y="435"/>
                </a:lnTo>
                <a:lnTo>
                  <a:pt x="182" y="444"/>
                </a:lnTo>
                <a:lnTo>
                  <a:pt x="173" y="444"/>
                </a:lnTo>
                <a:lnTo>
                  <a:pt x="173" y="435"/>
                </a:lnTo>
                <a:close/>
                <a:moveTo>
                  <a:pt x="182" y="455"/>
                </a:moveTo>
                <a:lnTo>
                  <a:pt x="182" y="465"/>
                </a:lnTo>
                <a:lnTo>
                  <a:pt x="173" y="465"/>
                </a:lnTo>
                <a:lnTo>
                  <a:pt x="173" y="455"/>
                </a:lnTo>
                <a:lnTo>
                  <a:pt x="182" y="455"/>
                </a:lnTo>
                <a:close/>
                <a:moveTo>
                  <a:pt x="152" y="30"/>
                </a:moveTo>
                <a:lnTo>
                  <a:pt x="162" y="30"/>
                </a:lnTo>
                <a:lnTo>
                  <a:pt x="162" y="40"/>
                </a:lnTo>
                <a:lnTo>
                  <a:pt x="152" y="40"/>
                </a:lnTo>
                <a:lnTo>
                  <a:pt x="152" y="30"/>
                </a:lnTo>
                <a:close/>
                <a:moveTo>
                  <a:pt x="152" y="51"/>
                </a:moveTo>
                <a:lnTo>
                  <a:pt x="162" y="51"/>
                </a:lnTo>
                <a:lnTo>
                  <a:pt x="162" y="61"/>
                </a:lnTo>
                <a:lnTo>
                  <a:pt x="152" y="61"/>
                </a:lnTo>
                <a:lnTo>
                  <a:pt x="152" y="51"/>
                </a:lnTo>
                <a:close/>
                <a:moveTo>
                  <a:pt x="152" y="72"/>
                </a:moveTo>
                <a:lnTo>
                  <a:pt x="162" y="72"/>
                </a:lnTo>
                <a:lnTo>
                  <a:pt x="162" y="81"/>
                </a:lnTo>
                <a:lnTo>
                  <a:pt x="152" y="81"/>
                </a:lnTo>
                <a:lnTo>
                  <a:pt x="152" y="72"/>
                </a:lnTo>
                <a:close/>
                <a:moveTo>
                  <a:pt x="152" y="91"/>
                </a:moveTo>
                <a:lnTo>
                  <a:pt x="162" y="91"/>
                </a:lnTo>
                <a:lnTo>
                  <a:pt x="162" y="100"/>
                </a:lnTo>
                <a:lnTo>
                  <a:pt x="152" y="100"/>
                </a:lnTo>
                <a:lnTo>
                  <a:pt x="152" y="91"/>
                </a:lnTo>
                <a:close/>
                <a:moveTo>
                  <a:pt x="152" y="111"/>
                </a:moveTo>
                <a:lnTo>
                  <a:pt x="162" y="111"/>
                </a:lnTo>
                <a:lnTo>
                  <a:pt x="162" y="121"/>
                </a:lnTo>
                <a:lnTo>
                  <a:pt x="152" y="121"/>
                </a:lnTo>
                <a:lnTo>
                  <a:pt x="152" y="111"/>
                </a:lnTo>
                <a:close/>
                <a:moveTo>
                  <a:pt x="152" y="132"/>
                </a:moveTo>
                <a:lnTo>
                  <a:pt x="162" y="132"/>
                </a:lnTo>
                <a:lnTo>
                  <a:pt x="162" y="142"/>
                </a:lnTo>
                <a:lnTo>
                  <a:pt x="152" y="142"/>
                </a:lnTo>
                <a:lnTo>
                  <a:pt x="152" y="132"/>
                </a:lnTo>
                <a:close/>
                <a:moveTo>
                  <a:pt x="152" y="152"/>
                </a:moveTo>
                <a:lnTo>
                  <a:pt x="162" y="152"/>
                </a:lnTo>
                <a:lnTo>
                  <a:pt x="162" y="162"/>
                </a:lnTo>
                <a:lnTo>
                  <a:pt x="152" y="162"/>
                </a:lnTo>
                <a:lnTo>
                  <a:pt x="152" y="152"/>
                </a:lnTo>
                <a:close/>
                <a:moveTo>
                  <a:pt x="152" y="172"/>
                </a:moveTo>
                <a:lnTo>
                  <a:pt x="162" y="172"/>
                </a:lnTo>
                <a:lnTo>
                  <a:pt x="162" y="181"/>
                </a:lnTo>
                <a:lnTo>
                  <a:pt x="152" y="181"/>
                </a:lnTo>
                <a:lnTo>
                  <a:pt x="152" y="172"/>
                </a:lnTo>
                <a:close/>
                <a:moveTo>
                  <a:pt x="152" y="192"/>
                </a:moveTo>
                <a:lnTo>
                  <a:pt x="162" y="192"/>
                </a:lnTo>
                <a:lnTo>
                  <a:pt x="162" y="202"/>
                </a:lnTo>
                <a:lnTo>
                  <a:pt x="152" y="202"/>
                </a:lnTo>
                <a:lnTo>
                  <a:pt x="152" y="192"/>
                </a:lnTo>
                <a:close/>
                <a:moveTo>
                  <a:pt x="152" y="213"/>
                </a:moveTo>
                <a:lnTo>
                  <a:pt x="162" y="213"/>
                </a:lnTo>
                <a:lnTo>
                  <a:pt x="162" y="222"/>
                </a:lnTo>
                <a:lnTo>
                  <a:pt x="152" y="222"/>
                </a:lnTo>
                <a:lnTo>
                  <a:pt x="152" y="213"/>
                </a:lnTo>
                <a:close/>
                <a:moveTo>
                  <a:pt x="152" y="233"/>
                </a:moveTo>
                <a:lnTo>
                  <a:pt x="162" y="233"/>
                </a:lnTo>
                <a:lnTo>
                  <a:pt x="162" y="243"/>
                </a:lnTo>
                <a:lnTo>
                  <a:pt x="152" y="243"/>
                </a:lnTo>
                <a:lnTo>
                  <a:pt x="152" y="233"/>
                </a:lnTo>
                <a:close/>
                <a:moveTo>
                  <a:pt x="152" y="253"/>
                </a:moveTo>
                <a:lnTo>
                  <a:pt x="162" y="253"/>
                </a:lnTo>
                <a:lnTo>
                  <a:pt x="162" y="262"/>
                </a:lnTo>
                <a:lnTo>
                  <a:pt x="152" y="262"/>
                </a:lnTo>
                <a:lnTo>
                  <a:pt x="152" y="253"/>
                </a:lnTo>
                <a:close/>
                <a:moveTo>
                  <a:pt x="152" y="273"/>
                </a:moveTo>
                <a:lnTo>
                  <a:pt x="162" y="273"/>
                </a:lnTo>
                <a:lnTo>
                  <a:pt x="162" y="283"/>
                </a:lnTo>
                <a:lnTo>
                  <a:pt x="152" y="283"/>
                </a:lnTo>
                <a:lnTo>
                  <a:pt x="152" y="273"/>
                </a:lnTo>
                <a:close/>
                <a:moveTo>
                  <a:pt x="152" y="294"/>
                </a:moveTo>
                <a:lnTo>
                  <a:pt x="162" y="294"/>
                </a:lnTo>
                <a:lnTo>
                  <a:pt x="162" y="303"/>
                </a:lnTo>
                <a:lnTo>
                  <a:pt x="152" y="303"/>
                </a:lnTo>
                <a:lnTo>
                  <a:pt x="152" y="294"/>
                </a:lnTo>
                <a:close/>
                <a:moveTo>
                  <a:pt x="152" y="314"/>
                </a:moveTo>
                <a:lnTo>
                  <a:pt x="162" y="314"/>
                </a:lnTo>
                <a:lnTo>
                  <a:pt x="162" y="324"/>
                </a:lnTo>
                <a:lnTo>
                  <a:pt x="152" y="324"/>
                </a:lnTo>
                <a:lnTo>
                  <a:pt x="152" y="314"/>
                </a:lnTo>
                <a:close/>
                <a:moveTo>
                  <a:pt x="152" y="333"/>
                </a:moveTo>
                <a:lnTo>
                  <a:pt x="162" y="333"/>
                </a:lnTo>
                <a:lnTo>
                  <a:pt x="162" y="343"/>
                </a:lnTo>
                <a:lnTo>
                  <a:pt x="152" y="343"/>
                </a:lnTo>
                <a:lnTo>
                  <a:pt x="152" y="333"/>
                </a:lnTo>
                <a:close/>
                <a:moveTo>
                  <a:pt x="152" y="354"/>
                </a:moveTo>
                <a:lnTo>
                  <a:pt x="162" y="354"/>
                </a:lnTo>
                <a:lnTo>
                  <a:pt x="162" y="364"/>
                </a:lnTo>
                <a:lnTo>
                  <a:pt x="152" y="364"/>
                </a:lnTo>
                <a:lnTo>
                  <a:pt x="152" y="354"/>
                </a:lnTo>
                <a:close/>
                <a:moveTo>
                  <a:pt x="152" y="375"/>
                </a:moveTo>
                <a:lnTo>
                  <a:pt x="162" y="375"/>
                </a:lnTo>
                <a:lnTo>
                  <a:pt x="162" y="384"/>
                </a:lnTo>
                <a:lnTo>
                  <a:pt x="152" y="384"/>
                </a:lnTo>
                <a:lnTo>
                  <a:pt x="152" y="375"/>
                </a:lnTo>
                <a:close/>
                <a:moveTo>
                  <a:pt x="152" y="395"/>
                </a:moveTo>
                <a:lnTo>
                  <a:pt x="162" y="395"/>
                </a:lnTo>
                <a:lnTo>
                  <a:pt x="162" y="405"/>
                </a:lnTo>
                <a:lnTo>
                  <a:pt x="152" y="405"/>
                </a:lnTo>
                <a:lnTo>
                  <a:pt x="152" y="395"/>
                </a:lnTo>
                <a:close/>
                <a:moveTo>
                  <a:pt x="152" y="414"/>
                </a:moveTo>
                <a:lnTo>
                  <a:pt x="162" y="414"/>
                </a:lnTo>
                <a:lnTo>
                  <a:pt x="162" y="424"/>
                </a:lnTo>
                <a:lnTo>
                  <a:pt x="152" y="424"/>
                </a:lnTo>
                <a:lnTo>
                  <a:pt x="152" y="414"/>
                </a:lnTo>
                <a:close/>
                <a:moveTo>
                  <a:pt x="152" y="435"/>
                </a:moveTo>
                <a:lnTo>
                  <a:pt x="162" y="435"/>
                </a:lnTo>
                <a:lnTo>
                  <a:pt x="162" y="444"/>
                </a:lnTo>
                <a:lnTo>
                  <a:pt x="152" y="444"/>
                </a:lnTo>
                <a:lnTo>
                  <a:pt x="152" y="435"/>
                </a:lnTo>
                <a:close/>
                <a:moveTo>
                  <a:pt x="162" y="455"/>
                </a:moveTo>
                <a:lnTo>
                  <a:pt x="162" y="465"/>
                </a:lnTo>
                <a:lnTo>
                  <a:pt x="152" y="465"/>
                </a:lnTo>
                <a:lnTo>
                  <a:pt x="152" y="455"/>
                </a:lnTo>
                <a:lnTo>
                  <a:pt x="162" y="455"/>
                </a:lnTo>
                <a:close/>
                <a:moveTo>
                  <a:pt x="132" y="30"/>
                </a:moveTo>
                <a:lnTo>
                  <a:pt x="141" y="30"/>
                </a:lnTo>
                <a:lnTo>
                  <a:pt x="141" y="40"/>
                </a:lnTo>
                <a:lnTo>
                  <a:pt x="132" y="40"/>
                </a:lnTo>
                <a:lnTo>
                  <a:pt x="132" y="30"/>
                </a:lnTo>
                <a:close/>
                <a:moveTo>
                  <a:pt x="132" y="51"/>
                </a:moveTo>
                <a:lnTo>
                  <a:pt x="141" y="51"/>
                </a:lnTo>
                <a:lnTo>
                  <a:pt x="141" y="61"/>
                </a:lnTo>
                <a:lnTo>
                  <a:pt x="132" y="61"/>
                </a:lnTo>
                <a:lnTo>
                  <a:pt x="132" y="51"/>
                </a:lnTo>
                <a:close/>
                <a:moveTo>
                  <a:pt x="132" y="72"/>
                </a:moveTo>
                <a:lnTo>
                  <a:pt x="141" y="72"/>
                </a:lnTo>
                <a:lnTo>
                  <a:pt x="141" y="81"/>
                </a:lnTo>
                <a:lnTo>
                  <a:pt x="132" y="81"/>
                </a:lnTo>
                <a:lnTo>
                  <a:pt x="132" y="72"/>
                </a:lnTo>
                <a:close/>
                <a:moveTo>
                  <a:pt x="132" y="91"/>
                </a:moveTo>
                <a:lnTo>
                  <a:pt x="141" y="91"/>
                </a:lnTo>
                <a:lnTo>
                  <a:pt x="141" y="100"/>
                </a:lnTo>
                <a:lnTo>
                  <a:pt x="132" y="100"/>
                </a:lnTo>
                <a:lnTo>
                  <a:pt x="132" y="91"/>
                </a:lnTo>
                <a:close/>
                <a:moveTo>
                  <a:pt x="132" y="111"/>
                </a:moveTo>
                <a:lnTo>
                  <a:pt x="141" y="111"/>
                </a:lnTo>
                <a:lnTo>
                  <a:pt x="141" y="121"/>
                </a:lnTo>
                <a:lnTo>
                  <a:pt x="132" y="121"/>
                </a:lnTo>
                <a:lnTo>
                  <a:pt x="132" y="111"/>
                </a:lnTo>
                <a:close/>
                <a:moveTo>
                  <a:pt x="132" y="132"/>
                </a:moveTo>
                <a:lnTo>
                  <a:pt x="141" y="132"/>
                </a:lnTo>
                <a:lnTo>
                  <a:pt x="141" y="142"/>
                </a:lnTo>
                <a:lnTo>
                  <a:pt x="132" y="142"/>
                </a:lnTo>
                <a:lnTo>
                  <a:pt x="132" y="132"/>
                </a:lnTo>
                <a:close/>
                <a:moveTo>
                  <a:pt x="132" y="152"/>
                </a:moveTo>
                <a:lnTo>
                  <a:pt x="141" y="152"/>
                </a:lnTo>
                <a:lnTo>
                  <a:pt x="141" y="162"/>
                </a:lnTo>
                <a:lnTo>
                  <a:pt x="132" y="162"/>
                </a:lnTo>
                <a:lnTo>
                  <a:pt x="132" y="152"/>
                </a:lnTo>
                <a:close/>
                <a:moveTo>
                  <a:pt x="132" y="172"/>
                </a:moveTo>
                <a:lnTo>
                  <a:pt x="141" y="172"/>
                </a:lnTo>
                <a:lnTo>
                  <a:pt x="141" y="181"/>
                </a:lnTo>
                <a:lnTo>
                  <a:pt x="132" y="181"/>
                </a:lnTo>
                <a:lnTo>
                  <a:pt x="132" y="172"/>
                </a:lnTo>
                <a:close/>
                <a:moveTo>
                  <a:pt x="132" y="192"/>
                </a:moveTo>
                <a:lnTo>
                  <a:pt x="141" y="192"/>
                </a:lnTo>
                <a:lnTo>
                  <a:pt x="141" y="202"/>
                </a:lnTo>
                <a:lnTo>
                  <a:pt x="132" y="202"/>
                </a:lnTo>
                <a:lnTo>
                  <a:pt x="132" y="192"/>
                </a:lnTo>
                <a:close/>
                <a:moveTo>
                  <a:pt x="132" y="213"/>
                </a:moveTo>
                <a:lnTo>
                  <a:pt x="141" y="213"/>
                </a:lnTo>
                <a:lnTo>
                  <a:pt x="141" y="222"/>
                </a:lnTo>
                <a:lnTo>
                  <a:pt x="132" y="222"/>
                </a:lnTo>
                <a:lnTo>
                  <a:pt x="132" y="213"/>
                </a:lnTo>
                <a:close/>
                <a:moveTo>
                  <a:pt x="132" y="233"/>
                </a:moveTo>
                <a:lnTo>
                  <a:pt x="141" y="233"/>
                </a:lnTo>
                <a:lnTo>
                  <a:pt x="141" y="243"/>
                </a:lnTo>
                <a:lnTo>
                  <a:pt x="132" y="243"/>
                </a:lnTo>
                <a:lnTo>
                  <a:pt x="132" y="233"/>
                </a:lnTo>
                <a:close/>
                <a:moveTo>
                  <a:pt x="132" y="253"/>
                </a:moveTo>
                <a:lnTo>
                  <a:pt x="141" y="253"/>
                </a:lnTo>
                <a:lnTo>
                  <a:pt x="141" y="262"/>
                </a:lnTo>
                <a:lnTo>
                  <a:pt x="132" y="262"/>
                </a:lnTo>
                <a:lnTo>
                  <a:pt x="132" y="253"/>
                </a:lnTo>
                <a:close/>
                <a:moveTo>
                  <a:pt x="132" y="273"/>
                </a:moveTo>
                <a:lnTo>
                  <a:pt x="141" y="273"/>
                </a:lnTo>
                <a:lnTo>
                  <a:pt x="141" y="283"/>
                </a:lnTo>
                <a:lnTo>
                  <a:pt x="132" y="283"/>
                </a:lnTo>
                <a:lnTo>
                  <a:pt x="132" y="273"/>
                </a:lnTo>
                <a:close/>
                <a:moveTo>
                  <a:pt x="132" y="294"/>
                </a:moveTo>
                <a:lnTo>
                  <a:pt x="141" y="294"/>
                </a:lnTo>
                <a:lnTo>
                  <a:pt x="141" y="303"/>
                </a:lnTo>
                <a:lnTo>
                  <a:pt x="132" y="303"/>
                </a:lnTo>
                <a:lnTo>
                  <a:pt x="132" y="294"/>
                </a:lnTo>
                <a:close/>
                <a:moveTo>
                  <a:pt x="132" y="314"/>
                </a:moveTo>
                <a:lnTo>
                  <a:pt x="141" y="314"/>
                </a:lnTo>
                <a:lnTo>
                  <a:pt x="141" y="324"/>
                </a:lnTo>
                <a:lnTo>
                  <a:pt x="132" y="324"/>
                </a:lnTo>
                <a:lnTo>
                  <a:pt x="132" y="314"/>
                </a:lnTo>
                <a:close/>
                <a:moveTo>
                  <a:pt x="132" y="333"/>
                </a:moveTo>
                <a:lnTo>
                  <a:pt x="141" y="333"/>
                </a:lnTo>
                <a:lnTo>
                  <a:pt x="141" y="343"/>
                </a:lnTo>
                <a:lnTo>
                  <a:pt x="132" y="343"/>
                </a:lnTo>
                <a:lnTo>
                  <a:pt x="132" y="333"/>
                </a:lnTo>
                <a:close/>
                <a:moveTo>
                  <a:pt x="132" y="354"/>
                </a:moveTo>
                <a:lnTo>
                  <a:pt x="141" y="354"/>
                </a:lnTo>
                <a:lnTo>
                  <a:pt x="141" y="364"/>
                </a:lnTo>
                <a:lnTo>
                  <a:pt x="132" y="364"/>
                </a:lnTo>
                <a:lnTo>
                  <a:pt x="132" y="354"/>
                </a:lnTo>
                <a:close/>
                <a:moveTo>
                  <a:pt x="132" y="375"/>
                </a:moveTo>
                <a:lnTo>
                  <a:pt x="141" y="375"/>
                </a:lnTo>
                <a:lnTo>
                  <a:pt x="141" y="384"/>
                </a:lnTo>
                <a:lnTo>
                  <a:pt x="132" y="384"/>
                </a:lnTo>
                <a:lnTo>
                  <a:pt x="132" y="375"/>
                </a:lnTo>
                <a:close/>
                <a:moveTo>
                  <a:pt x="132" y="395"/>
                </a:moveTo>
                <a:lnTo>
                  <a:pt x="141" y="395"/>
                </a:lnTo>
                <a:lnTo>
                  <a:pt x="141" y="405"/>
                </a:lnTo>
                <a:lnTo>
                  <a:pt x="132" y="405"/>
                </a:lnTo>
                <a:lnTo>
                  <a:pt x="132" y="395"/>
                </a:lnTo>
                <a:close/>
                <a:moveTo>
                  <a:pt x="132" y="414"/>
                </a:moveTo>
                <a:lnTo>
                  <a:pt x="141" y="414"/>
                </a:lnTo>
                <a:lnTo>
                  <a:pt x="141" y="424"/>
                </a:lnTo>
                <a:lnTo>
                  <a:pt x="132" y="424"/>
                </a:lnTo>
                <a:lnTo>
                  <a:pt x="132" y="414"/>
                </a:lnTo>
                <a:close/>
                <a:moveTo>
                  <a:pt x="132" y="435"/>
                </a:moveTo>
                <a:lnTo>
                  <a:pt x="141" y="435"/>
                </a:lnTo>
                <a:lnTo>
                  <a:pt x="141" y="444"/>
                </a:lnTo>
                <a:lnTo>
                  <a:pt x="132" y="444"/>
                </a:lnTo>
                <a:lnTo>
                  <a:pt x="132" y="435"/>
                </a:lnTo>
                <a:close/>
                <a:moveTo>
                  <a:pt x="141" y="455"/>
                </a:moveTo>
                <a:lnTo>
                  <a:pt x="141" y="465"/>
                </a:lnTo>
                <a:lnTo>
                  <a:pt x="132" y="465"/>
                </a:lnTo>
                <a:lnTo>
                  <a:pt x="132" y="455"/>
                </a:lnTo>
                <a:lnTo>
                  <a:pt x="141" y="455"/>
                </a:lnTo>
                <a:close/>
                <a:moveTo>
                  <a:pt x="112" y="30"/>
                </a:moveTo>
                <a:lnTo>
                  <a:pt x="122" y="30"/>
                </a:lnTo>
                <a:lnTo>
                  <a:pt x="122" y="40"/>
                </a:lnTo>
                <a:lnTo>
                  <a:pt x="112" y="40"/>
                </a:lnTo>
                <a:lnTo>
                  <a:pt x="112" y="30"/>
                </a:lnTo>
                <a:close/>
                <a:moveTo>
                  <a:pt x="112" y="51"/>
                </a:moveTo>
                <a:lnTo>
                  <a:pt x="122" y="51"/>
                </a:lnTo>
                <a:lnTo>
                  <a:pt x="122" y="61"/>
                </a:lnTo>
                <a:lnTo>
                  <a:pt x="112" y="61"/>
                </a:lnTo>
                <a:lnTo>
                  <a:pt x="112" y="51"/>
                </a:lnTo>
                <a:close/>
                <a:moveTo>
                  <a:pt x="112" y="72"/>
                </a:moveTo>
                <a:lnTo>
                  <a:pt x="122" y="72"/>
                </a:lnTo>
                <a:lnTo>
                  <a:pt x="122" y="81"/>
                </a:lnTo>
                <a:lnTo>
                  <a:pt x="112" y="81"/>
                </a:lnTo>
                <a:lnTo>
                  <a:pt x="112" y="72"/>
                </a:lnTo>
                <a:close/>
                <a:moveTo>
                  <a:pt x="112" y="91"/>
                </a:moveTo>
                <a:lnTo>
                  <a:pt x="122" y="91"/>
                </a:lnTo>
                <a:lnTo>
                  <a:pt x="122" y="100"/>
                </a:lnTo>
                <a:lnTo>
                  <a:pt x="112" y="100"/>
                </a:lnTo>
                <a:lnTo>
                  <a:pt x="112" y="91"/>
                </a:lnTo>
                <a:close/>
                <a:moveTo>
                  <a:pt x="112" y="111"/>
                </a:moveTo>
                <a:lnTo>
                  <a:pt x="122" y="111"/>
                </a:lnTo>
                <a:lnTo>
                  <a:pt x="122" y="121"/>
                </a:lnTo>
                <a:lnTo>
                  <a:pt x="112" y="121"/>
                </a:lnTo>
                <a:lnTo>
                  <a:pt x="112" y="111"/>
                </a:lnTo>
                <a:close/>
                <a:moveTo>
                  <a:pt x="112" y="132"/>
                </a:moveTo>
                <a:lnTo>
                  <a:pt x="122" y="132"/>
                </a:lnTo>
                <a:lnTo>
                  <a:pt x="122" y="142"/>
                </a:lnTo>
                <a:lnTo>
                  <a:pt x="112" y="142"/>
                </a:lnTo>
                <a:lnTo>
                  <a:pt x="112" y="132"/>
                </a:lnTo>
                <a:close/>
                <a:moveTo>
                  <a:pt x="112" y="152"/>
                </a:moveTo>
                <a:lnTo>
                  <a:pt x="122" y="152"/>
                </a:lnTo>
                <a:lnTo>
                  <a:pt x="122" y="162"/>
                </a:lnTo>
                <a:lnTo>
                  <a:pt x="112" y="162"/>
                </a:lnTo>
                <a:lnTo>
                  <a:pt x="112" y="152"/>
                </a:lnTo>
                <a:close/>
                <a:moveTo>
                  <a:pt x="112" y="172"/>
                </a:moveTo>
                <a:lnTo>
                  <a:pt x="122" y="172"/>
                </a:lnTo>
                <a:lnTo>
                  <a:pt x="122" y="181"/>
                </a:lnTo>
                <a:lnTo>
                  <a:pt x="112" y="181"/>
                </a:lnTo>
                <a:lnTo>
                  <a:pt x="112" y="172"/>
                </a:lnTo>
                <a:close/>
                <a:moveTo>
                  <a:pt x="112" y="192"/>
                </a:moveTo>
                <a:lnTo>
                  <a:pt x="122" y="192"/>
                </a:lnTo>
                <a:lnTo>
                  <a:pt x="122" y="202"/>
                </a:lnTo>
                <a:lnTo>
                  <a:pt x="112" y="202"/>
                </a:lnTo>
                <a:lnTo>
                  <a:pt x="112" y="192"/>
                </a:lnTo>
                <a:close/>
                <a:moveTo>
                  <a:pt x="112" y="213"/>
                </a:moveTo>
                <a:lnTo>
                  <a:pt x="122" y="213"/>
                </a:lnTo>
                <a:lnTo>
                  <a:pt x="122" y="222"/>
                </a:lnTo>
                <a:lnTo>
                  <a:pt x="112" y="222"/>
                </a:lnTo>
                <a:lnTo>
                  <a:pt x="112" y="213"/>
                </a:lnTo>
                <a:close/>
                <a:moveTo>
                  <a:pt x="112" y="233"/>
                </a:moveTo>
                <a:lnTo>
                  <a:pt x="122" y="233"/>
                </a:lnTo>
                <a:lnTo>
                  <a:pt x="122" y="243"/>
                </a:lnTo>
                <a:lnTo>
                  <a:pt x="112" y="243"/>
                </a:lnTo>
                <a:lnTo>
                  <a:pt x="112" y="233"/>
                </a:lnTo>
                <a:close/>
                <a:moveTo>
                  <a:pt x="112" y="253"/>
                </a:moveTo>
                <a:lnTo>
                  <a:pt x="122" y="253"/>
                </a:lnTo>
                <a:lnTo>
                  <a:pt x="122" y="262"/>
                </a:lnTo>
                <a:lnTo>
                  <a:pt x="112" y="262"/>
                </a:lnTo>
                <a:lnTo>
                  <a:pt x="112" y="253"/>
                </a:lnTo>
                <a:close/>
                <a:moveTo>
                  <a:pt x="112" y="273"/>
                </a:moveTo>
                <a:lnTo>
                  <a:pt x="122" y="273"/>
                </a:lnTo>
                <a:lnTo>
                  <a:pt x="122" y="283"/>
                </a:lnTo>
                <a:lnTo>
                  <a:pt x="112" y="283"/>
                </a:lnTo>
                <a:lnTo>
                  <a:pt x="112" y="273"/>
                </a:lnTo>
                <a:close/>
                <a:moveTo>
                  <a:pt x="112" y="294"/>
                </a:moveTo>
                <a:lnTo>
                  <a:pt x="122" y="294"/>
                </a:lnTo>
                <a:lnTo>
                  <a:pt x="122" y="303"/>
                </a:lnTo>
                <a:lnTo>
                  <a:pt x="112" y="303"/>
                </a:lnTo>
                <a:lnTo>
                  <a:pt x="112" y="294"/>
                </a:lnTo>
                <a:close/>
                <a:moveTo>
                  <a:pt x="112" y="314"/>
                </a:moveTo>
                <a:lnTo>
                  <a:pt x="122" y="314"/>
                </a:lnTo>
                <a:lnTo>
                  <a:pt x="122" y="324"/>
                </a:lnTo>
                <a:lnTo>
                  <a:pt x="112" y="324"/>
                </a:lnTo>
                <a:lnTo>
                  <a:pt x="112" y="314"/>
                </a:lnTo>
                <a:close/>
                <a:moveTo>
                  <a:pt x="112" y="333"/>
                </a:moveTo>
                <a:lnTo>
                  <a:pt x="122" y="333"/>
                </a:lnTo>
                <a:lnTo>
                  <a:pt x="122" y="343"/>
                </a:lnTo>
                <a:lnTo>
                  <a:pt x="112" y="343"/>
                </a:lnTo>
                <a:lnTo>
                  <a:pt x="112" y="333"/>
                </a:lnTo>
                <a:close/>
                <a:moveTo>
                  <a:pt x="112" y="354"/>
                </a:moveTo>
                <a:lnTo>
                  <a:pt x="122" y="354"/>
                </a:lnTo>
                <a:lnTo>
                  <a:pt x="122" y="364"/>
                </a:lnTo>
                <a:lnTo>
                  <a:pt x="112" y="364"/>
                </a:lnTo>
                <a:lnTo>
                  <a:pt x="112" y="354"/>
                </a:lnTo>
                <a:close/>
                <a:moveTo>
                  <a:pt x="112" y="375"/>
                </a:moveTo>
                <a:lnTo>
                  <a:pt x="122" y="375"/>
                </a:lnTo>
                <a:lnTo>
                  <a:pt x="122" y="384"/>
                </a:lnTo>
                <a:lnTo>
                  <a:pt x="112" y="384"/>
                </a:lnTo>
                <a:lnTo>
                  <a:pt x="112" y="375"/>
                </a:lnTo>
                <a:close/>
                <a:moveTo>
                  <a:pt x="112" y="395"/>
                </a:moveTo>
                <a:lnTo>
                  <a:pt x="122" y="395"/>
                </a:lnTo>
                <a:lnTo>
                  <a:pt x="122" y="405"/>
                </a:lnTo>
                <a:lnTo>
                  <a:pt x="112" y="405"/>
                </a:lnTo>
                <a:lnTo>
                  <a:pt x="112" y="395"/>
                </a:lnTo>
                <a:close/>
                <a:moveTo>
                  <a:pt x="112" y="414"/>
                </a:moveTo>
                <a:lnTo>
                  <a:pt x="122" y="414"/>
                </a:lnTo>
                <a:lnTo>
                  <a:pt x="122" y="424"/>
                </a:lnTo>
                <a:lnTo>
                  <a:pt x="112" y="424"/>
                </a:lnTo>
                <a:lnTo>
                  <a:pt x="112" y="414"/>
                </a:lnTo>
                <a:close/>
                <a:moveTo>
                  <a:pt x="112" y="435"/>
                </a:moveTo>
                <a:lnTo>
                  <a:pt x="122" y="435"/>
                </a:lnTo>
                <a:lnTo>
                  <a:pt x="122" y="444"/>
                </a:lnTo>
                <a:lnTo>
                  <a:pt x="112" y="444"/>
                </a:lnTo>
                <a:lnTo>
                  <a:pt x="112" y="435"/>
                </a:lnTo>
                <a:close/>
                <a:moveTo>
                  <a:pt x="122" y="455"/>
                </a:moveTo>
                <a:lnTo>
                  <a:pt x="122" y="465"/>
                </a:lnTo>
                <a:lnTo>
                  <a:pt x="112" y="465"/>
                </a:lnTo>
                <a:lnTo>
                  <a:pt x="112" y="455"/>
                </a:lnTo>
                <a:lnTo>
                  <a:pt x="122" y="455"/>
                </a:lnTo>
                <a:close/>
                <a:moveTo>
                  <a:pt x="92" y="30"/>
                </a:moveTo>
                <a:lnTo>
                  <a:pt x="101" y="30"/>
                </a:lnTo>
                <a:lnTo>
                  <a:pt x="101" y="40"/>
                </a:lnTo>
                <a:lnTo>
                  <a:pt x="92" y="40"/>
                </a:lnTo>
                <a:lnTo>
                  <a:pt x="92" y="30"/>
                </a:lnTo>
                <a:close/>
                <a:moveTo>
                  <a:pt x="92" y="51"/>
                </a:moveTo>
                <a:lnTo>
                  <a:pt x="101" y="51"/>
                </a:lnTo>
                <a:lnTo>
                  <a:pt x="101" y="61"/>
                </a:lnTo>
                <a:lnTo>
                  <a:pt x="92" y="61"/>
                </a:lnTo>
                <a:lnTo>
                  <a:pt x="92" y="51"/>
                </a:lnTo>
                <a:close/>
                <a:moveTo>
                  <a:pt x="92" y="72"/>
                </a:moveTo>
                <a:lnTo>
                  <a:pt x="101" y="72"/>
                </a:lnTo>
                <a:lnTo>
                  <a:pt x="101" y="81"/>
                </a:lnTo>
                <a:lnTo>
                  <a:pt x="92" y="81"/>
                </a:lnTo>
                <a:lnTo>
                  <a:pt x="92" y="72"/>
                </a:lnTo>
                <a:close/>
                <a:moveTo>
                  <a:pt x="92" y="91"/>
                </a:moveTo>
                <a:lnTo>
                  <a:pt x="101" y="91"/>
                </a:lnTo>
                <a:lnTo>
                  <a:pt x="101" y="100"/>
                </a:lnTo>
                <a:lnTo>
                  <a:pt x="92" y="100"/>
                </a:lnTo>
                <a:lnTo>
                  <a:pt x="92" y="91"/>
                </a:lnTo>
                <a:close/>
                <a:moveTo>
                  <a:pt x="92" y="111"/>
                </a:moveTo>
                <a:lnTo>
                  <a:pt x="101" y="111"/>
                </a:lnTo>
                <a:lnTo>
                  <a:pt x="101" y="121"/>
                </a:lnTo>
                <a:lnTo>
                  <a:pt x="92" y="121"/>
                </a:lnTo>
                <a:lnTo>
                  <a:pt x="92" y="111"/>
                </a:lnTo>
                <a:close/>
                <a:moveTo>
                  <a:pt x="92" y="132"/>
                </a:moveTo>
                <a:lnTo>
                  <a:pt x="101" y="132"/>
                </a:lnTo>
                <a:lnTo>
                  <a:pt x="101" y="142"/>
                </a:lnTo>
                <a:lnTo>
                  <a:pt x="92" y="142"/>
                </a:lnTo>
                <a:lnTo>
                  <a:pt x="92" y="132"/>
                </a:lnTo>
                <a:close/>
                <a:moveTo>
                  <a:pt x="92" y="152"/>
                </a:moveTo>
                <a:lnTo>
                  <a:pt x="101" y="152"/>
                </a:lnTo>
                <a:lnTo>
                  <a:pt x="101" y="162"/>
                </a:lnTo>
                <a:lnTo>
                  <a:pt x="92" y="162"/>
                </a:lnTo>
                <a:lnTo>
                  <a:pt x="92" y="152"/>
                </a:lnTo>
                <a:close/>
                <a:moveTo>
                  <a:pt x="92" y="172"/>
                </a:moveTo>
                <a:lnTo>
                  <a:pt x="101" y="172"/>
                </a:lnTo>
                <a:lnTo>
                  <a:pt x="101" y="181"/>
                </a:lnTo>
                <a:lnTo>
                  <a:pt x="92" y="181"/>
                </a:lnTo>
                <a:lnTo>
                  <a:pt x="92" y="172"/>
                </a:lnTo>
                <a:close/>
                <a:moveTo>
                  <a:pt x="92" y="192"/>
                </a:moveTo>
                <a:lnTo>
                  <a:pt x="101" y="192"/>
                </a:lnTo>
                <a:lnTo>
                  <a:pt x="101" y="202"/>
                </a:lnTo>
                <a:lnTo>
                  <a:pt x="92" y="202"/>
                </a:lnTo>
                <a:lnTo>
                  <a:pt x="92" y="192"/>
                </a:lnTo>
                <a:close/>
                <a:moveTo>
                  <a:pt x="92" y="213"/>
                </a:moveTo>
                <a:lnTo>
                  <a:pt x="101" y="213"/>
                </a:lnTo>
                <a:lnTo>
                  <a:pt x="101" y="222"/>
                </a:lnTo>
                <a:lnTo>
                  <a:pt x="92" y="222"/>
                </a:lnTo>
                <a:lnTo>
                  <a:pt x="92" y="213"/>
                </a:lnTo>
                <a:close/>
                <a:moveTo>
                  <a:pt x="92" y="233"/>
                </a:moveTo>
                <a:lnTo>
                  <a:pt x="101" y="233"/>
                </a:lnTo>
                <a:lnTo>
                  <a:pt x="101" y="243"/>
                </a:lnTo>
                <a:lnTo>
                  <a:pt x="92" y="243"/>
                </a:lnTo>
                <a:lnTo>
                  <a:pt x="92" y="233"/>
                </a:lnTo>
                <a:close/>
                <a:moveTo>
                  <a:pt x="92" y="253"/>
                </a:moveTo>
                <a:lnTo>
                  <a:pt x="101" y="253"/>
                </a:lnTo>
                <a:lnTo>
                  <a:pt x="101" y="262"/>
                </a:lnTo>
                <a:lnTo>
                  <a:pt x="92" y="262"/>
                </a:lnTo>
                <a:lnTo>
                  <a:pt x="92" y="253"/>
                </a:lnTo>
                <a:close/>
                <a:moveTo>
                  <a:pt x="92" y="273"/>
                </a:moveTo>
                <a:lnTo>
                  <a:pt x="101" y="273"/>
                </a:lnTo>
                <a:lnTo>
                  <a:pt x="101" y="283"/>
                </a:lnTo>
                <a:lnTo>
                  <a:pt x="92" y="283"/>
                </a:lnTo>
                <a:lnTo>
                  <a:pt x="92" y="273"/>
                </a:lnTo>
                <a:close/>
                <a:moveTo>
                  <a:pt x="92" y="294"/>
                </a:moveTo>
                <a:lnTo>
                  <a:pt x="101" y="294"/>
                </a:lnTo>
                <a:lnTo>
                  <a:pt x="101" y="303"/>
                </a:lnTo>
                <a:lnTo>
                  <a:pt x="92" y="303"/>
                </a:lnTo>
                <a:lnTo>
                  <a:pt x="92" y="294"/>
                </a:lnTo>
                <a:close/>
                <a:moveTo>
                  <a:pt x="92" y="314"/>
                </a:moveTo>
                <a:lnTo>
                  <a:pt x="101" y="314"/>
                </a:lnTo>
                <a:lnTo>
                  <a:pt x="101" y="324"/>
                </a:lnTo>
                <a:lnTo>
                  <a:pt x="92" y="324"/>
                </a:lnTo>
                <a:lnTo>
                  <a:pt x="92" y="314"/>
                </a:lnTo>
                <a:close/>
                <a:moveTo>
                  <a:pt x="92" y="333"/>
                </a:moveTo>
                <a:lnTo>
                  <a:pt x="101" y="333"/>
                </a:lnTo>
                <a:lnTo>
                  <a:pt x="101" y="343"/>
                </a:lnTo>
                <a:lnTo>
                  <a:pt x="92" y="343"/>
                </a:lnTo>
                <a:lnTo>
                  <a:pt x="92" y="333"/>
                </a:lnTo>
                <a:close/>
                <a:moveTo>
                  <a:pt x="92" y="354"/>
                </a:moveTo>
                <a:lnTo>
                  <a:pt x="101" y="354"/>
                </a:lnTo>
                <a:lnTo>
                  <a:pt x="101" y="364"/>
                </a:lnTo>
                <a:lnTo>
                  <a:pt x="92" y="364"/>
                </a:lnTo>
                <a:lnTo>
                  <a:pt x="92" y="354"/>
                </a:lnTo>
                <a:close/>
                <a:moveTo>
                  <a:pt x="92" y="375"/>
                </a:moveTo>
                <a:lnTo>
                  <a:pt x="101" y="375"/>
                </a:lnTo>
                <a:lnTo>
                  <a:pt x="101" y="384"/>
                </a:lnTo>
                <a:lnTo>
                  <a:pt x="92" y="384"/>
                </a:lnTo>
                <a:lnTo>
                  <a:pt x="92" y="375"/>
                </a:lnTo>
                <a:close/>
                <a:moveTo>
                  <a:pt x="92" y="395"/>
                </a:moveTo>
                <a:lnTo>
                  <a:pt x="101" y="395"/>
                </a:lnTo>
                <a:lnTo>
                  <a:pt x="101" y="405"/>
                </a:lnTo>
                <a:lnTo>
                  <a:pt x="92" y="405"/>
                </a:lnTo>
                <a:lnTo>
                  <a:pt x="92" y="395"/>
                </a:lnTo>
                <a:close/>
                <a:moveTo>
                  <a:pt x="92" y="414"/>
                </a:moveTo>
                <a:lnTo>
                  <a:pt x="101" y="414"/>
                </a:lnTo>
                <a:lnTo>
                  <a:pt x="101" y="424"/>
                </a:lnTo>
                <a:lnTo>
                  <a:pt x="92" y="424"/>
                </a:lnTo>
                <a:lnTo>
                  <a:pt x="92" y="414"/>
                </a:lnTo>
                <a:close/>
                <a:moveTo>
                  <a:pt x="92" y="435"/>
                </a:moveTo>
                <a:lnTo>
                  <a:pt x="101" y="435"/>
                </a:lnTo>
                <a:lnTo>
                  <a:pt x="101" y="444"/>
                </a:lnTo>
                <a:lnTo>
                  <a:pt x="92" y="444"/>
                </a:lnTo>
                <a:lnTo>
                  <a:pt x="92" y="435"/>
                </a:lnTo>
                <a:close/>
                <a:moveTo>
                  <a:pt x="101" y="455"/>
                </a:moveTo>
                <a:lnTo>
                  <a:pt x="101" y="465"/>
                </a:lnTo>
                <a:lnTo>
                  <a:pt x="92" y="465"/>
                </a:lnTo>
                <a:lnTo>
                  <a:pt x="92" y="455"/>
                </a:lnTo>
                <a:lnTo>
                  <a:pt x="101" y="455"/>
                </a:lnTo>
                <a:close/>
                <a:moveTo>
                  <a:pt x="71" y="30"/>
                </a:moveTo>
                <a:lnTo>
                  <a:pt x="81" y="30"/>
                </a:lnTo>
                <a:lnTo>
                  <a:pt x="81" y="40"/>
                </a:lnTo>
                <a:lnTo>
                  <a:pt x="71" y="40"/>
                </a:lnTo>
                <a:lnTo>
                  <a:pt x="71" y="30"/>
                </a:lnTo>
                <a:close/>
                <a:moveTo>
                  <a:pt x="71" y="51"/>
                </a:moveTo>
                <a:lnTo>
                  <a:pt x="81" y="51"/>
                </a:lnTo>
                <a:lnTo>
                  <a:pt x="81" y="61"/>
                </a:lnTo>
                <a:lnTo>
                  <a:pt x="71" y="61"/>
                </a:lnTo>
                <a:lnTo>
                  <a:pt x="71" y="51"/>
                </a:lnTo>
                <a:close/>
                <a:moveTo>
                  <a:pt x="71" y="72"/>
                </a:moveTo>
                <a:lnTo>
                  <a:pt x="81" y="72"/>
                </a:lnTo>
                <a:lnTo>
                  <a:pt x="81" y="81"/>
                </a:lnTo>
                <a:lnTo>
                  <a:pt x="71" y="81"/>
                </a:lnTo>
                <a:lnTo>
                  <a:pt x="71" y="72"/>
                </a:lnTo>
                <a:close/>
                <a:moveTo>
                  <a:pt x="71" y="91"/>
                </a:moveTo>
                <a:lnTo>
                  <a:pt x="81" y="91"/>
                </a:lnTo>
                <a:lnTo>
                  <a:pt x="81" y="100"/>
                </a:lnTo>
                <a:lnTo>
                  <a:pt x="71" y="100"/>
                </a:lnTo>
                <a:lnTo>
                  <a:pt x="71" y="91"/>
                </a:lnTo>
                <a:close/>
                <a:moveTo>
                  <a:pt x="71" y="111"/>
                </a:moveTo>
                <a:lnTo>
                  <a:pt x="81" y="111"/>
                </a:lnTo>
                <a:lnTo>
                  <a:pt x="81" y="121"/>
                </a:lnTo>
                <a:lnTo>
                  <a:pt x="71" y="121"/>
                </a:lnTo>
                <a:lnTo>
                  <a:pt x="71" y="111"/>
                </a:lnTo>
                <a:close/>
                <a:moveTo>
                  <a:pt x="71" y="132"/>
                </a:moveTo>
                <a:lnTo>
                  <a:pt x="81" y="132"/>
                </a:lnTo>
                <a:lnTo>
                  <a:pt x="81" y="142"/>
                </a:lnTo>
                <a:lnTo>
                  <a:pt x="71" y="142"/>
                </a:lnTo>
                <a:lnTo>
                  <a:pt x="71" y="132"/>
                </a:lnTo>
                <a:close/>
                <a:moveTo>
                  <a:pt x="71" y="152"/>
                </a:moveTo>
                <a:lnTo>
                  <a:pt x="81" y="152"/>
                </a:lnTo>
                <a:lnTo>
                  <a:pt x="81" y="162"/>
                </a:lnTo>
                <a:lnTo>
                  <a:pt x="71" y="162"/>
                </a:lnTo>
                <a:lnTo>
                  <a:pt x="71" y="152"/>
                </a:lnTo>
                <a:close/>
                <a:moveTo>
                  <a:pt x="71" y="172"/>
                </a:moveTo>
                <a:lnTo>
                  <a:pt x="81" y="172"/>
                </a:lnTo>
                <a:lnTo>
                  <a:pt x="81" y="181"/>
                </a:lnTo>
                <a:lnTo>
                  <a:pt x="71" y="181"/>
                </a:lnTo>
                <a:lnTo>
                  <a:pt x="71" y="172"/>
                </a:lnTo>
                <a:close/>
                <a:moveTo>
                  <a:pt x="71" y="192"/>
                </a:moveTo>
                <a:lnTo>
                  <a:pt x="81" y="192"/>
                </a:lnTo>
                <a:lnTo>
                  <a:pt x="81" y="202"/>
                </a:lnTo>
                <a:lnTo>
                  <a:pt x="71" y="202"/>
                </a:lnTo>
                <a:lnTo>
                  <a:pt x="71" y="192"/>
                </a:lnTo>
                <a:close/>
                <a:moveTo>
                  <a:pt x="71" y="213"/>
                </a:moveTo>
                <a:lnTo>
                  <a:pt x="81" y="213"/>
                </a:lnTo>
                <a:lnTo>
                  <a:pt x="81" y="222"/>
                </a:lnTo>
                <a:lnTo>
                  <a:pt x="71" y="222"/>
                </a:lnTo>
                <a:lnTo>
                  <a:pt x="71" y="213"/>
                </a:lnTo>
                <a:close/>
                <a:moveTo>
                  <a:pt x="71" y="233"/>
                </a:moveTo>
                <a:lnTo>
                  <a:pt x="81" y="233"/>
                </a:lnTo>
                <a:lnTo>
                  <a:pt x="81" y="243"/>
                </a:lnTo>
                <a:lnTo>
                  <a:pt x="71" y="243"/>
                </a:lnTo>
                <a:lnTo>
                  <a:pt x="71" y="233"/>
                </a:lnTo>
                <a:close/>
                <a:moveTo>
                  <a:pt x="71" y="253"/>
                </a:moveTo>
                <a:lnTo>
                  <a:pt x="81" y="253"/>
                </a:lnTo>
                <a:lnTo>
                  <a:pt x="81" y="262"/>
                </a:lnTo>
                <a:lnTo>
                  <a:pt x="71" y="262"/>
                </a:lnTo>
                <a:lnTo>
                  <a:pt x="71" y="253"/>
                </a:lnTo>
                <a:close/>
                <a:moveTo>
                  <a:pt x="71" y="273"/>
                </a:moveTo>
                <a:lnTo>
                  <a:pt x="81" y="273"/>
                </a:lnTo>
                <a:lnTo>
                  <a:pt x="81" y="283"/>
                </a:lnTo>
                <a:lnTo>
                  <a:pt x="71" y="283"/>
                </a:lnTo>
                <a:lnTo>
                  <a:pt x="71" y="273"/>
                </a:lnTo>
                <a:close/>
                <a:moveTo>
                  <a:pt x="71" y="294"/>
                </a:moveTo>
                <a:lnTo>
                  <a:pt x="81" y="294"/>
                </a:lnTo>
                <a:lnTo>
                  <a:pt x="81" y="303"/>
                </a:lnTo>
                <a:lnTo>
                  <a:pt x="71" y="303"/>
                </a:lnTo>
                <a:lnTo>
                  <a:pt x="71" y="294"/>
                </a:lnTo>
                <a:close/>
                <a:moveTo>
                  <a:pt x="71" y="314"/>
                </a:moveTo>
                <a:lnTo>
                  <a:pt x="81" y="314"/>
                </a:lnTo>
                <a:lnTo>
                  <a:pt x="81" y="324"/>
                </a:lnTo>
                <a:lnTo>
                  <a:pt x="71" y="324"/>
                </a:lnTo>
                <a:lnTo>
                  <a:pt x="71" y="314"/>
                </a:lnTo>
                <a:close/>
                <a:moveTo>
                  <a:pt x="71" y="333"/>
                </a:moveTo>
                <a:lnTo>
                  <a:pt x="81" y="333"/>
                </a:lnTo>
                <a:lnTo>
                  <a:pt x="81" y="343"/>
                </a:lnTo>
                <a:lnTo>
                  <a:pt x="71" y="343"/>
                </a:lnTo>
                <a:lnTo>
                  <a:pt x="71" y="333"/>
                </a:lnTo>
                <a:close/>
                <a:moveTo>
                  <a:pt x="71" y="354"/>
                </a:moveTo>
                <a:lnTo>
                  <a:pt x="81" y="354"/>
                </a:lnTo>
                <a:lnTo>
                  <a:pt x="81" y="364"/>
                </a:lnTo>
                <a:lnTo>
                  <a:pt x="71" y="364"/>
                </a:lnTo>
                <a:lnTo>
                  <a:pt x="71" y="354"/>
                </a:lnTo>
                <a:close/>
                <a:moveTo>
                  <a:pt x="71" y="375"/>
                </a:moveTo>
                <a:lnTo>
                  <a:pt x="81" y="375"/>
                </a:lnTo>
                <a:lnTo>
                  <a:pt x="81" y="384"/>
                </a:lnTo>
                <a:lnTo>
                  <a:pt x="71" y="384"/>
                </a:lnTo>
                <a:lnTo>
                  <a:pt x="71" y="375"/>
                </a:lnTo>
                <a:close/>
                <a:moveTo>
                  <a:pt x="71" y="395"/>
                </a:moveTo>
                <a:lnTo>
                  <a:pt x="81" y="395"/>
                </a:lnTo>
                <a:lnTo>
                  <a:pt x="81" y="405"/>
                </a:lnTo>
                <a:lnTo>
                  <a:pt x="71" y="405"/>
                </a:lnTo>
                <a:lnTo>
                  <a:pt x="71" y="395"/>
                </a:lnTo>
                <a:close/>
                <a:moveTo>
                  <a:pt x="71" y="414"/>
                </a:moveTo>
                <a:lnTo>
                  <a:pt x="81" y="414"/>
                </a:lnTo>
                <a:lnTo>
                  <a:pt x="81" y="424"/>
                </a:lnTo>
                <a:lnTo>
                  <a:pt x="71" y="424"/>
                </a:lnTo>
                <a:lnTo>
                  <a:pt x="71" y="414"/>
                </a:lnTo>
                <a:close/>
                <a:moveTo>
                  <a:pt x="71" y="435"/>
                </a:moveTo>
                <a:lnTo>
                  <a:pt x="81" y="435"/>
                </a:lnTo>
                <a:lnTo>
                  <a:pt x="81" y="444"/>
                </a:lnTo>
                <a:lnTo>
                  <a:pt x="71" y="444"/>
                </a:lnTo>
                <a:lnTo>
                  <a:pt x="71" y="435"/>
                </a:lnTo>
                <a:close/>
                <a:moveTo>
                  <a:pt x="81" y="455"/>
                </a:moveTo>
                <a:lnTo>
                  <a:pt x="81" y="465"/>
                </a:lnTo>
                <a:lnTo>
                  <a:pt x="71" y="465"/>
                </a:lnTo>
                <a:lnTo>
                  <a:pt x="71" y="455"/>
                </a:lnTo>
                <a:lnTo>
                  <a:pt x="81" y="455"/>
                </a:lnTo>
                <a:close/>
                <a:moveTo>
                  <a:pt x="51" y="30"/>
                </a:moveTo>
                <a:lnTo>
                  <a:pt x="60" y="30"/>
                </a:lnTo>
                <a:lnTo>
                  <a:pt x="60" y="40"/>
                </a:lnTo>
                <a:lnTo>
                  <a:pt x="51" y="40"/>
                </a:lnTo>
                <a:lnTo>
                  <a:pt x="51" y="30"/>
                </a:lnTo>
                <a:close/>
                <a:moveTo>
                  <a:pt x="51" y="51"/>
                </a:moveTo>
                <a:lnTo>
                  <a:pt x="60" y="51"/>
                </a:lnTo>
                <a:lnTo>
                  <a:pt x="60" y="61"/>
                </a:lnTo>
                <a:lnTo>
                  <a:pt x="51" y="61"/>
                </a:lnTo>
                <a:lnTo>
                  <a:pt x="51" y="51"/>
                </a:lnTo>
                <a:close/>
                <a:moveTo>
                  <a:pt x="51" y="72"/>
                </a:moveTo>
                <a:lnTo>
                  <a:pt x="60" y="72"/>
                </a:lnTo>
                <a:lnTo>
                  <a:pt x="60" y="81"/>
                </a:lnTo>
                <a:lnTo>
                  <a:pt x="51" y="81"/>
                </a:lnTo>
                <a:lnTo>
                  <a:pt x="51" y="72"/>
                </a:lnTo>
                <a:close/>
                <a:moveTo>
                  <a:pt x="51" y="91"/>
                </a:moveTo>
                <a:lnTo>
                  <a:pt x="60" y="91"/>
                </a:lnTo>
                <a:lnTo>
                  <a:pt x="60" y="100"/>
                </a:lnTo>
                <a:lnTo>
                  <a:pt x="51" y="100"/>
                </a:lnTo>
                <a:lnTo>
                  <a:pt x="51" y="91"/>
                </a:lnTo>
                <a:close/>
                <a:moveTo>
                  <a:pt x="51" y="111"/>
                </a:moveTo>
                <a:lnTo>
                  <a:pt x="60" y="111"/>
                </a:lnTo>
                <a:lnTo>
                  <a:pt x="60" y="121"/>
                </a:lnTo>
                <a:lnTo>
                  <a:pt x="51" y="121"/>
                </a:lnTo>
                <a:lnTo>
                  <a:pt x="51" y="111"/>
                </a:lnTo>
                <a:close/>
                <a:moveTo>
                  <a:pt x="51" y="132"/>
                </a:moveTo>
                <a:lnTo>
                  <a:pt x="60" y="132"/>
                </a:lnTo>
                <a:lnTo>
                  <a:pt x="60" y="142"/>
                </a:lnTo>
                <a:lnTo>
                  <a:pt x="51" y="142"/>
                </a:lnTo>
                <a:lnTo>
                  <a:pt x="51" y="132"/>
                </a:lnTo>
                <a:close/>
                <a:moveTo>
                  <a:pt x="51" y="152"/>
                </a:moveTo>
                <a:lnTo>
                  <a:pt x="60" y="152"/>
                </a:lnTo>
                <a:lnTo>
                  <a:pt x="60" y="162"/>
                </a:lnTo>
                <a:lnTo>
                  <a:pt x="51" y="162"/>
                </a:lnTo>
                <a:lnTo>
                  <a:pt x="51" y="152"/>
                </a:lnTo>
                <a:close/>
                <a:moveTo>
                  <a:pt x="51" y="172"/>
                </a:moveTo>
                <a:lnTo>
                  <a:pt x="60" y="172"/>
                </a:lnTo>
                <a:lnTo>
                  <a:pt x="60" y="181"/>
                </a:lnTo>
                <a:lnTo>
                  <a:pt x="51" y="181"/>
                </a:lnTo>
                <a:lnTo>
                  <a:pt x="51" y="172"/>
                </a:lnTo>
                <a:close/>
                <a:moveTo>
                  <a:pt x="51" y="192"/>
                </a:moveTo>
                <a:lnTo>
                  <a:pt x="60" y="192"/>
                </a:lnTo>
                <a:lnTo>
                  <a:pt x="60" y="202"/>
                </a:lnTo>
                <a:lnTo>
                  <a:pt x="51" y="202"/>
                </a:lnTo>
                <a:lnTo>
                  <a:pt x="51" y="192"/>
                </a:lnTo>
                <a:close/>
                <a:moveTo>
                  <a:pt x="51" y="213"/>
                </a:moveTo>
                <a:lnTo>
                  <a:pt x="60" y="213"/>
                </a:lnTo>
                <a:lnTo>
                  <a:pt x="60" y="222"/>
                </a:lnTo>
                <a:lnTo>
                  <a:pt x="51" y="222"/>
                </a:lnTo>
                <a:lnTo>
                  <a:pt x="51" y="213"/>
                </a:lnTo>
                <a:close/>
                <a:moveTo>
                  <a:pt x="51" y="233"/>
                </a:moveTo>
                <a:lnTo>
                  <a:pt x="60" y="233"/>
                </a:lnTo>
                <a:lnTo>
                  <a:pt x="60" y="243"/>
                </a:lnTo>
                <a:lnTo>
                  <a:pt x="51" y="243"/>
                </a:lnTo>
                <a:lnTo>
                  <a:pt x="51" y="233"/>
                </a:lnTo>
                <a:close/>
                <a:moveTo>
                  <a:pt x="51" y="253"/>
                </a:moveTo>
                <a:lnTo>
                  <a:pt x="60" y="253"/>
                </a:lnTo>
                <a:lnTo>
                  <a:pt x="60" y="262"/>
                </a:lnTo>
                <a:lnTo>
                  <a:pt x="51" y="262"/>
                </a:lnTo>
                <a:lnTo>
                  <a:pt x="51" y="253"/>
                </a:lnTo>
                <a:close/>
                <a:moveTo>
                  <a:pt x="51" y="273"/>
                </a:moveTo>
                <a:lnTo>
                  <a:pt x="60" y="273"/>
                </a:lnTo>
                <a:lnTo>
                  <a:pt x="60" y="283"/>
                </a:lnTo>
                <a:lnTo>
                  <a:pt x="51" y="283"/>
                </a:lnTo>
                <a:lnTo>
                  <a:pt x="51" y="273"/>
                </a:lnTo>
                <a:close/>
                <a:moveTo>
                  <a:pt x="51" y="294"/>
                </a:moveTo>
                <a:lnTo>
                  <a:pt x="60" y="294"/>
                </a:lnTo>
                <a:lnTo>
                  <a:pt x="60" y="303"/>
                </a:lnTo>
                <a:lnTo>
                  <a:pt x="51" y="303"/>
                </a:lnTo>
                <a:lnTo>
                  <a:pt x="51" y="294"/>
                </a:lnTo>
                <a:close/>
                <a:moveTo>
                  <a:pt x="51" y="314"/>
                </a:moveTo>
                <a:lnTo>
                  <a:pt x="60" y="314"/>
                </a:lnTo>
                <a:lnTo>
                  <a:pt x="60" y="324"/>
                </a:lnTo>
                <a:lnTo>
                  <a:pt x="51" y="324"/>
                </a:lnTo>
                <a:lnTo>
                  <a:pt x="51" y="314"/>
                </a:lnTo>
                <a:close/>
                <a:moveTo>
                  <a:pt x="51" y="333"/>
                </a:moveTo>
                <a:lnTo>
                  <a:pt x="60" y="333"/>
                </a:lnTo>
                <a:lnTo>
                  <a:pt x="60" y="343"/>
                </a:lnTo>
                <a:lnTo>
                  <a:pt x="51" y="343"/>
                </a:lnTo>
                <a:lnTo>
                  <a:pt x="51" y="333"/>
                </a:lnTo>
                <a:close/>
                <a:moveTo>
                  <a:pt x="51" y="354"/>
                </a:moveTo>
                <a:lnTo>
                  <a:pt x="60" y="354"/>
                </a:lnTo>
                <a:lnTo>
                  <a:pt x="60" y="364"/>
                </a:lnTo>
                <a:lnTo>
                  <a:pt x="51" y="364"/>
                </a:lnTo>
                <a:lnTo>
                  <a:pt x="51" y="354"/>
                </a:lnTo>
                <a:close/>
                <a:moveTo>
                  <a:pt x="51" y="375"/>
                </a:moveTo>
                <a:lnTo>
                  <a:pt x="60" y="375"/>
                </a:lnTo>
                <a:lnTo>
                  <a:pt x="60" y="384"/>
                </a:lnTo>
                <a:lnTo>
                  <a:pt x="51" y="384"/>
                </a:lnTo>
                <a:lnTo>
                  <a:pt x="51" y="375"/>
                </a:lnTo>
                <a:close/>
                <a:moveTo>
                  <a:pt x="51" y="395"/>
                </a:moveTo>
                <a:lnTo>
                  <a:pt x="60" y="395"/>
                </a:lnTo>
                <a:lnTo>
                  <a:pt x="60" y="405"/>
                </a:lnTo>
                <a:lnTo>
                  <a:pt x="51" y="405"/>
                </a:lnTo>
                <a:lnTo>
                  <a:pt x="51" y="395"/>
                </a:lnTo>
                <a:close/>
                <a:moveTo>
                  <a:pt x="51" y="414"/>
                </a:moveTo>
                <a:lnTo>
                  <a:pt x="60" y="414"/>
                </a:lnTo>
                <a:lnTo>
                  <a:pt x="60" y="424"/>
                </a:lnTo>
                <a:lnTo>
                  <a:pt x="51" y="424"/>
                </a:lnTo>
                <a:lnTo>
                  <a:pt x="51" y="414"/>
                </a:lnTo>
                <a:close/>
                <a:moveTo>
                  <a:pt x="51" y="435"/>
                </a:moveTo>
                <a:lnTo>
                  <a:pt x="60" y="435"/>
                </a:lnTo>
                <a:lnTo>
                  <a:pt x="60" y="444"/>
                </a:lnTo>
                <a:lnTo>
                  <a:pt x="51" y="444"/>
                </a:lnTo>
                <a:lnTo>
                  <a:pt x="51" y="435"/>
                </a:lnTo>
                <a:close/>
                <a:moveTo>
                  <a:pt x="60" y="455"/>
                </a:moveTo>
                <a:lnTo>
                  <a:pt x="60" y="465"/>
                </a:lnTo>
                <a:lnTo>
                  <a:pt x="51" y="465"/>
                </a:lnTo>
                <a:lnTo>
                  <a:pt x="51" y="455"/>
                </a:lnTo>
                <a:lnTo>
                  <a:pt x="60" y="455"/>
                </a:lnTo>
                <a:close/>
                <a:moveTo>
                  <a:pt x="31" y="30"/>
                </a:moveTo>
                <a:lnTo>
                  <a:pt x="41" y="30"/>
                </a:lnTo>
                <a:lnTo>
                  <a:pt x="41" y="40"/>
                </a:lnTo>
                <a:lnTo>
                  <a:pt x="31" y="40"/>
                </a:lnTo>
                <a:lnTo>
                  <a:pt x="31" y="30"/>
                </a:lnTo>
                <a:close/>
                <a:moveTo>
                  <a:pt x="31" y="51"/>
                </a:moveTo>
                <a:lnTo>
                  <a:pt x="41" y="51"/>
                </a:lnTo>
                <a:lnTo>
                  <a:pt x="41" y="61"/>
                </a:lnTo>
                <a:lnTo>
                  <a:pt x="31" y="61"/>
                </a:lnTo>
                <a:lnTo>
                  <a:pt x="31" y="51"/>
                </a:lnTo>
                <a:close/>
                <a:moveTo>
                  <a:pt x="31" y="72"/>
                </a:moveTo>
                <a:lnTo>
                  <a:pt x="41" y="72"/>
                </a:lnTo>
                <a:lnTo>
                  <a:pt x="41" y="81"/>
                </a:lnTo>
                <a:lnTo>
                  <a:pt x="31" y="81"/>
                </a:lnTo>
                <a:lnTo>
                  <a:pt x="31" y="72"/>
                </a:lnTo>
                <a:close/>
                <a:moveTo>
                  <a:pt x="31" y="91"/>
                </a:moveTo>
                <a:lnTo>
                  <a:pt x="41" y="91"/>
                </a:lnTo>
                <a:lnTo>
                  <a:pt x="41" y="100"/>
                </a:lnTo>
                <a:lnTo>
                  <a:pt x="31" y="100"/>
                </a:lnTo>
                <a:lnTo>
                  <a:pt x="31" y="91"/>
                </a:lnTo>
                <a:close/>
                <a:moveTo>
                  <a:pt x="31" y="111"/>
                </a:moveTo>
                <a:lnTo>
                  <a:pt x="41" y="111"/>
                </a:lnTo>
                <a:lnTo>
                  <a:pt x="41" y="121"/>
                </a:lnTo>
                <a:lnTo>
                  <a:pt x="31" y="121"/>
                </a:lnTo>
                <a:lnTo>
                  <a:pt x="31" y="111"/>
                </a:lnTo>
                <a:close/>
                <a:moveTo>
                  <a:pt x="31" y="132"/>
                </a:moveTo>
                <a:lnTo>
                  <a:pt x="41" y="132"/>
                </a:lnTo>
                <a:lnTo>
                  <a:pt x="41" y="142"/>
                </a:lnTo>
                <a:lnTo>
                  <a:pt x="31" y="142"/>
                </a:lnTo>
                <a:lnTo>
                  <a:pt x="31" y="132"/>
                </a:lnTo>
                <a:close/>
                <a:moveTo>
                  <a:pt x="31" y="152"/>
                </a:moveTo>
                <a:lnTo>
                  <a:pt x="41" y="152"/>
                </a:lnTo>
                <a:lnTo>
                  <a:pt x="41" y="162"/>
                </a:lnTo>
                <a:lnTo>
                  <a:pt x="31" y="162"/>
                </a:lnTo>
                <a:lnTo>
                  <a:pt x="31" y="152"/>
                </a:lnTo>
                <a:close/>
                <a:moveTo>
                  <a:pt x="31" y="172"/>
                </a:moveTo>
                <a:lnTo>
                  <a:pt x="41" y="172"/>
                </a:lnTo>
                <a:lnTo>
                  <a:pt x="41" y="181"/>
                </a:lnTo>
                <a:lnTo>
                  <a:pt x="31" y="181"/>
                </a:lnTo>
                <a:lnTo>
                  <a:pt x="31" y="172"/>
                </a:lnTo>
                <a:close/>
                <a:moveTo>
                  <a:pt x="31" y="192"/>
                </a:moveTo>
                <a:lnTo>
                  <a:pt x="41" y="192"/>
                </a:lnTo>
                <a:lnTo>
                  <a:pt x="41" y="202"/>
                </a:lnTo>
                <a:lnTo>
                  <a:pt x="31" y="202"/>
                </a:lnTo>
                <a:lnTo>
                  <a:pt x="31" y="192"/>
                </a:lnTo>
                <a:close/>
                <a:moveTo>
                  <a:pt x="31" y="213"/>
                </a:moveTo>
                <a:lnTo>
                  <a:pt x="41" y="213"/>
                </a:lnTo>
                <a:lnTo>
                  <a:pt x="41" y="222"/>
                </a:lnTo>
                <a:lnTo>
                  <a:pt x="31" y="222"/>
                </a:lnTo>
                <a:lnTo>
                  <a:pt x="31" y="213"/>
                </a:lnTo>
                <a:close/>
                <a:moveTo>
                  <a:pt x="31" y="233"/>
                </a:moveTo>
                <a:lnTo>
                  <a:pt x="41" y="233"/>
                </a:lnTo>
                <a:lnTo>
                  <a:pt x="41" y="243"/>
                </a:lnTo>
                <a:lnTo>
                  <a:pt x="31" y="243"/>
                </a:lnTo>
                <a:lnTo>
                  <a:pt x="31" y="233"/>
                </a:lnTo>
                <a:close/>
                <a:moveTo>
                  <a:pt x="31" y="253"/>
                </a:moveTo>
                <a:lnTo>
                  <a:pt x="41" y="253"/>
                </a:lnTo>
                <a:lnTo>
                  <a:pt x="41" y="262"/>
                </a:lnTo>
                <a:lnTo>
                  <a:pt x="31" y="262"/>
                </a:lnTo>
                <a:lnTo>
                  <a:pt x="31" y="253"/>
                </a:lnTo>
                <a:close/>
                <a:moveTo>
                  <a:pt x="31" y="273"/>
                </a:moveTo>
                <a:lnTo>
                  <a:pt x="41" y="273"/>
                </a:lnTo>
                <a:lnTo>
                  <a:pt x="41" y="283"/>
                </a:lnTo>
                <a:lnTo>
                  <a:pt x="31" y="283"/>
                </a:lnTo>
                <a:lnTo>
                  <a:pt x="31" y="273"/>
                </a:lnTo>
                <a:close/>
                <a:moveTo>
                  <a:pt x="31" y="294"/>
                </a:moveTo>
                <a:lnTo>
                  <a:pt x="41" y="294"/>
                </a:lnTo>
                <a:lnTo>
                  <a:pt x="41" y="303"/>
                </a:lnTo>
                <a:lnTo>
                  <a:pt x="31" y="303"/>
                </a:lnTo>
                <a:lnTo>
                  <a:pt x="31" y="294"/>
                </a:lnTo>
                <a:close/>
                <a:moveTo>
                  <a:pt x="31" y="314"/>
                </a:moveTo>
                <a:lnTo>
                  <a:pt x="41" y="314"/>
                </a:lnTo>
                <a:lnTo>
                  <a:pt x="41" y="324"/>
                </a:lnTo>
                <a:lnTo>
                  <a:pt x="31" y="324"/>
                </a:lnTo>
                <a:lnTo>
                  <a:pt x="31" y="314"/>
                </a:lnTo>
                <a:close/>
                <a:moveTo>
                  <a:pt x="31" y="333"/>
                </a:moveTo>
                <a:lnTo>
                  <a:pt x="41" y="333"/>
                </a:lnTo>
                <a:lnTo>
                  <a:pt x="41" y="343"/>
                </a:lnTo>
                <a:lnTo>
                  <a:pt x="31" y="343"/>
                </a:lnTo>
                <a:lnTo>
                  <a:pt x="31" y="333"/>
                </a:lnTo>
                <a:close/>
                <a:moveTo>
                  <a:pt x="31" y="354"/>
                </a:moveTo>
                <a:lnTo>
                  <a:pt x="41" y="354"/>
                </a:lnTo>
                <a:lnTo>
                  <a:pt x="41" y="364"/>
                </a:lnTo>
                <a:lnTo>
                  <a:pt x="31" y="364"/>
                </a:lnTo>
                <a:lnTo>
                  <a:pt x="31" y="354"/>
                </a:lnTo>
                <a:close/>
                <a:moveTo>
                  <a:pt x="31" y="375"/>
                </a:moveTo>
                <a:lnTo>
                  <a:pt x="41" y="375"/>
                </a:lnTo>
                <a:lnTo>
                  <a:pt x="41" y="384"/>
                </a:lnTo>
                <a:lnTo>
                  <a:pt x="31" y="384"/>
                </a:lnTo>
                <a:lnTo>
                  <a:pt x="31" y="375"/>
                </a:lnTo>
                <a:close/>
                <a:moveTo>
                  <a:pt x="31" y="395"/>
                </a:moveTo>
                <a:lnTo>
                  <a:pt x="41" y="395"/>
                </a:lnTo>
                <a:lnTo>
                  <a:pt x="41" y="405"/>
                </a:lnTo>
                <a:lnTo>
                  <a:pt x="31" y="405"/>
                </a:lnTo>
                <a:lnTo>
                  <a:pt x="31" y="395"/>
                </a:lnTo>
                <a:close/>
                <a:moveTo>
                  <a:pt x="31" y="414"/>
                </a:moveTo>
                <a:lnTo>
                  <a:pt x="41" y="414"/>
                </a:lnTo>
                <a:lnTo>
                  <a:pt x="41" y="424"/>
                </a:lnTo>
                <a:lnTo>
                  <a:pt x="31" y="424"/>
                </a:lnTo>
                <a:lnTo>
                  <a:pt x="31" y="414"/>
                </a:lnTo>
                <a:close/>
                <a:moveTo>
                  <a:pt x="31" y="435"/>
                </a:moveTo>
                <a:lnTo>
                  <a:pt x="41" y="435"/>
                </a:lnTo>
                <a:lnTo>
                  <a:pt x="41" y="444"/>
                </a:lnTo>
                <a:lnTo>
                  <a:pt x="31" y="444"/>
                </a:lnTo>
                <a:lnTo>
                  <a:pt x="31" y="435"/>
                </a:lnTo>
                <a:close/>
                <a:moveTo>
                  <a:pt x="31" y="455"/>
                </a:moveTo>
                <a:lnTo>
                  <a:pt x="41" y="455"/>
                </a:lnTo>
                <a:lnTo>
                  <a:pt x="41" y="465"/>
                </a:lnTo>
                <a:lnTo>
                  <a:pt x="31" y="465"/>
                </a:lnTo>
                <a:lnTo>
                  <a:pt x="31" y="455"/>
                </a:lnTo>
                <a:close/>
                <a:moveTo>
                  <a:pt x="31" y="476"/>
                </a:moveTo>
                <a:lnTo>
                  <a:pt x="41" y="476"/>
                </a:lnTo>
                <a:lnTo>
                  <a:pt x="41" y="486"/>
                </a:lnTo>
                <a:lnTo>
                  <a:pt x="31" y="486"/>
                </a:lnTo>
                <a:lnTo>
                  <a:pt x="31" y="476"/>
                </a:lnTo>
                <a:close/>
                <a:moveTo>
                  <a:pt x="31" y="495"/>
                </a:moveTo>
                <a:lnTo>
                  <a:pt x="41" y="495"/>
                </a:lnTo>
                <a:lnTo>
                  <a:pt x="41" y="505"/>
                </a:lnTo>
                <a:lnTo>
                  <a:pt x="31" y="505"/>
                </a:lnTo>
                <a:lnTo>
                  <a:pt x="31" y="495"/>
                </a:lnTo>
                <a:close/>
                <a:moveTo>
                  <a:pt x="31" y="516"/>
                </a:moveTo>
                <a:lnTo>
                  <a:pt x="41" y="516"/>
                </a:lnTo>
                <a:lnTo>
                  <a:pt x="41" y="525"/>
                </a:lnTo>
                <a:lnTo>
                  <a:pt x="31" y="525"/>
                </a:lnTo>
                <a:lnTo>
                  <a:pt x="31" y="516"/>
                </a:lnTo>
                <a:close/>
                <a:moveTo>
                  <a:pt x="31" y="546"/>
                </a:moveTo>
                <a:lnTo>
                  <a:pt x="31" y="536"/>
                </a:lnTo>
                <a:lnTo>
                  <a:pt x="41" y="536"/>
                </a:lnTo>
                <a:lnTo>
                  <a:pt x="41" y="546"/>
                </a:lnTo>
                <a:lnTo>
                  <a:pt x="31" y="546"/>
                </a:lnTo>
                <a:close/>
                <a:moveTo>
                  <a:pt x="51" y="546"/>
                </a:moveTo>
                <a:lnTo>
                  <a:pt x="51" y="536"/>
                </a:lnTo>
                <a:lnTo>
                  <a:pt x="60" y="536"/>
                </a:lnTo>
                <a:lnTo>
                  <a:pt x="60" y="546"/>
                </a:lnTo>
                <a:lnTo>
                  <a:pt x="51" y="546"/>
                </a:lnTo>
                <a:close/>
                <a:moveTo>
                  <a:pt x="71" y="546"/>
                </a:moveTo>
                <a:lnTo>
                  <a:pt x="71" y="536"/>
                </a:lnTo>
                <a:lnTo>
                  <a:pt x="81" y="536"/>
                </a:lnTo>
                <a:lnTo>
                  <a:pt x="81" y="546"/>
                </a:lnTo>
                <a:lnTo>
                  <a:pt x="71" y="546"/>
                </a:lnTo>
                <a:close/>
                <a:moveTo>
                  <a:pt x="92" y="546"/>
                </a:moveTo>
                <a:lnTo>
                  <a:pt x="92" y="536"/>
                </a:lnTo>
                <a:lnTo>
                  <a:pt x="101" y="536"/>
                </a:lnTo>
                <a:lnTo>
                  <a:pt x="101" y="546"/>
                </a:lnTo>
                <a:lnTo>
                  <a:pt x="92" y="546"/>
                </a:lnTo>
                <a:close/>
                <a:moveTo>
                  <a:pt x="112" y="546"/>
                </a:moveTo>
                <a:lnTo>
                  <a:pt x="112" y="536"/>
                </a:lnTo>
                <a:lnTo>
                  <a:pt x="122" y="536"/>
                </a:lnTo>
                <a:lnTo>
                  <a:pt x="122" y="546"/>
                </a:lnTo>
                <a:lnTo>
                  <a:pt x="112" y="546"/>
                </a:lnTo>
                <a:close/>
                <a:moveTo>
                  <a:pt x="132" y="546"/>
                </a:moveTo>
                <a:lnTo>
                  <a:pt x="132" y="536"/>
                </a:lnTo>
                <a:lnTo>
                  <a:pt x="141" y="536"/>
                </a:lnTo>
                <a:lnTo>
                  <a:pt x="141" y="546"/>
                </a:lnTo>
                <a:lnTo>
                  <a:pt x="132" y="546"/>
                </a:lnTo>
                <a:close/>
                <a:moveTo>
                  <a:pt x="152" y="546"/>
                </a:moveTo>
                <a:lnTo>
                  <a:pt x="152" y="536"/>
                </a:lnTo>
                <a:lnTo>
                  <a:pt x="162" y="536"/>
                </a:lnTo>
                <a:lnTo>
                  <a:pt x="162" y="546"/>
                </a:lnTo>
                <a:lnTo>
                  <a:pt x="152" y="546"/>
                </a:lnTo>
                <a:close/>
                <a:moveTo>
                  <a:pt x="173" y="546"/>
                </a:moveTo>
                <a:lnTo>
                  <a:pt x="173" y="536"/>
                </a:lnTo>
                <a:lnTo>
                  <a:pt x="182" y="536"/>
                </a:lnTo>
                <a:lnTo>
                  <a:pt x="182" y="546"/>
                </a:lnTo>
                <a:lnTo>
                  <a:pt x="173" y="546"/>
                </a:lnTo>
                <a:close/>
                <a:moveTo>
                  <a:pt x="193" y="546"/>
                </a:moveTo>
                <a:lnTo>
                  <a:pt x="193" y="536"/>
                </a:lnTo>
                <a:lnTo>
                  <a:pt x="203" y="536"/>
                </a:lnTo>
                <a:lnTo>
                  <a:pt x="203" y="546"/>
                </a:lnTo>
                <a:lnTo>
                  <a:pt x="193" y="546"/>
                </a:lnTo>
                <a:close/>
                <a:moveTo>
                  <a:pt x="213" y="546"/>
                </a:moveTo>
                <a:lnTo>
                  <a:pt x="213" y="536"/>
                </a:lnTo>
                <a:lnTo>
                  <a:pt x="222" y="536"/>
                </a:lnTo>
                <a:lnTo>
                  <a:pt x="222" y="546"/>
                </a:lnTo>
                <a:lnTo>
                  <a:pt x="213" y="546"/>
                </a:lnTo>
                <a:close/>
                <a:moveTo>
                  <a:pt x="233" y="546"/>
                </a:moveTo>
                <a:lnTo>
                  <a:pt x="233" y="536"/>
                </a:lnTo>
                <a:lnTo>
                  <a:pt x="243" y="536"/>
                </a:lnTo>
                <a:lnTo>
                  <a:pt x="243" y="546"/>
                </a:lnTo>
                <a:lnTo>
                  <a:pt x="233" y="546"/>
                </a:lnTo>
                <a:close/>
                <a:moveTo>
                  <a:pt x="254" y="546"/>
                </a:moveTo>
                <a:lnTo>
                  <a:pt x="254" y="536"/>
                </a:lnTo>
                <a:lnTo>
                  <a:pt x="263" y="536"/>
                </a:lnTo>
                <a:lnTo>
                  <a:pt x="263" y="546"/>
                </a:lnTo>
                <a:lnTo>
                  <a:pt x="254" y="546"/>
                </a:lnTo>
                <a:close/>
                <a:moveTo>
                  <a:pt x="274" y="546"/>
                </a:moveTo>
                <a:lnTo>
                  <a:pt x="274" y="536"/>
                </a:lnTo>
                <a:lnTo>
                  <a:pt x="284" y="536"/>
                </a:lnTo>
                <a:lnTo>
                  <a:pt x="284" y="546"/>
                </a:lnTo>
                <a:lnTo>
                  <a:pt x="274" y="546"/>
                </a:lnTo>
                <a:close/>
                <a:moveTo>
                  <a:pt x="293" y="546"/>
                </a:moveTo>
                <a:lnTo>
                  <a:pt x="293" y="536"/>
                </a:lnTo>
                <a:lnTo>
                  <a:pt x="303" y="536"/>
                </a:lnTo>
                <a:lnTo>
                  <a:pt x="303" y="546"/>
                </a:lnTo>
                <a:lnTo>
                  <a:pt x="293" y="546"/>
                </a:lnTo>
                <a:close/>
                <a:moveTo>
                  <a:pt x="314" y="546"/>
                </a:moveTo>
                <a:lnTo>
                  <a:pt x="314" y="536"/>
                </a:lnTo>
                <a:lnTo>
                  <a:pt x="324" y="536"/>
                </a:lnTo>
                <a:lnTo>
                  <a:pt x="324" y="546"/>
                </a:lnTo>
                <a:lnTo>
                  <a:pt x="314" y="546"/>
                </a:lnTo>
                <a:close/>
                <a:moveTo>
                  <a:pt x="335" y="546"/>
                </a:moveTo>
                <a:lnTo>
                  <a:pt x="335" y="536"/>
                </a:lnTo>
                <a:lnTo>
                  <a:pt x="344" y="536"/>
                </a:lnTo>
                <a:lnTo>
                  <a:pt x="344" y="546"/>
                </a:lnTo>
                <a:lnTo>
                  <a:pt x="335" y="546"/>
                </a:lnTo>
                <a:close/>
                <a:moveTo>
                  <a:pt x="355" y="546"/>
                </a:moveTo>
                <a:lnTo>
                  <a:pt x="355" y="536"/>
                </a:lnTo>
                <a:lnTo>
                  <a:pt x="365" y="536"/>
                </a:lnTo>
                <a:lnTo>
                  <a:pt x="365" y="546"/>
                </a:lnTo>
                <a:lnTo>
                  <a:pt x="355" y="546"/>
                </a:lnTo>
                <a:close/>
                <a:moveTo>
                  <a:pt x="374" y="546"/>
                </a:moveTo>
                <a:lnTo>
                  <a:pt x="374" y="536"/>
                </a:lnTo>
                <a:lnTo>
                  <a:pt x="384" y="536"/>
                </a:lnTo>
                <a:lnTo>
                  <a:pt x="384" y="546"/>
                </a:lnTo>
                <a:lnTo>
                  <a:pt x="374" y="546"/>
                </a:lnTo>
                <a:close/>
                <a:moveTo>
                  <a:pt x="395" y="546"/>
                </a:moveTo>
                <a:lnTo>
                  <a:pt x="395" y="536"/>
                </a:lnTo>
                <a:lnTo>
                  <a:pt x="405" y="536"/>
                </a:lnTo>
                <a:lnTo>
                  <a:pt x="405" y="546"/>
                </a:lnTo>
                <a:lnTo>
                  <a:pt x="395" y="546"/>
                </a:lnTo>
                <a:close/>
                <a:moveTo>
                  <a:pt x="416" y="546"/>
                </a:moveTo>
                <a:lnTo>
                  <a:pt x="416" y="536"/>
                </a:lnTo>
                <a:lnTo>
                  <a:pt x="425" y="536"/>
                </a:lnTo>
                <a:lnTo>
                  <a:pt x="425" y="546"/>
                </a:lnTo>
                <a:lnTo>
                  <a:pt x="416" y="546"/>
                </a:lnTo>
                <a:close/>
                <a:moveTo>
                  <a:pt x="436" y="546"/>
                </a:moveTo>
                <a:lnTo>
                  <a:pt x="436" y="536"/>
                </a:lnTo>
                <a:lnTo>
                  <a:pt x="446" y="536"/>
                </a:lnTo>
                <a:lnTo>
                  <a:pt x="446" y="546"/>
                </a:lnTo>
                <a:lnTo>
                  <a:pt x="436" y="546"/>
                </a:lnTo>
                <a:close/>
                <a:moveTo>
                  <a:pt x="455" y="546"/>
                </a:moveTo>
                <a:lnTo>
                  <a:pt x="455" y="536"/>
                </a:lnTo>
                <a:lnTo>
                  <a:pt x="465" y="536"/>
                </a:lnTo>
                <a:lnTo>
                  <a:pt x="465" y="546"/>
                </a:lnTo>
                <a:lnTo>
                  <a:pt x="455" y="546"/>
                </a:lnTo>
                <a:close/>
                <a:moveTo>
                  <a:pt x="476" y="546"/>
                </a:moveTo>
                <a:lnTo>
                  <a:pt x="476" y="536"/>
                </a:lnTo>
                <a:lnTo>
                  <a:pt x="486" y="536"/>
                </a:lnTo>
                <a:lnTo>
                  <a:pt x="486" y="546"/>
                </a:lnTo>
                <a:lnTo>
                  <a:pt x="476" y="546"/>
                </a:lnTo>
                <a:close/>
                <a:moveTo>
                  <a:pt x="496" y="546"/>
                </a:moveTo>
                <a:lnTo>
                  <a:pt x="496" y="536"/>
                </a:lnTo>
                <a:lnTo>
                  <a:pt x="506" y="536"/>
                </a:lnTo>
                <a:lnTo>
                  <a:pt x="506" y="546"/>
                </a:lnTo>
                <a:lnTo>
                  <a:pt x="496" y="546"/>
                </a:lnTo>
                <a:close/>
                <a:moveTo>
                  <a:pt x="517" y="546"/>
                </a:moveTo>
                <a:lnTo>
                  <a:pt x="517" y="536"/>
                </a:lnTo>
                <a:lnTo>
                  <a:pt x="527" y="536"/>
                </a:lnTo>
                <a:lnTo>
                  <a:pt x="527" y="546"/>
                </a:lnTo>
                <a:lnTo>
                  <a:pt x="517" y="546"/>
                </a:lnTo>
                <a:close/>
                <a:moveTo>
                  <a:pt x="546" y="546"/>
                </a:moveTo>
                <a:lnTo>
                  <a:pt x="536" y="546"/>
                </a:lnTo>
                <a:lnTo>
                  <a:pt x="536" y="536"/>
                </a:lnTo>
                <a:lnTo>
                  <a:pt x="546" y="536"/>
                </a:lnTo>
                <a:lnTo>
                  <a:pt x="546" y="546"/>
                </a:lnTo>
                <a:close/>
                <a:moveTo>
                  <a:pt x="546" y="525"/>
                </a:moveTo>
                <a:lnTo>
                  <a:pt x="536" y="525"/>
                </a:lnTo>
                <a:lnTo>
                  <a:pt x="536" y="516"/>
                </a:lnTo>
                <a:lnTo>
                  <a:pt x="546" y="516"/>
                </a:lnTo>
                <a:lnTo>
                  <a:pt x="546" y="525"/>
                </a:lnTo>
                <a:close/>
                <a:moveTo>
                  <a:pt x="546" y="505"/>
                </a:moveTo>
                <a:lnTo>
                  <a:pt x="536" y="505"/>
                </a:lnTo>
                <a:lnTo>
                  <a:pt x="536" y="495"/>
                </a:lnTo>
                <a:lnTo>
                  <a:pt x="546" y="495"/>
                </a:lnTo>
                <a:lnTo>
                  <a:pt x="546" y="505"/>
                </a:lnTo>
                <a:close/>
                <a:moveTo>
                  <a:pt x="546" y="486"/>
                </a:moveTo>
                <a:lnTo>
                  <a:pt x="536" y="486"/>
                </a:lnTo>
                <a:lnTo>
                  <a:pt x="536" y="476"/>
                </a:lnTo>
                <a:lnTo>
                  <a:pt x="546" y="476"/>
                </a:lnTo>
                <a:lnTo>
                  <a:pt x="546" y="486"/>
                </a:lnTo>
                <a:close/>
                <a:moveTo>
                  <a:pt x="536" y="465"/>
                </a:moveTo>
                <a:lnTo>
                  <a:pt x="536" y="455"/>
                </a:lnTo>
                <a:lnTo>
                  <a:pt x="546" y="455"/>
                </a:lnTo>
                <a:lnTo>
                  <a:pt x="546" y="465"/>
                </a:lnTo>
                <a:lnTo>
                  <a:pt x="536" y="46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6" name="î$liḍe"/>
          <p:cNvSpPr/>
          <p:nvPr/>
        </p:nvSpPr>
        <p:spPr bwMode="auto">
          <a:xfrm>
            <a:off x="2591919" y="4035409"/>
            <a:ext cx="681712" cy="39306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7" name="ïśļïḓê"/>
          <p:cNvSpPr/>
          <p:nvPr/>
        </p:nvSpPr>
        <p:spPr bwMode="auto">
          <a:xfrm>
            <a:off x="2505227" y="4358533"/>
            <a:ext cx="856080" cy="6994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8" name="íṥľíďe"/>
          <p:cNvSpPr/>
          <p:nvPr/>
        </p:nvSpPr>
        <p:spPr bwMode="auto">
          <a:xfrm>
            <a:off x="1762437" y="2522244"/>
            <a:ext cx="2341661" cy="1565377"/>
          </a:xfrm>
          <a:custGeom>
            <a:avLst/>
            <a:gdLst>
              <a:gd name="T0" fmla="*/ 1733 w 1733"/>
              <a:gd name="T1" fmla="*/ 1109 h 1160"/>
              <a:gd name="T2" fmla="*/ 1681 w 1733"/>
              <a:gd name="T3" fmla="*/ 1160 h 1160"/>
              <a:gd name="T4" fmla="*/ 51 w 1733"/>
              <a:gd name="T5" fmla="*/ 1160 h 1160"/>
              <a:gd name="T6" fmla="*/ 0 w 1733"/>
              <a:gd name="T7" fmla="*/ 1109 h 1160"/>
              <a:gd name="T8" fmla="*/ 0 w 1733"/>
              <a:gd name="T9" fmla="*/ 51 h 1160"/>
              <a:gd name="T10" fmla="*/ 51 w 1733"/>
              <a:gd name="T11" fmla="*/ 0 h 1160"/>
              <a:gd name="T12" fmla="*/ 1681 w 1733"/>
              <a:gd name="T13" fmla="*/ 0 h 1160"/>
              <a:gd name="T14" fmla="*/ 1733 w 1733"/>
              <a:gd name="T15" fmla="*/ 51 h 1160"/>
              <a:gd name="T16" fmla="*/ 1733 w 1733"/>
              <a:gd name="T17" fmla="*/ 1109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3" h="1160">
                <a:moveTo>
                  <a:pt x="1733" y="1109"/>
                </a:moveTo>
                <a:cubicBezTo>
                  <a:pt x="1733" y="1137"/>
                  <a:pt x="1710" y="1160"/>
                  <a:pt x="1681" y="1160"/>
                </a:cubicBezTo>
                <a:cubicBezTo>
                  <a:pt x="51" y="1160"/>
                  <a:pt x="51" y="1160"/>
                  <a:pt x="51" y="1160"/>
                </a:cubicBezTo>
                <a:cubicBezTo>
                  <a:pt x="23" y="1160"/>
                  <a:pt x="0" y="1137"/>
                  <a:pt x="0" y="1109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1681" y="0"/>
                  <a:pt x="1681" y="0"/>
                  <a:pt x="1681" y="0"/>
                </a:cubicBezTo>
                <a:cubicBezTo>
                  <a:pt x="1710" y="0"/>
                  <a:pt x="1733" y="23"/>
                  <a:pt x="1733" y="51"/>
                </a:cubicBezTo>
                <a:cubicBezTo>
                  <a:pt x="1733" y="1109"/>
                  <a:pt x="1733" y="1109"/>
                  <a:pt x="1733" y="1109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9" name="iśļiďé"/>
          <p:cNvSpPr/>
          <p:nvPr/>
        </p:nvSpPr>
        <p:spPr bwMode="auto">
          <a:xfrm>
            <a:off x="1762437" y="2522244"/>
            <a:ext cx="2341661" cy="1484596"/>
          </a:xfrm>
          <a:custGeom>
            <a:avLst/>
            <a:gdLst>
              <a:gd name="T0" fmla="*/ 1733 w 1733"/>
              <a:gd name="T1" fmla="*/ 1100 h 1100"/>
              <a:gd name="T2" fmla="*/ 1733 w 1733"/>
              <a:gd name="T3" fmla="*/ 51 h 1100"/>
              <a:gd name="T4" fmla="*/ 1681 w 1733"/>
              <a:gd name="T5" fmla="*/ 0 h 1100"/>
              <a:gd name="T6" fmla="*/ 51 w 1733"/>
              <a:gd name="T7" fmla="*/ 0 h 1100"/>
              <a:gd name="T8" fmla="*/ 0 w 1733"/>
              <a:gd name="T9" fmla="*/ 51 h 1100"/>
              <a:gd name="T10" fmla="*/ 0 w 1733"/>
              <a:gd name="T11" fmla="*/ 1100 h 1100"/>
              <a:gd name="T12" fmla="*/ 1733 w 1733"/>
              <a:gd name="T13" fmla="*/ 110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3" h="1100">
                <a:moveTo>
                  <a:pt x="1733" y="1100"/>
                </a:moveTo>
                <a:cubicBezTo>
                  <a:pt x="1733" y="51"/>
                  <a:pt x="1733" y="51"/>
                  <a:pt x="1733" y="51"/>
                </a:cubicBezTo>
                <a:cubicBezTo>
                  <a:pt x="1733" y="23"/>
                  <a:pt x="1710" y="0"/>
                  <a:pt x="168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23" y="0"/>
                  <a:pt x="0" y="23"/>
                  <a:pt x="0" y="51"/>
                </a:cubicBezTo>
                <a:cubicBezTo>
                  <a:pt x="0" y="1100"/>
                  <a:pt x="0" y="1100"/>
                  <a:pt x="0" y="1100"/>
                </a:cubicBezTo>
                <a:cubicBezTo>
                  <a:pt x="1733" y="1100"/>
                  <a:pt x="1733" y="1100"/>
                  <a:pt x="1733" y="1100"/>
                </a:cubicBez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0" name="ïṥļiḍê"/>
          <p:cNvSpPr/>
          <p:nvPr/>
        </p:nvSpPr>
        <p:spPr bwMode="auto">
          <a:xfrm>
            <a:off x="1860951" y="2620758"/>
            <a:ext cx="2143649" cy="1326975"/>
          </a:xfrm>
          <a:custGeom>
            <a:avLst/>
            <a:gdLst>
              <a:gd name="T0" fmla="*/ 0 w 2176"/>
              <a:gd name="T1" fmla="*/ 0 h 1347"/>
              <a:gd name="T2" fmla="*/ 0 w 2176"/>
              <a:gd name="T3" fmla="*/ 112 h 1347"/>
              <a:gd name="T4" fmla="*/ 0 w 2176"/>
              <a:gd name="T5" fmla="*/ 1347 h 1347"/>
              <a:gd name="T6" fmla="*/ 226 w 2176"/>
              <a:gd name="T7" fmla="*/ 1347 h 1347"/>
              <a:gd name="T8" fmla="*/ 1951 w 2176"/>
              <a:gd name="T9" fmla="*/ 1347 h 1347"/>
              <a:gd name="T10" fmla="*/ 2176 w 2176"/>
              <a:gd name="T11" fmla="*/ 1347 h 1347"/>
              <a:gd name="T12" fmla="*/ 2176 w 2176"/>
              <a:gd name="T13" fmla="*/ 112 h 1347"/>
              <a:gd name="T14" fmla="*/ 2176 w 2176"/>
              <a:gd name="T15" fmla="*/ 0 h 1347"/>
              <a:gd name="T16" fmla="*/ 0 w 2176"/>
              <a:gd name="T17" fmla="*/ 0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6" h="1347">
                <a:moveTo>
                  <a:pt x="0" y="0"/>
                </a:moveTo>
                <a:lnTo>
                  <a:pt x="0" y="112"/>
                </a:lnTo>
                <a:lnTo>
                  <a:pt x="0" y="1347"/>
                </a:lnTo>
                <a:lnTo>
                  <a:pt x="226" y="1347"/>
                </a:lnTo>
                <a:lnTo>
                  <a:pt x="1951" y="1347"/>
                </a:lnTo>
                <a:lnTo>
                  <a:pt x="2176" y="1347"/>
                </a:lnTo>
                <a:lnTo>
                  <a:pt x="2176" y="112"/>
                </a:lnTo>
                <a:lnTo>
                  <a:pt x="2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1" name="ïşļide"/>
          <p:cNvSpPr/>
          <p:nvPr/>
        </p:nvSpPr>
        <p:spPr bwMode="auto">
          <a:xfrm>
            <a:off x="1860951" y="2620758"/>
            <a:ext cx="2143649" cy="1326975"/>
          </a:xfrm>
          <a:custGeom>
            <a:avLst/>
            <a:gdLst>
              <a:gd name="T0" fmla="*/ 0 w 2176"/>
              <a:gd name="T1" fmla="*/ 0 h 1347"/>
              <a:gd name="T2" fmla="*/ 0 w 2176"/>
              <a:gd name="T3" fmla="*/ 112 h 1347"/>
              <a:gd name="T4" fmla="*/ 0 w 2176"/>
              <a:gd name="T5" fmla="*/ 1347 h 1347"/>
              <a:gd name="T6" fmla="*/ 226 w 2176"/>
              <a:gd name="T7" fmla="*/ 1347 h 1347"/>
              <a:gd name="T8" fmla="*/ 1951 w 2176"/>
              <a:gd name="T9" fmla="*/ 1347 h 1347"/>
              <a:gd name="T10" fmla="*/ 2176 w 2176"/>
              <a:gd name="T11" fmla="*/ 1347 h 1347"/>
              <a:gd name="T12" fmla="*/ 2176 w 2176"/>
              <a:gd name="T13" fmla="*/ 112 h 1347"/>
              <a:gd name="T14" fmla="*/ 2176 w 2176"/>
              <a:gd name="T15" fmla="*/ 0 h 1347"/>
              <a:gd name="T16" fmla="*/ 0 w 2176"/>
              <a:gd name="T17" fmla="*/ 0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6" h="1347">
                <a:moveTo>
                  <a:pt x="0" y="0"/>
                </a:moveTo>
                <a:lnTo>
                  <a:pt x="0" y="112"/>
                </a:lnTo>
                <a:lnTo>
                  <a:pt x="0" y="1347"/>
                </a:lnTo>
                <a:lnTo>
                  <a:pt x="226" y="1347"/>
                </a:lnTo>
                <a:lnTo>
                  <a:pt x="1951" y="1347"/>
                </a:lnTo>
                <a:lnTo>
                  <a:pt x="2176" y="1347"/>
                </a:lnTo>
                <a:lnTo>
                  <a:pt x="2176" y="112"/>
                </a:lnTo>
                <a:lnTo>
                  <a:pt x="217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2" name="íṡľíḍé"/>
          <p:cNvSpPr/>
          <p:nvPr/>
        </p:nvSpPr>
        <p:spPr bwMode="auto">
          <a:xfrm>
            <a:off x="4015436" y="4061023"/>
            <a:ext cx="12807" cy="26599"/>
          </a:xfrm>
          <a:prstGeom prst="rect">
            <a:avLst/>
          </a:pr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3" name="íšľiďè"/>
          <p:cNvSpPr/>
          <p:nvPr/>
        </p:nvSpPr>
        <p:spPr bwMode="auto">
          <a:xfrm>
            <a:off x="3991793" y="4061023"/>
            <a:ext cx="12807" cy="26599"/>
          </a:xfrm>
          <a:prstGeom prst="rect">
            <a:avLst/>
          </a:prstGeom>
          <a:solidFill>
            <a:srgbClr val="8BC5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4" name="ïṩḻïḑè"/>
          <p:cNvSpPr/>
          <p:nvPr/>
        </p:nvSpPr>
        <p:spPr bwMode="auto">
          <a:xfrm>
            <a:off x="3968150" y="4061023"/>
            <a:ext cx="11822" cy="26599"/>
          </a:xfrm>
          <a:prstGeom prst="rect">
            <a:avLst/>
          </a:prstGeom>
          <a:solidFill>
            <a:srgbClr val="FBE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5" name="îṡlîḋê"/>
          <p:cNvSpPr/>
          <p:nvPr/>
        </p:nvSpPr>
        <p:spPr bwMode="auto">
          <a:xfrm>
            <a:off x="3943521" y="4061023"/>
            <a:ext cx="11822" cy="2659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6" name="îṥḻîďé"/>
          <p:cNvSpPr/>
          <p:nvPr/>
        </p:nvSpPr>
        <p:spPr bwMode="auto">
          <a:xfrm>
            <a:off x="1973256" y="2763602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7" name="íṡľiďé"/>
          <p:cNvSpPr/>
          <p:nvPr/>
        </p:nvSpPr>
        <p:spPr bwMode="auto">
          <a:xfrm>
            <a:off x="1973256" y="2763602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8" name="ïŝḻïḓe"/>
          <p:cNvSpPr/>
          <p:nvPr/>
        </p:nvSpPr>
        <p:spPr bwMode="auto">
          <a:xfrm>
            <a:off x="1973256" y="2937971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9" name="iṣļíḋê"/>
          <p:cNvSpPr/>
          <p:nvPr/>
        </p:nvSpPr>
        <p:spPr bwMode="auto">
          <a:xfrm>
            <a:off x="1973256" y="2937971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0" name="ïşľíḑê"/>
          <p:cNvSpPr/>
          <p:nvPr/>
        </p:nvSpPr>
        <p:spPr bwMode="auto">
          <a:xfrm>
            <a:off x="1973256" y="3113324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1" name="iṧ1íďê"/>
          <p:cNvSpPr/>
          <p:nvPr/>
        </p:nvSpPr>
        <p:spPr bwMode="auto">
          <a:xfrm>
            <a:off x="1973256" y="3113324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2" name="îṧḻîďè"/>
          <p:cNvSpPr/>
          <p:nvPr/>
        </p:nvSpPr>
        <p:spPr bwMode="auto">
          <a:xfrm>
            <a:off x="1973256" y="3288678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3" name="ïŝļídê"/>
          <p:cNvSpPr/>
          <p:nvPr/>
        </p:nvSpPr>
        <p:spPr bwMode="auto">
          <a:xfrm>
            <a:off x="1973256" y="3288678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4" name="íṥļiḍé"/>
          <p:cNvSpPr/>
          <p:nvPr/>
        </p:nvSpPr>
        <p:spPr bwMode="auto">
          <a:xfrm>
            <a:off x="1973256" y="3463047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5" name="í$liḓê"/>
          <p:cNvSpPr/>
          <p:nvPr/>
        </p:nvSpPr>
        <p:spPr bwMode="auto">
          <a:xfrm>
            <a:off x="1973256" y="3463047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6" name="íSḻîde"/>
          <p:cNvSpPr/>
          <p:nvPr/>
        </p:nvSpPr>
        <p:spPr bwMode="auto">
          <a:xfrm>
            <a:off x="1973256" y="3638401"/>
            <a:ext cx="1909187" cy="3941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7" name="íṩḻiḍe"/>
          <p:cNvSpPr/>
          <p:nvPr/>
        </p:nvSpPr>
        <p:spPr bwMode="auto">
          <a:xfrm>
            <a:off x="1973256" y="3638401"/>
            <a:ext cx="1909187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8" name="iṩḷiḍé"/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66 w 2017"/>
              <a:gd name="T1" fmla="*/ 1054 h 1125"/>
              <a:gd name="T2" fmla="*/ 40 w 2017"/>
              <a:gd name="T3" fmla="*/ 0 h 1125"/>
              <a:gd name="T4" fmla="*/ 0 w 2017"/>
              <a:gd name="T5" fmla="*/ 27 h 1125"/>
              <a:gd name="T6" fmla="*/ 40 w 2017"/>
              <a:gd name="T7" fmla="*/ 45 h 1125"/>
              <a:gd name="T8" fmla="*/ 0 w 2017"/>
              <a:gd name="T9" fmla="*/ 204 h 1125"/>
              <a:gd name="T10" fmla="*/ 40 w 2017"/>
              <a:gd name="T11" fmla="*/ 223 h 1125"/>
              <a:gd name="T12" fmla="*/ 0 w 2017"/>
              <a:gd name="T13" fmla="*/ 382 h 1125"/>
              <a:gd name="T14" fmla="*/ 40 w 2017"/>
              <a:gd name="T15" fmla="*/ 400 h 1125"/>
              <a:gd name="T16" fmla="*/ 0 w 2017"/>
              <a:gd name="T17" fmla="*/ 559 h 1125"/>
              <a:gd name="T18" fmla="*/ 40 w 2017"/>
              <a:gd name="T19" fmla="*/ 578 h 1125"/>
              <a:gd name="T20" fmla="*/ 0 w 2017"/>
              <a:gd name="T21" fmla="*/ 737 h 1125"/>
              <a:gd name="T22" fmla="*/ 40 w 2017"/>
              <a:gd name="T23" fmla="*/ 755 h 1125"/>
              <a:gd name="T24" fmla="*/ 0 w 2017"/>
              <a:gd name="T25" fmla="*/ 915 h 1125"/>
              <a:gd name="T26" fmla="*/ 40 w 2017"/>
              <a:gd name="T27" fmla="*/ 933 h 1125"/>
              <a:gd name="T28" fmla="*/ 40 w 2017"/>
              <a:gd name="T29" fmla="*/ 1080 h 1125"/>
              <a:gd name="T30" fmla="*/ 192 w 2017"/>
              <a:gd name="T31" fmla="*/ 1080 h 1125"/>
              <a:gd name="T32" fmla="*/ 210 w 2017"/>
              <a:gd name="T33" fmla="*/ 1125 h 1125"/>
              <a:gd name="T34" fmla="*/ 369 w 2017"/>
              <a:gd name="T35" fmla="*/ 1080 h 1125"/>
              <a:gd name="T36" fmla="*/ 387 w 2017"/>
              <a:gd name="T37" fmla="*/ 1125 h 1125"/>
              <a:gd name="T38" fmla="*/ 547 w 2017"/>
              <a:gd name="T39" fmla="*/ 1080 h 1125"/>
              <a:gd name="T40" fmla="*/ 565 w 2017"/>
              <a:gd name="T41" fmla="*/ 1125 h 1125"/>
              <a:gd name="T42" fmla="*/ 724 w 2017"/>
              <a:gd name="T43" fmla="*/ 1080 h 1125"/>
              <a:gd name="T44" fmla="*/ 744 w 2017"/>
              <a:gd name="T45" fmla="*/ 1125 h 1125"/>
              <a:gd name="T46" fmla="*/ 903 w 2017"/>
              <a:gd name="T47" fmla="*/ 1080 h 1125"/>
              <a:gd name="T48" fmla="*/ 921 w 2017"/>
              <a:gd name="T49" fmla="*/ 1125 h 1125"/>
              <a:gd name="T50" fmla="*/ 1081 w 2017"/>
              <a:gd name="T51" fmla="*/ 1080 h 1125"/>
              <a:gd name="T52" fmla="*/ 1099 w 2017"/>
              <a:gd name="T53" fmla="*/ 1125 h 1125"/>
              <a:gd name="T54" fmla="*/ 1258 w 2017"/>
              <a:gd name="T55" fmla="*/ 1080 h 1125"/>
              <a:gd name="T56" fmla="*/ 1276 w 2017"/>
              <a:gd name="T57" fmla="*/ 1125 h 1125"/>
              <a:gd name="T58" fmla="*/ 1436 w 2017"/>
              <a:gd name="T59" fmla="*/ 1080 h 1125"/>
              <a:gd name="T60" fmla="*/ 1454 w 2017"/>
              <a:gd name="T61" fmla="*/ 1125 h 1125"/>
              <a:gd name="T62" fmla="*/ 1613 w 2017"/>
              <a:gd name="T63" fmla="*/ 1080 h 1125"/>
              <a:gd name="T64" fmla="*/ 1633 w 2017"/>
              <a:gd name="T65" fmla="*/ 1125 h 1125"/>
              <a:gd name="T66" fmla="*/ 1792 w 2017"/>
              <a:gd name="T67" fmla="*/ 1080 h 1125"/>
              <a:gd name="T68" fmla="*/ 1809 w 2017"/>
              <a:gd name="T69" fmla="*/ 1125 h 1125"/>
              <a:gd name="T70" fmla="*/ 1969 w 2017"/>
              <a:gd name="T71" fmla="*/ 1080 h 1125"/>
              <a:gd name="T72" fmla="*/ 1988 w 2017"/>
              <a:gd name="T73" fmla="*/ 1125 h 1125"/>
              <a:gd name="T74" fmla="*/ 2017 w 2017"/>
              <a:gd name="T75" fmla="*/ 108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66" y="1054"/>
                </a:lnTo>
                <a:lnTo>
                  <a:pt x="66" y="0"/>
                </a:ln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9" name="íṩḻíďe"/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66 w 2017"/>
              <a:gd name="T1" fmla="*/ 1054 h 1125"/>
              <a:gd name="T2" fmla="*/ 40 w 2017"/>
              <a:gd name="T3" fmla="*/ 0 h 1125"/>
              <a:gd name="T4" fmla="*/ 0 w 2017"/>
              <a:gd name="T5" fmla="*/ 27 h 1125"/>
              <a:gd name="T6" fmla="*/ 40 w 2017"/>
              <a:gd name="T7" fmla="*/ 45 h 1125"/>
              <a:gd name="T8" fmla="*/ 0 w 2017"/>
              <a:gd name="T9" fmla="*/ 204 h 1125"/>
              <a:gd name="T10" fmla="*/ 40 w 2017"/>
              <a:gd name="T11" fmla="*/ 223 h 1125"/>
              <a:gd name="T12" fmla="*/ 0 w 2017"/>
              <a:gd name="T13" fmla="*/ 382 h 1125"/>
              <a:gd name="T14" fmla="*/ 40 w 2017"/>
              <a:gd name="T15" fmla="*/ 400 h 1125"/>
              <a:gd name="T16" fmla="*/ 0 w 2017"/>
              <a:gd name="T17" fmla="*/ 559 h 1125"/>
              <a:gd name="T18" fmla="*/ 40 w 2017"/>
              <a:gd name="T19" fmla="*/ 578 h 1125"/>
              <a:gd name="T20" fmla="*/ 0 w 2017"/>
              <a:gd name="T21" fmla="*/ 737 h 1125"/>
              <a:gd name="T22" fmla="*/ 40 w 2017"/>
              <a:gd name="T23" fmla="*/ 755 h 1125"/>
              <a:gd name="T24" fmla="*/ 0 w 2017"/>
              <a:gd name="T25" fmla="*/ 915 h 1125"/>
              <a:gd name="T26" fmla="*/ 40 w 2017"/>
              <a:gd name="T27" fmla="*/ 933 h 1125"/>
              <a:gd name="T28" fmla="*/ 40 w 2017"/>
              <a:gd name="T29" fmla="*/ 1080 h 1125"/>
              <a:gd name="T30" fmla="*/ 192 w 2017"/>
              <a:gd name="T31" fmla="*/ 1080 h 1125"/>
              <a:gd name="T32" fmla="*/ 210 w 2017"/>
              <a:gd name="T33" fmla="*/ 1125 h 1125"/>
              <a:gd name="T34" fmla="*/ 369 w 2017"/>
              <a:gd name="T35" fmla="*/ 1080 h 1125"/>
              <a:gd name="T36" fmla="*/ 387 w 2017"/>
              <a:gd name="T37" fmla="*/ 1125 h 1125"/>
              <a:gd name="T38" fmla="*/ 547 w 2017"/>
              <a:gd name="T39" fmla="*/ 1080 h 1125"/>
              <a:gd name="T40" fmla="*/ 565 w 2017"/>
              <a:gd name="T41" fmla="*/ 1125 h 1125"/>
              <a:gd name="T42" fmla="*/ 724 w 2017"/>
              <a:gd name="T43" fmla="*/ 1080 h 1125"/>
              <a:gd name="T44" fmla="*/ 744 w 2017"/>
              <a:gd name="T45" fmla="*/ 1125 h 1125"/>
              <a:gd name="T46" fmla="*/ 903 w 2017"/>
              <a:gd name="T47" fmla="*/ 1080 h 1125"/>
              <a:gd name="T48" fmla="*/ 921 w 2017"/>
              <a:gd name="T49" fmla="*/ 1125 h 1125"/>
              <a:gd name="T50" fmla="*/ 1081 w 2017"/>
              <a:gd name="T51" fmla="*/ 1080 h 1125"/>
              <a:gd name="T52" fmla="*/ 1099 w 2017"/>
              <a:gd name="T53" fmla="*/ 1125 h 1125"/>
              <a:gd name="T54" fmla="*/ 1258 w 2017"/>
              <a:gd name="T55" fmla="*/ 1080 h 1125"/>
              <a:gd name="T56" fmla="*/ 1276 w 2017"/>
              <a:gd name="T57" fmla="*/ 1125 h 1125"/>
              <a:gd name="T58" fmla="*/ 1436 w 2017"/>
              <a:gd name="T59" fmla="*/ 1080 h 1125"/>
              <a:gd name="T60" fmla="*/ 1454 w 2017"/>
              <a:gd name="T61" fmla="*/ 1125 h 1125"/>
              <a:gd name="T62" fmla="*/ 1613 w 2017"/>
              <a:gd name="T63" fmla="*/ 1080 h 1125"/>
              <a:gd name="T64" fmla="*/ 1633 w 2017"/>
              <a:gd name="T65" fmla="*/ 1125 h 1125"/>
              <a:gd name="T66" fmla="*/ 1792 w 2017"/>
              <a:gd name="T67" fmla="*/ 1080 h 1125"/>
              <a:gd name="T68" fmla="*/ 1809 w 2017"/>
              <a:gd name="T69" fmla="*/ 1125 h 1125"/>
              <a:gd name="T70" fmla="*/ 1969 w 2017"/>
              <a:gd name="T71" fmla="*/ 1080 h 1125"/>
              <a:gd name="T72" fmla="*/ 1988 w 2017"/>
              <a:gd name="T73" fmla="*/ 1125 h 1125"/>
              <a:gd name="T74" fmla="*/ 2017 w 2017"/>
              <a:gd name="T75" fmla="*/ 108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66" y="1054"/>
                </a:lnTo>
                <a:lnTo>
                  <a:pt x="66" y="0"/>
                </a:ln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0" name="iṧlídé"/>
          <p:cNvSpPr/>
          <p:nvPr/>
        </p:nvSpPr>
        <p:spPr bwMode="auto">
          <a:xfrm>
            <a:off x="1987048" y="2997079"/>
            <a:ext cx="1410710" cy="771359"/>
          </a:xfrm>
          <a:custGeom>
            <a:avLst/>
            <a:gdLst>
              <a:gd name="T0" fmla="*/ 59 w 1432"/>
              <a:gd name="T1" fmla="*/ 783 h 783"/>
              <a:gd name="T2" fmla="*/ 330 w 1432"/>
              <a:gd name="T3" fmla="*/ 282 h 783"/>
              <a:gd name="T4" fmla="*/ 454 w 1432"/>
              <a:gd name="T5" fmla="*/ 584 h 783"/>
              <a:gd name="T6" fmla="*/ 808 w 1432"/>
              <a:gd name="T7" fmla="*/ 341 h 783"/>
              <a:gd name="T8" fmla="*/ 1072 w 1432"/>
              <a:gd name="T9" fmla="*/ 651 h 783"/>
              <a:gd name="T10" fmla="*/ 1432 w 1432"/>
              <a:gd name="T11" fmla="*/ 34 h 783"/>
              <a:gd name="T12" fmla="*/ 1374 w 1432"/>
              <a:gd name="T13" fmla="*/ 0 h 783"/>
              <a:gd name="T14" fmla="*/ 1061 w 1432"/>
              <a:gd name="T15" fmla="*/ 537 h 783"/>
              <a:gd name="T16" fmla="*/ 819 w 1432"/>
              <a:gd name="T17" fmla="*/ 254 h 783"/>
              <a:gd name="T18" fmla="*/ 484 w 1432"/>
              <a:gd name="T19" fmla="*/ 484 h 783"/>
              <a:gd name="T20" fmla="*/ 340 w 1432"/>
              <a:gd name="T21" fmla="*/ 129 h 783"/>
              <a:gd name="T22" fmla="*/ 0 w 1432"/>
              <a:gd name="T23" fmla="*/ 751 h 783"/>
              <a:gd name="T24" fmla="*/ 59 w 1432"/>
              <a:gd name="T25" fmla="*/ 783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2" h="783">
                <a:moveTo>
                  <a:pt x="59" y="783"/>
                </a:moveTo>
                <a:lnTo>
                  <a:pt x="330" y="282"/>
                </a:lnTo>
                <a:lnTo>
                  <a:pt x="454" y="584"/>
                </a:lnTo>
                <a:lnTo>
                  <a:pt x="808" y="341"/>
                </a:lnTo>
                <a:lnTo>
                  <a:pt x="1072" y="651"/>
                </a:lnTo>
                <a:lnTo>
                  <a:pt x="1432" y="34"/>
                </a:lnTo>
                <a:lnTo>
                  <a:pt x="1374" y="0"/>
                </a:lnTo>
                <a:lnTo>
                  <a:pt x="1061" y="537"/>
                </a:lnTo>
                <a:lnTo>
                  <a:pt x="819" y="254"/>
                </a:lnTo>
                <a:lnTo>
                  <a:pt x="484" y="484"/>
                </a:lnTo>
                <a:lnTo>
                  <a:pt x="340" y="129"/>
                </a:lnTo>
                <a:lnTo>
                  <a:pt x="0" y="751"/>
                </a:lnTo>
                <a:lnTo>
                  <a:pt x="59" y="783"/>
                </a:lnTo>
                <a:close/>
              </a:path>
            </a:pathLst>
          </a:cu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1" name="îṣ1iḍê"/>
          <p:cNvSpPr/>
          <p:nvPr/>
        </p:nvSpPr>
        <p:spPr bwMode="auto">
          <a:xfrm>
            <a:off x="1987048" y="2997079"/>
            <a:ext cx="1410710" cy="771359"/>
          </a:xfrm>
          <a:custGeom>
            <a:avLst/>
            <a:gdLst>
              <a:gd name="T0" fmla="*/ 59 w 1432"/>
              <a:gd name="T1" fmla="*/ 783 h 783"/>
              <a:gd name="T2" fmla="*/ 330 w 1432"/>
              <a:gd name="T3" fmla="*/ 282 h 783"/>
              <a:gd name="T4" fmla="*/ 454 w 1432"/>
              <a:gd name="T5" fmla="*/ 584 h 783"/>
              <a:gd name="T6" fmla="*/ 808 w 1432"/>
              <a:gd name="T7" fmla="*/ 341 h 783"/>
              <a:gd name="T8" fmla="*/ 1072 w 1432"/>
              <a:gd name="T9" fmla="*/ 651 h 783"/>
              <a:gd name="T10" fmla="*/ 1432 w 1432"/>
              <a:gd name="T11" fmla="*/ 34 h 783"/>
              <a:gd name="T12" fmla="*/ 1374 w 1432"/>
              <a:gd name="T13" fmla="*/ 0 h 783"/>
              <a:gd name="T14" fmla="*/ 1061 w 1432"/>
              <a:gd name="T15" fmla="*/ 537 h 783"/>
              <a:gd name="T16" fmla="*/ 819 w 1432"/>
              <a:gd name="T17" fmla="*/ 254 h 783"/>
              <a:gd name="T18" fmla="*/ 484 w 1432"/>
              <a:gd name="T19" fmla="*/ 484 h 783"/>
              <a:gd name="T20" fmla="*/ 340 w 1432"/>
              <a:gd name="T21" fmla="*/ 129 h 783"/>
              <a:gd name="T22" fmla="*/ 0 w 1432"/>
              <a:gd name="T23" fmla="*/ 751 h 783"/>
              <a:gd name="T24" fmla="*/ 59 w 1432"/>
              <a:gd name="T25" fmla="*/ 783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2" h="783">
                <a:moveTo>
                  <a:pt x="59" y="783"/>
                </a:moveTo>
                <a:lnTo>
                  <a:pt x="330" y="282"/>
                </a:lnTo>
                <a:lnTo>
                  <a:pt x="454" y="584"/>
                </a:lnTo>
                <a:lnTo>
                  <a:pt x="808" y="341"/>
                </a:lnTo>
                <a:lnTo>
                  <a:pt x="1072" y="651"/>
                </a:lnTo>
                <a:lnTo>
                  <a:pt x="1432" y="34"/>
                </a:lnTo>
                <a:lnTo>
                  <a:pt x="1374" y="0"/>
                </a:lnTo>
                <a:lnTo>
                  <a:pt x="1061" y="537"/>
                </a:lnTo>
                <a:lnTo>
                  <a:pt x="819" y="254"/>
                </a:lnTo>
                <a:lnTo>
                  <a:pt x="484" y="484"/>
                </a:lnTo>
                <a:lnTo>
                  <a:pt x="340" y="129"/>
                </a:lnTo>
                <a:lnTo>
                  <a:pt x="0" y="751"/>
                </a:lnTo>
                <a:lnTo>
                  <a:pt x="59" y="7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2" name="îśļíďé"/>
          <p:cNvSpPr/>
          <p:nvPr/>
        </p:nvSpPr>
        <p:spPr bwMode="auto">
          <a:xfrm>
            <a:off x="3139653" y="2989198"/>
            <a:ext cx="118216" cy="77826"/>
          </a:xfrm>
          <a:custGeom>
            <a:avLst/>
            <a:gdLst>
              <a:gd name="T0" fmla="*/ 0 w 88"/>
              <a:gd name="T1" fmla="*/ 0 h 58"/>
              <a:gd name="T2" fmla="*/ 0 w 88"/>
              <a:gd name="T3" fmla="*/ 20 h 58"/>
              <a:gd name="T4" fmla="*/ 0 w 88"/>
              <a:gd name="T5" fmla="*/ 58 h 58"/>
              <a:gd name="T6" fmla="*/ 46 w 88"/>
              <a:gd name="T7" fmla="*/ 48 h 58"/>
              <a:gd name="T8" fmla="*/ 40 w 88"/>
              <a:gd name="T9" fmla="*/ 39 h 58"/>
              <a:gd name="T10" fmla="*/ 47 w 88"/>
              <a:gd name="T11" fmla="*/ 48 h 58"/>
              <a:gd name="T12" fmla="*/ 80 w 88"/>
              <a:gd name="T13" fmla="*/ 41 h 58"/>
              <a:gd name="T14" fmla="*/ 88 w 88"/>
              <a:gd name="T15" fmla="*/ 26 h 58"/>
              <a:gd name="T16" fmla="*/ 73 w 88"/>
              <a:gd name="T17" fmla="*/ 8 h 58"/>
              <a:gd name="T18" fmla="*/ 42 w 88"/>
              <a:gd name="T19" fmla="*/ 5 h 58"/>
              <a:gd name="T20" fmla="*/ 42 w 88"/>
              <a:gd name="T21" fmla="*/ 5 h 58"/>
              <a:gd name="T22" fmla="*/ 37 w 88"/>
              <a:gd name="T23" fmla="*/ 16 h 58"/>
              <a:gd name="T24" fmla="*/ 40 w 88"/>
              <a:gd name="T25" fmla="*/ 4 h 58"/>
              <a:gd name="T26" fmla="*/ 0 w 88"/>
              <a:gd name="T2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8" h="58">
                <a:moveTo>
                  <a:pt x="0" y="0"/>
                </a:moveTo>
                <a:cubicBezTo>
                  <a:pt x="0" y="6"/>
                  <a:pt x="0" y="13"/>
                  <a:pt x="0" y="20"/>
                </a:cubicBezTo>
                <a:cubicBezTo>
                  <a:pt x="0" y="33"/>
                  <a:pt x="0" y="47"/>
                  <a:pt x="0" y="58"/>
                </a:cubicBezTo>
                <a:cubicBezTo>
                  <a:pt x="46" y="48"/>
                  <a:pt x="46" y="48"/>
                  <a:pt x="46" y="48"/>
                </a:cubicBezTo>
                <a:cubicBezTo>
                  <a:pt x="42" y="43"/>
                  <a:pt x="40" y="39"/>
                  <a:pt x="40" y="39"/>
                </a:cubicBezTo>
                <a:cubicBezTo>
                  <a:pt x="40" y="39"/>
                  <a:pt x="43" y="43"/>
                  <a:pt x="47" y="48"/>
                </a:cubicBezTo>
                <a:cubicBezTo>
                  <a:pt x="80" y="41"/>
                  <a:pt x="80" y="41"/>
                  <a:pt x="80" y="41"/>
                </a:cubicBezTo>
                <a:cubicBezTo>
                  <a:pt x="88" y="26"/>
                  <a:pt x="88" y="26"/>
                  <a:pt x="88" y="26"/>
                </a:cubicBezTo>
                <a:cubicBezTo>
                  <a:pt x="73" y="8"/>
                  <a:pt x="73" y="8"/>
                  <a:pt x="73" y="8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39" y="12"/>
                  <a:pt x="37" y="16"/>
                  <a:pt x="37" y="16"/>
                </a:cubicBezTo>
                <a:cubicBezTo>
                  <a:pt x="37" y="16"/>
                  <a:pt x="38" y="11"/>
                  <a:pt x="40" y="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3" name="iṩ1îdê"/>
          <p:cNvSpPr/>
          <p:nvPr/>
        </p:nvSpPr>
        <p:spPr bwMode="auto">
          <a:xfrm>
            <a:off x="2541677" y="2620758"/>
            <a:ext cx="708310" cy="322139"/>
          </a:xfrm>
          <a:custGeom>
            <a:avLst/>
            <a:gdLst>
              <a:gd name="T0" fmla="*/ 524 w 524"/>
              <a:gd name="T1" fmla="*/ 238 h 239"/>
              <a:gd name="T2" fmla="*/ 523 w 524"/>
              <a:gd name="T3" fmla="*/ 238 h 239"/>
              <a:gd name="T4" fmla="*/ 524 w 524"/>
              <a:gd name="T5" fmla="*/ 239 h 239"/>
              <a:gd name="T6" fmla="*/ 524 w 524"/>
              <a:gd name="T7" fmla="*/ 238 h 239"/>
              <a:gd name="T8" fmla="*/ 268 w 524"/>
              <a:gd name="T9" fmla="*/ 109 h 239"/>
              <a:gd name="T10" fmla="*/ 239 w 524"/>
              <a:gd name="T11" fmla="*/ 109 h 239"/>
              <a:gd name="T12" fmla="*/ 258 w 524"/>
              <a:gd name="T13" fmla="*/ 118 h 239"/>
              <a:gd name="T14" fmla="*/ 268 w 524"/>
              <a:gd name="T15" fmla="*/ 109 h 239"/>
              <a:gd name="T16" fmla="*/ 477 w 524"/>
              <a:gd name="T17" fmla="*/ 109 h 239"/>
              <a:gd name="T18" fmla="*/ 271 w 524"/>
              <a:gd name="T19" fmla="*/ 109 h 239"/>
              <a:gd name="T20" fmla="*/ 259 w 524"/>
              <a:gd name="T21" fmla="*/ 118 h 239"/>
              <a:gd name="T22" fmla="*/ 375 w 524"/>
              <a:gd name="T23" fmla="*/ 171 h 239"/>
              <a:gd name="T24" fmla="*/ 380 w 524"/>
              <a:gd name="T25" fmla="*/ 141 h 239"/>
              <a:gd name="T26" fmla="*/ 383 w 524"/>
              <a:gd name="T27" fmla="*/ 125 h 239"/>
              <a:gd name="T28" fmla="*/ 382 w 524"/>
              <a:gd name="T29" fmla="*/ 141 h 239"/>
              <a:gd name="T30" fmla="*/ 379 w 524"/>
              <a:gd name="T31" fmla="*/ 173 h 239"/>
              <a:gd name="T32" fmla="*/ 414 w 524"/>
              <a:gd name="T33" fmla="*/ 189 h 239"/>
              <a:gd name="T34" fmla="*/ 419 w 524"/>
              <a:gd name="T35" fmla="*/ 180 h 239"/>
              <a:gd name="T36" fmla="*/ 424 w 524"/>
              <a:gd name="T37" fmla="*/ 171 h 239"/>
              <a:gd name="T38" fmla="*/ 421 w 524"/>
              <a:gd name="T39" fmla="*/ 181 h 239"/>
              <a:gd name="T40" fmla="*/ 417 w 524"/>
              <a:gd name="T41" fmla="*/ 190 h 239"/>
              <a:gd name="T42" fmla="*/ 501 w 524"/>
              <a:gd name="T43" fmla="*/ 228 h 239"/>
              <a:gd name="T44" fmla="*/ 502 w 524"/>
              <a:gd name="T45" fmla="*/ 226 h 239"/>
              <a:gd name="T46" fmla="*/ 508 w 524"/>
              <a:gd name="T47" fmla="*/ 214 h 239"/>
              <a:gd name="T48" fmla="*/ 504 w 524"/>
              <a:gd name="T49" fmla="*/ 226 h 239"/>
              <a:gd name="T50" fmla="*/ 503 w 524"/>
              <a:gd name="T51" fmla="*/ 229 h 239"/>
              <a:gd name="T52" fmla="*/ 516 w 524"/>
              <a:gd name="T53" fmla="*/ 235 h 239"/>
              <a:gd name="T54" fmla="*/ 524 w 524"/>
              <a:gd name="T55" fmla="*/ 235 h 239"/>
              <a:gd name="T56" fmla="*/ 524 w 524"/>
              <a:gd name="T57" fmla="*/ 206 h 239"/>
              <a:gd name="T58" fmla="*/ 512 w 524"/>
              <a:gd name="T59" fmla="*/ 183 h 239"/>
              <a:gd name="T60" fmla="*/ 510 w 524"/>
              <a:gd name="T61" fmla="*/ 200 h 239"/>
              <a:gd name="T62" fmla="*/ 508 w 524"/>
              <a:gd name="T63" fmla="*/ 211 h 239"/>
              <a:gd name="T64" fmla="*/ 508 w 524"/>
              <a:gd name="T65" fmla="*/ 200 h 239"/>
              <a:gd name="T66" fmla="*/ 509 w 524"/>
              <a:gd name="T67" fmla="*/ 176 h 239"/>
              <a:gd name="T68" fmla="*/ 477 w 524"/>
              <a:gd name="T69" fmla="*/ 109 h 239"/>
              <a:gd name="T70" fmla="*/ 425 w 524"/>
              <a:gd name="T71" fmla="*/ 0 h 239"/>
              <a:gd name="T72" fmla="*/ 0 w 524"/>
              <a:gd name="T73" fmla="*/ 0 h 239"/>
              <a:gd name="T74" fmla="*/ 232 w 524"/>
              <a:gd name="T75" fmla="*/ 106 h 239"/>
              <a:gd name="T76" fmla="*/ 271 w 524"/>
              <a:gd name="T77" fmla="*/ 106 h 239"/>
              <a:gd name="T78" fmla="*/ 272 w 524"/>
              <a:gd name="T79" fmla="*/ 105 h 239"/>
              <a:gd name="T80" fmla="*/ 293 w 524"/>
              <a:gd name="T81" fmla="*/ 87 h 239"/>
              <a:gd name="T82" fmla="*/ 316 w 524"/>
              <a:gd name="T83" fmla="*/ 66 h 239"/>
              <a:gd name="T84" fmla="*/ 341 w 524"/>
              <a:gd name="T85" fmla="*/ 46 h 239"/>
              <a:gd name="T86" fmla="*/ 362 w 524"/>
              <a:gd name="T87" fmla="*/ 28 h 239"/>
              <a:gd name="T88" fmla="*/ 383 w 524"/>
              <a:gd name="T89" fmla="*/ 12 h 239"/>
              <a:gd name="T90" fmla="*/ 363 w 524"/>
              <a:gd name="T91" fmla="*/ 30 h 239"/>
              <a:gd name="T92" fmla="*/ 343 w 524"/>
              <a:gd name="T93" fmla="*/ 48 h 239"/>
              <a:gd name="T94" fmla="*/ 319 w 524"/>
              <a:gd name="T95" fmla="*/ 69 h 239"/>
              <a:gd name="T96" fmla="*/ 295 w 524"/>
              <a:gd name="T97" fmla="*/ 89 h 239"/>
              <a:gd name="T98" fmla="*/ 275 w 524"/>
              <a:gd name="T99" fmla="*/ 106 h 239"/>
              <a:gd name="T100" fmla="*/ 475 w 524"/>
              <a:gd name="T101" fmla="*/ 106 h 239"/>
              <a:gd name="T102" fmla="*/ 472 w 524"/>
              <a:gd name="T103" fmla="*/ 98 h 239"/>
              <a:gd name="T104" fmla="*/ 459 w 524"/>
              <a:gd name="T105" fmla="*/ 100 h 239"/>
              <a:gd name="T106" fmla="*/ 450 w 524"/>
              <a:gd name="T107" fmla="*/ 101 h 239"/>
              <a:gd name="T108" fmla="*/ 459 w 524"/>
              <a:gd name="T109" fmla="*/ 98 h 239"/>
              <a:gd name="T110" fmla="*/ 470 w 524"/>
              <a:gd name="T111" fmla="*/ 95 h 239"/>
              <a:gd name="T112" fmla="*/ 425 w 524"/>
              <a:gd name="T11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4" h="239">
                <a:moveTo>
                  <a:pt x="524" y="238"/>
                </a:moveTo>
                <a:cubicBezTo>
                  <a:pt x="523" y="238"/>
                  <a:pt x="523" y="238"/>
                  <a:pt x="523" y="238"/>
                </a:cubicBezTo>
                <a:cubicBezTo>
                  <a:pt x="524" y="239"/>
                  <a:pt x="524" y="239"/>
                  <a:pt x="524" y="239"/>
                </a:cubicBezTo>
                <a:cubicBezTo>
                  <a:pt x="524" y="238"/>
                  <a:pt x="524" y="238"/>
                  <a:pt x="524" y="238"/>
                </a:cubicBezTo>
                <a:moveTo>
                  <a:pt x="268" y="109"/>
                </a:moveTo>
                <a:cubicBezTo>
                  <a:pt x="239" y="109"/>
                  <a:pt x="239" y="109"/>
                  <a:pt x="239" y="109"/>
                </a:cubicBezTo>
                <a:cubicBezTo>
                  <a:pt x="258" y="118"/>
                  <a:pt x="258" y="118"/>
                  <a:pt x="258" y="118"/>
                </a:cubicBezTo>
                <a:cubicBezTo>
                  <a:pt x="261" y="115"/>
                  <a:pt x="264" y="112"/>
                  <a:pt x="268" y="109"/>
                </a:cubicBezTo>
                <a:moveTo>
                  <a:pt x="477" y="109"/>
                </a:moveTo>
                <a:cubicBezTo>
                  <a:pt x="271" y="109"/>
                  <a:pt x="271" y="109"/>
                  <a:pt x="271" y="109"/>
                </a:cubicBezTo>
                <a:cubicBezTo>
                  <a:pt x="266" y="113"/>
                  <a:pt x="262" y="116"/>
                  <a:pt x="259" y="118"/>
                </a:cubicBezTo>
                <a:cubicBezTo>
                  <a:pt x="375" y="171"/>
                  <a:pt x="375" y="171"/>
                  <a:pt x="375" y="171"/>
                </a:cubicBezTo>
                <a:cubicBezTo>
                  <a:pt x="377" y="160"/>
                  <a:pt x="379" y="149"/>
                  <a:pt x="380" y="141"/>
                </a:cubicBezTo>
                <a:cubicBezTo>
                  <a:pt x="382" y="131"/>
                  <a:pt x="383" y="125"/>
                  <a:pt x="383" y="125"/>
                </a:cubicBezTo>
                <a:cubicBezTo>
                  <a:pt x="383" y="125"/>
                  <a:pt x="383" y="132"/>
                  <a:pt x="382" y="141"/>
                </a:cubicBezTo>
                <a:cubicBezTo>
                  <a:pt x="382" y="150"/>
                  <a:pt x="380" y="161"/>
                  <a:pt x="379" y="173"/>
                </a:cubicBezTo>
                <a:cubicBezTo>
                  <a:pt x="414" y="189"/>
                  <a:pt x="414" y="189"/>
                  <a:pt x="414" y="189"/>
                </a:cubicBezTo>
                <a:cubicBezTo>
                  <a:pt x="416" y="186"/>
                  <a:pt x="418" y="182"/>
                  <a:pt x="419" y="180"/>
                </a:cubicBezTo>
                <a:cubicBezTo>
                  <a:pt x="422" y="175"/>
                  <a:pt x="424" y="171"/>
                  <a:pt x="424" y="171"/>
                </a:cubicBezTo>
                <a:cubicBezTo>
                  <a:pt x="424" y="171"/>
                  <a:pt x="423" y="175"/>
                  <a:pt x="421" y="181"/>
                </a:cubicBezTo>
                <a:cubicBezTo>
                  <a:pt x="420" y="184"/>
                  <a:pt x="419" y="187"/>
                  <a:pt x="417" y="190"/>
                </a:cubicBezTo>
                <a:cubicBezTo>
                  <a:pt x="501" y="228"/>
                  <a:pt x="501" y="228"/>
                  <a:pt x="501" y="228"/>
                </a:cubicBezTo>
                <a:cubicBezTo>
                  <a:pt x="501" y="227"/>
                  <a:pt x="502" y="226"/>
                  <a:pt x="502" y="226"/>
                </a:cubicBezTo>
                <a:cubicBezTo>
                  <a:pt x="505" y="219"/>
                  <a:pt x="508" y="214"/>
                  <a:pt x="508" y="214"/>
                </a:cubicBezTo>
                <a:cubicBezTo>
                  <a:pt x="508" y="214"/>
                  <a:pt x="507" y="219"/>
                  <a:pt x="504" y="226"/>
                </a:cubicBezTo>
                <a:cubicBezTo>
                  <a:pt x="504" y="227"/>
                  <a:pt x="504" y="228"/>
                  <a:pt x="503" y="229"/>
                </a:cubicBezTo>
                <a:cubicBezTo>
                  <a:pt x="516" y="235"/>
                  <a:pt x="516" y="235"/>
                  <a:pt x="516" y="235"/>
                </a:cubicBezTo>
                <a:cubicBezTo>
                  <a:pt x="524" y="235"/>
                  <a:pt x="524" y="235"/>
                  <a:pt x="524" y="235"/>
                </a:cubicBezTo>
                <a:cubicBezTo>
                  <a:pt x="524" y="206"/>
                  <a:pt x="524" y="206"/>
                  <a:pt x="524" y="206"/>
                </a:cubicBezTo>
                <a:cubicBezTo>
                  <a:pt x="512" y="183"/>
                  <a:pt x="512" y="183"/>
                  <a:pt x="512" y="183"/>
                </a:cubicBezTo>
                <a:cubicBezTo>
                  <a:pt x="512" y="189"/>
                  <a:pt x="511" y="195"/>
                  <a:pt x="510" y="200"/>
                </a:cubicBezTo>
                <a:cubicBezTo>
                  <a:pt x="509" y="206"/>
                  <a:pt x="508" y="211"/>
                  <a:pt x="508" y="211"/>
                </a:cubicBezTo>
                <a:cubicBezTo>
                  <a:pt x="508" y="211"/>
                  <a:pt x="508" y="206"/>
                  <a:pt x="508" y="200"/>
                </a:cubicBezTo>
                <a:cubicBezTo>
                  <a:pt x="508" y="193"/>
                  <a:pt x="508" y="185"/>
                  <a:pt x="509" y="176"/>
                </a:cubicBezTo>
                <a:cubicBezTo>
                  <a:pt x="477" y="109"/>
                  <a:pt x="477" y="109"/>
                  <a:pt x="477" y="109"/>
                </a:cubicBezTo>
                <a:moveTo>
                  <a:pt x="425" y="0"/>
                </a:moveTo>
                <a:cubicBezTo>
                  <a:pt x="0" y="0"/>
                  <a:pt x="0" y="0"/>
                  <a:pt x="0" y="0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2" y="105"/>
                  <a:pt x="272" y="105"/>
                  <a:pt x="272" y="105"/>
                </a:cubicBezTo>
                <a:cubicBezTo>
                  <a:pt x="278" y="100"/>
                  <a:pt x="285" y="93"/>
                  <a:pt x="293" y="87"/>
                </a:cubicBezTo>
                <a:cubicBezTo>
                  <a:pt x="300" y="80"/>
                  <a:pt x="308" y="73"/>
                  <a:pt x="316" y="66"/>
                </a:cubicBezTo>
                <a:cubicBezTo>
                  <a:pt x="325" y="59"/>
                  <a:pt x="333" y="52"/>
                  <a:pt x="341" y="46"/>
                </a:cubicBezTo>
                <a:cubicBezTo>
                  <a:pt x="348" y="39"/>
                  <a:pt x="356" y="33"/>
                  <a:pt x="362" y="28"/>
                </a:cubicBezTo>
                <a:cubicBezTo>
                  <a:pt x="374" y="18"/>
                  <a:pt x="383" y="12"/>
                  <a:pt x="383" y="12"/>
                </a:cubicBezTo>
                <a:cubicBezTo>
                  <a:pt x="383" y="12"/>
                  <a:pt x="375" y="19"/>
                  <a:pt x="363" y="30"/>
                </a:cubicBezTo>
                <a:cubicBezTo>
                  <a:pt x="357" y="35"/>
                  <a:pt x="350" y="42"/>
                  <a:pt x="343" y="48"/>
                </a:cubicBezTo>
                <a:cubicBezTo>
                  <a:pt x="335" y="55"/>
                  <a:pt x="327" y="62"/>
                  <a:pt x="319" y="69"/>
                </a:cubicBezTo>
                <a:cubicBezTo>
                  <a:pt x="311" y="76"/>
                  <a:pt x="302" y="83"/>
                  <a:pt x="295" y="89"/>
                </a:cubicBezTo>
                <a:cubicBezTo>
                  <a:pt x="288" y="95"/>
                  <a:pt x="281" y="101"/>
                  <a:pt x="275" y="106"/>
                </a:cubicBezTo>
                <a:cubicBezTo>
                  <a:pt x="475" y="106"/>
                  <a:pt x="475" y="106"/>
                  <a:pt x="475" y="106"/>
                </a:cubicBezTo>
                <a:cubicBezTo>
                  <a:pt x="472" y="98"/>
                  <a:pt x="472" y="98"/>
                  <a:pt x="472" y="98"/>
                </a:cubicBezTo>
                <a:cubicBezTo>
                  <a:pt x="467" y="99"/>
                  <a:pt x="463" y="100"/>
                  <a:pt x="459" y="100"/>
                </a:cubicBezTo>
                <a:cubicBezTo>
                  <a:pt x="453" y="101"/>
                  <a:pt x="450" y="101"/>
                  <a:pt x="450" y="101"/>
                </a:cubicBezTo>
                <a:cubicBezTo>
                  <a:pt x="450" y="101"/>
                  <a:pt x="453" y="99"/>
                  <a:pt x="459" y="98"/>
                </a:cubicBezTo>
                <a:cubicBezTo>
                  <a:pt x="462" y="97"/>
                  <a:pt x="466" y="96"/>
                  <a:pt x="470" y="95"/>
                </a:cubicBezTo>
                <a:cubicBezTo>
                  <a:pt x="425" y="0"/>
                  <a:pt x="425" y="0"/>
                  <a:pt x="42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4" name="ï$ḷîḓè"/>
          <p:cNvSpPr/>
          <p:nvPr/>
        </p:nvSpPr>
        <p:spPr bwMode="auto">
          <a:xfrm>
            <a:off x="2855935" y="2763602"/>
            <a:ext cx="331005" cy="3941"/>
          </a:xfrm>
          <a:custGeom>
            <a:avLst/>
            <a:gdLst>
              <a:gd name="T0" fmla="*/ 39 w 245"/>
              <a:gd name="T1" fmla="*/ 0 h 3"/>
              <a:gd name="T2" fmla="*/ 0 w 245"/>
              <a:gd name="T3" fmla="*/ 0 h 3"/>
              <a:gd name="T4" fmla="*/ 7 w 245"/>
              <a:gd name="T5" fmla="*/ 3 h 3"/>
              <a:gd name="T6" fmla="*/ 36 w 245"/>
              <a:gd name="T7" fmla="*/ 3 h 3"/>
              <a:gd name="T8" fmla="*/ 39 w 245"/>
              <a:gd name="T9" fmla="*/ 0 h 3"/>
              <a:gd name="T10" fmla="*/ 243 w 245"/>
              <a:gd name="T11" fmla="*/ 0 h 3"/>
              <a:gd name="T12" fmla="*/ 43 w 245"/>
              <a:gd name="T13" fmla="*/ 0 h 3"/>
              <a:gd name="T14" fmla="*/ 41 w 245"/>
              <a:gd name="T15" fmla="*/ 1 h 3"/>
              <a:gd name="T16" fmla="*/ 39 w 245"/>
              <a:gd name="T17" fmla="*/ 3 h 3"/>
              <a:gd name="T18" fmla="*/ 245 w 245"/>
              <a:gd name="T19" fmla="*/ 3 h 3"/>
              <a:gd name="T20" fmla="*/ 243 w 245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5" h="3">
                <a:moveTo>
                  <a:pt x="39" y="0"/>
                </a:moveTo>
                <a:cubicBezTo>
                  <a:pt x="0" y="0"/>
                  <a:pt x="0" y="0"/>
                  <a:pt x="0" y="0"/>
                </a:cubicBezTo>
                <a:cubicBezTo>
                  <a:pt x="7" y="3"/>
                  <a:pt x="7" y="3"/>
                  <a:pt x="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2"/>
                  <a:pt x="38" y="1"/>
                  <a:pt x="39" y="0"/>
                </a:cubicBezTo>
                <a:moveTo>
                  <a:pt x="243" y="0"/>
                </a:moveTo>
                <a:cubicBezTo>
                  <a:pt x="43" y="0"/>
                  <a:pt x="43" y="0"/>
                  <a:pt x="43" y="0"/>
                </a:cubicBezTo>
                <a:cubicBezTo>
                  <a:pt x="42" y="0"/>
                  <a:pt x="42" y="0"/>
                  <a:pt x="41" y="1"/>
                </a:cubicBezTo>
                <a:cubicBezTo>
                  <a:pt x="41" y="1"/>
                  <a:pt x="40" y="2"/>
                  <a:pt x="39" y="3"/>
                </a:cubicBezTo>
                <a:cubicBezTo>
                  <a:pt x="245" y="3"/>
                  <a:pt x="245" y="3"/>
                  <a:pt x="245" y="3"/>
                </a:cubicBezTo>
                <a:cubicBezTo>
                  <a:pt x="243" y="0"/>
                  <a:pt x="243" y="0"/>
                  <a:pt x="243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5" name="išlïḍè"/>
          <p:cNvSpPr/>
          <p:nvPr/>
        </p:nvSpPr>
        <p:spPr bwMode="auto">
          <a:xfrm>
            <a:off x="3239151" y="2937971"/>
            <a:ext cx="10836" cy="3941"/>
          </a:xfrm>
          <a:custGeom>
            <a:avLst/>
            <a:gdLst>
              <a:gd name="T0" fmla="*/ 11 w 11"/>
              <a:gd name="T1" fmla="*/ 0 h 4"/>
              <a:gd name="T2" fmla="*/ 0 w 11"/>
              <a:gd name="T3" fmla="*/ 0 h 4"/>
              <a:gd name="T4" fmla="*/ 10 w 11"/>
              <a:gd name="T5" fmla="*/ 4 h 4"/>
              <a:gd name="T6" fmla="*/ 11 w 11"/>
              <a:gd name="T7" fmla="*/ 4 h 4"/>
              <a:gd name="T8" fmla="*/ 11 w 1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4">
                <a:moveTo>
                  <a:pt x="11" y="0"/>
                </a:moveTo>
                <a:lnTo>
                  <a:pt x="0" y="0"/>
                </a:lnTo>
                <a:lnTo>
                  <a:pt x="10" y="4"/>
                </a:lnTo>
                <a:lnTo>
                  <a:pt x="11" y="4"/>
                </a:lnTo>
                <a:lnTo>
                  <a:pt x="1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6" name="ïsliḍé"/>
          <p:cNvSpPr/>
          <p:nvPr/>
        </p:nvSpPr>
        <p:spPr bwMode="auto">
          <a:xfrm>
            <a:off x="3239151" y="2937971"/>
            <a:ext cx="10836" cy="3941"/>
          </a:xfrm>
          <a:custGeom>
            <a:avLst/>
            <a:gdLst>
              <a:gd name="T0" fmla="*/ 11 w 11"/>
              <a:gd name="T1" fmla="*/ 0 h 4"/>
              <a:gd name="T2" fmla="*/ 0 w 11"/>
              <a:gd name="T3" fmla="*/ 0 h 4"/>
              <a:gd name="T4" fmla="*/ 10 w 11"/>
              <a:gd name="T5" fmla="*/ 4 h 4"/>
              <a:gd name="T6" fmla="*/ 11 w 11"/>
              <a:gd name="T7" fmla="*/ 4 h 4"/>
              <a:gd name="T8" fmla="*/ 11 w 1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4">
                <a:moveTo>
                  <a:pt x="11" y="0"/>
                </a:moveTo>
                <a:lnTo>
                  <a:pt x="0" y="0"/>
                </a:lnTo>
                <a:lnTo>
                  <a:pt x="10" y="4"/>
                </a:lnTo>
                <a:lnTo>
                  <a:pt x="11" y="4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7" name="iS1ïḑe"/>
          <p:cNvSpPr/>
          <p:nvPr/>
        </p:nvSpPr>
        <p:spPr bwMode="auto">
          <a:xfrm>
            <a:off x="3199746" y="2941911"/>
            <a:ext cx="50242" cy="48272"/>
          </a:xfrm>
          <a:custGeom>
            <a:avLst/>
            <a:gdLst>
              <a:gd name="T0" fmla="*/ 19 w 37"/>
              <a:gd name="T1" fmla="*/ 0 h 36"/>
              <a:gd name="T2" fmla="*/ 13 w 37"/>
              <a:gd name="T3" fmla="*/ 0 h 36"/>
              <a:gd name="T4" fmla="*/ 8 w 37"/>
              <a:gd name="T5" fmla="*/ 14 h 36"/>
              <a:gd name="T6" fmla="*/ 0 w 37"/>
              <a:gd name="T7" fmla="*/ 33 h 36"/>
              <a:gd name="T8" fmla="*/ 28 w 37"/>
              <a:gd name="T9" fmla="*/ 36 h 36"/>
              <a:gd name="T10" fmla="*/ 37 w 37"/>
              <a:gd name="T11" fmla="*/ 16 h 36"/>
              <a:gd name="T12" fmla="*/ 37 w 37"/>
              <a:gd name="T13" fmla="*/ 9 h 36"/>
              <a:gd name="T14" fmla="*/ 19 w 37"/>
              <a:gd name="T1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6">
                <a:moveTo>
                  <a:pt x="19" y="0"/>
                </a:moveTo>
                <a:cubicBezTo>
                  <a:pt x="13" y="0"/>
                  <a:pt x="13" y="0"/>
                  <a:pt x="13" y="0"/>
                </a:cubicBezTo>
                <a:cubicBezTo>
                  <a:pt x="12" y="5"/>
                  <a:pt x="10" y="10"/>
                  <a:pt x="8" y="14"/>
                </a:cubicBezTo>
                <a:cubicBezTo>
                  <a:pt x="6" y="21"/>
                  <a:pt x="3" y="27"/>
                  <a:pt x="0" y="33"/>
                </a:cubicBezTo>
                <a:cubicBezTo>
                  <a:pt x="28" y="36"/>
                  <a:pt x="28" y="36"/>
                  <a:pt x="28" y="3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9"/>
                  <a:pt x="37" y="9"/>
                  <a:pt x="37" y="9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8" name="išļiḍè"/>
          <p:cNvSpPr/>
          <p:nvPr/>
        </p:nvSpPr>
        <p:spPr bwMode="auto">
          <a:xfrm>
            <a:off x="3217478" y="2938956"/>
            <a:ext cx="7881" cy="2955"/>
          </a:xfrm>
          <a:custGeom>
            <a:avLst/>
            <a:gdLst>
              <a:gd name="T0" fmla="*/ 1 w 6"/>
              <a:gd name="T1" fmla="*/ 0 h 2"/>
              <a:gd name="T2" fmla="*/ 0 w 6"/>
              <a:gd name="T3" fmla="*/ 2 h 2"/>
              <a:gd name="T4" fmla="*/ 6 w 6"/>
              <a:gd name="T5" fmla="*/ 2 h 2"/>
              <a:gd name="T6" fmla="*/ 1 w 6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">
                <a:moveTo>
                  <a:pt x="1" y="0"/>
                </a:moveTo>
                <a:cubicBezTo>
                  <a:pt x="1" y="1"/>
                  <a:pt x="1" y="2"/>
                  <a:pt x="0" y="2"/>
                </a:cubicBezTo>
                <a:cubicBezTo>
                  <a:pt x="6" y="2"/>
                  <a:pt x="6" y="2"/>
                  <a:pt x="6" y="2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9" name="ïŝḷíḑê"/>
          <p:cNvSpPr/>
          <p:nvPr/>
        </p:nvSpPr>
        <p:spPr bwMode="auto">
          <a:xfrm>
            <a:off x="3346531" y="3118250"/>
            <a:ext cx="124127" cy="240373"/>
          </a:xfrm>
          <a:custGeom>
            <a:avLst/>
            <a:gdLst>
              <a:gd name="T0" fmla="*/ 78 w 92"/>
              <a:gd name="T1" fmla="*/ 129 h 178"/>
              <a:gd name="T2" fmla="*/ 3 w 92"/>
              <a:gd name="T3" fmla="*/ 129 h 178"/>
              <a:gd name="T4" fmla="*/ 0 w 92"/>
              <a:gd name="T5" fmla="*/ 178 h 178"/>
              <a:gd name="T6" fmla="*/ 69 w 92"/>
              <a:gd name="T7" fmla="*/ 173 h 178"/>
              <a:gd name="T8" fmla="*/ 92 w 92"/>
              <a:gd name="T9" fmla="*/ 171 h 178"/>
              <a:gd name="T10" fmla="*/ 78 w 92"/>
              <a:gd name="T11" fmla="*/ 129 h 178"/>
              <a:gd name="T12" fmla="*/ 10 w 92"/>
              <a:gd name="T13" fmla="*/ 0 h 178"/>
              <a:gd name="T14" fmla="*/ 7 w 92"/>
              <a:gd name="T15" fmla="*/ 57 h 178"/>
              <a:gd name="T16" fmla="*/ 16 w 92"/>
              <a:gd name="T17" fmla="*/ 58 h 178"/>
              <a:gd name="T18" fmla="*/ 28 w 92"/>
              <a:gd name="T19" fmla="*/ 60 h 178"/>
              <a:gd name="T20" fmla="*/ 16 w 92"/>
              <a:gd name="T21" fmla="*/ 60 h 178"/>
              <a:gd name="T22" fmla="*/ 12 w 92"/>
              <a:gd name="T23" fmla="*/ 60 h 178"/>
              <a:gd name="T24" fmla="*/ 6 w 92"/>
              <a:gd name="T25" fmla="*/ 60 h 178"/>
              <a:gd name="T26" fmla="*/ 5 w 92"/>
              <a:gd name="T27" fmla="*/ 90 h 178"/>
              <a:gd name="T28" fmla="*/ 17 w 92"/>
              <a:gd name="T29" fmla="*/ 95 h 178"/>
              <a:gd name="T30" fmla="*/ 28 w 92"/>
              <a:gd name="T31" fmla="*/ 100 h 178"/>
              <a:gd name="T32" fmla="*/ 16 w 92"/>
              <a:gd name="T33" fmla="*/ 97 h 178"/>
              <a:gd name="T34" fmla="*/ 5 w 92"/>
              <a:gd name="T35" fmla="*/ 93 h 178"/>
              <a:gd name="T36" fmla="*/ 3 w 92"/>
              <a:gd name="T37" fmla="*/ 126 h 178"/>
              <a:gd name="T38" fmla="*/ 77 w 92"/>
              <a:gd name="T39" fmla="*/ 126 h 178"/>
              <a:gd name="T40" fmla="*/ 48 w 92"/>
              <a:gd name="T41" fmla="*/ 40 h 178"/>
              <a:gd name="T42" fmla="*/ 42 w 92"/>
              <a:gd name="T43" fmla="*/ 40 h 178"/>
              <a:gd name="T44" fmla="*/ 42 w 92"/>
              <a:gd name="T45" fmla="*/ 40 h 178"/>
              <a:gd name="T46" fmla="*/ 47 w 92"/>
              <a:gd name="T47" fmla="*/ 39 h 178"/>
              <a:gd name="T48" fmla="*/ 37 w 92"/>
              <a:gd name="T49" fmla="*/ 10 h 178"/>
              <a:gd name="T50" fmla="*/ 10 w 92"/>
              <a:gd name="T5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2" h="178">
                <a:moveTo>
                  <a:pt x="78" y="129"/>
                </a:moveTo>
                <a:cubicBezTo>
                  <a:pt x="3" y="129"/>
                  <a:pt x="3" y="129"/>
                  <a:pt x="3" y="129"/>
                </a:cubicBezTo>
                <a:cubicBezTo>
                  <a:pt x="0" y="178"/>
                  <a:pt x="0" y="178"/>
                  <a:pt x="0" y="178"/>
                </a:cubicBezTo>
                <a:cubicBezTo>
                  <a:pt x="23" y="176"/>
                  <a:pt x="46" y="175"/>
                  <a:pt x="69" y="173"/>
                </a:cubicBezTo>
                <a:cubicBezTo>
                  <a:pt x="92" y="171"/>
                  <a:pt x="92" y="171"/>
                  <a:pt x="92" y="171"/>
                </a:cubicBezTo>
                <a:cubicBezTo>
                  <a:pt x="78" y="129"/>
                  <a:pt x="78" y="129"/>
                  <a:pt x="78" y="129"/>
                </a:cubicBezTo>
                <a:moveTo>
                  <a:pt x="10" y="0"/>
                </a:moveTo>
                <a:cubicBezTo>
                  <a:pt x="7" y="57"/>
                  <a:pt x="7" y="57"/>
                  <a:pt x="7" y="57"/>
                </a:cubicBezTo>
                <a:cubicBezTo>
                  <a:pt x="10" y="57"/>
                  <a:pt x="13" y="57"/>
                  <a:pt x="16" y="58"/>
                </a:cubicBezTo>
                <a:cubicBezTo>
                  <a:pt x="23" y="59"/>
                  <a:pt x="28" y="60"/>
                  <a:pt x="28" y="60"/>
                </a:cubicBezTo>
                <a:cubicBezTo>
                  <a:pt x="28" y="60"/>
                  <a:pt x="23" y="60"/>
                  <a:pt x="16" y="60"/>
                </a:cubicBezTo>
                <a:cubicBezTo>
                  <a:pt x="15" y="60"/>
                  <a:pt x="13" y="60"/>
                  <a:pt x="12" y="60"/>
                </a:cubicBezTo>
                <a:cubicBezTo>
                  <a:pt x="11" y="60"/>
                  <a:pt x="9" y="60"/>
                  <a:pt x="6" y="60"/>
                </a:cubicBezTo>
                <a:cubicBezTo>
                  <a:pt x="5" y="90"/>
                  <a:pt x="5" y="90"/>
                  <a:pt x="5" y="90"/>
                </a:cubicBezTo>
                <a:cubicBezTo>
                  <a:pt x="9" y="92"/>
                  <a:pt x="14" y="93"/>
                  <a:pt x="17" y="95"/>
                </a:cubicBezTo>
                <a:cubicBezTo>
                  <a:pt x="24" y="98"/>
                  <a:pt x="28" y="100"/>
                  <a:pt x="28" y="100"/>
                </a:cubicBezTo>
                <a:cubicBezTo>
                  <a:pt x="28" y="100"/>
                  <a:pt x="23" y="99"/>
                  <a:pt x="16" y="97"/>
                </a:cubicBezTo>
                <a:cubicBezTo>
                  <a:pt x="13" y="96"/>
                  <a:pt x="9" y="95"/>
                  <a:pt x="5" y="93"/>
                </a:cubicBezTo>
                <a:cubicBezTo>
                  <a:pt x="3" y="126"/>
                  <a:pt x="3" y="126"/>
                  <a:pt x="3" y="126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48" y="40"/>
                  <a:pt x="48" y="40"/>
                  <a:pt x="48" y="40"/>
                </a:cubicBezTo>
                <a:cubicBezTo>
                  <a:pt x="45" y="40"/>
                  <a:pt x="43" y="40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0"/>
                  <a:pt x="44" y="39"/>
                  <a:pt x="47" y="39"/>
                </a:cubicBezTo>
                <a:cubicBezTo>
                  <a:pt x="37" y="10"/>
                  <a:pt x="37" y="10"/>
                  <a:pt x="37" y="1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0" name="ïšḻïďè"/>
          <p:cNvSpPr/>
          <p:nvPr/>
        </p:nvSpPr>
        <p:spPr bwMode="auto">
          <a:xfrm>
            <a:off x="3350471" y="3288678"/>
            <a:ext cx="101469" cy="3941"/>
          </a:xfrm>
          <a:custGeom>
            <a:avLst/>
            <a:gdLst>
              <a:gd name="T0" fmla="*/ 101 w 103"/>
              <a:gd name="T1" fmla="*/ 0 h 4"/>
              <a:gd name="T2" fmla="*/ 0 w 103"/>
              <a:gd name="T3" fmla="*/ 0 h 4"/>
              <a:gd name="T4" fmla="*/ 0 w 103"/>
              <a:gd name="T5" fmla="*/ 4 h 4"/>
              <a:gd name="T6" fmla="*/ 103 w 103"/>
              <a:gd name="T7" fmla="*/ 4 h 4"/>
              <a:gd name="T8" fmla="*/ 101 w 10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4">
                <a:moveTo>
                  <a:pt x="101" y="0"/>
                </a:moveTo>
                <a:lnTo>
                  <a:pt x="0" y="0"/>
                </a:lnTo>
                <a:lnTo>
                  <a:pt x="0" y="4"/>
                </a:lnTo>
                <a:lnTo>
                  <a:pt x="103" y="4"/>
                </a:lnTo>
                <a:lnTo>
                  <a:pt x="10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1" name="îṧḻiḑê"/>
          <p:cNvSpPr/>
          <p:nvPr/>
        </p:nvSpPr>
        <p:spPr bwMode="auto">
          <a:xfrm>
            <a:off x="3350471" y="3288678"/>
            <a:ext cx="101469" cy="3941"/>
          </a:xfrm>
          <a:custGeom>
            <a:avLst/>
            <a:gdLst>
              <a:gd name="T0" fmla="*/ 101 w 103"/>
              <a:gd name="T1" fmla="*/ 0 h 4"/>
              <a:gd name="T2" fmla="*/ 0 w 103"/>
              <a:gd name="T3" fmla="*/ 0 h 4"/>
              <a:gd name="T4" fmla="*/ 0 w 103"/>
              <a:gd name="T5" fmla="*/ 4 h 4"/>
              <a:gd name="T6" fmla="*/ 103 w 103"/>
              <a:gd name="T7" fmla="*/ 4 h 4"/>
              <a:gd name="T8" fmla="*/ 101 w 10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4">
                <a:moveTo>
                  <a:pt x="101" y="0"/>
                </a:moveTo>
                <a:lnTo>
                  <a:pt x="0" y="0"/>
                </a:lnTo>
                <a:lnTo>
                  <a:pt x="0" y="4"/>
                </a:lnTo>
                <a:lnTo>
                  <a:pt x="103" y="4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2" name="íšḻíḑe"/>
          <p:cNvSpPr/>
          <p:nvPr/>
        </p:nvSpPr>
        <p:spPr bwMode="auto">
          <a:xfrm>
            <a:off x="3209597" y="3055202"/>
            <a:ext cx="76840" cy="63049"/>
          </a:xfrm>
          <a:custGeom>
            <a:avLst/>
            <a:gdLst>
              <a:gd name="T0" fmla="*/ 33 w 57"/>
              <a:gd name="T1" fmla="*/ 46 h 47"/>
              <a:gd name="T2" fmla="*/ 31 w 57"/>
              <a:gd name="T3" fmla="*/ 46 h 47"/>
              <a:gd name="T4" fmla="*/ 32 w 57"/>
              <a:gd name="T5" fmla="*/ 47 h 47"/>
              <a:gd name="T6" fmla="*/ 33 w 57"/>
              <a:gd name="T7" fmla="*/ 46 h 47"/>
              <a:gd name="T8" fmla="*/ 30 w 57"/>
              <a:gd name="T9" fmla="*/ 0 h 47"/>
              <a:gd name="T10" fmla="*/ 0 w 57"/>
              <a:gd name="T11" fmla="*/ 5 h 47"/>
              <a:gd name="T12" fmla="*/ 22 w 57"/>
              <a:gd name="T13" fmla="*/ 33 h 47"/>
              <a:gd name="T14" fmla="*/ 29 w 57"/>
              <a:gd name="T15" fmla="*/ 43 h 47"/>
              <a:gd name="T16" fmla="*/ 36 w 57"/>
              <a:gd name="T17" fmla="*/ 43 h 47"/>
              <a:gd name="T18" fmla="*/ 57 w 57"/>
              <a:gd name="T19" fmla="*/ 23 h 47"/>
              <a:gd name="T20" fmla="*/ 55 w 57"/>
              <a:gd name="T21" fmla="*/ 20 h 47"/>
              <a:gd name="T22" fmla="*/ 30 w 57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" h="47">
                <a:moveTo>
                  <a:pt x="33" y="46"/>
                </a:moveTo>
                <a:cubicBezTo>
                  <a:pt x="31" y="46"/>
                  <a:pt x="31" y="46"/>
                  <a:pt x="31" y="46"/>
                </a:cubicBezTo>
                <a:cubicBezTo>
                  <a:pt x="32" y="46"/>
                  <a:pt x="32" y="47"/>
                  <a:pt x="32" y="47"/>
                </a:cubicBezTo>
                <a:cubicBezTo>
                  <a:pt x="33" y="46"/>
                  <a:pt x="33" y="46"/>
                  <a:pt x="33" y="46"/>
                </a:cubicBezTo>
                <a:moveTo>
                  <a:pt x="30" y="0"/>
                </a:moveTo>
                <a:cubicBezTo>
                  <a:pt x="0" y="5"/>
                  <a:pt x="0" y="5"/>
                  <a:pt x="0" y="5"/>
                </a:cubicBezTo>
                <a:cubicBezTo>
                  <a:pt x="7" y="13"/>
                  <a:pt x="14" y="23"/>
                  <a:pt x="22" y="33"/>
                </a:cubicBezTo>
                <a:cubicBezTo>
                  <a:pt x="24" y="36"/>
                  <a:pt x="27" y="40"/>
                  <a:pt x="29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57" y="23"/>
                  <a:pt x="57" y="23"/>
                  <a:pt x="57" y="23"/>
                </a:cubicBezTo>
                <a:cubicBezTo>
                  <a:pt x="55" y="20"/>
                  <a:pt x="55" y="20"/>
                  <a:pt x="55" y="20"/>
                </a:cubicBezTo>
                <a:cubicBezTo>
                  <a:pt x="30" y="0"/>
                  <a:pt x="30" y="0"/>
                  <a:pt x="3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3" name="ïşḷîḓê"/>
          <p:cNvSpPr/>
          <p:nvPr/>
        </p:nvSpPr>
        <p:spPr bwMode="auto">
          <a:xfrm>
            <a:off x="3249003" y="3113324"/>
            <a:ext cx="8866" cy="3941"/>
          </a:xfrm>
          <a:custGeom>
            <a:avLst/>
            <a:gdLst>
              <a:gd name="T0" fmla="*/ 7 w 7"/>
              <a:gd name="T1" fmla="*/ 0 h 3"/>
              <a:gd name="T2" fmla="*/ 0 w 7"/>
              <a:gd name="T3" fmla="*/ 0 h 3"/>
              <a:gd name="T4" fmla="*/ 2 w 7"/>
              <a:gd name="T5" fmla="*/ 3 h 3"/>
              <a:gd name="T6" fmla="*/ 4 w 7"/>
              <a:gd name="T7" fmla="*/ 3 h 3"/>
              <a:gd name="T8" fmla="*/ 7 w 7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">
                <a:moveTo>
                  <a:pt x="7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2" y="3"/>
                </a:cubicBezTo>
                <a:cubicBezTo>
                  <a:pt x="4" y="3"/>
                  <a:pt x="4" y="3"/>
                  <a:pt x="4" y="3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4" name="îṧľîďé"/>
          <p:cNvSpPr/>
          <p:nvPr/>
        </p:nvSpPr>
        <p:spPr bwMode="auto">
          <a:xfrm>
            <a:off x="3419431" y="3167507"/>
            <a:ext cx="145800" cy="182250"/>
          </a:xfrm>
          <a:custGeom>
            <a:avLst/>
            <a:gdLst>
              <a:gd name="T0" fmla="*/ 88 w 108"/>
              <a:gd name="T1" fmla="*/ 93 h 135"/>
              <a:gd name="T2" fmla="*/ 60 w 108"/>
              <a:gd name="T3" fmla="*/ 93 h 135"/>
              <a:gd name="T4" fmla="*/ 55 w 108"/>
              <a:gd name="T5" fmla="*/ 102 h 135"/>
              <a:gd name="T6" fmla="*/ 58 w 108"/>
              <a:gd name="T7" fmla="*/ 93 h 135"/>
              <a:gd name="T8" fmla="*/ 27 w 108"/>
              <a:gd name="T9" fmla="*/ 93 h 135"/>
              <a:gd name="T10" fmla="*/ 40 w 108"/>
              <a:gd name="T11" fmla="*/ 135 h 135"/>
              <a:gd name="T12" fmla="*/ 99 w 108"/>
              <a:gd name="T13" fmla="*/ 131 h 135"/>
              <a:gd name="T14" fmla="*/ 108 w 108"/>
              <a:gd name="T15" fmla="*/ 127 h 135"/>
              <a:gd name="T16" fmla="*/ 88 w 108"/>
              <a:gd name="T17" fmla="*/ 93 h 135"/>
              <a:gd name="T18" fmla="*/ 73 w 108"/>
              <a:gd name="T19" fmla="*/ 66 h 135"/>
              <a:gd name="T20" fmla="*/ 72 w 108"/>
              <a:gd name="T21" fmla="*/ 69 h 135"/>
              <a:gd name="T22" fmla="*/ 62 w 108"/>
              <a:gd name="T23" fmla="*/ 90 h 135"/>
              <a:gd name="T24" fmla="*/ 86 w 108"/>
              <a:gd name="T25" fmla="*/ 90 h 135"/>
              <a:gd name="T26" fmla="*/ 73 w 108"/>
              <a:gd name="T27" fmla="*/ 66 h 135"/>
              <a:gd name="T28" fmla="*/ 35 w 108"/>
              <a:gd name="T29" fmla="*/ 0 h 135"/>
              <a:gd name="T30" fmla="*/ 27 w 108"/>
              <a:gd name="T31" fmla="*/ 1 h 135"/>
              <a:gd name="T32" fmla="*/ 0 w 108"/>
              <a:gd name="T33" fmla="*/ 4 h 135"/>
              <a:gd name="T34" fmla="*/ 26 w 108"/>
              <a:gd name="T35" fmla="*/ 90 h 135"/>
              <a:gd name="T36" fmla="*/ 59 w 108"/>
              <a:gd name="T37" fmla="*/ 90 h 135"/>
              <a:gd name="T38" fmla="*/ 68 w 108"/>
              <a:gd name="T39" fmla="*/ 67 h 135"/>
              <a:gd name="T40" fmla="*/ 70 w 108"/>
              <a:gd name="T41" fmla="*/ 62 h 135"/>
              <a:gd name="T42" fmla="*/ 35 w 108"/>
              <a:gd name="T4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35">
                <a:moveTo>
                  <a:pt x="88" y="93"/>
                </a:moveTo>
                <a:cubicBezTo>
                  <a:pt x="60" y="93"/>
                  <a:pt x="60" y="93"/>
                  <a:pt x="60" y="93"/>
                </a:cubicBezTo>
                <a:cubicBezTo>
                  <a:pt x="57" y="99"/>
                  <a:pt x="55" y="102"/>
                  <a:pt x="55" y="102"/>
                </a:cubicBezTo>
                <a:cubicBezTo>
                  <a:pt x="55" y="102"/>
                  <a:pt x="56" y="98"/>
                  <a:pt x="58" y="93"/>
                </a:cubicBezTo>
                <a:cubicBezTo>
                  <a:pt x="27" y="93"/>
                  <a:pt x="27" y="93"/>
                  <a:pt x="27" y="93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88" y="93"/>
                  <a:pt x="88" y="93"/>
                  <a:pt x="88" y="93"/>
                </a:cubicBezTo>
                <a:moveTo>
                  <a:pt x="73" y="66"/>
                </a:moveTo>
                <a:cubicBezTo>
                  <a:pt x="72" y="67"/>
                  <a:pt x="72" y="68"/>
                  <a:pt x="72" y="69"/>
                </a:cubicBezTo>
                <a:cubicBezTo>
                  <a:pt x="68" y="76"/>
                  <a:pt x="65" y="84"/>
                  <a:pt x="62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73" y="66"/>
                  <a:pt x="73" y="66"/>
                  <a:pt x="73" y="66"/>
                </a:cubicBezTo>
                <a:moveTo>
                  <a:pt x="35" y="0"/>
                </a:moveTo>
                <a:cubicBezTo>
                  <a:pt x="32" y="1"/>
                  <a:pt x="30" y="1"/>
                  <a:pt x="27" y="1"/>
                </a:cubicBezTo>
                <a:cubicBezTo>
                  <a:pt x="17" y="2"/>
                  <a:pt x="8" y="3"/>
                  <a:pt x="0" y="4"/>
                </a:cubicBezTo>
                <a:cubicBezTo>
                  <a:pt x="26" y="90"/>
                  <a:pt x="26" y="90"/>
                  <a:pt x="26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1" y="83"/>
                  <a:pt x="65" y="75"/>
                  <a:pt x="68" y="67"/>
                </a:cubicBezTo>
                <a:cubicBezTo>
                  <a:pt x="69" y="66"/>
                  <a:pt x="70" y="64"/>
                  <a:pt x="70" y="62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5" name="îṩļíḋé"/>
          <p:cNvSpPr/>
          <p:nvPr/>
        </p:nvSpPr>
        <p:spPr bwMode="auto">
          <a:xfrm>
            <a:off x="3453910" y="3288678"/>
            <a:ext cx="83736" cy="3941"/>
          </a:xfrm>
          <a:custGeom>
            <a:avLst/>
            <a:gdLst>
              <a:gd name="T0" fmla="*/ 33 w 62"/>
              <a:gd name="T1" fmla="*/ 0 h 3"/>
              <a:gd name="T2" fmla="*/ 0 w 62"/>
              <a:gd name="T3" fmla="*/ 0 h 3"/>
              <a:gd name="T4" fmla="*/ 1 w 62"/>
              <a:gd name="T5" fmla="*/ 3 h 3"/>
              <a:gd name="T6" fmla="*/ 32 w 62"/>
              <a:gd name="T7" fmla="*/ 3 h 3"/>
              <a:gd name="T8" fmla="*/ 32 w 62"/>
              <a:gd name="T9" fmla="*/ 1 h 3"/>
              <a:gd name="T10" fmla="*/ 33 w 62"/>
              <a:gd name="T11" fmla="*/ 0 h 3"/>
              <a:gd name="T12" fmla="*/ 60 w 62"/>
              <a:gd name="T13" fmla="*/ 0 h 3"/>
              <a:gd name="T14" fmla="*/ 36 w 62"/>
              <a:gd name="T15" fmla="*/ 0 h 3"/>
              <a:gd name="T16" fmla="*/ 34 w 62"/>
              <a:gd name="T17" fmla="*/ 2 h 3"/>
              <a:gd name="T18" fmla="*/ 34 w 62"/>
              <a:gd name="T19" fmla="*/ 3 h 3"/>
              <a:gd name="T20" fmla="*/ 62 w 62"/>
              <a:gd name="T21" fmla="*/ 3 h 3"/>
              <a:gd name="T22" fmla="*/ 60 w 62"/>
              <a:gd name="T2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3">
                <a:moveTo>
                  <a:pt x="33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3"/>
                  <a:pt x="1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2"/>
                  <a:pt x="32" y="2"/>
                  <a:pt x="32" y="1"/>
                </a:cubicBezTo>
                <a:cubicBezTo>
                  <a:pt x="33" y="1"/>
                  <a:pt x="33" y="0"/>
                  <a:pt x="33" y="0"/>
                </a:cubicBezTo>
                <a:moveTo>
                  <a:pt x="60" y="0"/>
                </a:move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1"/>
                  <a:pt x="34" y="2"/>
                </a:cubicBezTo>
                <a:cubicBezTo>
                  <a:pt x="34" y="2"/>
                  <a:pt x="34" y="2"/>
                  <a:pt x="34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0" y="0"/>
                  <a:pt x="60" y="0"/>
                  <a:pt x="60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6" name="ïś1îḋé"/>
          <p:cNvSpPr/>
          <p:nvPr/>
        </p:nvSpPr>
        <p:spPr bwMode="auto">
          <a:xfrm>
            <a:off x="3365248" y="2699568"/>
            <a:ext cx="44331" cy="167473"/>
          </a:xfrm>
          <a:custGeom>
            <a:avLst/>
            <a:gdLst>
              <a:gd name="T0" fmla="*/ 28 w 33"/>
              <a:gd name="T1" fmla="*/ 50 h 124"/>
              <a:gd name="T2" fmla="*/ 1 w 33"/>
              <a:gd name="T3" fmla="*/ 50 h 124"/>
              <a:gd name="T4" fmla="*/ 1 w 33"/>
              <a:gd name="T5" fmla="*/ 68 h 124"/>
              <a:gd name="T6" fmla="*/ 14 w 33"/>
              <a:gd name="T7" fmla="*/ 69 h 124"/>
              <a:gd name="T8" fmla="*/ 1 w 33"/>
              <a:gd name="T9" fmla="*/ 70 h 124"/>
              <a:gd name="T10" fmla="*/ 2 w 33"/>
              <a:gd name="T11" fmla="*/ 121 h 124"/>
              <a:gd name="T12" fmla="*/ 9 w 33"/>
              <a:gd name="T13" fmla="*/ 122 h 124"/>
              <a:gd name="T14" fmla="*/ 19 w 33"/>
              <a:gd name="T15" fmla="*/ 124 h 124"/>
              <a:gd name="T16" fmla="*/ 27 w 33"/>
              <a:gd name="T17" fmla="*/ 61 h 124"/>
              <a:gd name="T18" fmla="*/ 20 w 33"/>
              <a:gd name="T19" fmla="*/ 57 h 124"/>
              <a:gd name="T20" fmla="*/ 14 w 33"/>
              <a:gd name="T21" fmla="*/ 51 h 124"/>
              <a:gd name="T22" fmla="*/ 22 w 33"/>
              <a:gd name="T23" fmla="*/ 55 h 124"/>
              <a:gd name="T24" fmla="*/ 27 w 33"/>
              <a:gd name="T25" fmla="*/ 58 h 124"/>
              <a:gd name="T26" fmla="*/ 28 w 33"/>
              <a:gd name="T27" fmla="*/ 50 h 124"/>
              <a:gd name="T28" fmla="*/ 0 w 33"/>
              <a:gd name="T29" fmla="*/ 0 h 124"/>
              <a:gd name="T30" fmla="*/ 1 w 33"/>
              <a:gd name="T31" fmla="*/ 47 h 124"/>
              <a:gd name="T32" fmla="*/ 28 w 33"/>
              <a:gd name="T33" fmla="*/ 47 h 124"/>
              <a:gd name="T34" fmla="*/ 33 w 33"/>
              <a:gd name="T35" fmla="*/ 10 h 124"/>
              <a:gd name="T36" fmla="*/ 23 w 33"/>
              <a:gd name="T37" fmla="*/ 8 h 124"/>
              <a:gd name="T38" fmla="*/ 0 w 33"/>
              <a:gd name="T39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124">
                <a:moveTo>
                  <a:pt x="28" y="50"/>
                </a:moveTo>
                <a:cubicBezTo>
                  <a:pt x="1" y="50"/>
                  <a:pt x="1" y="50"/>
                  <a:pt x="1" y="50"/>
                </a:cubicBezTo>
                <a:cubicBezTo>
                  <a:pt x="1" y="68"/>
                  <a:pt x="1" y="68"/>
                  <a:pt x="1" y="68"/>
                </a:cubicBezTo>
                <a:cubicBezTo>
                  <a:pt x="9" y="69"/>
                  <a:pt x="14" y="69"/>
                  <a:pt x="14" y="69"/>
                </a:cubicBezTo>
                <a:cubicBezTo>
                  <a:pt x="14" y="69"/>
                  <a:pt x="9" y="70"/>
                  <a:pt x="1" y="70"/>
                </a:cubicBezTo>
                <a:cubicBezTo>
                  <a:pt x="2" y="121"/>
                  <a:pt x="2" y="121"/>
                  <a:pt x="2" y="121"/>
                </a:cubicBezTo>
                <a:cubicBezTo>
                  <a:pt x="4" y="122"/>
                  <a:pt x="7" y="122"/>
                  <a:pt x="9" y="122"/>
                </a:cubicBezTo>
                <a:cubicBezTo>
                  <a:pt x="13" y="123"/>
                  <a:pt x="17" y="123"/>
                  <a:pt x="19" y="124"/>
                </a:cubicBezTo>
                <a:cubicBezTo>
                  <a:pt x="27" y="61"/>
                  <a:pt x="27" y="61"/>
                  <a:pt x="27" y="61"/>
                </a:cubicBezTo>
                <a:cubicBezTo>
                  <a:pt x="24" y="60"/>
                  <a:pt x="22" y="58"/>
                  <a:pt x="20" y="57"/>
                </a:cubicBezTo>
                <a:cubicBezTo>
                  <a:pt x="16" y="53"/>
                  <a:pt x="14" y="51"/>
                  <a:pt x="14" y="51"/>
                </a:cubicBezTo>
                <a:cubicBezTo>
                  <a:pt x="14" y="51"/>
                  <a:pt x="17" y="52"/>
                  <a:pt x="22" y="55"/>
                </a:cubicBezTo>
                <a:cubicBezTo>
                  <a:pt x="23" y="56"/>
                  <a:pt x="25" y="57"/>
                  <a:pt x="27" y="58"/>
                </a:cubicBezTo>
                <a:cubicBezTo>
                  <a:pt x="28" y="50"/>
                  <a:pt x="28" y="50"/>
                  <a:pt x="28" y="50"/>
                </a:cubicBezTo>
                <a:moveTo>
                  <a:pt x="0" y="0"/>
                </a:moveTo>
                <a:cubicBezTo>
                  <a:pt x="1" y="47"/>
                  <a:pt x="1" y="47"/>
                  <a:pt x="1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33" y="10"/>
                  <a:pt x="33" y="10"/>
                  <a:pt x="33" y="10"/>
                </a:cubicBezTo>
                <a:cubicBezTo>
                  <a:pt x="30" y="9"/>
                  <a:pt x="27" y="9"/>
                  <a:pt x="23" y="8"/>
                </a:cubicBezTo>
                <a:cubicBezTo>
                  <a:pt x="15" y="5"/>
                  <a:pt x="7" y="2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7" name="íṧlïďé"/>
          <p:cNvSpPr/>
          <p:nvPr/>
        </p:nvSpPr>
        <p:spPr bwMode="auto">
          <a:xfrm>
            <a:off x="3366233" y="2763602"/>
            <a:ext cx="36450" cy="3941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8" name="íṥ1îḑé"/>
          <p:cNvSpPr/>
          <p:nvPr/>
        </p:nvSpPr>
        <p:spPr bwMode="auto">
          <a:xfrm>
            <a:off x="3366233" y="2763602"/>
            <a:ext cx="36450" cy="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9" name="iślide"/>
          <p:cNvSpPr/>
          <p:nvPr/>
        </p:nvSpPr>
        <p:spPr bwMode="auto">
          <a:xfrm>
            <a:off x="3485434" y="3058157"/>
            <a:ext cx="121171" cy="92603"/>
          </a:xfrm>
          <a:custGeom>
            <a:avLst/>
            <a:gdLst>
              <a:gd name="T0" fmla="*/ 80 w 90"/>
              <a:gd name="T1" fmla="*/ 44 h 69"/>
              <a:gd name="T2" fmla="*/ 29 w 90"/>
              <a:gd name="T3" fmla="*/ 44 h 69"/>
              <a:gd name="T4" fmla="*/ 70 w 90"/>
              <a:gd name="T5" fmla="*/ 69 h 69"/>
              <a:gd name="T6" fmla="*/ 73 w 90"/>
              <a:gd name="T7" fmla="*/ 60 h 69"/>
              <a:gd name="T8" fmla="*/ 80 w 90"/>
              <a:gd name="T9" fmla="*/ 44 h 69"/>
              <a:gd name="T10" fmla="*/ 0 w 90"/>
              <a:gd name="T11" fmla="*/ 0 h 69"/>
              <a:gd name="T12" fmla="*/ 0 w 90"/>
              <a:gd name="T13" fmla="*/ 26 h 69"/>
              <a:gd name="T14" fmla="*/ 24 w 90"/>
              <a:gd name="T15" fmla="*/ 41 h 69"/>
              <a:gd name="T16" fmla="*/ 82 w 90"/>
              <a:gd name="T17" fmla="*/ 41 h 69"/>
              <a:gd name="T18" fmla="*/ 85 w 90"/>
              <a:gd name="T19" fmla="*/ 34 h 69"/>
              <a:gd name="T20" fmla="*/ 90 w 90"/>
              <a:gd name="T21" fmla="*/ 25 h 69"/>
              <a:gd name="T22" fmla="*/ 0 w 90"/>
              <a:gd name="T2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69">
                <a:moveTo>
                  <a:pt x="80" y="44"/>
                </a:moveTo>
                <a:cubicBezTo>
                  <a:pt x="29" y="44"/>
                  <a:pt x="29" y="44"/>
                  <a:pt x="29" y="44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67"/>
                  <a:pt x="72" y="64"/>
                  <a:pt x="73" y="60"/>
                </a:cubicBezTo>
                <a:cubicBezTo>
                  <a:pt x="75" y="55"/>
                  <a:pt x="78" y="50"/>
                  <a:pt x="80" y="44"/>
                </a:cubicBezTo>
                <a:moveTo>
                  <a:pt x="0" y="0"/>
                </a:moveTo>
                <a:cubicBezTo>
                  <a:pt x="0" y="26"/>
                  <a:pt x="0" y="26"/>
                  <a:pt x="0" y="26"/>
                </a:cubicBezTo>
                <a:cubicBezTo>
                  <a:pt x="24" y="41"/>
                  <a:pt x="24" y="41"/>
                  <a:pt x="24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3" y="39"/>
                  <a:pt x="84" y="37"/>
                  <a:pt x="85" y="34"/>
                </a:cubicBezTo>
                <a:cubicBezTo>
                  <a:pt x="87" y="31"/>
                  <a:pt x="88" y="28"/>
                  <a:pt x="90" y="25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0" name="išḻiḑe"/>
          <p:cNvSpPr/>
          <p:nvPr/>
        </p:nvSpPr>
        <p:spPr bwMode="auto">
          <a:xfrm>
            <a:off x="3517944" y="3113324"/>
            <a:ext cx="77825" cy="3941"/>
          </a:xfrm>
          <a:custGeom>
            <a:avLst/>
            <a:gdLst>
              <a:gd name="T0" fmla="*/ 58 w 58"/>
              <a:gd name="T1" fmla="*/ 0 h 3"/>
              <a:gd name="T2" fmla="*/ 0 w 58"/>
              <a:gd name="T3" fmla="*/ 0 h 3"/>
              <a:gd name="T4" fmla="*/ 5 w 58"/>
              <a:gd name="T5" fmla="*/ 3 h 3"/>
              <a:gd name="T6" fmla="*/ 56 w 58"/>
              <a:gd name="T7" fmla="*/ 3 h 3"/>
              <a:gd name="T8" fmla="*/ 58 w 5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">
                <a:moveTo>
                  <a:pt x="58" y="0"/>
                </a:moveTo>
                <a:cubicBezTo>
                  <a:pt x="0" y="0"/>
                  <a:pt x="0" y="0"/>
                  <a:pt x="0" y="0"/>
                </a:cubicBezTo>
                <a:cubicBezTo>
                  <a:pt x="5" y="3"/>
                  <a:pt x="5" y="3"/>
                  <a:pt x="5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7" y="2"/>
                  <a:pt x="57" y="1"/>
                  <a:pt x="58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1" name="işļíḑè"/>
          <p:cNvSpPr/>
          <p:nvPr/>
        </p:nvSpPr>
        <p:spPr bwMode="auto">
          <a:xfrm>
            <a:off x="3116010" y="2620758"/>
            <a:ext cx="202937" cy="308347"/>
          </a:xfrm>
          <a:custGeom>
            <a:avLst/>
            <a:gdLst>
              <a:gd name="T0" fmla="*/ 117 w 150"/>
              <a:gd name="T1" fmla="*/ 109 h 229"/>
              <a:gd name="T2" fmla="*/ 56 w 150"/>
              <a:gd name="T3" fmla="*/ 109 h 229"/>
              <a:gd name="T4" fmla="*/ 85 w 150"/>
              <a:gd name="T5" fmla="*/ 165 h 229"/>
              <a:gd name="T6" fmla="*/ 87 w 150"/>
              <a:gd name="T7" fmla="*/ 152 h 229"/>
              <a:gd name="T8" fmla="*/ 89 w 150"/>
              <a:gd name="T9" fmla="*/ 141 h 229"/>
              <a:gd name="T10" fmla="*/ 89 w 150"/>
              <a:gd name="T11" fmla="*/ 152 h 229"/>
              <a:gd name="T12" fmla="*/ 88 w 150"/>
              <a:gd name="T13" fmla="*/ 171 h 229"/>
              <a:gd name="T14" fmla="*/ 105 w 150"/>
              <a:gd name="T15" fmla="*/ 203 h 229"/>
              <a:gd name="T16" fmla="*/ 150 w 150"/>
              <a:gd name="T17" fmla="*/ 229 h 229"/>
              <a:gd name="T18" fmla="*/ 136 w 150"/>
              <a:gd name="T19" fmla="*/ 178 h 229"/>
              <a:gd name="T20" fmla="*/ 135 w 150"/>
              <a:gd name="T21" fmla="*/ 178 h 229"/>
              <a:gd name="T22" fmla="*/ 121 w 150"/>
              <a:gd name="T23" fmla="*/ 176 h 229"/>
              <a:gd name="T24" fmla="*/ 126 w 150"/>
              <a:gd name="T25" fmla="*/ 176 h 229"/>
              <a:gd name="T26" fmla="*/ 135 w 150"/>
              <a:gd name="T27" fmla="*/ 176 h 229"/>
              <a:gd name="T28" fmla="*/ 135 w 150"/>
              <a:gd name="T29" fmla="*/ 176 h 229"/>
              <a:gd name="T30" fmla="*/ 122 w 150"/>
              <a:gd name="T31" fmla="*/ 126 h 229"/>
              <a:gd name="T32" fmla="*/ 116 w 150"/>
              <a:gd name="T33" fmla="*/ 125 h 229"/>
              <a:gd name="T34" fmla="*/ 100 w 150"/>
              <a:gd name="T35" fmla="*/ 123 h 229"/>
              <a:gd name="T36" fmla="*/ 115 w 150"/>
              <a:gd name="T37" fmla="*/ 123 h 229"/>
              <a:gd name="T38" fmla="*/ 116 w 150"/>
              <a:gd name="T39" fmla="*/ 123 h 229"/>
              <a:gd name="T40" fmla="*/ 121 w 150"/>
              <a:gd name="T41" fmla="*/ 123 h 229"/>
              <a:gd name="T42" fmla="*/ 117 w 150"/>
              <a:gd name="T43" fmla="*/ 109 h 229"/>
              <a:gd name="T44" fmla="*/ 88 w 150"/>
              <a:gd name="T45" fmla="*/ 0 h 229"/>
              <a:gd name="T46" fmla="*/ 0 w 150"/>
              <a:gd name="T47" fmla="*/ 0 h 229"/>
              <a:gd name="T48" fmla="*/ 49 w 150"/>
              <a:gd name="T49" fmla="*/ 94 h 229"/>
              <a:gd name="T50" fmla="*/ 53 w 150"/>
              <a:gd name="T51" fmla="*/ 93 h 229"/>
              <a:gd name="T52" fmla="*/ 74 w 150"/>
              <a:gd name="T53" fmla="*/ 91 h 229"/>
              <a:gd name="T54" fmla="*/ 83 w 150"/>
              <a:gd name="T55" fmla="*/ 90 h 229"/>
              <a:gd name="T56" fmla="*/ 74 w 150"/>
              <a:gd name="T57" fmla="*/ 93 h 229"/>
              <a:gd name="T58" fmla="*/ 54 w 150"/>
              <a:gd name="T59" fmla="*/ 97 h 229"/>
              <a:gd name="T60" fmla="*/ 50 w 150"/>
              <a:gd name="T61" fmla="*/ 98 h 229"/>
              <a:gd name="T62" fmla="*/ 54 w 150"/>
              <a:gd name="T63" fmla="*/ 106 h 229"/>
              <a:gd name="T64" fmla="*/ 116 w 150"/>
              <a:gd name="T65" fmla="*/ 106 h 229"/>
              <a:gd name="T66" fmla="*/ 88 w 150"/>
              <a:gd name="T67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0" h="229">
                <a:moveTo>
                  <a:pt x="117" y="109"/>
                </a:moveTo>
                <a:cubicBezTo>
                  <a:pt x="56" y="109"/>
                  <a:pt x="56" y="109"/>
                  <a:pt x="56" y="109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6" y="160"/>
                  <a:pt x="86" y="156"/>
                  <a:pt x="87" y="152"/>
                </a:cubicBezTo>
                <a:cubicBezTo>
                  <a:pt x="88" y="145"/>
                  <a:pt x="89" y="141"/>
                  <a:pt x="89" y="141"/>
                </a:cubicBezTo>
                <a:cubicBezTo>
                  <a:pt x="89" y="141"/>
                  <a:pt x="89" y="146"/>
                  <a:pt x="89" y="152"/>
                </a:cubicBezTo>
                <a:cubicBezTo>
                  <a:pt x="89" y="157"/>
                  <a:pt x="89" y="164"/>
                  <a:pt x="88" y="171"/>
                </a:cubicBezTo>
                <a:cubicBezTo>
                  <a:pt x="105" y="203"/>
                  <a:pt x="105" y="203"/>
                  <a:pt x="105" y="203"/>
                </a:cubicBezTo>
                <a:cubicBezTo>
                  <a:pt x="150" y="229"/>
                  <a:pt x="150" y="229"/>
                  <a:pt x="150" y="229"/>
                </a:cubicBezTo>
                <a:cubicBezTo>
                  <a:pt x="136" y="178"/>
                  <a:pt x="136" y="178"/>
                  <a:pt x="136" y="178"/>
                </a:cubicBezTo>
                <a:cubicBezTo>
                  <a:pt x="136" y="178"/>
                  <a:pt x="135" y="178"/>
                  <a:pt x="135" y="178"/>
                </a:cubicBezTo>
                <a:cubicBezTo>
                  <a:pt x="127" y="177"/>
                  <a:pt x="121" y="176"/>
                  <a:pt x="121" y="176"/>
                </a:cubicBezTo>
                <a:cubicBezTo>
                  <a:pt x="121" y="176"/>
                  <a:pt x="123" y="176"/>
                  <a:pt x="126" y="176"/>
                </a:cubicBezTo>
                <a:cubicBezTo>
                  <a:pt x="128" y="176"/>
                  <a:pt x="131" y="176"/>
                  <a:pt x="135" y="176"/>
                </a:cubicBezTo>
                <a:cubicBezTo>
                  <a:pt x="135" y="176"/>
                  <a:pt x="135" y="176"/>
                  <a:pt x="135" y="176"/>
                </a:cubicBezTo>
                <a:cubicBezTo>
                  <a:pt x="122" y="126"/>
                  <a:pt x="122" y="126"/>
                  <a:pt x="122" y="126"/>
                </a:cubicBezTo>
                <a:cubicBezTo>
                  <a:pt x="120" y="126"/>
                  <a:pt x="117" y="125"/>
                  <a:pt x="116" y="125"/>
                </a:cubicBezTo>
                <a:cubicBezTo>
                  <a:pt x="106" y="124"/>
                  <a:pt x="100" y="123"/>
                  <a:pt x="100" y="123"/>
                </a:cubicBezTo>
                <a:cubicBezTo>
                  <a:pt x="100" y="123"/>
                  <a:pt x="106" y="123"/>
                  <a:pt x="115" y="123"/>
                </a:cubicBezTo>
                <a:cubicBezTo>
                  <a:pt x="115" y="123"/>
                  <a:pt x="116" y="123"/>
                  <a:pt x="116" y="123"/>
                </a:cubicBezTo>
                <a:cubicBezTo>
                  <a:pt x="117" y="123"/>
                  <a:pt x="119" y="123"/>
                  <a:pt x="121" y="123"/>
                </a:cubicBezTo>
                <a:cubicBezTo>
                  <a:pt x="117" y="109"/>
                  <a:pt x="117" y="109"/>
                  <a:pt x="117" y="109"/>
                </a:cubicBezTo>
                <a:moveTo>
                  <a:pt x="88" y="0"/>
                </a:moveTo>
                <a:cubicBezTo>
                  <a:pt x="0" y="0"/>
                  <a:pt x="0" y="0"/>
                  <a:pt x="0" y="0"/>
                </a:cubicBezTo>
                <a:cubicBezTo>
                  <a:pt x="49" y="94"/>
                  <a:pt x="49" y="94"/>
                  <a:pt x="49" y="94"/>
                </a:cubicBezTo>
                <a:cubicBezTo>
                  <a:pt x="50" y="94"/>
                  <a:pt x="52" y="94"/>
                  <a:pt x="53" y="93"/>
                </a:cubicBezTo>
                <a:cubicBezTo>
                  <a:pt x="61" y="92"/>
                  <a:pt x="68" y="91"/>
                  <a:pt x="74" y="91"/>
                </a:cubicBezTo>
                <a:cubicBezTo>
                  <a:pt x="79" y="90"/>
                  <a:pt x="83" y="90"/>
                  <a:pt x="83" y="90"/>
                </a:cubicBezTo>
                <a:cubicBezTo>
                  <a:pt x="83" y="90"/>
                  <a:pt x="79" y="91"/>
                  <a:pt x="74" y="93"/>
                </a:cubicBezTo>
                <a:cubicBezTo>
                  <a:pt x="69" y="94"/>
                  <a:pt x="61" y="96"/>
                  <a:pt x="54" y="97"/>
                </a:cubicBezTo>
                <a:cubicBezTo>
                  <a:pt x="53" y="98"/>
                  <a:pt x="52" y="98"/>
                  <a:pt x="50" y="98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88" y="0"/>
                  <a:pt x="88" y="0"/>
                  <a:pt x="88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2" name="ïsļïḋê"/>
          <p:cNvSpPr/>
          <p:nvPr/>
        </p:nvSpPr>
        <p:spPr bwMode="auto">
          <a:xfrm>
            <a:off x="3188909" y="2763602"/>
            <a:ext cx="85707" cy="3941"/>
          </a:xfrm>
          <a:custGeom>
            <a:avLst/>
            <a:gdLst>
              <a:gd name="T0" fmla="*/ 86 w 87"/>
              <a:gd name="T1" fmla="*/ 0 h 4"/>
              <a:gd name="T2" fmla="*/ 0 w 87"/>
              <a:gd name="T3" fmla="*/ 0 h 4"/>
              <a:gd name="T4" fmla="*/ 3 w 87"/>
              <a:gd name="T5" fmla="*/ 4 h 4"/>
              <a:gd name="T6" fmla="*/ 87 w 87"/>
              <a:gd name="T7" fmla="*/ 4 h 4"/>
              <a:gd name="T8" fmla="*/ 86 w 8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4">
                <a:moveTo>
                  <a:pt x="86" y="0"/>
                </a:moveTo>
                <a:lnTo>
                  <a:pt x="0" y="0"/>
                </a:lnTo>
                <a:lnTo>
                  <a:pt x="3" y="4"/>
                </a:lnTo>
                <a:lnTo>
                  <a:pt x="87" y="4"/>
                </a:lnTo>
                <a:lnTo>
                  <a:pt x="86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3" name="îšḻïḋè"/>
          <p:cNvSpPr/>
          <p:nvPr/>
        </p:nvSpPr>
        <p:spPr bwMode="auto">
          <a:xfrm>
            <a:off x="3188909" y="2763602"/>
            <a:ext cx="85707" cy="3941"/>
          </a:xfrm>
          <a:custGeom>
            <a:avLst/>
            <a:gdLst>
              <a:gd name="T0" fmla="*/ 86 w 87"/>
              <a:gd name="T1" fmla="*/ 0 h 4"/>
              <a:gd name="T2" fmla="*/ 0 w 87"/>
              <a:gd name="T3" fmla="*/ 0 h 4"/>
              <a:gd name="T4" fmla="*/ 3 w 87"/>
              <a:gd name="T5" fmla="*/ 4 h 4"/>
              <a:gd name="T6" fmla="*/ 87 w 87"/>
              <a:gd name="T7" fmla="*/ 4 h 4"/>
              <a:gd name="T8" fmla="*/ 86 w 8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4">
                <a:moveTo>
                  <a:pt x="86" y="0"/>
                </a:moveTo>
                <a:lnTo>
                  <a:pt x="0" y="0"/>
                </a:lnTo>
                <a:lnTo>
                  <a:pt x="3" y="4"/>
                </a:lnTo>
                <a:lnTo>
                  <a:pt x="87" y="4"/>
                </a:lnTo>
                <a:lnTo>
                  <a:pt x="8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4" name="îşḻiḋê"/>
          <p:cNvSpPr/>
          <p:nvPr/>
        </p:nvSpPr>
        <p:spPr bwMode="auto">
          <a:xfrm>
            <a:off x="3406624" y="3096577"/>
            <a:ext cx="57138" cy="71915"/>
          </a:xfrm>
          <a:custGeom>
            <a:avLst/>
            <a:gdLst>
              <a:gd name="T0" fmla="*/ 22 w 42"/>
              <a:gd name="T1" fmla="*/ 15 h 53"/>
              <a:gd name="T2" fmla="*/ 5 w 42"/>
              <a:gd name="T3" fmla="*/ 15 h 53"/>
              <a:gd name="T4" fmla="*/ 0 w 42"/>
              <a:gd name="T5" fmla="*/ 25 h 53"/>
              <a:gd name="T6" fmla="*/ 9 w 42"/>
              <a:gd name="T7" fmla="*/ 53 h 53"/>
              <a:gd name="T8" fmla="*/ 9 w 42"/>
              <a:gd name="T9" fmla="*/ 53 h 53"/>
              <a:gd name="T10" fmla="*/ 35 w 42"/>
              <a:gd name="T11" fmla="*/ 49 h 53"/>
              <a:gd name="T12" fmla="*/ 42 w 42"/>
              <a:gd name="T13" fmla="*/ 49 h 53"/>
              <a:gd name="T14" fmla="*/ 22 w 42"/>
              <a:gd name="T15" fmla="*/ 15 h 53"/>
              <a:gd name="T16" fmla="*/ 13 w 42"/>
              <a:gd name="T17" fmla="*/ 0 h 53"/>
              <a:gd name="T18" fmla="*/ 7 w 42"/>
              <a:gd name="T19" fmla="*/ 12 h 53"/>
              <a:gd name="T20" fmla="*/ 20 w 42"/>
              <a:gd name="T21" fmla="*/ 12 h 53"/>
              <a:gd name="T22" fmla="*/ 13 w 42"/>
              <a:gd name="T2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53">
                <a:moveTo>
                  <a:pt x="22" y="15"/>
                </a:moveTo>
                <a:cubicBezTo>
                  <a:pt x="5" y="15"/>
                  <a:pt x="5" y="15"/>
                  <a:pt x="5" y="15"/>
                </a:cubicBezTo>
                <a:cubicBezTo>
                  <a:pt x="0" y="25"/>
                  <a:pt x="0" y="25"/>
                  <a:pt x="0" y="25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16" y="52"/>
                  <a:pt x="26" y="51"/>
                  <a:pt x="35" y="49"/>
                </a:cubicBezTo>
                <a:cubicBezTo>
                  <a:pt x="38" y="49"/>
                  <a:pt x="40" y="49"/>
                  <a:pt x="42" y="49"/>
                </a:cubicBezTo>
                <a:cubicBezTo>
                  <a:pt x="22" y="15"/>
                  <a:pt x="22" y="15"/>
                  <a:pt x="22" y="15"/>
                </a:cubicBezTo>
                <a:moveTo>
                  <a:pt x="13" y="0"/>
                </a:moveTo>
                <a:cubicBezTo>
                  <a:pt x="7" y="12"/>
                  <a:pt x="7" y="12"/>
                  <a:pt x="7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5" name="íŝlïḓè"/>
          <p:cNvSpPr/>
          <p:nvPr/>
        </p:nvSpPr>
        <p:spPr bwMode="auto">
          <a:xfrm>
            <a:off x="3413520" y="3113324"/>
            <a:ext cx="23643" cy="3941"/>
          </a:xfrm>
          <a:custGeom>
            <a:avLst/>
            <a:gdLst>
              <a:gd name="T0" fmla="*/ 21 w 24"/>
              <a:gd name="T1" fmla="*/ 0 h 4"/>
              <a:gd name="T2" fmla="*/ 3 w 24"/>
              <a:gd name="T3" fmla="*/ 0 h 4"/>
              <a:gd name="T4" fmla="*/ 0 w 24"/>
              <a:gd name="T5" fmla="*/ 4 h 4"/>
              <a:gd name="T6" fmla="*/ 24 w 24"/>
              <a:gd name="T7" fmla="*/ 4 h 4"/>
              <a:gd name="T8" fmla="*/ 21 w 2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">
                <a:moveTo>
                  <a:pt x="21" y="0"/>
                </a:moveTo>
                <a:lnTo>
                  <a:pt x="3" y="0"/>
                </a:lnTo>
                <a:lnTo>
                  <a:pt x="0" y="4"/>
                </a:lnTo>
                <a:lnTo>
                  <a:pt x="24" y="4"/>
                </a:lnTo>
                <a:lnTo>
                  <a:pt x="2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6" name="ïSliḑê"/>
          <p:cNvSpPr/>
          <p:nvPr/>
        </p:nvSpPr>
        <p:spPr bwMode="auto">
          <a:xfrm>
            <a:off x="3413520" y="3113324"/>
            <a:ext cx="23643" cy="3941"/>
          </a:xfrm>
          <a:custGeom>
            <a:avLst/>
            <a:gdLst>
              <a:gd name="T0" fmla="*/ 21 w 24"/>
              <a:gd name="T1" fmla="*/ 0 h 4"/>
              <a:gd name="T2" fmla="*/ 3 w 24"/>
              <a:gd name="T3" fmla="*/ 0 h 4"/>
              <a:gd name="T4" fmla="*/ 0 w 24"/>
              <a:gd name="T5" fmla="*/ 4 h 4"/>
              <a:gd name="T6" fmla="*/ 24 w 24"/>
              <a:gd name="T7" fmla="*/ 4 h 4"/>
              <a:gd name="T8" fmla="*/ 21 w 2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">
                <a:moveTo>
                  <a:pt x="21" y="0"/>
                </a:moveTo>
                <a:lnTo>
                  <a:pt x="3" y="0"/>
                </a:lnTo>
                <a:lnTo>
                  <a:pt x="0" y="4"/>
                </a:lnTo>
                <a:lnTo>
                  <a:pt x="24" y="4"/>
                </a:lnTo>
                <a:lnTo>
                  <a:pt x="2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7" name="i$ḻïḓè"/>
          <p:cNvSpPr/>
          <p:nvPr/>
        </p:nvSpPr>
        <p:spPr bwMode="auto">
          <a:xfrm>
            <a:off x="3434208" y="3091652"/>
            <a:ext cx="305391" cy="243328"/>
          </a:xfrm>
          <a:custGeom>
            <a:avLst/>
            <a:gdLst>
              <a:gd name="T0" fmla="*/ 168 w 226"/>
              <a:gd name="T1" fmla="*/ 149 h 180"/>
              <a:gd name="T2" fmla="*/ 84 w 226"/>
              <a:gd name="T3" fmla="*/ 149 h 180"/>
              <a:gd name="T4" fmla="*/ 102 w 226"/>
              <a:gd name="T5" fmla="*/ 180 h 180"/>
              <a:gd name="T6" fmla="*/ 168 w 226"/>
              <a:gd name="T7" fmla="*/ 149 h 180"/>
              <a:gd name="T8" fmla="*/ 54 w 226"/>
              <a:gd name="T9" fmla="*/ 19 h 180"/>
              <a:gd name="T10" fmla="*/ 11 w 226"/>
              <a:gd name="T11" fmla="*/ 19 h 180"/>
              <a:gd name="T12" fmla="*/ 29 w 226"/>
              <a:gd name="T13" fmla="*/ 52 h 180"/>
              <a:gd name="T14" fmla="*/ 42 w 226"/>
              <a:gd name="T15" fmla="*/ 51 h 180"/>
              <a:gd name="T16" fmla="*/ 54 w 226"/>
              <a:gd name="T17" fmla="*/ 51 h 180"/>
              <a:gd name="T18" fmla="*/ 55 w 226"/>
              <a:gd name="T19" fmla="*/ 51 h 180"/>
              <a:gd name="T20" fmla="*/ 43 w 226"/>
              <a:gd name="T21" fmla="*/ 53 h 180"/>
              <a:gd name="T22" fmla="*/ 31 w 226"/>
              <a:gd name="T23" fmla="*/ 55 h 180"/>
              <a:gd name="T24" fmla="*/ 63 w 226"/>
              <a:gd name="T25" fmla="*/ 111 h 180"/>
              <a:gd name="T26" fmla="*/ 68 w 226"/>
              <a:gd name="T27" fmla="*/ 100 h 180"/>
              <a:gd name="T28" fmla="*/ 74 w 226"/>
              <a:gd name="T29" fmla="*/ 90 h 180"/>
              <a:gd name="T30" fmla="*/ 70 w 226"/>
              <a:gd name="T31" fmla="*/ 101 h 180"/>
              <a:gd name="T32" fmla="*/ 65 w 226"/>
              <a:gd name="T33" fmla="*/ 115 h 180"/>
              <a:gd name="T34" fmla="*/ 82 w 226"/>
              <a:gd name="T35" fmla="*/ 146 h 180"/>
              <a:gd name="T36" fmla="*/ 175 w 226"/>
              <a:gd name="T37" fmla="*/ 146 h 180"/>
              <a:gd name="T38" fmla="*/ 226 w 226"/>
              <a:gd name="T39" fmla="*/ 122 h 180"/>
              <a:gd name="T40" fmla="*/ 153 w 226"/>
              <a:gd name="T41" fmla="*/ 78 h 180"/>
              <a:gd name="T42" fmla="*/ 147 w 226"/>
              <a:gd name="T43" fmla="*/ 81 h 180"/>
              <a:gd name="T44" fmla="*/ 126 w 226"/>
              <a:gd name="T45" fmla="*/ 90 h 180"/>
              <a:gd name="T46" fmla="*/ 116 w 226"/>
              <a:gd name="T47" fmla="*/ 94 h 180"/>
              <a:gd name="T48" fmla="*/ 125 w 226"/>
              <a:gd name="T49" fmla="*/ 88 h 180"/>
              <a:gd name="T50" fmla="*/ 145 w 226"/>
              <a:gd name="T51" fmla="*/ 78 h 180"/>
              <a:gd name="T52" fmla="*/ 149 w 226"/>
              <a:gd name="T53" fmla="*/ 76 h 180"/>
              <a:gd name="T54" fmla="*/ 54 w 226"/>
              <a:gd name="T55" fmla="*/ 19 h 180"/>
              <a:gd name="T56" fmla="*/ 0 w 226"/>
              <a:gd name="T57" fmla="*/ 0 h 180"/>
              <a:gd name="T58" fmla="*/ 9 w 226"/>
              <a:gd name="T59" fmla="*/ 16 h 180"/>
              <a:gd name="T60" fmla="*/ 49 w 226"/>
              <a:gd name="T61" fmla="*/ 16 h 180"/>
              <a:gd name="T62" fmla="*/ 24 w 226"/>
              <a:gd name="T63" fmla="*/ 1 h 180"/>
              <a:gd name="T64" fmla="*/ 0 w 226"/>
              <a:gd name="T6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6" h="180">
                <a:moveTo>
                  <a:pt x="168" y="149"/>
                </a:moveTo>
                <a:cubicBezTo>
                  <a:pt x="84" y="149"/>
                  <a:pt x="84" y="149"/>
                  <a:pt x="84" y="14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68" y="149"/>
                  <a:pt x="168" y="149"/>
                  <a:pt x="168" y="149"/>
                </a:cubicBezTo>
                <a:moveTo>
                  <a:pt x="54" y="19"/>
                </a:moveTo>
                <a:cubicBezTo>
                  <a:pt x="11" y="19"/>
                  <a:pt x="11" y="19"/>
                  <a:pt x="11" y="19"/>
                </a:cubicBezTo>
                <a:cubicBezTo>
                  <a:pt x="29" y="52"/>
                  <a:pt x="29" y="52"/>
                  <a:pt x="29" y="52"/>
                </a:cubicBezTo>
                <a:cubicBezTo>
                  <a:pt x="34" y="52"/>
                  <a:pt x="39" y="51"/>
                  <a:pt x="42" y="51"/>
                </a:cubicBezTo>
                <a:cubicBezTo>
                  <a:pt x="48" y="51"/>
                  <a:pt x="53" y="51"/>
                  <a:pt x="54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1"/>
                  <a:pt x="50" y="52"/>
                  <a:pt x="43" y="53"/>
                </a:cubicBezTo>
                <a:cubicBezTo>
                  <a:pt x="39" y="54"/>
                  <a:pt x="35" y="55"/>
                  <a:pt x="31" y="55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65" y="107"/>
                  <a:pt x="66" y="103"/>
                  <a:pt x="68" y="100"/>
                </a:cubicBezTo>
                <a:cubicBezTo>
                  <a:pt x="71" y="94"/>
                  <a:pt x="74" y="90"/>
                  <a:pt x="74" y="90"/>
                </a:cubicBezTo>
                <a:cubicBezTo>
                  <a:pt x="74" y="90"/>
                  <a:pt x="73" y="94"/>
                  <a:pt x="70" y="101"/>
                </a:cubicBezTo>
                <a:cubicBezTo>
                  <a:pt x="69" y="105"/>
                  <a:pt x="67" y="110"/>
                  <a:pt x="65" y="115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175" y="146"/>
                  <a:pt x="175" y="146"/>
                  <a:pt x="175" y="146"/>
                </a:cubicBezTo>
                <a:cubicBezTo>
                  <a:pt x="192" y="137"/>
                  <a:pt x="209" y="130"/>
                  <a:pt x="226" y="122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1" y="79"/>
                  <a:pt x="149" y="80"/>
                  <a:pt x="147" y="81"/>
                </a:cubicBezTo>
                <a:cubicBezTo>
                  <a:pt x="139" y="85"/>
                  <a:pt x="132" y="88"/>
                  <a:pt x="126" y="90"/>
                </a:cubicBezTo>
                <a:cubicBezTo>
                  <a:pt x="120" y="93"/>
                  <a:pt x="116" y="94"/>
                  <a:pt x="116" y="94"/>
                </a:cubicBezTo>
                <a:cubicBezTo>
                  <a:pt x="116" y="94"/>
                  <a:pt x="120" y="92"/>
                  <a:pt x="125" y="88"/>
                </a:cubicBezTo>
                <a:cubicBezTo>
                  <a:pt x="130" y="85"/>
                  <a:pt x="138" y="81"/>
                  <a:pt x="145" y="78"/>
                </a:cubicBezTo>
                <a:cubicBezTo>
                  <a:pt x="147" y="77"/>
                  <a:pt x="148" y="76"/>
                  <a:pt x="149" y="76"/>
                </a:cubicBezTo>
                <a:cubicBezTo>
                  <a:pt x="54" y="19"/>
                  <a:pt x="54" y="19"/>
                  <a:pt x="54" y="19"/>
                </a:cubicBezTo>
                <a:moveTo>
                  <a:pt x="0" y="0"/>
                </a:moveTo>
                <a:cubicBezTo>
                  <a:pt x="9" y="16"/>
                  <a:pt x="9" y="16"/>
                  <a:pt x="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24" y="1"/>
                  <a:pt x="24" y="1"/>
                  <a:pt x="24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8" name="ï$1íḍe"/>
          <p:cNvSpPr/>
          <p:nvPr/>
        </p:nvSpPr>
        <p:spPr bwMode="auto">
          <a:xfrm>
            <a:off x="3446029" y="3113324"/>
            <a:ext cx="61078" cy="3941"/>
          </a:xfrm>
          <a:custGeom>
            <a:avLst/>
            <a:gdLst>
              <a:gd name="T0" fmla="*/ 55 w 62"/>
              <a:gd name="T1" fmla="*/ 0 h 4"/>
              <a:gd name="T2" fmla="*/ 0 w 62"/>
              <a:gd name="T3" fmla="*/ 0 h 4"/>
              <a:gd name="T4" fmla="*/ 3 w 62"/>
              <a:gd name="T5" fmla="*/ 4 h 4"/>
              <a:gd name="T6" fmla="*/ 62 w 62"/>
              <a:gd name="T7" fmla="*/ 4 h 4"/>
              <a:gd name="T8" fmla="*/ 55 w 6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">
                <a:moveTo>
                  <a:pt x="55" y="0"/>
                </a:moveTo>
                <a:lnTo>
                  <a:pt x="0" y="0"/>
                </a:lnTo>
                <a:lnTo>
                  <a:pt x="3" y="4"/>
                </a:lnTo>
                <a:lnTo>
                  <a:pt x="62" y="4"/>
                </a:lnTo>
                <a:lnTo>
                  <a:pt x="55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9" name="isļíḓé"/>
          <p:cNvSpPr/>
          <p:nvPr/>
        </p:nvSpPr>
        <p:spPr bwMode="auto">
          <a:xfrm>
            <a:off x="3446029" y="3113324"/>
            <a:ext cx="61078" cy="3941"/>
          </a:xfrm>
          <a:custGeom>
            <a:avLst/>
            <a:gdLst>
              <a:gd name="T0" fmla="*/ 55 w 62"/>
              <a:gd name="T1" fmla="*/ 0 h 4"/>
              <a:gd name="T2" fmla="*/ 0 w 62"/>
              <a:gd name="T3" fmla="*/ 0 h 4"/>
              <a:gd name="T4" fmla="*/ 3 w 62"/>
              <a:gd name="T5" fmla="*/ 4 h 4"/>
              <a:gd name="T6" fmla="*/ 62 w 62"/>
              <a:gd name="T7" fmla="*/ 4 h 4"/>
              <a:gd name="T8" fmla="*/ 55 w 6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">
                <a:moveTo>
                  <a:pt x="55" y="0"/>
                </a:moveTo>
                <a:lnTo>
                  <a:pt x="0" y="0"/>
                </a:lnTo>
                <a:lnTo>
                  <a:pt x="3" y="4"/>
                </a:lnTo>
                <a:lnTo>
                  <a:pt x="62" y="4"/>
                </a:lnTo>
                <a:lnTo>
                  <a:pt x="5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0" name="i$ḷîďê"/>
          <p:cNvSpPr/>
          <p:nvPr/>
        </p:nvSpPr>
        <p:spPr bwMode="auto">
          <a:xfrm>
            <a:off x="3544542" y="3288678"/>
            <a:ext cx="126097" cy="3941"/>
          </a:xfrm>
          <a:custGeom>
            <a:avLst/>
            <a:gdLst>
              <a:gd name="T0" fmla="*/ 93 w 93"/>
              <a:gd name="T1" fmla="*/ 0 h 3"/>
              <a:gd name="T2" fmla="*/ 0 w 93"/>
              <a:gd name="T3" fmla="*/ 0 h 3"/>
              <a:gd name="T4" fmla="*/ 2 w 93"/>
              <a:gd name="T5" fmla="*/ 3 h 3"/>
              <a:gd name="T6" fmla="*/ 86 w 93"/>
              <a:gd name="T7" fmla="*/ 3 h 3"/>
              <a:gd name="T8" fmla="*/ 90 w 93"/>
              <a:gd name="T9" fmla="*/ 1 h 3"/>
              <a:gd name="T10" fmla="*/ 93 w 93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" h="3">
                <a:moveTo>
                  <a:pt x="93" y="0"/>
                </a:moveTo>
                <a:cubicBezTo>
                  <a:pt x="0" y="0"/>
                  <a:pt x="0" y="0"/>
                  <a:pt x="0" y="0"/>
                </a:cubicBezTo>
                <a:cubicBezTo>
                  <a:pt x="2" y="3"/>
                  <a:pt x="2" y="3"/>
                  <a:pt x="2" y="3"/>
                </a:cubicBezTo>
                <a:cubicBezTo>
                  <a:pt x="86" y="3"/>
                  <a:pt x="86" y="3"/>
                  <a:pt x="86" y="3"/>
                </a:cubicBezTo>
                <a:cubicBezTo>
                  <a:pt x="90" y="1"/>
                  <a:pt x="90" y="1"/>
                  <a:pt x="90" y="1"/>
                </a:cubicBezTo>
                <a:cubicBezTo>
                  <a:pt x="91" y="0"/>
                  <a:pt x="92" y="0"/>
                  <a:pt x="93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1" name="işľidè"/>
          <p:cNvSpPr/>
          <p:nvPr/>
        </p:nvSpPr>
        <p:spPr bwMode="auto">
          <a:xfrm>
            <a:off x="1860951" y="2620758"/>
            <a:ext cx="2143649" cy="1326975"/>
          </a:xfrm>
          <a:custGeom>
            <a:avLst/>
            <a:gdLst>
              <a:gd name="T0" fmla="*/ 186 w 1586"/>
              <a:gd name="T1" fmla="*/ 757 h 983"/>
              <a:gd name="T2" fmla="*/ 1366 w 1586"/>
              <a:gd name="T3" fmla="*/ 811 h 983"/>
              <a:gd name="T4" fmla="*/ 1167 w 1586"/>
              <a:gd name="T5" fmla="*/ 847 h 983"/>
              <a:gd name="T6" fmla="*/ 1364 w 1586"/>
              <a:gd name="T7" fmla="*/ 808 h 983"/>
              <a:gd name="T8" fmla="*/ 133 w 1586"/>
              <a:gd name="T9" fmla="*/ 754 h 983"/>
              <a:gd name="T10" fmla="*/ 257 w 1586"/>
              <a:gd name="T11" fmla="*/ 627 h 983"/>
              <a:gd name="T12" fmla="*/ 767 w 1586"/>
              <a:gd name="T13" fmla="*/ 627 h 983"/>
              <a:gd name="T14" fmla="*/ 1012 w 1586"/>
              <a:gd name="T15" fmla="*/ 743 h 983"/>
              <a:gd name="T16" fmla="*/ 1263 w 1586"/>
              <a:gd name="T17" fmla="*/ 535 h 983"/>
              <a:gd name="T18" fmla="*/ 1192 w 1586"/>
              <a:gd name="T19" fmla="*/ 543 h 983"/>
              <a:gd name="T20" fmla="*/ 682 w 1586"/>
              <a:gd name="T21" fmla="*/ 528 h 983"/>
              <a:gd name="T22" fmla="*/ 102 w 1586"/>
              <a:gd name="T23" fmla="*/ 624 h 983"/>
              <a:gd name="T24" fmla="*/ 391 w 1586"/>
              <a:gd name="T25" fmla="*/ 624 h 983"/>
              <a:gd name="T26" fmla="*/ 1056 w 1586"/>
              <a:gd name="T27" fmla="*/ 498 h 983"/>
              <a:gd name="T28" fmla="*/ 1060 w 1586"/>
              <a:gd name="T29" fmla="*/ 498 h 983"/>
              <a:gd name="T30" fmla="*/ 1098 w 1586"/>
              <a:gd name="T31" fmla="*/ 498 h 983"/>
              <a:gd name="T32" fmla="*/ 329 w 1586"/>
              <a:gd name="T33" fmla="*/ 495 h 983"/>
              <a:gd name="T34" fmla="*/ 1057 w 1586"/>
              <a:gd name="T35" fmla="*/ 489 h 983"/>
              <a:gd name="T36" fmla="*/ 1431 w 1586"/>
              <a:gd name="T37" fmla="*/ 495 h 983"/>
              <a:gd name="T38" fmla="*/ 1099 w 1586"/>
              <a:gd name="T39" fmla="*/ 461 h 983"/>
              <a:gd name="T40" fmla="*/ 274 w 1586"/>
              <a:gd name="T41" fmla="*/ 495 h 983"/>
              <a:gd name="T42" fmla="*/ 542 w 1586"/>
              <a:gd name="T43" fmla="*/ 405 h 983"/>
              <a:gd name="T44" fmla="*/ 1379 w 1586"/>
              <a:gd name="T45" fmla="*/ 368 h 983"/>
              <a:gd name="T46" fmla="*/ 647 w 1586"/>
              <a:gd name="T47" fmla="*/ 238 h 983"/>
              <a:gd name="T48" fmla="*/ 475 w 1586"/>
              <a:gd name="T49" fmla="*/ 256 h 983"/>
              <a:gd name="T50" fmla="*/ 850 w 1586"/>
              <a:gd name="T51" fmla="*/ 341 h 983"/>
              <a:gd name="T52" fmla="*/ 943 w 1586"/>
              <a:gd name="T53" fmla="*/ 331 h 983"/>
              <a:gd name="T54" fmla="*/ 856 w 1586"/>
              <a:gd name="T55" fmla="*/ 299 h 983"/>
              <a:gd name="T56" fmla="*/ 740 w 1586"/>
              <a:gd name="T57" fmla="*/ 268 h 983"/>
              <a:gd name="T58" fmla="*/ 736 w 1586"/>
              <a:gd name="T59" fmla="*/ 311 h 983"/>
              <a:gd name="T60" fmla="*/ 678 w 1586"/>
              <a:gd name="T61" fmla="*/ 238 h 983"/>
              <a:gd name="T62" fmla="*/ 864 w 1586"/>
              <a:gd name="T63" fmla="*/ 258 h 983"/>
              <a:gd name="T64" fmla="*/ 476 w 1586"/>
              <a:gd name="T65" fmla="*/ 219 h 983"/>
              <a:gd name="T66" fmla="*/ 473 w 1586"/>
              <a:gd name="T67" fmla="*/ 218 h 983"/>
              <a:gd name="T68" fmla="*/ 472 w 1586"/>
              <a:gd name="T69" fmla="*/ 163 h 983"/>
              <a:gd name="T70" fmla="*/ 738 w 1586"/>
              <a:gd name="T71" fmla="*/ 235 h 983"/>
              <a:gd name="T72" fmla="*/ 879 w 1586"/>
              <a:gd name="T73" fmla="*/ 177 h 983"/>
              <a:gd name="T74" fmla="*/ 0 w 1586"/>
              <a:gd name="T75" fmla="*/ 0 h 983"/>
              <a:gd name="T76" fmla="*/ 1496 w 1586"/>
              <a:gd name="T77" fmla="*/ 238 h 983"/>
              <a:gd name="T78" fmla="*/ 1342 w 1586"/>
              <a:gd name="T79" fmla="*/ 296 h 983"/>
              <a:gd name="T80" fmla="*/ 1300 w 1586"/>
              <a:gd name="T81" fmla="*/ 334 h 983"/>
              <a:gd name="T82" fmla="*/ 1398 w 1586"/>
              <a:gd name="T83" fmla="*/ 336 h 983"/>
              <a:gd name="T84" fmla="*/ 1383 w 1586"/>
              <a:gd name="T85" fmla="*/ 368 h 983"/>
              <a:gd name="T86" fmla="*/ 1355 w 1586"/>
              <a:gd name="T87" fmla="*/ 414 h 983"/>
              <a:gd name="T88" fmla="*/ 1272 w 1586"/>
              <a:gd name="T89" fmla="*/ 394 h 983"/>
              <a:gd name="T90" fmla="*/ 1394 w 1586"/>
              <a:gd name="T91" fmla="*/ 469 h 983"/>
              <a:gd name="T92" fmla="*/ 1441 w 1586"/>
              <a:gd name="T93" fmla="*/ 498 h 983"/>
              <a:gd name="T94" fmla="*/ 1319 w 1586"/>
              <a:gd name="T95" fmla="*/ 624 h 983"/>
              <a:gd name="T96" fmla="*/ 1496 w 1586"/>
              <a:gd name="T97" fmla="*/ 757 h 983"/>
              <a:gd name="T98" fmla="*/ 1524 w 1586"/>
              <a:gd name="T99" fmla="*/ 850 h 983"/>
              <a:gd name="T100" fmla="*/ 1457 w 1586"/>
              <a:gd name="T101" fmla="*/ 869 h 983"/>
              <a:gd name="T102" fmla="*/ 1360 w 1586"/>
              <a:gd name="T103" fmla="*/ 869 h 983"/>
              <a:gd name="T104" fmla="*/ 1114 w 1586"/>
              <a:gd name="T105" fmla="*/ 902 h 983"/>
              <a:gd name="T106" fmla="*/ 971 w 1586"/>
              <a:gd name="T107" fmla="*/ 869 h 983"/>
              <a:gd name="T108" fmla="*/ 725 w 1586"/>
              <a:gd name="T109" fmla="*/ 902 h 983"/>
              <a:gd name="T110" fmla="*/ 582 w 1586"/>
              <a:gd name="T111" fmla="*/ 869 h 983"/>
              <a:gd name="T112" fmla="*/ 336 w 1586"/>
              <a:gd name="T113" fmla="*/ 902 h 983"/>
              <a:gd name="T114" fmla="*/ 194 w 1586"/>
              <a:gd name="T115" fmla="*/ 869 h 983"/>
              <a:gd name="T116" fmla="*/ 54 w 1586"/>
              <a:gd name="T117" fmla="*/ 749 h 983"/>
              <a:gd name="T118" fmla="*/ 83 w 1586"/>
              <a:gd name="T119" fmla="*/ 503 h 983"/>
              <a:gd name="T120" fmla="*/ 54 w 1586"/>
              <a:gd name="T121" fmla="*/ 360 h 983"/>
              <a:gd name="T122" fmla="*/ 83 w 1586"/>
              <a:gd name="T123" fmla="*/ 114 h 983"/>
              <a:gd name="T124" fmla="*/ 102 w 1586"/>
              <a:gd name="T125" fmla="*/ 106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86" h="983">
                <a:moveTo>
                  <a:pt x="132" y="757"/>
                </a:moveTo>
                <a:cubicBezTo>
                  <a:pt x="102" y="757"/>
                  <a:pt x="102" y="757"/>
                  <a:pt x="102" y="757"/>
                </a:cubicBezTo>
                <a:cubicBezTo>
                  <a:pt x="102" y="811"/>
                  <a:pt x="102" y="811"/>
                  <a:pt x="102" y="811"/>
                </a:cubicBezTo>
                <a:cubicBezTo>
                  <a:pt x="132" y="757"/>
                  <a:pt x="132" y="757"/>
                  <a:pt x="132" y="757"/>
                </a:cubicBezTo>
                <a:moveTo>
                  <a:pt x="1391" y="757"/>
                </a:moveTo>
                <a:cubicBezTo>
                  <a:pt x="186" y="757"/>
                  <a:pt x="186" y="757"/>
                  <a:pt x="186" y="757"/>
                </a:cubicBezTo>
                <a:cubicBezTo>
                  <a:pt x="136" y="850"/>
                  <a:pt x="136" y="850"/>
                  <a:pt x="136" y="850"/>
                </a:cubicBezTo>
                <a:cubicBezTo>
                  <a:pt x="102" y="831"/>
                  <a:pt x="102" y="831"/>
                  <a:pt x="102" y="831"/>
                </a:cubicBezTo>
                <a:cubicBezTo>
                  <a:pt x="102" y="850"/>
                  <a:pt x="102" y="850"/>
                  <a:pt x="102" y="850"/>
                </a:cubicBezTo>
                <a:cubicBezTo>
                  <a:pt x="1445" y="850"/>
                  <a:pt x="1445" y="850"/>
                  <a:pt x="1445" y="850"/>
                </a:cubicBezTo>
                <a:cubicBezTo>
                  <a:pt x="1407" y="785"/>
                  <a:pt x="1407" y="785"/>
                  <a:pt x="1407" y="785"/>
                </a:cubicBezTo>
                <a:cubicBezTo>
                  <a:pt x="1393" y="793"/>
                  <a:pt x="1379" y="802"/>
                  <a:pt x="1366" y="811"/>
                </a:cubicBezTo>
                <a:cubicBezTo>
                  <a:pt x="1304" y="848"/>
                  <a:pt x="1304" y="848"/>
                  <a:pt x="1304" y="848"/>
                </a:cubicBezTo>
                <a:cubicBezTo>
                  <a:pt x="1303" y="849"/>
                  <a:pt x="1303" y="849"/>
                  <a:pt x="1303" y="849"/>
                </a:cubicBezTo>
                <a:cubicBezTo>
                  <a:pt x="1302" y="848"/>
                  <a:pt x="1302" y="848"/>
                  <a:pt x="1302" y="848"/>
                </a:cubicBezTo>
                <a:cubicBezTo>
                  <a:pt x="1241" y="821"/>
                  <a:pt x="1241" y="821"/>
                  <a:pt x="1241" y="821"/>
                </a:cubicBezTo>
                <a:cubicBezTo>
                  <a:pt x="1204" y="834"/>
                  <a:pt x="1204" y="834"/>
                  <a:pt x="1204" y="834"/>
                </a:cubicBezTo>
                <a:cubicBezTo>
                  <a:pt x="1167" y="847"/>
                  <a:pt x="1167" y="847"/>
                  <a:pt x="1167" y="847"/>
                </a:cubicBezTo>
                <a:cubicBezTo>
                  <a:pt x="1203" y="832"/>
                  <a:pt x="1203" y="832"/>
                  <a:pt x="1203" y="832"/>
                </a:cubicBezTo>
                <a:cubicBezTo>
                  <a:pt x="1241" y="818"/>
                  <a:pt x="1241" y="818"/>
                  <a:pt x="1241" y="818"/>
                </a:cubicBezTo>
                <a:cubicBezTo>
                  <a:pt x="1241" y="817"/>
                  <a:pt x="1241" y="817"/>
                  <a:pt x="1241" y="817"/>
                </a:cubicBezTo>
                <a:cubicBezTo>
                  <a:pt x="1242" y="818"/>
                  <a:pt x="1242" y="818"/>
                  <a:pt x="1242" y="818"/>
                </a:cubicBezTo>
                <a:cubicBezTo>
                  <a:pt x="1303" y="844"/>
                  <a:pt x="1303" y="844"/>
                  <a:pt x="1303" y="844"/>
                </a:cubicBezTo>
                <a:cubicBezTo>
                  <a:pt x="1364" y="808"/>
                  <a:pt x="1364" y="808"/>
                  <a:pt x="1364" y="808"/>
                </a:cubicBezTo>
                <a:cubicBezTo>
                  <a:pt x="1378" y="800"/>
                  <a:pt x="1392" y="792"/>
                  <a:pt x="1406" y="784"/>
                </a:cubicBezTo>
                <a:cubicBezTo>
                  <a:pt x="1391" y="757"/>
                  <a:pt x="1391" y="757"/>
                  <a:pt x="1391" y="757"/>
                </a:cubicBezTo>
                <a:moveTo>
                  <a:pt x="202" y="627"/>
                </a:moveTo>
                <a:cubicBezTo>
                  <a:pt x="102" y="627"/>
                  <a:pt x="102" y="627"/>
                  <a:pt x="102" y="627"/>
                </a:cubicBezTo>
                <a:cubicBezTo>
                  <a:pt x="102" y="754"/>
                  <a:pt x="102" y="754"/>
                  <a:pt x="102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202" y="627"/>
                  <a:pt x="202" y="627"/>
                  <a:pt x="202" y="627"/>
                </a:cubicBezTo>
                <a:moveTo>
                  <a:pt x="767" y="627"/>
                </a:moveTo>
                <a:cubicBezTo>
                  <a:pt x="537" y="627"/>
                  <a:pt x="537" y="627"/>
                  <a:pt x="537" y="627"/>
                </a:cubicBezTo>
                <a:cubicBezTo>
                  <a:pt x="424" y="705"/>
                  <a:pt x="424" y="705"/>
                  <a:pt x="424" y="705"/>
                </a:cubicBezTo>
                <a:cubicBezTo>
                  <a:pt x="392" y="627"/>
                  <a:pt x="392" y="627"/>
                  <a:pt x="392" y="627"/>
                </a:cubicBezTo>
                <a:cubicBezTo>
                  <a:pt x="257" y="627"/>
                  <a:pt x="257" y="627"/>
                  <a:pt x="257" y="627"/>
                </a:cubicBezTo>
                <a:cubicBezTo>
                  <a:pt x="188" y="754"/>
                  <a:pt x="188" y="754"/>
                  <a:pt x="188" y="754"/>
                </a:cubicBezTo>
                <a:cubicBezTo>
                  <a:pt x="875" y="754"/>
                  <a:pt x="875" y="754"/>
                  <a:pt x="875" y="754"/>
                </a:cubicBezTo>
                <a:cubicBezTo>
                  <a:pt x="768" y="629"/>
                  <a:pt x="768" y="629"/>
                  <a:pt x="768" y="629"/>
                </a:cubicBezTo>
                <a:cubicBezTo>
                  <a:pt x="702" y="692"/>
                  <a:pt x="702" y="692"/>
                  <a:pt x="702" y="692"/>
                </a:cubicBezTo>
                <a:cubicBezTo>
                  <a:pt x="767" y="628"/>
                  <a:pt x="767" y="628"/>
                  <a:pt x="767" y="628"/>
                </a:cubicBezTo>
                <a:cubicBezTo>
                  <a:pt x="767" y="627"/>
                  <a:pt x="767" y="627"/>
                  <a:pt x="767" y="627"/>
                </a:cubicBezTo>
                <a:moveTo>
                  <a:pt x="1316" y="627"/>
                </a:moveTo>
                <a:cubicBezTo>
                  <a:pt x="1095" y="627"/>
                  <a:pt x="1095" y="627"/>
                  <a:pt x="1095" y="627"/>
                </a:cubicBezTo>
                <a:cubicBezTo>
                  <a:pt x="1094" y="638"/>
                  <a:pt x="1094" y="638"/>
                  <a:pt x="1094" y="638"/>
                </a:cubicBezTo>
                <a:cubicBezTo>
                  <a:pt x="1094" y="627"/>
                  <a:pt x="1094" y="627"/>
                  <a:pt x="1094" y="627"/>
                </a:cubicBezTo>
                <a:cubicBezTo>
                  <a:pt x="1035" y="627"/>
                  <a:pt x="1035" y="627"/>
                  <a:pt x="1035" y="627"/>
                </a:cubicBezTo>
                <a:cubicBezTo>
                  <a:pt x="1012" y="743"/>
                  <a:pt x="1012" y="743"/>
                  <a:pt x="1012" y="743"/>
                </a:cubicBezTo>
                <a:cubicBezTo>
                  <a:pt x="1032" y="627"/>
                  <a:pt x="1032" y="627"/>
                  <a:pt x="1032" y="627"/>
                </a:cubicBezTo>
                <a:cubicBezTo>
                  <a:pt x="948" y="627"/>
                  <a:pt x="948" y="627"/>
                  <a:pt x="948" y="627"/>
                </a:cubicBezTo>
                <a:cubicBezTo>
                  <a:pt x="875" y="754"/>
                  <a:pt x="875" y="754"/>
                  <a:pt x="875" y="754"/>
                </a:cubicBezTo>
                <a:cubicBezTo>
                  <a:pt x="1389" y="754"/>
                  <a:pt x="1389" y="754"/>
                  <a:pt x="1389" y="754"/>
                </a:cubicBezTo>
                <a:cubicBezTo>
                  <a:pt x="1316" y="627"/>
                  <a:pt x="1316" y="627"/>
                  <a:pt x="1316" y="627"/>
                </a:cubicBezTo>
                <a:moveTo>
                  <a:pt x="1263" y="535"/>
                </a:moveTo>
                <a:cubicBezTo>
                  <a:pt x="1254" y="540"/>
                  <a:pt x="1254" y="540"/>
                  <a:pt x="1254" y="540"/>
                </a:cubicBezTo>
                <a:cubicBezTo>
                  <a:pt x="1253" y="540"/>
                  <a:pt x="1253" y="540"/>
                  <a:pt x="1253" y="540"/>
                </a:cubicBezTo>
                <a:cubicBezTo>
                  <a:pt x="1253" y="540"/>
                  <a:pt x="1253" y="540"/>
                  <a:pt x="1253" y="540"/>
                </a:cubicBezTo>
                <a:cubicBezTo>
                  <a:pt x="1194" y="543"/>
                  <a:pt x="1194" y="543"/>
                  <a:pt x="1194" y="543"/>
                </a:cubicBezTo>
                <a:cubicBezTo>
                  <a:pt x="1208" y="589"/>
                  <a:pt x="1208" y="589"/>
                  <a:pt x="1208" y="589"/>
                </a:cubicBezTo>
                <a:cubicBezTo>
                  <a:pt x="1192" y="543"/>
                  <a:pt x="1192" y="543"/>
                  <a:pt x="1192" y="543"/>
                </a:cubicBezTo>
                <a:cubicBezTo>
                  <a:pt x="1168" y="545"/>
                  <a:pt x="1168" y="545"/>
                  <a:pt x="1168" y="545"/>
                </a:cubicBezTo>
                <a:cubicBezTo>
                  <a:pt x="1145" y="546"/>
                  <a:pt x="1122" y="547"/>
                  <a:pt x="1099" y="548"/>
                </a:cubicBezTo>
                <a:cubicBezTo>
                  <a:pt x="1095" y="624"/>
                  <a:pt x="1095" y="624"/>
                  <a:pt x="1095" y="624"/>
                </a:cubicBezTo>
                <a:cubicBezTo>
                  <a:pt x="1314" y="624"/>
                  <a:pt x="1314" y="624"/>
                  <a:pt x="1314" y="624"/>
                </a:cubicBezTo>
                <a:cubicBezTo>
                  <a:pt x="1263" y="535"/>
                  <a:pt x="1263" y="535"/>
                  <a:pt x="1263" y="535"/>
                </a:cubicBezTo>
                <a:moveTo>
                  <a:pt x="682" y="528"/>
                </a:moveTo>
                <a:cubicBezTo>
                  <a:pt x="542" y="624"/>
                  <a:pt x="542" y="624"/>
                  <a:pt x="542" y="624"/>
                </a:cubicBezTo>
                <a:cubicBezTo>
                  <a:pt x="764" y="624"/>
                  <a:pt x="764" y="624"/>
                  <a:pt x="764" y="624"/>
                </a:cubicBezTo>
                <a:cubicBezTo>
                  <a:pt x="682" y="528"/>
                  <a:pt x="682" y="528"/>
                  <a:pt x="682" y="528"/>
                </a:cubicBezTo>
                <a:moveTo>
                  <a:pt x="273" y="498"/>
                </a:moveTo>
                <a:cubicBezTo>
                  <a:pt x="102" y="498"/>
                  <a:pt x="102" y="498"/>
                  <a:pt x="102" y="498"/>
                </a:cubicBezTo>
                <a:cubicBezTo>
                  <a:pt x="102" y="624"/>
                  <a:pt x="102" y="624"/>
                  <a:pt x="102" y="624"/>
                </a:cubicBezTo>
                <a:cubicBezTo>
                  <a:pt x="204" y="624"/>
                  <a:pt x="204" y="624"/>
                  <a:pt x="204" y="624"/>
                </a:cubicBezTo>
                <a:cubicBezTo>
                  <a:pt x="273" y="498"/>
                  <a:pt x="273" y="498"/>
                  <a:pt x="273" y="498"/>
                </a:cubicBezTo>
                <a:moveTo>
                  <a:pt x="340" y="498"/>
                </a:moveTo>
                <a:cubicBezTo>
                  <a:pt x="327" y="498"/>
                  <a:pt x="327" y="498"/>
                  <a:pt x="327" y="498"/>
                </a:cubicBezTo>
                <a:cubicBezTo>
                  <a:pt x="258" y="624"/>
                  <a:pt x="258" y="624"/>
                  <a:pt x="258" y="624"/>
                </a:cubicBezTo>
                <a:cubicBezTo>
                  <a:pt x="391" y="624"/>
                  <a:pt x="391" y="624"/>
                  <a:pt x="391" y="624"/>
                </a:cubicBezTo>
                <a:cubicBezTo>
                  <a:pt x="340" y="498"/>
                  <a:pt x="340" y="498"/>
                  <a:pt x="340" y="498"/>
                </a:cubicBezTo>
                <a:moveTo>
                  <a:pt x="1056" y="498"/>
                </a:moveTo>
                <a:cubicBezTo>
                  <a:pt x="1024" y="498"/>
                  <a:pt x="1024" y="498"/>
                  <a:pt x="1024" y="498"/>
                </a:cubicBezTo>
                <a:cubicBezTo>
                  <a:pt x="950" y="624"/>
                  <a:pt x="950" y="624"/>
                  <a:pt x="950" y="624"/>
                </a:cubicBezTo>
                <a:cubicBezTo>
                  <a:pt x="1033" y="624"/>
                  <a:pt x="1033" y="624"/>
                  <a:pt x="1033" y="624"/>
                </a:cubicBezTo>
                <a:cubicBezTo>
                  <a:pt x="1056" y="498"/>
                  <a:pt x="1056" y="498"/>
                  <a:pt x="1056" y="498"/>
                </a:cubicBezTo>
                <a:moveTo>
                  <a:pt x="1098" y="498"/>
                </a:moveTo>
                <a:cubicBezTo>
                  <a:pt x="1077" y="498"/>
                  <a:pt x="1077" y="498"/>
                  <a:pt x="1077" y="498"/>
                </a:cubicBezTo>
                <a:cubicBezTo>
                  <a:pt x="1081" y="501"/>
                  <a:pt x="1083" y="503"/>
                  <a:pt x="1083" y="503"/>
                </a:cubicBezTo>
                <a:cubicBezTo>
                  <a:pt x="1083" y="503"/>
                  <a:pt x="1079" y="501"/>
                  <a:pt x="1074" y="498"/>
                </a:cubicBezTo>
                <a:cubicBezTo>
                  <a:pt x="1074" y="498"/>
                  <a:pt x="1073" y="498"/>
                  <a:pt x="1073" y="498"/>
                </a:cubicBezTo>
                <a:cubicBezTo>
                  <a:pt x="1060" y="498"/>
                  <a:pt x="1060" y="498"/>
                  <a:pt x="1060" y="498"/>
                </a:cubicBezTo>
                <a:cubicBezTo>
                  <a:pt x="1035" y="624"/>
                  <a:pt x="1035" y="624"/>
                  <a:pt x="1035" y="624"/>
                </a:cubicBezTo>
                <a:cubicBezTo>
                  <a:pt x="1094" y="624"/>
                  <a:pt x="1094" y="624"/>
                  <a:pt x="1094" y="624"/>
                </a:cubicBezTo>
                <a:cubicBezTo>
                  <a:pt x="1097" y="548"/>
                  <a:pt x="1097" y="548"/>
                  <a:pt x="1097" y="548"/>
                </a:cubicBezTo>
                <a:cubicBezTo>
                  <a:pt x="1092" y="548"/>
                  <a:pt x="1088" y="549"/>
                  <a:pt x="1083" y="549"/>
                </a:cubicBezTo>
                <a:cubicBezTo>
                  <a:pt x="1088" y="548"/>
                  <a:pt x="1092" y="548"/>
                  <a:pt x="1097" y="548"/>
                </a:cubicBezTo>
                <a:cubicBezTo>
                  <a:pt x="1098" y="498"/>
                  <a:pt x="1098" y="498"/>
                  <a:pt x="1098" y="498"/>
                </a:cubicBezTo>
                <a:moveTo>
                  <a:pt x="1062" y="491"/>
                </a:moveTo>
                <a:cubicBezTo>
                  <a:pt x="1061" y="495"/>
                  <a:pt x="1061" y="495"/>
                  <a:pt x="1061" y="495"/>
                </a:cubicBezTo>
                <a:cubicBezTo>
                  <a:pt x="1067" y="495"/>
                  <a:pt x="1067" y="495"/>
                  <a:pt x="1067" y="495"/>
                </a:cubicBezTo>
                <a:cubicBezTo>
                  <a:pt x="1065" y="494"/>
                  <a:pt x="1063" y="493"/>
                  <a:pt x="1062" y="491"/>
                </a:cubicBezTo>
                <a:moveTo>
                  <a:pt x="334" y="485"/>
                </a:moveTo>
                <a:cubicBezTo>
                  <a:pt x="329" y="495"/>
                  <a:pt x="329" y="495"/>
                  <a:pt x="329" y="495"/>
                </a:cubicBezTo>
                <a:cubicBezTo>
                  <a:pt x="338" y="495"/>
                  <a:pt x="338" y="495"/>
                  <a:pt x="338" y="495"/>
                </a:cubicBezTo>
                <a:cubicBezTo>
                  <a:pt x="334" y="485"/>
                  <a:pt x="334" y="485"/>
                  <a:pt x="334" y="485"/>
                </a:cubicBezTo>
                <a:moveTo>
                  <a:pt x="1037" y="475"/>
                </a:moveTo>
                <a:cubicBezTo>
                  <a:pt x="1026" y="495"/>
                  <a:pt x="1026" y="495"/>
                  <a:pt x="1026" y="495"/>
                </a:cubicBezTo>
                <a:cubicBezTo>
                  <a:pt x="1056" y="495"/>
                  <a:pt x="1056" y="495"/>
                  <a:pt x="1056" y="495"/>
                </a:cubicBezTo>
                <a:cubicBezTo>
                  <a:pt x="1057" y="489"/>
                  <a:pt x="1057" y="489"/>
                  <a:pt x="1057" y="489"/>
                </a:cubicBezTo>
                <a:cubicBezTo>
                  <a:pt x="1057" y="488"/>
                  <a:pt x="1056" y="488"/>
                  <a:pt x="1055" y="488"/>
                </a:cubicBezTo>
                <a:cubicBezTo>
                  <a:pt x="1049" y="483"/>
                  <a:pt x="1042" y="479"/>
                  <a:pt x="1037" y="475"/>
                </a:cubicBezTo>
                <a:cubicBezTo>
                  <a:pt x="1037" y="475"/>
                  <a:pt x="1037" y="475"/>
                  <a:pt x="1037" y="475"/>
                </a:cubicBezTo>
                <a:moveTo>
                  <a:pt x="1391" y="471"/>
                </a:moveTo>
                <a:cubicBezTo>
                  <a:pt x="1376" y="479"/>
                  <a:pt x="1361" y="487"/>
                  <a:pt x="1346" y="495"/>
                </a:cubicBezTo>
                <a:cubicBezTo>
                  <a:pt x="1431" y="495"/>
                  <a:pt x="1431" y="495"/>
                  <a:pt x="1431" y="495"/>
                </a:cubicBezTo>
                <a:cubicBezTo>
                  <a:pt x="1391" y="471"/>
                  <a:pt x="1391" y="471"/>
                  <a:pt x="1391" y="471"/>
                </a:cubicBezTo>
                <a:moveTo>
                  <a:pt x="1070" y="449"/>
                </a:moveTo>
                <a:cubicBezTo>
                  <a:pt x="1062" y="488"/>
                  <a:pt x="1062" y="488"/>
                  <a:pt x="1062" y="488"/>
                </a:cubicBezTo>
                <a:cubicBezTo>
                  <a:pt x="1066" y="490"/>
                  <a:pt x="1070" y="492"/>
                  <a:pt x="1073" y="495"/>
                </a:cubicBezTo>
                <a:cubicBezTo>
                  <a:pt x="1098" y="495"/>
                  <a:pt x="1098" y="495"/>
                  <a:pt x="1098" y="495"/>
                </a:cubicBezTo>
                <a:cubicBezTo>
                  <a:pt x="1099" y="461"/>
                  <a:pt x="1099" y="461"/>
                  <a:pt x="1099" y="461"/>
                </a:cubicBezTo>
                <a:cubicBezTo>
                  <a:pt x="1097" y="460"/>
                  <a:pt x="1094" y="459"/>
                  <a:pt x="1091" y="458"/>
                </a:cubicBezTo>
                <a:cubicBezTo>
                  <a:pt x="1083" y="455"/>
                  <a:pt x="1076" y="452"/>
                  <a:pt x="1070" y="449"/>
                </a:cubicBezTo>
                <a:moveTo>
                  <a:pt x="762" y="368"/>
                </a:moveTo>
                <a:cubicBezTo>
                  <a:pt x="102" y="368"/>
                  <a:pt x="102" y="368"/>
                  <a:pt x="102" y="368"/>
                </a:cubicBezTo>
                <a:cubicBezTo>
                  <a:pt x="102" y="495"/>
                  <a:pt x="102" y="495"/>
                  <a:pt x="102" y="495"/>
                </a:cubicBezTo>
                <a:cubicBezTo>
                  <a:pt x="274" y="495"/>
                  <a:pt x="274" y="495"/>
                  <a:pt x="274" y="495"/>
                </a:cubicBezTo>
                <a:cubicBezTo>
                  <a:pt x="341" y="373"/>
                  <a:pt x="341" y="373"/>
                  <a:pt x="341" y="373"/>
                </a:cubicBezTo>
                <a:cubicBezTo>
                  <a:pt x="371" y="448"/>
                  <a:pt x="371" y="448"/>
                  <a:pt x="371" y="448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541" y="410"/>
                  <a:pt x="540" y="408"/>
                  <a:pt x="539" y="405"/>
                </a:cubicBezTo>
                <a:cubicBezTo>
                  <a:pt x="537" y="394"/>
                  <a:pt x="536" y="387"/>
                  <a:pt x="536" y="387"/>
                </a:cubicBezTo>
                <a:cubicBezTo>
                  <a:pt x="536" y="387"/>
                  <a:pt x="538" y="394"/>
                  <a:pt x="542" y="405"/>
                </a:cubicBezTo>
                <a:cubicBezTo>
                  <a:pt x="542" y="407"/>
                  <a:pt x="543" y="410"/>
                  <a:pt x="544" y="413"/>
                </a:cubicBezTo>
                <a:cubicBezTo>
                  <a:pt x="762" y="368"/>
                  <a:pt x="762" y="368"/>
                  <a:pt x="762" y="368"/>
                </a:cubicBezTo>
                <a:moveTo>
                  <a:pt x="1379" y="368"/>
                </a:moveTo>
                <a:cubicBezTo>
                  <a:pt x="1372" y="368"/>
                  <a:pt x="1372" y="368"/>
                  <a:pt x="1372" y="368"/>
                </a:cubicBezTo>
                <a:cubicBezTo>
                  <a:pt x="1378" y="370"/>
                  <a:pt x="1378" y="370"/>
                  <a:pt x="1378" y="370"/>
                </a:cubicBezTo>
                <a:cubicBezTo>
                  <a:pt x="1378" y="369"/>
                  <a:pt x="1378" y="369"/>
                  <a:pt x="1379" y="368"/>
                </a:cubicBezTo>
                <a:moveTo>
                  <a:pt x="1295" y="350"/>
                </a:moveTo>
                <a:cubicBezTo>
                  <a:pt x="1294" y="353"/>
                  <a:pt x="1292" y="357"/>
                  <a:pt x="1291" y="360"/>
                </a:cubicBezTo>
                <a:cubicBezTo>
                  <a:pt x="1290" y="362"/>
                  <a:pt x="1289" y="363"/>
                  <a:pt x="1288" y="365"/>
                </a:cubicBezTo>
                <a:cubicBezTo>
                  <a:pt x="1347" y="365"/>
                  <a:pt x="1347" y="365"/>
                  <a:pt x="1347" y="365"/>
                </a:cubicBezTo>
                <a:cubicBezTo>
                  <a:pt x="1295" y="350"/>
                  <a:pt x="1295" y="350"/>
                  <a:pt x="1295" y="350"/>
                </a:cubicBezTo>
                <a:moveTo>
                  <a:pt x="647" y="238"/>
                </a:moveTo>
                <a:cubicBezTo>
                  <a:pt x="478" y="238"/>
                  <a:pt x="478" y="238"/>
                  <a:pt x="478" y="238"/>
                </a:cubicBezTo>
                <a:cubicBezTo>
                  <a:pt x="478" y="244"/>
                  <a:pt x="478" y="250"/>
                  <a:pt x="479" y="256"/>
                </a:cubicBezTo>
                <a:cubicBezTo>
                  <a:pt x="479" y="266"/>
                  <a:pt x="480" y="276"/>
                  <a:pt x="480" y="284"/>
                </a:cubicBezTo>
                <a:cubicBezTo>
                  <a:pt x="481" y="301"/>
                  <a:pt x="481" y="312"/>
                  <a:pt x="481" y="312"/>
                </a:cubicBezTo>
                <a:cubicBezTo>
                  <a:pt x="481" y="312"/>
                  <a:pt x="479" y="301"/>
                  <a:pt x="478" y="285"/>
                </a:cubicBezTo>
                <a:cubicBezTo>
                  <a:pt x="477" y="276"/>
                  <a:pt x="476" y="267"/>
                  <a:pt x="475" y="256"/>
                </a:cubicBezTo>
                <a:cubicBezTo>
                  <a:pt x="475" y="251"/>
                  <a:pt x="474" y="245"/>
                  <a:pt x="474" y="238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102" y="365"/>
                  <a:pt x="102" y="365"/>
                  <a:pt x="102" y="365"/>
                </a:cubicBezTo>
                <a:cubicBezTo>
                  <a:pt x="778" y="365"/>
                  <a:pt x="778" y="365"/>
                  <a:pt x="778" y="365"/>
                </a:cubicBezTo>
                <a:cubicBezTo>
                  <a:pt x="857" y="349"/>
                  <a:pt x="857" y="349"/>
                  <a:pt x="857" y="349"/>
                </a:cubicBezTo>
                <a:cubicBezTo>
                  <a:pt x="855" y="346"/>
                  <a:pt x="852" y="344"/>
                  <a:pt x="850" y="341"/>
                </a:cubicBezTo>
                <a:cubicBezTo>
                  <a:pt x="841" y="331"/>
                  <a:pt x="833" y="320"/>
                  <a:pt x="827" y="312"/>
                </a:cubicBezTo>
                <a:cubicBezTo>
                  <a:pt x="820" y="304"/>
                  <a:pt x="816" y="298"/>
                  <a:pt x="816" y="298"/>
                </a:cubicBezTo>
                <a:cubicBezTo>
                  <a:pt x="816" y="298"/>
                  <a:pt x="821" y="303"/>
                  <a:pt x="828" y="310"/>
                </a:cubicBezTo>
                <a:cubicBezTo>
                  <a:pt x="835" y="318"/>
                  <a:pt x="844" y="328"/>
                  <a:pt x="853" y="338"/>
                </a:cubicBezTo>
                <a:cubicBezTo>
                  <a:pt x="856" y="342"/>
                  <a:pt x="859" y="345"/>
                  <a:pt x="861" y="348"/>
                </a:cubicBezTo>
                <a:cubicBezTo>
                  <a:pt x="943" y="331"/>
                  <a:pt x="943" y="331"/>
                  <a:pt x="943" y="331"/>
                </a:cubicBezTo>
                <a:cubicBezTo>
                  <a:pt x="943" y="331"/>
                  <a:pt x="943" y="331"/>
                  <a:pt x="943" y="331"/>
                </a:cubicBezTo>
                <a:cubicBezTo>
                  <a:pt x="943" y="321"/>
                  <a:pt x="943" y="307"/>
                  <a:pt x="943" y="293"/>
                </a:cubicBezTo>
                <a:cubicBezTo>
                  <a:pt x="943" y="286"/>
                  <a:pt x="943" y="279"/>
                  <a:pt x="943" y="272"/>
                </a:cubicBezTo>
                <a:cubicBezTo>
                  <a:pt x="866" y="264"/>
                  <a:pt x="866" y="264"/>
                  <a:pt x="866" y="264"/>
                </a:cubicBezTo>
                <a:cubicBezTo>
                  <a:pt x="866" y="265"/>
                  <a:pt x="866" y="267"/>
                  <a:pt x="865" y="268"/>
                </a:cubicBezTo>
                <a:cubicBezTo>
                  <a:pt x="862" y="280"/>
                  <a:pt x="859" y="290"/>
                  <a:pt x="856" y="299"/>
                </a:cubicBezTo>
                <a:cubicBezTo>
                  <a:pt x="854" y="307"/>
                  <a:pt x="852" y="312"/>
                  <a:pt x="852" y="312"/>
                </a:cubicBezTo>
                <a:cubicBezTo>
                  <a:pt x="852" y="312"/>
                  <a:pt x="853" y="307"/>
                  <a:pt x="854" y="298"/>
                </a:cubicBezTo>
                <a:cubicBezTo>
                  <a:pt x="856" y="290"/>
                  <a:pt x="858" y="279"/>
                  <a:pt x="861" y="267"/>
                </a:cubicBezTo>
                <a:cubicBezTo>
                  <a:pt x="862" y="266"/>
                  <a:pt x="862" y="265"/>
                  <a:pt x="862" y="263"/>
                </a:cubicBezTo>
                <a:cubicBezTo>
                  <a:pt x="739" y="249"/>
                  <a:pt x="739" y="249"/>
                  <a:pt x="739" y="249"/>
                </a:cubicBezTo>
                <a:cubicBezTo>
                  <a:pt x="739" y="254"/>
                  <a:pt x="740" y="261"/>
                  <a:pt x="740" y="268"/>
                </a:cubicBezTo>
                <a:cubicBezTo>
                  <a:pt x="740" y="274"/>
                  <a:pt x="740" y="282"/>
                  <a:pt x="740" y="289"/>
                </a:cubicBezTo>
                <a:cubicBezTo>
                  <a:pt x="740" y="297"/>
                  <a:pt x="740" y="304"/>
                  <a:pt x="740" y="311"/>
                </a:cubicBezTo>
                <a:cubicBezTo>
                  <a:pt x="740" y="318"/>
                  <a:pt x="739" y="324"/>
                  <a:pt x="739" y="330"/>
                </a:cubicBezTo>
                <a:cubicBezTo>
                  <a:pt x="739" y="341"/>
                  <a:pt x="738" y="349"/>
                  <a:pt x="738" y="349"/>
                </a:cubicBezTo>
                <a:cubicBezTo>
                  <a:pt x="738" y="349"/>
                  <a:pt x="737" y="341"/>
                  <a:pt x="737" y="330"/>
                </a:cubicBezTo>
                <a:cubicBezTo>
                  <a:pt x="737" y="324"/>
                  <a:pt x="736" y="318"/>
                  <a:pt x="736" y="311"/>
                </a:cubicBezTo>
                <a:cubicBezTo>
                  <a:pt x="736" y="304"/>
                  <a:pt x="736" y="297"/>
                  <a:pt x="736" y="289"/>
                </a:cubicBezTo>
                <a:cubicBezTo>
                  <a:pt x="736" y="282"/>
                  <a:pt x="736" y="274"/>
                  <a:pt x="736" y="268"/>
                </a:cubicBezTo>
                <a:cubicBezTo>
                  <a:pt x="736" y="261"/>
                  <a:pt x="737" y="254"/>
                  <a:pt x="737" y="249"/>
                </a:cubicBezTo>
                <a:cubicBezTo>
                  <a:pt x="647" y="238"/>
                  <a:pt x="647" y="238"/>
                  <a:pt x="647" y="238"/>
                </a:cubicBezTo>
                <a:moveTo>
                  <a:pt x="737" y="238"/>
                </a:moveTo>
                <a:cubicBezTo>
                  <a:pt x="678" y="238"/>
                  <a:pt x="678" y="238"/>
                  <a:pt x="678" y="238"/>
                </a:cubicBezTo>
                <a:cubicBezTo>
                  <a:pt x="737" y="245"/>
                  <a:pt x="737" y="245"/>
                  <a:pt x="737" y="245"/>
                </a:cubicBezTo>
                <a:cubicBezTo>
                  <a:pt x="737" y="242"/>
                  <a:pt x="737" y="240"/>
                  <a:pt x="737" y="238"/>
                </a:cubicBezTo>
                <a:moveTo>
                  <a:pt x="870" y="238"/>
                </a:moveTo>
                <a:cubicBezTo>
                  <a:pt x="739" y="238"/>
                  <a:pt x="739" y="238"/>
                  <a:pt x="739" y="238"/>
                </a:cubicBezTo>
                <a:cubicBezTo>
                  <a:pt x="739" y="240"/>
                  <a:pt x="739" y="242"/>
                  <a:pt x="739" y="245"/>
                </a:cubicBezTo>
                <a:cubicBezTo>
                  <a:pt x="864" y="258"/>
                  <a:pt x="864" y="258"/>
                  <a:pt x="864" y="258"/>
                </a:cubicBezTo>
                <a:cubicBezTo>
                  <a:pt x="866" y="251"/>
                  <a:pt x="868" y="244"/>
                  <a:pt x="870" y="238"/>
                </a:cubicBezTo>
                <a:moveTo>
                  <a:pt x="476" y="219"/>
                </a:moveTo>
                <a:cubicBezTo>
                  <a:pt x="477" y="220"/>
                  <a:pt x="477" y="222"/>
                  <a:pt x="477" y="224"/>
                </a:cubicBezTo>
                <a:cubicBezTo>
                  <a:pt x="477" y="227"/>
                  <a:pt x="477" y="231"/>
                  <a:pt x="477" y="235"/>
                </a:cubicBezTo>
                <a:cubicBezTo>
                  <a:pt x="620" y="235"/>
                  <a:pt x="620" y="235"/>
                  <a:pt x="620" y="235"/>
                </a:cubicBezTo>
                <a:cubicBezTo>
                  <a:pt x="476" y="219"/>
                  <a:pt x="476" y="219"/>
                  <a:pt x="476" y="219"/>
                </a:cubicBezTo>
                <a:moveTo>
                  <a:pt x="735" y="109"/>
                </a:moveTo>
                <a:cubicBezTo>
                  <a:pt x="102" y="109"/>
                  <a:pt x="102" y="109"/>
                  <a:pt x="102" y="109"/>
                </a:cubicBezTo>
                <a:cubicBezTo>
                  <a:pt x="102" y="235"/>
                  <a:pt x="102" y="235"/>
                  <a:pt x="102" y="235"/>
                </a:cubicBezTo>
                <a:cubicBezTo>
                  <a:pt x="474" y="235"/>
                  <a:pt x="474" y="235"/>
                  <a:pt x="474" y="235"/>
                </a:cubicBezTo>
                <a:cubicBezTo>
                  <a:pt x="473" y="231"/>
                  <a:pt x="473" y="228"/>
                  <a:pt x="473" y="224"/>
                </a:cubicBezTo>
                <a:cubicBezTo>
                  <a:pt x="473" y="222"/>
                  <a:pt x="473" y="220"/>
                  <a:pt x="473" y="218"/>
                </a:cubicBezTo>
                <a:cubicBezTo>
                  <a:pt x="374" y="207"/>
                  <a:pt x="374" y="207"/>
                  <a:pt x="374" y="207"/>
                </a:cubicBezTo>
                <a:cubicBezTo>
                  <a:pt x="472" y="217"/>
                  <a:pt x="472" y="217"/>
                  <a:pt x="472" y="217"/>
                </a:cubicBezTo>
                <a:cubicBezTo>
                  <a:pt x="472" y="208"/>
                  <a:pt x="471" y="200"/>
                  <a:pt x="471" y="191"/>
                </a:cubicBezTo>
                <a:cubicBezTo>
                  <a:pt x="470" y="181"/>
                  <a:pt x="470" y="171"/>
                  <a:pt x="470" y="163"/>
                </a:cubicBezTo>
                <a:cubicBezTo>
                  <a:pt x="469" y="146"/>
                  <a:pt x="469" y="135"/>
                  <a:pt x="469" y="135"/>
                </a:cubicBezTo>
                <a:cubicBezTo>
                  <a:pt x="469" y="135"/>
                  <a:pt x="470" y="146"/>
                  <a:pt x="472" y="163"/>
                </a:cubicBezTo>
                <a:cubicBezTo>
                  <a:pt x="473" y="171"/>
                  <a:pt x="473" y="181"/>
                  <a:pt x="474" y="191"/>
                </a:cubicBezTo>
                <a:cubicBezTo>
                  <a:pt x="475" y="200"/>
                  <a:pt x="476" y="209"/>
                  <a:pt x="476" y="218"/>
                </a:cubicBezTo>
                <a:cubicBezTo>
                  <a:pt x="648" y="235"/>
                  <a:pt x="648" y="235"/>
                  <a:pt x="648" y="235"/>
                </a:cubicBezTo>
                <a:cubicBezTo>
                  <a:pt x="738" y="235"/>
                  <a:pt x="738" y="235"/>
                  <a:pt x="738" y="235"/>
                </a:cubicBezTo>
                <a:cubicBezTo>
                  <a:pt x="738" y="232"/>
                  <a:pt x="738" y="230"/>
                  <a:pt x="738" y="230"/>
                </a:cubicBezTo>
                <a:cubicBezTo>
                  <a:pt x="738" y="230"/>
                  <a:pt x="738" y="232"/>
                  <a:pt x="738" y="235"/>
                </a:cubicBezTo>
                <a:cubicBezTo>
                  <a:pt x="871" y="235"/>
                  <a:pt x="871" y="235"/>
                  <a:pt x="871" y="235"/>
                </a:cubicBezTo>
                <a:cubicBezTo>
                  <a:pt x="873" y="228"/>
                  <a:pt x="875" y="224"/>
                  <a:pt x="875" y="224"/>
                </a:cubicBezTo>
                <a:cubicBezTo>
                  <a:pt x="875" y="224"/>
                  <a:pt x="875" y="224"/>
                  <a:pt x="875" y="224"/>
                </a:cubicBezTo>
                <a:cubicBezTo>
                  <a:pt x="875" y="224"/>
                  <a:pt x="875" y="224"/>
                  <a:pt x="875" y="224"/>
                </a:cubicBezTo>
                <a:cubicBezTo>
                  <a:pt x="875" y="224"/>
                  <a:pt x="875" y="217"/>
                  <a:pt x="876" y="208"/>
                </a:cubicBezTo>
                <a:cubicBezTo>
                  <a:pt x="876" y="199"/>
                  <a:pt x="877" y="188"/>
                  <a:pt x="879" y="177"/>
                </a:cubicBezTo>
                <a:cubicBezTo>
                  <a:pt x="760" y="121"/>
                  <a:pt x="760" y="121"/>
                  <a:pt x="760" y="121"/>
                </a:cubicBezTo>
                <a:cubicBezTo>
                  <a:pt x="758" y="122"/>
                  <a:pt x="756" y="123"/>
                  <a:pt x="756" y="123"/>
                </a:cubicBezTo>
                <a:cubicBezTo>
                  <a:pt x="756" y="123"/>
                  <a:pt x="757" y="122"/>
                  <a:pt x="759" y="120"/>
                </a:cubicBezTo>
                <a:cubicBezTo>
                  <a:pt x="735" y="109"/>
                  <a:pt x="735" y="109"/>
                  <a:pt x="735" y="109"/>
                </a:cubicBezTo>
                <a:moveTo>
                  <a:pt x="50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83"/>
                  <a:pt x="0" y="983"/>
                  <a:pt x="0" y="983"/>
                </a:cubicBezTo>
                <a:cubicBezTo>
                  <a:pt x="1586" y="983"/>
                  <a:pt x="1586" y="983"/>
                  <a:pt x="1586" y="983"/>
                </a:cubicBezTo>
                <a:cubicBezTo>
                  <a:pt x="1586" y="214"/>
                  <a:pt x="1586" y="214"/>
                  <a:pt x="1586" y="214"/>
                </a:cubicBezTo>
                <a:cubicBezTo>
                  <a:pt x="1472" y="235"/>
                  <a:pt x="1472" y="235"/>
                  <a:pt x="1472" y="235"/>
                </a:cubicBezTo>
                <a:cubicBezTo>
                  <a:pt x="1496" y="235"/>
                  <a:pt x="1496" y="235"/>
                  <a:pt x="1496" y="235"/>
                </a:cubicBezTo>
                <a:cubicBezTo>
                  <a:pt x="1496" y="238"/>
                  <a:pt x="1496" y="238"/>
                  <a:pt x="1496" y="238"/>
                </a:cubicBezTo>
                <a:cubicBezTo>
                  <a:pt x="1454" y="238"/>
                  <a:pt x="1454" y="238"/>
                  <a:pt x="1454" y="238"/>
                </a:cubicBezTo>
                <a:cubicBezTo>
                  <a:pt x="1331" y="261"/>
                  <a:pt x="1331" y="261"/>
                  <a:pt x="1331" y="261"/>
                </a:cubicBezTo>
                <a:cubicBezTo>
                  <a:pt x="1332" y="264"/>
                  <a:pt x="1334" y="267"/>
                  <a:pt x="1335" y="271"/>
                </a:cubicBezTo>
                <a:cubicBezTo>
                  <a:pt x="1338" y="279"/>
                  <a:pt x="1341" y="288"/>
                  <a:pt x="1344" y="295"/>
                </a:cubicBezTo>
                <a:cubicBezTo>
                  <a:pt x="1346" y="302"/>
                  <a:pt x="1347" y="306"/>
                  <a:pt x="1347" y="306"/>
                </a:cubicBezTo>
                <a:cubicBezTo>
                  <a:pt x="1347" y="306"/>
                  <a:pt x="1345" y="302"/>
                  <a:pt x="1342" y="296"/>
                </a:cubicBezTo>
                <a:cubicBezTo>
                  <a:pt x="1339" y="289"/>
                  <a:pt x="1335" y="281"/>
                  <a:pt x="1331" y="272"/>
                </a:cubicBezTo>
                <a:cubicBezTo>
                  <a:pt x="1330" y="269"/>
                  <a:pt x="1329" y="265"/>
                  <a:pt x="1327" y="262"/>
                </a:cubicBezTo>
                <a:cubicBezTo>
                  <a:pt x="1207" y="284"/>
                  <a:pt x="1207" y="284"/>
                  <a:pt x="1207" y="284"/>
                </a:cubicBezTo>
                <a:cubicBezTo>
                  <a:pt x="1202" y="316"/>
                  <a:pt x="1202" y="316"/>
                  <a:pt x="1202" y="316"/>
                </a:cubicBezTo>
                <a:cubicBezTo>
                  <a:pt x="1294" y="344"/>
                  <a:pt x="1294" y="344"/>
                  <a:pt x="1294" y="344"/>
                </a:cubicBezTo>
                <a:cubicBezTo>
                  <a:pt x="1296" y="340"/>
                  <a:pt x="1298" y="337"/>
                  <a:pt x="1300" y="334"/>
                </a:cubicBezTo>
                <a:cubicBezTo>
                  <a:pt x="1304" y="327"/>
                  <a:pt x="1307" y="323"/>
                  <a:pt x="1307" y="323"/>
                </a:cubicBezTo>
                <a:cubicBezTo>
                  <a:pt x="1307" y="323"/>
                  <a:pt x="1305" y="327"/>
                  <a:pt x="1302" y="334"/>
                </a:cubicBezTo>
                <a:cubicBezTo>
                  <a:pt x="1301" y="338"/>
                  <a:pt x="1299" y="341"/>
                  <a:pt x="1297" y="345"/>
                </a:cubicBezTo>
                <a:cubicBezTo>
                  <a:pt x="1362" y="365"/>
                  <a:pt x="1362" y="365"/>
                  <a:pt x="1362" y="365"/>
                </a:cubicBezTo>
                <a:cubicBezTo>
                  <a:pt x="1381" y="365"/>
                  <a:pt x="1381" y="365"/>
                  <a:pt x="1381" y="365"/>
                </a:cubicBezTo>
                <a:cubicBezTo>
                  <a:pt x="1387" y="354"/>
                  <a:pt x="1393" y="344"/>
                  <a:pt x="1398" y="336"/>
                </a:cubicBezTo>
                <a:cubicBezTo>
                  <a:pt x="1403" y="328"/>
                  <a:pt x="1407" y="323"/>
                  <a:pt x="1407" y="323"/>
                </a:cubicBezTo>
                <a:cubicBezTo>
                  <a:pt x="1407" y="323"/>
                  <a:pt x="1404" y="329"/>
                  <a:pt x="1400" y="337"/>
                </a:cubicBezTo>
                <a:cubicBezTo>
                  <a:pt x="1396" y="345"/>
                  <a:pt x="1391" y="355"/>
                  <a:pt x="1385" y="365"/>
                </a:cubicBezTo>
                <a:cubicBezTo>
                  <a:pt x="1496" y="365"/>
                  <a:pt x="1496" y="365"/>
                  <a:pt x="1496" y="365"/>
                </a:cubicBezTo>
                <a:cubicBezTo>
                  <a:pt x="1496" y="368"/>
                  <a:pt x="1496" y="368"/>
                  <a:pt x="1496" y="368"/>
                </a:cubicBezTo>
                <a:cubicBezTo>
                  <a:pt x="1383" y="368"/>
                  <a:pt x="1383" y="368"/>
                  <a:pt x="1383" y="368"/>
                </a:cubicBezTo>
                <a:cubicBezTo>
                  <a:pt x="1383" y="368"/>
                  <a:pt x="1383" y="369"/>
                  <a:pt x="1383" y="369"/>
                </a:cubicBezTo>
                <a:cubicBezTo>
                  <a:pt x="1382" y="370"/>
                  <a:pt x="1382" y="370"/>
                  <a:pt x="1382" y="371"/>
                </a:cubicBezTo>
                <a:cubicBezTo>
                  <a:pt x="1575" y="430"/>
                  <a:pt x="1575" y="430"/>
                  <a:pt x="1575" y="430"/>
                </a:cubicBezTo>
                <a:cubicBezTo>
                  <a:pt x="1380" y="374"/>
                  <a:pt x="1380" y="374"/>
                  <a:pt x="1380" y="374"/>
                </a:cubicBezTo>
                <a:cubicBezTo>
                  <a:pt x="1374" y="384"/>
                  <a:pt x="1368" y="393"/>
                  <a:pt x="1364" y="400"/>
                </a:cubicBezTo>
                <a:cubicBezTo>
                  <a:pt x="1359" y="409"/>
                  <a:pt x="1355" y="414"/>
                  <a:pt x="1355" y="414"/>
                </a:cubicBezTo>
                <a:cubicBezTo>
                  <a:pt x="1355" y="414"/>
                  <a:pt x="1357" y="408"/>
                  <a:pt x="1362" y="399"/>
                </a:cubicBezTo>
                <a:cubicBezTo>
                  <a:pt x="1366" y="392"/>
                  <a:pt x="1371" y="383"/>
                  <a:pt x="1376" y="373"/>
                </a:cubicBezTo>
                <a:cubicBezTo>
                  <a:pt x="1358" y="368"/>
                  <a:pt x="1358" y="368"/>
                  <a:pt x="1358" y="368"/>
                </a:cubicBezTo>
                <a:cubicBezTo>
                  <a:pt x="1287" y="368"/>
                  <a:pt x="1287" y="368"/>
                  <a:pt x="1287" y="368"/>
                </a:cubicBezTo>
                <a:cubicBezTo>
                  <a:pt x="1283" y="374"/>
                  <a:pt x="1280" y="380"/>
                  <a:pt x="1277" y="385"/>
                </a:cubicBezTo>
                <a:cubicBezTo>
                  <a:pt x="1275" y="389"/>
                  <a:pt x="1274" y="392"/>
                  <a:pt x="1272" y="394"/>
                </a:cubicBezTo>
                <a:cubicBezTo>
                  <a:pt x="1319" y="422"/>
                  <a:pt x="1319" y="422"/>
                  <a:pt x="1319" y="422"/>
                </a:cubicBezTo>
                <a:cubicBezTo>
                  <a:pt x="1323" y="421"/>
                  <a:pt x="1327" y="419"/>
                  <a:pt x="1330" y="418"/>
                </a:cubicBezTo>
                <a:cubicBezTo>
                  <a:pt x="1336" y="415"/>
                  <a:pt x="1340" y="414"/>
                  <a:pt x="1340" y="414"/>
                </a:cubicBezTo>
                <a:cubicBezTo>
                  <a:pt x="1340" y="414"/>
                  <a:pt x="1336" y="417"/>
                  <a:pt x="1331" y="420"/>
                </a:cubicBezTo>
                <a:cubicBezTo>
                  <a:pt x="1328" y="421"/>
                  <a:pt x="1326" y="423"/>
                  <a:pt x="1322" y="424"/>
                </a:cubicBezTo>
                <a:cubicBezTo>
                  <a:pt x="1394" y="469"/>
                  <a:pt x="1394" y="469"/>
                  <a:pt x="1394" y="469"/>
                </a:cubicBezTo>
                <a:cubicBezTo>
                  <a:pt x="1403" y="465"/>
                  <a:pt x="1411" y="461"/>
                  <a:pt x="1420" y="457"/>
                </a:cubicBezTo>
                <a:cubicBezTo>
                  <a:pt x="1412" y="461"/>
                  <a:pt x="1403" y="465"/>
                  <a:pt x="1395" y="469"/>
                </a:cubicBezTo>
                <a:cubicBezTo>
                  <a:pt x="1436" y="495"/>
                  <a:pt x="1436" y="495"/>
                  <a:pt x="1436" y="495"/>
                </a:cubicBezTo>
                <a:cubicBezTo>
                  <a:pt x="1496" y="495"/>
                  <a:pt x="1496" y="495"/>
                  <a:pt x="1496" y="495"/>
                </a:cubicBezTo>
                <a:cubicBezTo>
                  <a:pt x="1496" y="498"/>
                  <a:pt x="1496" y="498"/>
                  <a:pt x="1496" y="498"/>
                </a:cubicBezTo>
                <a:cubicBezTo>
                  <a:pt x="1441" y="498"/>
                  <a:pt x="1441" y="498"/>
                  <a:pt x="1441" y="498"/>
                </a:cubicBezTo>
                <a:cubicBezTo>
                  <a:pt x="1575" y="581"/>
                  <a:pt x="1575" y="581"/>
                  <a:pt x="1575" y="581"/>
                </a:cubicBezTo>
                <a:cubicBezTo>
                  <a:pt x="1436" y="498"/>
                  <a:pt x="1436" y="498"/>
                  <a:pt x="1436" y="498"/>
                </a:cubicBezTo>
                <a:cubicBezTo>
                  <a:pt x="1339" y="498"/>
                  <a:pt x="1339" y="498"/>
                  <a:pt x="1339" y="498"/>
                </a:cubicBezTo>
                <a:cubicBezTo>
                  <a:pt x="1339" y="498"/>
                  <a:pt x="1338" y="498"/>
                  <a:pt x="1337" y="499"/>
                </a:cubicBezTo>
                <a:cubicBezTo>
                  <a:pt x="1268" y="533"/>
                  <a:pt x="1268" y="533"/>
                  <a:pt x="1268" y="533"/>
                </a:cubicBezTo>
                <a:cubicBezTo>
                  <a:pt x="1319" y="624"/>
                  <a:pt x="1319" y="624"/>
                  <a:pt x="1319" y="624"/>
                </a:cubicBezTo>
                <a:cubicBezTo>
                  <a:pt x="1496" y="624"/>
                  <a:pt x="1496" y="624"/>
                  <a:pt x="1496" y="624"/>
                </a:cubicBezTo>
                <a:cubicBezTo>
                  <a:pt x="1496" y="627"/>
                  <a:pt x="1496" y="627"/>
                  <a:pt x="1496" y="627"/>
                </a:cubicBezTo>
                <a:cubicBezTo>
                  <a:pt x="1321" y="627"/>
                  <a:pt x="1321" y="627"/>
                  <a:pt x="1321" y="627"/>
                </a:cubicBezTo>
                <a:cubicBezTo>
                  <a:pt x="1392" y="754"/>
                  <a:pt x="1392" y="754"/>
                  <a:pt x="1392" y="754"/>
                </a:cubicBezTo>
                <a:cubicBezTo>
                  <a:pt x="1496" y="754"/>
                  <a:pt x="1496" y="754"/>
                  <a:pt x="1496" y="754"/>
                </a:cubicBezTo>
                <a:cubicBezTo>
                  <a:pt x="1496" y="757"/>
                  <a:pt x="1496" y="757"/>
                  <a:pt x="1496" y="757"/>
                </a:cubicBezTo>
                <a:cubicBezTo>
                  <a:pt x="1394" y="757"/>
                  <a:pt x="1394" y="757"/>
                  <a:pt x="1394" y="757"/>
                </a:cubicBezTo>
                <a:cubicBezTo>
                  <a:pt x="1408" y="783"/>
                  <a:pt x="1408" y="783"/>
                  <a:pt x="1408" y="783"/>
                </a:cubicBezTo>
                <a:cubicBezTo>
                  <a:pt x="1414" y="779"/>
                  <a:pt x="1420" y="776"/>
                  <a:pt x="1427" y="772"/>
                </a:cubicBezTo>
                <a:cubicBezTo>
                  <a:pt x="1421" y="776"/>
                  <a:pt x="1415" y="780"/>
                  <a:pt x="1409" y="783"/>
                </a:cubicBezTo>
                <a:cubicBezTo>
                  <a:pt x="1447" y="850"/>
                  <a:pt x="1447" y="850"/>
                  <a:pt x="1447" y="850"/>
                </a:cubicBezTo>
                <a:cubicBezTo>
                  <a:pt x="1524" y="850"/>
                  <a:pt x="1524" y="850"/>
                  <a:pt x="1524" y="850"/>
                </a:cubicBezTo>
                <a:cubicBezTo>
                  <a:pt x="1524" y="869"/>
                  <a:pt x="1524" y="869"/>
                  <a:pt x="1524" y="869"/>
                </a:cubicBezTo>
                <a:cubicBezTo>
                  <a:pt x="1503" y="869"/>
                  <a:pt x="1503" y="869"/>
                  <a:pt x="1503" y="869"/>
                </a:cubicBezTo>
                <a:cubicBezTo>
                  <a:pt x="1503" y="902"/>
                  <a:pt x="1503" y="902"/>
                  <a:pt x="1503" y="902"/>
                </a:cubicBezTo>
                <a:cubicBezTo>
                  <a:pt x="1489" y="902"/>
                  <a:pt x="1489" y="902"/>
                  <a:pt x="1489" y="902"/>
                </a:cubicBezTo>
                <a:cubicBezTo>
                  <a:pt x="1489" y="869"/>
                  <a:pt x="1489" y="869"/>
                  <a:pt x="1489" y="869"/>
                </a:cubicBezTo>
                <a:cubicBezTo>
                  <a:pt x="1457" y="869"/>
                  <a:pt x="1457" y="869"/>
                  <a:pt x="1457" y="869"/>
                </a:cubicBezTo>
                <a:cubicBezTo>
                  <a:pt x="1505" y="954"/>
                  <a:pt x="1505" y="954"/>
                  <a:pt x="1505" y="954"/>
                </a:cubicBezTo>
                <a:cubicBezTo>
                  <a:pt x="1456" y="869"/>
                  <a:pt x="1456" y="869"/>
                  <a:pt x="1456" y="869"/>
                </a:cubicBezTo>
                <a:cubicBezTo>
                  <a:pt x="1373" y="869"/>
                  <a:pt x="1373" y="869"/>
                  <a:pt x="1373" y="869"/>
                </a:cubicBezTo>
                <a:cubicBezTo>
                  <a:pt x="1373" y="902"/>
                  <a:pt x="1373" y="902"/>
                  <a:pt x="1373" y="902"/>
                </a:cubicBezTo>
                <a:cubicBezTo>
                  <a:pt x="1360" y="902"/>
                  <a:pt x="1360" y="902"/>
                  <a:pt x="1360" y="902"/>
                </a:cubicBezTo>
                <a:cubicBezTo>
                  <a:pt x="1360" y="869"/>
                  <a:pt x="1360" y="869"/>
                  <a:pt x="1360" y="869"/>
                </a:cubicBezTo>
                <a:cubicBezTo>
                  <a:pt x="1244" y="869"/>
                  <a:pt x="1244" y="869"/>
                  <a:pt x="1244" y="869"/>
                </a:cubicBezTo>
                <a:cubicBezTo>
                  <a:pt x="1244" y="902"/>
                  <a:pt x="1244" y="902"/>
                  <a:pt x="1244" y="902"/>
                </a:cubicBezTo>
                <a:cubicBezTo>
                  <a:pt x="1230" y="902"/>
                  <a:pt x="1230" y="902"/>
                  <a:pt x="1230" y="902"/>
                </a:cubicBezTo>
                <a:cubicBezTo>
                  <a:pt x="1230" y="869"/>
                  <a:pt x="1230" y="869"/>
                  <a:pt x="1230" y="869"/>
                </a:cubicBezTo>
                <a:cubicBezTo>
                  <a:pt x="1114" y="869"/>
                  <a:pt x="1114" y="869"/>
                  <a:pt x="1114" y="869"/>
                </a:cubicBezTo>
                <a:cubicBezTo>
                  <a:pt x="1114" y="902"/>
                  <a:pt x="1114" y="902"/>
                  <a:pt x="1114" y="902"/>
                </a:cubicBezTo>
                <a:cubicBezTo>
                  <a:pt x="1101" y="902"/>
                  <a:pt x="1101" y="902"/>
                  <a:pt x="1101" y="902"/>
                </a:cubicBezTo>
                <a:cubicBezTo>
                  <a:pt x="1101" y="869"/>
                  <a:pt x="1101" y="869"/>
                  <a:pt x="1101" y="869"/>
                </a:cubicBezTo>
                <a:cubicBezTo>
                  <a:pt x="984" y="869"/>
                  <a:pt x="984" y="869"/>
                  <a:pt x="984" y="869"/>
                </a:cubicBezTo>
                <a:cubicBezTo>
                  <a:pt x="984" y="902"/>
                  <a:pt x="984" y="902"/>
                  <a:pt x="984" y="902"/>
                </a:cubicBezTo>
                <a:cubicBezTo>
                  <a:pt x="971" y="902"/>
                  <a:pt x="971" y="902"/>
                  <a:pt x="971" y="902"/>
                </a:cubicBezTo>
                <a:cubicBezTo>
                  <a:pt x="971" y="869"/>
                  <a:pt x="971" y="869"/>
                  <a:pt x="971" y="869"/>
                </a:cubicBezTo>
                <a:cubicBezTo>
                  <a:pt x="855" y="869"/>
                  <a:pt x="855" y="869"/>
                  <a:pt x="855" y="869"/>
                </a:cubicBezTo>
                <a:cubicBezTo>
                  <a:pt x="855" y="902"/>
                  <a:pt x="855" y="902"/>
                  <a:pt x="855" y="902"/>
                </a:cubicBezTo>
                <a:cubicBezTo>
                  <a:pt x="842" y="902"/>
                  <a:pt x="842" y="902"/>
                  <a:pt x="842" y="902"/>
                </a:cubicBezTo>
                <a:cubicBezTo>
                  <a:pt x="842" y="869"/>
                  <a:pt x="842" y="869"/>
                  <a:pt x="842" y="869"/>
                </a:cubicBezTo>
                <a:cubicBezTo>
                  <a:pt x="725" y="869"/>
                  <a:pt x="725" y="869"/>
                  <a:pt x="725" y="869"/>
                </a:cubicBezTo>
                <a:cubicBezTo>
                  <a:pt x="725" y="902"/>
                  <a:pt x="725" y="902"/>
                  <a:pt x="725" y="902"/>
                </a:cubicBezTo>
                <a:cubicBezTo>
                  <a:pt x="712" y="902"/>
                  <a:pt x="712" y="902"/>
                  <a:pt x="712" y="902"/>
                </a:cubicBezTo>
                <a:cubicBezTo>
                  <a:pt x="712" y="869"/>
                  <a:pt x="712" y="869"/>
                  <a:pt x="712" y="869"/>
                </a:cubicBezTo>
                <a:cubicBezTo>
                  <a:pt x="596" y="869"/>
                  <a:pt x="596" y="869"/>
                  <a:pt x="596" y="869"/>
                </a:cubicBezTo>
                <a:cubicBezTo>
                  <a:pt x="596" y="902"/>
                  <a:pt x="596" y="902"/>
                  <a:pt x="596" y="902"/>
                </a:cubicBezTo>
                <a:cubicBezTo>
                  <a:pt x="582" y="902"/>
                  <a:pt x="582" y="902"/>
                  <a:pt x="582" y="902"/>
                </a:cubicBezTo>
                <a:cubicBezTo>
                  <a:pt x="582" y="869"/>
                  <a:pt x="582" y="869"/>
                  <a:pt x="582" y="869"/>
                </a:cubicBezTo>
                <a:cubicBezTo>
                  <a:pt x="466" y="869"/>
                  <a:pt x="466" y="869"/>
                  <a:pt x="466" y="869"/>
                </a:cubicBezTo>
                <a:cubicBezTo>
                  <a:pt x="466" y="902"/>
                  <a:pt x="466" y="902"/>
                  <a:pt x="466" y="902"/>
                </a:cubicBezTo>
                <a:cubicBezTo>
                  <a:pt x="453" y="902"/>
                  <a:pt x="453" y="902"/>
                  <a:pt x="453" y="902"/>
                </a:cubicBezTo>
                <a:cubicBezTo>
                  <a:pt x="453" y="869"/>
                  <a:pt x="453" y="869"/>
                  <a:pt x="453" y="869"/>
                </a:cubicBezTo>
                <a:cubicBezTo>
                  <a:pt x="336" y="869"/>
                  <a:pt x="336" y="869"/>
                  <a:pt x="336" y="869"/>
                </a:cubicBezTo>
                <a:cubicBezTo>
                  <a:pt x="336" y="902"/>
                  <a:pt x="336" y="902"/>
                  <a:pt x="336" y="902"/>
                </a:cubicBezTo>
                <a:cubicBezTo>
                  <a:pt x="323" y="902"/>
                  <a:pt x="323" y="902"/>
                  <a:pt x="323" y="902"/>
                </a:cubicBezTo>
                <a:cubicBezTo>
                  <a:pt x="323" y="869"/>
                  <a:pt x="323" y="869"/>
                  <a:pt x="323" y="869"/>
                </a:cubicBezTo>
                <a:cubicBezTo>
                  <a:pt x="207" y="869"/>
                  <a:pt x="207" y="869"/>
                  <a:pt x="207" y="869"/>
                </a:cubicBezTo>
                <a:cubicBezTo>
                  <a:pt x="207" y="902"/>
                  <a:pt x="207" y="902"/>
                  <a:pt x="207" y="902"/>
                </a:cubicBezTo>
                <a:cubicBezTo>
                  <a:pt x="194" y="902"/>
                  <a:pt x="194" y="902"/>
                  <a:pt x="194" y="902"/>
                </a:cubicBezTo>
                <a:cubicBezTo>
                  <a:pt x="194" y="869"/>
                  <a:pt x="194" y="869"/>
                  <a:pt x="194" y="869"/>
                </a:cubicBezTo>
                <a:cubicBezTo>
                  <a:pt x="102" y="869"/>
                  <a:pt x="102" y="869"/>
                  <a:pt x="102" y="869"/>
                </a:cubicBezTo>
                <a:cubicBezTo>
                  <a:pt x="83" y="869"/>
                  <a:pt x="83" y="869"/>
                  <a:pt x="83" y="869"/>
                </a:cubicBezTo>
                <a:cubicBezTo>
                  <a:pt x="83" y="850"/>
                  <a:pt x="83" y="850"/>
                  <a:pt x="83" y="850"/>
                </a:cubicBezTo>
                <a:cubicBezTo>
                  <a:pt x="83" y="762"/>
                  <a:pt x="83" y="762"/>
                  <a:pt x="83" y="762"/>
                </a:cubicBezTo>
                <a:cubicBezTo>
                  <a:pt x="54" y="762"/>
                  <a:pt x="54" y="762"/>
                  <a:pt x="54" y="762"/>
                </a:cubicBezTo>
                <a:cubicBezTo>
                  <a:pt x="54" y="749"/>
                  <a:pt x="54" y="749"/>
                  <a:pt x="54" y="749"/>
                </a:cubicBezTo>
                <a:cubicBezTo>
                  <a:pt x="83" y="749"/>
                  <a:pt x="83" y="749"/>
                  <a:pt x="83" y="749"/>
                </a:cubicBezTo>
                <a:cubicBezTo>
                  <a:pt x="83" y="632"/>
                  <a:pt x="83" y="632"/>
                  <a:pt x="83" y="632"/>
                </a:cubicBezTo>
                <a:cubicBezTo>
                  <a:pt x="54" y="632"/>
                  <a:pt x="54" y="632"/>
                  <a:pt x="54" y="632"/>
                </a:cubicBezTo>
                <a:cubicBezTo>
                  <a:pt x="54" y="619"/>
                  <a:pt x="54" y="619"/>
                  <a:pt x="54" y="619"/>
                </a:cubicBezTo>
                <a:cubicBezTo>
                  <a:pt x="83" y="619"/>
                  <a:pt x="83" y="619"/>
                  <a:pt x="83" y="619"/>
                </a:cubicBezTo>
                <a:cubicBezTo>
                  <a:pt x="83" y="503"/>
                  <a:pt x="83" y="503"/>
                  <a:pt x="83" y="503"/>
                </a:cubicBezTo>
                <a:cubicBezTo>
                  <a:pt x="54" y="503"/>
                  <a:pt x="54" y="503"/>
                  <a:pt x="54" y="503"/>
                </a:cubicBezTo>
                <a:cubicBezTo>
                  <a:pt x="54" y="489"/>
                  <a:pt x="54" y="489"/>
                  <a:pt x="54" y="489"/>
                </a:cubicBezTo>
                <a:cubicBezTo>
                  <a:pt x="83" y="489"/>
                  <a:pt x="83" y="489"/>
                  <a:pt x="83" y="489"/>
                </a:cubicBezTo>
                <a:cubicBezTo>
                  <a:pt x="83" y="373"/>
                  <a:pt x="83" y="373"/>
                  <a:pt x="83" y="373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83" y="360"/>
                  <a:pt x="83" y="360"/>
                  <a:pt x="83" y="360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54" y="244"/>
                  <a:pt x="54" y="244"/>
                  <a:pt x="54" y="244"/>
                </a:cubicBezTo>
                <a:cubicBezTo>
                  <a:pt x="54" y="230"/>
                  <a:pt x="54" y="230"/>
                  <a:pt x="5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81"/>
                  <a:pt x="83" y="81"/>
                  <a:pt x="83" y="81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728" y="106"/>
                  <a:pt x="728" y="106"/>
                  <a:pt x="728" y="106"/>
                </a:cubicBezTo>
                <a:cubicBezTo>
                  <a:pt x="504" y="0"/>
                  <a:pt x="504" y="0"/>
                  <a:pt x="504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2" name="îṥľïḓe"/>
          <p:cNvSpPr/>
          <p:nvPr/>
        </p:nvSpPr>
        <p:spPr bwMode="auto">
          <a:xfrm>
            <a:off x="1998869" y="2763602"/>
            <a:ext cx="855095" cy="3941"/>
          </a:xfrm>
          <a:custGeom>
            <a:avLst/>
            <a:gdLst>
              <a:gd name="T0" fmla="*/ 859 w 868"/>
              <a:gd name="T1" fmla="*/ 0 h 4"/>
              <a:gd name="T2" fmla="*/ 0 w 868"/>
              <a:gd name="T3" fmla="*/ 0 h 4"/>
              <a:gd name="T4" fmla="*/ 0 w 868"/>
              <a:gd name="T5" fmla="*/ 4 h 4"/>
              <a:gd name="T6" fmla="*/ 868 w 868"/>
              <a:gd name="T7" fmla="*/ 4 h 4"/>
              <a:gd name="T8" fmla="*/ 859 w 86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4">
                <a:moveTo>
                  <a:pt x="859" y="0"/>
                </a:moveTo>
                <a:lnTo>
                  <a:pt x="0" y="0"/>
                </a:lnTo>
                <a:lnTo>
                  <a:pt x="0" y="4"/>
                </a:lnTo>
                <a:lnTo>
                  <a:pt x="868" y="4"/>
                </a:lnTo>
                <a:lnTo>
                  <a:pt x="859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3" name="îṣlîdê"/>
          <p:cNvSpPr/>
          <p:nvPr/>
        </p:nvSpPr>
        <p:spPr bwMode="auto">
          <a:xfrm>
            <a:off x="1998869" y="2763602"/>
            <a:ext cx="855095" cy="3941"/>
          </a:xfrm>
          <a:custGeom>
            <a:avLst/>
            <a:gdLst>
              <a:gd name="T0" fmla="*/ 859 w 868"/>
              <a:gd name="T1" fmla="*/ 0 h 4"/>
              <a:gd name="T2" fmla="*/ 0 w 868"/>
              <a:gd name="T3" fmla="*/ 0 h 4"/>
              <a:gd name="T4" fmla="*/ 0 w 868"/>
              <a:gd name="T5" fmla="*/ 4 h 4"/>
              <a:gd name="T6" fmla="*/ 868 w 868"/>
              <a:gd name="T7" fmla="*/ 4 h 4"/>
              <a:gd name="T8" fmla="*/ 859 w 86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4">
                <a:moveTo>
                  <a:pt x="859" y="0"/>
                </a:moveTo>
                <a:lnTo>
                  <a:pt x="0" y="0"/>
                </a:lnTo>
                <a:lnTo>
                  <a:pt x="0" y="4"/>
                </a:lnTo>
                <a:lnTo>
                  <a:pt x="868" y="4"/>
                </a:lnTo>
                <a:lnTo>
                  <a:pt x="85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4" name="ï$lïḓé"/>
          <p:cNvSpPr/>
          <p:nvPr/>
        </p:nvSpPr>
        <p:spPr bwMode="auto">
          <a:xfrm>
            <a:off x="1998869" y="2937971"/>
            <a:ext cx="1883574" cy="3941"/>
          </a:xfrm>
          <a:custGeom>
            <a:avLst/>
            <a:gdLst>
              <a:gd name="T0" fmla="*/ 372 w 1394"/>
              <a:gd name="T1" fmla="*/ 0 h 3"/>
              <a:gd name="T2" fmla="*/ 0 w 1394"/>
              <a:gd name="T3" fmla="*/ 0 h 3"/>
              <a:gd name="T4" fmla="*/ 0 w 1394"/>
              <a:gd name="T5" fmla="*/ 3 h 3"/>
              <a:gd name="T6" fmla="*/ 372 w 1394"/>
              <a:gd name="T7" fmla="*/ 3 h 3"/>
              <a:gd name="T8" fmla="*/ 372 w 1394"/>
              <a:gd name="T9" fmla="*/ 0 h 3"/>
              <a:gd name="T10" fmla="*/ 518 w 1394"/>
              <a:gd name="T11" fmla="*/ 0 h 3"/>
              <a:gd name="T12" fmla="*/ 375 w 1394"/>
              <a:gd name="T13" fmla="*/ 0 h 3"/>
              <a:gd name="T14" fmla="*/ 376 w 1394"/>
              <a:gd name="T15" fmla="*/ 3 h 3"/>
              <a:gd name="T16" fmla="*/ 545 w 1394"/>
              <a:gd name="T17" fmla="*/ 3 h 3"/>
              <a:gd name="T18" fmla="*/ 518 w 1394"/>
              <a:gd name="T19" fmla="*/ 0 h 3"/>
              <a:gd name="T20" fmla="*/ 636 w 1394"/>
              <a:gd name="T21" fmla="*/ 0 h 3"/>
              <a:gd name="T22" fmla="*/ 546 w 1394"/>
              <a:gd name="T23" fmla="*/ 0 h 3"/>
              <a:gd name="T24" fmla="*/ 576 w 1394"/>
              <a:gd name="T25" fmla="*/ 3 h 3"/>
              <a:gd name="T26" fmla="*/ 635 w 1394"/>
              <a:gd name="T27" fmla="*/ 3 h 3"/>
              <a:gd name="T28" fmla="*/ 636 w 1394"/>
              <a:gd name="T29" fmla="*/ 0 h 3"/>
              <a:gd name="T30" fmla="*/ 769 w 1394"/>
              <a:gd name="T31" fmla="*/ 0 h 3"/>
              <a:gd name="T32" fmla="*/ 636 w 1394"/>
              <a:gd name="T33" fmla="*/ 0 h 3"/>
              <a:gd name="T34" fmla="*/ 637 w 1394"/>
              <a:gd name="T35" fmla="*/ 3 h 3"/>
              <a:gd name="T36" fmla="*/ 768 w 1394"/>
              <a:gd name="T37" fmla="*/ 3 h 3"/>
              <a:gd name="T38" fmla="*/ 768 w 1394"/>
              <a:gd name="T39" fmla="*/ 2 h 3"/>
              <a:gd name="T40" fmla="*/ 769 w 1394"/>
              <a:gd name="T41" fmla="*/ 0 h 3"/>
              <a:gd name="T42" fmla="*/ 1394 w 1394"/>
              <a:gd name="T43" fmla="*/ 0 h 3"/>
              <a:gd name="T44" fmla="*/ 1370 w 1394"/>
              <a:gd name="T45" fmla="*/ 0 h 3"/>
              <a:gd name="T46" fmla="*/ 1352 w 1394"/>
              <a:gd name="T47" fmla="*/ 3 h 3"/>
              <a:gd name="T48" fmla="*/ 1394 w 1394"/>
              <a:gd name="T49" fmla="*/ 3 h 3"/>
              <a:gd name="T50" fmla="*/ 1394 w 1394"/>
              <a:gd name="T5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94" h="3">
                <a:moveTo>
                  <a:pt x="3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372" y="3"/>
                  <a:pt x="372" y="3"/>
                  <a:pt x="372" y="3"/>
                </a:cubicBezTo>
                <a:cubicBezTo>
                  <a:pt x="372" y="2"/>
                  <a:pt x="372" y="1"/>
                  <a:pt x="372" y="0"/>
                </a:cubicBezTo>
                <a:moveTo>
                  <a:pt x="518" y="0"/>
                </a:moveTo>
                <a:cubicBezTo>
                  <a:pt x="375" y="0"/>
                  <a:pt x="375" y="0"/>
                  <a:pt x="375" y="0"/>
                </a:cubicBezTo>
                <a:cubicBezTo>
                  <a:pt x="375" y="1"/>
                  <a:pt x="376" y="2"/>
                  <a:pt x="376" y="3"/>
                </a:cubicBezTo>
                <a:cubicBezTo>
                  <a:pt x="545" y="3"/>
                  <a:pt x="545" y="3"/>
                  <a:pt x="545" y="3"/>
                </a:cubicBezTo>
                <a:cubicBezTo>
                  <a:pt x="518" y="0"/>
                  <a:pt x="518" y="0"/>
                  <a:pt x="518" y="0"/>
                </a:cubicBezTo>
                <a:moveTo>
                  <a:pt x="636" y="0"/>
                </a:moveTo>
                <a:cubicBezTo>
                  <a:pt x="546" y="0"/>
                  <a:pt x="546" y="0"/>
                  <a:pt x="546" y="0"/>
                </a:cubicBezTo>
                <a:cubicBezTo>
                  <a:pt x="576" y="3"/>
                  <a:pt x="576" y="3"/>
                  <a:pt x="576" y="3"/>
                </a:cubicBezTo>
                <a:cubicBezTo>
                  <a:pt x="635" y="3"/>
                  <a:pt x="635" y="3"/>
                  <a:pt x="635" y="3"/>
                </a:cubicBezTo>
                <a:cubicBezTo>
                  <a:pt x="636" y="2"/>
                  <a:pt x="636" y="1"/>
                  <a:pt x="636" y="0"/>
                </a:cubicBezTo>
                <a:moveTo>
                  <a:pt x="769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7" y="1"/>
                  <a:pt x="637" y="2"/>
                  <a:pt x="637" y="3"/>
                </a:cubicBezTo>
                <a:cubicBezTo>
                  <a:pt x="768" y="3"/>
                  <a:pt x="768" y="3"/>
                  <a:pt x="768" y="3"/>
                </a:cubicBezTo>
                <a:cubicBezTo>
                  <a:pt x="768" y="3"/>
                  <a:pt x="768" y="3"/>
                  <a:pt x="768" y="2"/>
                </a:cubicBezTo>
                <a:cubicBezTo>
                  <a:pt x="768" y="2"/>
                  <a:pt x="768" y="1"/>
                  <a:pt x="769" y="0"/>
                </a:cubicBezTo>
                <a:moveTo>
                  <a:pt x="1394" y="0"/>
                </a:moveTo>
                <a:cubicBezTo>
                  <a:pt x="1370" y="0"/>
                  <a:pt x="1370" y="0"/>
                  <a:pt x="1370" y="0"/>
                </a:cubicBezTo>
                <a:cubicBezTo>
                  <a:pt x="1352" y="3"/>
                  <a:pt x="1352" y="3"/>
                  <a:pt x="1352" y="3"/>
                </a:cubicBezTo>
                <a:cubicBezTo>
                  <a:pt x="1394" y="3"/>
                  <a:pt x="1394" y="3"/>
                  <a:pt x="1394" y="3"/>
                </a:cubicBezTo>
                <a:cubicBezTo>
                  <a:pt x="1394" y="0"/>
                  <a:pt x="1394" y="0"/>
                  <a:pt x="1394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5" name="ïṡľîḓè"/>
          <p:cNvSpPr/>
          <p:nvPr/>
        </p:nvSpPr>
        <p:spPr bwMode="auto">
          <a:xfrm>
            <a:off x="1998869" y="3113324"/>
            <a:ext cx="1883574" cy="3941"/>
          </a:xfrm>
          <a:custGeom>
            <a:avLst/>
            <a:gdLst>
              <a:gd name="T0" fmla="*/ 676 w 1394"/>
              <a:gd name="T1" fmla="*/ 0 h 3"/>
              <a:gd name="T2" fmla="*/ 0 w 1394"/>
              <a:gd name="T3" fmla="*/ 0 h 3"/>
              <a:gd name="T4" fmla="*/ 0 w 1394"/>
              <a:gd name="T5" fmla="*/ 3 h 3"/>
              <a:gd name="T6" fmla="*/ 660 w 1394"/>
              <a:gd name="T7" fmla="*/ 3 h 3"/>
              <a:gd name="T8" fmla="*/ 676 w 1394"/>
              <a:gd name="T9" fmla="*/ 0 h 3"/>
              <a:gd name="T10" fmla="*/ 1245 w 1394"/>
              <a:gd name="T11" fmla="*/ 0 h 3"/>
              <a:gd name="T12" fmla="*/ 1186 w 1394"/>
              <a:gd name="T13" fmla="*/ 0 h 3"/>
              <a:gd name="T14" fmla="*/ 1185 w 1394"/>
              <a:gd name="T15" fmla="*/ 3 h 3"/>
              <a:gd name="T16" fmla="*/ 1256 w 1394"/>
              <a:gd name="T17" fmla="*/ 3 h 3"/>
              <a:gd name="T18" fmla="*/ 1245 w 1394"/>
              <a:gd name="T19" fmla="*/ 0 h 3"/>
              <a:gd name="T20" fmla="*/ 1279 w 1394"/>
              <a:gd name="T21" fmla="*/ 0 h 3"/>
              <a:gd name="T22" fmla="*/ 1260 w 1394"/>
              <a:gd name="T23" fmla="*/ 0 h 3"/>
              <a:gd name="T24" fmla="*/ 1270 w 1394"/>
              <a:gd name="T25" fmla="*/ 3 h 3"/>
              <a:gd name="T26" fmla="*/ 1277 w 1394"/>
              <a:gd name="T27" fmla="*/ 3 h 3"/>
              <a:gd name="T28" fmla="*/ 1277 w 1394"/>
              <a:gd name="T29" fmla="*/ 2 h 3"/>
              <a:gd name="T30" fmla="*/ 1279 w 1394"/>
              <a:gd name="T31" fmla="*/ 0 h 3"/>
              <a:gd name="T32" fmla="*/ 1394 w 1394"/>
              <a:gd name="T33" fmla="*/ 0 h 3"/>
              <a:gd name="T34" fmla="*/ 1283 w 1394"/>
              <a:gd name="T35" fmla="*/ 0 h 3"/>
              <a:gd name="T36" fmla="*/ 1281 w 1394"/>
              <a:gd name="T37" fmla="*/ 3 h 3"/>
              <a:gd name="T38" fmla="*/ 1394 w 1394"/>
              <a:gd name="T39" fmla="*/ 3 h 3"/>
              <a:gd name="T40" fmla="*/ 1394 w 1394"/>
              <a:gd name="T4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94" h="3">
                <a:moveTo>
                  <a:pt x="67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660" y="3"/>
                  <a:pt x="660" y="3"/>
                  <a:pt x="660" y="3"/>
                </a:cubicBezTo>
                <a:cubicBezTo>
                  <a:pt x="676" y="0"/>
                  <a:pt x="676" y="0"/>
                  <a:pt x="676" y="0"/>
                </a:cubicBezTo>
                <a:moveTo>
                  <a:pt x="1245" y="0"/>
                </a:moveTo>
                <a:cubicBezTo>
                  <a:pt x="1186" y="0"/>
                  <a:pt x="1186" y="0"/>
                  <a:pt x="1186" y="0"/>
                </a:cubicBezTo>
                <a:cubicBezTo>
                  <a:pt x="1186" y="1"/>
                  <a:pt x="1185" y="2"/>
                  <a:pt x="1185" y="3"/>
                </a:cubicBezTo>
                <a:cubicBezTo>
                  <a:pt x="1256" y="3"/>
                  <a:pt x="1256" y="3"/>
                  <a:pt x="1256" y="3"/>
                </a:cubicBezTo>
                <a:cubicBezTo>
                  <a:pt x="1245" y="0"/>
                  <a:pt x="1245" y="0"/>
                  <a:pt x="1245" y="0"/>
                </a:cubicBezTo>
                <a:moveTo>
                  <a:pt x="1279" y="0"/>
                </a:moveTo>
                <a:cubicBezTo>
                  <a:pt x="1260" y="0"/>
                  <a:pt x="1260" y="0"/>
                  <a:pt x="1260" y="0"/>
                </a:cubicBezTo>
                <a:cubicBezTo>
                  <a:pt x="1270" y="3"/>
                  <a:pt x="1270" y="3"/>
                  <a:pt x="1270" y="3"/>
                </a:cubicBezTo>
                <a:cubicBezTo>
                  <a:pt x="1277" y="3"/>
                  <a:pt x="1277" y="3"/>
                  <a:pt x="1277" y="3"/>
                </a:cubicBezTo>
                <a:cubicBezTo>
                  <a:pt x="1277" y="3"/>
                  <a:pt x="1277" y="3"/>
                  <a:pt x="1277" y="2"/>
                </a:cubicBezTo>
                <a:cubicBezTo>
                  <a:pt x="1278" y="2"/>
                  <a:pt x="1278" y="1"/>
                  <a:pt x="1279" y="0"/>
                </a:cubicBezTo>
                <a:moveTo>
                  <a:pt x="1394" y="0"/>
                </a:moveTo>
                <a:cubicBezTo>
                  <a:pt x="1283" y="0"/>
                  <a:pt x="1283" y="0"/>
                  <a:pt x="1283" y="0"/>
                </a:cubicBezTo>
                <a:cubicBezTo>
                  <a:pt x="1282" y="1"/>
                  <a:pt x="1282" y="2"/>
                  <a:pt x="1281" y="3"/>
                </a:cubicBezTo>
                <a:cubicBezTo>
                  <a:pt x="1394" y="3"/>
                  <a:pt x="1394" y="3"/>
                  <a:pt x="1394" y="3"/>
                </a:cubicBezTo>
                <a:cubicBezTo>
                  <a:pt x="1394" y="0"/>
                  <a:pt x="1394" y="0"/>
                  <a:pt x="1394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6" name="iṩliḓé"/>
          <p:cNvSpPr/>
          <p:nvPr/>
        </p:nvSpPr>
        <p:spPr bwMode="auto">
          <a:xfrm>
            <a:off x="1998869" y="3288678"/>
            <a:ext cx="1883574" cy="3941"/>
          </a:xfrm>
          <a:custGeom>
            <a:avLst/>
            <a:gdLst>
              <a:gd name="T0" fmla="*/ 172 w 1394"/>
              <a:gd name="T1" fmla="*/ 0 h 3"/>
              <a:gd name="T2" fmla="*/ 0 w 1394"/>
              <a:gd name="T3" fmla="*/ 0 h 3"/>
              <a:gd name="T4" fmla="*/ 0 w 1394"/>
              <a:gd name="T5" fmla="*/ 3 h 3"/>
              <a:gd name="T6" fmla="*/ 171 w 1394"/>
              <a:gd name="T7" fmla="*/ 3 h 3"/>
              <a:gd name="T8" fmla="*/ 172 w 1394"/>
              <a:gd name="T9" fmla="*/ 0 h 3"/>
              <a:gd name="T10" fmla="*/ 236 w 1394"/>
              <a:gd name="T11" fmla="*/ 0 h 3"/>
              <a:gd name="T12" fmla="*/ 227 w 1394"/>
              <a:gd name="T13" fmla="*/ 0 h 3"/>
              <a:gd name="T14" fmla="*/ 225 w 1394"/>
              <a:gd name="T15" fmla="*/ 3 h 3"/>
              <a:gd name="T16" fmla="*/ 238 w 1394"/>
              <a:gd name="T17" fmla="*/ 3 h 3"/>
              <a:gd name="T18" fmla="*/ 236 w 1394"/>
              <a:gd name="T19" fmla="*/ 0 h 3"/>
              <a:gd name="T20" fmla="*/ 954 w 1394"/>
              <a:gd name="T21" fmla="*/ 0 h 3"/>
              <a:gd name="T22" fmla="*/ 924 w 1394"/>
              <a:gd name="T23" fmla="*/ 0 h 3"/>
              <a:gd name="T24" fmla="*/ 922 w 1394"/>
              <a:gd name="T25" fmla="*/ 3 h 3"/>
              <a:gd name="T26" fmla="*/ 954 w 1394"/>
              <a:gd name="T27" fmla="*/ 3 h 3"/>
              <a:gd name="T28" fmla="*/ 954 w 1394"/>
              <a:gd name="T29" fmla="*/ 0 h 3"/>
              <a:gd name="T30" fmla="*/ 965 w 1394"/>
              <a:gd name="T31" fmla="*/ 0 h 3"/>
              <a:gd name="T32" fmla="*/ 959 w 1394"/>
              <a:gd name="T33" fmla="*/ 0 h 3"/>
              <a:gd name="T34" fmla="*/ 958 w 1394"/>
              <a:gd name="T35" fmla="*/ 3 h 3"/>
              <a:gd name="T36" fmla="*/ 971 w 1394"/>
              <a:gd name="T37" fmla="*/ 3 h 3"/>
              <a:gd name="T38" fmla="*/ 965 w 1394"/>
              <a:gd name="T39" fmla="*/ 0 h 3"/>
              <a:gd name="T40" fmla="*/ 996 w 1394"/>
              <a:gd name="T41" fmla="*/ 0 h 3"/>
              <a:gd name="T42" fmla="*/ 971 w 1394"/>
              <a:gd name="T43" fmla="*/ 0 h 3"/>
              <a:gd name="T44" fmla="*/ 973 w 1394"/>
              <a:gd name="T45" fmla="*/ 2 h 3"/>
              <a:gd name="T46" fmla="*/ 975 w 1394"/>
              <a:gd name="T47" fmla="*/ 3 h 3"/>
              <a:gd name="T48" fmla="*/ 996 w 1394"/>
              <a:gd name="T49" fmla="*/ 3 h 3"/>
              <a:gd name="T50" fmla="*/ 996 w 1394"/>
              <a:gd name="T51" fmla="*/ 0 h 3"/>
              <a:gd name="T52" fmla="*/ 1329 w 1394"/>
              <a:gd name="T53" fmla="*/ 0 h 3"/>
              <a:gd name="T54" fmla="*/ 1244 w 1394"/>
              <a:gd name="T55" fmla="*/ 0 h 3"/>
              <a:gd name="T56" fmla="*/ 1237 w 1394"/>
              <a:gd name="T57" fmla="*/ 3 h 3"/>
              <a:gd name="T58" fmla="*/ 1334 w 1394"/>
              <a:gd name="T59" fmla="*/ 3 h 3"/>
              <a:gd name="T60" fmla="*/ 1329 w 1394"/>
              <a:gd name="T61" fmla="*/ 0 h 3"/>
              <a:gd name="T62" fmla="*/ 1394 w 1394"/>
              <a:gd name="T63" fmla="*/ 0 h 3"/>
              <a:gd name="T64" fmla="*/ 1334 w 1394"/>
              <a:gd name="T65" fmla="*/ 0 h 3"/>
              <a:gd name="T66" fmla="*/ 1339 w 1394"/>
              <a:gd name="T67" fmla="*/ 3 h 3"/>
              <a:gd name="T68" fmla="*/ 1394 w 1394"/>
              <a:gd name="T69" fmla="*/ 3 h 3"/>
              <a:gd name="T70" fmla="*/ 1394 w 1394"/>
              <a:gd name="T7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94" h="3">
                <a:moveTo>
                  <a:pt x="1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171" y="3"/>
                  <a:pt x="171" y="3"/>
                  <a:pt x="171" y="3"/>
                </a:cubicBezTo>
                <a:cubicBezTo>
                  <a:pt x="172" y="0"/>
                  <a:pt x="172" y="0"/>
                  <a:pt x="172" y="0"/>
                </a:cubicBezTo>
                <a:moveTo>
                  <a:pt x="236" y="0"/>
                </a:moveTo>
                <a:cubicBezTo>
                  <a:pt x="227" y="0"/>
                  <a:pt x="227" y="0"/>
                  <a:pt x="227" y="0"/>
                </a:cubicBezTo>
                <a:cubicBezTo>
                  <a:pt x="225" y="3"/>
                  <a:pt x="225" y="3"/>
                  <a:pt x="225" y="3"/>
                </a:cubicBezTo>
                <a:cubicBezTo>
                  <a:pt x="238" y="3"/>
                  <a:pt x="238" y="3"/>
                  <a:pt x="238" y="3"/>
                </a:cubicBezTo>
                <a:cubicBezTo>
                  <a:pt x="236" y="0"/>
                  <a:pt x="236" y="0"/>
                  <a:pt x="236" y="0"/>
                </a:cubicBezTo>
                <a:moveTo>
                  <a:pt x="954" y="0"/>
                </a:moveTo>
                <a:cubicBezTo>
                  <a:pt x="924" y="0"/>
                  <a:pt x="924" y="0"/>
                  <a:pt x="924" y="0"/>
                </a:cubicBezTo>
                <a:cubicBezTo>
                  <a:pt x="922" y="3"/>
                  <a:pt x="922" y="3"/>
                  <a:pt x="922" y="3"/>
                </a:cubicBezTo>
                <a:cubicBezTo>
                  <a:pt x="954" y="3"/>
                  <a:pt x="954" y="3"/>
                  <a:pt x="954" y="3"/>
                </a:cubicBezTo>
                <a:cubicBezTo>
                  <a:pt x="954" y="0"/>
                  <a:pt x="954" y="0"/>
                  <a:pt x="954" y="0"/>
                </a:cubicBezTo>
                <a:moveTo>
                  <a:pt x="965" y="0"/>
                </a:moveTo>
                <a:cubicBezTo>
                  <a:pt x="959" y="0"/>
                  <a:pt x="959" y="0"/>
                  <a:pt x="959" y="0"/>
                </a:cubicBezTo>
                <a:cubicBezTo>
                  <a:pt x="958" y="3"/>
                  <a:pt x="958" y="3"/>
                  <a:pt x="958" y="3"/>
                </a:cubicBezTo>
                <a:cubicBezTo>
                  <a:pt x="971" y="3"/>
                  <a:pt x="971" y="3"/>
                  <a:pt x="971" y="3"/>
                </a:cubicBezTo>
                <a:cubicBezTo>
                  <a:pt x="969" y="2"/>
                  <a:pt x="967" y="1"/>
                  <a:pt x="965" y="0"/>
                </a:cubicBezTo>
                <a:moveTo>
                  <a:pt x="996" y="0"/>
                </a:moveTo>
                <a:cubicBezTo>
                  <a:pt x="971" y="0"/>
                  <a:pt x="971" y="0"/>
                  <a:pt x="971" y="0"/>
                </a:cubicBezTo>
                <a:cubicBezTo>
                  <a:pt x="972" y="0"/>
                  <a:pt x="972" y="1"/>
                  <a:pt x="973" y="2"/>
                </a:cubicBezTo>
                <a:cubicBezTo>
                  <a:pt x="974" y="2"/>
                  <a:pt x="974" y="2"/>
                  <a:pt x="975" y="3"/>
                </a:cubicBezTo>
                <a:cubicBezTo>
                  <a:pt x="996" y="3"/>
                  <a:pt x="996" y="3"/>
                  <a:pt x="996" y="3"/>
                </a:cubicBezTo>
                <a:cubicBezTo>
                  <a:pt x="996" y="0"/>
                  <a:pt x="996" y="0"/>
                  <a:pt x="996" y="0"/>
                </a:cubicBezTo>
                <a:moveTo>
                  <a:pt x="1329" y="0"/>
                </a:moveTo>
                <a:cubicBezTo>
                  <a:pt x="1244" y="0"/>
                  <a:pt x="1244" y="0"/>
                  <a:pt x="1244" y="0"/>
                </a:cubicBezTo>
                <a:cubicBezTo>
                  <a:pt x="1241" y="1"/>
                  <a:pt x="1239" y="2"/>
                  <a:pt x="1237" y="3"/>
                </a:cubicBezTo>
                <a:cubicBezTo>
                  <a:pt x="1334" y="3"/>
                  <a:pt x="1334" y="3"/>
                  <a:pt x="1334" y="3"/>
                </a:cubicBezTo>
                <a:cubicBezTo>
                  <a:pt x="1329" y="0"/>
                  <a:pt x="1329" y="0"/>
                  <a:pt x="1329" y="0"/>
                </a:cubicBezTo>
                <a:moveTo>
                  <a:pt x="1394" y="0"/>
                </a:moveTo>
                <a:cubicBezTo>
                  <a:pt x="1334" y="0"/>
                  <a:pt x="1334" y="0"/>
                  <a:pt x="1334" y="0"/>
                </a:cubicBezTo>
                <a:cubicBezTo>
                  <a:pt x="1339" y="3"/>
                  <a:pt x="1339" y="3"/>
                  <a:pt x="1339" y="3"/>
                </a:cubicBezTo>
                <a:cubicBezTo>
                  <a:pt x="1394" y="3"/>
                  <a:pt x="1394" y="3"/>
                  <a:pt x="1394" y="3"/>
                </a:cubicBezTo>
                <a:cubicBezTo>
                  <a:pt x="1394" y="0"/>
                  <a:pt x="1394" y="0"/>
                  <a:pt x="1394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7" name="ïš1îḑê"/>
          <p:cNvSpPr/>
          <p:nvPr/>
        </p:nvSpPr>
        <p:spPr bwMode="auto">
          <a:xfrm>
            <a:off x="1998869" y="3463047"/>
            <a:ext cx="1883574" cy="3941"/>
          </a:xfrm>
          <a:custGeom>
            <a:avLst/>
            <a:gdLst>
              <a:gd name="T0" fmla="*/ 140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137 w 1912"/>
              <a:gd name="T7" fmla="*/ 4 h 4"/>
              <a:gd name="T8" fmla="*/ 140 w 1912"/>
              <a:gd name="T9" fmla="*/ 0 h 4"/>
              <a:gd name="T10" fmla="*/ 396 w 1912"/>
              <a:gd name="T11" fmla="*/ 0 h 4"/>
              <a:gd name="T12" fmla="*/ 214 w 1912"/>
              <a:gd name="T13" fmla="*/ 0 h 4"/>
              <a:gd name="T14" fmla="*/ 213 w 1912"/>
              <a:gd name="T15" fmla="*/ 4 h 4"/>
              <a:gd name="T16" fmla="*/ 398 w 1912"/>
              <a:gd name="T17" fmla="*/ 4 h 4"/>
              <a:gd name="T18" fmla="*/ 396 w 1912"/>
              <a:gd name="T19" fmla="*/ 0 h 4"/>
              <a:gd name="T20" fmla="*/ 908 w 1912"/>
              <a:gd name="T21" fmla="*/ 0 h 4"/>
              <a:gd name="T22" fmla="*/ 603 w 1912"/>
              <a:gd name="T23" fmla="*/ 0 h 4"/>
              <a:gd name="T24" fmla="*/ 597 w 1912"/>
              <a:gd name="T25" fmla="*/ 4 h 4"/>
              <a:gd name="T26" fmla="*/ 912 w 1912"/>
              <a:gd name="T27" fmla="*/ 4 h 4"/>
              <a:gd name="T28" fmla="*/ 908 w 1912"/>
              <a:gd name="T29" fmla="*/ 0 h 4"/>
              <a:gd name="T30" fmla="*/ 1277 w 1912"/>
              <a:gd name="T31" fmla="*/ 0 h 4"/>
              <a:gd name="T32" fmla="*/ 1163 w 1912"/>
              <a:gd name="T33" fmla="*/ 0 h 4"/>
              <a:gd name="T34" fmla="*/ 1160 w 1912"/>
              <a:gd name="T35" fmla="*/ 4 h 4"/>
              <a:gd name="T36" fmla="*/ 1276 w 1912"/>
              <a:gd name="T37" fmla="*/ 4 h 4"/>
              <a:gd name="T38" fmla="*/ 1277 w 1912"/>
              <a:gd name="T39" fmla="*/ 0 h 4"/>
              <a:gd name="T40" fmla="*/ 1361 w 1912"/>
              <a:gd name="T41" fmla="*/ 0 h 4"/>
              <a:gd name="T42" fmla="*/ 1280 w 1912"/>
              <a:gd name="T43" fmla="*/ 0 h 4"/>
              <a:gd name="T44" fmla="*/ 1280 w 1912"/>
              <a:gd name="T45" fmla="*/ 4 h 4"/>
              <a:gd name="T46" fmla="*/ 1361 w 1912"/>
              <a:gd name="T47" fmla="*/ 4 h 4"/>
              <a:gd name="T48" fmla="*/ 1361 w 1912"/>
              <a:gd name="T49" fmla="*/ 0 h 4"/>
              <a:gd name="T50" fmla="*/ 1663 w 1912"/>
              <a:gd name="T51" fmla="*/ 0 h 4"/>
              <a:gd name="T52" fmla="*/ 1362 w 1912"/>
              <a:gd name="T53" fmla="*/ 0 h 4"/>
              <a:gd name="T54" fmla="*/ 1362 w 1912"/>
              <a:gd name="T55" fmla="*/ 4 h 4"/>
              <a:gd name="T56" fmla="*/ 1665 w 1912"/>
              <a:gd name="T57" fmla="*/ 4 h 4"/>
              <a:gd name="T58" fmla="*/ 1663 w 1912"/>
              <a:gd name="T59" fmla="*/ 0 h 4"/>
              <a:gd name="T60" fmla="*/ 1912 w 1912"/>
              <a:gd name="T61" fmla="*/ 0 h 4"/>
              <a:gd name="T62" fmla="*/ 1669 w 1912"/>
              <a:gd name="T63" fmla="*/ 0 h 4"/>
              <a:gd name="T64" fmla="*/ 1672 w 1912"/>
              <a:gd name="T65" fmla="*/ 4 h 4"/>
              <a:gd name="T66" fmla="*/ 1912 w 1912"/>
              <a:gd name="T67" fmla="*/ 4 h 4"/>
              <a:gd name="T68" fmla="*/ 1912 w 1912"/>
              <a:gd name="T6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12" h="4">
                <a:moveTo>
                  <a:pt x="140" y="0"/>
                </a:moveTo>
                <a:lnTo>
                  <a:pt x="0" y="0"/>
                </a:lnTo>
                <a:lnTo>
                  <a:pt x="0" y="4"/>
                </a:lnTo>
                <a:lnTo>
                  <a:pt x="137" y="4"/>
                </a:lnTo>
                <a:lnTo>
                  <a:pt x="140" y="0"/>
                </a:lnTo>
                <a:close/>
                <a:moveTo>
                  <a:pt x="396" y="0"/>
                </a:moveTo>
                <a:lnTo>
                  <a:pt x="214" y="0"/>
                </a:lnTo>
                <a:lnTo>
                  <a:pt x="213" y="4"/>
                </a:lnTo>
                <a:lnTo>
                  <a:pt x="398" y="4"/>
                </a:lnTo>
                <a:lnTo>
                  <a:pt x="396" y="0"/>
                </a:lnTo>
                <a:close/>
                <a:moveTo>
                  <a:pt x="908" y="0"/>
                </a:moveTo>
                <a:lnTo>
                  <a:pt x="603" y="0"/>
                </a:lnTo>
                <a:lnTo>
                  <a:pt x="597" y="4"/>
                </a:lnTo>
                <a:lnTo>
                  <a:pt x="912" y="4"/>
                </a:lnTo>
                <a:lnTo>
                  <a:pt x="908" y="0"/>
                </a:lnTo>
                <a:close/>
                <a:moveTo>
                  <a:pt x="1277" y="0"/>
                </a:moveTo>
                <a:lnTo>
                  <a:pt x="1163" y="0"/>
                </a:lnTo>
                <a:lnTo>
                  <a:pt x="1160" y="4"/>
                </a:lnTo>
                <a:lnTo>
                  <a:pt x="1276" y="4"/>
                </a:lnTo>
                <a:lnTo>
                  <a:pt x="1277" y="0"/>
                </a:lnTo>
                <a:close/>
                <a:moveTo>
                  <a:pt x="1361" y="0"/>
                </a:moveTo>
                <a:lnTo>
                  <a:pt x="1280" y="0"/>
                </a:lnTo>
                <a:lnTo>
                  <a:pt x="1280" y="4"/>
                </a:lnTo>
                <a:lnTo>
                  <a:pt x="1361" y="4"/>
                </a:lnTo>
                <a:lnTo>
                  <a:pt x="1361" y="0"/>
                </a:lnTo>
                <a:close/>
                <a:moveTo>
                  <a:pt x="1663" y="0"/>
                </a:moveTo>
                <a:lnTo>
                  <a:pt x="1362" y="0"/>
                </a:lnTo>
                <a:lnTo>
                  <a:pt x="1362" y="4"/>
                </a:lnTo>
                <a:lnTo>
                  <a:pt x="1665" y="4"/>
                </a:lnTo>
                <a:lnTo>
                  <a:pt x="1663" y="0"/>
                </a:lnTo>
                <a:close/>
                <a:moveTo>
                  <a:pt x="1912" y="0"/>
                </a:moveTo>
                <a:lnTo>
                  <a:pt x="1669" y="0"/>
                </a:lnTo>
                <a:lnTo>
                  <a:pt x="1672" y="4"/>
                </a:lnTo>
                <a:lnTo>
                  <a:pt x="1912" y="4"/>
                </a:lnTo>
                <a:lnTo>
                  <a:pt x="1912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8" name="ïśľîďe"/>
          <p:cNvSpPr/>
          <p:nvPr/>
        </p:nvSpPr>
        <p:spPr bwMode="auto">
          <a:xfrm>
            <a:off x="1998869" y="3463047"/>
            <a:ext cx="1883574" cy="3941"/>
          </a:xfrm>
          <a:custGeom>
            <a:avLst/>
            <a:gdLst>
              <a:gd name="T0" fmla="*/ 140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137 w 1912"/>
              <a:gd name="T7" fmla="*/ 4 h 4"/>
              <a:gd name="T8" fmla="*/ 140 w 1912"/>
              <a:gd name="T9" fmla="*/ 0 h 4"/>
              <a:gd name="T10" fmla="*/ 396 w 1912"/>
              <a:gd name="T11" fmla="*/ 0 h 4"/>
              <a:gd name="T12" fmla="*/ 214 w 1912"/>
              <a:gd name="T13" fmla="*/ 0 h 4"/>
              <a:gd name="T14" fmla="*/ 213 w 1912"/>
              <a:gd name="T15" fmla="*/ 4 h 4"/>
              <a:gd name="T16" fmla="*/ 398 w 1912"/>
              <a:gd name="T17" fmla="*/ 4 h 4"/>
              <a:gd name="T18" fmla="*/ 396 w 1912"/>
              <a:gd name="T19" fmla="*/ 0 h 4"/>
              <a:gd name="T20" fmla="*/ 908 w 1912"/>
              <a:gd name="T21" fmla="*/ 0 h 4"/>
              <a:gd name="T22" fmla="*/ 603 w 1912"/>
              <a:gd name="T23" fmla="*/ 0 h 4"/>
              <a:gd name="T24" fmla="*/ 597 w 1912"/>
              <a:gd name="T25" fmla="*/ 4 h 4"/>
              <a:gd name="T26" fmla="*/ 912 w 1912"/>
              <a:gd name="T27" fmla="*/ 4 h 4"/>
              <a:gd name="T28" fmla="*/ 908 w 1912"/>
              <a:gd name="T29" fmla="*/ 0 h 4"/>
              <a:gd name="T30" fmla="*/ 1277 w 1912"/>
              <a:gd name="T31" fmla="*/ 0 h 4"/>
              <a:gd name="T32" fmla="*/ 1163 w 1912"/>
              <a:gd name="T33" fmla="*/ 0 h 4"/>
              <a:gd name="T34" fmla="*/ 1160 w 1912"/>
              <a:gd name="T35" fmla="*/ 4 h 4"/>
              <a:gd name="T36" fmla="*/ 1276 w 1912"/>
              <a:gd name="T37" fmla="*/ 4 h 4"/>
              <a:gd name="T38" fmla="*/ 1277 w 1912"/>
              <a:gd name="T39" fmla="*/ 0 h 4"/>
              <a:gd name="T40" fmla="*/ 1361 w 1912"/>
              <a:gd name="T41" fmla="*/ 0 h 4"/>
              <a:gd name="T42" fmla="*/ 1280 w 1912"/>
              <a:gd name="T43" fmla="*/ 0 h 4"/>
              <a:gd name="T44" fmla="*/ 1280 w 1912"/>
              <a:gd name="T45" fmla="*/ 4 h 4"/>
              <a:gd name="T46" fmla="*/ 1361 w 1912"/>
              <a:gd name="T47" fmla="*/ 4 h 4"/>
              <a:gd name="T48" fmla="*/ 1361 w 1912"/>
              <a:gd name="T49" fmla="*/ 0 h 4"/>
              <a:gd name="T50" fmla="*/ 1663 w 1912"/>
              <a:gd name="T51" fmla="*/ 0 h 4"/>
              <a:gd name="T52" fmla="*/ 1362 w 1912"/>
              <a:gd name="T53" fmla="*/ 0 h 4"/>
              <a:gd name="T54" fmla="*/ 1362 w 1912"/>
              <a:gd name="T55" fmla="*/ 4 h 4"/>
              <a:gd name="T56" fmla="*/ 1665 w 1912"/>
              <a:gd name="T57" fmla="*/ 4 h 4"/>
              <a:gd name="T58" fmla="*/ 1663 w 1912"/>
              <a:gd name="T59" fmla="*/ 0 h 4"/>
              <a:gd name="T60" fmla="*/ 1912 w 1912"/>
              <a:gd name="T61" fmla="*/ 0 h 4"/>
              <a:gd name="T62" fmla="*/ 1669 w 1912"/>
              <a:gd name="T63" fmla="*/ 0 h 4"/>
              <a:gd name="T64" fmla="*/ 1672 w 1912"/>
              <a:gd name="T65" fmla="*/ 4 h 4"/>
              <a:gd name="T66" fmla="*/ 1912 w 1912"/>
              <a:gd name="T67" fmla="*/ 4 h 4"/>
              <a:gd name="T68" fmla="*/ 1912 w 1912"/>
              <a:gd name="T6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12" h="4">
                <a:moveTo>
                  <a:pt x="140" y="0"/>
                </a:moveTo>
                <a:lnTo>
                  <a:pt x="0" y="0"/>
                </a:lnTo>
                <a:lnTo>
                  <a:pt x="0" y="4"/>
                </a:lnTo>
                <a:lnTo>
                  <a:pt x="137" y="4"/>
                </a:lnTo>
                <a:lnTo>
                  <a:pt x="140" y="0"/>
                </a:lnTo>
                <a:moveTo>
                  <a:pt x="396" y="0"/>
                </a:moveTo>
                <a:lnTo>
                  <a:pt x="214" y="0"/>
                </a:lnTo>
                <a:lnTo>
                  <a:pt x="213" y="4"/>
                </a:lnTo>
                <a:lnTo>
                  <a:pt x="398" y="4"/>
                </a:lnTo>
                <a:lnTo>
                  <a:pt x="396" y="0"/>
                </a:lnTo>
                <a:moveTo>
                  <a:pt x="908" y="0"/>
                </a:moveTo>
                <a:lnTo>
                  <a:pt x="603" y="0"/>
                </a:lnTo>
                <a:lnTo>
                  <a:pt x="597" y="4"/>
                </a:lnTo>
                <a:lnTo>
                  <a:pt x="912" y="4"/>
                </a:lnTo>
                <a:lnTo>
                  <a:pt x="908" y="0"/>
                </a:lnTo>
                <a:moveTo>
                  <a:pt x="1277" y="0"/>
                </a:moveTo>
                <a:lnTo>
                  <a:pt x="1163" y="0"/>
                </a:lnTo>
                <a:lnTo>
                  <a:pt x="1160" y="4"/>
                </a:lnTo>
                <a:lnTo>
                  <a:pt x="1276" y="4"/>
                </a:lnTo>
                <a:lnTo>
                  <a:pt x="1277" y="0"/>
                </a:lnTo>
                <a:moveTo>
                  <a:pt x="1361" y="0"/>
                </a:moveTo>
                <a:lnTo>
                  <a:pt x="1280" y="0"/>
                </a:lnTo>
                <a:lnTo>
                  <a:pt x="1280" y="4"/>
                </a:lnTo>
                <a:lnTo>
                  <a:pt x="1361" y="4"/>
                </a:lnTo>
                <a:lnTo>
                  <a:pt x="1361" y="0"/>
                </a:lnTo>
                <a:moveTo>
                  <a:pt x="1663" y="0"/>
                </a:moveTo>
                <a:lnTo>
                  <a:pt x="1362" y="0"/>
                </a:lnTo>
                <a:lnTo>
                  <a:pt x="1362" y="4"/>
                </a:lnTo>
                <a:lnTo>
                  <a:pt x="1665" y="4"/>
                </a:lnTo>
                <a:lnTo>
                  <a:pt x="1663" y="0"/>
                </a:lnTo>
                <a:moveTo>
                  <a:pt x="1912" y="0"/>
                </a:moveTo>
                <a:lnTo>
                  <a:pt x="1669" y="0"/>
                </a:lnTo>
                <a:lnTo>
                  <a:pt x="1672" y="4"/>
                </a:lnTo>
                <a:lnTo>
                  <a:pt x="1912" y="4"/>
                </a:lnTo>
                <a:lnTo>
                  <a:pt x="19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9" name="íṣlïḑé"/>
          <p:cNvSpPr/>
          <p:nvPr/>
        </p:nvSpPr>
        <p:spPr bwMode="auto">
          <a:xfrm>
            <a:off x="1998869" y="3638401"/>
            <a:ext cx="1883574" cy="3941"/>
          </a:xfrm>
          <a:custGeom>
            <a:avLst/>
            <a:gdLst>
              <a:gd name="T0" fmla="*/ 42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41 w 1912"/>
              <a:gd name="T7" fmla="*/ 4 h 4"/>
              <a:gd name="T8" fmla="*/ 42 w 1912"/>
              <a:gd name="T9" fmla="*/ 0 h 4"/>
              <a:gd name="T10" fmla="*/ 1765 w 1912"/>
              <a:gd name="T11" fmla="*/ 0 h 4"/>
              <a:gd name="T12" fmla="*/ 1060 w 1912"/>
              <a:gd name="T13" fmla="*/ 0 h 4"/>
              <a:gd name="T14" fmla="*/ 1060 w 1912"/>
              <a:gd name="T15" fmla="*/ 0 h 4"/>
              <a:gd name="T16" fmla="*/ 1060 w 1912"/>
              <a:gd name="T17" fmla="*/ 0 h 4"/>
              <a:gd name="T18" fmla="*/ 118 w 1912"/>
              <a:gd name="T19" fmla="*/ 0 h 4"/>
              <a:gd name="T20" fmla="*/ 115 w 1912"/>
              <a:gd name="T21" fmla="*/ 4 h 4"/>
              <a:gd name="T22" fmla="*/ 1768 w 1912"/>
              <a:gd name="T23" fmla="*/ 4 h 4"/>
              <a:gd name="T24" fmla="*/ 1765 w 1912"/>
              <a:gd name="T25" fmla="*/ 0 h 4"/>
              <a:gd name="T26" fmla="*/ 1912 w 1912"/>
              <a:gd name="T27" fmla="*/ 0 h 4"/>
              <a:gd name="T28" fmla="*/ 1770 w 1912"/>
              <a:gd name="T29" fmla="*/ 0 h 4"/>
              <a:gd name="T30" fmla="*/ 1772 w 1912"/>
              <a:gd name="T31" fmla="*/ 4 h 4"/>
              <a:gd name="T32" fmla="*/ 1912 w 1912"/>
              <a:gd name="T33" fmla="*/ 4 h 4"/>
              <a:gd name="T34" fmla="*/ 1912 w 1912"/>
              <a:gd name="T3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12" h="4">
                <a:moveTo>
                  <a:pt x="42" y="0"/>
                </a:moveTo>
                <a:lnTo>
                  <a:pt x="0" y="0"/>
                </a:lnTo>
                <a:lnTo>
                  <a:pt x="0" y="4"/>
                </a:lnTo>
                <a:lnTo>
                  <a:pt x="41" y="4"/>
                </a:lnTo>
                <a:lnTo>
                  <a:pt x="42" y="0"/>
                </a:lnTo>
                <a:close/>
                <a:moveTo>
                  <a:pt x="1765" y="0"/>
                </a:moveTo>
                <a:lnTo>
                  <a:pt x="1060" y="0"/>
                </a:lnTo>
                <a:lnTo>
                  <a:pt x="1060" y="0"/>
                </a:lnTo>
                <a:lnTo>
                  <a:pt x="1060" y="0"/>
                </a:lnTo>
                <a:lnTo>
                  <a:pt x="118" y="0"/>
                </a:lnTo>
                <a:lnTo>
                  <a:pt x="115" y="4"/>
                </a:lnTo>
                <a:lnTo>
                  <a:pt x="1768" y="4"/>
                </a:lnTo>
                <a:lnTo>
                  <a:pt x="1765" y="0"/>
                </a:lnTo>
                <a:close/>
                <a:moveTo>
                  <a:pt x="1912" y="0"/>
                </a:moveTo>
                <a:lnTo>
                  <a:pt x="1770" y="0"/>
                </a:lnTo>
                <a:lnTo>
                  <a:pt x="1772" y="4"/>
                </a:lnTo>
                <a:lnTo>
                  <a:pt x="1912" y="4"/>
                </a:lnTo>
                <a:lnTo>
                  <a:pt x="1912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0" name="îslïḍé"/>
          <p:cNvSpPr/>
          <p:nvPr/>
        </p:nvSpPr>
        <p:spPr bwMode="auto">
          <a:xfrm>
            <a:off x="1998869" y="3638401"/>
            <a:ext cx="1883574" cy="3941"/>
          </a:xfrm>
          <a:custGeom>
            <a:avLst/>
            <a:gdLst>
              <a:gd name="T0" fmla="*/ 42 w 1912"/>
              <a:gd name="T1" fmla="*/ 0 h 4"/>
              <a:gd name="T2" fmla="*/ 0 w 1912"/>
              <a:gd name="T3" fmla="*/ 0 h 4"/>
              <a:gd name="T4" fmla="*/ 0 w 1912"/>
              <a:gd name="T5" fmla="*/ 4 h 4"/>
              <a:gd name="T6" fmla="*/ 41 w 1912"/>
              <a:gd name="T7" fmla="*/ 4 h 4"/>
              <a:gd name="T8" fmla="*/ 42 w 1912"/>
              <a:gd name="T9" fmla="*/ 0 h 4"/>
              <a:gd name="T10" fmla="*/ 1765 w 1912"/>
              <a:gd name="T11" fmla="*/ 0 h 4"/>
              <a:gd name="T12" fmla="*/ 1060 w 1912"/>
              <a:gd name="T13" fmla="*/ 0 h 4"/>
              <a:gd name="T14" fmla="*/ 1060 w 1912"/>
              <a:gd name="T15" fmla="*/ 0 h 4"/>
              <a:gd name="T16" fmla="*/ 1060 w 1912"/>
              <a:gd name="T17" fmla="*/ 0 h 4"/>
              <a:gd name="T18" fmla="*/ 118 w 1912"/>
              <a:gd name="T19" fmla="*/ 0 h 4"/>
              <a:gd name="T20" fmla="*/ 115 w 1912"/>
              <a:gd name="T21" fmla="*/ 4 h 4"/>
              <a:gd name="T22" fmla="*/ 1768 w 1912"/>
              <a:gd name="T23" fmla="*/ 4 h 4"/>
              <a:gd name="T24" fmla="*/ 1765 w 1912"/>
              <a:gd name="T25" fmla="*/ 0 h 4"/>
              <a:gd name="T26" fmla="*/ 1912 w 1912"/>
              <a:gd name="T27" fmla="*/ 0 h 4"/>
              <a:gd name="T28" fmla="*/ 1770 w 1912"/>
              <a:gd name="T29" fmla="*/ 0 h 4"/>
              <a:gd name="T30" fmla="*/ 1772 w 1912"/>
              <a:gd name="T31" fmla="*/ 4 h 4"/>
              <a:gd name="T32" fmla="*/ 1912 w 1912"/>
              <a:gd name="T33" fmla="*/ 4 h 4"/>
              <a:gd name="T34" fmla="*/ 1912 w 1912"/>
              <a:gd name="T3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12" h="4">
                <a:moveTo>
                  <a:pt x="42" y="0"/>
                </a:moveTo>
                <a:lnTo>
                  <a:pt x="0" y="0"/>
                </a:lnTo>
                <a:lnTo>
                  <a:pt x="0" y="4"/>
                </a:lnTo>
                <a:lnTo>
                  <a:pt x="41" y="4"/>
                </a:lnTo>
                <a:lnTo>
                  <a:pt x="42" y="0"/>
                </a:lnTo>
                <a:moveTo>
                  <a:pt x="1765" y="0"/>
                </a:moveTo>
                <a:lnTo>
                  <a:pt x="1060" y="0"/>
                </a:lnTo>
                <a:lnTo>
                  <a:pt x="1060" y="0"/>
                </a:lnTo>
                <a:lnTo>
                  <a:pt x="1060" y="0"/>
                </a:lnTo>
                <a:lnTo>
                  <a:pt x="118" y="0"/>
                </a:lnTo>
                <a:lnTo>
                  <a:pt x="115" y="4"/>
                </a:lnTo>
                <a:lnTo>
                  <a:pt x="1768" y="4"/>
                </a:lnTo>
                <a:lnTo>
                  <a:pt x="1765" y="0"/>
                </a:lnTo>
                <a:moveTo>
                  <a:pt x="1912" y="0"/>
                </a:moveTo>
                <a:lnTo>
                  <a:pt x="1770" y="0"/>
                </a:lnTo>
                <a:lnTo>
                  <a:pt x="1772" y="4"/>
                </a:lnTo>
                <a:lnTo>
                  <a:pt x="1912" y="4"/>
                </a:lnTo>
                <a:lnTo>
                  <a:pt x="19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1" name="ïsḷiḓè"/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1911 w 2017"/>
              <a:gd name="T1" fmla="*/ 1054 h 1125"/>
              <a:gd name="T2" fmla="*/ 1969 w 2017"/>
              <a:gd name="T3" fmla="*/ 1080 h 1125"/>
              <a:gd name="T4" fmla="*/ 1988 w 2017"/>
              <a:gd name="T5" fmla="*/ 1125 h 1125"/>
              <a:gd name="T6" fmla="*/ 2017 w 2017"/>
              <a:gd name="T7" fmla="*/ 1080 h 1125"/>
              <a:gd name="T8" fmla="*/ 66 w 2017"/>
              <a:gd name="T9" fmla="*/ 0 h 1125"/>
              <a:gd name="T10" fmla="*/ 40 w 2017"/>
              <a:gd name="T11" fmla="*/ 27 h 1125"/>
              <a:gd name="T12" fmla="*/ 0 w 2017"/>
              <a:gd name="T13" fmla="*/ 45 h 1125"/>
              <a:gd name="T14" fmla="*/ 40 w 2017"/>
              <a:gd name="T15" fmla="*/ 204 h 1125"/>
              <a:gd name="T16" fmla="*/ 0 w 2017"/>
              <a:gd name="T17" fmla="*/ 223 h 1125"/>
              <a:gd name="T18" fmla="*/ 40 w 2017"/>
              <a:gd name="T19" fmla="*/ 382 h 1125"/>
              <a:gd name="T20" fmla="*/ 0 w 2017"/>
              <a:gd name="T21" fmla="*/ 400 h 1125"/>
              <a:gd name="T22" fmla="*/ 40 w 2017"/>
              <a:gd name="T23" fmla="*/ 559 h 1125"/>
              <a:gd name="T24" fmla="*/ 0 w 2017"/>
              <a:gd name="T25" fmla="*/ 578 h 1125"/>
              <a:gd name="T26" fmla="*/ 40 w 2017"/>
              <a:gd name="T27" fmla="*/ 737 h 1125"/>
              <a:gd name="T28" fmla="*/ 0 w 2017"/>
              <a:gd name="T29" fmla="*/ 755 h 1125"/>
              <a:gd name="T30" fmla="*/ 40 w 2017"/>
              <a:gd name="T31" fmla="*/ 915 h 1125"/>
              <a:gd name="T32" fmla="*/ 0 w 2017"/>
              <a:gd name="T33" fmla="*/ 933 h 1125"/>
              <a:gd name="T34" fmla="*/ 40 w 2017"/>
              <a:gd name="T35" fmla="*/ 1054 h 1125"/>
              <a:gd name="T36" fmla="*/ 66 w 2017"/>
              <a:gd name="T37" fmla="*/ 1080 h 1125"/>
              <a:gd name="T38" fmla="*/ 192 w 2017"/>
              <a:gd name="T39" fmla="*/ 1125 h 1125"/>
              <a:gd name="T40" fmla="*/ 210 w 2017"/>
              <a:gd name="T41" fmla="*/ 1080 h 1125"/>
              <a:gd name="T42" fmla="*/ 369 w 2017"/>
              <a:gd name="T43" fmla="*/ 1125 h 1125"/>
              <a:gd name="T44" fmla="*/ 387 w 2017"/>
              <a:gd name="T45" fmla="*/ 1080 h 1125"/>
              <a:gd name="T46" fmla="*/ 547 w 2017"/>
              <a:gd name="T47" fmla="*/ 1125 h 1125"/>
              <a:gd name="T48" fmla="*/ 565 w 2017"/>
              <a:gd name="T49" fmla="*/ 1080 h 1125"/>
              <a:gd name="T50" fmla="*/ 724 w 2017"/>
              <a:gd name="T51" fmla="*/ 1125 h 1125"/>
              <a:gd name="T52" fmla="*/ 744 w 2017"/>
              <a:gd name="T53" fmla="*/ 1080 h 1125"/>
              <a:gd name="T54" fmla="*/ 903 w 2017"/>
              <a:gd name="T55" fmla="*/ 1125 h 1125"/>
              <a:gd name="T56" fmla="*/ 921 w 2017"/>
              <a:gd name="T57" fmla="*/ 1080 h 1125"/>
              <a:gd name="T58" fmla="*/ 1081 w 2017"/>
              <a:gd name="T59" fmla="*/ 1125 h 1125"/>
              <a:gd name="T60" fmla="*/ 1099 w 2017"/>
              <a:gd name="T61" fmla="*/ 1080 h 1125"/>
              <a:gd name="T62" fmla="*/ 1258 w 2017"/>
              <a:gd name="T63" fmla="*/ 1125 h 1125"/>
              <a:gd name="T64" fmla="*/ 1276 w 2017"/>
              <a:gd name="T65" fmla="*/ 1080 h 1125"/>
              <a:gd name="T66" fmla="*/ 1436 w 2017"/>
              <a:gd name="T67" fmla="*/ 1125 h 1125"/>
              <a:gd name="T68" fmla="*/ 1454 w 2017"/>
              <a:gd name="T69" fmla="*/ 1080 h 1125"/>
              <a:gd name="T70" fmla="*/ 1613 w 2017"/>
              <a:gd name="T71" fmla="*/ 1125 h 1125"/>
              <a:gd name="T72" fmla="*/ 1633 w 2017"/>
              <a:gd name="T73" fmla="*/ 1080 h 1125"/>
              <a:gd name="T74" fmla="*/ 1792 w 2017"/>
              <a:gd name="T75" fmla="*/ 1125 h 1125"/>
              <a:gd name="T76" fmla="*/ 1809 w 2017"/>
              <a:gd name="T77" fmla="*/ 1080 h 1125"/>
              <a:gd name="T78" fmla="*/ 1908 w 2017"/>
              <a:gd name="T79" fmla="*/ 1054 h 1125"/>
              <a:gd name="T80" fmla="*/ 66 w 2017"/>
              <a:gd name="T81" fmla="*/ 1028 h 1125"/>
              <a:gd name="T82" fmla="*/ 66 w 2017"/>
              <a:gd name="T83" fmla="*/ 1000 h 1125"/>
              <a:gd name="T84" fmla="*/ 66 w 2017"/>
              <a:gd name="T85" fmla="*/ 922 h 1125"/>
              <a:gd name="T86" fmla="*/ 66 w 2017"/>
              <a:gd name="T87" fmla="*/ 744 h 1125"/>
              <a:gd name="T88" fmla="*/ 66 w 2017"/>
              <a:gd name="T89" fmla="*/ 567 h 1125"/>
              <a:gd name="T90" fmla="*/ 66 w 2017"/>
              <a:gd name="T91" fmla="*/ 389 h 1125"/>
              <a:gd name="T92" fmla="*/ 66 w 2017"/>
              <a:gd name="T93" fmla="*/ 211 h 1125"/>
              <a:gd name="T94" fmla="*/ 66 w 2017"/>
              <a:gd name="T95" fmla="*/ 34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1911" y="1054"/>
                </a:lnTo>
                <a:lnTo>
                  <a:pt x="1925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  <a:close/>
                <a:moveTo>
                  <a:pt x="66" y="0"/>
                </a:move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23" y="1080"/>
                </a:lnTo>
                <a:lnTo>
                  <a:pt x="1908" y="1054"/>
                </a:lnTo>
                <a:lnTo>
                  <a:pt x="66" y="1054"/>
                </a:lnTo>
                <a:lnTo>
                  <a:pt x="66" y="1028"/>
                </a:lnTo>
                <a:lnTo>
                  <a:pt x="54" y="1022"/>
                </a:lnTo>
                <a:lnTo>
                  <a:pt x="66" y="1000"/>
                </a:lnTo>
                <a:lnTo>
                  <a:pt x="66" y="926"/>
                </a:lnTo>
                <a:lnTo>
                  <a:pt x="66" y="922"/>
                </a:lnTo>
                <a:lnTo>
                  <a:pt x="66" y="748"/>
                </a:lnTo>
                <a:lnTo>
                  <a:pt x="66" y="744"/>
                </a:lnTo>
                <a:lnTo>
                  <a:pt x="66" y="571"/>
                </a:lnTo>
                <a:lnTo>
                  <a:pt x="66" y="567"/>
                </a:lnTo>
                <a:lnTo>
                  <a:pt x="66" y="393"/>
                </a:lnTo>
                <a:lnTo>
                  <a:pt x="66" y="389"/>
                </a:lnTo>
                <a:lnTo>
                  <a:pt x="66" y="215"/>
                </a:lnTo>
                <a:lnTo>
                  <a:pt x="66" y="211"/>
                </a:lnTo>
                <a:lnTo>
                  <a:pt x="66" y="38"/>
                </a:lnTo>
                <a:lnTo>
                  <a:pt x="66" y="34"/>
                </a:lnTo>
                <a:lnTo>
                  <a:pt x="66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2" name="ïṩḷîḓe"/>
          <p:cNvSpPr/>
          <p:nvPr/>
        </p:nvSpPr>
        <p:spPr bwMode="auto">
          <a:xfrm>
            <a:off x="1933850" y="2730108"/>
            <a:ext cx="1987013" cy="1108275"/>
          </a:xfrm>
          <a:custGeom>
            <a:avLst/>
            <a:gdLst>
              <a:gd name="T0" fmla="*/ 1911 w 2017"/>
              <a:gd name="T1" fmla="*/ 1054 h 1125"/>
              <a:gd name="T2" fmla="*/ 1969 w 2017"/>
              <a:gd name="T3" fmla="*/ 1080 h 1125"/>
              <a:gd name="T4" fmla="*/ 1988 w 2017"/>
              <a:gd name="T5" fmla="*/ 1125 h 1125"/>
              <a:gd name="T6" fmla="*/ 2017 w 2017"/>
              <a:gd name="T7" fmla="*/ 1080 h 1125"/>
              <a:gd name="T8" fmla="*/ 66 w 2017"/>
              <a:gd name="T9" fmla="*/ 0 h 1125"/>
              <a:gd name="T10" fmla="*/ 40 w 2017"/>
              <a:gd name="T11" fmla="*/ 27 h 1125"/>
              <a:gd name="T12" fmla="*/ 0 w 2017"/>
              <a:gd name="T13" fmla="*/ 45 h 1125"/>
              <a:gd name="T14" fmla="*/ 40 w 2017"/>
              <a:gd name="T15" fmla="*/ 204 h 1125"/>
              <a:gd name="T16" fmla="*/ 0 w 2017"/>
              <a:gd name="T17" fmla="*/ 223 h 1125"/>
              <a:gd name="T18" fmla="*/ 40 w 2017"/>
              <a:gd name="T19" fmla="*/ 382 h 1125"/>
              <a:gd name="T20" fmla="*/ 0 w 2017"/>
              <a:gd name="T21" fmla="*/ 400 h 1125"/>
              <a:gd name="T22" fmla="*/ 40 w 2017"/>
              <a:gd name="T23" fmla="*/ 559 h 1125"/>
              <a:gd name="T24" fmla="*/ 0 w 2017"/>
              <a:gd name="T25" fmla="*/ 578 h 1125"/>
              <a:gd name="T26" fmla="*/ 40 w 2017"/>
              <a:gd name="T27" fmla="*/ 737 h 1125"/>
              <a:gd name="T28" fmla="*/ 0 w 2017"/>
              <a:gd name="T29" fmla="*/ 755 h 1125"/>
              <a:gd name="T30" fmla="*/ 40 w 2017"/>
              <a:gd name="T31" fmla="*/ 915 h 1125"/>
              <a:gd name="T32" fmla="*/ 0 w 2017"/>
              <a:gd name="T33" fmla="*/ 933 h 1125"/>
              <a:gd name="T34" fmla="*/ 40 w 2017"/>
              <a:gd name="T35" fmla="*/ 1054 h 1125"/>
              <a:gd name="T36" fmla="*/ 66 w 2017"/>
              <a:gd name="T37" fmla="*/ 1080 h 1125"/>
              <a:gd name="T38" fmla="*/ 192 w 2017"/>
              <a:gd name="T39" fmla="*/ 1125 h 1125"/>
              <a:gd name="T40" fmla="*/ 210 w 2017"/>
              <a:gd name="T41" fmla="*/ 1080 h 1125"/>
              <a:gd name="T42" fmla="*/ 369 w 2017"/>
              <a:gd name="T43" fmla="*/ 1125 h 1125"/>
              <a:gd name="T44" fmla="*/ 387 w 2017"/>
              <a:gd name="T45" fmla="*/ 1080 h 1125"/>
              <a:gd name="T46" fmla="*/ 547 w 2017"/>
              <a:gd name="T47" fmla="*/ 1125 h 1125"/>
              <a:gd name="T48" fmla="*/ 565 w 2017"/>
              <a:gd name="T49" fmla="*/ 1080 h 1125"/>
              <a:gd name="T50" fmla="*/ 724 w 2017"/>
              <a:gd name="T51" fmla="*/ 1125 h 1125"/>
              <a:gd name="T52" fmla="*/ 744 w 2017"/>
              <a:gd name="T53" fmla="*/ 1080 h 1125"/>
              <a:gd name="T54" fmla="*/ 903 w 2017"/>
              <a:gd name="T55" fmla="*/ 1125 h 1125"/>
              <a:gd name="T56" fmla="*/ 921 w 2017"/>
              <a:gd name="T57" fmla="*/ 1080 h 1125"/>
              <a:gd name="T58" fmla="*/ 1081 w 2017"/>
              <a:gd name="T59" fmla="*/ 1125 h 1125"/>
              <a:gd name="T60" fmla="*/ 1099 w 2017"/>
              <a:gd name="T61" fmla="*/ 1080 h 1125"/>
              <a:gd name="T62" fmla="*/ 1258 w 2017"/>
              <a:gd name="T63" fmla="*/ 1125 h 1125"/>
              <a:gd name="T64" fmla="*/ 1276 w 2017"/>
              <a:gd name="T65" fmla="*/ 1080 h 1125"/>
              <a:gd name="T66" fmla="*/ 1436 w 2017"/>
              <a:gd name="T67" fmla="*/ 1125 h 1125"/>
              <a:gd name="T68" fmla="*/ 1454 w 2017"/>
              <a:gd name="T69" fmla="*/ 1080 h 1125"/>
              <a:gd name="T70" fmla="*/ 1613 w 2017"/>
              <a:gd name="T71" fmla="*/ 1125 h 1125"/>
              <a:gd name="T72" fmla="*/ 1633 w 2017"/>
              <a:gd name="T73" fmla="*/ 1080 h 1125"/>
              <a:gd name="T74" fmla="*/ 1792 w 2017"/>
              <a:gd name="T75" fmla="*/ 1125 h 1125"/>
              <a:gd name="T76" fmla="*/ 1809 w 2017"/>
              <a:gd name="T77" fmla="*/ 1080 h 1125"/>
              <a:gd name="T78" fmla="*/ 1908 w 2017"/>
              <a:gd name="T79" fmla="*/ 1054 h 1125"/>
              <a:gd name="T80" fmla="*/ 66 w 2017"/>
              <a:gd name="T81" fmla="*/ 1028 h 1125"/>
              <a:gd name="T82" fmla="*/ 66 w 2017"/>
              <a:gd name="T83" fmla="*/ 1000 h 1125"/>
              <a:gd name="T84" fmla="*/ 66 w 2017"/>
              <a:gd name="T85" fmla="*/ 922 h 1125"/>
              <a:gd name="T86" fmla="*/ 66 w 2017"/>
              <a:gd name="T87" fmla="*/ 744 h 1125"/>
              <a:gd name="T88" fmla="*/ 66 w 2017"/>
              <a:gd name="T89" fmla="*/ 567 h 1125"/>
              <a:gd name="T90" fmla="*/ 66 w 2017"/>
              <a:gd name="T91" fmla="*/ 389 h 1125"/>
              <a:gd name="T92" fmla="*/ 66 w 2017"/>
              <a:gd name="T93" fmla="*/ 211 h 1125"/>
              <a:gd name="T94" fmla="*/ 66 w 2017"/>
              <a:gd name="T95" fmla="*/ 34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17" h="1125">
                <a:moveTo>
                  <a:pt x="2017" y="1054"/>
                </a:moveTo>
                <a:lnTo>
                  <a:pt x="1911" y="1054"/>
                </a:lnTo>
                <a:lnTo>
                  <a:pt x="1925" y="1080"/>
                </a:lnTo>
                <a:lnTo>
                  <a:pt x="1969" y="1080"/>
                </a:lnTo>
                <a:lnTo>
                  <a:pt x="1969" y="1125"/>
                </a:lnTo>
                <a:lnTo>
                  <a:pt x="1988" y="1125"/>
                </a:lnTo>
                <a:lnTo>
                  <a:pt x="1988" y="1080"/>
                </a:lnTo>
                <a:lnTo>
                  <a:pt x="2017" y="1080"/>
                </a:lnTo>
                <a:lnTo>
                  <a:pt x="2017" y="1054"/>
                </a:lnTo>
                <a:moveTo>
                  <a:pt x="66" y="0"/>
                </a:move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45"/>
                </a:lnTo>
                <a:lnTo>
                  <a:pt x="40" y="45"/>
                </a:lnTo>
                <a:lnTo>
                  <a:pt x="40" y="204"/>
                </a:lnTo>
                <a:lnTo>
                  <a:pt x="0" y="204"/>
                </a:lnTo>
                <a:lnTo>
                  <a:pt x="0" y="223"/>
                </a:lnTo>
                <a:lnTo>
                  <a:pt x="40" y="223"/>
                </a:lnTo>
                <a:lnTo>
                  <a:pt x="40" y="382"/>
                </a:lnTo>
                <a:lnTo>
                  <a:pt x="0" y="382"/>
                </a:lnTo>
                <a:lnTo>
                  <a:pt x="0" y="400"/>
                </a:lnTo>
                <a:lnTo>
                  <a:pt x="40" y="400"/>
                </a:lnTo>
                <a:lnTo>
                  <a:pt x="40" y="559"/>
                </a:lnTo>
                <a:lnTo>
                  <a:pt x="0" y="559"/>
                </a:lnTo>
                <a:lnTo>
                  <a:pt x="0" y="578"/>
                </a:lnTo>
                <a:lnTo>
                  <a:pt x="40" y="578"/>
                </a:lnTo>
                <a:lnTo>
                  <a:pt x="40" y="737"/>
                </a:lnTo>
                <a:lnTo>
                  <a:pt x="0" y="737"/>
                </a:lnTo>
                <a:lnTo>
                  <a:pt x="0" y="755"/>
                </a:lnTo>
                <a:lnTo>
                  <a:pt x="40" y="755"/>
                </a:lnTo>
                <a:lnTo>
                  <a:pt x="40" y="915"/>
                </a:lnTo>
                <a:lnTo>
                  <a:pt x="0" y="915"/>
                </a:lnTo>
                <a:lnTo>
                  <a:pt x="0" y="933"/>
                </a:lnTo>
                <a:lnTo>
                  <a:pt x="40" y="933"/>
                </a:lnTo>
                <a:lnTo>
                  <a:pt x="40" y="1054"/>
                </a:lnTo>
                <a:lnTo>
                  <a:pt x="40" y="1080"/>
                </a:lnTo>
                <a:lnTo>
                  <a:pt x="66" y="1080"/>
                </a:lnTo>
                <a:lnTo>
                  <a:pt x="192" y="1080"/>
                </a:lnTo>
                <a:lnTo>
                  <a:pt x="192" y="1125"/>
                </a:lnTo>
                <a:lnTo>
                  <a:pt x="210" y="1125"/>
                </a:lnTo>
                <a:lnTo>
                  <a:pt x="210" y="1080"/>
                </a:lnTo>
                <a:lnTo>
                  <a:pt x="369" y="1080"/>
                </a:lnTo>
                <a:lnTo>
                  <a:pt x="369" y="1125"/>
                </a:lnTo>
                <a:lnTo>
                  <a:pt x="387" y="1125"/>
                </a:lnTo>
                <a:lnTo>
                  <a:pt x="387" y="1080"/>
                </a:lnTo>
                <a:lnTo>
                  <a:pt x="547" y="1080"/>
                </a:lnTo>
                <a:lnTo>
                  <a:pt x="547" y="1125"/>
                </a:lnTo>
                <a:lnTo>
                  <a:pt x="565" y="1125"/>
                </a:lnTo>
                <a:lnTo>
                  <a:pt x="565" y="1080"/>
                </a:lnTo>
                <a:lnTo>
                  <a:pt x="724" y="1080"/>
                </a:lnTo>
                <a:lnTo>
                  <a:pt x="724" y="1125"/>
                </a:lnTo>
                <a:lnTo>
                  <a:pt x="744" y="1125"/>
                </a:lnTo>
                <a:lnTo>
                  <a:pt x="744" y="1080"/>
                </a:lnTo>
                <a:lnTo>
                  <a:pt x="903" y="1080"/>
                </a:lnTo>
                <a:lnTo>
                  <a:pt x="903" y="1125"/>
                </a:lnTo>
                <a:lnTo>
                  <a:pt x="921" y="1125"/>
                </a:lnTo>
                <a:lnTo>
                  <a:pt x="921" y="1080"/>
                </a:lnTo>
                <a:lnTo>
                  <a:pt x="1081" y="1080"/>
                </a:lnTo>
                <a:lnTo>
                  <a:pt x="1081" y="1125"/>
                </a:lnTo>
                <a:lnTo>
                  <a:pt x="1099" y="1125"/>
                </a:lnTo>
                <a:lnTo>
                  <a:pt x="1099" y="1080"/>
                </a:lnTo>
                <a:lnTo>
                  <a:pt x="1258" y="1080"/>
                </a:lnTo>
                <a:lnTo>
                  <a:pt x="1258" y="1125"/>
                </a:lnTo>
                <a:lnTo>
                  <a:pt x="1276" y="1125"/>
                </a:lnTo>
                <a:lnTo>
                  <a:pt x="1276" y="1080"/>
                </a:lnTo>
                <a:lnTo>
                  <a:pt x="1436" y="1080"/>
                </a:lnTo>
                <a:lnTo>
                  <a:pt x="1436" y="1125"/>
                </a:lnTo>
                <a:lnTo>
                  <a:pt x="1454" y="1125"/>
                </a:lnTo>
                <a:lnTo>
                  <a:pt x="1454" y="1080"/>
                </a:lnTo>
                <a:lnTo>
                  <a:pt x="1613" y="1080"/>
                </a:lnTo>
                <a:lnTo>
                  <a:pt x="1613" y="1125"/>
                </a:lnTo>
                <a:lnTo>
                  <a:pt x="1633" y="1125"/>
                </a:lnTo>
                <a:lnTo>
                  <a:pt x="1633" y="1080"/>
                </a:lnTo>
                <a:lnTo>
                  <a:pt x="1792" y="1080"/>
                </a:lnTo>
                <a:lnTo>
                  <a:pt x="1792" y="1125"/>
                </a:lnTo>
                <a:lnTo>
                  <a:pt x="1809" y="1125"/>
                </a:lnTo>
                <a:lnTo>
                  <a:pt x="1809" y="1080"/>
                </a:lnTo>
                <a:lnTo>
                  <a:pt x="1923" y="1080"/>
                </a:lnTo>
                <a:lnTo>
                  <a:pt x="1908" y="1054"/>
                </a:lnTo>
                <a:lnTo>
                  <a:pt x="66" y="1054"/>
                </a:lnTo>
                <a:lnTo>
                  <a:pt x="66" y="1028"/>
                </a:lnTo>
                <a:lnTo>
                  <a:pt x="54" y="1022"/>
                </a:lnTo>
                <a:lnTo>
                  <a:pt x="66" y="1000"/>
                </a:lnTo>
                <a:lnTo>
                  <a:pt x="66" y="926"/>
                </a:lnTo>
                <a:lnTo>
                  <a:pt x="66" y="922"/>
                </a:lnTo>
                <a:lnTo>
                  <a:pt x="66" y="748"/>
                </a:lnTo>
                <a:lnTo>
                  <a:pt x="66" y="744"/>
                </a:lnTo>
                <a:lnTo>
                  <a:pt x="66" y="571"/>
                </a:lnTo>
                <a:lnTo>
                  <a:pt x="66" y="567"/>
                </a:lnTo>
                <a:lnTo>
                  <a:pt x="66" y="393"/>
                </a:lnTo>
                <a:lnTo>
                  <a:pt x="66" y="389"/>
                </a:lnTo>
                <a:lnTo>
                  <a:pt x="66" y="215"/>
                </a:lnTo>
                <a:lnTo>
                  <a:pt x="66" y="211"/>
                </a:lnTo>
                <a:lnTo>
                  <a:pt x="66" y="38"/>
                </a:lnTo>
                <a:lnTo>
                  <a:pt x="66" y="34"/>
                </a:lnTo>
                <a:lnTo>
                  <a:pt x="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3" name="ï$ļídé"/>
          <p:cNvSpPr/>
          <p:nvPr/>
        </p:nvSpPr>
        <p:spPr bwMode="auto">
          <a:xfrm>
            <a:off x="2362383" y="3063083"/>
            <a:ext cx="887605" cy="410801"/>
          </a:xfrm>
          <a:custGeom>
            <a:avLst/>
            <a:gdLst>
              <a:gd name="T0" fmla="*/ 73 w 657"/>
              <a:gd name="T1" fmla="*/ 299 h 304"/>
              <a:gd name="T2" fmla="*/ 82 w 657"/>
              <a:gd name="T3" fmla="*/ 299 h 304"/>
              <a:gd name="T4" fmla="*/ 195 w 657"/>
              <a:gd name="T5" fmla="*/ 170 h 304"/>
              <a:gd name="T6" fmla="*/ 194 w 657"/>
              <a:gd name="T7" fmla="*/ 170 h 304"/>
              <a:gd name="T8" fmla="*/ 72 w 657"/>
              <a:gd name="T9" fmla="*/ 296 h 304"/>
              <a:gd name="T10" fmla="*/ 270 w 657"/>
              <a:gd name="T11" fmla="*/ 170 h 304"/>
              <a:gd name="T12" fmla="*/ 348 w 657"/>
              <a:gd name="T13" fmla="*/ 170 h 304"/>
              <a:gd name="T14" fmla="*/ 529 w 657"/>
              <a:gd name="T15" fmla="*/ 170 h 304"/>
              <a:gd name="T16" fmla="*/ 0 w 657"/>
              <a:gd name="T17" fmla="*/ 120 h 304"/>
              <a:gd name="T18" fmla="*/ 193 w 657"/>
              <a:gd name="T19" fmla="*/ 167 h 304"/>
              <a:gd name="T20" fmla="*/ 184 w 657"/>
              <a:gd name="T21" fmla="*/ 138 h 304"/>
              <a:gd name="T22" fmla="*/ 173 w 657"/>
              <a:gd name="T23" fmla="*/ 96 h 304"/>
              <a:gd name="T24" fmla="*/ 654 w 657"/>
              <a:gd name="T25" fmla="*/ 40 h 304"/>
              <a:gd name="T26" fmla="*/ 516 w 657"/>
              <a:gd name="T27" fmla="*/ 53 h 304"/>
              <a:gd name="T28" fmla="*/ 503 w 657"/>
              <a:gd name="T29" fmla="*/ 40 h 304"/>
              <a:gd name="T30" fmla="*/ 174 w 657"/>
              <a:gd name="T31" fmla="*/ 87 h 304"/>
              <a:gd name="T32" fmla="*/ 182 w 657"/>
              <a:gd name="T33" fmla="*/ 116 h 304"/>
              <a:gd name="T34" fmla="*/ 192 w 657"/>
              <a:gd name="T35" fmla="*/ 156 h 304"/>
              <a:gd name="T36" fmla="*/ 275 w 657"/>
              <a:gd name="T37" fmla="*/ 167 h 304"/>
              <a:gd name="T38" fmla="*/ 345 w 657"/>
              <a:gd name="T39" fmla="*/ 167 h 304"/>
              <a:gd name="T40" fmla="*/ 549 w 657"/>
              <a:gd name="T41" fmla="*/ 149 h 304"/>
              <a:gd name="T42" fmla="*/ 499 w 657"/>
              <a:gd name="T43" fmla="*/ 112 h 304"/>
              <a:gd name="T44" fmla="*/ 500 w 657"/>
              <a:gd name="T45" fmla="*/ 111 h 304"/>
              <a:gd name="T46" fmla="*/ 552 w 657"/>
              <a:gd name="T47" fmla="*/ 147 h 304"/>
              <a:gd name="T48" fmla="*/ 596 w 657"/>
              <a:gd name="T49" fmla="*/ 88 h 304"/>
              <a:gd name="T50" fmla="*/ 573 w 657"/>
              <a:gd name="T51" fmla="*/ 53 h 304"/>
              <a:gd name="T52" fmla="*/ 599 w 657"/>
              <a:gd name="T53" fmla="*/ 86 h 304"/>
              <a:gd name="T54" fmla="*/ 657 w 657"/>
              <a:gd name="T55" fmla="*/ 44 h 304"/>
              <a:gd name="T56" fmla="*/ 490 w 657"/>
              <a:gd name="T57" fmla="*/ 26 h 304"/>
              <a:gd name="T58" fmla="*/ 500 w 657"/>
              <a:gd name="T59" fmla="*/ 37 h 304"/>
              <a:gd name="T60" fmla="*/ 625 w 657"/>
              <a:gd name="T61" fmla="*/ 0 h 304"/>
              <a:gd name="T62" fmla="*/ 573 w 657"/>
              <a:gd name="T63" fmla="*/ 21 h 304"/>
              <a:gd name="T64" fmla="*/ 494 w 657"/>
              <a:gd name="T65" fmla="*/ 25 h 304"/>
              <a:gd name="T66" fmla="*/ 651 w 657"/>
              <a:gd name="T67" fmla="*/ 37 h 304"/>
              <a:gd name="T68" fmla="*/ 625 w 657"/>
              <a:gd name="T6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304">
                <a:moveTo>
                  <a:pt x="82" y="299"/>
                </a:moveTo>
                <a:cubicBezTo>
                  <a:pt x="73" y="299"/>
                  <a:pt x="73" y="299"/>
                  <a:pt x="73" y="299"/>
                </a:cubicBezTo>
                <a:cubicBezTo>
                  <a:pt x="75" y="304"/>
                  <a:pt x="75" y="304"/>
                  <a:pt x="75" y="304"/>
                </a:cubicBezTo>
                <a:cubicBezTo>
                  <a:pt x="82" y="299"/>
                  <a:pt x="82" y="299"/>
                  <a:pt x="82" y="299"/>
                </a:cubicBezTo>
                <a:moveTo>
                  <a:pt x="270" y="170"/>
                </a:moveTo>
                <a:cubicBezTo>
                  <a:pt x="195" y="170"/>
                  <a:pt x="195" y="170"/>
                  <a:pt x="195" y="170"/>
                </a:cubicBezTo>
                <a:cubicBezTo>
                  <a:pt x="196" y="173"/>
                  <a:pt x="196" y="175"/>
                  <a:pt x="196" y="175"/>
                </a:cubicBezTo>
                <a:cubicBezTo>
                  <a:pt x="196" y="175"/>
                  <a:pt x="195" y="173"/>
                  <a:pt x="194" y="170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72" y="296"/>
                  <a:pt x="72" y="296"/>
                  <a:pt x="72" y="296"/>
                </a:cubicBezTo>
                <a:cubicBezTo>
                  <a:pt x="86" y="296"/>
                  <a:pt x="86" y="296"/>
                  <a:pt x="86" y="296"/>
                </a:cubicBezTo>
                <a:cubicBezTo>
                  <a:pt x="270" y="170"/>
                  <a:pt x="270" y="170"/>
                  <a:pt x="270" y="170"/>
                </a:cubicBezTo>
                <a:moveTo>
                  <a:pt x="529" y="170"/>
                </a:moveTo>
                <a:cubicBezTo>
                  <a:pt x="348" y="170"/>
                  <a:pt x="348" y="170"/>
                  <a:pt x="348" y="170"/>
                </a:cubicBezTo>
                <a:cubicBezTo>
                  <a:pt x="431" y="266"/>
                  <a:pt x="431" y="266"/>
                  <a:pt x="431" y="266"/>
                </a:cubicBezTo>
                <a:cubicBezTo>
                  <a:pt x="529" y="170"/>
                  <a:pt x="529" y="170"/>
                  <a:pt x="529" y="170"/>
                </a:cubicBezTo>
                <a:moveTo>
                  <a:pt x="171" y="87"/>
                </a:moveTo>
                <a:cubicBezTo>
                  <a:pt x="0" y="120"/>
                  <a:pt x="0" y="120"/>
                  <a:pt x="0" y="120"/>
                </a:cubicBezTo>
                <a:cubicBezTo>
                  <a:pt x="19" y="167"/>
                  <a:pt x="19" y="167"/>
                  <a:pt x="19" y="167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2" y="164"/>
                  <a:pt x="191" y="161"/>
                  <a:pt x="190" y="157"/>
                </a:cubicBezTo>
                <a:cubicBezTo>
                  <a:pt x="188" y="152"/>
                  <a:pt x="186" y="145"/>
                  <a:pt x="184" y="138"/>
                </a:cubicBezTo>
                <a:cubicBezTo>
                  <a:pt x="182" y="132"/>
                  <a:pt x="180" y="124"/>
                  <a:pt x="178" y="117"/>
                </a:cubicBezTo>
                <a:cubicBezTo>
                  <a:pt x="176" y="110"/>
                  <a:pt x="175" y="103"/>
                  <a:pt x="173" y="96"/>
                </a:cubicBezTo>
                <a:cubicBezTo>
                  <a:pt x="172" y="93"/>
                  <a:pt x="171" y="90"/>
                  <a:pt x="171" y="87"/>
                </a:cubicBezTo>
                <a:moveTo>
                  <a:pt x="654" y="40"/>
                </a:moveTo>
                <a:cubicBezTo>
                  <a:pt x="506" y="40"/>
                  <a:pt x="506" y="40"/>
                  <a:pt x="506" y="40"/>
                </a:cubicBezTo>
                <a:cubicBezTo>
                  <a:pt x="512" y="48"/>
                  <a:pt x="516" y="53"/>
                  <a:pt x="516" y="53"/>
                </a:cubicBezTo>
                <a:cubicBezTo>
                  <a:pt x="516" y="53"/>
                  <a:pt x="511" y="48"/>
                  <a:pt x="504" y="41"/>
                </a:cubicBezTo>
                <a:cubicBezTo>
                  <a:pt x="504" y="41"/>
                  <a:pt x="504" y="40"/>
                  <a:pt x="503" y="40"/>
                </a:cubicBezTo>
                <a:cubicBezTo>
                  <a:pt x="415" y="40"/>
                  <a:pt x="415" y="40"/>
                  <a:pt x="415" y="40"/>
                </a:cubicBezTo>
                <a:cubicBezTo>
                  <a:pt x="174" y="87"/>
                  <a:pt x="174" y="87"/>
                  <a:pt x="174" y="87"/>
                </a:cubicBezTo>
                <a:cubicBezTo>
                  <a:pt x="174" y="89"/>
                  <a:pt x="175" y="92"/>
                  <a:pt x="176" y="95"/>
                </a:cubicBezTo>
                <a:cubicBezTo>
                  <a:pt x="178" y="102"/>
                  <a:pt x="180" y="109"/>
                  <a:pt x="182" y="116"/>
                </a:cubicBezTo>
                <a:cubicBezTo>
                  <a:pt x="184" y="124"/>
                  <a:pt x="186" y="131"/>
                  <a:pt x="188" y="138"/>
                </a:cubicBezTo>
                <a:cubicBezTo>
                  <a:pt x="189" y="144"/>
                  <a:pt x="191" y="151"/>
                  <a:pt x="192" y="156"/>
                </a:cubicBezTo>
                <a:cubicBezTo>
                  <a:pt x="193" y="160"/>
                  <a:pt x="194" y="164"/>
                  <a:pt x="194" y="167"/>
                </a:cubicBezTo>
                <a:cubicBezTo>
                  <a:pt x="275" y="167"/>
                  <a:pt x="275" y="167"/>
                  <a:pt x="275" y="167"/>
                </a:cubicBezTo>
                <a:cubicBezTo>
                  <a:pt x="319" y="136"/>
                  <a:pt x="319" y="136"/>
                  <a:pt x="319" y="136"/>
                </a:cubicBezTo>
                <a:cubicBezTo>
                  <a:pt x="345" y="167"/>
                  <a:pt x="345" y="167"/>
                  <a:pt x="345" y="167"/>
                </a:cubicBezTo>
                <a:cubicBezTo>
                  <a:pt x="532" y="167"/>
                  <a:pt x="532" y="167"/>
                  <a:pt x="532" y="167"/>
                </a:cubicBezTo>
                <a:cubicBezTo>
                  <a:pt x="549" y="149"/>
                  <a:pt x="549" y="149"/>
                  <a:pt x="549" y="149"/>
                </a:cubicBezTo>
                <a:cubicBezTo>
                  <a:pt x="543" y="145"/>
                  <a:pt x="536" y="140"/>
                  <a:pt x="529" y="135"/>
                </a:cubicBezTo>
                <a:cubicBezTo>
                  <a:pt x="518" y="127"/>
                  <a:pt x="507" y="119"/>
                  <a:pt x="499" y="112"/>
                </a:cubicBezTo>
                <a:cubicBezTo>
                  <a:pt x="491" y="106"/>
                  <a:pt x="486" y="102"/>
                  <a:pt x="486" y="102"/>
                </a:cubicBezTo>
                <a:cubicBezTo>
                  <a:pt x="486" y="102"/>
                  <a:pt x="492" y="105"/>
                  <a:pt x="500" y="111"/>
                </a:cubicBezTo>
                <a:cubicBezTo>
                  <a:pt x="509" y="116"/>
                  <a:pt x="520" y="124"/>
                  <a:pt x="531" y="131"/>
                </a:cubicBezTo>
                <a:cubicBezTo>
                  <a:pt x="538" y="137"/>
                  <a:pt x="545" y="142"/>
                  <a:pt x="552" y="147"/>
                </a:cubicBezTo>
                <a:cubicBezTo>
                  <a:pt x="602" y="97"/>
                  <a:pt x="602" y="97"/>
                  <a:pt x="602" y="97"/>
                </a:cubicBezTo>
                <a:cubicBezTo>
                  <a:pt x="600" y="94"/>
                  <a:pt x="598" y="91"/>
                  <a:pt x="596" y="88"/>
                </a:cubicBezTo>
                <a:cubicBezTo>
                  <a:pt x="590" y="80"/>
                  <a:pt x="584" y="71"/>
                  <a:pt x="580" y="64"/>
                </a:cubicBezTo>
                <a:cubicBezTo>
                  <a:pt x="576" y="57"/>
                  <a:pt x="573" y="53"/>
                  <a:pt x="573" y="53"/>
                </a:cubicBezTo>
                <a:cubicBezTo>
                  <a:pt x="573" y="53"/>
                  <a:pt x="577" y="57"/>
                  <a:pt x="582" y="63"/>
                </a:cubicBezTo>
                <a:cubicBezTo>
                  <a:pt x="587" y="69"/>
                  <a:pt x="593" y="77"/>
                  <a:pt x="599" y="86"/>
                </a:cubicBezTo>
                <a:cubicBezTo>
                  <a:pt x="601" y="89"/>
                  <a:pt x="603" y="92"/>
                  <a:pt x="605" y="95"/>
                </a:cubicBezTo>
                <a:cubicBezTo>
                  <a:pt x="657" y="44"/>
                  <a:pt x="657" y="44"/>
                  <a:pt x="657" y="44"/>
                </a:cubicBezTo>
                <a:cubicBezTo>
                  <a:pt x="656" y="43"/>
                  <a:pt x="655" y="41"/>
                  <a:pt x="654" y="40"/>
                </a:cubicBezTo>
                <a:moveTo>
                  <a:pt x="490" y="26"/>
                </a:moveTo>
                <a:cubicBezTo>
                  <a:pt x="432" y="37"/>
                  <a:pt x="432" y="37"/>
                  <a:pt x="432" y="37"/>
                </a:cubicBezTo>
                <a:cubicBezTo>
                  <a:pt x="500" y="37"/>
                  <a:pt x="500" y="37"/>
                  <a:pt x="500" y="37"/>
                </a:cubicBezTo>
                <a:cubicBezTo>
                  <a:pt x="497" y="33"/>
                  <a:pt x="494" y="30"/>
                  <a:pt x="490" y="26"/>
                </a:cubicBezTo>
                <a:moveTo>
                  <a:pt x="625" y="0"/>
                </a:moveTo>
                <a:cubicBezTo>
                  <a:pt x="574" y="9"/>
                  <a:pt x="574" y="9"/>
                  <a:pt x="574" y="9"/>
                </a:cubicBezTo>
                <a:cubicBezTo>
                  <a:pt x="574" y="16"/>
                  <a:pt x="573" y="21"/>
                  <a:pt x="573" y="21"/>
                </a:cubicBezTo>
                <a:cubicBezTo>
                  <a:pt x="573" y="21"/>
                  <a:pt x="573" y="16"/>
                  <a:pt x="573" y="10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8" y="29"/>
                  <a:pt x="501" y="33"/>
                  <a:pt x="504" y="37"/>
                </a:cubicBezTo>
                <a:cubicBezTo>
                  <a:pt x="651" y="37"/>
                  <a:pt x="651" y="37"/>
                  <a:pt x="651" y="37"/>
                </a:cubicBezTo>
                <a:cubicBezTo>
                  <a:pt x="649" y="34"/>
                  <a:pt x="647" y="32"/>
                  <a:pt x="646" y="29"/>
                </a:cubicBezTo>
                <a:cubicBezTo>
                  <a:pt x="638" y="19"/>
                  <a:pt x="630" y="8"/>
                  <a:pt x="62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4" name="iśľíḋe"/>
          <p:cNvSpPr/>
          <p:nvPr/>
        </p:nvSpPr>
        <p:spPr bwMode="auto">
          <a:xfrm>
            <a:off x="2922924" y="3113324"/>
            <a:ext cx="323124" cy="3941"/>
          </a:xfrm>
          <a:custGeom>
            <a:avLst/>
            <a:gdLst>
              <a:gd name="T0" fmla="*/ 85 w 239"/>
              <a:gd name="T1" fmla="*/ 0 h 3"/>
              <a:gd name="T2" fmla="*/ 17 w 239"/>
              <a:gd name="T3" fmla="*/ 0 h 3"/>
              <a:gd name="T4" fmla="*/ 0 w 239"/>
              <a:gd name="T5" fmla="*/ 3 h 3"/>
              <a:gd name="T6" fmla="*/ 88 w 239"/>
              <a:gd name="T7" fmla="*/ 3 h 3"/>
              <a:gd name="T8" fmla="*/ 85 w 239"/>
              <a:gd name="T9" fmla="*/ 0 h 3"/>
              <a:gd name="T10" fmla="*/ 236 w 239"/>
              <a:gd name="T11" fmla="*/ 0 h 3"/>
              <a:gd name="T12" fmla="*/ 89 w 239"/>
              <a:gd name="T13" fmla="*/ 0 h 3"/>
              <a:gd name="T14" fmla="*/ 91 w 239"/>
              <a:gd name="T15" fmla="*/ 2 h 3"/>
              <a:gd name="T16" fmla="*/ 91 w 239"/>
              <a:gd name="T17" fmla="*/ 3 h 3"/>
              <a:gd name="T18" fmla="*/ 239 w 239"/>
              <a:gd name="T19" fmla="*/ 3 h 3"/>
              <a:gd name="T20" fmla="*/ 236 w 239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9" h="3">
                <a:moveTo>
                  <a:pt x="85" y="0"/>
                </a:moveTo>
                <a:cubicBezTo>
                  <a:pt x="17" y="0"/>
                  <a:pt x="17" y="0"/>
                  <a:pt x="17" y="0"/>
                </a:cubicBezTo>
                <a:cubicBezTo>
                  <a:pt x="0" y="3"/>
                  <a:pt x="0" y="3"/>
                  <a:pt x="0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7" y="2"/>
                  <a:pt x="86" y="1"/>
                  <a:pt x="85" y="0"/>
                </a:cubicBezTo>
                <a:moveTo>
                  <a:pt x="236" y="0"/>
                </a:moveTo>
                <a:cubicBezTo>
                  <a:pt x="89" y="0"/>
                  <a:pt x="89" y="0"/>
                  <a:pt x="89" y="0"/>
                </a:cubicBezTo>
                <a:cubicBezTo>
                  <a:pt x="89" y="1"/>
                  <a:pt x="90" y="2"/>
                  <a:pt x="91" y="2"/>
                </a:cubicBezTo>
                <a:cubicBezTo>
                  <a:pt x="91" y="3"/>
                  <a:pt x="91" y="3"/>
                  <a:pt x="91" y="3"/>
                </a:cubicBezTo>
                <a:cubicBezTo>
                  <a:pt x="239" y="3"/>
                  <a:pt x="239" y="3"/>
                  <a:pt x="239" y="3"/>
                </a:cubicBezTo>
                <a:cubicBezTo>
                  <a:pt x="238" y="2"/>
                  <a:pt x="237" y="1"/>
                  <a:pt x="236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5" name="iṡḻîḍé"/>
          <p:cNvSpPr/>
          <p:nvPr/>
        </p:nvSpPr>
        <p:spPr bwMode="auto">
          <a:xfrm>
            <a:off x="2387997" y="3288678"/>
            <a:ext cx="693533" cy="3941"/>
          </a:xfrm>
          <a:custGeom>
            <a:avLst/>
            <a:gdLst>
              <a:gd name="T0" fmla="*/ 174 w 513"/>
              <a:gd name="T1" fmla="*/ 0 h 3"/>
              <a:gd name="T2" fmla="*/ 0 w 513"/>
              <a:gd name="T3" fmla="*/ 0 h 3"/>
              <a:gd name="T4" fmla="*/ 1 w 513"/>
              <a:gd name="T5" fmla="*/ 3 h 3"/>
              <a:gd name="T6" fmla="*/ 175 w 513"/>
              <a:gd name="T7" fmla="*/ 3 h 3"/>
              <a:gd name="T8" fmla="*/ 174 w 513"/>
              <a:gd name="T9" fmla="*/ 0 h 3"/>
              <a:gd name="T10" fmla="*/ 256 w 513"/>
              <a:gd name="T11" fmla="*/ 0 h 3"/>
              <a:gd name="T12" fmla="*/ 175 w 513"/>
              <a:gd name="T13" fmla="*/ 0 h 3"/>
              <a:gd name="T14" fmla="*/ 176 w 513"/>
              <a:gd name="T15" fmla="*/ 3 h 3"/>
              <a:gd name="T16" fmla="*/ 251 w 513"/>
              <a:gd name="T17" fmla="*/ 3 h 3"/>
              <a:gd name="T18" fmla="*/ 256 w 513"/>
              <a:gd name="T19" fmla="*/ 0 h 3"/>
              <a:gd name="T20" fmla="*/ 513 w 513"/>
              <a:gd name="T21" fmla="*/ 0 h 3"/>
              <a:gd name="T22" fmla="*/ 326 w 513"/>
              <a:gd name="T23" fmla="*/ 0 h 3"/>
              <a:gd name="T24" fmla="*/ 329 w 513"/>
              <a:gd name="T25" fmla="*/ 3 h 3"/>
              <a:gd name="T26" fmla="*/ 510 w 513"/>
              <a:gd name="T27" fmla="*/ 3 h 3"/>
              <a:gd name="T28" fmla="*/ 513 w 513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13" h="3">
                <a:moveTo>
                  <a:pt x="174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3"/>
                  <a:pt x="1" y="3"/>
                </a:cubicBezTo>
                <a:cubicBezTo>
                  <a:pt x="175" y="3"/>
                  <a:pt x="175" y="3"/>
                  <a:pt x="175" y="3"/>
                </a:cubicBezTo>
                <a:cubicBezTo>
                  <a:pt x="175" y="2"/>
                  <a:pt x="174" y="1"/>
                  <a:pt x="174" y="0"/>
                </a:cubicBezTo>
                <a:moveTo>
                  <a:pt x="256" y="0"/>
                </a:moveTo>
                <a:cubicBezTo>
                  <a:pt x="175" y="0"/>
                  <a:pt x="175" y="0"/>
                  <a:pt x="175" y="0"/>
                </a:cubicBezTo>
                <a:cubicBezTo>
                  <a:pt x="176" y="1"/>
                  <a:pt x="176" y="2"/>
                  <a:pt x="176" y="3"/>
                </a:cubicBezTo>
                <a:cubicBezTo>
                  <a:pt x="251" y="3"/>
                  <a:pt x="251" y="3"/>
                  <a:pt x="251" y="3"/>
                </a:cubicBezTo>
                <a:cubicBezTo>
                  <a:pt x="256" y="0"/>
                  <a:pt x="256" y="0"/>
                  <a:pt x="256" y="0"/>
                </a:cubicBezTo>
                <a:moveTo>
                  <a:pt x="513" y="0"/>
                </a:moveTo>
                <a:cubicBezTo>
                  <a:pt x="326" y="0"/>
                  <a:pt x="326" y="0"/>
                  <a:pt x="326" y="0"/>
                </a:cubicBezTo>
                <a:cubicBezTo>
                  <a:pt x="329" y="3"/>
                  <a:pt x="329" y="3"/>
                  <a:pt x="329" y="3"/>
                </a:cubicBezTo>
                <a:cubicBezTo>
                  <a:pt x="510" y="3"/>
                  <a:pt x="510" y="3"/>
                  <a:pt x="510" y="3"/>
                </a:cubicBezTo>
                <a:cubicBezTo>
                  <a:pt x="513" y="0"/>
                  <a:pt x="513" y="0"/>
                  <a:pt x="513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6" name="íşľíďè"/>
          <p:cNvSpPr/>
          <p:nvPr/>
        </p:nvSpPr>
        <p:spPr bwMode="auto">
          <a:xfrm>
            <a:off x="2459911" y="3463047"/>
            <a:ext cx="18718" cy="3941"/>
          </a:xfrm>
          <a:custGeom>
            <a:avLst/>
            <a:gdLst>
              <a:gd name="T0" fmla="*/ 19 w 19"/>
              <a:gd name="T1" fmla="*/ 0 h 4"/>
              <a:gd name="T2" fmla="*/ 0 w 19"/>
              <a:gd name="T3" fmla="*/ 0 h 4"/>
              <a:gd name="T4" fmla="*/ 1 w 19"/>
              <a:gd name="T5" fmla="*/ 4 h 4"/>
              <a:gd name="T6" fmla="*/ 13 w 19"/>
              <a:gd name="T7" fmla="*/ 4 h 4"/>
              <a:gd name="T8" fmla="*/ 19 w 1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">
                <a:moveTo>
                  <a:pt x="19" y="0"/>
                </a:moveTo>
                <a:lnTo>
                  <a:pt x="0" y="0"/>
                </a:lnTo>
                <a:lnTo>
                  <a:pt x="1" y="4"/>
                </a:lnTo>
                <a:lnTo>
                  <a:pt x="13" y="4"/>
                </a:lnTo>
                <a:lnTo>
                  <a:pt x="19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7" name="iṧļiḓè"/>
          <p:cNvSpPr/>
          <p:nvPr/>
        </p:nvSpPr>
        <p:spPr bwMode="auto">
          <a:xfrm>
            <a:off x="2459911" y="3463047"/>
            <a:ext cx="18718" cy="3941"/>
          </a:xfrm>
          <a:custGeom>
            <a:avLst/>
            <a:gdLst>
              <a:gd name="T0" fmla="*/ 19 w 19"/>
              <a:gd name="T1" fmla="*/ 0 h 4"/>
              <a:gd name="T2" fmla="*/ 0 w 19"/>
              <a:gd name="T3" fmla="*/ 0 h 4"/>
              <a:gd name="T4" fmla="*/ 1 w 19"/>
              <a:gd name="T5" fmla="*/ 4 h 4"/>
              <a:gd name="T6" fmla="*/ 13 w 19"/>
              <a:gd name="T7" fmla="*/ 4 h 4"/>
              <a:gd name="T8" fmla="*/ 19 w 1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">
                <a:moveTo>
                  <a:pt x="19" y="0"/>
                </a:moveTo>
                <a:lnTo>
                  <a:pt x="0" y="0"/>
                </a:lnTo>
                <a:lnTo>
                  <a:pt x="1" y="4"/>
                </a:lnTo>
                <a:lnTo>
                  <a:pt x="13" y="4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8" name="íṣḻiďè"/>
          <p:cNvSpPr/>
          <p:nvPr/>
        </p:nvSpPr>
        <p:spPr bwMode="auto">
          <a:xfrm>
            <a:off x="3257869" y="3110369"/>
            <a:ext cx="17732" cy="21673"/>
          </a:xfrm>
          <a:custGeom>
            <a:avLst/>
            <a:gdLst>
              <a:gd name="T0" fmla="*/ 10 w 13"/>
              <a:gd name="T1" fmla="*/ 5 h 16"/>
              <a:gd name="T2" fmla="*/ 7 w 13"/>
              <a:gd name="T3" fmla="*/ 5 h 16"/>
              <a:gd name="T4" fmla="*/ 0 w 13"/>
              <a:gd name="T5" fmla="*/ 12 h 16"/>
              <a:gd name="T6" fmla="*/ 3 w 13"/>
              <a:gd name="T7" fmla="*/ 16 h 16"/>
              <a:gd name="T8" fmla="*/ 10 w 13"/>
              <a:gd name="T9" fmla="*/ 5 h 16"/>
              <a:gd name="T10" fmla="*/ 13 w 13"/>
              <a:gd name="T11" fmla="*/ 0 h 16"/>
              <a:gd name="T12" fmla="*/ 10 w 13"/>
              <a:gd name="T13" fmla="*/ 2 h 16"/>
              <a:gd name="T14" fmla="*/ 11 w 13"/>
              <a:gd name="T15" fmla="*/ 2 h 16"/>
              <a:gd name="T16" fmla="*/ 13 w 13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6">
                <a:moveTo>
                  <a:pt x="10" y="5"/>
                </a:moveTo>
                <a:cubicBezTo>
                  <a:pt x="7" y="5"/>
                  <a:pt x="7" y="5"/>
                  <a:pt x="7" y="5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3"/>
                  <a:pt x="2" y="15"/>
                  <a:pt x="3" y="16"/>
                </a:cubicBezTo>
                <a:cubicBezTo>
                  <a:pt x="10" y="5"/>
                  <a:pt x="10" y="5"/>
                  <a:pt x="10" y="5"/>
                </a:cubicBezTo>
                <a:moveTo>
                  <a:pt x="13" y="0"/>
                </a:move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9" name="iśḻîḓe"/>
          <p:cNvSpPr/>
          <p:nvPr/>
        </p:nvSpPr>
        <p:spPr bwMode="auto">
          <a:xfrm>
            <a:off x="3267720" y="3113324"/>
            <a:ext cx="5911" cy="3941"/>
          </a:xfrm>
          <a:custGeom>
            <a:avLst/>
            <a:gdLst>
              <a:gd name="T0" fmla="*/ 6 w 6"/>
              <a:gd name="T1" fmla="*/ 0 h 4"/>
              <a:gd name="T2" fmla="*/ 4 w 6"/>
              <a:gd name="T3" fmla="*/ 0 h 4"/>
              <a:gd name="T4" fmla="*/ 0 w 6"/>
              <a:gd name="T5" fmla="*/ 4 h 4"/>
              <a:gd name="T6" fmla="*/ 4 w 6"/>
              <a:gd name="T7" fmla="*/ 4 h 4"/>
              <a:gd name="T8" fmla="*/ 6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6" y="0"/>
                </a:move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6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0" name="íṣḷîďè"/>
          <p:cNvSpPr/>
          <p:nvPr/>
        </p:nvSpPr>
        <p:spPr bwMode="auto">
          <a:xfrm>
            <a:off x="3267720" y="3113324"/>
            <a:ext cx="5911" cy="3941"/>
          </a:xfrm>
          <a:custGeom>
            <a:avLst/>
            <a:gdLst>
              <a:gd name="T0" fmla="*/ 6 w 6"/>
              <a:gd name="T1" fmla="*/ 0 h 4"/>
              <a:gd name="T2" fmla="*/ 4 w 6"/>
              <a:gd name="T3" fmla="*/ 0 h 4"/>
              <a:gd name="T4" fmla="*/ 0 w 6"/>
              <a:gd name="T5" fmla="*/ 4 h 4"/>
              <a:gd name="T6" fmla="*/ 4 w 6"/>
              <a:gd name="T7" fmla="*/ 4 h 4"/>
              <a:gd name="T8" fmla="*/ 6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6" y="0"/>
                </a:move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ís1iḋê"/>
          <p:cNvSpPr/>
          <p:nvPr/>
        </p:nvSpPr>
        <p:spPr bwMode="auto">
          <a:xfrm>
            <a:off x="2946558" y="3129080"/>
            <a:ext cx="314257" cy="397008"/>
          </a:xfrm>
          <a:custGeom>
            <a:avLst/>
            <a:gdLst>
              <a:gd name="T0" fmla="*/ 90 w 233"/>
              <a:gd name="T1" fmla="*/ 250 h 294"/>
              <a:gd name="T2" fmla="*/ 27 w 233"/>
              <a:gd name="T3" fmla="*/ 250 h 294"/>
              <a:gd name="T4" fmla="*/ 64 w 233"/>
              <a:gd name="T5" fmla="*/ 294 h 294"/>
              <a:gd name="T6" fmla="*/ 90 w 233"/>
              <a:gd name="T7" fmla="*/ 250 h 294"/>
              <a:gd name="T8" fmla="*/ 165 w 233"/>
              <a:gd name="T9" fmla="*/ 121 h 294"/>
              <a:gd name="T10" fmla="*/ 103 w 233"/>
              <a:gd name="T11" fmla="*/ 121 h 294"/>
              <a:gd name="T12" fmla="*/ 0 w 233"/>
              <a:gd name="T13" fmla="*/ 219 h 294"/>
              <a:gd name="T14" fmla="*/ 24 w 233"/>
              <a:gd name="T15" fmla="*/ 247 h 294"/>
              <a:gd name="T16" fmla="*/ 92 w 233"/>
              <a:gd name="T17" fmla="*/ 247 h 294"/>
              <a:gd name="T18" fmla="*/ 165 w 233"/>
              <a:gd name="T19" fmla="*/ 121 h 294"/>
              <a:gd name="T20" fmla="*/ 229 w 233"/>
              <a:gd name="T21" fmla="*/ 0 h 294"/>
              <a:gd name="T22" fmla="*/ 176 w 233"/>
              <a:gd name="T23" fmla="*/ 50 h 294"/>
              <a:gd name="T24" fmla="*/ 183 w 233"/>
              <a:gd name="T25" fmla="*/ 61 h 294"/>
              <a:gd name="T26" fmla="*/ 189 w 233"/>
              <a:gd name="T27" fmla="*/ 72 h 294"/>
              <a:gd name="T28" fmla="*/ 181 w 233"/>
              <a:gd name="T29" fmla="*/ 62 h 294"/>
              <a:gd name="T30" fmla="*/ 174 w 233"/>
              <a:gd name="T31" fmla="*/ 53 h 294"/>
              <a:gd name="T32" fmla="*/ 123 w 233"/>
              <a:gd name="T33" fmla="*/ 101 h 294"/>
              <a:gd name="T34" fmla="*/ 128 w 233"/>
              <a:gd name="T35" fmla="*/ 105 h 294"/>
              <a:gd name="T36" fmla="*/ 141 w 233"/>
              <a:gd name="T37" fmla="*/ 116 h 294"/>
              <a:gd name="T38" fmla="*/ 127 w 233"/>
              <a:gd name="T39" fmla="*/ 107 h 294"/>
              <a:gd name="T40" fmla="*/ 121 w 233"/>
              <a:gd name="T41" fmla="*/ 103 h 294"/>
              <a:gd name="T42" fmla="*/ 106 w 233"/>
              <a:gd name="T43" fmla="*/ 118 h 294"/>
              <a:gd name="T44" fmla="*/ 167 w 233"/>
              <a:gd name="T45" fmla="*/ 118 h 294"/>
              <a:gd name="T46" fmla="*/ 233 w 233"/>
              <a:gd name="T47" fmla="*/ 5 h 294"/>
              <a:gd name="T48" fmla="*/ 229 w 233"/>
              <a:gd name="T4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3" h="294">
                <a:moveTo>
                  <a:pt x="90" y="250"/>
                </a:moveTo>
                <a:cubicBezTo>
                  <a:pt x="27" y="250"/>
                  <a:pt x="27" y="250"/>
                  <a:pt x="27" y="250"/>
                </a:cubicBezTo>
                <a:cubicBezTo>
                  <a:pt x="64" y="294"/>
                  <a:pt x="64" y="294"/>
                  <a:pt x="64" y="294"/>
                </a:cubicBezTo>
                <a:cubicBezTo>
                  <a:pt x="90" y="250"/>
                  <a:pt x="90" y="250"/>
                  <a:pt x="90" y="250"/>
                </a:cubicBezTo>
                <a:moveTo>
                  <a:pt x="165" y="121"/>
                </a:moveTo>
                <a:cubicBezTo>
                  <a:pt x="103" y="121"/>
                  <a:pt x="103" y="121"/>
                  <a:pt x="103" y="121"/>
                </a:cubicBezTo>
                <a:cubicBezTo>
                  <a:pt x="0" y="219"/>
                  <a:pt x="0" y="219"/>
                  <a:pt x="0" y="219"/>
                </a:cubicBezTo>
                <a:cubicBezTo>
                  <a:pt x="24" y="247"/>
                  <a:pt x="24" y="247"/>
                  <a:pt x="24" y="247"/>
                </a:cubicBezTo>
                <a:cubicBezTo>
                  <a:pt x="92" y="247"/>
                  <a:pt x="92" y="247"/>
                  <a:pt x="92" y="247"/>
                </a:cubicBezTo>
                <a:cubicBezTo>
                  <a:pt x="165" y="121"/>
                  <a:pt x="165" y="121"/>
                  <a:pt x="165" y="121"/>
                </a:cubicBezTo>
                <a:moveTo>
                  <a:pt x="229" y="0"/>
                </a:moveTo>
                <a:cubicBezTo>
                  <a:pt x="176" y="50"/>
                  <a:pt x="176" y="50"/>
                  <a:pt x="176" y="50"/>
                </a:cubicBezTo>
                <a:cubicBezTo>
                  <a:pt x="178" y="54"/>
                  <a:pt x="181" y="58"/>
                  <a:pt x="183" y="61"/>
                </a:cubicBezTo>
                <a:cubicBezTo>
                  <a:pt x="187" y="68"/>
                  <a:pt x="189" y="72"/>
                  <a:pt x="189" y="72"/>
                </a:cubicBezTo>
                <a:cubicBezTo>
                  <a:pt x="189" y="72"/>
                  <a:pt x="186" y="69"/>
                  <a:pt x="181" y="62"/>
                </a:cubicBezTo>
                <a:cubicBezTo>
                  <a:pt x="179" y="60"/>
                  <a:pt x="176" y="56"/>
                  <a:pt x="174" y="53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5" y="102"/>
                  <a:pt x="127" y="104"/>
                  <a:pt x="128" y="105"/>
                </a:cubicBezTo>
                <a:cubicBezTo>
                  <a:pt x="136" y="111"/>
                  <a:pt x="141" y="116"/>
                  <a:pt x="141" y="116"/>
                </a:cubicBezTo>
                <a:cubicBezTo>
                  <a:pt x="141" y="116"/>
                  <a:pt x="136" y="112"/>
                  <a:pt x="127" y="107"/>
                </a:cubicBezTo>
                <a:cubicBezTo>
                  <a:pt x="125" y="105"/>
                  <a:pt x="123" y="104"/>
                  <a:pt x="121" y="103"/>
                </a:cubicBezTo>
                <a:cubicBezTo>
                  <a:pt x="106" y="118"/>
                  <a:pt x="106" y="118"/>
                  <a:pt x="106" y="118"/>
                </a:cubicBezTo>
                <a:cubicBezTo>
                  <a:pt x="167" y="118"/>
                  <a:pt x="167" y="118"/>
                  <a:pt x="167" y="118"/>
                </a:cubicBezTo>
                <a:cubicBezTo>
                  <a:pt x="233" y="5"/>
                  <a:pt x="233" y="5"/>
                  <a:pt x="233" y="5"/>
                </a:cubicBezTo>
                <a:cubicBezTo>
                  <a:pt x="231" y="3"/>
                  <a:pt x="230" y="2"/>
                  <a:pt x="229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îṩľidè"/>
          <p:cNvSpPr/>
          <p:nvPr/>
        </p:nvSpPr>
        <p:spPr bwMode="auto">
          <a:xfrm>
            <a:off x="3085461" y="3288671"/>
            <a:ext cx="86691" cy="3941"/>
          </a:xfrm>
          <a:custGeom>
            <a:avLst/>
            <a:gdLst>
              <a:gd name="T0" fmla="*/ 88 w 88"/>
              <a:gd name="T1" fmla="*/ 0 h 4"/>
              <a:gd name="T2" fmla="*/ 4 w 88"/>
              <a:gd name="T3" fmla="*/ 0 h 4"/>
              <a:gd name="T4" fmla="*/ 0 w 88"/>
              <a:gd name="T5" fmla="*/ 4 h 4"/>
              <a:gd name="T6" fmla="*/ 85 w 88"/>
              <a:gd name="T7" fmla="*/ 4 h 4"/>
              <a:gd name="T8" fmla="*/ 88 w 8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4">
                <a:moveTo>
                  <a:pt x="88" y="0"/>
                </a:moveTo>
                <a:lnTo>
                  <a:pt x="4" y="0"/>
                </a:lnTo>
                <a:lnTo>
                  <a:pt x="0" y="4"/>
                </a:lnTo>
                <a:lnTo>
                  <a:pt x="85" y="4"/>
                </a:lnTo>
                <a:lnTo>
                  <a:pt x="8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ïsľïdé"/>
          <p:cNvSpPr/>
          <p:nvPr/>
        </p:nvSpPr>
        <p:spPr bwMode="auto">
          <a:xfrm>
            <a:off x="3085461" y="3288671"/>
            <a:ext cx="86691" cy="3941"/>
          </a:xfrm>
          <a:custGeom>
            <a:avLst/>
            <a:gdLst>
              <a:gd name="T0" fmla="*/ 88 w 88"/>
              <a:gd name="T1" fmla="*/ 0 h 4"/>
              <a:gd name="T2" fmla="*/ 4 w 88"/>
              <a:gd name="T3" fmla="*/ 0 h 4"/>
              <a:gd name="T4" fmla="*/ 0 w 88"/>
              <a:gd name="T5" fmla="*/ 4 h 4"/>
              <a:gd name="T6" fmla="*/ 85 w 88"/>
              <a:gd name="T7" fmla="*/ 4 h 4"/>
              <a:gd name="T8" fmla="*/ 88 w 8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4">
                <a:moveTo>
                  <a:pt x="88" y="0"/>
                </a:moveTo>
                <a:lnTo>
                  <a:pt x="4" y="0"/>
                </a:lnTo>
                <a:lnTo>
                  <a:pt x="0" y="4"/>
                </a:lnTo>
                <a:lnTo>
                  <a:pt x="85" y="4"/>
                </a:lnTo>
                <a:lnTo>
                  <a:pt x="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isľîḑe"/>
          <p:cNvSpPr/>
          <p:nvPr/>
        </p:nvSpPr>
        <p:spPr bwMode="auto">
          <a:xfrm>
            <a:off x="2978082" y="3463039"/>
            <a:ext cx="92602" cy="3941"/>
          </a:xfrm>
          <a:custGeom>
            <a:avLst/>
            <a:gdLst>
              <a:gd name="T0" fmla="*/ 94 w 94"/>
              <a:gd name="T1" fmla="*/ 0 h 4"/>
              <a:gd name="T2" fmla="*/ 0 w 94"/>
              <a:gd name="T3" fmla="*/ 0 h 4"/>
              <a:gd name="T4" fmla="*/ 5 w 94"/>
              <a:gd name="T5" fmla="*/ 4 h 4"/>
              <a:gd name="T6" fmla="*/ 91 w 94"/>
              <a:gd name="T7" fmla="*/ 4 h 4"/>
              <a:gd name="T8" fmla="*/ 94 w 9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4">
                <a:moveTo>
                  <a:pt x="94" y="0"/>
                </a:moveTo>
                <a:lnTo>
                  <a:pt x="0" y="0"/>
                </a:lnTo>
                <a:lnTo>
                  <a:pt x="5" y="4"/>
                </a:lnTo>
                <a:lnTo>
                  <a:pt x="91" y="4"/>
                </a:lnTo>
                <a:lnTo>
                  <a:pt x="94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ïŝ1íde"/>
          <p:cNvSpPr/>
          <p:nvPr/>
        </p:nvSpPr>
        <p:spPr bwMode="auto">
          <a:xfrm>
            <a:off x="2978082" y="3463039"/>
            <a:ext cx="92602" cy="3941"/>
          </a:xfrm>
          <a:custGeom>
            <a:avLst/>
            <a:gdLst>
              <a:gd name="T0" fmla="*/ 94 w 94"/>
              <a:gd name="T1" fmla="*/ 0 h 4"/>
              <a:gd name="T2" fmla="*/ 0 w 94"/>
              <a:gd name="T3" fmla="*/ 0 h 4"/>
              <a:gd name="T4" fmla="*/ 5 w 94"/>
              <a:gd name="T5" fmla="*/ 4 h 4"/>
              <a:gd name="T6" fmla="*/ 91 w 94"/>
              <a:gd name="T7" fmla="*/ 4 h 4"/>
              <a:gd name="T8" fmla="*/ 94 w 9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4">
                <a:moveTo>
                  <a:pt x="94" y="0"/>
                </a:moveTo>
                <a:lnTo>
                  <a:pt x="0" y="0"/>
                </a:lnTo>
                <a:lnTo>
                  <a:pt x="5" y="4"/>
                </a:lnTo>
                <a:lnTo>
                  <a:pt x="91" y="4"/>
                </a:lnTo>
                <a:lnTo>
                  <a:pt x="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îṥḻiḑé"/>
          <p:cNvSpPr/>
          <p:nvPr/>
        </p:nvSpPr>
        <p:spPr bwMode="auto">
          <a:xfrm>
            <a:off x="3263769" y="3185232"/>
            <a:ext cx="43346" cy="89647"/>
          </a:xfrm>
          <a:custGeom>
            <a:avLst/>
            <a:gdLst>
              <a:gd name="T0" fmla="*/ 27 w 32"/>
              <a:gd name="T1" fmla="*/ 9 h 67"/>
              <a:gd name="T2" fmla="*/ 0 w 32"/>
              <a:gd name="T3" fmla="*/ 55 h 67"/>
              <a:gd name="T4" fmla="*/ 0 w 32"/>
              <a:gd name="T5" fmla="*/ 55 h 67"/>
              <a:gd name="T6" fmla="*/ 19 w 32"/>
              <a:gd name="T7" fmla="*/ 66 h 67"/>
              <a:gd name="T8" fmla="*/ 20 w 32"/>
              <a:gd name="T9" fmla="*/ 67 h 67"/>
              <a:gd name="T10" fmla="*/ 27 w 32"/>
              <a:gd name="T11" fmla="*/ 29 h 67"/>
              <a:gd name="T12" fmla="*/ 18 w 32"/>
              <a:gd name="T13" fmla="*/ 25 h 67"/>
              <a:gd name="T14" fmla="*/ 27 w 32"/>
              <a:gd name="T15" fmla="*/ 27 h 67"/>
              <a:gd name="T16" fmla="*/ 30 w 32"/>
              <a:gd name="T17" fmla="*/ 9 h 67"/>
              <a:gd name="T18" fmla="*/ 27 w 32"/>
              <a:gd name="T19" fmla="*/ 9 h 67"/>
              <a:gd name="T20" fmla="*/ 32 w 32"/>
              <a:gd name="T21" fmla="*/ 0 h 67"/>
              <a:gd name="T22" fmla="*/ 29 w 32"/>
              <a:gd name="T23" fmla="*/ 6 h 67"/>
              <a:gd name="T24" fmla="*/ 31 w 32"/>
              <a:gd name="T25" fmla="*/ 6 h 67"/>
              <a:gd name="T26" fmla="*/ 32 w 32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67">
                <a:moveTo>
                  <a:pt x="27" y="9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6" y="58"/>
                  <a:pt x="13" y="62"/>
                  <a:pt x="19" y="66"/>
                </a:cubicBezTo>
                <a:cubicBezTo>
                  <a:pt x="20" y="67"/>
                  <a:pt x="20" y="67"/>
                  <a:pt x="20" y="67"/>
                </a:cubicBezTo>
                <a:cubicBezTo>
                  <a:pt x="27" y="29"/>
                  <a:pt x="27" y="29"/>
                  <a:pt x="27" y="29"/>
                </a:cubicBezTo>
                <a:cubicBezTo>
                  <a:pt x="22" y="27"/>
                  <a:pt x="18" y="25"/>
                  <a:pt x="18" y="25"/>
                </a:cubicBezTo>
                <a:cubicBezTo>
                  <a:pt x="18" y="25"/>
                  <a:pt x="22" y="26"/>
                  <a:pt x="27" y="27"/>
                </a:cubicBezTo>
                <a:cubicBezTo>
                  <a:pt x="30" y="9"/>
                  <a:pt x="30" y="9"/>
                  <a:pt x="30" y="9"/>
                </a:cubicBezTo>
                <a:cubicBezTo>
                  <a:pt x="29" y="9"/>
                  <a:pt x="28" y="9"/>
                  <a:pt x="27" y="9"/>
                </a:cubicBezTo>
                <a:moveTo>
                  <a:pt x="32" y="0"/>
                </a:move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30" y="6"/>
                  <a:pt x="31" y="6"/>
                </a:cubicBezTo>
                <a:cubicBezTo>
                  <a:pt x="32" y="0"/>
                  <a:pt x="32" y="0"/>
                  <a:pt x="32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í$ľiḍè"/>
          <p:cNvSpPr/>
          <p:nvPr/>
        </p:nvSpPr>
        <p:spPr bwMode="auto">
          <a:xfrm>
            <a:off x="1987041" y="3092630"/>
            <a:ext cx="1331896" cy="675800"/>
          </a:xfrm>
          <a:custGeom>
            <a:avLst/>
            <a:gdLst>
              <a:gd name="T0" fmla="*/ 181 w 986"/>
              <a:gd name="T1" fmla="*/ 145 h 500"/>
              <a:gd name="T2" fmla="*/ 111 w 986"/>
              <a:gd name="T3" fmla="*/ 274 h 500"/>
              <a:gd name="T4" fmla="*/ 40 w 986"/>
              <a:gd name="T5" fmla="*/ 404 h 500"/>
              <a:gd name="T6" fmla="*/ 9 w 986"/>
              <a:gd name="T7" fmla="*/ 461 h 500"/>
              <a:gd name="T8" fmla="*/ 9 w 986"/>
              <a:gd name="T9" fmla="*/ 481 h 500"/>
              <a:gd name="T10" fmla="*/ 93 w 986"/>
              <a:gd name="T11" fmla="*/ 407 h 500"/>
              <a:gd name="T12" fmla="*/ 164 w 986"/>
              <a:gd name="T13" fmla="*/ 277 h 500"/>
              <a:gd name="T14" fmla="*/ 234 w 986"/>
              <a:gd name="T15" fmla="*/ 148 h 500"/>
              <a:gd name="T16" fmla="*/ 241 w 986"/>
              <a:gd name="T17" fmla="*/ 135 h 500"/>
              <a:gd name="T18" fmla="*/ 247 w 986"/>
              <a:gd name="T19" fmla="*/ 148 h 500"/>
              <a:gd name="T20" fmla="*/ 299 w 986"/>
              <a:gd name="T21" fmla="*/ 277 h 500"/>
              <a:gd name="T22" fmla="*/ 444 w 986"/>
              <a:gd name="T23" fmla="*/ 277 h 500"/>
              <a:gd name="T24" fmla="*/ 589 w 986"/>
              <a:gd name="T25" fmla="*/ 178 h 500"/>
              <a:gd name="T26" fmla="*/ 674 w 986"/>
              <a:gd name="T27" fmla="*/ 277 h 500"/>
              <a:gd name="T28" fmla="*/ 709 w 986"/>
              <a:gd name="T29" fmla="*/ 244 h 500"/>
              <a:gd name="T30" fmla="*/ 623 w 986"/>
              <a:gd name="T31" fmla="*/ 145 h 500"/>
              <a:gd name="T32" fmla="*/ 553 w 986"/>
              <a:gd name="T33" fmla="*/ 145 h 500"/>
              <a:gd name="T34" fmla="*/ 364 w 986"/>
              <a:gd name="T35" fmla="*/ 274 h 500"/>
              <a:gd name="T36" fmla="*/ 353 w 986"/>
              <a:gd name="T37" fmla="*/ 282 h 500"/>
              <a:gd name="T38" fmla="*/ 350 w 986"/>
              <a:gd name="T39" fmla="*/ 274 h 500"/>
              <a:gd name="T40" fmla="*/ 297 w 986"/>
              <a:gd name="T41" fmla="*/ 145 h 500"/>
              <a:gd name="T42" fmla="*/ 271 w 986"/>
              <a:gd name="T43" fmla="*/ 99 h 500"/>
              <a:gd name="T44" fmla="*/ 248 w 986"/>
              <a:gd name="T45" fmla="*/ 23 h 500"/>
              <a:gd name="T46" fmla="*/ 954 w 986"/>
              <a:gd name="T47" fmla="*/ 13 h 500"/>
              <a:gd name="T48" fmla="*/ 951 w 986"/>
              <a:gd name="T49" fmla="*/ 18 h 500"/>
              <a:gd name="T50" fmla="*/ 948 w 986"/>
              <a:gd name="T51" fmla="*/ 35 h 500"/>
              <a:gd name="T52" fmla="*/ 946 w 986"/>
              <a:gd name="T53" fmla="*/ 37 h 500"/>
              <a:gd name="T54" fmla="*/ 877 w 986"/>
              <a:gd name="T55" fmla="*/ 145 h 500"/>
              <a:gd name="T56" fmla="*/ 802 w 986"/>
              <a:gd name="T57" fmla="*/ 274 h 500"/>
              <a:gd name="T58" fmla="*/ 774 w 986"/>
              <a:gd name="T59" fmla="*/ 321 h 500"/>
              <a:gd name="T60" fmla="*/ 734 w 986"/>
              <a:gd name="T61" fmla="*/ 274 h 500"/>
              <a:gd name="T62" fmla="*/ 675 w 986"/>
              <a:gd name="T63" fmla="*/ 279 h 500"/>
              <a:gd name="T64" fmla="*/ 782 w 986"/>
              <a:gd name="T65" fmla="*/ 404 h 500"/>
              <a:gd name="T66" fmla="*/ 855 w 986"/>
              <a:gd name="T67" fmla="*/ 277 h 500"/>
              <a:gd name="T68" fmla="*/ 931 w 986"/>
              <a:gd name="T69" fmla="*/ 148 h 500"/>
              <a:gd name="T70" fmla="*/ 944 w 986"/>
              <a:gd name="T71" fmla="*/ 125 h 500"/>
              <a:gd name="T72" fmla="*/ 945 w 986"/>
              <a:gd name="T73" fmla="*/ 123 h 500"/>
              <a:gd name="T74" fmla="*/ 968 w 986"/>
              <a:gd name="T75" fmla="*/ 76 h 500"/>
              <a:gd name="T76" fmla="*/ 968 w 986"/>
              <a:gd name="T77" fmla="*/ 74 h 500"/>
              <a:gd name="T78" fmla="*/ 974 w 986"/>
              <a:gd name="T79" fmla="*/ 74 h 500"/>
              <a:gd name="T80" fmla="*/ 986 w 986"/>
              <a:gd name="T81" fmla="*/ 1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86" h="500">
                <a:moveTo>
                  <a:pt x="248" y="23"/>
                </a:moveTo>
                <a:cubicBezTo>
                  <a:pt x="181" y="145"/>
                  <a:pt x="181" y="145"/>
                  <a:pt x="181" y="145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11" y="274"/>
                  <a:pt x="111" y="274"/>
                  <a:pt x="111" y="274"/>
                </a:cubicBezTo>
                <a:cubicBezTo>
                  <a:pt x="109" y="277"/>
                  <a:pt x="109" y="277"/>
                  <a:pt x="109" y="277"/>
                </a:cubicBezTo>
                <a:cubicBezTo>
                  <a:pt x="40" y="404"/>
                  <a:pt x="40" y="404"/>
                  <a:pt x="40" y="404"/>
                </a:cubicBezTo>
                <a:cubicBezTo>
                  <a:pt x="39" y="407"/>
                  <a:pt x="39" y="407"/>
                  <a:pt x="39" y="407"/>
                </a:cubicBezTo>
                <a:cubicBezTo>
                  <a:pt x="9" y="461"/>
                  <a:pt x="9" y="461"/>
                  <a:pt x="9" y="461"/>
                </a:cubicBezTo>
                <a:cubicBezTo>
                  <a:pt x="0" y="477"/>
                  <a:pt x="0" y="477"/>
                  <a:pt x="0" y="477"/>
                </a:cubicBezTo>
                <a:cubicBezTo>
                  <a:pt x="9" y="481"/>
                  <a:pt x="9" y="481"/>
                  <a:pt x="9" y="481"/>
                </a:cubicBezTo>
                <a:cubicBezTo>
                  <a:pt x="43" y="500"/>
                  <a:pt x="43" y="500"/>
                  <a:pt x="43" y="500"/>
                </a:cubicBezTo>
                <a:cubicBezTo>
                  <a:pt x="93" y="407"/>
                  <a:pt x="93" y="407"/>
                  <a:pt x="93" y="407"/>
                </a:cubicBezTo>
                <a:cubicBezTo>
                  <a:pt x="95" y="404"/>
                  <a:pt x="95" y="404"/>
                  <a:pt x="95" y="404"/>
                </a:cubicBezTo>
                <a:cubicBezTo>
                  <a:pt x="164" y="277"/>
                  <a:pt x="164" y="277"/>
                  <a:pt x="164" y="277"/>
                </a:cubicBezTo>
                <a:cubicBezTo>
                  <a:pt x="165" y="274"/>
                  <a:pt x="165" y="274"/>
                  <a:pt x="165" y="274"/>
                </a:cubicBezTo>
                <a:cubicBezTo>
                  <a:pt x="234" y="148"/>
                  <a:pt x="234" y="148"/>
                  <a:pt x="234" y="148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45" y="145"/>
                  <a:pt x="245" y="145"/>
                  <a:pt x="245" y="145"/>
                </a:cubicBezTo>
                <a:cubicBezTo>
                  <a:pt x="247" y="148"/>
                  <a:pt x="247" y="148"/>
                  <a:pt x="247" y="148"/>
                </a:cubicBezTo>
                <a:cubicBezTo>
                  <a:pt x="298" y="274"/>
                  <a:pt x="298" y="274"/>
                  <a:pt x="298" y="274"/>
                </a:cubicBezTo>
                <a:cubicBezTo>
                  <a:pt x="299" y="277"/>
                  <a:pt x="299" y="277"/>
                  <a:pt x="299" y="277"/>
                </a:cubicBezTo>
                <a:cubicBezTo>
                  <a:pt x="331" y="355"/>
                  <a:pt x="331" y="355"/>
                  <a:pt x="331" y="355"/>
                </a:cubicBezTo>
                <a:cubicBezTo>
                  <a:pt x="444" y="277"/>
                  <a:pt x="444" y="277"/>
                  <a:pt x="444" y="277"/>
                </a:cubicBezTo>
                <a:cubicBezTo>
                  <a:pt x="449" y="274"/>
                  <a:pt x="449" y="274"/>
                  <a:pt x="449" y="274"/>
                </a:cubicBezTo>
                <a:cubicBezTo>
                  <a:pt x="589" y="178"/>
                  <a:pt x="589" y="178"/>
                  <a:pt x="589" y="178"/>
                </a:cubicBezTo>
                <a:cubicBezTo>
                  <a:pt x="671" y="274"/>
                  <a:pt x="671" y="274"/>
                  <a:pt x="671" y="274"/>
                </a:cubicBezTo>
                <a:cubicBezTo>
                  <a:pt x="674" y="277"/>
                  <a:pt x="674" y="277"/>
                  <a:pt x="674" y="277"/>
                </a:cubicBezTo>
                <a:cubicBezTo>
                  <a:pt x="674" y="278"/>
                  <a:pt x="674" y="278"/>
                  <a:pt x="674" y="278"/>
                </a:cubicBezTo>
                <a:cubicBezTo>
                  <a:pt x="709" y="244"/>
                  <a:pt x="709" y="244"/>
                  <a:pt x="709" y="244"/>
                </a:cubicBezTo>
                <a:cubicBezTo>
                  <a:pt x="626" y="148"/>
                  <a:pt x="626" y="148"/>
                  <a:pt x="626" y="148"/>
                </a:cubicBezTo>
                <a:cubicBezTo>
                  <a:pt x="623" y="145"/>
                  <a:pt x="623" y="145"/>
                  <a:pt x="623" y="145"/>
                </a:cubicBezTo>
                <a:cubicBezTo>
                  <a:pt x="597" y="114"/>
                  <a:pt x="597" y="114"/>
                  <a:pt x="597" y="114"/>
                </a:cubicBezTo>
                <a:cubicBezTo>
                  <a:pt x="553" y="145"/>
                  <a:pt x="553" y="145"/>
                  <a:pt x="553" y="145"/>
                </a:cubicBezTo>
                <a:cubicBezTo>
                  <a:pt x="548" y="148"/>
                  <a:pt x="548" y="148"/>
                  <a:pt x="548" y="148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53" y="282"/>
                  <a:pt x="353" y="282"/>
                  <a:pt x="353" y="282"/>
                </a:cubicBezTo>
                <a:cubicBezTo>
                  <a:pt x="351" y="277"/>
                  <a:pt x="351" y="277"/>
                  <a:pt x="351" y="277"/>
                </a:cubicBezTo>
                <a:cubicBezTo>
                  <a:pt x="350" y="274"/>
                  <a:pt x="350" y="274"/>
                  <a:pt x="350" y="274"/>
                </a:cubicBezTo>
                <a:cubicBezTo>
                  <a:pt x="298" y="148"/>
                  <a:pt x="298" y="148"/>
                  <a:pt x="298" y="148"/>
                </a:cubicBezTo>
                <a:cubicBezTo>
                  <a:pt x="297" y="145"/>
                  <a:pt x="297" y="145"/>
                  <a:pt x="297" y="145"/>
                </a:cubicBezTo>
                <a:cubicBezTo>
                  <a:pt x="278" y="98"/>
                  <a:pt x="278" y="98"/>
                  <a:pt x="278" y="98"/>
                </a:cubicBezTo>
                <a:cubicBezTo>
                  <a:pt x="271" y="99"/>
                  <a:pt x="271" y="99"/>
                  <a:pt x="271" y="99"/>
                </a:cubicBezTo>
                <a:cubicBezTo>
                  <a:pt x="278" y="98"/>
                  <a:pt x="278" y="98"/>
                  <a:pt x="278" y="98"/>
                </a:cubicBezTo>
                <a:cubicBezTo>
                  <a:pt x="248" y="23"/>
                  <a:pt x="248" y="23"/>
                  <a:pt x="248" y="23"/>
                </a:cubicBezTo>
                <a:moveTo>
                  <a:pt x="967" y="0"/>
                </a:moveTo>
                <a:cubicBezTo>
                  <a:pt x="954" y="13"/>
                  <a:pt x="954" y="13"/>
                  <a:pt x="954" y="13"/>
                </a:cubicBezTo>
                <a:cubicBezTo>
                  <a:pt x="952" y="15"/>
                  <a:pt x="952" y="15"/>
                  <a:pt x="952" y="15"/>
                </a:cubicBezTo>
                <a:cubicBezTo>
                  <a:pt x="951" y="18"/>
                  <a:pt x="951" y="18"/>
                  <a:pt x="951" y="18"/>
                </a:cubicBezTo>
                <a:cubicBezTo>
                  <a:pt x="944" y="29"/>
                  <a:pt x="944" y="29"/>
                  <a:pt x="944" y="29"/>
                </a:cubicBezTo>
                <a:cubicBezTo>
                  <a:pt x="946" y="31"/>
                  <a:pt x="947" y="34"/>
                  <a:pt x="948" y="35"/>
                </a:cubicBezTo>
                <a:cubicBezTo>
                  <a:pt x="954" y="44"/>
                  <a:pt x="957" y="50"/>
                  <a:pt x="957" y="50"/>
                </a:cubicBezTo>
                <a:cubicBezTo>
                  <a:pt x="957" y="50"/>
                  <a:pt x="953" y="45"/>
                  <a:pt x="946" y="37"/>
                </a:cubicBezTo>
                <a:cubicBezTo>
                  <a:pt x="945" y="35"/>
                  <a:pt x="944" y="34"/>
                  <a:pt x="943" y="32"/>
                </a:cubicBezTo>
                <a:cubicBezTo>
                  <a:pt x="877" y="145"/>
                  <a:pt x="877" y="145"/>
                  <a:pt x="877" y="145"/>
                </a:cubicBezTo>
                <a:cubicBezTo>
                  <a:pt x="875" y="148"/>
                  <a:pt x="875" y="148"/>
                  <a:pt x="875" y="148"/>
                </a:cubicBezTo>
                <a:cubicBezTo>
                  <a:pt x="802" y="274"/>
                  <a:pt x="802" y="274"/>
                  <a:pt x="802" y="274"/>
                </a:cubicBezTo>
                <a:cubicBezTo>
                  <a:pt x="800" y="277"/>
                  <a:pt x="800" y="277"/>
                  <a:pt x="800" y="277"/>
                </a:cubicBezTo>
                <a:cubicBezTo>
                  <a:pt x="774" y="321"/>
                  <a:pt x="774" y="321"/>
                  <a:pt x="774" y="321"/>
                </a:cubicBezTo>
                <a:cubicBezTo>
                  <a:pt x="737" y="277"/>
                  <a:pt x="737" y="277"/>
                  <a:pt x="737" y="277"/>
                </a:cubicBezTo>
                <a:cubicBezTo>
                  <a:pt x="734" y="274"/>
                  <a:pt x="734" y="274"/>
                  <a:pt x="734" y="274"/>
                </a:cubicBezTo>
                <a:cubicBezTo>
                  <a:pt x="710" y="246"/>
                  <a:pt x="710" y="246"/>
                  <a:pt x="710" y="246"/>
                </a:cubicBezTo>
                <a:cubicBezTo>
                  <a:pt x="675" y="279"/>
                  <a:pt x="675" y="279"/>
                  <a:pt x="675" y="279"/>
                </a:cubicBezTo>
                <a:cubicBezTo>
                  <a:pt x="782" y="404"/>
                  <a:pt x="782" y="404"/>
                  <a:pt x="782" y="404"/>
                </a:cubicBezTo>
                <a:cubicBezTo>
                  <a:pt x="782" y="404"/>
                  <a:pt x="782" y="404"/>
                  <a:pt x="782" y="404"/>
                </a:cubicBezTo>
                <a:cubicBezTo>
                  <a:pt x="782" y="404"/>
                  <a:pt x="782" y="404"/>
                  <a:pt x="782" y="404"/>
                </a:cubicBezTo>
                <a:cubicBezTo>
                  <a:pt x="855" y="277"/>
                  <a:pt x="855" y="277"/>
                  <a:pt x="855" y="277"/>
                </a:cubicBezTo>
                <a:cubicBezTo>
                  <a:pt x="857" y="274"/>
                  <a:pt x="857" y="274"/>
                  <a:pt x="857" y="274"/>
                </a:cubicBezTo>
                <a:cubicBezTo>
                  <a:pt x="931" y="148"/>
                  <a:pt x="931" y="148"/>
                  <a:pt x="931" y="148"/>
                </a:cubicBezTo>
                <a:cubicBezTo>
                  <a:pt x="933" y="145"/>
                  <a:pt x="933" y="145"/>
                  <a:pt x="933" y="145"/>
                </a:cubicBezTo>
                <a:cubicBezTo>
                  <a:pt x="944" y="125"/>
                  <a:pt x="944" y="125"/>
                  <a:pt x="944" y="125"/>
                </a:cubicBezTo>
                <a:cubicBezTo>
                  <a:pt x="939" y="122"/>
                  <a:pt x="936" y="119"/>
                  <a:pt x="936" y="119"/>
                </a:cubicBezTo>
                <a:cubicBezTo>
                  <a:pt x="936" y="119"/>
                  <a:pt x="940" y="121"/>
                  <a:pt x="945" y="123"/>
                </a:cubicBezTo>
                <a:cubicBezTo>
                  <a:pt x="972" y="77"/>
                  <a:pt x="972" y="77"/>
                  <a:pt x="972" y="77"/>
                </a:cubicBezTo>
                <a:cubicBezTo>
                  <a:pt x="971" y="76"/>
                  <a:pt x="970" y="76"/>
                  <a:pt x="968" y="76"/>
                </a:cubicBezTo>
                <a:cubicBezTo>
                  <a:pt x="961" y="75"/>
                  <a:pt x="956" y="74"/>
                  <a:pt x="956" y="74"/>
                </a:cubicBezTo>
                <a:cubicBezTo>
                  <a:pt x="956" y="74"/>
                  <a:pt x="961" y="74"/>
                  <a:pt x="968" y="74"/>
                </a:cubicBezTo>
                <a:cubicBezTo>
                  <a:pt x="969" y="74"/>
                  <a:pt x="970" y="74"/>
                  <a:pt x="972" y="74"/>
                </a:cubicBezTo>
                <a:cubicBezTo>
                  <a:pt x="972" y="74"/>
                  <a:pt x="973" y="74"/>
                  <a:pt x="974" y="74"/>
                </a:cubicBezTo>
                <a:cubicBezTo>
                  <a:pt x="977" y="68"/>
                  <a:pt x="977" y="68"/>
                  <a:pt x="977" y="68"/>
                </a:cubicBezTo>
                <a:cubicBezTo>
                  <a:pt x="986" y="18"/>
                  <a:pt x="986" y="18"/>
                  <a:pt x="986" y="18"/>
                </a:cubicBezTo>
                <a:cubicBezTo>
                  <a:pt x="967" y="0"/>
                  <a:pt x="967" y="0"/>
                  <a:pt x="967" y="0"/>
                </a:cubicBezTo>
              </a:path>
            </a:pathLst>
          </a:custGeom>
          <a:solidFill>
            <a:srgbClr val="E0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ïṧ1îḓé"/>
          <p:cNvSpPr/>
          <p:nvPr/>
        </p:nvSpPr>
        <p:spPr bwMode="auto">
          <a:xfrm>
            <a:off x="3363267" y="2620752"/>
            <a:ext cx="57138" cy="88662"/>
          </a:xfrm>
          <a:custGeom>
            <a:avLst/>
            <a:gdLst>
              <a:gd name="T0" fmla="*/ 42 w 42"/>
              <a:gd name="T1" fmla="*/ 0 h 66"/>
              <a:gd name="T2" fmla="*/ 0 w 42"/>
              <a:gd name="T3" fmla="*/ 0 h 66"/>
              <a:gd name="T4" fmla="*/ 1 w 42"/>
              <a:gd name="T5" fmla="*/ 56 h 66"/>
              <a:gd name="T6" fmla="*/ 26 w 42"/>
              <a:gd name="T7" fmla="*/ 63 h 66"/>
              <a:gd name="T8" fmla="*/ 34 w 42"/>
              <a:gd name="T9" fmla="*/ 66 h 66"/>
              <a:gd name="T10" fmla="*/ 42 w 42"/>
              <a:gd name="T1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66">
                <a:moveTo>
                  <a:pt x="4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6"/>
                  <a:pt x="1" y="56"/>
                  <a:pt x="1" y="56"/>
                </a:cubicBezTo>
                <a:cubicBezTo>
                  <a:pt x="8" y="58"/>
                  <a:pt x="17" y="60"/>
                  <a:pt x="26" y="63"/>
                </a:cubicBezTo>
                <a:cubicBezTo>
                  <a:pt x="29" y="64"/>
                  <a:pt x="31" y="65"/>
                  <a:pt x="34" y="66"/>
                </a:cubicBezTo>
                <a:cubicBezTo>
                  <a:pt x="42" y="0"/>
                  <a:pt x="42" y="0"/>
                  <a:pt x="42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îśļiḍê"/>
          <p:cNvSpPr/>
          <p:nvPr/>
        </p:nvSpPr>
        <p:spPr bwMode="auto">
          <a:xfrm>
            <a:off x="3034234" y="2861124"/>
            <a:ext cx="181264" cy="125112"/>
          </a:xfrm>
          <a:custGeom>
            <a:avLst/>
            <a:gdLst>
              <a:gd name="T0" fmla="*/ 76 w 134"/>
              <a:gd name="T1" fmla="*/ 60 h 93"/>
              <a:gd name="T2" fmla="*/ 4 w 134"/>
              <a:gd name="T3" fmla="*/ 60 h 93"/>
              <a:gd name="T4" fmla="*/ 0 w 134"/>
              <a:gd name="T5" fmla="*/ 80 h 93"/>
              <a:gd name="T6" fmla="*/ 75 w 134"/>
              <a:gd name="T7" fmla="*/ 88 h 93"/>
              <a:gd name="T8" fmla="*/ 75 w 134"/>
              <a:gd name="T9" fmla="*/ 76 h 93"/>
              <a:gd name="T10" fmla="*/ 76 w 134"/>
              <a:gd name="T11" fmla="*/ 60 h 93"/>
              <a:gd name="T12" fmla="*/ 133 w 134"/>
              <a:gd name="T13" fmla="*/ 60 h 93"/>
              <a:gd name="T14" fmla="*/ 77 w 134"/>
              <a:gd name="T15" fmla="*/ 60 h 93"/>
              <a:gd name="T16" fmla="*/ 78 w 134"/>
              <a:gd name="T17" fmla="*/ 76 h 93"/>
              <a:gd name="T18" fmla="*/ 78 w 134"/>
              <a:gd name="T19" fmla="*/ 88 h 93"/>
              <a:gd name="T20" fmla="*/ 120 w 134"/>
              <a:gd name="T21" fmla="*/ 93 h 93"/>
              <a:gd name="T22" fmla="*/ 127 w 134"/>
              <a:gd name="T23" fmla="*/ 73 h 93"/>
              <a:gd name="T24" fmla="*/ 133 w 134"/>
              <a:gd name="T25" fmla="*/ 60 h 93"/>
              <a:gd name="T26" fmla="*/ 14 w 134"/>
              <a:gd name="T27" fmla="*/ 0 h 93"/>
              <a:gd name="T28" fmla="*/ 10 w 134"/>
              <a:gd name="T29" fmla="*/ 30 h 93"/>
              <a:gd name="T30" fmla="*/ 7 w 134"/>
              <a:gd name="T31" fmla="*/ 46 h 93"/>
              <a:gd name="T32" fmla="*/ 7 w 134"/>
              <a:gd name="T33" fmla="*/ 46 h 93"/>
              <a:gd name="T34" fmla="*/ 7 w 134"/>
              <a:gd name="T35" fmla="*/ 46 h 93"/>
              <a:gd name="T36" fmla="*/ 5 w 134"/>
              <a:gd name="T37" fmla="*/ 57 h 93"/>
              <a:gd name="T38" fmla="*/ 134 w 134"/>
              <a:gd name="T39" fmla="*/ 57 h 93"/>
              <a:gd name="T40" fmla="*/ 134 w 134"/>
              <a:gd name="T41" fmla="*/ 57 h 93"/>
              <a:gd name="T42" fmla="*/ 51 w 134"/>
              <a:gd name="T43" fmla="*/ 18 h 93"/>
              <a:gd name="T44" fmla="*/ 48 w 134"/>
              <a:gd name="T45" fmla="*/ 23 h 93"/>
              <a:gd name="T46" fmla="*/ 38 w 134"/>
              <a:gd name="T47" fmla="*/ 43 h 93"/>
              <a:gd name="T48" fmla="*/ 33 w 134"/>
              <a:gd name="T49" fmla="*/ 52 h 93"/>
              <a:gd name="T50" fmla="*/ 36 w 134"/>
              <a:gd name="T51" fmla="*/ 42 h 93"/>
              <a:gd name="T52" fmla="*/ 45 w 134"/>
              <a:gd name="T53" fmla="*/ 22 h 93"/>
              <a:gd name="T54" fmla="*/ 48 w 134"/>
              <a:gd name="T55" fmla="*/ 16 h 93"/>
              <a:gd name="T56" fmla="*/ 14 w 134"/>
              <a:gd name="T5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4" h="93">
                <a:moveTo>
                  <a:pt x="76" y="60"/>
                </a:moveTo>
                <a:cubicBezTo>
                  <a:pt x="4" y="60"/>
                  <a:pt x="4" y="60"/>
                  <a:pt x="4" y="60"/>
                </a:cubicBezTo>
                <a:cubicBezTo>
                  <a:pt x="3" y="66"/>
                  <a:pt x="1" y="73"/>
                  <a:pt x="0" y="80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84"/>
                  <a:pt x="75" y="80"/>
                  <a:pt x="75" y="76"/>
                </a:cubicBezTo>
                <a:cubicBezTo>
                  <a:pt x="76" y="69"/>
                  <a:pt x="76" y="63"/>
                  <a:pt x="76" y="60"/>
                </a:cubicBezTo>
                <a:moveTo>
                  <a:pt x="133" y="60"/>
                </a:moveTo>
                <a:cubicBezTo>
                  <a:pt x="77" y="60"/>
                  <a:pt x="77" y="60"/>
                  <a:pt x="77" y="60"/>
                </a:cubicBezTo>
                <a:cubicBezTo>
                  <a:pt x="77" y="63"/>
                  <a:pt x="77" y="69"/>
                  <a:pt x="78" y="76"/>
                </a:cubicBezTo>
                <a:cubicBezTo>
                  <a:pt x="78" y="80"/>
                  <a:pt x="78" y="84"/>
                  <a:pt x="78" y="88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22" y="87"/>
                  <a:pt x="125" y="80"/>
                  <a:pt x="127" y="73"/>
                </a:cubicBezTo>
                <a:cubicBezTo>
                  <a:pt x="129" y="69"/>
                  <a:pt x="131" y="64"/>
                  <a:pt x="133" y="60"/>
                </a:cubicBezTo>
                <a:moveTo>
                  <a:pt x="14" y="0"/>
                </a:moveTo>
                <a:cubicBezTo>
                  <a:pt x="13" y="11"/>
                  <a:pt x="11" y="22"/>
                  <a:pt x="10" y="30"/>
                </a:cubicBezTo>
                <a:cubicBezTo>
                  <a:pt x="8" y="40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6" y="50"/>
                  <a:pt x="5" y="5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51" y="18"/>
                  <a:pt x="51" y="18"/>
                  <a:pt x="51" y="18"/>
                </a:cubicBezTo>
                <a:cubicBezTo>
                  <a:pt x="50" y="20"/>
                  <a:pt x="49" y="21"/>
                  <a:pt x="48" y="23"/>
                </a:cubicBezTo>
                <a:cubicBezTo>
                  <a:pt x="45" y="31"/>
                  <a:pt x="41" y="38"/>
                  <a:pt x="38" y="43"/>
                </a:cubicBezTo>
                <a:cubicBezTo>
                  <a:pt x="35" y="49"/>
                  <a:pt x="33" y="52"/>
                  <a:pt x="33" y="52"/>
                </a:cubicBezTo>
                <a:cubicBezTo>
                  <a:pt x="33" y="52"/>
                  <a:pt x="34" y="48"/>
                  <a:pt x="36" y="42"/>
                </a:cubicBezTo>
                <a:cubicBezTo>
                  <a:pt x="38" y="37"/>
                  <a:pt x="41" y="29"/>
                  <a:pt x="45" y="22"/>
                </a:cubicBezTo>
                <a:cubicBezTo>
                  <a:pt x="46" y="20"/>
                  <a:pt x="47" y="18"/>
                  <a:pt x="48" y="16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ïšļïḋè"/>
          <p:cNvSpPr/>
          <p:nvPr/>
        </p:nvSpPr>
        <p:spPr bwMode="auto">
          <a:xfrm>
            <a:off x="3039160" y="2937964"/>
            <a:ext cx="176339" cy="3941"/>
          </a:xfrm>
          <a:custGeom>
            <a:avLst/>
            <a:gdLst>
              <a:gd name="T0" fmla="*/ 130 w 130"/>
              <a:gd name="T1" fmla="*/ 0 h 3"/>
              <a:gd name="T2" fmla="*/ 1 w 130"/>
              <a:gd name="T3" fmla="*/ 0 h 3"/>
              <a:gd name="T4" fmla="*/ 0 w 130"/>
              <a:gd name="T5" fmla="*/ 3 h 3"/>
              <a:gd name="T6" fmla="*/ 0 w 130"/>
              <a:gd name="T7" fmla="*/ 3 h 3"/>
              <a:gd name="T8" fmla="*/ 72 w 130"/>
              <a:gd name="T9" fmla="*/ 3 h 3"/>
              <a:gd name="T10" fmla="*/ 72 w 130"/>
              <a:gd name="T11" fmla="*/ 1 h 3"/>
              <a:gd name="T12" fmla="*/ 73 w 130"/>
              <a:gd name="T13" fmla="*/ 3 h 3"/>
              <a:gd name="T14" fmla="*/ 129 w 130"/>
              <a:gd name="T15" fmla="*/ 3 h 3"/>
              <a:gd name="T16" fmla="*/ 130 w 130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3">
                <a:moveTo>
                  <a:pt x="13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2"/>
                  <a:pt x="72" y="1"/>
                  <a:pt x="72" y="1"/>
                </a:cubicBezTo>
                <a:cubicBezTo>
                  <a:pt x="72" y="1"/>
                  <a:pt x="73" y="2"/>
                  <a:pt x="73" y="3"/>
                </a:cubicBezTo>
                <a:cubicBezTo>
                  <a:pt x="129" y="3"/>
                  <a:pt x="129" y="3"/>
                  <a:pt x="129" y="3"/>
                </a:cubicBezTo>
                <a:cubicBezTo>
                  <a:pt x="129" y="2"/>
                  <a:pt x="129" y="1"/>
                  <a:pt x="130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îśľiḑé"/>
          <p:cNvSpPr/>
          <p:nvPr/>
        </p:nvSpPr>
        <p:spPr bwMode="auto">
          <a:xfrm>
            <a:off x="3475572" y="2756700"/>
            <a:ext cx="529015" cy="236431"/>
          </a:xfrm>
          <a:custGeom>
            <a:avLst/>
            <a:gdLst>
              <a:gd name="T0" fmla="*/ 125 w 391"/>
              <a:gd name="T1" fmla="*/ 137 h 175"/>
              <a:gd name="T2" fmla="*/ 64 w 391"/>
              <a:gd name="T3" fmla="*/ 137 h 175"/>
              <a:gd name="T4" fmla="*/ 0 w 391"/>
              <a:gd name="T5" fmla="*/ 164 h 175"/>
              <a:gd name="T6" fmla="*/ 10 w 391"/>
              <a:gd name="T7" fmla="*/ 175 h 175"/>
              <a:gd name="T8" fmla="*/ 131 w 391"/>
              <a:gd name="T9" fmla="*/ 156 h 175"/>
              <a:gd name="T10" fmla="*/ 128 w 391"/>
              <a:gd name="T11" fmla="*/ 147 h 175"/>
              <a:gd name="T12" fmla="*/ 125 w 391"/>
              <a:gd name="T13" fmla="*/ 137 h 175"/>
              <a:gd name="T14" fmla="*/ 243 w 391"/>
              <a:gd name="T15" fmla="*/ 137 h 175"/>
              <a:gd name="T16" fmla="*/ 126 w 391"/>
              <a:gd name="T17" fmla="*/ 137 h 175"/>
              <a:gd name="T18" fmla="*/ 130 w 391"/>
              <a:gd name="T19" fmla="*/ 146 h 175"/>
              <a:gd name="T20" fmla="*/ 134 w 391"/>
              <a:gd name="T21" fmla="*/ 155 h 175"/>
              <a:gd name="T22" fmla="*/ 243 w 391"/>
              <a:gd name="T23" fmla="*/ 137 h 175"/>
              <a:gd name="T24" fmla="*/ 391 w 391"/>
              <a:gd name="T25" fmla="*/ 0 h 175"/>
              <a:gd name="T26" fmla="*/ 71 w 391"/>
              <a:gd name="T27" fmla="*/ 134 h 175"/>
              <a:gd name="T28" fmla="*/ 262 w 391"/>
              <a:gd name="T29" fmla="*/ 134 h 175"/>
              <a:gd name="T30" fmla="*/ 391 w 391"/>
              <a:gd name="T31" fmla="*/ 113 h 175"/>
              <a:gd name="T32" fmla="*/ 391 w 391"/>
              <a:gd name="T33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175">
                <a:moveTo>
                  <a:pt x="125" y="137"/>
                </a:moveTo>
                <a:cubicBezTo>
                  <a:pt x="64" y="137"/>
                  <a:pt x="64" y="137"/>
                  <a:pt x="64" y="137"/>
                </a:cubicBezTo>
                <a:cubicBezTo>
                  <a:pt x="0" y="164"/>
                  <a:pt x="0" y="164"/>
                  <a:pt x="0" y="164"/>
                </a:cubicBezTo>
                <a:cubicBezTo>
                  <a:pt x="10" y="175"/>
                  <a:pt x="10" y="175"/>
                  <a:pt x="10" y="175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0" y="152"/>
                  <a:pt x="129" y="149"/>
                  <a:pt x="128" y="147"/>
                </a:cubicBezTo>
                <a:cubicBezTo>
                  <a:pt x="126" y="143"/>
                  <a:pt x="125" y="139"/>
                  <a:pt x="125" y="137"/>
                </a:cubicBezTo>
                <a:moveTo>
                  <a:pt x="243" y="137"/>
                </a:moveTo>
                <a:cubicBezTo>
                  <a:pt x="126" y="137"/>
                  <a:pt x="126" y="137"/>
                  <a:pt x="126" y="137"/>
                </a:cubicBezTo>
                <a:cubicBezTo>
                  <a:pt x="126" y="139"/>
                  <a:pt x="128" y="142"/>
                  <a:pt x="130" y="146"/>
                </a:cubicBezTo>
                <a:cubicBezTo>
                  <a:pt x="131" y="149"/>
                  <a:pt x="132" y="152"/>
                  <a:pt x="134" y="155"/>
                </a:cubicBezTo>
                <a:cubicBezTo>
                  <a:pt x="243" y="137"/>
                  <a:pt x="243" y="137"/>
                  <a:pt x="243" y="137"/>
                </a:cubicBezTo>
                <a:moveTo>
                  <a:pt x="391" y="0"/>
                </a:moveTo>
                <a:cubicBezTo>
                  <a:pt x="71" y="134"/>
                  <a:pt x="71" y="134"/>
                  <a:pt x="71" y="134"/>
                </a:cubicBezTo>
                <a:cubicBezTo>
                  <a:pt x="262" y="134"/>
                  <a:pt x="262" y="134"/>
                  <a:pt x="262" y="13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91" y="0"/>
                  <a:pt x="391" y="0"/>
                  <a:pt x="391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íṧļïḍê"/>
          <p:cNvSpPr/>
          <p:nvPr/>
        </p:nvSpPr>
        <p:spPr bwMode="auto">
          <a:xfrm>
            <a:off x="3562264" y="2937964"/>
            <a:ext cx="267955" cy="3941"/>
          </a:xfrm>
          <a:custGeom>
            <a:avLst/>
            <a:gdLst>
              <a:gd name="T0" fmla="*/ 198 w 198"/>
              <a:gd name="T1" fmla="*/ 0 h 3"/>
              <a:gd name="T2" fmla="*/ 7 w 198"/>
              <a:gd name="T3" fmla="*/ 0 h 3"/>
              <a:gd name="T4" fmla="*/ 0 w 198"/>
              <a:gd name="T5" fmla="*/ 3 h 3"/>
              <a:gd name="T6" fmla="*/ 61 w 198"/>
              <a:gd name="T7" fmla="*/ 3 h 3"/>
              <a:gd name="T8" fmla="*/ 60 w 198"/>
              <a:gd name="T9" fmla="*/ 1 h 3"/>
              <a:gd name="T10" fmla="*/ 62 w 198"/>
              <a:gd name="T11" fmla="*/ 3 h 3"/>
              <a:gd name="T12" fmla="*/ 179 w 198"/>
              <a:gd name="T13" fmla="*/ 3 h 3"/>
              <a:gd name="T14" fmla="*/ 198 w 198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8" h="3">
                <a:moveTo>
                  <a:pt x="198" y="0"/>
                </a:moveTo>
                <a:cubicBezTo>
                  <a:pt x="7" y="0"/>
                  <a:pt x="7" y="0"/>
                  <a:pt x="7" y="0"/>
                </a:cubicBezTo>
                <a:cubicBezTo>
                  <a:pt x="0" y="3"/>
                  <a:pt x="0" y="3"/>
                  <a:pt x="0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2"/>
                  <a:pt x="60" y="1"/>
                  <a:pt x="60" y="1"/>
                </a:cubicBezTo>
                <a:cubicBezTo>
                  <a:pt x="60" y="1"/>
                  <a:pt x="61" y="2"/>
                  <a:pt x="62" y="3"/>
                </a:cubicBezTo>
                <a:cubicBezTo>
                  <a:pt x="179" y="3"/>
                  <a:pt x="179" y="3"/>
                  <a:pt x="179" y="3"/>
                </a:cubicBezTo>
                <a:cubicBezTo>
                  <a:pt x="198" y="0"/>
                  <a:pt x="198" y="0"/>
                  <a:pt x="198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ísḷïḑê"/>
          <p:cNvSpPr/>
          <p:nvPr/>
        </p:nvSpPr>
        <p:spPr bwMode="auto">
          <a:xfrm>
            <a:off x="3393807" y="2620752"/>
            <a:ext cx="610781" cy="349722"/>
          </a:xfrm>
          <a:custGeom>
            <a:avLst/>
            <a:gdLst>
              <a:gd name="T0" fmla="*/ 57 w 452"/>
              <a:gd name="T1" fmla="*/ 238 h 259"/>
              <a:gd name="T2" fmla="*/ 107 w 452"/>
              <a:gd name="T3" fmla="*/ 238 h 259"/>
              <a:gd name="T4" fmla="*/ 10 w 452"/>
              <a:gd name="T5" fmla="*/ 109 h 259"/>
              <a:gd name="T6" fmla="*/ 17 w 452"/>
              <a:gd name="T7" fmla="*/ 124 h 259"/>
              <a:gd name="T8" fmla="*/ 39 w 452"/>
              <a:gd name="T9" fmla="*/ 141 h 259"/>
              <a:gd name="T10" fmla="*/ 15 w 452"/>
              <a:gd name="T11" fmla="*/ 127 h 259"/>
              <a:gd name="T12" fmla="*/ 0 w 452"/>
              <a:gd name="T13" fmla="*/ 222 h 259"/>
              <a:gd name="T14" fmla="*/ 79 w 452"/>
              <a:gd name="T15" fmla="*/ 194 h 259"/>
              <a:gd name="T16" fmla="*/ 61 w 452"/>
              <a:gd name="T17" fmla="*/ 176 h 259"/>
              <a:gd name="T18" fmla="*/ 81 w 452"/>
              <a:gd name="T19" fmla="*/ 191 h 259"/>
              <a:gd name="T20" fmla="*/ 170 w 452"/>
              <a:gd name="T21" fmla="*/ 103 h 259"/>
              <a:gd name="T22" fmla="*/ 173 w 452"/>
              <a:gd name="T23" fmla="*/ 106 h 259"/>
              <a:gd name="T24" fmla="*/ 452 w 452"/>
              <a:gd name="T25" fmla="*/ 0 h 259"/>
              <a:gd name="T26" fmla="*/ 14 w 452"/>
              <a:gd name="T27" fmla="*/ 66 h 259"/>
              <a:gd name="T28" fmla="*/ 39 w 452"/>
              <a:gd name="T29" fmla="*/ 76 h 259"/>
              <a:gd name="T30" fmla="*/ 14 w 452"/>
              <a:gd name="T31" fmla="*/ 70 h 259"/>
              <a:gd name="T32" fmla="*/ 163 w 452"/>
              <a:gd name="T33" fmla="*/ 106 h 259"/>
              <a:gd name="T34" fmla="*/ 168 w 452"/>
              <a:gd name="T35" fmla="*/ 101 h 259"/>
              <a:gd name="T36" fmla="*/ 146 w 452"/>
              <a:gd name="T37" fmla="*/ 76 h 259"/>
              <a:gd name="T38" fmla="*/ 171 w 452"/>
              <a:gd name="T39" fmla="*/ 98 h 259"/>
              <a:gd name="T40" fmla="*/ 260 w 452"/>
              <a:gd name="T41" fmla="*/ 5 h 259"/>
              <a:gd name="T42" fmla="*/ 178 w 452"/>
              <a:gd name="T43" fmla="*/ 106 h 259"/>
              <a:gd name="T44" fmla="*/ 362 w 452"/>
              <a:gd name="T45" fmla="*/ 109 h 259"/>
              <a:gd name="T46" fmla="*/ 186 w 452"/>
              <a:gd name="T47" fmla="*/ 115 h 259"/>
              <a:gd name="T48" fmla="*/ 184 w 452"/>
              <a:gd name="T49" fmla="*/ 117 h 259"/>
              <a:gd name="T50" fmla="*/ 165 w 452"/>
              <a:gd name="T51" fmla="*/ 109 h 259"/>
              <a:gd name="T52" fmla="*/ 93 w 452"/>
              <a:gd name="T53" fmla="*/ 201 h 259"/>
              <a:gd name="T54" fmla="*/ 122 w 452"/>
              <a:gd name="T55" fmla="*/ 230 h 259"/>
              <a:gd name="T56" fmla="*/ 90 w 452"/>
              <a:gd name="T57" fmla="*/ 204 h 259"/>
              <a:gd name="T58" fmla="*/ 57 w 452"/>
              <a:gd name="T59" fmla="*/ 227 h 259"/>
              <a:gd name="T60" fmla="*/ 115 w 452"/>
              <a:gd name="T61" fmla="*/ 235 h 259"/>
              <a:gd name="T62" fmla="*/ 452 w 452"/>
              <a:gd name="T63" fmla="*/ 8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52" h="259">
                <a:moveTo>
                  <a:pt x="107" y="238"/>
                </a:moveTo>
                <a:cubicBezTo>
                  <a:pt x="57" y="238"/>
                  <a:pt x="57" y="238"/>
                  <a:pt x="57" y="238"/>
                </a:cubicBezTo>
                <a:cubicBezTo>
                  <a:pt x="57" y="259"/>
                  <a:pt x="57" y="259"/>
                  <a:pt x="57" y="259"/>
                </a:cubicBezTo>
                <a:cubicBezTo>
                  <a:pt x="107" y="238"/>
                  <a:pt x="107" y="238"/>
                  <a:pt x="107" y="238"/>
                </a:cubicBezTo>
                <a:moveTo>
                  <a:pt x="160" y="109"/>
                </a:moveTo>
                <a:cubicBezTo>
                  <a:pt x="10" y="109"/>
                  <a:pt x="10" y="109"/>
                  <a:pt x="10" y="109"/>
                </a:cubicBezTo>
                <a:cubicBezTo>
                  <a:pt x="9" y="119"/>
                  <a:pt x="9" y="119"/>
                  <a:pt x="9" y="119"/>
                </a:cubicBezTo>
                <a:cubicBezTo>
                  <a:pt x="12" y="120"/>
                  <a:pt x="15" y="122"/>
                  <a:pt x="17" y="124"/>
                </a:cubicBezTo>
                <a:cubicBezTo>
                  <a:pt x="23" y="128"/>
                  <a:pt x="29" y="132"/>
                  <a:pt x="33" y="135"/>
                </a:cubicBezTo>
                <a:cubicBezTo>
                  <a:pt x="37" y="139"/>
                  <a:pt x="39" y="141"/>
                  <a:pt x="39" y="141"/>
                </a:cubicBezTo>
                <a:cubicBezTo>
                  <a:pt x="39" y="141"/>
                  <a:pt x="36" y="140"/>
                  <a:pt x="31" y="137"/>
                </a:cubicBezTo>
                <a:cubicBezTo>
                  <a:pt x="27" y="135"/>
                  <a:pt x="21" y="131"/>
                  <a:pt x="15" y="127"/>
                </a:cubicBezTo>
                <a:cubicBezTo>
                  <a:pt x="13" y="126"/>
                  <a:pt x="11" y="124"/>
                  <a:pt x="9" y="123"/>
                </a:cubicBezTo>
                <a:cubicBezTo>
                  <a:pt x="0" y="222"/>
                  <a:pt x="0" y="222"/>
                  <a:pt x="0" y="222"/>
                </a:cubicBezTo>
                <a:cubicBezTo>
                  <a:pt x="51" y="223"/>
                  <a:pt x="51" y="223"/>
                  <a:pt x="51" y="223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6" y="191"/>
                  <a:pt x="73" y="188"/>
                  <a:pt x="70" y="185"/>
                </a:cubicBezTo>
                <a:cubicBezTo>
                  <a:pt x="65" y="180"/>
                  <a:pt x="61" y="176"/>
                  <a:pt x="61" y="176"/>
                </a:cubicBezTo>
                <a:cubicBezTo>
                  <a:pt x="61" y="176"/>
                  <a:pt x="65" y="179"/>
                  <a:pt x="71" y="184"/>
                </a:cubicBezTo>
                <a:cubicBezTo>
                  <a:pt x="74" y="186"/>
                  <a:pt x="78" y="188"/>
                  <a:pt x="81" y="191"/>
                </a:cubicBezTo>
                <a:cubicBezTo>
                  <a:pt x="160" y="109"/>
                  <a:pt x="160" y="109"/>
                  <a:pt x="160" y="109"/>
                </a:cubicBezTo>
                <a:moveTo>
                  <a:pt x="170" y="103"/>
                </a:moveTo>
                <a:cubicBezTo>
                  <a:pt x="168" y="106"/>
                  <a:pt x="168" y="106"/>
                  <a:pt x="168" y="106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72" y="105"/>
                  <a:pt x="171" y="104"/>
                  <a:pt x="170" y="103"/>
                </a:cubicBezTo>
                <a:moveTo>
                  <a:pt x="452" y="0"/>
                </a:moveTo>
                <a:cubicBezTo>
                  <a:pt x="20" y="0"/>
                  <a:pt x="20" y="0"/>
                  <a:pt x="20" y="0"/>
                </a:cubicBezTo>
                <a:cubicBezTo>
                  <a:pt x="14" y="66"/>
                  <a:pt x="14" y="66"/>
                  <a:pt x="14" y="66"/>
                </a:cubicBezTo>
                <a:cubicBezTo>
                  <a:pt x="19" y="68"/>
                  <a:pt x="24" y="70"/>
                  <a:pt x="28" y="71"/>
                </a:cubicBezTo>
                <a:cubicBezTo>
                  <a:pt x="35" y="74"/>
                  <a:pt x="39" y="76"/>
                  <a:pt x="39" y="76"/>
                </a:cubicBezTo>
                <a:cubicBezTo>
                  <a:pt x="39" y="76"/>
                  <a:pt x="35" y="75"/>
                  <a:pt x="28" y="73"/>
                </a:cubicBezTo>
                <a:cubicBezTo>
                  <a:pt x="24" y="72"/>
                  <a:pt x="19" y="71"/>
                  <a:pt x="14" y="70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63" y="106"/>
                  <a:pt x="163" y="106"/>
                  <a:pt x="163" y="106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2" y="95"/>
                  <a:pt x="157" y="89"/>
                  <a:pt x="153" y="84"/>
                </a:cubicBezTo>
                <a:cubicBezTo>
                  <a:pt x="149" y="79"/>
                  <a:pt x="146" y="76"/>
                  <a:pt x="146" y="76"/>
                </a:cubicBezTo>
                <a:cubicBezTo>
                  <a:pt x="146" y="76"/>
                  <a:pt x="150" y="78"/>
                  <a:pt x="154" y="82"/>
                </a:cubicBezTo>
                <a:cubicBezTo>
                  <a:pt x="159" y="87"/>
                  <a:pt x="165" y="92"/>
                  <a:pt x="171" y="98"/>
                </a:cubicBezTo>
                <a:cubicBezTo>
                  <a:pt x="171" y="98"/>
                  <a:pt x="171" y="98"/>
                  <a:pt x="171" y="98"/>
                </a:cubicBezTo>
                <a:cubicBezTo>
                  <a:pt x="260" y="5"/>
                  <a:pt x="260" y="5"/>
                  <a:pt x="260" y="5"/>
                </a:cubicBezTo>
                <a:cubicBezTo>
                  <a:pt x="173" y="100"/>
                  <a:pt x="173" y="100"/>
                  <a:pt x="173" y="100"/>
                </a:cubicBezTo>
                <a:cubicBezTo>
                  <a:pt x="174" y="102"/>
                  <a:pt x="176" y="104"/>
                  <a:pt x="178" y="106"/>
                </a:cubicBezTo>
                <a:cubicBezTo>
                  <a:pt x="362" y="106"/>
                  <a:pt x="362" y="106"/>
                  <a:pt x="362" y="106"/>
                </a:cubicBezTo>
                <a:cubicBezTo>
                  <a:pt x="362" y="109"/>
                  <a:pt x="362" y="109"/>
                  <a:pt x="362" y="109"/>
                </a:cubicBezTo>
                <a:cubicBezTo>
                  <a:pt x="180" y="109"/>
                  <a:pt x="180" y="109"/>
                  <a:pt x="180" y="109"/>
                </a:cubicBezTo>
                <a:cubicBezTo>
                  <a:pt x="182" y="111"/>
                  <a:pt x="184" y="113"/>
                  <a:pt x="186" y="115"/>
                </a:cubicBezTo>
                <a:cubicBezTo>
                  <a:pt x="190" y="120"/>
                  <a:pt x="192" y="123"/>
                  <a:pt x="192" y="123"/>
                </a:cubicBezTo>
                <a:cubicBezTo>
                  <a:pt x="192" y="123"/>
                  <a:pt x="189" y="121"/>
                  <a:pt x="184" y="117"/>
                </a:cubicBezTo>
                <a:cubicBezTo>
                  <a:pt x="182" y="114"/>
                  <a:pt x="179" y="112"/>
                  <a:pt x="176" y="109"/>
                </a:cubicBezTo>
                <a:cubicBezTo>
                  <a:pt x="165" y="109"/>
                  <a:pt x="165" y="109"/>
                  <a:pt x="165" y="109"/>
                </a:cubicBezTo>
                <a:cubicBezTo>
                  <a:pt x="86" y="195"/>
                  <a:pt x="86" y="195"/>
                  <a:pt x="86" y="195"/>
                </a:cubicBezTo>
                <a:cubicBezTo>
                  <a:pt x="88" y="197"/>
                  <a:pt x="91" y="199"/>
                  <a:pt x="93" y="201"/>
                </a:cubicBezTo>
                <a:cubicBezTo>
                  <a:pt x="101" y="208"/>
                  <a:pt x="108" y="215"/>
                  <a:pt x="113" y="221"/>
                </a:cubicBezTo>
                <a:cubicBezTo>
                  <a:pt x="119" y="226"/>
                  <a:pt x="122" y="230"/>
                  <a:pt x="122" y="230"/>
                </a:cubicBezTo>
                <a:cubicBezTo>
                  <a:pt x="122" y="230"/>
                  <a:pt x="118" y="227"/>
                  <a:pt x="112" y="222"/>
                </a:cubicBezTo>
                <a:cubicBezTo>
                  <a:pt x="106" y="218"/>
                  <a:pt x="98" y="211"/>
                  <a:pt x="90" y="204"/>
                </a:cubicBezTo>
                <a:cubicBezTo>
                  <a:pt x="88" y="202"/>
                  <a:pt x="86" y="200"/>
                  <a:pt x="83" y="198"/>
                </a:cubicBezTo>
                <a:cubicBezTo>
                  <a:pt x="57" y="227"/>
                  <a:pt x="57" y="227"/>
                  <a:pt x="57" y="227"/>
                </a:cubicBezTo>
                <a:cubicBezTo>
                  <a:pt x="57" y="235"/>
                  <a:pt x="57" y="235"/>
                  <a:pt x="57" y="235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452" y="101"/>
                  <a:pt x="452" y="101"/>
                  <a:pt x="452" y="101"/>
                </a:cubicBezTo>
                <a:cubicBezTo>
                  <a:pt x="452" y="82"/>
                  <a:pt x="452" y="82"/>
                  <a:pt x="452" y="82"/>
                </a:cubicBezTo>
                <a:cubicBezTo>
                  <a:pt x="452" y="0"/>
                  <a:pt x="452" y="0"/>
                  <a:pt x="452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" name="ïsḻîḓê"/>
          <p:cNvSpPr/>
          <p:nvPr/>
        </p:nvSpPr>
        <p:spPr bwMode="auto">
          <a:xfrm>
            <a:off x="3406613" y="2763596"/>
            <a:ext cx="475818" cy="3941"/>
          </a:xfrm>
          <a:custGeom>
            <a:avLst/>
            <a:gdLst>
              <a:gd name="T0" fmla="*/ 153 w 352"/>
              <a:gd name="T1" fmla="*/ 0 h 3"/>
              <a:gd name="T2" fmla="*/ 1 w 352"/>
              <a:gd name="T3" fmla="*/ 0 h 3"/>
              <a:gd name="T4" fmla="*/ 0 w 352"/>
              <a:gd name="T5" fmla="*/ 3 h 3"/>
              <a:gd name="T6" fmla="*/ 150 w 352"/>
              <a:gd name="T7" fmla="*/ 3 h 3"/>
              <a:gd name="T8" fmla="*/ 153 w 352"/>
              <a:gd name="T9" fmla="*/ 0 h 3"/>
              <a:gd name="T10" fmla="*/ 163 w 352"/>
              <a:gd name="T11" fmla="*/ 0 h 3"/>
              <a:gd name="T12" fmla="*/ 158 w 352"/>
              <a:gd name="T13" fmla="*/ 0 h 3"/>
              <a:gd name="T14" fmla="*/ 155 w 352"/>
              <a:gd name="T15" fmla="*/ 3 h 3"/>
              <a:gd name="T16" fmla="*/ 166 w 352"/>
              <a:gd name="T17" fmla="*/ 3 h 3"/>
              <a:gd name="T18" fmla="*/ 163 w 352"/>
              <a:gd name="T19" fmla="*/ 0 h 3"/>
              <a:gd name="T20" fmla="*/ 352 w 352"/>
              <a:gd name="T21" fmla="*/ 0 h 3"/>
              <a:gd name="T22" fmla="*/ 168 w 352"/>
              <a:gd name="T23" fmla="*/ 0 h 3"/>
              <a:gd name="T24" fmla="*/ 170 w 352"/>
              <a:gd name="T25" fmla="*/ 3 h 3"/>
              <a:gd name="T26" fmla="*/ 352 w 352"/>
              <a:gd name="T27" fmla="*/ 3 h 3"/>
              <a:gd name="T28" fmla="*/ 352 w 352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2" h="3">
                <a:moveTo>
                  <a:pt x="153" y="0"/>
                </a:moveTo>
                <a:cubicBezTo>
                  <a:pt x="1" y="0"/>
                  <a:pt x="1" y="0"/>
                  <a:pt x="1" y="0"/>
                </a:cubicBezTo>
                <a:cubicBezTo>
                  <a:pt x="0" y="3"/>
                  <a:pt x="0" y="3"/>
                  <a:pt x="0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3" y="0"/>
                  <a:pt x="153" y="0"/>
                  <a:pt x="153" y="0"/>
                </a:cubicBezTo>
                <a:moveTo>
                  <a:pt x="163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55" y="3"/>
                  <a:pt x="155" y="3"/>
                  <a:pt x="155" y="3"/>
                </a:cubicBezTo>
                <a:cubicBezTo>
                  <a:pt x="166" y="3"/>
                  <a:pt x="166" y="3"/>
                  <a:pt x="166" y="3"/>
                </a:cubicBezTo>
                <a:cubicBezTo>
                  <a:pt x="165" y="2"/>
                  <a:pt x="164" y="1"/>
                  <a:pt x="163" y="0"/>
                </a:cubicBezTo>
                <a:moveTo>
                  <a:pt x="352" y="0"/>
                </a:moveTo>
                <a:cubicBezTo>
                  <a:pt x="168" y="0"/>
                  <a:pt x="168" y="0"/>
                  <a:pt x="168" y="0"/>
                </a:cubicBezTo>
                <a:cubicBezTo>
                  <a:pt x="169" y="1"/>
                  <a:pt x="169" y="2"/>
                  <a:pt x="170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0"/>
                  <a:pt x="352" y="0"/>
                  <a:pt x="352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îṩliḋé"/>
          <p:cNvSpPr/>
          <p:nvPr/>
        </p:nvSpPr>
        <p:spPr bwMode="auto">
          <a:xfrm>
            <a:off x="3470647" y="2937964"/>
            <a:ext cx="77826" cy="3941"/>
          </a:xfrm>
          <a:custGeom>
            <a:avLst/>
            <a:gdLst>
              <a:gd name="T0" fmla="*/ 79 w 79"/>
              <a:gd name="T1" fmla="*/ 0 h 4"/>
              <a:gd name="T2" fmla="*/ 0 w 79"/>
              <a:gd name="T3" fmla="*/ 0 h 4"/>
              <a:gd name="T4" fmla="*/ 0 w 79"/>
              <a:gd name="T5" fmla="*/ 4 h 4"/>
              <a:gd name="T6" fmla="*/ 68 w 79"/>
              <a:gd name="T7" fmla="*/ 4 h 4"/>
              <a:gd name="T8" fmla="*/ 79 w 7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4">
                <a:moveTo>
                  <a:pt x="79" y="0"/>
                </a:moveTo>
                <a:lnTo>
                  <a:pt x="0" y="0"/>
                </a:lnTo>
                <a:lnTo>
                  <a:pt x="0" y="4"/>
                </a:lnTo>
                <a:lnTo>
                  <a:pt x="68" y="4"/>
                </a:lnTo>
                <a:lnTo>
                  <a:pt x="79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iṣḻïḍe"/>
          <p:cNvSpPr/>
          <p:nvPr/>
        </p:nvSpPr>
        <p:spPr bwMode="auto">
          <a:xfrm>
            <a:off x="3470647" y="2937964"/>
            <a:ext cx="77826" cy="3941"/>
          </a:xfrm>
          <a:custGeom>
            <a:avLst/>
            <a:gdLst>
              <a:gd name="T0" fmla="*/ 79 w 79"/>
              <a:gd name="T1" fmla="*/ 0 h 4"/>
              <a:gd name="T2" fmla="*/ 0 w 79"/>
              <a:gd name="T3" fmla="*/ 0 h 4"/>
              <a:gd name="T4" fmla="*/ 0 w 79"/>
              <a:gd name="T5" fmla="*/ 4 h 4"/>
              <a:gd name="T6" fmla="*/ 68 w 79"/>
              <a:gd name="T7" fmla="*/ 4 h 4"/>
              <a:gd name="T8" fmla="*/ 79 w 79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4">
                <a:moveTo>
                  <a:pt x="79" y="0"/>
                </a:moveTo>
                <a:lnTo>
                  <a:pt x="0" y="0"/>
                </a:lnTo>
                <a:lnTo>
                  <a:pt x="0" y="4"/>
                </a:lnTo>
                <a:lnTo>
                  <a:pt x="68" y="4"/>
                </a:lnTo>
                <a:lnTo>
                  <a:pt x="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9" name="iṧlîḋê"/>
          <p:cNvSpPr/>
          <p:nvPr/>
        </p:nvSpPr>
        <p:spPr bwMode="auto">
          <a:xfrm>
            <a:off x="3308100" y="2862109"/>
            <a:ext cx="51227" cy="66004"/>
          </a:xfrm>
          <a:custGeom>
            <a:avLst/>
            <a:gdLst>
              <a:gd name="T0" fmla="*/ 0 w 38"/>
              <a:gd name="T1" fmla="*/ 0 h 49"/>
              <a:gd name="T2" fmla="*/ 14 w 38"/>
              <a:gd name="T3" fmla="*/ 49 h 49"/>
              <a:gd name="T4" fmla="*/ 38 w 38"/>
              <a:gd name="T5" fmla="*/ 31 h 49"/>
              <a:gd name="T6" fmla="*/ 38 w 38"/>
              <a:gd name="T7" fmla="*/ 4 h 49"/>
              <a:gd name="T8" fmla="*/ 21 w 38"/>
              <a:gd name="T9" fmla="*/ 3 h 49"/>
              <a:gd name="T10" fmla="*/ 0 w 38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49">
                <a:moveTo>
                  <a:pt x="0" y="0"/>
                </a:moveTo>
                <a:cubicBezTo>
                  <a:pt x="14" y="49"/>
                  <a:pt x="14" y="49"/>
                  <a:pt x="14" y="49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4"/>
                  <a:pt x="38" y="4"/>
                  <a:pt x="38" y="4"/>
                </a:cubicBezTo>
                <a:cubicBezTo>
                  <a:pt x="33" y="4"/>
                  <a:pt x="27" y="3"/>
                  <a:pt x="21" y="3"/>
                </a:cubicBezTo>
                <a:cubicBezTo>
                  <a:pt x="14" y="2"/>
                  <a:pt x="6" y="1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iṧḷïḓe"/>
          <p:cNvSpPr/>
          <p:nvPr/>
        </p:nvSpPr>
        <p:spPr bwMode="auto">
          <a:xfrm>
            <a:off x="3368193" y="2867035"/>
            <a:ext cx="22658" cy="50242"/>
          </a:xfrm>
          <a:custGeom>
            <a:avLst/>
            <a:gdLst>
              <a:gd name="T0" fmla="*/ 0 w 17"/>
              <a:gd name="T1" fmla="*/ 0 h 37"/>
              <a:gd name="T2" fmla="*/ 1 w 17"/>
              <a:gd name="T3" fmla="*/ 29 h 37"/>
              <a:gd name="T4" fmla="*/ 12 w 17"/>
              <a:gd name="T5" fmla="*/ 37 h 37"/>
              <a:gd name="T6" fmla="*/ 17 w 17"/>
              <a:gd name="T7" fmla="*/ 0 h 37"/>
              <a:gd name="T8" fmla="*/ 15 w 17"/>
              <a:gd name="T9" fmla="*/ 0 h 37"/>
              <a:gd name="T10" fmla="*/ 6 w 17"/>
              <a:gd name="T11" fmla="*/ 0 h 37"/>
              <a:gd name="T12" fmla="*/ 0 w 17"/>
              <a:gd name="T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7">
                <a:moveTo>
                  <a:pt x="0" y="0"/>
                </a:moveTo>
                <a:cubicBezTo>
                  <a:pt x="1" y="29"/>
                  <a:pt x="1" y="29"/>
                  <a:pt x="1" y="29"/>
                </a:cubicBezTo>
                <a:cubicBezTo>
                  <a:pt x="12" y="37"/>
                  <a:pt x="12" y="37"/>
                  <a:pt x="12" y="37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5" y="0"/>
                </a:cubicBezTo>
                <a:cubicBezTo>
                  <a:pt x="13" y="0"/>
                  <a:pt x="10" y="0"/>
                  <a:pt x="6" y="0"/>
                </a:cubicBezTo>
                <a:cubicBezTo>
                  <a:pt x="4" y="0"/>
                  <a:pt x="2" y="0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1" name="ïšlîďe"/>
          <p:cNvSpPr/>
          <p:nvPr/>
        </p:nvSpPr>
        <p:spPr bwMode="auto">
          <a:xfrm>
            <a:off x="3235200" y="2620752"/>
            <a:ext cx="128067" cy="169442"/>
          </a:xfrm>
          <a:custGeom>
            <a:avLst/>
            <a:gdLst>
              <a:gd name="T0" fmla="*/ 93 w 95"/>
              <a:gd name="T1" fmla="*/ 109 h 126"/>
              <a:gd name="T2" fmla="*/ 33 w 95"/>
              <a:gd name="T3" fmla="*/ 109 h 126"/>
              <a:gd name="T4" fmla="*/ 37 w 95"/>
              <a:gd name="T5" fmla="*/ 123 h 126"/>
              <a:gd name="T6" fmla="*/ 61 w 95"/>
              <a:gd name="T7" fmla="*/ 124 h 126"/>
              <a:gd name="T8" fmla="*/ 93 w 95"/>
              <a:gd name="T9" fmla="*/ 126 h 126"/>
              <a:gd name="T10" fmla="*/ 93 w 95"/>
              <a:gd name="T11" fmla="*/ 109 h 126"/>
              <a:gd name="T12" fmla="*/ 95 w 95"/>
              <a:gd name="T13" fmla="*/ 0 h 126"/>
              <a:gd name="T14" fmla="*/ 0 w 95"/>
              <a:gd name="T15" fmla="*/ 0 h 126"/>
              <a:gd name="T16" fmla="*/ 32 w 95"/>
              <a:gd name="T17" fmla="*/ 106 h 126"/>
              <a:gd name="T18" fmla="*/ 94 w 95"/>
              <a:gd name="T19" fmla="*/ 106 h 126"/>
              <a:gd name="T20" fmla="*/ 94 w 95"/>
              <a:gd name="T21" fmla="*/ 58 h 126"/>
              <a:gd name="T22" fmla="*/ 84 w 95"/>
              <a:gd name="T23" fmla="*/ 54 h 126"/>
              <a:gd name="T24" fmla="*/ 94 w 95"/>
              <a:gd name="T25" fmla="*/ 56 h 126"/>
              <a:gd name="T26" fmla="*/ 95 w 9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126">
                <a:moveTo>
                  <a:pt x="93" y="109"/>
                </a:moveTo>
                <a:cubicBezTo>
                  <a:pt x="33" y="109"/>
                  <a:pt x="33" y="109"/>
                  <a:pt x="33" y="109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4" y="123"/>
                  <a:pt x="53" y="123"/>
                  <a:pt x="61" y="124"/>
                </a:cubicBezTo>
                <a:cubicBezTo>
                  <a:pt x="73" y="124"/>
                  <a:pt x="84" y="125"/>
                  <a:pt x="93" y="126"/>
                </a:cubicBezTo>
                <a:cubicBezTo>
                  <a:pt x="93" y="109"/>
                  <a:pt x="93" y="109"/>
                  <a:pt x="93" y="109"/>
                </a:cubicBezTo>
                <a:moveTo>
                  <a:pt x="95" y="0"/>
                </a:moveTo>
                <a:cubicBezTo>
                  <a:pt x="0" y="0"/>
                  <a:pt x="0" y="0"/>
                  <a:pt x="0" y="0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58"/>
                  <a:pt x="94" y="58"/>
                  <a:pt x="94" y="58"/>
                </a:cubicBezTo>
                <a:cubicBezTo>
                  <a:pt x="88" y="55"/>
                  <a:pt x="84" y="54"/>
                  <a:pt x="84" y="54"/>
                </a:cubicBezTo>
                <a:cubicBezTo>
                  <a:pt x="84" y="54"/>
                  <a:pt x="88" y="54"/>
                  <a:pt x="94" y="56"/>
                </a:cubicBezTo>
                <a:cubicBezTo>
                  <a:pt x="95" y="0"/>
                  <a:pt x="95" y="0"/>
                  <a:pt x="95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îsľîḑe"/>
          <p:cNvSpPr/>
          <p:nvPr/>
        </p:nvSpPr>
        <p:spPr bwMode="auto">
          <a:xfrm>
            <a:off x="3278546" y="2763596"/>
            <a:ext cx="83736" cy="3941"/>
          </a:xfrm>
          <a:custGeom>
            <a:avLst/>
            <a:gdLst>
              <a:gd name="T0" fmla="*/ 85 w 85"/>
              <a:gd name="T1" fmla="*/ 0 h 4"/>
              <a:gd name="T2" fmla="*/ 0 w 85"/>
              <a:gd name="T3" fmla="*/ 0 h 4"/>
              <a:gd name="T4" fmla="*/ 1 w 85"/>
              <a:gd name="T5" fmla="*/ 4 h 4"/>
              <a:gd name="T6" fmla="*/ 84 w 85"/>
              <a:gd name="T7" fmla="*/ 4 h 4"/>
              <a:gd name="T8" fmla="*/ 85 w 8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4">
                <a:moveTo>
                  <a:pt x="85" y="0"/>
                </a:moveTo>
                <a:lnTo>
                  <a:pt x="0" y="0"/>
                </a:lnTo>
                <a:lnTo>
                  <a:pt x="1" y="4"/>
                </a:lnTo>
                <a:lnTo>
                  <a:pt x="84" y="4"/>
                </a:lnTo>
                <a:lnTo>
                  <a:pt x="85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í$ļïḓê"/>
          <p:cNvSpPr/>
          <p:nvPr/>
        </p:nvSpPr>
        <p:spPr bwMode="auto">
          <a:xfrm>
            <a:off x="3278546" y="2763596"/>
            <a:ext cx="83736" cy="3941"/>
          </a:xfrm>
          <a:custGeom>
            <a:avLst/>
            <a:gdLst>
              <a:gd name="T0" fmla="*/ 85 w 85"/>
              <a:gd name="T1" fmla="*/ 0 h 4"/>
              <a:gd name="T2" fmla="*/ 0 w 85"/>
              <a:gd name="T3" fmla="*/ 0 h 4"/>
              <a:gd name="T4" fmla="*/ 1 w 85"/>
              <a:gd name="T5" fmla="*/ 4 h 4"/>
              <a:gd name="T6" fmla="*/ 84 w 85"/>
              <a:gd name="T7" fmla="*/ 4 h 4"/>
              <a:gd name="T8" fmla="*/ 85 w 8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4">
                <a:moveTo>
                  <a:pt x="85" y="0"/>
                </a:moveTo>
                <a:lnTo>
                  <a:pt x="0" y="0"/>
                </a:lnTo>
                <a:lnTo>
                  <a:pt x="1" y="4"/>
                </a:lnTo>
                <a:lnTo>
                  <a:pt x="84" y="4"/>
                </a:lnTo>
                <a:lnTo>
                  <a:pt x="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ïṡḷîďê"/>
          <p:cNvSpPr/>
          <p:nvPr/>
        </p:nvSpPr>
        <p:spPr bwMode="auto">
          <a:xfrm>
            <a:off x="3286427" y="2790195"/>
            <a:ext cx="74870" cy="71915"/>
          </a:xfrm>
          <a:custGeom>
            <a:avLst/>
            <a:gdLst>
              <a:gd name="T0" fmla="*/ 0 w 55"/>
              <a:gd name="T1" fmla="*/ 0 h 53"/>
              <a:gd name="T2" fmla="*/ 15 w 55"/>
              <a:gd name="T3" fmla="*/ 50 h 53"/>
              <a:gd name="T4" fmla="*/ 38 w 55"/>
              <a:gd name="T5" fmla="*/ 52 h 53"/>
              <a:gd name="T6" fmla="*/ 54 w 55"/>
              <a:gd name="T7" fmla="*/ 53 h 53"/>
              <a:gd name="T8" fmla="*/ 55 w 55"/>
              <a:gd name="T9" fmla="*/ 3 h 53"/>
              <a:gd name="T10" fmla="*/ 23 w 55"/>
              <a:gd name="T11" fmla="*/ 2 h 53"/>
              <a:gd name="T12" fmla="*/ 0 w 55"/>
              <a:gd name="T1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53">
                <a:moveTo>
                  <a:pt x="0" y="0"/>
                </a:moveTo>
                <a:cubicBezTo>
                  <a:pt x="15" y="50"/>
                  <a:pt x="15" y="50"/>
                  <a:pt x="15" y="50"/>
                </a:cubicBezTo>
                <a:cubicBezTo>
                  <a:pt x="22" y="51"/>
                  <a:pt x="30" y="51"/>
                  <a:pt x="38" y="52"/>
                </a:cubicBezTo>
                <a:cubicBezTo>
                  <a:pt x="43" y="52"/>
                  <a:pt x="49" y="53"/>
                  <a:pt x="54" y="53"/>
                </a:cubicBezTo>
                <a:cubicBezTo>
                  <a:pt x="55" y="3"/>
                  <a:pt x="55" y="3"/>
                  <a:pt x="55" y="3"/>
                </a:cubicBezTo>
                <a:cubicBezTo>
                  <a:pt x="46" y="3"/>
                  <a:pt x="35" y="2"/>
                  <a:pt x="23" y="2"/>
                </a:cubicBezTo>
                <a:cubicBezTo>
                  <a:pt x="15" y="1"/>
                  <a:pt x="7" y="1"/>
                  <a:pt x="0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îṩḻiḍe"/>
          <p:cNvSpPr/>
          <p:nvPr/>
        </p:nvSpPr>
        <p:spPr bwMode="auto">
          <a:xfrm>
            <a:off x="3308100" y="3197054"/>
            <a:ext cx="39405" cy="40391"/>
          </a:xfrm>
          <a:custGeom>
            <a:avLst/>
            <a:gdLst>
              <a:gd name="T0" fmla="*/ 3 w 29"/>
              <a:gd name="T1" fmla="*/ 0 h 30"/>
              <a:gd name="T2" fmla="*/ 0 w 29"/>
              <a:gd name="T3" fmla="*/ 20 h 30"/>
              <a:gd name="T4" fmla="*/ 21 w 29"/>
              <a:gd name="T5" fmla="*/ 27 h 30"/>
              <a:gd name="T6" fmla="*/ 28 w 29"/>
              <a:gd name="T7" fmla="*/ 30 h 30"/>
              <a:gd name="T8" fmla="*/ 29 w 29"/>
              <a:gd name="T9" fmla="*/ 2 h 30"/>
              <a:gd name="T10" fmla="*/ 17 w 29"/>
              <a:gd name="T11" fmla="*/ 1 h 30"/>
              <a:gd name="T12" fmla="*/ 3 w 29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0">
                <a:moveTo>
                  <a:pt x="3" y="0"/>
                </a:moveTo>
                <a:cubicBezTo>
                  <a:pt x="0" y="20"/>
                  <a:pt x="0" y="20"/>
                  <a:pt x="0" y="20"/>
                </a:cubicBezTo>
                <a:cubicBezTo>
                  <a:pt x="6" y="22"/>
                  <a:pt x="14" y="24"/>
                  <a:pt x="21" y="27"/>
                </a:cubicBezTo>
                <a:cubicBezTo>
                  <a:pt x="24" y="28"/>
                  <a:pt x="26" y="29"/>
                  <a:pt x="28" y="30"/>
                </a:cubicBezTo>
                <a:cubicBezTo>
                  <a:pt x="29" y="2"/>
                  <a:pt x="29" y="2"/>
                  <a:pt x="29" y="2"/>
                </a:cubicBezTo>
                <a:cubicBezTo>
                  <a:pt x="25" y="2"/>
                  <a:pt x="21" y="2"/>
                  <a:pt x="17" y="1"/>
                </a:cubicBezTo>
                <a:cubicBezTo>
                  <a:pt x="12" y="1"/>
                  <a:pt x="8" y="1"/>
                  <a:pt x="3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iṧļïḋè"/>
          <p:cNvSpPr/>
          <p:nvPr/>
        </p:nvSpPr>
        <p:spPr bwMode="auto">
          <a:xfrm>
            <a:off x="3314011" y="3118243"/>
            <a:ext cx="36450" cy="75855"/>
          </a:xfrm>
          <a:custGeom>
            <a:avLst/>
            <a:gdLst>
              <a:gd name="T0" fmla="*/ 27 w 27"/>
              <a:gd name="T1" fmla="*/ 0 h 56"/>
              <a:gd name="T2" fmla="*/ 23 w 27"/>
              <a:gd name="T3" fmla="*/ 0 h 56"/>
              <a:gd name="T4" fmla="*/ 4 w 27"/>
              <a:gd name="T5" fmla="*/ 33 h 56"/>
              <a:gd name="T6" fmla="*/ 0 w 27"/>
              <a:gd name="T7" fmla="*/ 55 h 56"/>
              <a:gd name="T8" fmla="*/ 13 w 27"/>
              <a:gd name="T9" fmla="*/ 55 h 56"/>
              <a:gd name="T10" fmla="*/ 25 w 27"/>
              <a:gd name="T11" fmla="*/ 56 h 56"/>
              <a:gd name="T12" fmla="*/ 27 w 27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56">
                <a:moveTo>
                  <a:pt x="27" y="0"/>
                </a:moveTo>
                <a:cubicBezTo>
                  <a:pt x="23" y="0"/>
                  <a:pt x="23" y="0"/>
                  <a:pt x="23" y="0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55"/>
                  <a:pt x="0" y="55"/>
                  <a:pt x="0" y="55"/>
                </a:cubicBezTo>
                <a:cubicBezTo>
                  <a:pt x="4" y="55"/>
                  <a:pt x="9" y="55"/>
                  <a:pt x="13" y="55"/>
                </a:cubicBezTo>
                <a:cubicBezTo>
                  <a:pt x="17" y="56"/>
                  <a:pt x="21" y="56"/>
                  <a:pt x="25" y="56"/>
                </a:cubicBezTo>
                <a:cubicBezTo>
                  <a:pt x="27" y="0"/>
                  <a:pt x="27" y="0"/>
                  <a:pt x="27" y="0"/>
                </a:cubicBez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7" name="íṩḷîḍè"/>
          <p:cNvSpPr/>
          <p:nvPr/>
        </p:nvSpPr>
        <p:spPr bwMode="auto">
          <a:xfrm>
            <a:off x="3318937" y="3118243"/>
            <a:ext cx="25613" cy="45316"/>
          </a:xfrm>
          <a:custGeom>
            <a:avLst/>
            <a:gdLst>
              <a:gd name="T0" fmla="*/ 26 w 26"/>
              <a:gd name="T1" fmla="*/ 0 h 46"/>
              <a:gd name="T2" fmla="*/ 8 w 26"/>
              <a:gd name="T3" fmla="*/ 6 h 46"/>
              <a:gd name="T4" fmla="*/ 0 w 26"/>
              <a:gd name="T5" fmla="*/ 46 h 46"/>
              <a:gd name="T6" fmla="*/ 26 w 26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46">
                <a:moveTo>
                  <a:pt x="26" y="0"/>
                </a:moveTo>
                <a:lnTo>
                  <a:pt x="8" y="6"/>
                </a:lnTo>
                <a:lnTo>
                  <a:pt x="0" y="46"/>
                </a:lnTo>
                <a:lnTo>
                  <a:pt x="26" y="0"/>
                </a:lnTo>
                <a:close/>
              </a:path>
            </a:pathLst>
          </a:custGeom>
          <a:solidFill>
            <a:srgbClr val="E0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8" name="îṩ1ide"/>
          <p:cNvSpPr/>
          <p:nvPr/>
        </p:nvSpPr>
        <p:spPr bwMode="auto">
          <a:xfrm>
            <a:off x="3318937" y="3118243"/>
            <a:ext cx="25613" cy="45316"/>
          </a:xfrm>
          <a:custGeom>
            <a:avLst/>
            <a:gdLst>
              <a:gd name="T0" fmla="*/ 26 w 26"/>
              <a:gd name="T1" fmla="*/ 0 h 46"/>
              <a:gd name="T2" fmla="*/ 8 w 26"/>
              <a:gd name="T3" fmla="*/ 6 h 46"/>
              <a:gd name="T4" fmla="*/ 0 w 26"/>
              <a:gd name="T5" fmla="*/ 46 h 46"/>
              <a:gd name="T6" fmla="*/ 26 w 26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46">
                <a:moveTo>
                  <a:pt x="26" y="0"/>
                </a:moveTo>
                <a:lnTo>
                  <a:pt x="8" y="6"/>
                </a:lnTo>
                <a:lnTo>
                  <a:pt x="0" y="46"/>
                </a:lnTo>
                <a:lnTo>
                  <a:pt x="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9" name="íś1ïḓè"/>
          <p:cNvSpPr/>
          <p:nvPr/>
        </p:nvSpPr>
        <p:spPr bwMode="auto">
          <a:xfrm>
            <a:off x="3340610" y="2030659"/>
            <a:ext cx="1129944" cy="999908"/>
          </a:xfrm>
          <a:custGeom>
            <a:avLst/>
            <a:gdLst>
              <a:gd name="T0" fmla="*/ 58 w 1147"/>
              <a:gd name="T1" fmla="*/ 1015 h 1015"/>
              <a:gd name="T2" fmla="*/ 217 w 1147"/>
              <a:gd name="T3" fmla="*/ 738 h 1015"/>
              <a:gd name="T4" fmla="*/ 488 w 1147"/>
              <a:gd name="T5" fmla="*/ 958 h 1015"/>
              <a:gd name="T6" fmla="*/ 727 w 1147"/>
              <a:gd name="T7" fmla="*/ 316 h 1015"/>
              <a:gd name="T8" fmla="*/ 921 w 1147"/>
              <a:gd name="T9" fmla="*/ 497 h 1015"/>
              <a:gd name="T10" fmla="*/ 1147 w 1147"/>
              <a:gd name="T11" fmla="*/ 28 h 1015"/>
              <a:gd name="T12" fmla="*/ 1088 w 1147"/>
              <a:gd name="T13" fmla="*/ 0 h 1015"/>
              <a:gd name="T14" fmla="*/ 900 w 1147"/>
              <a:gd name="T15" fmla="*/ 388 h 1015"/>
              <a:gd name="T16" fmla="*/ 700 w 1147"/>
              <a:gd name="T17" fmla="*/ 201 h 1015"/>
              <a:gd name="T18" fmla="*/ 458 w 1147"/>
              <a:gd name="T19" fmla="*/ 848 h 1015"/>
              <a:gd name="T20" fmla="*/ 199 w 1147"/>
              <a:gd name="T21" fmla="*/ 638 h 1015"/>
              <a:gd name="T22" fmla="*/ 0 w 1147"/>
              <a:gd name="T23" fmla="*/ 981 h 1015"/>
              <a:gd name="T24" fmla="*/ 58 w 1147"/>
              <a:gd name="T25" fmla="*/ 1015 h 1015"/>
              <a:gd name="T26" fmla="*/ 58 w 1147"/>
              <a:gd name="T27" fmla="*/ 101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47" h="1015">
                <a:moveTo>
                  <a:pt x="58" y="1015"/>
                </a:moveTo>
                <a:lnTo>
                  <a:pt x="217" y="738"/>
                </a:lnTo>
                <a:lnTo>
                  <a:pt x="488" y="958"/>
                </a:lnTo>
                <a:lnTo>
                  <a:pt x="727" y="316"/>
                </a:lnTo>
                <a:lnTo>
                  <a:pt x="921" y="497"/>
                </a:lnTo>
                <a:lnTo>
                  <a:pt x="1147" y="28"/>
                </a:lnTo>
                <a:lnTo>
                  <a:pt x="1088" y="0"/>
                </a:lnTo>
                <a:lnTo>
                  <a:pt x="900" y="388"/>
                </a:lnTo>
                <a:lnTo>
                  <a:pt x="700" y="201"/>
                </a:lnTo>
                <a:lnTo>
                  <a:pt x="458" y="848"/>
                </a:lnTo>
                <a:lnTo>
                  <a:pt x="199" y="638"/>
                </a:lnTo>
                <a:lnTo>
                  <a:pt x="0" y="981"/>
                </a:lnTo>
                <a:lnTo>
                  <a:pt x="58" y="1015"/>
                </a:lnTo>
                <a:lnTo>
                  <a:pt x="58" y="1015"/>
                </a:lnTo>
                <a:close/>
              </a:path>
            </a:pathLst>
          </a:cu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0" name="îśḻîdé"/>
          <p:cNvSpPr/>
          <p:nvPr/>
        </p:nvSpPr>
        <p:spPr bwMode="auto">
          <a:xfrm>
            <a:off x="4340516" y="1918354"/>
            <a:ext cx="176339" cy="193086"/>
          </a:xfrm>
          <a:custGeom>
            <a:avLst/>
            <a:gdLst>
              <a:gd name="T0" fmla="*/ 179 w 179"/>
              <a:gd name="T1" fmla="*/ 196 h 196"/>
              <a:gd name="T2" fmla="*/ 163 w 179"/>
              <a:gd name="T3" fmla="*/ 0 h 196"/>
              <a:gd name="T4" fmla="*/ 0 w 179"/>
              <a:gd name="T5" fmla="*/ 111 h 196"/>
              <a:gd name="T6" fmla="*/ 179 w 179"/>
              <a:gd name="T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" h="196">
                <a:moveTo>
                  <a:pt x="179" y="196"/>
                </a:moveTo>
                <a:lnTo>
                  <a:pt x="163" y="0"/>
                </a:lnTo>
                <a:lnTo>
                  <a:pt x="0" y="111"/>
                </a:lnTo>
                <a:lnTo>
                  <a:pt x="179" y="196"/>
                </a:lnTo>
                <a:close/>
              </a:path>
            </a:pathLst>
          </a:custGeom>
          <a:solidFill>
            <a:srgbClr val="C02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016001" y="3716508"/>
            <a:ext cx="65044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ṩḷíḑê"/>
          <p:cNvSpPr txBox="1"/>
          <p:nvPr/>
        </p:nvSpPr>
        <p:spPr>
          <a:xfrm>
            <a:off x="4914854" y="1637823"/>
            <a:ext cx="6605634" cy="14252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Adjust the spacing to adapt to Chinese typesetting, use the reference line in PPT.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28" name="îṥḻiḍè"/>
          <p:cNvSpPr/>
          <p:nvPr/>
        </p:nvSpPr>
        <p:spPr>
          <a:xfrm>
            <a:off x="5367532" y="3447596"/>
            <a:ext cx="537820" cy="537824"/>
          </a:xfrm>
          <a:prstGeom prst="ellipse">
            <a:avLst/>
          </a:prstGeom>
          <a:solidFill>
            <a:srgbClr val="20B2A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iś1ídè"/>
          <p:cNvSpPr/>
          <p:nvPr/>
        </p:nvSpPr>
        <p:spPr>
          <a:xfrm>
            <a:off x="4813897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31" name="îṥľïḓe"/>
          <p:cNvSpPr txBox="1"/>
          <p:nvPr/>
        </p:nvSpPr>
        <p:spPr bwMode="auto">
          <a:xfrm>
            <a:off x="4813897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24" name="ïsḻiḍê"/>
          <p:cNvSpPr/>
          <p:nvPr/>
        </p:nvSpPr>
        <p:spPr>
          <a:xfrm>
            <a:off x="7123342" y="3447596"/>
            <a:ext cx="537820" cy="537824"/>
          </a:xfrm>
          <a:prstGeom prst="ellipse">
            <a:avLst/>
          </a:prstGeom>
          <a:solidFill>
            <a:srgbClr val="20B2A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íšliḍê"/>
          <p:cNvSpPr/>
          <p:nvPr/>
        </p:nvSpPr>
        <p:spPr>
          <a:xfrm>
            <a:off x="6569707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27" name="îsḻíḑé"/>
          <p:cNvSpPr txBox="1"/>
          <p:nvPr/>
        </p:nvSpPr>
        <p:spPr bwMode="auto">
          <a:xfrm>
            <a:off x="6569707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20" name="iśḻïḓé"/>
          <p:cNvSpPr/>
          <p:nvPr/>
        </p:nvSpPr>
        <p:spPr>
          <a:xfrm>
            <a:off x="8879153" y="3447596"/>
            <a:ext cx="537820" cy="537824"/>
          </a:xfrm>
          <a:prstGeom prst="ellipse">
            <a:avLst/>
          </a:prstGeom>
          <a:solidFill>
            <a:srgbClr val="20B2A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í$1îďé"/>
          <p:cNvSpPr/>
          <p:nvPr/>
        </p:nvSpPr>
        <p:spPr>
          <a:xfrm>
            <a:off x="8325518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23" name="iṡḷîḍè"/>
          <p:cNvSpPr txBox="1"/>
          <p:nvPr/>
        </p:nvSpPr>
        <p:spPr bwMode="auto">
          <a:xfrm>
            <a:off x="8325518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16" name="ïś1ïḓè"/>
          <p:cNvSpPr/>
          <p:nvPr/>
        </p:nvSpPr>
        <p:spPr>
          <a:xfrm>
            <a:off x="10634964" y="3447596"/>
            <a:ext cx="537820" cy="537824"/>
          </a:xfrm>
          <a:prstGeom prst="ellipse">
            <a:avLst/>
          </a:prstGeom>
          <a:solidFill>
            <a:srgbClr val="20B2A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Q4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ïSḷiḓê"/>
          <p:cNvSpPr/>
          <p:nvPr/>
        </p:nvSpPr>
        <p:spPr>
          <a:xfrm>
            <a:off x="10081329" y="4406308"/>
            <a:ext cx="1645090" cy="73903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</p:txBody>
      </p:sp>
      <p:sp>
        <p:nvSpPr>
          <p:cNvPr id="19" name="íśḻïḓè"/>
          <p:cNvSpPr txBox="1"/>
          <p:nvPr/>
        </p:nvSpPr>
        <p:spPr bwMode="auto">
          <a:xfrm>
            <a:off x="10081329" y="4055169"/>
            <a:ext cx="1643728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  <a:cs typeface="+mn-ea"/>
                <a:sym typeface="+mn-lt"/>
              </a:rPr>
              <a:t>Text here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457624" y="4055169"/>
            <a:ext cx="0" cy="8588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238799" y="4055169"/>
            <a:ext cx="0" cy="8588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019974" y="4055169"/>
            <a:ext cx="0" cy="8588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62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263" name="任意多边形 262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4" name="矩形 263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265" name="矩形 264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Freeform 84"/>
          <p:cNvSpPr/>
          <p:nvPr/>
        </p:nvSpPr>
        <p:spPr bwMode="auto">
          <a:xfrm>
            <a:off x="3483212" y="2239930"/>
            <a:ext cx="300038" cy="933450"/>
          </a:xfrm>
          <a:custGeom>
            <a:avLst/>
            <a:gdLst>
              <a:gd name="T0" fmla="*/ 40 w 80"/>
              <a:gd name="T1" fmla="*/ 0 h 248"/>
              <a:gd name="T2" fmla="*/ 0 w 80"/>
              <a:gd name="T3" fmla="*/ 40 h 248"/>
              <a:gd name="T4" fmla="*/ 38 w 80"/>
              <a:gd name="T5" fmla="*/ 80 h 248"/>
              <a:gd name="T6" fmla="*/ 38 w 80"/>
              <a:gd name="T7" fmla="*/ 235 h 248"/>
              <a:gd name="T8" fmla="*/ 31 w 80"/>
              <a:gd name="T9" fmla="*/ 239 h 248"/>
              <a:gd name="T10" fmla="*/ 40 w 80"/>
              <a:gd name="T11" fmla="*/ 248 h 248"/>
              <a:gd name="T12" fmla="*/ 49 w 80"/>
              <a:gd name="T13" fmla="*/ 239 h 248"/>
              <a:gd name="T14" fmla="*/ 42 w 80"/>
              <a:gd name="T15" fmla="*/ 235 h 248"/>
              <a:gd name="T16" fmla="*/ 42 w 80"/>
              <a:gd name="T17" fmla="*/ 80 h 248"/>
              <a:gd name="T18" fmla="*/ 80 w 80"/>
              <a:gd name="T19" fmla="*/ 40 h 248"/>
              <a:gd name="T20" fmla="*/ 40 w 80"/>
              <a:gd name="T21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248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7" y="79"/>
                  <a:pt x="38" y="80"/>
                </a:cubicBezTo>
                <a:cubicBezTo>
                  <a:pt x="38" y="235"/>
                  <a:pt x="38" y="235"/>
                  <a:pt x="38" y="235"/>
                </a:cubicBezTo>
                <a:cubicBezTo>
                  <a:pt x="36" y="235"/>
                  <a:pt x="33" y="237"/>
                  <a:pt x="31" y="239"/>
                </a:cubicBezTo>
                <a:cubicBezTo>
                  <a:pt x="40" y="248"/>
                  <a:pt x="40" y="248"/>
                  <a:pt x="40" y="248"/>
                </a:cubicBezTo>
                <a:cubicBezTo>
                  <a:pt x="49" y="239"/>
                  <a:pt x="49" y="239"/>
                  <a:pt x="49" y="239"/>
                </a:cubicBezTo>
                <a:cubicBezTo>
                  <a:pt x="48" y="237"/>
                  <a:pt x="45" y="235"/>
                  <a:pt x="42" y="235"/>
                </a:cubicBezTo>
                <a:cubicBezTo>
                  <a:pt x="42" y="80"/>
                  <a:pt x="42" y="80"/>
                  <a:pt x="42" y="80"/>
                </a:cubicBezTo>
                <a:cubicBezTo>
                  <a:pt x="63" y="79"/>
                  <a:pt x="80" y="61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Freeform 85"/>
          <p:cNvSpPr/>
          <p:nvPr/>
        </p:nvSpPr>
        <p:spPr bwMode="auto">
          <a:xfrm>
            <a:off x="3592749" y="3154330"/>
            <a:ext cx="85725" cy="52388"/>
          </a:xfrm>
          <a:custGeom>
            <a:avLst/>
            <a:gdLst>
              <a:gd name="T0" fmla="*/ 11 w 23"/>
              <a:gd name="T1" fmla="*/ 11 h 14"/>
              <a:gd name="T2" fmla="*/ 0 w 23"/>
              <a:gd name="T3" fmla="*/ 0 h 14"/>
              <a:gd name="T4" fmla="*/ 0 w 23"/>
              <a:gd name="T5" fmla="*/ 3 h 14"/>
              <a:gd name="T6" fmla="*/ 11 w 23"/>
              <a:gd name="T7" fmla="*/ 14 h 14"/>
              <a:gd name="T8" fmla="*/ 23 w 23"/>
              <a:gd name="T9" fmla="*/ 3 h 14"/>
              <a:gd name="T10" fmla="*/ 22 w 23"/>
              <a:gd name="T11" fmla="*/ 0 h 14"/>
              <a:gd name="T12" fmla="*/ 11 w 23"/>
              <a:gd name="T13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4">
                <a:moveTo>
                  <a:pt x="11" y="1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9"/>
                  <a:pt x="5" y="14"/>
                  <a:pt x="11" y="14"/>
                </a:cubicBezTo>
                <a:cubicBezTo>
                  <a:pt x="18" y="14"/>
                  <a:pt x="23" y="9"/>
                  <a:pt x="23" y="3"/>
                </a:cubicBezTo>
                <a:cubicBezTo>
                  <a:pt x="23" y="2"/>
                  <a:pt x="23" y="1"/>
                  <a:pt x="22" y="0"/>
                </a:cubicBezTo>
                <a:lnTo>
                  <a:pt x="11" y="11"/>
                </a:lnTo>
                <a:close/>
              </a:path>
            </a:pathLst>
          </a:custGeom>
          <a:solidFill>
            <a:srgbClr val="6BD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1" name="Freeform 164"/>
          <p:cNvSpPr/>
          <p:nvPr/>
        </p:nvSpPr>
        <p:spPr bwMode="auto">
          <a:xfrm>
            <a:off x="5173899" y="4413217"/>
            <a:ext cx="300038" cy="928688"/>
          </a:xfrm>
          <a:custGeom>
            <a:avLst/>
            <a:gdLst>
              <a:gd name="T0" fmla="*/ 40 w 80"/>
              <a:gd name="T1" fmla="*/ 247 h 247"/>
              <a:gd name="T2" fmla="*/ 0 w 80"/>
              <a:gd name="T3" fmla="*/ 207 h 247"/>
              <a:gd name="T4" fmla="*/ 38 w 80"/>
              <a:gd name="T5" fmla="*/ 168 h 247"/>
              <a:gd name="T6" fmla="*/ 38 w 80"/>
              <a:gd name="T7" fmla="*/ 13 h 247"/>
              <a:gd name="T8" fmla="*/ 31 w 80"/>
              <a:gd name="T9" fmla="*/ 9 h 247"/>
              <a:gd name="T10" fmla="*/ 40 w 80"/>
              <a:gd name="T11" fmla="*/ 0 h 247"/>
              <a:gd name="T12" fmla="*/ 49 w 80"/>
              <a:gd name="T13" fmla="*/ 9 h 247"/>
              <a:gd name="T14" fmla="*/ 42 w 80"/>
              <a:gd name="T15" fmla="*/ 13 h 247"/>
              <a:gd name="T16" fmla="*/ 42 w 80"/>
              <a:gd name="T17" fmla="*/ 168 h 247"/>
              <a:gd name="T18" fmla="*/ 80 w 80"/>
              <a:gd name="T19" fmla="*/ 207 h 247"/>
              <a:gd name="T20" fmla="*/ 40 w 80"/>
              <a:gd name="T21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247">
                <a:moveTo>
                  <a:pt x="40" y="247"/>
                </a:moveTo>
                <a:cubicBezTo>
                  <a:pt x="18" y="247"/>
                  <a:pt x="0" y="229"/>
                  <a:pt x="0" y="207"/>
                </a:cubicBezTo>
                <a:cubicBezTo>
                  <a:pt x="0" y="186"/>
                  <a:pt x="17" y="168"/>
                  <a:pt x="38" y="168"/>
                </a:cubicBezTo>
                <a:cubicBezTo>
                  <a:pt x="38" y="13"/>
                  <a:pt x="38" y="13"/>
                  <a:pt x="38" y="13"/>
                </a:cubicBezTo>
                <a:cubicBezTo>
                  <a:pt x="35" y="12"/>
                  <a:pt x="33" y="11"/>
                  <a:pt x="31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49" y="9"/>
                  <a:pt x="49" y="9"/>
                  <a:pt x="49" y="9"/>
                </a:cubicBezTo>
                <a:cubicBezTo>
                  <a:pt x="47" y="11"/>
                  <a:pt x="45" y="12"/>
                  <a:pt x="42" y="13"/>
                </a:cubicBezTo>
                <a:cubicBezTo>
                  <a:pt x="42" y="168"/>
                  <a:pt x="42" y="168"/>
                  <a:pt x="42" y="168"/>
                </a:cubicBezTo>
                <a:cubicBezTo>
                  <a:pt x="63" y="169"/>
                  <a:pt x="80" y="186"/>
                  <a:pt x="80" y="207"/>
                </a:cubicBezTo>
                <a:cubicBezTo>
                  <a:pt x="80" y="229"/>
                  <a:pt x="62" y="247"/>
                  <a:pt x="40" y="2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2" name="Freeform 165"/>
          <p:cNvSpPr/>
          <p:nvPr/>
        </p:nvSpPr>
        <p:spPr bwMode="auto">
          <a:xfrm>
            <a:off x="5281849" y="4376705"/>
            <a:ext cx="87313" cy="55563"/>
          </a:xfrm>
          <a:custGeom>
            <a:avLst/>
            <a:gdLst>
              <a:gd name="T0" fmla="*/ 11 w 23"/>
              <a:gd name="T1" fmla="*/ 4 h 15"/>
              <a:gd name="T2" fmla="*/ 0 w 23"/>
              <a:gd name="T3" fmla="*/ 15 h 15"/>
              <a:gd name="T4" fmla="*/ 0 w 23"/>
              <a:gd name="T5" fmla="*/ 12 h 15"/>
              <a:gd name="T6" fmla="*/ 11 w 23"/>
              <a:gd name="T7" fmla="*/ 0 h 15"/>
              <a:gd name="T8" fmla="*/ 23 w 23"/>
              <a:gd name="T9" fmla="*/ 12 h 15"/>
              <a:gd name="T10" fmla="*/ 22 w 23"/>
              <a:gd name="T11" fmla="*/ 15 h 15"/>
              <a:gd name="T12" fmla="*/ 11 w 23"/>
              <a:gd name="T13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5">
                <a:moveTo>
                  <a:pt x="11" y="4"/>
                </a:move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0" y="13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3" y="5"/>
                  <a:pt x="23" y="12"/>
                </a:cubicBezTo>
                <a:cubicBezTo>
                  <a:pt x="23" y="13"/>
                  <a:pt x="22" y="14"/>
                  <a:pt x="22" y="15"/>
                </a:cubicBezTo>
                <a:lnTo>
                  <a:pt x="11" y="4"/>
                </a:lnTo>
                <a:close/>
              </a:path>
            </a:pathLst>
          </a:custGeom>
          <a:solidFill>
            <a:srgbClr val="AFAE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Freeform 245"/>
          <p:cNvSpPr/>
          <p:nvPr/>
        </p:nvSpPr>
        <p:spPr bwMode="auto">
          <a:xfrm>
            <a:off x="6896337" y="2239930"/>
            <a:ext cx="301625" cy="933450"/>
          </a:xfrm>
          <a:custGeom>
            <a:avLst/>
            <a:gdLst>
              <a:gd name="T0" fmla="*/ 40 w 80"/>
              <a:gd name="T1" fmla="*/ 0 h 248"/>
              <a:gd name="T2" fmla="*/ 0 w 80"/>
              <a:gd name="T3" fmla="*/ 40 h 248"/>
              <a:gd name="T4" fmla="*/ 38 w 80"/>
              <a:gd name="T5" fmla="*/ 80 h 248"/>
              <a:gd name="T6" fmla="*/ 38 w 80"/>
              <a:gd name="T7" fmla="*/ 235 h 248"/>
              <a:gd name="T8" fmla="*/ 31 w 80"/>
              <a:gd name="T9" fmla="*/ 239 h 248"/>
              <a:gd name="T10" fmla="*/ 40 w 80"/>
              <a:gd name="T11" fmla="*/ 248 h 248"/>
              <a:gd name="T12" fmla="*/ 49 w 80"/>
              <a:gd name="T13" fmla="*/ 239 h 248"/>
              <a:gd name="T14" fmla="*/ 42 w 80"/>
              <a:gd name="T15" fmla="*/ 235 h 248"/>
              <a:gd name="T16" fmla="*/ 42 w 80"/>
              <a:gd name="T17" fmla="*/ 80 h 248"/>
              <a:gd name="T18" fmla="*/ 80 w 80"/>
              <a:gd name="T19" fmla="*/ 40 h 248"/>
              <a:gd name="T20" fmla="*/ 40 w 80"/>
              <a:gd name="T21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248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7" y="79"/>
                  <a:pt x="38" y="80"/>
                </a:cubicBezTo>
                <a:cubicBezTo>
                  <a:pt x="38" y="235"/>
                  <a:pt x="38" y="235"/>
                  <a:pt x="38" y="235"/>
                </a:cubicBezTo>
                <a:cubicBezTo>
                  <a:pt x="35" y="235"/>
                  <a:pt x="33" y="237"/>
                  <a:pt x="31" y="239"/>
                </a:cubicBezTo>
                <a:cubicBezTo>
                  <a:pt x="40" y="248"/>
                  <a:pt x="40" y="248"/>
                  <a:pt x="40" y="248"/>
                </a:cubicBezTo>
                <a:cubicBezTo>
                  <a:pt x="49" y="239"/>
                  <a:pt x="49" y="239"/>
                  <a:pt x="49" y="239"/>
                </a:cubicBezTo>
                <a:cubicBezTo>
                  <a:pt x="47" y="237"/>
                  <a:pt x="45" y="235"/>
                  <a:pt x="42" y="235"/>
                </a:cubicBezTo>
                <a:cubicBezTo>
                  <a:pt x="42" y="80"/>
                  <a:pt x="42" y="80"/>
                  <a:pt x="42" y="80"/>
                </a:cubicBezTo>
                <a:cubicBezTo>
                  <a:pt x="63" y="79"/>
                  <a:pt x="80" y="61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Freeform 246"/>
          <p:cNvSpPr/>
          <p:nvPr/>
        </p:nvSpPr>
        <p:spPr bwMode="auto">
          <a:xfrm>
            <a:off x="7005875" y="3154330"/>
            <a:ext cx="85725" cy="52388"/>
          </a:xfrm>
          <a:custGeom>
            <a:avLst/>
            <a:gdLst>
              <a:gd name="T0" fmla="*/ 11 w 23"/>
              <a:gd name="T1" fmla="*/ 11 h 14"/>
              <a:gd name="T2" fmla="*/ 0 w 23"/>
              <a:gd name="T3" fmla="*/ 0 h 14"/>
              <a:gd name="T4" fmla="*/ 0 w 23"/>
              <a:gd name="T5" fmla="*/ 3 h 14"/>
              <a:gd name="T6" fmla="*/ 11 w 23"/>
              <a:gd name="T7" fmla="*/ 14 h 14"/>
              <a:gd name="T8" fmla="*/ 23 w 23"/>
              <a:gd name="T9" fmla="*/ 3 h 14"/>
              <a:gd name="T10" fmla="*/ 22 w 23"/>
              <a:gd name="T11" fmla="*/ 0 h 14"/>
              <a:gd name="T12" fmla="*/ 11 w 23"/>
              <a:gd name="T13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4">
                <a:moveTo>
                  <a:pt x="11" y="1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9"/>
                  <a:pt x="5" y="14"/>
                  <a:pt x="11" y="14"/>
                </a:cubicBezTo>
                <a:cubicBezTo>
                  <a:pt x="17" y="14"/>
                  <a:pt x="23" y="9"/>
                  <a:pt x="23" y="3"/>
                </a:cubicBezTo>
                <a:cubicBezTo>
                  <a:pt x="23" y="2"/>
                  <a:pt x="22" y="1"/>
                  <a:pt x="22" y="0"/>
                </a:cubicBezTo>
                <a:lnTo>
                  <a:pt x="11" y="11"/>
                </a:lnTo>
                <a:close/>
              </a:path>
            </a:pathLst>
          </a:custGeom>
          <a:solidFill>
            <a:srgbClr val="F2CE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1" name="Freeform 325"/>
          <p:cNvSpPr/>
          <p:nvPr/>
        </p:nvSpPr>
        <p:spPr bwMode="auto">
          <a:xfrm>
            <a:off x="8598137" y="4413217"/>
            <a:ext cx="300038" cy="928688"/>
          </a:xfrm>
          <a:custGeom>
            <a:avLst/>
            <a:gdLst>
              <a:gd name="T0" fmla="*/ 40 w 80"/>
              <a:gd name="T1" fmla="*/ 247 h 247"/>
              <a:gd name="T2" fmla="*/ 0 w 80"/>
              <a:gd name="T3" fmla="*/ 207 h 247"/>
              <a:gd name="T4" fmla="*/ 39 w 80"/>
              <a:gd name="T5" fmla="*/ 168 h 247"/>
              <a:gd name="T6" fmla="*/ 39 w 80"/>
              <a:gd name="T7" fmla="*/ 13 h 247"/>
              <a:gd name="T8" fmla="*/ 32 w 80"/>
              <a:gd name="T9" fmla="*/ 9 h 247"/>
              <a:gd name="T10" fmla="*/ 41 w 80"/>
              <a:gd name="T11" fmla="*/ 0 h 247"/>
              <a:gd name="T12" fmla="*/ 50 w 80"/>
              <a:gd name="T13" fmla="*/ 9 h 247"/>
              <a:gd name="T14" fmla="*/ 43 w 80"/>
              <a:gd name="T15" fmla="*/ 13 h 247"/>
              <a:gd name="T16" fmla="*/ 43 w 80"/>
              <a:gd name="T17" fmla="*/ 168 h 247"/>
              <a:gd name="T18" fmla="*/ 80 w 80"/>
              <a:gd name="T19" fmla="*/ 207 h 247"/>
              <a:gd name="T20" fmla="*/ 40 w 80"/>
              <a:gd name="T21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247">
                <a:moveTo>
                  <a:pt x="40" y="247"/>
                </a:moveTo>
                <a:cubicBezTo>
                  <a:pt x="18" y="247"/>
                  <a:pt x="0" y="229"/>
                  <a:pt x="0" y="207"/>
                </a:cubicBezTo>
                <a:cubicBezTo>
                  <a:pt x="0" y="186"/>
                  <a:pt x="17" y="168"/>
                  <a:pt x="39" y="168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12"/>
                  <a:pt x="33" y="11"/>
                  <a:pt x="32" y="9"/>
                </a:cubicBezTo>
                <a:cubicBezTo>
                  <a:pt x="41" y="0"/>
                  <a:pt x="41" y="0"/>
                  <a:pt x="41" y="0"/>
                </a:cubicBezTo>
                <a:cubicBezTo>
                  <a:pt x="50" y="9"/>
                  <a:pt x="50" y="9"/>
                  <a:pt x="50" y="9"/>
                </a:cubicBezTo>
                <a:cubicBezTo>
                  <a:pt x="48" y="11"/>
                  <a:pt x="45" y="12"/>
                  <a:pt x="43" y="13"/>
                </a:cubicBezTo>
                <a:cubicBezTo>
                  <a:pt x="43" y="168"/>
                  <a:pt x="43" y="168"/>
                  <a:pt x="43" y="168"/>
                </a:cubicBezTo>
                <a:cubicBezTo>
                  <a:pt x="64" y="169"/>
                  <a:pt x="80" y="186"/>
                  <a:pt x="80" y="207"/>
                </a:cubicBezTo>
                <a:cubicBezTo>
                  <a:pt x="80" y="229"/>
                  <a:pt x="62" y="247"/>
                  <a:pt x="40" y="2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Freeform 326"/>
          <p:cNvSpPr/>
          <p:nvPr/>
        </p:nvSpPr>
        <p:spPr bwMode="auto">
          <a:xfrm>
            <a:off x="8707675" y="4376705"/>
            <a:ext cx="85725" cy="55563"/>
          </a:xfrm>
          <a:custGeom>
            <a:avLst/>
            <a:gdLst>
              <a:gd name="T0" fmla="*/ 12 w 23"/>
              <a:gd name="T1" fmla="*/ 4 h 15"/>
              <a:gd name="T2" fmla="*/ 1 w 23"/>
              <a:gd name="T3" fmla="*/ 15 h 15"/>
              <a:gd name="T4" fmla="*/ 0 w 23"/>
              <a:gd name="T5" fmla="*/ 12 h 15"/>
              <a:gd name="T6" fmla="*/ 12 w 23"/>
              <a:gd name="T7" fmla="*/ 0 h 15"/>
              <a:gd name="T8" fmla="*/ 23 w 23"/>
              <a:gd name="T9" fmla="*/ 12 h 15"/>
              <a:gd name="T10" fmla="*/ 23 w 23"/>
              <a:gd name="T11" fmla="*/ 15 h 15"/>
              <a:gd name="T12" fmla="*/ 12 w 23"/>
              <a:gd name="T13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5">
                <a:moveTo>
                  <a:pt x="12" y="4"/>
                </a:moveTo>
                <a:cubicBezTo>
                  <a:pt x="1" y="15"/>
                  <a:pt x="1" y="15"/>
                  <a:pt x="1" y="15"/>
                </a:cubicBezTo>
                <a:cubicBezTo>
                  <a:pt x="0" y="14"/>
                  <a:pt x="0" y="13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8" y="0"/>
                  <a:pt x="23" y="5"/>
                  <a:pt x="23" y="12"/>
                </a:cubicBezTo>
                <a:cubicBezTo>
                  <a:pt x="23" y="13"/>
                  <a:pt x="23" y="14"/>
                  <a:pt x="23" y="15"/>
                </a:cubicBezTo>
                <a:lnTo>
                  <a:pt x="12" y="4"/>
                </a:lnTo>
                <a:close/>
              </a:path>
            </a:pathLst>
          </a:custGeom>
          <a:solidFill>
            <a:srgbClr val="B3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42"/>
          <p:cNvSpPr/>
          <p:nvPr/>
        </p:nvSpPr>
        <p:spPr bwMode="auto">
          <a:xfrm>
            <a:off x="7817087" y="3544854"/>
            <a:ext cx="1862138" cy="522288"/>
          </a:xfrm>
          <a:custGeom>
            <a:avLst/>
            <a:gdLst>
              <a:gd name="T0" fmla="*/ 1076 w 1173"/>
              <a:gd name="T1" fmla="*/ 329 h 329"/>
              <a:gd name="T2" fmla="*/ 0 w 1173"/>
              <a:gd name="T3" fmla="*/ 329 h 329"/>
              <a:gd name="T4" fmla="*/ 99 w 1173"/>
              <a:gd name="T5" fmla="*/ 164 h 329"/>
              <a:gd name="T6" fmla="*/ 0 w 1173"/>
              <a:gd name="T7" fmla="*/ 0 h 329"/>
              <a:gd name="T8" fmla="*/ 1076 w 1173"/>
              <a:gd name="T9" fmla="*/ 0 h 329"/>
              <a:gd name="T10" fmla="*/ 1173 w 1173"/>
              <a:gd name="T11" fmla="*/ 164 h 329"/>
              <a:gd name="T12" fmla="*/ 1076 w 1173"/>
              <a:gd name="T13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3" h="329">
                <a:moveTo>
                  <a:pt x="1076" y="329"/>
                </a:moveTo>
                <a:lnTo>
                  <a:pt x="0" y="329"/>
                </a:lnTo>
                <a:lnTo>
                  <a:pt x="99" y="164"/>
                </a:lnTo>
                <a:lnTo>
                  <a:pt x="0" y="0"/>
                </a:lnTo>
                <a:lnTo>
                  <a:pt x="1076" y="0"/>
                </a:lnTo>
                <a:lnTo>
                  <a:pt x="1173" y="164"/>
                </a:lnTo>
                <a:lnTo>
                  <a:pt x="1076" y="329"/>
                </a:lnTo>
                <a:close/>
              </a:path>
            </a:pathLst>
          </a:custGeom>
          <a:solidFill>
            <a:srgbClr val="656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643"/>
          <p:cNvSpPr/>
          <p:nvPr/>
        </p:nvSpPr>
        <p:spPr bwMode="auto">
          <a:xfrm>
            <a:off x="8290162" y="3544854"/>
            <a:ext cx="803275" cy="522288"/>
          </a:xfrm>
          <a:custGeom>
            <a:avLst/>
            <a:gdLst>
              <a:gd name="T0" fmla="*/ 0 w 214"/>
              <a:gd name="T1" fmla="*/ 83 h 139"/>
              <a:gd name="T2" fmla="*/ 16 w 214"/>
              <a:gd name="T3" fmla="*/ 139 h 139"/>
              <a:gd name="T4" fmla="*/ 198 w 214"/>
              <a:gd name="T5" fmla="*/ 139 h 139"/>
              <a:gd name="T6" fmla="*/ 214 w 214"/>
              <a:gd name="T7" fmla="*/ 83 h 139"/>
              <a:gd name="T8" fmla="*/ 175 w 214"/>
              <a:gd name="T9" fmla="*/ 0 h 139"/>
              <a:gd name="T10" fmla="*/ 39 w 214"/>
              <a:gd name="T11" fmla="*/ 0 h 139"/>
              <a:gd name="T12" fmla="*/ 0 w 214"/>
              <a:gd name="T13" fmla="*/ 8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139">
                <a:moveTo>
                  <a:pt x="0" y="83"/>
                </a:moveTo>
                <a:cubicBezTo>
                  <a:pt x="0" y="103"/>
                  <a:pt x="6" y="122"/>
                  <a:pt x="16" y="139"/>
                </a:cubicBezTo>
                <a:cubicBezTo>
                  <a:pt x="198" y="139"/>
                  <a:pt x="198" y="139"/>
                  <a:pt x="198" y="139"/>
                </a:cubicBezTo>
                <a:cubicBezTo>
                  <a:pt x="208" y="122"/>
                  <a:pt x="214" y="103"/>
                  <a:pt x="214" y="83"/>
                </a:cubicBezTo>
                <a:cubicBezTo>
                  <a:pt x="214" y="49"/>
                  <a:pt x="199" y="20"/>
                  <a:pt x="17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5" y="20"/>
                  <a:pt x="0" y="49"/>
                  <a:pt x="0" y="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Oval 644"/>
          <p:cNvSpPr>
            <a:spLocks noChangeArrowheads="1"/>
          </p:cNvSpPr>
          <p:nvPr/>
        </p:nvSpPr>
        <p:spPr bwMode="auto">
          <a:xfrm>
            <a:off x="8350487" y="3390867"/>
            <a:ext cx="806450" cy="804863"/>
          </a:xfrm>
          <a:prstGeom prst="ellipse">
            <a:avLst/>
          </a:prstGeom>
          <a:solidFill>
            <a:srgbClr val="656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Oval 645"/>
          <p:cNvSpPr>
            <a:spLocks noChangeArrowheads="1"/>
          </p:cNvSpPr>
          <p:nvPr/>
        </p:nvSpPr>
        <p:spPr bwMode="auto">
          <a:xfrm>
            <a:off x="8493362" y="3560729"/>
            <a:ext cx="492125" cy="492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647"/>
          <p:cNvSpPr/>
          <p:nvPr/>
        </p:nvSpPr>
        <p:spPr bwMode="auto">
          <a:xfrm>
            <a:off x="8350487" y="3413092"/>
            <a:ext cx="781050" cy="782638"/>
          </a:xfrm>
          <a:custGeom>
            <a:avLst/>
            <a:gdLst>
              <a:gd name="T0" fmla="*/ 109 w 208"/>
              <a:gd name="T1" fmla="*/ 206 h 208"/>
              <a:gd name="T2" fmla="*/ 3 w 208"/>
              <a:gd name="T3" fmla="*/ 99 h 208"/>
              <a:gd name="T4" fmla="*/ 71 w 208"/>
              <a:gd name="T5" fmla="*/ 0 h 208"/>
              <a:gd name="T6" fmla="*/ 0 w 208"/>
              <a:gd name="T7" fmla="*/ 101 h 208"/>
              <a:gd name="T8" fmla="*/ 108 w 208"/>
              <a:gd name="T9" fmla="*/ 208 h 208"/>
              <a:gd name="T10" fmla="*/ 208 w 208"/>
              <a:gd name="T11" fmla="*/ 137 h 208"/>
              <a:gd name="T12" fmla="*/ 109 w 208"/>
              <a:gd name="T13" fmla="*/ 20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208">
                <a:moveTo>
                  <a:pt x="109" y="206"/>
                </a:moveTo>
                <a:cubicBezTo>
                  <a:pt x="50" y="206"/>
                  <a:pt x="3" y="158"/>
                  <a:pt x="3" y="99"/>
                </a:cubicBezTo>
                <a:cubicBezTo>
                  <a:pt x="3" y="54"/>
                  <a:pt x="31" y="15"/>
                  <a:pt x="71" y="0"/>
                </a:cubicBezTo>
                <a:cubicBezTo>
                  <a:pt x="30" y="15"/>
                  <a:pt x="0" y="54"/>
                  <a:pt x="0" y="101"/>
                </a:cubicBezTo>
                <a:cubicBezTo>
                  <a:pt x="0" y="160"/>
                  <a:pt x="48" y="208"/>
                  <a:pt x="108" y="208"/>
                </a:cubicBezTo>
                <a:cubicBezTo>
                  <a:pt x="154" y="208"/>
                  <a:pt x="193" y="178"/>
                  <a:pt x="208" y="137"/>
                </a:cubicBezTo>
                <a:cubicBezTo>
                  <a:pt x="193" y="177"/>
                  <a:pt x="154" y="206"/>
                  <a:pt x="109" y="206"/>
                </a:cubicBezTo>
                <a:close/>
              </a:path>
            </a:pathLst>
          </a:custGeom>
          <a:solidFill>
            <a:srgbClr val="B6DD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648"/>
          <p:cNvSpPr>
            <a:spLocks noChangeArrowheads="1"/>
          </p:cNvSpPr>
          <p:nvPr/>
        </p:nvSpPr>
        <p:spPr bwMode="auto">
          <a:xfrm>
            <a:off x="8658462" y="3800442"/>
            <a:ext cx="38100" cy="98425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649"/>
          <p:cNvSpPr>
            <a:spLocks noChangeArrowheads="1"/>
          </p:cNvSpPr>
          <p:nvPr/>
        </p:nvSpPr>
        <p:spPr bwMode="auto">
          <a:xfrm>
            <a:off x="8721962" y="3763929"/>
            <a:ext cx="38100" cy="134938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650"/>
          <p:cNvSpPr>
            <a:spLocks noChangeArrowheads="1"/>
          </p:cNvSpPr>
          <p:nvPr/>
        </p:nvSpPr>
        <p:spPr bwMode="auto">
          <a:xfrm>
            <a:off x="8785462" y="3729004"/>
            <a:ext cx="38100" cy="169863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651"/>
          <p:cNvSpPr/>
          <p:nvPr/>
        </p:nvSpPr>
        <p:spPr bwMode="auto">
          <a:xfrm>
            <a:off x="8650524" y="3657567"/>
            <a:ext cx="184150" cy="106363"/>
          </a:xfrm>
          <a:custGeom>
            <a:avLst/>
            <a:gdLst>
              <a:gd name="T0" fmla="*/ 99 w 116"/>
              <a:gd name="T1" fmla="*/ 29 h 67"/>
              <a:gd name="T2" fmla="*/ 116 w 116"/>
              <a:gd name="T3" fmla="*/ 3 h 67"/>
              <a:gd name="T4" fmla="*/ 85 w 116"/>
              <a:gd name="T5" fmla="*/ 0 h 67"/>
              <a:gd name="T6" fmla="*/ 90 w 116"/>
              <a:gd name="T7" fmla="*/ 12 h 67"/>
              <a:gd name="T8" fmla="*/ 0 w 116"/>
              <a:gd name="T9" fmla="*/ 62 h 67"/>
              <a:gd name="T10" fmla="*/ 3 w 116"/>
              <a:gd name="T11" fmla="*/ 67 h 67"/>
              <a:gd name="T12" fmla="*/ 92 w 116"/>
              <a:gd name="T13" fmla="*/ 17 h 67"/>
              <a:gd name="T14" fmla="*/ 99 w 116"/>
              <a:gd name="T15" fmla="*/ 2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6" h="67">
                <a:moveTo>
                  <a:pt x="99" y="29"/>
                </a:moveTo>
                <a:lnTo>
                  <a:pt x="116" y="3"/>
                </a:lnTo>
                <a:lnTo>
                  <a:pt x="85" y="0"/>
                </a:lnTo>
                <a:lnTo>
                  <a:pt x="90" y="12"/>
                </a:lnTo>
                <a:lnTo>
                  <a:pt x="0" y="62"/>
                </a:lnTo>
                <a:lnTo>
                  <a:pt x="3" y="67"/>
                </a:lnTo>
                <a:lnTo>
                  <a:pt x="92" y="17"/>
                </a:lnTo>
                <a:lnTo>
                  <a:pt x="99" y="29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652"/>
          <p:cNvSpPr/>
          <p:nvPr/>
        </p:nvSpPr>
        <p:spPr bwMode="auto">
          <a:xfrm>
            <a:off x="4399199" y="3544854"/>
            <a:ext cx="1866900" cy="522288"/>
          </a:xfrm>
          <a:custGeom>
            <a:avLst/>
            <a:gdLst>
              <a:gd name="T0" fmla="*/ 1077 w 1176"/>
              <a:gd name="T1" fmla="*/ 329 h 329"/>
              <a:gd name="T2" fmla="*/ 0 w 1176"/>
              <a:gd name="T3" fmla="*/ 329 h 329"/>
              <a:gd name="T4" fmla="*/ 100 w 1176"/>
              <a:gd name="T5" fmla="*/ 164 h 329"/>
              <a:gd name="T6" fmla="*/ 0 w 1176"/>
              <a:gd name="T7" fmla="*/ 0 h 329"/>
              <a:gd name="T8" fmla="*/ 1077 w 1176"/>
              <a:gd name="T9" fmla="*/ 0 h 329"/>
              <a:gd name="T10" fmla="*/ 1176 w 1176"/>
              <a:gd name="T11" fmla="*/ 164 h 329"/>
              <a:gd name="T12" fmla="*/ 1077 w 1176"/>
              <a:gd name="T13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329">
                <a:moveTo>
                  <a:pt x="1077" y="329"/>
                </a:moveTo>
                <a:lnTo>
                  <a:pt x="0" y="329"/>
                </a:lnTo>
                <a:lnTo>
                  <a:pt x="100" y="164"/>
                </a:lnTo>
                <a:lnTo>
                  <a:pt x="0" y="0"/>
                </a:lnTo>
                <a:lnTo>
                  <a:pt x="1077" y="0"/>
                </a:lnTo>
                <a:lnTo>
                  <a:pt x="1176" y="164"/>
                </a:lnTo>
                <a:lnTo>
                  <a:pt x="1077" y="329"/>
                </a:lnTo>
                <a:close/>
              </a:path>
            </a:pathLst>
          </a:custGeom>
          <a:solidFill>
            <a:srgbClr val="656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653"/>
          <p:cNvSpPr/>
          <p:nvPr/>
        </p:nvSpPr>
        <p:spPr bwMode="auto">
          <a:xfrm>
            <a:off x="4861162" y="3544854"/>
            <a:ext cx="808038" cy="522288"/>
          </a:xfrm>
          <a:custGeom>
            <a:avLst/>
            <a:gdLst>
              <a:gd name="T0" fmla="*/ 0 w 215"/>
              <a:gd name="T1" fmla="*/ 83 h 139"/>
              <a:gd name="T2" fmla="*/ 16 w 215"/>
              <a:gd name="T3" fmla="*/ 139 h 139"/>
              <a:gd name="T4" fmla="*/ 199 w 215"/>
              <a:gd name="T5" fmla="*/ 139 h 139"/>
              <a:gd name="T6" fmla="*/ 215 w 215"/>
              <a:gd name="T7" fmla="*/ 83 h 139"/>
              <a:gd name="T8" fmla="*/ 176 w 215"/>
              <a:gd name="T9" fmla="*/ 0 h 139"/>
              <a:gd name="T10" fmla="*/ 39 w 215"/>
              <a:gd name="T11" fmla="*/ 0 h 139"/>
              <a:gd name="T12" fmla="*/ 0 w 215"/>
              <a:gd name="T13" fmla="*/ 8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139">
                <a:moveTo>
                  <a:pt x="0" y="83"/>
                </a:moveTo>
                <a:cubicBezTo>
                  <a:pt x="0" y="103"/>
                  <a:pt x="6" y="122"/>
                  <a:pt x="16" y="139"/>
                </a:cubicBezTo>
                <a:cubicBezTo>
                  <a:pt x="199" y="139"/>
                  <a:pt x="199" y="139"/>
                  <a:pt x="199" y="139"/>
                </a:cubicBezTo>
                <a:cubicBezTo>
                  <a:pt x="209" y="122"/>
                  <a:pt x="215" y="103"/>
                  <a:pt x="215" y="83"/>
                </a:cubicBezTo>
                <a:cubicBezTo>
                  <a:pt x="215" y="49"/>
                  <a:pt x="199" y="20"/>
                  <a:pt x="176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6" y="20"/>
                  <a:pt x="0" y="49"/>
                  <a:pt x="0" y="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654"/>
          <p:cNvSpPr>
            <a:spLocks noChangeArrowheads="1"/>
          </p:cNvSpPr>
          <p:nvPr/>
        </p:nvSpPr>
        <p:spPr bwMode="auto">
          <a:xfrm>
            <a:off x="4924662" y="3390867"/>
            <a:ext cx="804863" cy="804863"/>
          </a:xfrm>
          <a:prstGeom prst="ellipse">
            <a:avLst/>
          </a:prstGeom>
          <a:solidFill>
            <a:srgbClr val="7877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Oval 655"/>
          <p:cNvSpPr>
            <a:spLocks noChangeArrowheads="1"/>
          </p:cNvSpPr>
          <p:nvPr/>
        </p:nvSpPr>
        <p:spPr bwMode="auto">
          <a:xfrm>
            <a:off x="5067537" y="3560729"/>
            <a:ext cx="492125" cy="492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657"/>
          <p:cNvSpPr/>
          <p:nvPr/>
        </p:nvSpPr>
        <p:spPr bwMode="auto">
          <a:xfrm>
            <a:off x="4924662" y="3413092"/>
            <a:ext cx="782638" cy="782638"/>
          </a:xfrm>
          <a:custGeom>
            <a:avLst/>
            <a:gdLst>
              <a:gd name="T0" fmla="*/ 109 w 208"/>
              <a:gd name="T1" fmla="*/ 206 h 208"/>
              <a:gd name="T2" fmla="*/ 3 w 208"/>
              <a:gd name="T3" fmla="*/ 99 h 208"/>
              <a:gd name="T4" fmla="*/ 71 w 208"/>
              <a:gd name="T5" fmla="*/ 0 h 208"/>
              <a:gd name="T6" fmla="*/ 0 w 208"/>
              <a:gd name="T7" fmla="*/ 101 h 208"/>
              <a:gd name="T8" fmla="*/ 107 w 208"/>
              <a:gd name="T9" fmla="*/ 208 h 208"/>
              <a:gd name="T10" fmla="*/ 208 w 208"/>
              <a:gd name="T11" fmla="*/ 137 h 208"/>
              <a:gd name="T12" fmla="*/ 109 w 208"/>
              <a:gd name="T13" fmla="*/ 20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208">
                <a:moveTo>
                  <a:pt x="109" y="206"/>
                </a:moveTo>
                <a:cubicBezTo>
                  <a:pt x="50" y="206"/>
                  <a:pt x="3" y="158"/>
                  <a:pt x="3" y="99"/>
                </a:cubicBezTo>
                <a:cubicBezTo>
                  <a:pt x="3" y="54"/>
                  <a:pt x="31" y="15"/>
                  <a:pt x="71" y="0"/>
                </a:cubicBezTo>
                <a:cubicBezTo>
                  <a:pt x="30" y="15"/>
                  <a:pt x="0" y="54"/>
                  <a:pt x="0" y="101"/>
                </a:cubicBezTo>
                <a:cubicBezTo>
                  <a:pt x="0" y="160"/>
                  <a:pt x="48" y="208"/>
                  <a:pt x="107" y="208"/>
                </a:cubicBezTo>
                <a:cubicBezTo>
                  <a:pt x="154" y="208"/>
                  <a:pt x="193" y="178"/>
                  <a:pt x="208" y="137"/>
                </a:cubicBezTo>
                <a:cubicBezTo>
                  <a:pt x="193" y="177"/>
                  <a:pt x="154" y="206"/>
                  <a:pt x="109" y="206"/>
                </a:cubicBezTo>
                <a:close/>
              </a:path>
            </a:pathLst>
          </a:custGeom>
          <a:solidFill>
            <a:srgbClr val="B4B3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658"/>
          <p:cNvSpPr>
            <a:spLocks noEditPoints="1"/>
          </p:cNvSpPr>
          <p:nvPr/>
        </p:nvSpPr>
        <p:spPr bwMode="auto">
          <a:xfrm>
            <a:off x="5191362" y="3654392"/>
            <a:ext cx="271463" cy="269875"/>
          </a:xfrm>
          <a:custGeom>
            <a:avLst/>
            <a:gdLst>
              <a:gd name="T0" fmla="*/ 36 w 72"/>
              <a:gd name="T1" fmla="*/ 72 h 72"/>
              <a:gd name="T2" fmla="*/ 0 w 72"/>
              <a:gd name="T3" fmla="*/ 36 h 72"/>
              <a:gd name="T4" fmla="*/ 36 w 72"/>
              <a:gd name="T5" fmla="*/ 0 h 72"/>
              <a:gd name="T6" fmla="*/ 72 w 72"/>
              <a:gd name="T7" fmla="*/ 36 h 72"/>
              <a:gd name="T8" fmla="*/ 36 w 72"/>
              <a:gd name="T9" fmla="*/ 72 h 72"/>
              <a:gd name="T10" fmla="*/ 36 w 72"/>
              <a:gd name="T11" fmla="*/ 8 h 72"/>
              <a:gd name="T12" fmla="*/ 8 w 72"/>
              <a:gd name="T13" fmla="*/ 36 h 72"/>
              <a:gd name="T14" fmla="*/ 36 w 72"/>
              <a:gd name="T15" fmla="*/ 64 h 72"/>
              <a:gd name="T16" fmla="*/ 65 w 72"/>
              <a:gd name="T17" fmla="*/ 36 h 72"/>
              <a:gd name="T18" fmla="*/ 36 w 72"/>
              <a:gd name="T19" fmla="*/ 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2">
                <a:moveTo>
                  <a:pt x="36" y="72"/>
                </a:move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56"/>
                  <a:pt x="56" y="72"/>
                  <a:pt x="36" y="72"/>
                </a:cubicBezTo>
                <a:close/>
                <a:moveTo>
                  <a:pt x="36" y="8"/>
                </a:moveTo>
                <a:cubicBezTo>
                  <a:pt x="21" y="8"/>
                  <a:pt x="8" y="20"/>
                  <a:pt x="8" y="36"/>
                </a:cubicBezTo>
                <a:cubicBezTo>
                  <a:pt x="8" y="51"/>
                  <a:pt x="21" y="64"/>
                  <a:pt x="36" y="64"/>
                </a:cubicBezTo>
                <a:cubicBezTo>
                  <a:pt x="52" y="64"/>
                  <a:pt x="65" y="51"/>
                  <a:pt x="65" y="36"/>
                </a:cubicBezTo>
                <a:cubicBezTo>
                  <a:pt x="65" y="20"/>
                  <a:pt x="52" y="8"/>
                  <a:pt x="36" y="8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659"/>
          <p:cNvSpPr/>
          <p:nvPr/>
        </p:nvSpPr>
        <p:spPr bwMode="auto">
          <a:xfrm>
            <a:off x="5308837" y="3725829"/>
            <a:ext cx="85725" cy="85725"/>
          </a:xfrm>
          <a:custGeom>
            <a:avLst/>
            <a:gdLst>
              <a:gd name="T0" fmla="*/ 20 w 23"/>
              <a:gd name="T1" fmla="*/ 16 h 23"/>
              <a:gd name="T2" fmla="*/ 7 w 23"/>
              <a:gd name="T3" fmla="*/ 16 h 23"/>
              <a:gd name="T4" fmla="*/ 7 w 23"/>
              <a:gd name="T5" fmla="*/ 3 h 23"/>
              <a:gd name="T6" fmla="*/ 4 w 23"/>
              <a:gd name="T7" fmla="*/ 0 h 23"/>
              <a:gd name="T8" fmla="*/ 0 w 23"/>
              <a:gd name="T9" fmla="*/ 3 h 23"/>
              <a:gd name="T10" fmla="*/ 0 w 23"/>
              <a:gd name="T11" fmla="*/ 20 h 23"/>
              <a:gd name="T12" fmla="*/ 1 w 23"/>
              <a:gd name="T13" fmla="*/ 22 h 23"/>
              <a:gd name="T14" fmla="*/ 3 w 23"/>
              <a:gd name="T15" fmla="*/ 23 h 23"/>
              <a:gd name="T16" fmla="*/ 20 w 23"/>
              <a:gd name="T17" fmla="*/ 23 h 23"/>
              <a:gd name="T18" fmla="*/ 23 w 23"/>
              <a:gd name="T19" fmla="*/ 20 h 23"/>
              <a:gd name="T20" fmla="*/ 20 w 23"/>
              <a:gd name="T21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" h="23">
                <a:moveTo>
                  <a:pt x="20" y="16"/>
                </a:moveTo>
                <a:cubicBezTo>
                  <a:pt x="7" y="16"/>
                  <a:pt x="7" y="16"/>
                  <a:pt x="7" y="16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3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1" y="22"/>
                  <a:pt x="1" y="22"/>
                </a:cubicBezTo>
                <a:cubicBezTo>
                  <a:pt x="2" y="23"/>
                  <a:pt x="2" y="23"/>
                  <a:pt x="3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3"/>
                  <a:pt x="23" y="21"/>
                  <a:pt x="23" y="20"/>
                </a:cubicBezTo>
                <a:cubicBezTo>
                  <a:pt x="23" y="18"/>
                  <a:pt x="22" y="16"/>
                  <a:pt x="20" y="16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660"/>
          <p:cNvSpPr/>
          <p:nvPr/>
        </p:nvSpPr>
        <p:spPr bwMode="auto">
          <a:xfrm>
            <a:off x="2694224" y="3544854"/>
            <a:ext cx="1863725" cy="522288"/>
          </a:xfrm>
          <a:custGeom>
            <a:avLst/>
            <a:gdLst>
              <a:gd name="T0" fmla="*/ 1074 w 1174"/>
              <a:gd name="T1" fmla="*/ 329 h 329"/>
              <a:gd name="T2" fmla="*/ 0 w 1174"/>
              <a:gd name="T3" fmla="*/ 329 h 329"/>
              <a:gd name="T4" fmla="*/ 97 w 1174"/>
              <a:gd name="T5" fmla="*/ 164 h 329"/>
              <a:gd name="T6" fmla="*/ 0 w 1174"/>
              <a:gd name="T7" fmla="*/ 0 h 329"/>
              <a:gd name="T8" fmla="*/ 1074 w 1174"/>
              <a:gd name="T9" fmla="*/ 0 h 329"/>
              <a:gd name="T10" fmla="*/ 1174 w 1174"/>
              <a:gd name="T11" fmla="*/ 164 h 329"/>
              <a:gd name="T12" fmla="*/ 1074 w 1174"/>
              <a:gd name="T13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4" h="329">
                <a:moveTo>
                  <a:pt x="1074" y="329"/>
                </a:moveTo>
                <a:lnTo>
                  <a:pt x="0" y="329"/>
                </a:lnTo>
                <a:lnTo>
                  <a:pt x="97" y="164"/>
                </a:lnTo>
                <a:lnTo>
                  <a:pt x="0" y="0"/>
                </a:lnTo>
                <a:lnTo>
                  <a:pt x="1074" y="0"/>
                </a:lnTo>
                <a:lnTo>
                  <a:pt x="1174" y="164"/>
                </a:lnTo>
                <a:lnTo>
                  <a:pt x="1074" y="329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61"/>
          <p:cNvSpPr/>
          <p:nvPr/>
        </p:nvSpPr>
        <p:spPr bwMode="auto">
          <a:xfrm>
            <a:off x="3167299" y="3544854"/>
            <a:ext cx="804863" cy="522288"/>
          </a:xfrm>
          <a:custGeom>
            <a:avLst/>
            <a:gdLst>
              <a:gd name="T0" fmla="*/ 0 w 214"/>
              <a:gd name="T1" fmla="*/ 83 h 139"/>
              <a:gd name="T2" fmla="*/ 16 w 214"/>
              <a:gd name="T3" fmla="*/ 139 h 139"/>
              <a:gd name="T4" fmla="*/ 198 w 214"/>
              <a:gd name="T5" fmla="*/ 139 h 139"/>
              <a:gd name="T6" fmla="*/ 214 w 214"/>
              <a:gd name="T7" fmla="*/ 83 h 139"/>
              <a:gd name="T8" fmla="*/ 175 w 214"/>
              <a:gd name="T9" fmla="*/ 0 h 139"/>
              <a:gd name="T10" fmla="*/ 39 w 214"/>
              <a:gd name="T11" fmla="*/ 0 h 139"/>
              <a:gd name="T12" fmla="*/ 0 w 214"/>
              <a:gd name="T13" fmla="*/ 8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139">
                <a:moveTo>
                  <a:pt x="0" y="83"/>
                </a:moveTo>
                <a:cubicBezTo>
                  <a:pt x="0" y="103"/>
                  <a:pt x="6" y="122"/>
                  <a:pt x="16" y="139"/>
                </a:cubicBezTo>
                <a:cubicBezTo>
                  <a:pt x="198" y="139"/>
                  <a:pt x="198" y="139"/>
                  <a:pt x="198" y="139"/>
                </a:cubicBezTo>
                <a:cubicBezTo>
                  <a:pt x="208" y="122"/>
                  <a:pt x="214" y="103"/>
                  <a:pt x="214" y="83"/>
                </a:cubicBezTo>
                <a:cubicBezTo>
                  <a:pt x="214" y="49"/>
                  <a:pt x="199" y="20"/>
                  <a:pt x="17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5" y="20"/>
                  <a:pt x="0" y="49"/>
                  <a:pt x="0" y="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662"/>
          <p:cNvSpPr>
            <a:spLocks noChangeArrowheads="1"/>
          </p:cNvSpPr>
          <p:nvPr/>
        </p:nvSpPr>
        <p:spPr bwMode="auto">
          <a:xfrm>
            <a:off x="3232387" y="3390867"/>
            <a:ext cx="803275" cy="804863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663"/>
          <p:cNvSpPr>
            <a:spLocks noChangeArrowheads="1"/>
          </p:cNvSpPr>
          <p:nvPr/>
        </p:nvSpPr>
        <p:spPr bwMode="auto">
          <a:xfrm>
            <a:off x="3370499" y="3560729"/>
            <a:ext cx="492125" cy="492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65"/>
          <p:cNvSpPr/>
          <p:nvPr/>
        </p:nvSpPr>
        <p:spPr bwMode="auto">
          <a:xfrm>
            <a:off x="3232387" y="3413092"/>
            <a:ext cx="781050" cy="782638"/>
          </a:xfrm>
          <a:custGeom>
            <a:avLst/>
            <a:gdLst>
              <a:gd name="T0" fmla="*/ 108 w 208"/>
              <a:gd name="T1" fmla="*/ 206 h 208"/>
              <a:gd name="T2" fmla="*/ 2 w 208"/>
              <a:gd name="T3" fmla="*/ 99 h 208"/>
              <a:gd name="T4" fmla="*/ 71 w 208"/>
              <a:gd name="T5" fmla="*/ 0 h 208"/>
              <a:gd name="T6" fmla="*/ 0 w 208"/>
              <a:gd name="T7" fmla="*/ 101 h 208"/>
              <a:gd name="T8" fmla="*/ 107 w 208"/>
              <a:gd name="T9" fmla="*/ 208 h 208"/>
              <a:gd name="T10" fmla="*/ 208 w 208"/>
              <a:gd name="T11" fmla="*/ 137 h 208"/>
              <a:gd name="T12" fmla="*/ 108 w 208"/>
              <a:gd name="T13" fmla="*/ 20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208">
                <a:moveTo>
                  <a:pt x="108" y="206"/>
                </a:moveTo>
                <a:cubicBezTo>
                  <a:pt x="50" y="206"/>
                  <a:pt x="2" y="158"/>
                  <a:pt x="2" y="99"/>
                </a:cubicBezTo>
                <a:cubicBezTo>
                  <a:pt x="2" y="54"/>
                  <a:pt x="31" y="15"/>
                  <a:pt x="71" y="0"/>
                </a:cubicBezTo>
                <a:cubicBezTo>
                  <a:pt x="29" y="15"/>
                  <a:pt x="0" y="54"/>
                  <a:pt x="0" y="101"/>
                </a:cubicBezTo>
                <a:cubicBezTo>
                  <a:pt x="0" y="160"/>
                  <a:pt x="48" y="208"/>
                  <a:pt x="107" y="208"/>
                </a:cubicBezTo>
                <a:cubicBezTo>
                  <a:pt x="153" y="208"/>
                  <a:pt x="193" y="178"/>
                  <a:pt x="208" y="137"/>
                </a:cubicBezTo>
                <a:cubicBezTo>
                  <a:pt x="192" y="177"/>
                  <a:pt x="154" y="206"/>
                  <a:pt x="108" y="206"/>
                </a:cubicBezTo>
                <a:close/>
              </a:path>
            </a:pathLst>
          </a:custGeom>
          <a:solidFill>
            <a:srgbClr val="A9D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666"/>
          <p:cNvSpPr>
            <a:spLocks noEditPoints="1"/>
          </p:cNvSpPr>
          <p:nvPr/>
        </p:nvSpPr>
        <p:spPr bwMode="auto">
          <a:xfrm>
            <a:off x="3513374" y="3673442"/>
            <a:ext cx="244475" cy="233363"/>
          </a:xfrm>
          <a:custGeom>
            <a:avLst/>
            <a:gdLst>
              <a:gd name="T0" fmla="*/ 31 w 65"/>
              <a:gd name="T1" fmla="*/ 29 h 62"/>
              <a:gd name="T2" fmla="*/ 12 w 65"/>
              <a:gd name="T3" fmla="*/ 29 h 62"/>
              <a:gd name="T4" fmla="*/ 12 w 65"/>
              <a:gd name="T5" fmla="*/ 10 h 62"/>
              <a:gd name="T6" fmla="*/ 31 w 65"/>
              <a:gd name="T7" fmla="*/ 10 h 62"/>
              <a:gd name="T8" fmla="*/ 31 w 65"/>
              <a:gd name="T9" fmla="*/ 29 h 62"/>
              <a:gd name="T10" fmla="*/ 62 w 65"/>
              <a:gd name="T11" fmla="*/ 60 h 62"/>
              <a:gd name="T12" fmla="*/ 57 w 65"/>
              <a:gd name="T13" fmla="*/ 62 h 62"/>
              <a:gd name="T14" fmla="*/ 53 w 65"/>
              <a:gd name="T15" fmla="*/ 60 h 62"/>
              <a:gd name="T16" fmla="*/ 35 w 65"/>
              <a:gd name="T17" fmla="*/ 42 h 62"/>
              <a:gd name="T18" fmla="*/ 35 w 65"/>
              <a:gd name="T19" fmla="*/ 40 h 62"/>
              <a:gd name="T20" fmla="*/ 36 w 65"/>
              <a:gd name="T21" fmla="*/ 39 h 62"/>
              <a:gd name="T22" fmla="*/ 33 w 65"/>
              <a:gd name="T23" fmla="*/ 36 h 62"/>
              <a:gd name="T24" fmla="*/ 22 w 65"/>
              <a:gd name="T25" fmla="*/ 40 h 62"/>
              <a:gd name="T26" fmla="*/ 8 w 65"/>
              <a:gd name="T27" fmla="*/ 34 h 62"/>
              <a:gd name="T28" fmla="*/ 8 w 65"/>
              <a:gd name="T29" fmla="*/ 5 h 62"/>
              <a:gd name="T30" fmla="*/ 22 w 65"/>
              <a:gd name="T31" fmla="*/ 0 h 62"/>
              <a:gd name="T32" fmla="*/ 36 w 65"/>
              <a:gd name="T33" fmla="*/ 5 h 62"/>
              <a:gd name="T34" fmla="*/ 38 w 65"/>
              <a:gd name="T35" fmla="*/ 31 h 62"/>
              <a:gd name="T36" fmla="*/ 41 w 65"/>
              <a:gd name="T37" fmla="*/ 34 h 62"/>
              <a:gd name="T38" fmla="*/ 42 w 65"/>
              <a:gd name="T39" fmla="*/ 33 h 62"/>
              <a:gd name="T40" fmla="*/ 45 w 65"/>
              <a:gd name="T41" fmla="*/ 33 h 62"/>
              <a:gd name="T42" fmla="*/ 62 w 65"/>
              <a:gd name="T43" fmla="*/ 51 h 62"/>
              <a:gd name="T44" fmla="*/ 62 w 65"/>
              <a:gd name="T45" fmla="*/ 60 h 62"/>
              <a:gd name="T46" fmla="*/ 34 w 65"/>
              <a:gd name="T47" fmla="*/ 32 h 62"/>
              <a:gd name="T48" fmla="*/ 34 w 65"/>
              <a:gd name="T49" fmla="*/ 8 h 62"/>
              <a:gd name="T50" fmla="*/ 22 w 65"/>
              <a:gd name="T51" fmla="*/ 3 h 62"/>
              <a:gd name="T52" fmla="*/ 10 w 65"/>
              <a:gd name="T53" fmla="*/ 8 h 62"/>
              <a:gd name="T54" fmla="*/ 10 w 65"/>
              <a:gd name="T55" fmla="*/ 32 h 62"/>
              <a:gd name="T56" fmla="*/ 34 w 65"/>
              <a:gd name="T57" fmla="*/ 32 h 62"/>
              <a:gd name="T58" fmla="*/ 38 w 65"/>
              <a:gd name="T59" fmla="*/ 37 h 62"/>
              <a:gd name="T60" fmla="*/ 39 w 65"/>
              <a:gd name="T61" fmla="*/ 36 h 62"/>
              <a:gd name="T62" fmla="*/ 36 w 65"/>
              <a:gd name="T63" fmla="*/ 33 h 62"/>
              <a:gd name="T64" fmla="*/ 36 w 65"/>
              <a:gd name="T65" fmla="*/ 34 h 62"/>
              <a:gd name="T66" fmla="*/ 35 w 65"/>
              <a:gd name="T67" fmla="*/ 34 h 62"/>
              <a:gd name="T68" fmla="*/ 38 w 65"/>
              <a:gd name="T69" fmla="*/ 3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" h="62">
                <a:moveTo>
                  <a:pt x="31" y="29"/>
                </a:moveTo>
                <a:cubicBezTo>
                  <a:pt x="26" y="34"/>
                  <a:pt x="17" y="34"/>
                  <a:pt x="12" y="29"/>
                </a:cubicBezTo>
                <a:cubicBezTo>
                  <a:pt x="7" y="24"/>
                  <a:pt x="7" y="15"/>
                  <a:pt x="12" y="10"/>
                </a:cubicBezTo>
                <a:cubicBezTo>
                  <a:pt x="17" y="5"/>
                  <a:pt x="26" y="5"/>
                  <a:pt x="31" y="10"/>
                </a:cubicBezTo>
                <a:cubicBezTo>
                  <a:pt x="36" y="15"/>
                  <a:pt x="36" y="24"/>
                  <a:pt x="31" y="29"/>
                </a:cubicBezTo>
                <a:close/>
                <a:moveTo>
                  <a:pt x="62" y="60"/>
                </a:moveTo>
                <a:cubicBezTo>
                  <a:pt x="61" y="61"/>
                  <a:pt x="59" y="62"/>
                  <a:pt x="57" y="62"/>
                </a:cubicBezTo>
                <a:cubicBezTo>
                  <a:pt x="56" y="62"/>
                  <a:pt x="54" y="61"/>
                  <a:pt x="53" y="60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42"/>
                  <a:pt x="34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3" y="36"/>
                  <a:pt x="33" y="36"/>
                  <a:pt x="33" y="36"/>
                </a:cubicBezTo>
                <a:cubicBezTo>
                  <a:pt x="29" y="38"/>
                  <a:pt x="26" y="40"/>
                  <a:pt x="22" y="40"/>
                </a:cubicBezTo>
                <a:cubicBezTo>
                  <a:pt x="17" y="40"/>
                  <a:pt x="11" y="38"/>
                  <a:pt x="8" y="34"/>
                </a:cubicBezTo>
                <a:cubicBezTo>
                  <a:pt x="0" y="26"/>
                  <a:pt x="0" y="13"/>
                  <a:pt x="8" y="5"/>
                </a:cubicBezTo>
                <a:cubicBezTo>
                  <a:pt x="11" y="2"/>
                  <a:pt x="16" y="0"/>
                  <a:pt x="22" y="0"/>
                </a:cubicBezTo>
                <a:cubicBezTo>
                  <a:pt x="27" y="0"/>
                  <a:pt x="32" y="2"/>
                  <a:pt x="36" y="5"/>
                </a:cubicBezTo>
                <a:cubicBezTo>
                  <a:pt x="43" y="12"/>
                  <a:pt x="43" y="23"/>
                  <a:pt x="38" y="31"/>
                </a:cubicBezTo>
                <a:cubicBezTo>
                  <a:pt x="41" y="34"/>
                  <a:pt x="41" y="34"/>
                  <a:pt x="41" y="34"/>
                </a:cubicBezTo>
                <a:cubicBezTo>
                  <a:pt x="42" y="33"/>
                  <a:pt x="42" y="33"/>
                  <a:pt x="42" y="33"/>
                </a:cubicBezTo>
                <a:cubicBezTo>
                  <a:pt x="43" y="32"/>
                  <a:pt x="44" y="32"/>
                  <a:pt x="45" y="33"/>
                </a:cubicBezTo>
                <a:cubicBezTo>
                  <a:pt x="62" y="51"/>
                  <a:pt x="62" y="51"/>
                  <a:pt x="62" y="51"/>
                </a:cubicBezTo>
                <a:cubicBezTo>
                  <a:pt x="65" y="53"/>
                  <a:pt x="65" y="57"/>
                  <a:pt x="62" y="60"/>
                </a:cubicBezTo>
                <a:close/>
                <a:moveTo>
                  <a:pt x="34" y="32"/>
                </a:moveTo>
                <a:cubicBezTo>
                  <a:pt x="40" y="25"/>
                  <a:pt x="40" y="14"/>
                  <a:pt x="34" y="8"/>
                </a:cubicBezTo>
                <a:cubicBezTo>
                  <a:pt x="30" y="4"/>
                  <a:pt x="26" y="3"/>
                  <a:pt x="22" y="3"/>
                </a:cubicBezTo>
                <a:cubicBezTo>
                  <a:pt x="17" y="3"/>
                  <a:pt x="13" y="4"/>
                  <a:pt x="10" y="8"/>
                </a:cubicBezTo>
                <a:cubicBezTo>
                  <a:pt x="3" y="14"/>
                  <a:pt x="3" y="25"/>
                  <a:pt x="10" y="32"/>
                </a:cubicBezTo>
                <a:cubicBezTo>
                  <a:pt x="16" y="38"/>
                  <a:pt x="27" y="38"/>
                  <a:pt x="34" y="32"/>
                </a:cubicBezTo>
                <a:close/>
                <a:moveTo>
                  <a:pt x="38" y="37"/>
                </a:moveTo>
                <a:cubicBezTo>
                  <a:pt x="39" y="36"/>
                  <a:pt x="39" y="36"/>
                  <a:pt x="39" y="36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3"/>
                  <a:pt x="36" y="33"/>
                  <a:pt x="36" y="34"/>
                </a:cubicBezTo>
                <a:cubicBezTo>
                  <a:pt x="36" y="34"/>
                  <a:pt x="35" y="34"/>
                  <a:pt x="35" y="34"/>
                </a:cubicBezTo>
                <a:lnTo>
                  <a:pt x="38" y="3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67"/>
          <p:cNvSpPr/>
          <p:nvPr/>
        </p:nvSpPr>
        <p:spPr bwMode="auto">
          <a:xfrm>
            <a:off x="6108937" y="3544854"/>
            <a:ext cx="1865313" cy="522288"/>
          </a:xfrm>
          <a:custGeom>
            <a:avLst/>
            <a:gdLst>
              <a:gd name="T0" fmla="*/ 1076 w 1175"/>
              <a:gd name="T1" fmla="*/ 329 h 329"/>
              <a:gd name="T2" fmla="*/ 0 w 1175"/>
              <a:gd name="T3" fmla="*/ 329 h 329"/>
              <a:gd name="T4" fmla="*/ 99 w 1175"/>
              <a:gd name="T5" fmla="*/ 164 h 329"/>
              <a:gd name="T6" fmla="*/ 0 w 1175"/>
              <a:gd name="T7" fmla="*/ 0 h 329"/>
              <a:gd name="T8" fmla="*/ 1076 w 1175"/>
              <a:gd name="T9" fmla="*/ 0 h 329"/>
              <a:gd name="T10" fmla="*/ 1175 w 1175"/>
              <a:gd name="T11" fmla="*/ 164 h 329"/>
              <a:gd name="T12" fmla="*/ 1076 w 1175"/>
              <a:gd name="T13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5" h="329">
                <a:moveTo>
                  <a:pt x="1076" y="329"/>
                </a:moveTo>
                <a:lnTo>
                  <a:pt x="0" y="329"/>
                </a:lnTo>
                <a:lnTo>
                  <a:pt x="99" y="164"/>
                </a:lnTo>
                <a:lnTo>
                  <a:pt x="0" y="0"/>
                </a:lnTo>
                <a:lnTo>
                  <a:pt x="1076" y="0"/>
                </a:lnTo>
                <a:lnTo>
                  <a:pt x="1175" y="164"/>
                </a:lnTo>
                <a:lnTo>
                  <a:pt x="1076" y="329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68"/>
          <p:cNvSpPr/>
          <p:nvPr/>
        </p:nvSpPr>
        <p:spPr bwMode="auto">
          <a:xfrm>
            <a:off x="6582012" y="3544854"/>
            <a:ext cx="803275" cy="522288"/>
          </a:xfrm>
          <a:custGeom>
            <a:avLst/>
            <a:gdLst>
              <a:gd name="T0" fmla="*/ 0 w 214"/>
              <a:gd name="T1" fmla="*/ 83 h 139"/>
              <a:gd name="T2" fmla="*/ 16 w 214"/>
              <a:gd name="T3" fmla="*/ 139 h 139"/>
              <a:gd name="T4" fmla="*/ 198 w 214"/>
              <a:gd name="T5" fmla="*/ 139 h 139"/>
              <a:gd name="T6" fmla="*/ 214 w 214"/>
              <a:gd name="T7" fmla="*/ 83 h 139"/>
              <a:gd name="T8" fmla="*/ 175 w 214"/>
              <a:gd name="T9" fmla="*/ 0 h 139"/>
              <a:gd name="T10" fmla="*/ 39 w 214"/>
              <a:gd name="T11" fmla="*/ 0 h 139"/>
              <a:gd name="T12" fmla="*/ 0 w 214"/>
              <a:gd name="T13" fmla="*/ 8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" h="139">
                <a:moveTo>
                  <a:pt x="0" y="83"/>
                </a:moveTo>
                <a:cubicBezTo>
                  <a:pt x="0" y="103"/>
                  <a:pt x="6" y="122"/>
                  <a:pt x="16" y="139"/>
                </a:cubicBezTo>
                <a:cubicBezTo>
                  <a:pt x="198" y="139"/>
                  <a:pt x="198" y="139"/>
                  <a:pt x="198" y="139"/>
                </a:cubicBezTo>
                <a:cubicBezTo>
                  <a:pt x="208" y="122"/>
                  <a:pt x="214" y="103"/>
                  <a:pt x="214" y="83"/>
                </a:cubicBezTo>
                <a:cubicBezTo>
                  <a:pt x="214" y="49"/>
                  <a:pt x="199" y="20"/>
                  <a:pt x="17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5" y="20"/>
                  <a:pt x="0" y="49"/>
                  <a:pt x="0" y="8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69"/>
          <p:cNvSpPr>
            <a:spLocks noChangeArrowheads="1"/>
          </p:cNvSpPr>
          <p:nvPr/>
        </p:nvSpPr>
        <p:spPr bwMode="auto">
          <a:xfrm>
            <a:off x="6645512" y="3390867"/>
            <a:ext cx="803275" cy="804863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70"/>
          <p:cNvSpPr>
            <a:spLocks noChangeArrowheads="1"/>
          </p:cNvSpPr>
          <p:nvPr/>
        </p:nvSpPr>
        <p:spPr bwMode="auto">
          <a:xfrm>
            <a:off x="6783624" y="3560729"/>
            <a:ext cx="492125" cy="492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672"/>
          <p:cNvSpPr/>
          <p:nvPr/>
        </p:nvSpPr>
        <p:spPr bwMode="auto">
          <a:xfrm>
            <a:off x="6645512" y="3413092"/>
            <a:ext cx="777875" cy="782638"/>
          </a:xfrm>
          <a:custGeom>
            <a:avLst/>
            <a:gdLst>
              <a:gd name="T0" fmla="*/ 108 w 207"/>
              <a:gd name="T1" fmla="*/ 206 h 208"/>
              <a:gd name="T2" fmla="*/ 2 w 207"/>
              <a:gd name="T3" fmla="*/ 99 h 208"/>
              <a:gd name="T4" fmla="*/ 70 w 207"/>
              <a:gd name="T5" fmla="*/ 0 h 208"/>
              <a:gd name="T6" fmla="*/ 0 w 207"/>
              <a:gd name="T7" fmla="*/ 101 h 208"/>
              <a:gd name="T8" fmla="*/ 107 w 207"/>
              <a:gd name="T9" fmla="*/ 208 h 208"/>
              <a:gd name="T10" fmla="*/ 207 w 207"/>
              <a:gd name="T11" fmla="*/ 137 h 208"/>
              <a:gd name="T12" fmla="*/ 108 w 207"/>
              <a:gd name="T13" fmla="*/ 20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7" h="208">
                <a:moveTo>
                  <a:pt x="108" y="206"/>
                </a:moveTo>
                <a:cubicBezTo>
                  <a:pt x="49" y="206"/>
                  <a:pt x="2" y="158"/>
                  <a:pt x="2" y="99"/>
                </a:cubicBezTo>
                <a:cubicBezTo>
                  <a:pt x="2" y="54"/>
                  <a:pt x="30" y="15"/>
                  <a:pt x="70" y="0"/>
                </a:cubicBezTo>
                <a:cubicBezTo>
                  <a:pt x="29" y="15"/>
                  <a:pt x="0" y="54"/>
                  <a:pt x="0" y="101"/>
                </a:cubicBezTo>
                <a:cubicBezTo>
                  <a:pt x="0" y="160"/>
                  <a:pt x="48" y="208"/>
                  <a:pt x="107" y="208"/>
                </a:cubicBezTo>
                <a:cubicBezTo>
                  <a:pt x="153" y="208"/>
                  <a:pt x="193" y="178"/>
                  <a:pt x="207" y="137"/>
                </a:cubicBezTo>
                <a:cubicBezTo>
                  <a:pt x="192" y="177"/>
                  <a:pt x="153" y="206"/>
                  <a:pt x="108" y="206"/>
                </a:cubicBezTo>
                <a:close/>
              </a:path>
            </a:pathLst>
          </a:custGeom>
          <a:solidFill>
            <a:srgbClr val="F8D1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73"/>
          <p:cNvSpPr/>
          <p:nvPr/>
        </p:nvSpPr>
        <p:spPr bwMode="auto">
          <a:xfrm>
            <a:off x="6934437" y="3673442"/>
            <a:ext cx="214313" cy="214313"/>
          </a:xfrm>
          <a:custGeom>
            <a:avLst/>
            <a:gdLst>
              <a:gd name="T0" fmla="*/ 11 w 57"/>
              <a:gd name="T1" fmla="*/ 53 h 57"/>
              <a:gd name="T2" fmla="*/ 27 w 57"/>
              <a:gd name="T3" fmla="*/ 53 h 57"/>
              <a:gd name="T4" fmla="*/ 26 w 57"/>
              <a:gd name="T5" fmla="*/ 48 h 57"/>
              <a:gd name="T6" fmla="*/ 31 w 57"/>
              <a:gd name="T7" fmla="*/ 42 h 57"/>
              <a:gd name="T8" fmla="*/ 36 w 57"/>
              <a:gd name="T9" fmla="*/ 48 h 57"/>
              <a:gd name="T10" fmla="*/ 34 w 57"/>
              <a:gd name="T11" fmla="*/ 53 h 57"/>
              <a:gd name="T12" fmla="*/ 55 w 57"/>
              <a:gd name="T13" fmla="*/ 52 h 57"/>
              <a:gd name="T14" fmla="*/ 57 w 57"/>
              <a:gd name="T15" fmla="*/ 50 h 57"/>
              <a:gd name="T16" fmla="*/ 53 w 57"/>
              <a:gd name="T17" fmla="*/ 37 h 57"/>
              <a:gd name="T18" fmla="*/ 48 w 57"/>
              <a:gd name="T19" fmla="*/ 38 h 57"/>
              <a:gd name="T20" fmla="*/ 41 w 57"/>
              <a:gd name="T21" fmla="*/ 33 h 57"/>
              <a:gd name="T22" fmla="*/ 48 w 57"/>
              <a:gd name="T23" fmla="*/ 28 h 57"/>
              <a:gd name="T24" fmla="*/ 53 w 57"/>
              <a:gd name="T25" fmla="*/ 30 h 57"/>
              <a:gd name="T26" fmla="*/ 55 w 57"/>
              <a:gd name="T27" fmla="*/ 12 h 57"/>
              <a:gd name="T28" fmla="*/ 53 w 57"/>
              <a:gd name="T29" fmla="*/ 11 h 57"/>
              <a:gd name="T30" fmla="*/ 37 w 57"/>
              <a:gd name="T31" fmla="*/ 11 h 57"/>
              <a:gd name="T32" fmla="*/ 38 w 57"/>
              <a:gd name="T33" fmla="*/ 6 h 57"/>
              <a:gd name="T34" fmla="*/ 33 w 57"/>
              <a:gd name="T35" fmla="*/ 0 h 57"/>
              <a:gd name="T36" fmla="*/ 28 w 57"/>
              <a:gd name="T37" fmla="*/ 6 h 57"/>
              <a:gd name="T38" fmla="*/ 30 w 57"/>
              <a:gd name="T39" fmla="*/ 11 h 57"/>
              <a:gd name="T40" fmla="*/ 14 w 57"/>
              <a:gd name="T41" fmla="*/ 11 h 57"/>
              <a:gd name="T42" fmla="*/ 11 w 57"/>
              <a:gd name="T43" fmla="*/ 12 h 57"/>
              <a:gd name="T44" fmla="*/ 11 w 57"/>
              <a:gd name="T45" fmla="*/ 28 h 57"/>
              <a:gd name="T46" fmla="*/ 6 w 57"/>
              <a:gd name="T47" fmla="*/ 27 h 57"/>
              <a:gd name="T48" fmla="*/ 0 w 57"/>
              <a:gd name="T49" fmla="*/ 32 h 57"/>
              <a:gd name="T50" fmla="*/ 6 w 57"/>
              <a:gd name="T51" fmla="*/ 37 h 57"/>
              <a:gd name="T52" fmla="*/ 11 w 57"/>
              <a:gd name="T53" fmla="*/ 35 h 57"/>
              <a:gd name="T54" fmla="*/ 11 w 57"/>
              <a:gd name="T55" fmla="*/ 51 h 57"/>
              <a:gd name="T56" fmla="*/ 11 w 57"/>
              <a:gd name="T57" fmla="*/ 5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" h="57">
                <a:moveTo>
                  <a:pt x="11" y="53"/>
                </a:moveTo>
                <a:cubicBezTo>
                  <a:pt x="22" y="57"/>
                  <a:pt x="27" y="55"/>
                  <a:pt x="27" y="53"/>
                </a:cubicBezTo>
                <a:cubicBezTo>
                  <a:pt x="27" y="51"/>
                  <a:pt x="26" y="51"/>
                  <a:pt x="26" y="48"/>
                </a:cubicBezTo>
                <a:cubicBezTo>
                  <a:pt x="26" y="46"/>
                  <a:pt x="27" y="42"/>
                  <a:pt x="31" y="42"/>
                </a:cubicBezTo>
                <a:cubicBezTo>
                  <a:pt x="35" y="42"/>
                  <a:pt x="36" y="46"/>
                  <a:pt x="36" y="48"/>
                </a:cubicBezTo>
                <a:cubicBezTo>
                  <a:pt x="36" y="51"/>
                  <a:pt x="34" y="51"/>
                  <a:pt x="34" y="53"/>
                </a:cubicBezTo>
                <a:cubicBezTo>
                  <a:pt x="34" y="55"/>
                  <a:pt x="45" y="56"/>
                  <a:pt x="55" y="52"/>
                </a:cubicBezTo>
                <a:cubicBezTo>
                  <a:pt x="55" y="52"/>
                  <a:pt x="56" y="51"/>
                  <a:pt x="57" y="50"/>
                </a:cubicBezTo>
                <a:cubicBezTo>
                  <a:pt x="56" y="41"/>
                  <a:pt x="54" y="37"/>
                  <a:pt x="53" y="37"/>
                </a:cubicBezTo>
                <a:cubicBezTo>
                  <a:pt x="51" y="37"/>
                  <a:pt x="50" y="38"/>
                  <a:pt x="48" y="38"/>
                </a:cubicBezTo>
                <a:cubicBezTo>
                  <a:pt x="45" y="38"/>
                  <a:pt x="41" y="37"/>
                  <a:pt x="41" y="33"/>
                </a:cubicBezTo>
                <a:cubicBezTo>
                  <a:pt x="41" y="29"/>
                  <a:pt x="45" y="28"/>
                  <a:pt x="48" y="28"/>
                </a:cubicBezTo>
                <a:cubicBezTo>
                  <a:pt x="50" y="28"/>
                  <a:pt x="51" y="30"/>
                  <a:pt x="53" y="30"/>
                </a:cubicBezTo>
                <a:cubicBezTo>
                  <a:pt x="54" y="30"/>
                  <a:pt x="57" y="23"/>
                  <a:pt x="55" y="12"/>
                </a:cubicBezTo>
                <a:cubicBezTo>
                  <a:pt x="55" y="11"/>
                  <a:pt x="53" y="11"/>
                  <a:pt x="53" y="11"/>
                </a:cubicBezTo>
                <a:cubicBezTo>
                  <a:pt x="42" y="15"/>
                  <a:pt x="37" y="13"/>
                  <a:pt x="37" y="11"/>
                </a:cubicBezTo>
                <a:cubicBezTo>
                  <a:pt x="37" y="9"/>
                  <a:pt x="38" y="8"/>
                  <a:pt x="38" y="6"/>
                </a:cubicBezTo>
                <a:cubicBezTo>
                  <a:pt x="38" y="4"/>
                  <a:pt x="37" y="0"/>
                  <a:pt x="33" y="0"/>
                </a:cubicBezTo>
                <a:cubicBezTo>
                  <a:pt x="29" y="0"/>
                  <a:pt x="28" y="4"/>
                  <a:pt x="28" y="6"/>
                </a:cubicBezTo>
                <a:cubicBezTo>
                  <a:pt x="28" y="8"/>
                  <a:pt x="30" y="9"/>
                  <a:pt x="30" y="11"/>
                </a:cubicBezTo>
                <a:cubicBezTo>
                  <a:pt x="30" y="13"/>
                  <a:pt x="24" y="15"/>
                  <a:pt x="14" y="11"/>
                </a:cubicBezTo>
                <a:cubicBezTo>
                  <a:pt x="12" y="10"/>
                  <a:pt x="11" y="11"/>
                  <a:pt x="11" y="12"/>
                </a:cubicBezTo>
                <a:cubicBezTo>
                  <a:pt x="15" y="22"/>
                  <a:pt x="13" y="28"/>
                  <a:pt x="11" y="28"/>
                </a:cubicBezTo>
                <a:cubicBezTo>
                  <a:pt x="9" y="28"/>
                  <a:pt x="9" y="27"/>
                  <a:pt x="6" y="27"/>
                </a:cubicBezTo>
                <a:cubicBezTo>
                  <a:pt x="4" y="27"/>
                  <a:pt x="0" y="28"/>
                  <a:pt x="0" y="32"/>
                </a:cubicBezTo>
                <a:cubicBezTo>
                  <a:pt x="0" y="36"/>
                  <a:pt x="4" y="37"/>
                  <a:pt x="6" y="37"/>
                </a:cubicBezTo>
                <a:cubicBezTo>
                  <a:pt x="9" y="37"/>
                  <a:pt x="9" y="35"/>
                  <a:pt x="11" y="35"/>
                </a:cubicBezTo>
                <a:cubicBezTo>
                  <a:pt x="13" y="35"/>
                  <a:pt x="15" y="41"/>
                  <a:pt x="11" y="51"/>
                </a:cubicBezTo>
                <a:cubicBezTo>
                  <a:pt x="11" y="52"/>
                  <a:pt x="11" y="53"/>
                  <a:pt x="11" y="53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02" name="组合 701"/>
          <p:cNvGrpSpPr/>
          <p:nvPr/>
        </p:nvGrpSpPr>
        <p:grpSpPr>
          <a:xfrm>
            <a:off x="3026049" y="4376705"/>
            <a:ext cx="1463600" cy="869707"/>
            <a:chOff x="7002538" y="2422526"/>
            <a:chExt cx="1463600" cy="869707"/>
          </a:xfrm>
        </p:grpSpPr>
        <p:sp>
          <p:nvSpPr>
            <p:cNvPr id="703" name="Rectangle 44"/>
            <p:cNvSpPr>
              <a:spLocks noChangeArrowheads="1"/>
            </p:cNvSpPr>
            <p:nvPr/>
          </p:nvSpPr>
          <p:spPr bwMode="auto">
            <a:xfrm>
              <a:off x="7108824" y="2653665"/>
              <a:ext cx="330200" cy="30163"/>
            </a:xfrm>
            <a:prstGeom prst="rect">
              <a:avLst/>
            </a:prstGeom>
            <a:solidFill>
              <a:srgbClr val="19B59C"/>
            </a:solidFill>
            <a:ln w="9525">
              <a:solidFill>
                <a:srgbClr val="19B59C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04" name="组合 703"/>
            <p:cNvGrpSpPr/>
            <p:nvPr/>
          </p:nvGrpSpPr>
          <p:grpSpPr>
            <a:xfrm>
              <a:off x="7002538" y="2422526"/>
              <a:ext cx="1463600" cy="869707"/>
              <a:chOff x="7002538" y="2422526"/>
              <a:chExt cx="1463600" cy="869707"/>
            </a:xfrm>
          </p:grpSpPr>
          <p:sp>
            <p:nvSpPr>
              <p:cNvPr id="705" name="矩形 704"/>
              <p:cNvSpPr/>
              <p:nvPr/>
            </p:nvSpPr>
            <p:spPr>
              <a:xfrm>
                <a:off x="7002538" y="2707458"/>
                <a:ext cx="13611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 DOLOR SIT AMET, CONSECTETUR ADIPISICING ELIT, SED DO EIUSMOD TEMPO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6" name="矩形 705"/>
              <p:cNvSpPr/>
              <p:nvPr/>
            </p:nvSpPr>
            <p:spPr>
              <a:xfrm>
                <a:off x="7002538" y="2422526"/>
                <a:ext cx="14636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LOREM IPSUM </a:t>
                </a:r>
                <a:endPara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707" name="组合 706"/>
          <p:cNvGrpSpPr/>
          <p:nvPr/>
        </p:nvGrpSpPr>
        <p:grpSpPr>
          <a:xfrm>
            <a:off x="6266099" y="4376705"/>
            <a:ext cx="1463600" cy="869707"/>
            <a:chOff x="7002538" y="2422526"/>
            <a:chExt cx="1463600" cy="869707"/>
          </a:xfrm>
        </p:grpSpPr>
        <p:sp>
          <p:nvSpPr>
            <p:cNvPr id="708" name="Rectangle 44"/>
            <p:cNvSpPr>
              <a:spLocks noChangeArrowheads="1"/>
            </p:cNvSpPr>
            <p:nvPr/>
          </p:nvSpPr>
          <p:spPr bwMode="auto">
            <a:xfrm>
              <a:off x="7108824" y="2653665"/>
              <a:ext cx="330200" cy="30163"/>
            </a:xfrm>
            <a:prstGeom prst="rect">
              <a:avLst/>
            </a:prstGeom>
            <a:solidFill>
              <a:srgbClr val="19B59C"/>
            </a:solidFill>
            <a:ln w="9525">
              <a:solidFill>
                <a:srgbClr val="19B59C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09" name="组合 708"/>
            <p:cNvGrpSpPr/>
            <p:nvPr/>
          </p:nvGrpSpPr>
          <p:grpSpPr>
            <a:xfrm>
              <a:off x="7002538" y="2422526"/>
              <a:ext cx="1463600" cy="869707"/>
              <a:chOff x="7002538" y="2422526"/>
              <a:chExt cx="1463600" cy="869707"/>
            </a:xfrm>
          </p:grpSpPr>
          <p:sp>
            <p:nvSpPr>
              <p:cNvPr id="710" name="矩形 709"/>
              <p:cNvSpPr/>
              <p:nvPr/>
            </p:nvSpPr>
            <p:spPr>
              <a:xfrm>
                <a:off x="7002538" y="2707458"/>
                <a:ext cx="13611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 DOLOR SIT AMET, CONSECTETUR ADIPISICING ELIT, SED DO EIUSMOD TEMPO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1" name="矩形 710"/>
              <p:cNvSpPr/>
              <p:nvPr/>
            </p:nvSpPr>
            <p:spPr>
              <a:xfrm>
                <a:off x="7002538" y="2422526"/>
                <a:ext cx="14636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LOREM IPSUM </a:t>
                </a:r>
                <a:endPara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712" name="组合 711"/>
          <p:cNvGrpSpPr/>
          <p:nvPr/>
        </p:nvGrpSpPr>
        <p:grpSpPr>
          <a:xfrm>
            <a:off x="4562712" y="2501804"/>
            <a:ext cx="1463600" cy="869707"/>
            <a:chOff x="7002538" y="2422526"/>
            <a:chExt cx="1463600" cy="869707"/>
          </a:xfrm>
        </p:grpSpPr>
        <p:sp>
          <p:nvSpPr>
            <p:cNvPr id="713" name="Rectangle 44"/>
            <p:cNvSpPr>
              <a:spLocks noChangeArrowheads="1"/>
            </p:cNvSpPr>
            <p:nvPr/>
          </p:nvSpPr>
          <p:spPr bwMode="auto">
            <a:xfrm>
              <a:off x="7108824" y="2653665"/>
              <a:ext cx="330200" cy="30163"/>
            </a:xfrm>
            <a:prstGeom prst="rect">
              <a:avLst/>
            </a:prstGeom>
            <a:solidFill>
              <a:srgbClr val="19B59C"/>
            </a:solidFill>
            <a:ln w="9525">
              <a:solidFill>
                <a:srgbClr val="19B59C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14" name="组合 713"/>
            <p:cNvGrpSpPr/>
            <p:nvPr/>
          </p:nvGrpSpPr>
          <p:grpSpPr>
            <a:xfrm>
              <a:off x="7002538" y="2422526"/>
              <a:ext cx="1463600" cy="869707"/>
              <a:chOff x="7002538" y="2422526"/>
              <a:chExt cx="1463600" cy="869707"/>
            </a:xfrm>
          </p:grpSpPr>
          <p:sp>
            <p:nvSpPr>
              <p:cNvPr id="715" name="矩形 714"/>
              <p:cNvSpPr/>
              <p:nvPr/>
            </p:nvSpPr>
            <p:spPr>
              <a:xfrm>
                <a:off x="7002538" y="2707458"/>
                <a:ext cx="13611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 DOLOR SIT AMET, CONSECTETUR ADIPISICING ELIT, SED DO EIUSMOD TEMPO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6" name="矩形 715"/>
              <p:cNvSpPr/>
              <p:nvPr/>
            </p:nvSpPr>
            <p:spPr>
              <a:xfrm>
                <a:off x="7002538" y="2422526"/>
                <a:ext cx="14636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LOREM IPSUM </a:t>
                </a:r>
                <a:endPara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717" name="组合 716"/>
          <p:cNvGrpSpPr/>
          <p:nvPr/>
        </p:nvGrpSpPr>
        <p:grpSpPr>
          <a:xfrm>
            <a:off x="7802762" y="2501804"/>
            <a:ext cx="1463600" cy="869707"/>
            <a:chOff x="7002538" y="2422526"/>
            <a:chExt cx="1463600" cy="869707"/>
          </a:xfrm>
        </p:grpSpPr>
        <p:sp>
          <p:nvSpPr>
            <p:cNvPr id="718" name="Rectangle 44"/>
            <p:cNvSpPr>
              <a:spLocks noChangeArrowheads="1"/>
            </p:cNvSpPr>
            <p:nvPr/>
          </p:nvSpPr>
          <p:spPr bwMode="auto">
            <a:xfrm>
              <a:off x="7108824" y="2653665"/>
              <a:ext cx="330200" cy="30163"/>
            </a:xfrm>
            <a:prstGeom prst="rect">
              <a:avLst/>
            </a:prstGeom>
            <a:solidFill>
              <a:srgbClr val="19B59C"/>
            </a:solidFill>
            <a:ln w="9525">
              <a:solidFill>
                <a:srgbClr val="19B59C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19" name="组合 718"/>
            <p:cNvGrpSpPr/>
            <p:nvPr/>
          </p:nvGrpSpPr>
          <p:grpSpPr>
            <a:xfrm>
              <a:off x="7002538" y="2422526"/>
              <a:ext cx="1463600" cy="869707"/>
              <a:chOff x="7002538" y="2422526"/>
              <a:chExt cx="1463600" cy="869707"/>
            </a:xfrm>
          </p:grpSpPr>
          <p:sp>
            <p:nvSpPr>
              <p:cNvPr id="720" name="矩形 719"/>
              <p:cNvSpPr/>
              <p:nvPr/>
            </p:nvSpPr>
            <p:spPr>
              <a:xfrm>
                <a:off x="7002538" y="2707458"/>
                <a:ext cx="13611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 DOLOR SIT AMET, CONSECTETUR ADIPISICING ELIT, SED DO EIUSMOD TEMPO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1" name="矩形 720"/>
              <p:cNvSpPr/>
              <p:nvPr/>
            </p:nvSpPr>
            <p:spPr>
              <a:xfrm>
                <a:off x="7002538" y="2422526"/>
                <a:ext cx="14636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LOREM IPSUM </a:t>
                </a:r>
                <a:endPara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71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75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76" name="任意多边形 75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78" name="矩形 77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auto">
          <a:xfrm>
            <a:off x="1572153" y="3811129"/>
            <a:ext cx="9183882" cy="3721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17" name="Freeform 8"/>
          <p:cNvSpPr/>
          <p:nvPr/>
        </p:nvSpPr>
        <p:spPr bwMode="auto">
          <a:xfrm>
            <a:off x="2278115" y="3804749"/>
            <a:ext cx="1339626" cy="376372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18" name="Freeform 9"/>
          <p:cNvSpPr/>
          <p:nvPr/>
        </p:nvSpPr>
        <p:spPr bwMode="auto">
          <a:xfrm>
            <a:off x="3541191" y="3804749"/>
            <a:ext cx="1339626" cy="376372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19" name="Freeform 10"/>
          <p:cNvSpPr/>
          <p:nvPr/>
        </p:nvSpPr>
        <p:spPr bwMode="auto">
          <a:xfrm>
            <a:off x="4804267" y="3804749"/>
            <a:ext cx="1339626" cy="376372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20" name="Freeform 11"/>
          <p:cNvSpPr/>
          <p:nvPr/>
        </p:nvSpPr>
        <p:spPr bwMode="auto">
          <a:xfrm>
            <a:off x="6065217" y="3804749"/>
            <a:ext cx="1341753" cy="376372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21" name="Freeform 12"/>
          <p:cNvSpPr/>
          <p:nvPr/>
        </p:nvSpPr>
        <p:spPr bwMode="auto">
          <a:xfrm>
            <a:off x="7328293" y="3804749"/>
            <a:ext cx="1341753" cy="376372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122" name="Freeform 13"/>
          <p:cNvSpPr/>
          <p:nvPr/>
        </p:nvSpPr>
        <p:spPr bwMode="auto">
          <a:xfrm>
            <a:off x="8599875" y="3804749"/>
            <a:ext cx="1322615" cy="376372"/>
          </a:xfrm>
          <a:custGeom>
            <a:avLst/>
            <a:gdLst>
              <a:gd name="T0" fmla="*/ 70 w 461"/>
              <a:gd name="T1" fmla="*/ 123 h 131"/>
              <a:gd name="T2" fmla="*/ 7 w 461"/>
              <a:gd name="T3" fmla="*/ 27 h 131"/>
              <a:gd name="T4" fmla="*/ 22 w 461"/>
              <a:gd name="T5" fmla="*/ 0 h 131"/>
              <a:gd name="T6" fmla="*/ 376 w 461"/>
              <a:gd name="T7" fmla="*/ 0 h 131"/>
              <a:gd name="T8" fmla="*/ 391 w 461"/>
              <a:gd name="T9" fmla="*/ 8 h 131"/>
              <a:gd name="T10" fmla="*/ 453 w 461"/>
              <a:gd name="T11" fmla="*/ 104 h 131"/>
              <a:gd name="T12" fmla="*/ 439 w 461"/>
              <a:gd name="T13" fmla="*/ 131 h 131"/>
              <a:gd name="T14" fmla="*/ 85 w 461"/>
              <a:gd name="T15" fmla="*/ 131 h 131"/>
              <a:gd name="T16" fmla="*/ 70 w 461"/>
              <a:gd name="T17" fmla="*/ 12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1" h="131">
                <a:moveTo>
                  <a:pt x="70" y="123"/>
                </a:moveTo>
                <a:cubicBezTo>
                  <a:pt x="7" y="27"/>
                  <a:pt x="7" y="27"/>
                  <a:pt x="7" y="27"/>
                </a:cubicBezTo>
                <a:cubicBezTo>
                  <a:pt x="0" y="16"/>
                  <a:pt x="8" y="0"/>
                  <a:pt x="22" y="0"/>
                </a:cubicBezTo>
                <a:cubicBezTo>
                  <a:pt x="376" y="0"/>
                  <a:pt x="376" y="0"/>
                  <a:pt x="376" y="0"/>
                </a:cubicBezTo>
                <a:cubicBezTo>
                  <a:pt x="382" y="0"/>
                  <a:pt x="387" y="3"/>
                  <a:pt x="391" y="8"/>
                </a:cubicBezTo>
                <a:cubicBezTo>
                  <a:pt x="453" y="104"/>
                  <a:pt x="453" y="104"/>
                  <a:pt x="453" y="104"/>
                </a:cubicBezTo>
                <a:cubicBezTo>
                  <a:pt x="461" y="116"/>
                  <a:pt x="453" y="131"/>
                  <a:pt x="439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79" y="131"/>
                  <a:pt x="73" y="128"/>
                  <a:pt x="70" y="1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2941549" y="3721821"/>
            <a:ext cx="10633" cy="23391"/>
          </a:xfrm>
          <a:prstGeom prst="rect">
            <a:avLst/>
          </a:prstGeom>
          <a:solidFill>
            <a:srgbClr val="646463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40" name="Freeform 238"/>
          <p:cNvSpPr>
            <a:spLocks noEditPoints="1"/>
          </p:cNvSpPr>
          <p:nvPr/>
        </p:nvSpPr>
        <p:spPr bwMode="auto">
          <a:xfrm>
            <a:off x="2941549" y="2803220"/>
            <a:ext cx="10633" cy="873947"/>
          </a:xfrm>
          <a:custGeom>
            <a:avLst/>
            <a:gdLst>
              <a:gd name="T0" fmla="*/ 5 w 5"/>
              <a:gd name="T1" fmla="*/ 411 h 411"/>
              <a:gd name="T2" fmla="*/ 0 w 5"/>
              <a:gd name="T3" fmla="*/ 411 h 411"/>
              <a:gd name="T4" fmla="*/ 0 w 5"/>
              <a:gd name="T5" fmla="*/ 389 h 411"/>
              <a:gd name="T6" fmla="*/ 5 w 5"/>
              <a:gd name="T7" fmla="*/ 389 h 411"/>
              <a:gd name="T8" fmla="*/ 5 w 5"/>
              <a:gd name="T9" fmla="*/ 411 h 411"/>
              <a:gd name="T10" fmla="*/ 5 w 5"/>
              <a:gd name="T11" fmla="*/ 367 h 411"/>
              <a:gd name="T12" fmla="*/ 0 w 5"/>
              <a:gd name="T13" fmla="*/ 367 h 411"/>
              <a:gd name="T14" fmla="*/ 0 w 5"/>
              <a:gd name="T15" fmla="*/ 346 h 411"/>
              <a:gd name="T16" fmla="*/ 5 w 5"/>
              <a:gd name="T17" fmla="*/ 346 h 411"/>
              <a:gd name="T18" fmla="*/ 5 w 5"/>
              <a:gd name="T19" fmla="*/ 367 h 411"/>
              <a:gd name="T20" fmla="*/ 5 w 5"/>
              <a:gd name="T21" fmla="*/ 324 h 411"/>
              <a:gd name="T22" fmla="*/ 0 w 5"/>
              <a:gd name="T23" fmla="*/ 324 h 411"/>
              <a:gd name="T24" fmla="*/ 0 w 5"/>
              <a:gd name="T25" fmla="*/ 303 h 411"/>
              <a:gd name="T26" fmla="*/ 5 w 5"/>
              <a:gd name="T27" fmla="*/ 303 h 411"/>
              <a:gd name="T28" fmla="*/ 5 w 5"/>
              <a:gd name="T29" fmla="*/ 324 h 411"/>
              <a:gd name="T30" fmla="*/ 5 w 5"/>
              <a:gd name="T31" fmla="*/ 281 h 411"/>
              <a:gd name="T32" fmla="*/ 0 w 5"/>
              <a:gd name="T33" fmla="*/ 281 h 411"/>
              <a:gd name="T34" fmla="*/ 0 w 5"/>
              <a:gd name="T35" fmla="*/ 259 h 411"/>
              <a:gd name="T36" fmla="*/ 5 w 5"/>
              <a:gd name="T37" fmla="*/ 259 h 411"/>
              <a:gd name="T38" fmla="*/ 5 w 5"/>
              <a:gd name="T39" fmla="*/ 281 h 411"/>
              <a:gd name="T40" fmla="*/ 5 w 5"/>
              <a:gd name="T41" fmla="*/ 238 h 411"/>
              <a:gd name="T42" fmla="*/ 0 w 5"/>
              <a:gd name="T43" fmla="*/ 238 h 411"/>
              <a:gd name="T44" fmla="*/ 0 w 5"/>
              <a:gd name="T45" fmla="*/ 216 h 411"/>
              <a:gd name="T46" fmla="*/ 5 w 5"/>
              <a:gd name="T47" fmla="*/ 216 h 411"/>
              <a:gd name="T48" fmla="*/ 5 w 5"/>
              <a:gd name="T49" fmla="*/ 238 h 411"/>
              <a:gd name="T50" fmla="*/ 5 w 5"/>
              <a:gd name="T51" fmla="*/ 195 h 411"/>
              <a:gd name="T52" fmla="*/ 0 w 5"/>
              <a:gd name="T53" fmla="*/ 195 h 411"/>
              <a:gd name="T54" fmla="*/ 0 w 5"/>
              <a:gd name="T55" fmla="*/ 173 h 411"/>
              <a:gd name="T56" fmla="*/ 5 w 5"/>
              <a:gd name="T57" fmla="*/ 173 h 411"/>
              <a:gd name="T58" fmla="*/ 5 w 5"/>
              <a:gd name="T59" fmla="*/ 195 h 411"/>
              <a:gd name="T60" fmla="*/ 5 w 5"/>
              <a:gd name="T61" fmla="*/ 151 h 411"/>
              <a:gd name="T62" fmla="*/ 0 w 5"/>
              <a:gd name="T63" fmla="*/ 151 h 411"/>
              <a:gd name="T64" fmla="*/ 0 w 5"/>
              <a:gd name="T65" fmla="*/ 130 h 411"/>
              <a:gd name="T66" fmla="*/ 5 w 5"/>
              <a:gd name="T67" fmla="*/ 130 h 411"/>
              <a:gd name="T68" fmla="*/ 5 w 5"/>
              <a:gd name="T69" fmla="*/ 151 h 411"/>
              <a:gd name="T70" fmla="*/ 5 w 5"/>
              <a:gd name="T71" fmla="*/ 108 h 411"/>
              <a:gd name="T72" fmla="*/ 0 w 5"/>
              <a:gd name="T73" fmla="*/ 108 h 411"/>
              <a:gd name="T74" fmla="*/ 0 w 5"/>
              <a:gd name="T75" fmla="*/ 87 h 411"/>
              <a:gd name="T76" fmla="*/ 5 w 5"/>
              <a:gd name="T77" fmla="*/ 87 h 411"/>
              <a:gd name="T78" fmla="*/ 5 w 5"/>
              <a:gd name="T79" fmla="*/ 108 h 411"/>
              <a:gd name="T80" fmla="*/ 5 w 5"/>
              <a:gd name="T81" fmla="*/ 65 h 411"/>
              <a:gd name="T82" fmla="*/ 0 w 5"/>
              <a:gd name="T83" fmla="*/ 65 h 411"/>
              <a:gd name="T84" fmla="*/ 0 w 5"/>
              <a:gd name="T85" fmla="*/ 44 h 411"/>
              <a:gd name="T86" fmla="*/ 5 w 5"/>
              <a:gd name="T87" fmla="*/ 44 h 411"/>
              <a:gd name="T88" fmla="*/ 5 w 5"/>
              <a:gd name="T89" fmla="*/ 65 h 411"/>
              <a:gd name="T90" fmla="*/ 5 w 5"/>
              <a:gd name="T91" fmla="*/ 22 h 411"/>
              <a:gd name="T92" fmla="*/ 0 w 5"/>
              <a:gd name="T93" fmla="*/ 22 h 411"/>
              <a:gd name="T94" fmla="*/ 0 w 5"/>
              <a:gd name="T95" fmla="*/ 0 h 411"/>
              <a:gd name="T96" fmla="*/ 5 w 5"/>
              <a:gd name="T97" fmla="*/ 0 h 411"/>
              <a:gd name="T98" fmla="*/ 5 w 5"/>
              <a:gd name="T99" fmla="*/ 22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" h="411">
                <a:moveTo>
                  <a:pt x="5" y="411"/>
                </a:moveTo>
                <a:lnTo>
                  <a:pt x="0" y="411"/>
                </a:lnTo>
                <a:lnTo>
                  <a:pt x="0" y="389"/>
                </a:lnTo>
                <a:lnTo>
                  <a:pt x="5" y="389"/>
                </a:lnTo>
                <a:lnTo>
                  <a:pt x="5" y="411"/>
                </a:lnTo>
                <a:close/>
                <a:moveTo>
                  <a:pt x="5" y="367"/>
                </a:moveTo>
                <a:lnTo>
                  <a:pt x="0" y="367"/>
                </a:lnTo>
                <a:lnTo>
                  <a:pt x="0" y="346"/>
                </a:lnTo>
                <a:lnTo>
                  <a:pt x="5" y="346"/>
                </a:lnTo>
                <a:lnTo>
                  <a:pt x="5" y="367"/>
                </a:lnTo>
                <a:close/>
                <a:moveTo>
                  <a:pt x="5" y="324"/>
                </a:moveTo>
                <a:lnTo>
                  <a:pt x="0" y="324"/>
                </a:lnTo>
                <a:lnTo>
                  <a:pt x="0" y="303"/>
                </a:lnTo>
                <a:lnTo>
                  <a:pt x="5" y="303"/>
                </a:lnTo>
                <a:lnTo>
                  <a:pt x="5" y="324"/>
                </a:lnTo>
                <a:close/>
                <a:moveTo>
                  <a:pt x="5" y="281"/>
                </a:moveTo>
                <a:lnTo>
                  <a:pt x="0" y="281"/>
                </a:lnTo>
                <a:lnTo>
                  <a:pt x="0" y="259"/>
                </a:lnTo>
                <a:lnTo>
                  <a:pt x="5" y="259"/>
                </a:lnTo>
                <a:lnTo>
                  <a:pt x="5" y="281"/>
                </a:lnTo>
                <a:close/>
                <a:moveTo>
                  <a:pt x="5" y="238"/>
                </a:moveTo>
                <a:lnTo>
                  <a:pt x="0" y="238"/>
                </a:lnTo>
                <a:lnTo>
                  <a:pt x="0" y="216"/>
                </a:lnTo>
                <a:lnTo>
                  <a:pt x="5" y="216"/>
                </a:lnTo>
                <a:lnTo>
                  <a:pt x="5" y="238"/>
                </a:lnTo>
                <a:close/>
                <a:moveTo>
                  <a:pt x="5" y="195"/>
                </a:moveTo>
                <a:lnTo>
                  <a:pt x="0" y="195"/>
                </a:lnTo>
                <a:lnTo>
                  <a:pt x="0" y="173"/>
                </a:lnTo>
                <a:lnTo>
                  <a:pt x="5" y="173"/>
                </a:lnTo>
                <a:lnTo>
                  <a:pt x="5" y="195"/>
                </a:lnTo>
                <a:close/>
                <a:moveTo>
                  <a:pt x="5" y="151"/>
                </a:moveTo>
                <a:lnTo>
                  <a:pt x="0" y="151"/>
                </a:lnTo>
                <a:lnTo>
                  <a:pt x="0" y="130"/>
                </a:lnTo>
                <a:lnTo>
                  <a:pt x="5" y="130"/>
                </a:lnTo>
                <a:lnTo>
                  <a:pt x="5" y="151"/>
                </a:lnTo>
                <a:close/>
                <a:moveTo>
                  <a:pt x="5" y="108"/>
                </a:moveTo>
                <a:lnTo>
                  <a:pt x="0" y="108"/>
                </a:lnTo>
                <a:lnTo>
                  <a:pt x="0" y="87"/>
                </a:lnTo>
                <a:lnTo>
                  <a:pt x="5" y="87"/>
                </a:lnTo>
                <a:lnTo>
                  <a:pt x="5" y="108"/>
                </a:lnTo>
                <a:close/>
                <a:moveTo>
                  <a:pt x="5" y="65"/>
                </a:moveTo>
                <a:lnTo>
                  <a:pt x="0" y="65"/>
                </a:lnTo>
                <a:lnTo>
                  <a:pt x="0" y="44"/>
                </a:lnTo>
                <a:lnTo>
                  <a:pt x="5" y="44"/>
                </a:lnTo>
                <a:lnTo>
                  <a:pt x="5" y="65"/>
                </a:lnTo>
                <a:close/>
                <a:moveTo>
                  <a:pt x="5" y="22"/>
                </a:moveTo>
                <a:lnTo>
                  <a:pt x="0" y="22"/>
                </a:lnTo>
                <a:lnTo>
                  <a:pt x="0" y="0"/>
                </a:lnTo>
                <a:lnTo>
                  <a:pt x="5" y="0"/>
                </a:lnTo>
                <a:lnTo>
                  <a:pt x="5" y="22"/>
                </a:lnTo>
                <a:close/>
              </a:path>
            </a:pathLst>
          </a:cu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2941549" y="2735175"/>
            <a:ext cx="10633" cy="23391"/>
          </a:xfrm>
          <a:prstGeom prst="rect">
            <a:avLst/>
          </a:prstGeom>
          <a:solidFill>
            <a:srgbClr val="646463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240"/>
          <p:cNvSpPr>
            <a:spLocks noChangeArrowheads="1"/>
          </p:cNvSpPr>
          <p:nvPr/>
        </p:nvSpPr>
        <p:spPr bwMode="auto">
          <a:xfrm>
            <a:off x="2911779" y="2701153"/>
            <a:ext cx="72297" cy="68045"/>
          </a:xfrm>
          <a:prstGeom prst="ellipse">
            <a:avLst/>
          </a:pr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5465575" y="3721821"/>
            <a:ext cx="12758" cy="23391"/>
          </a:xfrm>
          <a:prstGeom prst="rect">
            <a:avLst/>
          </a:prstGeom>
          <a:solidFill>
            <a:srgbClr val="1AB49C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44" name="Freeform 242"/>
          <p:cNvSpPr>
            <a:spLocks noEditPoints="1"/>
          </p:cNvSpPr>
          <p:nvPr/>
        </p:nvSpPr>
        <p:spPr bwMode="auto">
          <a:xfrm>
            <a:off x="5465575" y="2803220"/>
            <a:ext cx="12758" cy="873947"/>
          </a:xfrm>
          <a:custGeom>
            <a:avLst/>
            <a:gdLst>
              <a:gd name="T0" fmla="*/ 6 w 6"/>
              <a:gd name="T1" fmla="*/ 411 h 411"/>
              <a:gd name="T2" fmla="*/ 0 w 6"/>
              <a:gd name="T3" fmla="*/ 411 h 411"/>
              <a:gd name="T4" fmla="*/ 0 w 6"/>
              <a:gd name="T5" fmla="*/ 389 h 411"/>
              <a:gd name="T6" fmla="*/ 6 w 6"/>
              <a:gd name="T7" fmla="*/ 389 h 411"/>
              <a:gd name="T8" fmla="*/ 6 w 6"/>
              <a:gd name="T9" fmla="*/ 411 h 411"/>
              <a:gd name="T10" fmla="*/ 6 w 6"/>
              <a:gd name="T11" fmla="*/ 367 h 411"/>
              <a:gd name="T12" fmla="*/ 0 w 6"/>
              <a:gd name="T13" fmla="*/ 367 h 411"/>
              <a:gd name="T14" fmla="*/ 0 w 6"/>
              <a:gd name="T15" fmla="*/ 346 h 411"/>
              <a:gd name="T16" fmla="*/ 6 w 6"/>
              <a:gd name="T17" fmla="*/ 346 h 411"/>
              <a:gd name="T18" fmla="*/ 6 w 6"/>
              <a:gd name="T19" fmla="*/ 367 h 411"/>
              <a:gd name="T20" fmla="*/ 6 w 6"/>
              <a:gd name="T21" fmla="*/ 324 h 411"/>
              <a:gd name="T22" fmla="*/ 0 w 6"/>
              <a:gd name="T23" fmla="*/ 324 h 411"/>
              <a:gd name="T24" fmla="*/ 0 w 6"/>
              <a:gd name="T25" fmla="*/ 303 h 411"/>
              <a:gd name="T26" fmla="*/ 6 w 6"/>
              <a:gd name="T27" fmla="*/ 303 h 411"/>
              <a:gd name="T28" fmla="*/ 6 w 6"/>
              <a:gd name="T29" fmla="*/ 324 h 411"/>
              <a:gd name="T30" fmla="*/ 6 w 6"/>
              <a:gd name="T31" fmla="*/ 281 h 411"/>
              <a:gd name="T32" fmla="*/ 0 w 6"/>
              <a:gd name="T33" fmla="*/ 281 h 411"/>
              <a:gd name="T34" fmla="*/ 0 w 6"/>
              <a:gd name="T35" fmla="*/ 259 h 411"/>
              <a:gd name="T36" fmla="*/ 6 w 6"/>
              <a:gd name="T37" fmla="*/ 259 h 411"/>
              <a:gd name="T38" fmla="*/ 6 w 6"/>
              <a:gd name="T39" fmla="*/ 281 h 411"/>
              <a:gd name="T40" fmla="*/ 6 w 6"/>
              <a:gd name="T41" fmla="*/ 238 h 411"/>
              <a:gd name="T42" fmla="*/ 0 w 6"/>
              <a:gd name="T43" fmla="*/ 238 h 411"/>
              <a:gd name="T44" fmla="*/ 0 w 6"/>
              <a:gd name="T45" fmla="*/ 216 h 411"/>
              <a:gd name="T46" fmla="*/ 6 w 6"/>
              <a:gd name="T47" fmla="*/ 216 h 411"/>
              <a:gd name="T48" fmla="*/ 6 w 6"/>
              <a:gd name="T49" fmla="*/ 238 h 411"/>
              <a:gd name="T50" fmla="*/ 6 w 6"/>
              <a:gd name="T51" fmla="*/ 195 h 411"/>
              <a:gd name="T52" fmla="*/ 0 w 6"/>
              <a:gd name="T53" fmla="*/ 195 h 411"/>
              <a:gd name="T54" fmla="*/ 0 w 6"/>
              <a:gd name="T55" fmla="*/ 173 h 411"/>
              <a:gd name="T56" fmla="*/ 6 w 6"/>
              <a:gd name="T57" fmla="*/ 173 h 411"/>
              <a:gd name="T58" fmla="*/ 6 w 6"/>
              <a:gd name="T59" fmla="*/ 195 h 411"/>
              <a:gd name="T60" fmla="*/ 6 w 6"/>
              <a:gd name="T61" fmla="*/ 151 h 411"/>
              <a:gd name="T62" fmla="*/ 0 w 6"/>
              <a:gd name="T63" fmla="*/ 151 h 411"/>
              <a:gd name="T64" fmla="*/ 0 w 6"/>
              <a:gd name="T65" fmla="*/ 130 h 411"/>
              <a:gd name="T66" fmla="*/ 6 w 6"/>
              <a:gd name="T67" fmla="*/ 130 h 411"/>
              <a:gd name="T68" fmla="*/ 6 w 6"/>
              <a:gd name="T69" fmla="*/ 151 h 411"/>
              <a:gd name="T70" fmla="*/ 6 w 6"/>
              <a:gd name="T71" fmla="*/ 108 h 411"/>
              <a:gd name="T72" fmla="*/ 0 w 6"/>
              <a:gd name="T73" fmla="*/ 108 h 411"/>
              <a:gd name="T74" fmla="*/ 0 w 6"/>
              <a:gd name="T75" fmla="*/ 87 h 411"/>
              <a:gd name="T76" fmla="*/ 6 w 6"/>
              <a:gd name="T77" fmla="*/ 87 h 411"/>
              <a:gd name="T78" fmla="*/ 6 w 6"/>
              <a:gd name="T79" fmla="*/ 108 h 411"/>
              <a:gd name="T80" fmla="*/ 6 w 6"/>
              <a:gd name="T81" fmla="*/ 65 h 411"/>
              <a:gd name="T82" fmla="*/ 0 w 6"/>
              <a:gd name="T83" fmla="*/ 65 h 411"/>
              <a:gd name="T84" fmla="*/ 0 w 6"/>
              <a:gd name="T85" fmla="*/ 44 h 411"/>
              <a:gd name="T86" fmla="*/ 6 w 6"/>
              <a:gd name="T87" fmla="*/ 44 h 411"/>
              <a:gd name="T88" fmla="*/ 6 w 6"/>
              <a:gd name="T89" fmla="*/ 65 h 411"/>
              <a:gd name="T90" fmla="*/ 6 w 6"/>
              <a:gd name="T91" fmla="*/ 22 h 411"/>
              <a:gd name="T92" fmla="*/ 0 w 6"/>
              <a:gd name="T93" fmla="*/ 22 h 411"/>
              <a:gd name="T94" fmla="*/ 0 w 6"/>
              <a:gd name="T95" fmla="*/ 0 h 411"/>
              <a:gd name="T96" fmla="*/ 6 w 6"/>
              <a:gd name="T97" fmla="*/ 0 h 411"/>
              <a:gd name="T98" fmla="*/ 6 w 6"/>
              <a:gd name="T99" fmla="*/ 22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" h="411">
                <a:moveTo>
                  <a:pt x="6" y="411"/>
                </a:moveTo>
                <a:lnTo>
                  <a:pt x="0" y="411"/>
                </a:lnTo>
                <a:lnTo>
                  <a:pt x="0" y="389"/>
                </a:lnTo>
                <a:lnTo>
                  <a:pt x="6" y="389"/>
                </a:lnTo>
                <a:lnTo>
                  <a:pt x="6" y="411"/>
                </a:lnTo>
                <a:close/>
                <a:moveTo>
                  <a:pt x="6" y="367"/>
                </a:moveTo>
                <a:lnTo>
                  <a:pt x="0" y="367"/>
                </a:lnTo>
                <a:lnTo>
                  <a:pt x="0" y="346"/>
                </a:lnTo>
                <a:lnTo>
                  <a:pt x="6" y="346"/>
                </a:lnTo>
                <a:lnTo>
                  <a:pt x="6" y="367"/>
                </a:lnTo>
                <a:close/>
                <a:moveTo>
                  <a:pt x="6" y="324"/>
                </a:moveTo>
                <a:lnTo>
                  <a:pt x="0" y="324"/>
                </a:lnTo>
                <a:lnTo>
                  <a:pt x="0" y="303"/>
                </a:lnTo>
                <a:lnTo>
                  <a:pt x="6" y="303"/>
                </a:lnTo>
                <a:lnTo>
                  <a:pt x="6" y="324"/>
                </a:lnTo>
                <a:close/>
                <a:moveTo>
                  <a:pt x="6" y="281"/>
                </a:moveTo>
                <a:lnTo>
                  <a:pt x="0" y="281"/>
                </a:lnTo>
                <a:lnTo>
                  <a:pt x="0" y="259"/>
                </a:lnTo>
                <a:lnTo>
                  <a:pt x="6" y="259"/>
                </a:lnTo>
                <a:lnTo>
                  <a:pt x="6" y="281"/>
                </a:lnTo>
                <a:close/>
                <a:moveTo>
                  <a:pt x="6" y="238"/>
                </a:moveTo>
                <a:lnTo>
                  <a:pt x="0" y="238"/>
                </a:lnTo>
                <a:lnTo>
                  <a:pt x="0" y="216"/>
                </a:lnTo>
                <a:lnTo>
                  <a:pt x="6" y="216"/>
                </a:lnTo>
                <a:lnTo>
                  <a:pt x="6" y="238"/>
                </a:lnTo>
                <a:close/>
                <a:moveTo>
                  <a:pt x="6" y="195"/>
                </a:moveTo>
                <a:lnTo>
                  <a:pt x="0" y="195"/>
                </a:lnTo>
                <a:lnTo>
                  <a:pt x="0" y="173"/>
                </a:lnTo>
                <a:lnTo>
                  <a:pt x="6" y="173"/>
                </a:lnTo>
                <a:lnTo>
                  <a:pt x="6" y="195"/>
                </a:lnTo>
                <a:close/>
                <a:moveTo>
                  <a:pt x="6" y="151"/>
                </a:moveTo>
                <a:lnTo>
                  <a:pt x="0" y="151"/>
                </a:lnTo>
                <a:lnTo>
                  <a:pt x="0" y="130"/>
                </a:lnTo>
                <a:lnTo>
                  <a:pt x="6" y="130"/>
                </a:lnTo>
                <a:lnTo>
                  <a:pt x="6" y="151"/>
                </a:lnTo>
                <a:close/>
                <a:moveTo>
                  <a:pt x="6" y="108"/>
                </a:moveTo>
                <a:lnTo>
                  <a:pt x="0" y="108"/>
                </a:lnTo>
                <a:lnTo>
                  <a:pt x="0" y="87"/>
                </a:lnTo>
                <a:lnTo>
                  <a:pt x="6" y="87"/>
                </a:lnTo>
                <a:lnTo>
                  <a:pt x="6" y="108"/>
                </a:lnTo>
                <a:close/>
                <a:moveTo>
                  <a:pt x="6" y="65"/>
                </a:moveTo>
                <a:lnTo>
                  <a:pt x="0" y="65"/>
                </a:lnTo>
                <a:lnTo>
                  <a:pt x="0" y="44"/>
                </a:lnTo>
                <a:lnTo>
                  <a:pt x="6" y="44"/>
                </a:lnTo>
                <a:lnTo>
                  <a:pt x="6" y="65"/>
                </a:lnTo>
                <a:close/>
                <a:moveTo>
                  <a:pt x="6" y="22"/>
                </a:moveTo>
                <a:lnTo>
                  <a:pt x="0" y="22"/>
                </a:lnTo>
                <a:lnTo>
                  <a:pt x="0" y="0"/>
                </a:lnTo>
                <a:lnTo>
                  <a:pt x="6" y="0"/>
                </a:lnTo>
                <a:lnTo>
                  <a:pt x="6" y="22"/>
                </a:lnTo>
                <a:close/>
              </a:path>
            </a:pathLst>
          </a:cu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5465575" y="2735175"/>
            <a:ext cx="12758" cy="23391"/>
          </a:xfrm>
          <a:prstGeom prst="rect">
            <a:avLst/>
          </a:prstGeom>
          <a:solidFill>
            <a:srgbClr val="1AB49C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244"/>
          <p:cNvSpPr>
            <a:spLocks noChangeArrowheads="1"/>
          </p:cNvSpPr>
          <p:nvPr/>
        </p:nvSpPr>
        <p:spPr bwMode="auto">
          <a:xfrm>
            <a:off x="5437931" y="2701153"/>
            <a:ext cx="72297" cy="68045"/>
          </a:xfrm>
          <a:prstGeom prst="ellipse">
            <a:avLst/>
          </a:pr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7991727" y="3721821"/>
            <a:ext cx="10633" cy="23391"/>
          </a:xfrm>
          <a:prstGeom prst="rect">
            <a:avLst/>
          </a:prstGeom>
          <a:solidFill>
            <a:srgbClr val="1AB49C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48" name="Freeform 246"/>
          <p:cNvSpPr>
            <a:spLocks noEditPoints="1"/>
          </p:cNvSpPr>
          <p:nvPr/>
        </p:nvSpPr>
        <p:spPr bwMode="auto">
          <a:xfrm>
            <a:off x="7991727" y="2803220"/>
            <a:ext cx="10633" cy="873947"/>
          </a:xfrm>
          <a:custGeom>
            <a:avLst/>
            <a:gdLst>
              <a:gd name="T0" fmla="*/ 5 w 5"/>
              <a:gd name="T1" fmla="*/ 411 h 411"/>
              <a:gd name="T2" fmla="*/ 0 w 5"/>
              <a:gd name="T3" fmla="*/ 411 h 411"/>
              <a:gd name="T4" fmla="*/ 0 w 5"/>
              <a:gd name="T5" fmla="*/ 389 h 411"/>
              <a:gd name="T6" fmla="*/ 5 w 5"/>
              <a:gd name="T7" fmla="*/ 389 h 411"/>
              <a:gd name="T8" fmla="*/ 5 w 5"/>
              <a:gd name="T9" fmla="*/ 411 h 411"/>
              <a:gd name="T10" fmla="*/ 5 w 5"/>
              <a:gd name="T11" fmla="*/ 367 h 411"/>
              <a:gd name="T12" fmla="*/ 0 w 5"/>
              <a:gd name="T13" fmla="*/ 367 h 411"/>
              <a:gd name="T14" fmla="*/ 0 w 5"/>
              <a:gd name="T15" fmla="*/ 346 h 411"/>
              <a:gd name="T16" fmla="*/ 5 w 5"/>
              <a:gd name="T17" fmla="*/ 346 h 411"/>
              <a:gd name="T18" fmla="*/ 5 w 5"/>
              <a:gd name="T19" fmla="*/ 367 h 411"/>
              <a:gd name="T20" fmla="*/ 5 w 5"/>
              <a:gd name="T21" fmla="*/ 324 h 411"/>
              <a:gd name="T22" fmla="*/ 0 w 5"/>
              <a:gd name="T23" fmla="*/ 324 h 411"/>
              <a:gd name="T24" fmla="*/ 0 w 5"/>
              <a:gd name="T25" fmla="*/ 303 h 411"/>
              <a:gd name="T26" fmla="*/ 5 w 5"/>
              <a:gd name="T27" fmla="*/ 303 h 411"/>
              <a:gd name="T28" fmla="*/ 5 w 5"/>
              <a:gd name="T29" fmla="*/ 324 h 411"/>
              <a:gd name="T30" fmla="*/ 5 w 5"/>
              <a:gd name="T31" fmla="*/ 281 h 411"/>
              <a:gd name="T32" fmla="*/ 0 w 5"/>
              <a:gd name="T33" fmla="*/ 281 h 411"/>
              <a:gd name="T34" fmla="*/ 0 w 5"/>
              <a:gd name="T35" fmla="*/ 259 h 411"/>
              <a:gd name="T36" fmla="*/ 5 w 5"/>
              <a:gd name="T37" fmla="*/ 259 h 411"/>
              <a:gd name="T38" fmla="*/ 5 w 5"/>
              <a:gd name="T39" fmla="*/ 281 h 411"/>
              <a:gd name="T40" fmla="*/ 5 w 5"/>
              <a:gd name="T41" fmla="*/ 238 h 411"/>
              <a:gd name="T42" fmla="*/ 0 w 5"/>
              <a:gd name="T43" fmla="*/ 238 h 411"/>
              <a:gd name="T44" fmla="*/ 0 w 5"/>
              <a:gd name="T45" fmla="*/ 216 h 411"/>
              <a:gd name="T46" fmla="*/ 5 w 5"/>
              <a:gd name="T47" fmla="*/ 216 h 411"/>
              <a:gd name="T48" fmla="*/ 5 w 5"/>
              <a:gd name="T49" fmla="*/ 238 h 411"/>
              <a:gd name="T50" fmla="*/ 5 w 5"/>
              <a:gd name="T51" fmla="*/ 195 h 411"/>
              <a:gd name="T52" fmla="*/ 0 w 5"/>
              <a:gd name="T53" fmla="*/ 195 h 411"/>
              <a:gd name="T54" fmla="*/ 0 w 5"/>
              <a:gd name="T55" fmla="*/ 173 h 411"/>
              <a:gd name="T56" fmla="*/ 5 w 5"/>
              <a:gd name="T57" fmla="*/ 173 h 411"/>
              <a:gd name="T58" fmla="*/ 5 w 5"/>
              <a:gd name="T59" fmla="*/ 195 h 411"/>
              <a:gd name="T60" fmla="*/ 5 w 5"/>
              <a:gd name="T61" fmla="*/ 151 h 411"/>
              <a:gd name="T62" fmla="*/ 0 w 5"/>
              <a:gd name="T63" fmla="*/ 151 h 411"/>
              <a:gd name="T64" fmla="*/ 0 w 5"/>
              <a:gd name="T65" fmla="*/ 130 h 411"/>
              <a:gd name="T66" fmla="*/ 5 w 5"/>
              <a:gd name="T67" fmla="*/ 130 h 411"/>
              <a:gd name="T68" fmla="*/ 5 w 5"/>
              <a:gd name="T69" fmla="*/ 151 h 411"/>
              <a:gd name="T70" fmla="*/ 5 w 5"/>
              <a:gd name="T71" fmla="*/ 108 h 411"/>
              <a:gd name="T72" fmla="*/ 0 w 5"/>
              <a:gd name="T73" fmla="*/ 108 h 411"/>
              <a:gd name="T74" fmla="*/ 0 w 5"/>
              <a:gd name="T75" fmla="*/ 87 h 411"/>
              <a:gd name="T76" fmla="*/ 5 w 5"/>
              <a:gd name="T77" fmla="*/ 87 h 411"/>
              <a:gd name="T78" fmla="*/ 5 w 5"/>
              <a:gd name="T79" fmla="*/ 108 h 411"/>
              <a:gd name="T80" fmla="*/ 5 w 5"/>
              <a:gd name="T81" fmla="*/ 65 h 411"/>
              <a:gd name="T82" fmla="*/ 0 w 5"/>
              <a:gd name="T83" fmla="*/ 65 h 411"/>
              <a:gd name="T84" fmla="*/ 0 w 5"/>
              <a:gd name="T85" fmla="*/ 44 h 411"/>
              <a:gd name="T86" fmla="*/ 5 w 5"/>
              <a:gd name="T87" fmla="*/ 44 h 411"/>
              <a:gd name="T88" fmla="*/ 5 w 5"/>
              <a:gd name="T89" fmla="*/ 65 h 411"/>
              <a:gd name="T90" fmla="*/ 5 w 5"/>
              <a:gd name="T91" fmla="*/ 22 h 411"/>
              <a:gd name="T92" fmla="*/ 0 w 5"/>
              <a:gd name="T93" fmla="*/ 22 h 411"/>
              <a:gd name="T94" fmla="*/ 0 w 5"/>
              <a:gd name="T95" fmla="*/ 0 h 411"/>
              <a:gd name="T96" fmla="*/ 5 w 5"/>
              <a:gd name="T97" fmla="*/ 0 h 411"/>
              <a:gd name="T98" fmla="*/ 5 w 5"/>
              <a:gd name="T99" fmla="*/ 22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" h="411">
                <a:moveTo>
                  <a:pt x="5" y="411"/>
                </a:moveTo>
                <a:lnTo>
                  <a:pt x="0" y="411"/>
                </a:lnTo>
                <a:lnTo>
                  <a:pt x="0" y="389"/>
                </a:lnTo>
                <a:lnTo>
                  <a:pt x="5" y="389"/>
                </a:lnTo>
                <a:lnTo>
                  <a:pt x="5" y="411"/>
                </a:lnTo>
                <a:close/>
                <a:moveTo>
                  <a:pt x="5" y="367"/>
                </a:moveTo>
                <a:lnTo>
                  <a:pt x="0" y="367"/>
                </a:lnTo>
                <a:lnTo>
                  <a:pt x="0" y="346"/>
                </a:lnTo>
                <a:lnTo>
                  <a:pt x="5" y="346"/>
                </a:lnTo>
                <a:lnTo>
                  <a:pt x="5" y="367"/>
                </a:lnTo>
                <a:close/>
                <a:moveTo>
                  <a:pt x="5" y="324"/>
                </a:moveTo>
                <a:lnTo>
                  <a:pt x="0" y="324"/>
                </a:lnTo>
                <a:lnTo>
                  <a:pt x="0" y="303"/>
                </a:lnTo>
                <a:lnTo>
                  <a:pt x="5" y="303"/>
                </a:lnTo>
                <a:lnTo>
                  <a:pt x="5" y="324"/>
                </a:lnTo>
                <a:close/>
                <a:moveTo>
                  <a:pt x="5" y="281"/>
                </a:moveTo>
                <a:lnTo>
                  <a:pt x="0" y="281"/>
                </a:lnTo>
                <a:lnTo>
                  <a:pt x="0" y="259"/>
                </a:lnTo>
                <a:lnTo>
                  <a:pt x="5" y="259"/>
                </a:lnTo>
                <a:lnTo>
                  <a:pt x="5" y="281"/>
                </a:lnTo>
                <a:close/>
                <a:moveTo>
                  <a:pt x="5" y="238"/>
                </a:moveTo>
                <a:lnTo>
                  <a:pt x="0" y="238"/>
                </a:lnTo>
                <a:lnTo>
                  <a:pt x="0" y="216"/>
                </a:lnTo>
                <a:lnTo>
                  <a:pt x="5" y="216"/>
                </a:lnTo>
                <a:lnTo>
                  <a:pt x="5" y="238"/>
                </a:lnTo>
                <a:close/>
                <a:moveTo>
                  <a:pt x="5" y="195"/>
                </a:moveTo>
                <a:lnTo>
                  <a:pt x="0" y="195"/>
                </a:lnTo>
                <a:lnTo>
                  <a:pt x="0" y="173"/>
                </a:lnTo>
                <a:lnTo>
                  <a:pt x="5" y="173"/>
                </a:lnTo>
                <a:lnTo>
                  <a:pt x="5" y="195"/>
                </a:lnTo>
                <a:close/>
                <a:moveTo>
                  <a:pt x="5" y="151"/>
                </a:moveTo>
                <a:lnTo>
                  <a:pt x="0" y="151"/>
                </a:lnTo>
                <a:lnTo>
                  <a:pt x="0" y="130"/>
                </a:lnTo>
                <a:lnTo>
                  <a:pt x="5" y="130"/>
                </a:lnTo>
                <a:lnTo>
                  <a:pt x="5" y="151"/>
                </a:lnTo>
                <a:close/>
                <a:moveTo>
                  <a:pt x="5" y="108"/>
                </a:moveTo>
                <a:lnTo>
                  <a:pt x="0" y="108"/>
                </a:lnTo>
                <a:lnTo>
                  <a:pt x="0" y="87"/>
                </a:lnTo>
                <a:lnTo>
                  <a:pt x="5" y="87"/>
                </a:lnTo>
                <a:lnTo>
                  <a:pt x="5" y="108"/>
                </a:lnTo>
                <a:close/>
                <a:moveTo>
                  <a:pt x="5" y="65"/>
                </a:moveTo>
                <a:lnTo>
                  <a:pt x="0" y="65"/>
                </a:lnTo>
                <a:lnTo>
                  <a:pt x="0" y="44"/>
                </a:lnTo>
                <a:lnTo>
                  <a:pt x="5" y="44"/>
                </a:lnTo>
                <a:lnTo>
                  <a:pt x="5" y="65"/>
                </a:lnTo>
                <a:close/>
                <a:moveTo>
                  <a:pt x="5" y="22"/>
                </a:moveTo>
                <a:lnTo>
                  <a:pt x="0" y="22"/>
                </a:lnTo>
                <a:lnTo>
                  <a:pt x="0" y="0"/>
                </a:lnTo>
                <a:lnTo>
                  <a:pt x="5" y="0"/>
                </a:lnTo>
                <a:lnTo>
                  <a:pt x="5" y="22"/>
                </a:lnTo>
                <a:close/>
              </a:path>
            </a:pathLst>
          </a:cu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7991727" y="2735175"/>
            <a:ext cx="10633" cy="23391"/>
          </a:xfrm>
          <a:prstGeom prst="rect">
            <a:avLst/>
          </a:prstGeom>
          <a:solidFill>
            <a:srgbClr val="1AB49C"/>
          </a:solidFill>
          <a:ln w="9525">
            <a:solidFill>
              <a:srgbClr val="1AB4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248"/>
          <p:cNvSpPr>
            <a:spLocks noChangeArrowheads="1"/>
          </p:cNvSpPr>
          <p:nvPr/>
        </p:nvSpPr>
        <p:spPr bwMode="auto">
          <a:xfrm>
            <a:off x="7964083" y="2701153"/>
            <a:ext cx="70172" cy="68045"/>
          </a:xfrm>
          <a:prstGeom prst="ellipse">
            <a:avLst/>
          </a:prstGeom>
          <a:solidFill>
            <a:srgbClr val="1AB49C"/>
          </a:solidFill>
          <a:ln w="9525">
            <a:solidFill>
              <a:srgbClr val="1AB4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4247152" y="4238533"/>
            <a:ext cx="10633" cy="23391"/>
          </a:xfrm>
          <a:prstGeom prst="rect">
            <a:avLst/>
          </a:pr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52" name="Freeform 250"/>
          <p:cNvSpPr>
            <a:spLocks noEditPoints="1"/>
          </p:cNvSpPr>
          <p:nvPr/>
        </p:nvSpPr>
        <p:spPr bwMode="auto">
          <a:xfrm>
            <a:off x="4247152" y="4308704"/>
            <a:ext cx="10633" cy="871820"/>
          </a:xfrm>
          <a:custGeom>
            <a:avLst/>
            <a:gdLst>
              <a:gd name="T0" fmla="*/ 5 w 5"/>
              <a:gd name="T1" fmla="*/ 21 h 410"/>
              <a:gd name="T2" fmla="*/ 0 w 5"/>
              <a:gd name="T3" fmla="*/ 21 h 410"/>
              <a:gd name="T4" fmla="*/ 0 w 5"/>
              <a:gd name="T5" fmla="*/ 0 h 410"/>
              <a:gd name="T6" fmla="*/ 5 w 5"/>
              <a:gd name="T7" fmla="*/ 0 h 410"/>
              <a:gd name="T8" fmla="*/ 5 w 5"/>
              <a:gd name="T9" fmla="*/ 21 h 410"/>
              <a:gd name="T10" fmla="*/ 5 w 5"/>
              <a:gd name="T11" fmla="*/ 64 h 410"/>
              <a:gd name="T12" fmla="*/ 0 w 5"/>
              <a:gd name="T13" fmla="*/ 64 h 410"/>
              <a:gd name="T14" fmla="*/ 0 w 5"/>
              <a:gd name="T15" fmla="*/ 43 h 410"/>
              <a:gd name="T16" fmla="*/ 5 w 5"/>
              <a:gd name="T17" fmla="*/ 43 h 410"/>
              <a:gd name="T18" fmla="*/ 5 w 5"/>
              <a:gd name="T19" fmla="*/ 64 h 410"/>
              <a:gd name="T20" fmla="*/ 5 w 5"/>
              <a:gd name="T21" fmla="*/ 107 h 410"/>
              <a:gd name="T22" fmla="*/ 0 w 5"/>
              <a:gd name="T23" fmla="*/ 107 h 410"/>
              <a:gd name="T24" fmla="*/ 0 w 5"/>
              <a:gd name="T25" fmla="*/ 86 h 410"/>
              <a:gd name="T26" fmla="*/ 5 w 5"/>
              <a:gd name="T27" fmla="*/ 86 h 410"/>
              <a:gd name="T28" fmla="*/ 5 w 5"/>
              <a:gd name="T29" fmla="*/ 107 h 410"/>
              <a:gd name="T30" fmla="*/ 5 w 5"/>
              <a:gd name="T31" fmla="*/ 151 h 410"/>
              <a:gd name="T32" fmla="*/ 0 w 5"/>
              <a:gd name="T33" fmla="*/ 151 h 410"/>
              <a:gd name="T34" fmla="*/ 0 w 5"/>
              <a:gd name="T35" fmla="*/ 129 h 410"/>
              <a:gd name="T36" fmla="*/ 5 w 5"/>
              <a:gd name="T37" fmla="*/ 129 h 410"/>
              <a:gd name="T38" fmla="*/ 5 w 5"/>
              <a:gd name="T39" fmla="*/ 151 h 410"/>
              <a:gd name="T40" fmla="*/ 5 w 5"/>
              <a:gd name="T41" fmla="*/ 194 h 410"/>
              <a:gd name="T42" fmla="*/ 0 w 5"/>
              <a:gd name="T43" fmla="*/ 194 h 410"/>
              <a:gd name="T44" fmla="*/ 0 w 5"/>
              <a:gd name="T45" fmla="*/ 172 h 410"/>
              <a:gd name="T46" fmla="*/ 5 w 5"/>
              <a:gd name="T47" fmla="*/ 172 h 410"/>
              <a:gd name="T48" fmla="*/ 5 w 5"/>
              <a:gd name="T49" fmla="*/ 194 h 410"/>
              <a:gd name="T50" fmla="*/ 5 w 5"/>
              <a:gd name="T51" fmla="*/ 237 h 410"/>
              <a:gd name="T52" fmla="*/ 0 w 5"/>
              <a:gd name="T53" fmla="*/ 237 h 410"/>
              <a:gd name="T54" fmla="*/ 0 w 5"/>
              <a:gd name="T55" fmla="*/ 215 h 410"/>
              <a:gd name="T56" fmla="*/ 5 w 5"/>
              <a:gd name="T57" fmla="*/ 215 h 410"/>
              <a:gd name="T58" fmla="*/ 5 w 5"/>
              <a:gd name="T59" fmla="*/ 237 h 410"/>
              <a:gd name="T60" fmla="*/ 5 w 5"/>
              <a:gd name="T61" fmla="*/ 280 h 410"/>
              <a:gd name="T62" fmla="*/ 0 w 5"/>
              <a:gd name="T63" fmla="*/ 280 h 410"/>
              <a:gd name="T64" fmla="*/ 0 w 5"/>
              <a:gd name="T65" fmla="*/ 259 h 410"/>
              <a:gd name="T66" fmla="*/ 5 w 5"/>
              <a:gd name="T67" fmla="*/ 259 h 410"/>
              <a:gd name="T68" fmla="*/ 5 w 5"/>
              <a:gd name="T69" fmla="*/ 280 h 410"/>
              <a:gd name="T70" fmla="*/ 5 w 5"/>
              <a:gd name="T71" fmla="*/ 323 h 410"/>
              <a:gd name="T72" fmla="*/ 0 w 5"/>
              <a:gd name="T73" fmla="*/ 323 h 410"/>
              <a:gd name="T74" fmla="*/ 0 w 5"/>
              <a:gd name="T75" fmla="*/ 302 h 410"/>
              <a:gd name="T76" fmla="*/ 5 w 5"/>
              <a:gd name="T77" fmla="*/ 302 h 410"/>
              <a:gd name="T78" fmla="*/ 5 w 5"/>
              <a:gd name="T79" fmla="*/ 323 h 410"/>
              <a:gd name="T80" fmla="*/ 5 w 5"/>
              <a:gd name="T81" fmla="*/ 367 h 410"/>
              <a:gd name="T82" fmla="*/ 0 w 5"/>
              <a:gd name="T83" fmla="*/ 367 h 410"/>
              <a:gd name="T84" fmla="*/ 0 w 5"/>
              <a:gd name="T85" fmla="*/ 345 h 410"/>
              <a:gd name="T86" fmla="*/ 5 w 5"/>
              <a:gd name="T87" fmla="*/ 345 h 410"/>
              <a:gd name="T88" fmla="*/ 5 w 5"/>
              <a:gd name="T89" fmla="*/ 367 h 410"/>
              <a:gd name="T90" fmla="*/ 5 w 5"/>
              <a:gd name="T91" fmla="*/ 410 h 410"/>
              <a:gd name="T92" fmla="*/ 0 w 5"/>
              <a:gd name="T93" fmla="*/ 410 h 410"/>
              <a:gd name="T94" fmla="*/ 0 w 5"/>
              <a:gd name="T95" fmla="*/ 388 h 410"/>
              <a:gd name="T96" fmla="*/ 5 w 5"/>
              <a:gd name="T97" fmla="*/ 388 h 410"/>
              <a:gd name="T98" fmla="*/ 5 w 5"/>
              <a:gd name="T99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" h="410">
                <a:moveTo>
                  <a:pt x="5" y="21"/>
                </a:moveTo>
                <a:lnTo>
                  <a:pt x="0" y="21"/>
                </a:lnTo>
                <a:lnTo>
                  <a:pt x="0" y="0"/>
                </a:lnTo>
                <a:lnTo>
                  <a:pt x="5" y="0"/>
                </a:lnTo>
                <a:lnTo>
                  <a:pt x="5" y="21"/>
                </a:lnTo>
                <a:close/>
                <a:moveTo>
                  <a:pt x="5" y="64"/>
                </a:moveTo>
                <a:lnTo>
                  <a:pt x="0" y="64"/>
                </a:lnTo>
                <a:lnTo>
                  <a:pt x="0" y="43"/>
                </a:lnTo>
                <a:lnTo>
                  <a:pt x="5" y="43"/>
                </a:lnTo>
                <a:lnTo>
                  <a:pt x="5" y="64"/>
                </a:lnTo>
                <a:close/>
                <a:moveTo>
                  <a:pt x="5" y="107"/>
                </a:moveTo>
                <a:lnTo>
                  <a:pt x="0" y="107"/>
                </a:lnTo>
                <a:lnTo>
                  <a:pt x="0" y="86"/>
                </a:lnTo>
                <a:lnTo>
                  <a:pt x="5" y="86"/>
                </a:lnTo>
                <a:lnTo>
                  <a:pt x="5" y="107"/>
                </a:lnTo>
                <a:close/>
                <a:moveTo>
                  <a:pt x="5" y="151"/>
                </a:moveTo>
                <a:lnTo>
                  <a:pt x="0" y="151"/>
                </a:lnTo>
                <a:lnTo>
                  <a:pt x="0" y="129"/>
                </a:lnTo>
                <a:lnTo>
                  <a:pt x="5" y="129"/>
                </a:lnTo>
                <a:lnTo>
                  <a:pt x="5" y="151"/>
                </a:lnTo>
                <a:close/>
                <a:moveTo>
                  <a:pt x="5" y="194"/>
                </a:moveTo>
                <a:lnTo>
                  <a:pt x="0" y="194"/>
                </a:lnTo>
                <a:lnTo>
                  <a:pt x="0" y="172"/>
                </a:lnTo>
                <a:lnTo>
                  <a:pt x="5" y="172"/>
                </a:lnTo>
                <a:lnTo>
                  <a:pt x="5" y="194"/>
                </a:lnTo>
                <a:close/>
                <a:moveTo>
                  <a:pt x="5" y="237"/>
                </a:moveTo>
                <a:lnTo>
                  <a:pt x="0" y="237"/>
                </a:lnTo>
                <a:lnTo>
                  <a:pt x="0" y="215"/>
                </a:lnTo>
                <a:lnTo>
                  <a:pt x="5" y="215"/>
                </a:lnTo>
                <a:lnTo>
                  <a:pt x="5" y="237"/>
                </a:lnTo>
                <a:close/>
                <a:moveTo>
                  <a:pt x="5" y="280"/>
                </a:moveTo>
                <a:lnTo>
                  <a:pt x="0" y="280"/>
                </a:lnTo>
                <a:lnTo>
                  <a:pt x="0" y="259"/>
                </a:lnTo>
                <a:lnTo>
                  <a:pt x="5" y="259"/>
                </a:lnTo>
                <a:lnTo>
                  <a:pt x="5" y="280"/>
                </a:lnTo>
                <a:close/>
                <a:moveTo>
                  <a:pt x="5" y="323"/>
                </a:moveTo>
                <a:lnTo>
                  <a:pt x="0" y="323"/>
                </a:lnTo>
                <a:lnTo>
                  <a:pt x="0" y="302"/>
                </a:lnTo>
                <a:lnTo>
                  <a:pt x="5" y="302"/>
                </a:lnTo>
                <a:lnTo>
                  <a:pt x="5" y="323"/>
                </a:lnTo>
                <a:close/>
                <a:moveTo>
                  <a:pt x="5" y="367"/>
                </a:moveTo>
                <a:lnTo>
                  <a:pt x="0" y="367"/>
                </a:lnTo>
                <a:lnTo>
                  <a:pt x="0" y="345"/>
                </a:lnTo>
                <a:lnTo>
                  <a:pt x="5" y="345"/>
                </a:lnTo>
                <a:lnTo>
                  <a:pt x="5" y="367"/>
                </a:lnTo>
                <a:close/>
                <a:moveTo>
                  <a:pt x="5" y="410"/>
                </a:moveTo>
                <a:lnTo>
                  <a:pt x="0" y="410"/>
                </a:lnTo>
                <a:lnTo>
                  <a:pt x="0" y="388"/>
                </a:lnTo>
                <a:lnTo>
                  <a:pt x="5" y="388"/>
                </a:lnTo>
                <a:lnTo>
                  <a:pt x="5" y="410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6771179" y="4238533"/>
            <a:ext cx="12758" cy="23391"/>
          </a:xfrm>
          <a:prstGeom prst="rect">
            <a:avLst/>
          </a:pr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56" name="Freeform 254"/>
          <p:cNvSpPr>
            <a:spLocks noEditPoints="1"/>
          </p:cNvSpPr>
          <p:nvPr/>
        </p:nvSpPr>
        <p:spPr bwMode="auto">
          <a:xfrm>
            <a:off x="6771179" y="4308704"/>
            <a:ext cx="12758" cy="871820"/>
          </a:xfrm>
          <a:custGeom>
            <a:avLst/>
            <a:gdLst>
              <a:gd name="T0" fmla="*/ 6 w 6"/>
              <a:gd name="T1" fmla="*/ 21 h 410"/>
              <a:gd name="T2" fmla="*/ 0 w 6"/>
              <a:gd name="T3" fmla="*/ 21 h 410"/>
              <a:gd name="T4" fmla="*/ 0 w 6"/>
              <a:gd name="T5" fmla="*/ 0 h 410"/>
              <a:gd name="T6" fmla="*/ 6 w 6"/>
              <a:gd name="T7" fmla="*/ 0 h 410"/>
              <a:gd name="T8" fmla="*/ 6 w 6"/>
              <a:gd name="T9" fmla="*/ 21 h 410"/>
              <a:gd name="T10" fmla="*/ 6 w 6"/>
              <a:gd name="T11" fmla="*/ 64 h 410"/>
              <a:gd name="T12" fmla="*/ 0 w 6"/>
              <a:gd name="T13" fmla="*/ 64 h 410"/>
              <a:gd name="T14" fmla="*/ 0 w 6"/>
              <a:gd name="T15" fmla="*/ 43 h 410"/>
              <a:gd name="T16" fmla="*/ 6 w 6"/>
              <a:gd name="T17" fmla="*/ 43 h 410"/>
              <a:gd name="T18" fmla="*/ 6 w 6"/>
              <a:gd name="T19" fmla="*/ 64 h 410"/>
              <a:gd name="T20" fmla="*/ 6 w 6"/>
              <a:gd name="T21" fmla="*/ 107 h 410"/>
              <a:gd name="T22" fmla="*/ 0 w 6"/>
              <a:gd name="T23" fmla="*/ 107 h 410"/>
              <a:gd name="T24" fmla="*/ 0 w 6"/>
              <a:gd name="T25" fmla="*/ 86 h 410"/>
              <a:gd name="T26" fmla="*/ 6 w 6"/>
              <a:gd name="T27" fmla="*/ 86 h 410"/>
              <a:gd name="T28" fmla="*/ 6 w 6"/>
              <a:gd name="T29" fmla="*/ 107 h 410"/>
              <a:gd name="T30" fmla="*/ 6 w 6"/>
              <a:gd name="T31" fmla="*/ 151 h 410"/>
              <a:gd name="T32" fmla="*/ 0 w 6"/>
              <a:gd name="T33" fmla="*/ 151 h 410"/>
              <a:gd name="T34" fmla="*/ 0 w 6"/>
              <a:gd name="T35" fmla="*/ 129 h 410"/>
              <a:gd name="T36" fmla="*/ 6 w 6"/>
              <a:gd name="T37" fmla="*/ 129 h 410"/>
              <a:gd name="T38" fmla="*/ 6 w 6"/>
              <a:gd name="T39" fmla="*/ 151 h 410"/>
              <a:gd name="T40" fmla="*/ 6 w 6"/>
              <a:gd name="T41" fmla="*/ 194 h 410"/>
              <a:gd name="T42" fmla="*/ 0 w 6"/>
              <a:gd name="T43" fmla="*/ 194 h 410"/>
              <a:gd name="T44" fmla="*/ 0 w 6"/>
              <a:gd name="T45" fmla="*/ 172 h 410"/>
              <a:gd name="T46" fmla="*/ 6 w 6"/>
              <a:gd name="T47" fmla="*/ 172 h 410"/>
              <a:gd name="T48" fmla="*/ 6 w 6"/>
              <a:gd name="T49" fmla="*/ 194 h 410"/>
              <a:gd name="T50" fmla="*/ 6 w 6"/>
              <a:gd name="T51" fmla="*/ 237 h 410"/>
              <a:gd name="T52" fmla="*/ 0 w 6"/>
              <a:gd name="T53" fmla="*/ 237 h 410"/>
              <a:gd name="T54" fmla="*/ 0 w 6"/>
              <a:gd name="T55" fmla="*/ 215 h 410"/>
              <a:gd name="T56" fmla="*/ 6 w 6"/>
              <a:gd name="T57" fmla="*/ 215 h 410"/>
              <a:gd name="T58" fmla="*/ 6 w 6"/>
              <a:gd name="T59" fmla="*/ 237 h 410"/>
              <a:gd name="T60" fmla="*/ 6 w 6"/>
              <a:gd name="T61" fmla="*/ 280 h 410"/>
              <a:gd name="T62" fmla="*/ 0 w 6"/>
              <a:gd name="T63" fmla="*/ 280 h 410"/>
              <a:gd name="T64" fmla="*/ 0 w 6"/>
              <a:gd name="T65" fmla="*/ 259 h 410"/>
              <a:gd name="T66" fmla="*/ 6 w 6"/>
              <a:gd name="T67" fmla="*/ 259 h 410"/>
              <a:gd name="T68" fmla="*/ 6 w 6"/>
              <a:gd name="T69" fmla="*/ 280 h 410"/>
              <a:gd name="T70" fmla="*/ 6 w 6"/>
              <a:gd name="T71" fmla="*/ 323 h 410"/>
              <a:gd name="T72" fmla="*/ 0 w 6"/>
              <a:gd name="T73" fmla="*/ 323 h 410"/>
              <a:gd name="T74" fmla="*/ 0 w 6"/>
              <a:gd name="T75" fmla="*/ 302 h 410"/>
              <a:gd name="T76" fmla="*/ 6 w 6"/>
              <a:gd name="T77" fmla="*/ 302 h 410"/>
              <a:gd name="T78" fmla="*/ 6 w 6"/>
              <a:gd name="T79" fmla="*/ 323 h 410"/>
              <a:gd name="T80" fmla="*/ 6 w 6"/>
              <a:gd name="T81" fmla="*/ 367 h 410"/>
              <a:gd name="T82" fmla="*/ 0 w 6"/>
              <a:gd name="T83" fmla="*/ 367 h 410"/>
              <a:gd name="T84" fmla="*/ 0 w 6"/>
              <a:gd name="T85" fmla="*/ 345 h 410"/>
              <a:gd name="T86" fmla="*/ 6 w 6"/>
              <a:gd name="T87" fmla="*/ 345 h 410"/>
              <a:gd name="T88" fmla="*/ 6 w 6"/>
              <a:gd name="T89" fmla="*/ 367 h 410"/>
              <a:gd name="T90" fmla="*/ 6 w 6"/>
              <a:gd name="T91" fmla="*/ 410 h 410"/>
              <a:gd name="T92" fmla="*/ 0 w 6"/>
              <a:gd name="T93" fmla="*/ 410 h 410"/>
              <a:gd name="T94" fmla="*/ 0 w 6"/>
              <a:gd name="T95" fmla="*/ 388 h 410"/>
              <a:gd name="T96" fmla="*/ 6 w 6"/>
              <a:gd name="T97" fmla="*/ 388 h 410"/>
              <a:gd name="T98" fmla="*/ 6 w 6"/>
              <a:gd name="T99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" h="410">
                <a:moveTo>
                  <a:pt x="6" y="21"/>
                </a:moveTo>
                <a:lnTo>
                  <a:pt x="0" y="21"/>
                </a:lnTo>
                <a:lnTo>
                  <a:pt x="0" y="0"/>
                </a:lnTo>
                <a:lnTo>
                  <a:pt x="6" y="0"/>
                </a:lnTo>
                <a:lnTo>
                  <a:pt x="6" y="21"/>
                </a:lnTo>
                <a:close/>
                <a:moveTo>
                  <a:pt x="6" y="64"/>
                </a:moveTo>
                <a:lnTo>
                  <a:pt x="0" y="64"/>
                </a:lnTo>
                <a:lnTo>
                  <a:pt x="0" y="43"/>
                </a:lnTo>
                <a:lnTo>
                  <a:pt x="6" y="43"/>
                </a:lnTo>
                <a:lnTo>
                  <a:pt x="6" y="64"/>
                </a:lnTo>
                <a:close/>
                <a:moveTo>
                  <a:pt x="6" y="107"/>
                </a:moveTo>
                <a:lnTo>
                  <a:pt x="0" y="107"/>
                </a:lnTo>
                <a:lnTo>
                  <a:pt x="0" y="86"/>
                </a:lnTo>
                <a:lnTo>
                  <a:pt x="6" y="86"/>
                </a:lnTo>
                <a:lnTo>
                  <a:pt x="6" y="107"/>
                </a:lnTo>
                <a:close/>
                <a:moveTo>
                  <a:pt x="6" y="151"/>
                </a:moveTo>
                <a:lnTo>
                  <a:pt x="0" y="151"/>
                </a:lnTo>
                <a:lnTo>
                  <a:pt x="0" y="129"/>
                </a:lnTo>
                <a:lnTo>
                  <a:pt x="6" y="129"/>
                </a:lnTo>
                <a:lnTo>
                  <a:pt x="6" y="151"/>
                </a:lnTo>
                <a:close/>
                <a:moveTo>
                  <a:pt x="6" y="194"/>
                </a:moveTo>
                <a:lnTo>
                  <a:pt x="0" y="194"/>
                </a:lnTo>
                <a:lnTo>
                  <a:pt x="0" y="172"/>
                </a:lnTo>
                <a:lnTo>
                  <a:pt x="6" y="172"/>
                </a:lnTo>
                <a:lnTo>
                  <a:pt x="6" y="194"/>
                </a:lnTo>
                <a:close/>
                <a:moveTo>
                  <a:pt x="6" y="237"/>
                </a:moveTo>
                <a:lnTo>
                  <a:pt x="0" y="237"/>
                </a:lnTo>
                <a:lnTo>
                  <a:pt x="0" y="215"/>
                </a:lnTo>
                <a:lnTo>
                  <a:pt x="6" y="215"/>
                </a:lnTo>
                <a:lnTo>
                  <a:pt x="6" y="237"/>
                </a:lnTo>
                <a:close/>
                <a:moveTo>
                  <a:pt x="6" y="280"/>
                </a:moveTo>
                <a:lnTo>
                  <a:pt x="0" y="280"/>
                </a:lnTo>
                <a:lnTo>
                  <a:pt x="0" y="259"/>
                </a:lnTo>
                <a:lnTo>
                  <a:pt x="6" y="259"/>
                </a:lnTo>
                <a:lnTo>
                  <a:pt x="6" y="280"/>
                </a:lnTo>
                <a:close/>
                <a:moveTo>
                  <a:pt x="6" y="323"/>
                </a:moveTo>
                <a:lnTo>
                  <a:pt x="0" y="323"/>
                </a:lnTo>
                <a:lnTo>
                  <a:pt x="0" y="302"/>
                </a:lnTo>
                <a:lnTo>
                  <a:pt x="6" y="302"/>
                </a:lnTo>
                <a:lnTo>
                  <a:pt x="6" y="323"/>
                </a:lnTo>
                <a:close/>
                <a:moveTo>
                  <a:pt x="6" y="367"/>
                </a:moveTo>
                <a:lnTo>
                  <a:pt x="0" y="367"/>
                </a:lnTo>
                <a:lnTo>
                  <a:pt x="0" y="345"/>
                </a:lnTo>
                <a:lnTo>
                  <a:pt x="6" y="345"/>
                </a:lnTo>
                <a:lnTo>
                  <a:pt x="6" y="367"/>
                </a:lnTo>
                <a:close/>
                <a:moveTo>
                  <a:pt x="6" y="410"/>
                </a:moveTo>
                <a:lnTo>
                  <a:pt x="0" y="410"/>
                </a:lnTo>
                <a:lnTo>
                  <a:pt x="0" y="388"/>
                </a:lnTo>
                <a:lnTo>
                  <a:pt x="6" y="388"/>
                </a:lnTo>
                <a:lnTo>
                  <a:pt x="6" y="410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9297331" y="4238533"/>
            <a:ext cx="10633" cy="23391"/>
          </a:xfrm>
          <a:prstGeom prst="rect">
            <a:avLst/>
          </a:pr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0" name="Freeform 258"/>
          <p:cNvSpPr>
            <a:spLocks noEditPoints="1"/>
          </p:cNvSpPr>
          <p:nvPr/>
        </p:nvSpPr>
        <p:spPr bwMode="auto">
          <a:xfrm>
            <a:off x="9297331" y="4308704"/>
            <a:ext cx="10633" cy="871820"/>
          </a:xfrm>
          <a:custGeom>
            <a:avLst/>
            <a:gdLst>
              <a:gd name="T0" fmla="*/ 5 w 5"/>
              <a:gd name="T1" fmla="*/ 21 h 410"/>
              <a:gd name="T2" fmla="*/ 0 w 5"/>
              <a:gd name="T3" fmla="*/ 21 h 410"/>
              <a:gd name="T4" fmla="*/ 0 w 5"/>
              <a:gd name="T5" fmla="*/ 0 h 410"/>
              <a:gd name="T6" fmla="*/ 5 w 5"/>
              <a:gd name="T7" fmla="*/ 0 h 410"/>
              <a:gd name="T8" fmla="*/ 5 w 5"/>
              <a:gd name="T9" fmla="*/ 21 h 410"/>
              <a:gd name="T10" fmla="*/ 5 w 5"/>
              <a:gd name="T11" fmla="*/ 64 h 410"/>
              <a:gd name="T12" fmla="*/ 0 w 5"/>
              <a:gd name="T13" fmla="*/ 64 h 410"/>
              <a:gd name="T14" fmla="*/ 0 w 5"/>
              <a:gd name="T15" fmla="*/ 43 h 410"/>
              <a:gd name="T16" fmla="*/ 5 w 5"/>
              <a:gd name="T17" fmla="*/ 43 h 410"/>
              <a:gd name="T18" fmla="*/ 5 w 5"/>
              <a:gd name="T19" fmla="*/ 64 h 410"/>
              <a:gd name="T20" fmla="*/ 5 w 5"/>
              <a:gd name="T21" fmla="*/ 107 h 410"/>
              <a:gd name="T22" fmla="*/ 0 w 5"/>
              <a:gd name="T23" fmla="*/ 107 h 410"/>
              <a:gd name="T24" fmla="*/ 0 w 5"/>
              <a:gd name="T25" fmla="*/ 86 h 410"/>
              <a:gd name="T26" fmla="*/ 5 w 5"/>
              <a:gd name="T27" fmla="*/ 86 h 410"/>
              <a:gd name="T28" fmla="*/ 5 w 5"/>
              <a:gd name="T29" fmla="*/ 107 h 410"/>
              <a:gd name="T30" fmla="*/ 5 w 5"/>
              <a:gd name="T31" fmla="*/ 151 h 410"/>
              <a:gd name="T32" fmla="*/ 0 w 5"/>
              <a:gd name="T33" fmla="*/ 151 h 410"/>
              <a:gd name="T34" fmla="*/ 0 w 5"/>
              <a:gd name="T35" fmla="*/ 129 h 410"/>
              <a:gd name="T36" fmla="*/ 5 w 5"/>
              <a:gd name="T37" fmla="*/ 129 h 410"/>
              <a:gd name="T38" fmla="*/ 5 w 5"/>
              <a:gd name="T39" fmla="*/ 151 h 410"/>
              <a:gd name="T40" fmla="*/ 5 w 5"/>
              <a:gd name="T41" fmla="*/ 194 h 410"/>
              <a:gd name="T42" fmla="*/ 0 w 5"/>
              <a:gd name="T43" fmla="*/ 194 h 410"/>
              <a:gd name="T44" fmla="*/ 0 w 5"/>
              <a:gd name="T45" fmla="*/ 172 h 410"/>
              <a:gd name="T46" fmla="*/ 5 w 5"/>
              <a:gd name="T47" fmla="*/ 172 h 410"/>
              <a:gd name="T48" fmla="*/ 5 w 5"/>
              <a:gd name="T49" fmla="*/ 194 h 410"/>
              <a:gd name="T50" fmla="*/ 5 w 5"/>
              <a:gd name="T51" fmla="*/ 237 h 410"/>
              <a:gd name="T52" fmla="*/ 0 w 5"/>
              <a:gd name="T53" fmla="*/ 237 h 410"/>
              <a:gd name="T54" fmla="*/ 0 w 5"/>
              <a:gd name="T55" fmla="*/ 215 h 410"/>
              <a:gd name="T56" fmla="*/ 5 w 5"/>
              <a:gd name="T57" fmla="*/ 215 h 410"/>
              <a:gd name="T58" fmla="*/ 5 w 5"/>
              <a:gd name="T59" fmla="*/ 237 h 410"/>
              <a:gd name="T60" fmla="*/ 5 w 5"/>
              <a:gd name="T61" fmla="*/ 280 h 410"/>
              <a:gd name="T62" fmla="*/ 0 w 5"/>
              <a:gd name="T63" fmla="*/ 280 h 410"/>
              <a:gd name="T64" fmla="*/ 0 w 5"/>
              <a:gd name="T65" fmla="*/ 259 h 410"/>
              <a:gd name="T66" fmla="*/ 5 w 5"/>
              <a:gd name="T67" fmla="*/ 259 h 410"/>
              <a:gd name="T68" fmla="*/ 5 w 5"/>
              <a:gd name="T69" fmla="*/ 280 h 410"/>
              <a:gd name="T70" fmla="*/ 5 w 5"/>
              <a:gd name="T71" fmla="*/ 323 h 410"/>
              <a:gd name="T72" fmla="*/ 0 w 5"/>
              <a:gd name="T73" fmla="*/ 323 h 410"/>
              <a:gd name="T74" fmla="*/ 0 w 5"/>
              <a:gd name="T75" fmla="*/ 302 h 410"/>
              <a:gd name="T76" fmla="*/ 5 w 5"/>
              <a:gd name="T77" fmla="*/ 302 h 410"/>
              <a:gd name="T78" fmla="*/ 5 w 5"/>
              <a:gd name="T79" fmla="*/ 323 h 410"/>
              <a:gd name="T80" fmla="*/ 5 w 5"/>
              <a:gd name="T81" fmla="*/ 367 h 410"/>
              <a:gd name="T82" fmla="*/ 0 w 5"/>
              <a:gd name="T83" fmla="*/ 367 h 410"/>
              <a:gd name="T84" fmla="*/ 0 w 5"/>
              <a:gd name="T85" fmla="*/ 345 h 410"/>
              <a:gd name="T86" fmla="*/ 5 w 5"/>
              <a:gd name="T87" fmla="*/ 345 h 410"/>
              <a:gd name="T88" fmla="*/ 5 w 5"/>
              <a:gd name="T89" fmla="*/ 367 h 410"/>
              <a:gd name="T90" fmla="*/ 5 w 5"/>
              <a:gd name="T91" fmla="*/ 410 h 410"/>
              <a:gd name="T92" fmla="*/ 0 w 5"/>
              <a:gd name="T93" fmla="*/ 410 h 410"/>
              <a:gd name="T94" fmla="*/ 0 w 5"/>
              <a:gd name="T95" fmla="*/ 388 h 410"/>
              <a:gd name="T96" fmla="*/ 5 w 5"/>
              <a:gd name="T97" fmla="*/ 388 h 410"/>
              <a:gd name="T98" fmla="*/ 5 w 5"/>
              <a:gd name="T99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" h="410">
                <a:moveTo>
                  <a:pt x="5" y="21"/>
                </a:moveTo>
                <a:lnTo>
                  <a:pt x="0" y="21"/>
                </a:lnTo>
                <a:lnTo>
                  <a:pt x="0" y="0"/>
                </a:lnTo>
                <a:lnTo>
                  <a:pt x="5" y="0"/>
                </a:lnTo>
                <a:lnTo>
                  <a:pt x="5" y="21"/>
                </a:lnTo>
                <a:close/>
                <a:moveTo>
                  <a:pt x="5" y="64"/>
                </a:moveTo>
                <a:lnTo>
                  <a:pt x="0" y="64"/>
                </a:lnTo>
                <a:lnTo>
                  <a:pt x="0" y="43"/>
                </a:lnTo>
                <a:lnTo>
                  <a:pt x="5" y="43"/>
                </a:lnTo>
                <a:lnTo>
                  <a:pt x="5" y="64"/>
                </a:lnTo>
                <a:close/>
                <a:moveTo>
                  <a:pt x="5" y="107"/>
                </a:moveTo>
                <a:lnTo>
                  <a:pt x="0" y="107"/>
                </a:lnTo>
                <a:lnTo>
                  <a:pt x="0" y="86"/>
                </a:lnTo>
                <a:lnTo>
                  <a:pt x="5" y="86"/>
                </a:lnTo>
                <a:lnTo>
                  <a:pt x="5" y="107"/>
                </a:lnTo>
                <a:close/>
                <a:moveTo>
                  <a:pt x="5" y="151"/>
                </a:moveTo>
                <a:lnTo>
                  <a:pt x="0" y="151"/>
                </a:lnTo>
                <a:lnTo>
                  <a:pt x="0" y="129"/>
                </a:lnTo>
                <a:lnTo>
                  <a:pt x="5" y="129"/>
                </a:lnTo>
                <a:lnTo>
                  <a:pt x="5" y="151"/>
                </a:lnTo>
                <a:close/>
                <a:moveTo>
                  <a:pt x="5" y="194"/>
                </a:moveTo>
                <a:lnTo>
                  <a:pt x="0" y="194"/>
                </a:lnTo>
                <a:lnTo>
                  <a:pt x="0" y="172"/>
                </a:lnTo>
                <a:lnTo>
                  <a:pt x="5" y="172"/>
                </a:lnTo>
                <a:lnTo>
                  <a:pt x="5" y="194"/>
                </a:lnTo>
                <a:close/>
                <a:moveTo>
                  <a:pt x="5" y="237"/>
                </a:moveTo>
                <a:lnTo>
                  <a:pt x="0" y="237"/>
                </a:lnTo>
                <a:lnTo>
                  <a:pt x="0" y="215"/>
                </a:lnTo>
                <a:lnTo>
                  <a:pt x="5" y="215"/>
                </a:lnTo>
                <a:lnTo>
                  <a:pt x="5" y="237"/>
                </a:lnTo>
                <a:close/>
                <a:moveTo>
                  <a:pt x="5" y="280"/>
                </a:moveTo>
                <a:lnTo>
                  <a:pt x="0" y="280"/>
                </a:lnTo>
                <a:lnTo>
                  <a:pt x="0" y="259"/>
                </a:lnTo>
                <a:lnTo>
                  <a:pt x="5" y="259"/>
                </a:lnTo>
                <a:lnTo>
                  <a:pt x="5" y="280"/>
                </a:lnTo>
                <a:close/>
                <a:moveTo>
                  <a:pt x="5" y="323"/>
                </a:moveTo>
                <a:lnTo>
                  <a:pt x="0" y="323"/>
                </a:lnTo>
                <a:lnTo>
                  <a:pt x="0" y="302"/>
                </a:lnTo>
                <a:lnTo>
                  <a:pt x="5" y="302"/>
                </a:lnTo>
                <a:lnTo>
                  <a:pt x="5" y="323"/>
                </a:lnTo>
                <a:close/>
                <a:moveTo>
                  <a:pt x="5" y="367"/>
                </a:moveTo>
                <a:lnTo>
                  <a:pt x="0" y="367"/>
                </a:lnTo>
                <a:lnTo>
                  <a:pt x="0" y="345"/>
                </a:lnTo>
                <a:lnTo>
                  <a:pt x="5" y="345"/>
                </a:lnTo>
                <a:lnTo>
                  <a:pt x="5" y="367"/>
                </a:lnTo>
                <a:close/>
                <a:moveTo>
                  <a:pt x="5" y="410"/>
                </a:moveTo>
                <a:lnTo>
                  <a:pt x="0" y="410"/>
                </a:lnTo>
                <a:lnTo>
                  <a:pt x="0" y="388"/>
                </a:lnTo>
                <a:lnTo>
                  <a:pt x="5" y="388"/>
                </a:lnTo>
                <a:lnTo>
                  <a:pt x="5" y="410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61"/>
          <p:cNvSpPr>
            <a:spLocks noEditPoints="1"/>
          </p:cNvSpPr>
          <p:nvPr/>
        </p:nvSpPr>
        <p:spPr bwMode="auto">
          <a:xfrm>
            <a:off x="2769312" y="4293819"/>
            <a:ext cx="361486" cy="380625"/>
          </a:xfrm>
          <a:custGeom>
            <a:avLst/>
            <a:gdLst>
              <a:gd name="T0" fmla="*/ 120 w 126"/>
              <a:gd name="T1" fmla="*/ 11 h 133"/>
              <a:gd name="T2" fmla="*/ 69 w 126"/>
              <a:gd name="T3" fmla="*/ 11 h 133"/>
              <a:gd name="T4" fmla="*/ 70 w 126"/>
              <a:gd name="T5" fmla="*/ 8 h 133"/>
              <a:gd name="T6" fmla="*/ 63 w 126"/>
              <a:gd name="T7" fmla="*/ 0 h 133"/>
              <a:gd name="T8" fmla="*/ 56 w 126"/>
              <a:gd name="T9" fmla="*/ 8 h 133"/>
              <a:gd name="T10" fmla="*/ 57 w 126"/>
              <a:gd name="T11" fmla="*/ 11 h 133"/>
              <a:gd name="T12" fmla="*/ 6 w 126"/>
              <a:gd name="T13" fmla="*/ 11 h 133"/>
              <a:gd name="T14" fmla="*/ 0 w 126"/>
              <a:gd name="T15" fmla="*/ 18 h 133"/>
              <a:gd name="T16" fmla="*/ 0 w 126"/>
              <a:gd name="T17" fmla="*/ 93 h 133"/>
              <a:gd name="T18" fmla="*/ 6 w 126"/>
              <a:gd name="T19" fmla="*/ 99 h 133"/>
              <a:gd name="T20" fmla="*/ 47 w 126"/>
              <a:gd name="T21" fmla="*/ 99 h 133"/>
              <a:gd name="T22" fmla="*/ 39 w 126"/>
              <a:gd name="T23" fmla="*/ 127 h 133"/>
              <a:gd name="T24" fmla="*/ 42 w 126"/>
              <a:gd name="T25" fmla="*/ 132 h 133"/>
              <a:gd name="T26" fmla="*/ 45 w 126"/>
              <a:gd name="T27" fmla="*/ 132 h 133"/>
              <a:gd name="T28" fmla="*/ 50 w 126"/>
              <a:gd name="T29" fmla="*/ 129 h 133"/>
              <a:gd name="T30" fmla="*/ 58 w 126"/>
              <a:gd name="T31" fmla="*/ 99 h 133"/>
              <a:gd name="T32" fmla="*/ 68 w 126"/>
              <a:gd name="T33" fmla="*/ 99 h 133"/>
              <a:gd name="T34" fmla="*/ 76 w 126"/>
              <a:gd name="T35" fmla="*/ 129 h 133"/>
              <a:gd name="T36" fmla="*/ 81 w 126"/>
              <a:gd name="T37" fmla="*/ 132 h 133"/>
              <a:gd name="T38" fmla="*/ 84 w 126"/>
              <a:gd name="T39" fmla="*/ 132 h 133"/>
              <a:gd name="T40" fmla="*/ 87 w 126"/>
              <a:gd name="T41" fmla="*/ 127 h 133"/>
              <a:gd name="T42" fmla="*/ 79 w 126"/>
              <a:gd name="T43" fmla="*/ 99 h 133"/>
              <a:gd name="T44" fmla="*/ 120 w 126"/>
              <a:gd name="T45" fmla="*/ 99 h 133"/>
              <a:gd name="T46" fmla="*/ 126 w 126"/>
              <a:gd name="T47" fmla="*/ 93 h 133"/>
              <a:gd name="T48" fmla="*/ 126 w 126"/>
              <a:gd name="T49" fmla="*/ 18 h 133"/>
              <a:gd name="T50" fmla="*/ 120 w 126"/>
              <a:gd name="T51" fmla="*/ 11 h 133"/>
              <a:gd name="T52" fmla="*/ 114 w 126"/>
              <a:gd name="T53" fmla="*/ 86 h 133"/>
              <a:gd name="T54" fmla="*/ 12 w 126"/>
              <a:gd name="T55" fmla="*/ 86 h 133"/>
              <a:gd name="T56" fmla="*/ 12 w 126"/>
              <a:gd name="T57" fmla="*/ 23 h 133"/>
              <a:gd name="T58" fmla="*/ 114 w 126"/>
              <a:gd name="T59" fmla="*/ 23 h 133"/>
              <a:gd name="T60" fmla="*/ 114 w 126"/>
              <a:gd name="T61" fmla="*/ 86 h 133"/>
              <a:gd name="T62" fmla="*/ 114 w 126"/>
              <a:gd name="T63" fmla="*/ 86 h 133"/>
              <a:gd name="T64" fmla="*/ 114 w 126"/>
              <a:gd name="T65" fmla="*/ 8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6" h="133">
                <a:moveTo>
                  <a:pt x="120" y="11"/>
                </a:moveTo>
                <a:cubicBezTo>
                  <a:pt x="69" y="11"/>
                  <a:pt x="69" y="11"/>
                  <a:pt x="69" y="11"/>
                </a:cubicBezTo>
                <a:cubicBezTo>
                  <a:pt x="70" y="10"/>
                  <a:pt x="70" y="9"/>
                  <a:pt x="70" y="8"/>
                </a:cubicBezTo>
                <a:cubicBezTo>
                  <a:pt x="70" y="4"/>
                  <a:pt x="67" y="0"/>
                  <a:pt x="63" y="0"/>
                </a:cubicBezTo>
                <a:cubicBezTo>
                  <a:pt x="59" y="0"/>
                  <a:pt x="56" y="4"/>
                  <a:pt x="56" y="8"/>
                </a:cubicBezTo>
                <a:cubicBezTo>
                  <a:pt x="56" y="9"/>
                  <a:pt x="56" y="10"/>
                  <a:pt x="57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3" y="11"/>
                  <a:pt x="0" y="14"/>
                  <a:pt x="0" y="1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6"/>
                  <a:pt x="3" y="99"/>
                  <a:pt x="6" y="99"/>
                </a:cubicBezTo>
                <a:cubicBezTo>
                  <a:pt x="47" y="99"/>
                  <a:pt x="47" y="99"/>
                  <a:pt x="47" y="99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39" y="129"/>
                  <a:pt x="40" y="131"/>
                  <a:pt x="42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7" y="133"/>
                  <a:pt x="49" y="131"/>
                  <a:pt x="50" y="129"/>
                </a:cubicBezTo>
                <a:cubicBezTo>
                  <a:pt x="58" y="99"/>
                  <a:pt x="58" y="99"/>
                  <a:pt x="58" y="99"/>
                </a:cubicBezTo>
                <a:cubicBezTo>
                  <a:pt x="68" y="99"/>
                  <a:pt x="68" y="99"/>
                  <a:pt x="68" y="9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7" y="131"/>
                  <a:pt x="79" y="133"/>
                  <a:pt x="81" y="13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6" y="131"/>
                  <a:pt x="87" y="129"/>
                  <a:pt x="87" y="127"/>
                </a:cubicBezTo>
                <a:cubicBezTo>
                  <a:pt x="79" y="99"/>
                  <a:pt x="79" y="99"/>
                  <a:pt x="79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3" y="99"/>
                  <a:pt x="126" y="96"/>
                  <a:pt x="126" y="93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6" y="14"/>
                  <a:pt x="123" y="11"/>
                  <a:pt x="120" y="11"/>
                </a:cubicBezTo>
                <a:close/>
                <a:moveTo>
                  <a:pt x="114" y="86"/>
                </a:moveTo>
                <a:cubicBezTo>
                  <a:pt x="12" y="86"/>
                  <a:pt x="12" y="86"/>
                  <a:pt x="12" y="86"/>
                </a:cubicBezTo>
                <a:cubicBezTo>
                  <a:pt x="12" y="23"/>
                  <a:pt x="12" y="23"/>
                  <a:pt x="12" y="23"/>
                </a:cubicBezTo>
                <a:cubicBezTo>
                  <a:pt x="114" y="23"/>
                  <a:pt x="114" y="23"/>
                  <a:pt x="114" y="23"/>
                </a:cubicBezTo>
                <a:lnTo>
                  <a:pt x="114" y="86"/>
                </a:lnTo>
                <a:close/>
                <a:moveTo>
                  <a:pt x="114" y="86"/>
                </a:moveTo>
                <a:cubicBezTo>
                  <a:pt x="114" y="86"/>
                  <a:pt x="114" y="86"/>
                  <a:pt x="114" y="86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4" name="Freeform 262"/>
          <p:cNvSpPr>
            <a:spLocks noEditPoints="1"/>
          </p:cNvSpPr>
          <p:nvPr/>
        </p:nvSpPr>
        <p:spPr bwMode="auto">
          <a:xfrm>
            <a:off x="2822471" y="4404391"/>
            <a:ext cx="244536" cy="104194"/>
          </a:xfrm>
          <a:custGeom>
            <a:avLst/>
            <a:gdLst>
              <a:gd name="T0" fmla="*/ 5 w 85"/>
              <a:gd name="T1" fmla="*/ 36 h 36"/>
              <a:gd name="T2" fmla="*/ 11 w 85"/>
              <a:gd name="T3" fmla="*/ 31 h 36"/>
              <a:gd name="T4" fmla="*/ 10 w 85"/>
              <a:gd name="T5" fmla="*/ 30 h 36"/>
              <a:gd name="T6" fmla="*/ 34 w 85"/>
              <a:gd name="T7" fmla="*/ 11 h 36"/>
              <a:gd name="T8" fmla="*/ 37 w 85"/>
              <a:gd name="T9" fmla="*/ 12 h 36"/>
              <a:gd name="T10" fmla="*/ 40 w 85"/>
              <a:gd name="T11" fmla="*/ 11 h 36"/>
              <a:gd name="T12" fmla="*/ 53 w 85"/>
              <a:gd name="T13" fmla="*/ 22 h 36"/>
              <a:gd name="T14" fmla="*/ 53 w 85"/>
              <a:gd name="T15" fmla="*/ 23 h 36"/>
              <a:gd name="T16" fmla="*/ 58 w 85"/>
              <a:gd name="T17" fmla="*/ 29 h 36"/>
              <a:gd name="T18" fmla="*/ 64 w 85"/>
              <a:gd name="T19" fmla="*/ 23 h 36"/>
              <a:gd name="T20" fmla="*/ 63 w 85"/>
              <a:gd name="T21" fmla="*/ 22 h 36"/>
              <a:gd name="T22" fmla="*/ 77 w 85"/>
              <a:gd name="T23" fmla="*/ 10 h 36"/>
              <a:gd name="T24" fmla="*/ 79 w 85"/>
              <a:gd name="T25" fmla="*/ 10 h 36"/>
              <a:gd name="T26" fmla="*/ 85 w 85"/>
              <a:gd name="T27" fmla="*/ 5 h 36"/>
              <a:gd name="T28" fmla="*/ 79 w 85"/>
              <a:gd name="T29" fmla="*/ 0 h 36"/>
              <a:gd name="T30" fmla="*/ 74 w 85"/>
              <a:gd name="T31" fmla="*/ 5 h 36"/>
              <a:gd name="T32" fmla="*/ 74 w 85"/>
              <a:gd name="T33" fmla="*/ 7 h 36"/>
              <a:gd name="T34" fmla="*/ 61 w 85"/>
              <a:gd name="T35" fmla="*/ 19 h 36"/>
              <a:gd name="T36" fmla="*/ 58 w 85"/>
              <a:gd name="T37" fmla="*/ 18 h 36"/>
              <a:gd name="T38" fmla="*/ 55 w 85"/>
              <a:gd name="T39" fmla="*/ 19 h 36"/>
              <a:gd name="T40" fmla="*/ 42 w 85"/>
              <a:gd name="T41" fmla="*/ 8 h 36"/>
              <a:gd name="T42" fmla="*/ 42 w 85"/>
              <a:gd name="T43" fmla="*/ 6 h 36"/>
              <a:gd name="T44" fmla="*/ 37 w 85"/>
              <a:gd name="T45" fmla="*/ 1 h 36"/>
              <a:gd name="T46" fmla="*/ 32 w 85"/>
              <a:gd name="T47" fmla="*/ 6 h 36"/>
              <a:gd name="T48" fmla="*/ 32 w 85"/>
              <a:gd name="T49" fmla="*/ 8 h 36"/>
              <a:gd name="T50" fmla="*/ 8 w 85"/>
              <a:gd name="T51" fmla="*/ 27 h 36"/>
              <a:gd name="T52" fmla="*/ 5 w 85"/>
              <a:gd name="T53" fmla="*/ 26 h 36"/>
              <a:gd name="T54" fmla="*/ 0 w 85"/>
              <a:gd name="T55" fmla="*/ 31 h 36"/>
              <a:gd name="T56" fmla="*/ 5 w 85"/>
              <a:gd name="T57" fmla="*/ 36 h 36"/>
              <a:gd name="T58" fmla="*/ 5 w 85"/>
              <a:gd name="T59" fmla="*/ 36 h 36"/>
              <a:gd name="T60" fmla="*/ 5 w 85"/>
              <a:gd name="T6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5" h="36">
                <a:moveTo>
                  <a:pt x="5" y="36"/>
                </a:moveTo>
                <a:cubicBezTo>
                  <a:pt x="8" y="36"/>
                  <a:pt x="11" y="34"/>
                  <a:pt x="11" y="31"/>
                </a:cubicBezTo>
                <a:cubicBezTo>
                  <a:pt x="11" y="31"/>
                  <a:pt x="10" y="30"/>
                  <a:pt x="10" y="30"/>
                </a:cubicBezTo>
                <a:cubicBezTo>
                  <a:pt x="17" y="24"/>
                  <a:pt x="29" y="15"/>
                  <a:pt x="34" y="11"/>
                </a:cubicBezTo>
                <a:cubicBezTo>
                  <a:pt x="35" y="11"/>
                  <a:pt x="36" y="12"/>
                  <a:pt x="37" y="12"/>
                </a:cubicBezTo>
                <a:cubicBezTo>
                  <a:pt x="38" y="12"/>
                  <a:pt x="39" y="11"/>
                  <a:pt x="40" y="11"/>
                </a:cubicBezTo>
                <a:cubicBezTo>
                  <a:pt x="43" y="14"/>
                  <a:pt x="49" y="19"/>
                  <a:pt x="53" y="22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6"/>
                  <a:pt x="56" y="29"/>
                  <a:pt x="58" y="29"/>
                </a:cubicBezTo>
                <a:cubicBezTo>
                  <a:pt x="61" y="29"/>
                  <a:pt x="64" y="26"/>
                  <a:pt x="64" y="23"/>
                </a:cubicBezTo>
                <a:cubicBezTo>
                  <a:pt x="64" y="23"/>
                  <a:pt x="64" y="22"/>
                  <a:pt x="63" y="22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0"/>
                  <a:pt x="78" y="10"/>
                  <a:pt x="79" y="10"/>
                </a:cubicBezTo>
                <a:cubicBezTo>
                  <a:pt x="82" y="10"/>
                  <a:pt x="85" y="8"/>
                  <a:pt x="85" y="5"/>
                </a:cubicBezTo>
                <a:cubicBezTo>
                  <a:pt x="85" y="2"/>
                  <a:pt x="82" y="0"/>
                  <a:pt x="79" y="0"/>
                </a:cubicBezTo>
                <a:cubicBezTo>
                  <a:pt x="76" y="0"/>
                  <a:pt x="74" y="2"/>
                  <a:pt x="74" y="5"/>
                </a:cubicBezTo>
                <a:cubicBezTo>
                  <a:pt x="74" y="6"/>
                  <a:pt x="74" y="6"/>
                  <a:pt x="74" y="7"/>
                </a:cubicBezTo>
                <a:cubicBezTo>
                  <a:pt x="71" y="10"/>
                  <a:pt x="65" y="16"/>
                  <a:pt x="61" y="19"/>
                </a:cubicBezTo>
                <a:cubicBezTo>
                  <a:pt x="60" y="18"/>
                  <a:pt x="59" y="18"/>
                  <a:pt x="58" y="18"/>
                </a:cubicBezTo>
                <a:cubicBezTo>
                  <a:pt x="57" y="18"/>
                  <a:pt x="56" y="19"/>
                  <a:pt x="55" y="19"/>
                </a:cubicBezTo>
                <a:cubicBezTo>
                  <a:pt x="52" y="16"/>
                  <a:pt x="46" y="12"/>
                  <a:pt x="42" y="8"/>
                </a:cubicBezTo>
                <a:cubicBezTo>
                  <a:pt x="42" y="8"/>
                  <a:pt x="42" y="7"/>
                  <a:pt x="42" y="6"/>
                </a:cubicBezTo>
                <a:cubicBezTo>
                  <a:pt x="42" y="3"/>
                  <a:pt x="40" y="1"/>
                  <a:pt x="37" y="1"/>
                </a:cubicBezTo>
                <a:cubicBezTo>
                  <a:pt x="34" y="1"/>
                  <a:pt x="32" y="3"/>
                  <a:pt x="32" y="6"/>
                </a:cubicBezTo>
                <a:cubicBezTo>
                  <a:pt x="32" y="7"/>
                  <a:pt x="32" y="8"/>
                  <a:pt x="32" y="8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6" y="26"/>
                  <a:pt x="5" y="26"/>
                </a:cubicBezTo>
                <a:cubicBezTo>
                  <a:pt x="2" y="26"/>
                  <a:pt x="0" y="28"/>
                  <a:pt x="0" y="31"/>
                </a:cubicBezTo>
                <a:cubicBezTo>
                  <a:pt x="0" y="34"/>
                  <a:pt x="2" y="36"/>
                  <a:pt x="5" y="36"/>
                </a:cubicBezTo>
                <a:close/>
                <a:moveTo>
                  <a:pt x="5" y="36"/>
                </a:moveTo>
                <a:cubicBezTo>
                  <a:pt x="5" y="36"/>
                  <a:pt x="5" y="36"/>
                  <a:pt x="5" y="36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5" name="Freeform 263"/>
          <p:cNvSpPr>
            <a:spLocks noEditPoints="1"/>
          </p:cNvSpPr>
          <p:nvPr/>
        </p:nvSpPr>
        <p:spPr bwMode="auto">
          <a:xfrm>
            <a:off x="5420920" y="4293819"/>
            <a:ext cx="97814" cy="97814"/>
          </a:xfrm>
          <a:custGeom>
            <a:avLst/>
            <a:gdLst>
              <a:gd name="T0" fmla="*/ 34 w 34"/>
              <a:gd name="T1" fmla="*/ 17 h 34"/>
              <a:gd name="T2" fmla="*/ 17 w 34"/>
              <a:gd name="T3" fmla="*/ 34 h 34"/>
              <a:gd name="T4" fmla="*/ 0 w 34"/>
              <a:gd name="T5" fmla="*/ 17 h 34"/>
              <a:gd name="T6" fmla="*/ 17 w 34"/>
              <a:gd name="T7" fmla="*/ 0 h 34"/>
              <a:gd name="T8" fmla="*/ 34 w 34"/>
              <a:gd name="T9" fmla="*/ 17 h 34"/>
              <a:gd name="T10" fmla="*/ 34 w 34"/>
              <a:gd name="T11" fmla="*/ 17 h 34"/>
              <a:gd name="T12" fmla="*/ 34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34" y="17"/>
                </a:moveTo>
                <a:cubicBezTo>
                  <a:pt x="34" y="26"/>
                  <a:pt x="26" y="34"/>
                  <a:pt x="17" y="34"/>
                </a:cubicBezTo>
                <a:cubicBezTo>
                  <a:pt x="8" y="34"/>
                  <a:pt x="0" y="26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6" y="0"/>
                  <a:pt x="34" y="8"/>
                  <a:pt x="34" y="17"/>
                </a:cubicBezTo>
                <a:close/>
                <a:moveTo>
                  <a:pt x="34" y="17"/>
                </a:moveTo>
                <a:cubicBezTo>
                  <a:pt x="34" y="17"/>
                  <a:pt x="34" y="17"/>
                  <a:pt x="34" y="17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6" name="Freeform 264"/>
          <p:cNvSpPr>
            <a:spLocks noEditPoints="1"/>
          </p:cNvSpPr>
          <p:nvPr/>
        </p:nvSpPr>
        <p:spPr bwMode="auto">
          <a:xfrm>
            <a:off x="5267820" y="4408644"/>
            <a:ext cx="406141" cy="246661"/>
          </a:xfrm>
          <a:custGeom>
            <a:avLst/>
            <a:gdLst>
              <a:gd name="T0" fmla="*/ 129 w 141"/>
              <a:gd name="T1" fmla="*/ 24 h 86"/>
              <a:gd name="T2" fmla="*/ 113 w 141"/>
              <a:gd name="T3" fmla="*/ 20 h 86"/>
              <a:gd name="T4" fmla="*/ 100 w 141"/>
              <a:gd name="T5" fmla="*/ 26 h 86"/>
              <a:gd name="T6" fmla="*/ 91 w 141"/>
              <a:gd name="T7" fmla="*/ 22 h 86"/>
              <a:gd name="T8" fmla="*/ 91 w 141"/>
              <a:gd name="T9" fmla="*/ 13 h 86"/>
              <a:gd name="T10" fmla="*/ 78 w 141"/>
              <a:gd name="T11" fmla="*/ 0 h 86"/>
              <a:gd name="T12" fmla="*/ 62 w 141"/>
              <a:gd name="T13" fmla="*/ 0 h 86"/>
              <a:gd name="T14" fmla="*/ 49 w 141"/>
              <a:gd name="T15" fmla="*/ 13 h 86"/>
              <a:gd name="T16" fmla="*/ 49 w 141"/>
              <a:gd name="T17" fmla="*/ 23 h 86"/>
              <a:gd name="T18" fmla="*/ 40 w 141"/>
              <a:gd name="T19" fmla="*/ 26 h 86"/>
              <a:gd name="T20" fmla="*/ 27 w 141"/>
              <a:gd name="T21" fmla="*/ 20 h 86"/>
              <a:gd name="T22" fmla="*/ 11 w 141"/>
              <a:gd name="T23" fmla="*/ 24 h 86"/>
              <a:gd name="T24" fmla="*/ 1 w 141"/>
              <a:gd name="T25" fmla="*/ 39 h 86"/>
              <a:gd name="T26" fmla="*/ 5 w 141"/>
              <a:gd name="T27" fmla="*/ 58 h 86"/>
              <a:gd name="T28" fmla="*/ 20 w 141"/>
              <a:gd name="T29" fmla="*/ 68 h 86"/>
              <a:gd name="T30" fmla="*/ 25 w 141"/>
              <a:gd name="T31" fmla="*/ 67 h 86"/>
              <a:gd name="T32" fmla="*/ 36 w 141"/>
              <a:gd name="T33" fmla="*/ 77 h 86"/>
              <a:gd name="T34" fmla="*/ 70 w 141"/>
              <a:gd name="T35" fmla="*/ 86 h 86"/>
              <a:gd name="T36" fmla="*/ 115 w 141"/>
              <a:gd name="T37" fmla="*/ 67 h 86"/>
              <a:gd name="T38" fmla="*/ 120 w 141"/>
              <a:gd name="T39" fmla="*/ 68 h 86"/>
              <a:gd name="T40" fmla="*/ 135 w 141"/>
              <a:gd name="T41" fmla="*/ 58 h 86"/>
              <a:gd name="T42" fmla="*/ 139 w 141"/>
              <a:gd name="T43" fmla="*/ 39 h 86"/>
              <a:gd name="T44" fmla="*/ 129 w 141"/>
              <a:gd name="T45" fmla="*/ 24 h 86"/>
              <a:gd name="T46" fmla="*/ 70 w 141"/>
              <a:gd name="T47" fmla="*/ 80 h 86"/>
              <a:gd name="T48" fmla="*/ 39 w 141"/>
              <a:gd name="T49" fmla="*/ 71 h 86"/>
              <a:gd name="T50" fmla="*/ 32 w 141"/>
              <a:gd name="T51" fmla="*/ 65 h 86"/>
              <a:gd name="T52" fmla="*/ 36 w 141"/>
              <a:gd name="T53" fmla="*/ 65 h 86"/>
              <a:gd name="T54" fmla="*/ 46 w 141"/>
              <a:gd name="T55" fmla="*/ 49 h 86"/>
              <a:gd name="T56" fmla="*/ 43 w 141"/>
              <a:gd name="T57" fmla="*/ 32 h 86"/>
              <a:gd name="T58" fmla="*/ 49 w 141"/>
              <a:gd name="T59" fmla="*/ 29 h 86"/>
              <a:gd name="T60" fmla="*/ 49 w 141"/>
              <a:gd name="T61" fmla="*/ 32 h 86"/>
              <a:gd name="T62" fmla="*/ 62 w 141"/>
              <a:gd name="T63" fmla="*/ 45 h 86"/>
              <a:gd name="T64" fmla="*/ 78 w 141"/>
              <a:gd name="T65" fmla="*/ 45 h 86"/>
              <a:gd name="T66" fmla="*/ 91 w 141"/>
              <a:gd name="T67" fmla="*/ 32 h 86"/>
              <a:gd name="T68" fmla="*/ 91 w 141"/>
              <a:gd name="T69" fmla="*/ 29 h 86"/>
              <a:gd name="T70" fmla="*/ 98 w 141"/>
              <a:gd name="T71" fmla="*/ 32 h 86"/>
              <a:gd name="T72" fmla="*/ 94 w 141"/>
              <a:gd name="T73" fmla="*/ 49 h 86"/>
              <a:gd name="T74" fmla="*/ 104 w 141"/>
              <a:gd name="T75" fmla="*/ 65 h 86"/>
              <a:gd name="T76" fmla="*/ 108 w 141"/>
              <a:gd name="T77" fmla="*/ 65 h 86"/>
              <a:gd name="T78" fmla="*/ 70 w 141"/>
              <a:gd name="T79" fmla="*/ 80 h 86"/>
              <a:gd name="T80" fmla="*/ 70 w 141"/>
              <a:gd name="T81" fmla="*/ 80 h 86"/>
              <a:gd name="T82" fmla="*/ 70 w 141"/>
              <a:gd name="T83" fmla="*/ 8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1" h="86">
                <a:moveTo>
                  <a:pt x="129" y="24"/>
                </a:moveTo>
                <a:cubicBezTo>
                  <a:pt x="113" y="20"/>
                  <a:pt x="113" y="20"/>
                  <a:pt x="113" y="20"/>
                </a:cubicBezTo>
                <a:cubicBezTo>
                  <a:pt x="108" y="19"/>
                  <a:pt x="103" y="22"/>
                  <a:pt x="100" y="26"/>
                </a:cubicBezTo>
                <a:cubicBezTo>
                  <a:pt x="97" y="25"/>
                  <a:pt x="94" y="23"/>
                  <a:pt x="91" y="22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5" y="0"/>
                  <a:pt x="49" y="6"/>
                  <a:pt x="49" y="13"/>
                </a:cubicBezTo>
                <a:cubicBezTo>
                  <a:pt x="49" y="23"/>
                  <a:pt x="49" y="23"/>
                  <a:pt x="49" y="23"/>
                </a:cubicBezTo>
                <a:cubicBezTo>
                  <a:pt x="46" y="24"/>
                  <a:pt x="43" y="25"/>
                  <a:pt x="40" y="26"/>
                </a:cubicBezTo>
                <a:cubicBezTo>
                  <a:pt x="38" y="22"/>
                  <a:pt x="32" y="19"/>
                  <a:pt x="27" y="20"/>
                </a:cubicBezTo>
                <a:cubicBezTo>
                  <a:pt x="11" y="24"/>
                  <a:pt x="11" y="24"/>
                  <a:pt x="11" y="24"/>
                </a:cubicBezTo>
                <a:cubicBezTo>
                  <a:pt x="4" y="25"/>
                  <a:pt x="0" y="32"/>
                  <a:pt x="1" y="39"/>
                </a:cubicBezTo>
                <a:cubicBezTo>
                  <a:pt x="5" y="58"/>
                  <a:pt x="5" y="58"/>
                  <a:pt x="5" y="58"/>
                </a:cubicBezTo>
                <a:cubicBezTo>
                  <a:pt x="7" y="65"/>
                  <a:pt x="14" y="69"/>
                  <a:pt x="20" y="68"/>
                </a:cubicBezTo>
                <a:cubicBezTo>
                  <a:pt x="25" y="67"/>
                  <a:pt x="25" y="67"/>
                  <a:pt x="25" y="67"/>
                </a:cubicBezTo>
                <a:cubicBezTo>
                  <a:pt x="28" y="70"/>
                  <a:pt x="31" y="74"/>
                  <a:pt x="36" y="77"/>
                </a:cubicBezTo>
                <a:cubicBezTo>
                  <a:pt x="45" y="83"/>
                  <a:pt x="57" y="86"/>
                  <a:pt x="70" y="86"/>
                </a:cubicBezTo>
                <a:cubicBezTo>
                  <a:pt x="90" y="86"/>
                  <a:pt x="107" y="78"/>
                  <a:pt x="115" y="67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7" y="69"/>
                  <a:pt x="134" y="65"/>
                  <a:pt x="135" y="58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41" y="32"/>
                  <a:pt x="136" y="25"/>
                  <a:pt x="129" y="24"/>
                </a:cubicBezTo>
                <a:close/>
                <a:moveTo>
                  <a:pt x="70" y="80"/>
                </a:moveTo>
                <a:cubicBezTo>
                  <a:pt x="58" y="80"/>
                  <a:pt x="48" y="77"/>
                  <a:pt x="39" y="71"/>
                </a:cubicBezTo>
                <a:cubicBezTo>
                  <a:pt x="37" y="70"/>
                  <a:pt x="34" y="67"/>
                  <a:pt x="32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43" y="63"/>
                  <a:pt x="48" y="56"/>
                  <a:pt x="46" y="49"/>
                </a:cubicBezTo>
                <a:cubicBezTo>
                  <a:pt x="43" y="32"/>
                  <a:pt x="43" y="32"/>
                  <a:pt x="43" y="32"/>
                </a:cubicBezTo>
                <a:cubicBezTo>
                  <a:pt x="45" y="31"/>
                  <a:pt x="47" y="30"/>
                  <a:pt x="49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40"/>
                  <a:pt x="55" y="45"/>
                  <a:pt x="62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85" y="45"/>
                  <a:pt x="91" y="40"/>
                  <a:pt x="91" y="32"/>
                </a:cubicBezTo>
                <a:cubicBezTo>
                  <a:pt x="91" y="29"/>
                  <a:pt x="91" y="29"/>
                  <a:pt x="91" y="29"/>
                </a:cubicBezTo>
                <a:cubicBezTo>
                  <a:pt x="93" y="30"/>
                  <a:pt x="96" y="31"/>
                  <a:pt x="98" y="32"/>
                </a:cubicBezTo>
                <a:cubicBezTo>
                  <a:pt x="94" y="49"/>
                  <a:pt x="94" y="49"/>
                  <a:pt x="94" y="49"/>
                </a:cubicBezTo>
                <a:cubicBezTo>
                  <a:pt x="93" y="56"/>
                  <a:pt x="97" y="63"/>
                  <a:pt x="104" y="65"/>
                </a:cubicBezTo>
                <a:cubicBezTo>
                  <a:pt x="108" y="65"/>
                  <a:pt x="108" y="65"/>
                  <a:pt x="108" y="65"/>
                </a:cubicBezTo>
                <a:cubicBezTo>
                  <a:pt x="101" y="74"/>
                  <a:pt x="87" y="80"/>
                  <a:pt x="70" y="80"/>
                </a:cubicBezTo>
                <a:close/>
                <a:moveTo>
                  <a:pt x="70" y="80"/>
                </a:moveTo>
                <a:cubicBezTo>
                  <a:pt x="70" y="80"/>
                  <a:pt x="70" y="80"/>
                  <a:pt x="70" y="80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7" name="Freeform 265"/>
          <p:cNvSpPr>
            <a:spLocks noEditPoints="1"/>
          </p:cNvSpPr>
          <p:nvPr/>
        </p:nvSpPr>
        <p:spPr bwMode="auto">
          <a:xfrm>
            <a:off x="5580400" y="4355485"/>
            <a:ext cx="97814" cy="97814"/>
          </a:xfrm>
          <a:custGeom>
            <a:avLst/>
            <a:gdLst>
              <a:gd name="T0" fmla="*/ 34 w 34"/>
              <a:gd name="T1" fmla="*/ 17 h 34"/>
              <a:gd name="T2" fmla="*/ 17 w 34"/>
              <a:gd name="T3" fmla="*/ 34 h 34"/>
              <a:gd name="T4" fmla="*/ 0 w 34"/>
              <a:gd name="T5" fmla="*/ 17 h 34"/>
              <a:gd name="T6" fmla="*/ 17 w 34"/>
              <a:gd name="T7" fmla="*/ 0 h 34"/>
              <a:gd name="T8" fmla="*/ 34 w 34"/>
              <a:gd name="T9" fmla="*/ 17 h 34"/>
              <a:gd name="T10" fmla="*/ 34 w 34"/>
              <a:gd name="T11" fmla="*/ 17 h 34"/>
              <a:gd name="T12" fmla="*/ 34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34" y="17"/>
                </a:moveTo>
                <a:cubicBezTo>
                  <a:pt x="34" y="27"/>
                  <a:pt x="26" y="34"/>
                  <a:pt x="17" y="34"/>
                </a:cubicBezTo>
                <a:cubicBezTo>
                  <a:pt x="7" y="34"/>
                  <a:pt x="0" y="27"/>
                  <a:pt x="0" y="17"/>
                </a:cubicBezTo>
                <a:cubicBezTo>
                  <a:pt x="0" y="8"/>
                  <a:pt x="7" y="0"/>
                  <a:pt x="17" y="0"/>
                </a:cubicBezTo>
                <a:cubicBezTo>
                  <a:pt x="26" y="0"/>
                  <a:pt x="34" y="8"/>
                  <a:pt x="34" y="17"/>
                </a:cubicBezTo>
                <a:close/>
                <a:moveTo>
                  <a:pt x="34" y="17"/>
                </a:moveTo>
                <a:cubicBezTo>
                  <a:pt x="34" y="17"/>
                  <a:pt x="34" y="17"/>
                  <a:pt x="34" y="17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8" name="Freeform 266"/>
          <p:cNvSpPr>
            <a:spLocks noEditPoints="1"/>
          </p:cNvSpPr>
          <p:nvPr/>
        </p:nvSpPr>
        <p:spPr bwMode="auto">
          <a:xfrm>
            <a:off x="5257189" y="4353358"/>
            <a:ext cx="106320" cy="106320"/>
          </a:xfrm>
          <a:custGeom>
            <a:avLst/>
            <a:gdLst>
              <a:gd name="T0" fmla="*/ 22 w 37"/>
              <a:gd name="T1" fmla="*/ 35 h 37"/>
              <a:gd name="T2" fmla="*/ 35 w 37"/>
              <a:gd name="T3" fmla="*/ 15 h 37"/>
              <a:gd name="T4" fmla="*/ 15 w 37"/>
              <a:gd name="T5" fmla="*/ 2 h 37"/>
              <a:gd name="T6" fmla="*/ 2 w 37"/>
              <a:gd name="T7" fmla="*/ 22 h 37"/>
              <a:gd name="T8" fmla="*/ 22 w 37"/>
              <a:gd name="T9" fmla="*/ 35 h 37"/>
              <a:gd name="T10" fmla="*/ 22 w 37"/>
              <a:gd name="T11" fmla="*/ 35 h 37"/>
              <a:gd name="T12" fmla="*/ 22 w 37"/>
              <a:gd name="T13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7">
                <a:moveTo>
                  <a:pt x="22" y="35"/>
                </a:moveTo>
                <a:cubicBezTo>
                  <a:pt x="31" y="33"/>
                  <a:pt x="37" y="24"/>
                  <a:pt x="35" y="15"/>
                </a:cubicBezTo>
                <a:cubicBezTo>
                  <a:pt x="33" y="6"/>
                  <a:pt x="24" y="0"/>
                  <a:pt x="15" y="2"/>
                </a:cubicBezTo>
                <a:cubicBezTo>
                  <a:pt x="6" y="4"/>
                  <a:pt x="0" y="13"/>
                  <a:pt x="2" y="22"/>
                </a:cubicBezTo>
                <a:cubicBezTo>
                  <a:pt x="4" y="31"/>
                  <a:pt x="13" y="37"/>
                  <a:pt x="22" y="35"/>
                </a:cubicBezTo>
                <a:close/>
                <a:moveTo>
                  <a:pt x="22" y="35"/>
                </a:moveTo>
                <a:cubicBezTo>
                  <a:pt x="22" y="35"/>
                  <a:pt x="22" y="35"/>
                  <a:pt x="22" y="35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69" name="Freeform 267"/>
          <p:cNvSpPr>
            <a:spLocks noEditPoints="1"/>
          </p:cNvSpPr>
          <p:nvPr/>
        </p:nvSpPr>
        <p:spPr bwMode="auto">
          <a:xfrm>
            <a:off x="7853511" y="4287440"/>
            <a:ext cx="284936" cy="384877"/>
          </a:xfrm>
          <a:custGeom>
            <a:avLst/>
            <a:gdLst>
              <a:gd name="T0" fmla="*/ 99 w 99"/>
              <a:gd name="T1" fmla="*/ 46 h 134"/>
              <a:gd name="T2" fmla="*/ 49 w 99"/>
              <a:gd name="T3" fmla="*/ 3 h 134"/>
              <a:gd name="T4" fmla="*/ 10 w 99"/>
              <a:gd name="T5" fmla="*/ 34 h 134"/>
              <a:gd name="T6" fmla="*/ 8 w 99"/>
              <a:gd name="T7" fmla="*/ 58 h 134"/>
              <a:gd name="T8" fmla="*/ 12 w 99"/>
              <a:gd name="T9" fmla="*/ 64 h 134"/>
              <a:gd name="T10" fmla="*/ 1 w 99"/>
              <a:gd name="T11" fmla="*/ 86 h 134"/>
              <a:gd name="T12" fmla="*/ 12 w 99"/>
              <a:gd name="T13" fmla="*/ 90 h 134"/>
              <a:gd name="T14" fmla="*/ 12 w 99"/>
              <a:gd name="T15" fmla="*/ 104 h 134"/>
              <a:gd name="T16" fmla="*/ 29 w 99"/>
              <a:gd name="T17" fmla="*/ 117 h 134"/>
              <a:gd name="T18" fmla="*/ 38 w 99"/>
              <a:gd name="T19" fmla="*/ 116 h 134"/>
              <a:gd name="T20" fmla="*/ 40 w 99"/>
              <a:gd name="T21" fmla="*/ 134 h 134"/>
              <a:gd name="T22" fmla="*/ 92 w 99"/>
              <a:gd name="T23" fmla="*/ 134 h 134"/>
              <a:gd name="T24" fmla="*/ 84 w 99"/>
              <a:gd name="T25" fmla="*/ 95 h 134"/>
              <a:gd name="T26" fmla="*/ 99 w 99"/>
              <a:gd name="T27" fmla="*/ 46 h 134"/>
              <a:gd name="T28" fmla="*/ 42 w 99"/>
              <a:gd name="T29" fmla="*/ 62 h 134"/>
              <a:gd name="T30" fmla="*/ 60 w 99"/>
              <a:gd name="T31" fmla="*/ 41 h 134"/>
              <a:gd name="T32" fmla="*/ 23 w 99"/>
              <a:gd name="T33" fmla="*/ 41 h 134"/>
              <a:gd name="T34" fmla="*/ 65 w 99"/>
              <a:gd name="T35" fmla="*/ 14 h 134"/>
              <a:gd name="T36" fmla="*/ 48 w 99"/>
              <a:gd name="T37" fmla="*/ 33 h 134"/>
              <a:gd name="T38" fmla="*/ 84 w 99"/>
              <a:gd name="T39" fmla="*/ 33 h 134"/>
              <a:gd name="T40" fmla="*/ 42 w 99"/>
              <a:gd name="T41" fmla="*/ 62 h 134"/>
              <a:gd name="T42" fmla="*/ 42 w 99"/>
              <a:gd name="T43" fmla="*/ 62 h 134"/>
              <a:gd name="T44" fmla="*/ 42 w 99"/>
              <a:gd name="T45" fmla="*/ 6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9" h="134">
                <a:moveTo>
                  <a:pt x="99" y="46"/>
                </a:moveTo>
                <a:cubicBezTo>
                  <a:pt x="99" y="9"/>
                  <a:pt x="70" y="0"/>
                  <a:pt x="49" y="3"/>
                </a:cubicBezTo>
                <a:cubicBezTo>
                  <a:pt x="28" y="5"/>
                  <a:pt x="10" y="15"/>
                  <a:pt x="10" y="34"/>
                </a:cubicBezTo>
                <a:cubicBezTo>
                  <a:pt x="10" y="52"/>
                  <a:pt x="8" y="58"/>
                  <a:pt x="8" y="58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0" y="83"/>
                  <a:pt x="1" y="86"/>
                </a:cubicBezTo>
                <a:cubicBezTo>
                  <a:pt x="2" y="88"/>
                  <a:pt x="12" y="90"/>
                  <a:pt x="12" y="90"/>
                </a:cubicBezTo>
                <a:cubicBezTo>
                  <a:pt x="12" y="90"/>
                  <a:pt x="13" y="91"/>
                  <a:pt x="12" y="104"/>
                </a:cubicBezTo>
                <a:cubicBezTo>
                  <a:pt x="11" y="118"/>
                  <a:pt x="22" y="119"/>
                  <a:pt x="29" y="117"/>
                </a:cubicBezTo>
                <a:cubicBezTo>
                  <a:pt x="33" y="117"/>
                  <a:pt x="35" y="116"/>
                  <a:pt x="38" y="116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4" y="95"/>
                  <a:pt x="84" y="95"/>
                  <a:pt x="84" y="95"/>
                </a:cubicBezTo>
                <a:cubicBezTo>
                  <a:pt x="87" y="82"/>
                  <a:pt x="99" y="75"/>
                  <a:pt x="99" y="46"/>
                </a:cubicBezTo>
                <a:close/>
                <a:moveTo>
                  <a:pt x="42" y="62"/>
                </a:moveTo>
                <a:cubicBezTo>
                  <a:pt x="60" y="41"/>
                  <a:pt x="60" y="41"/>
                  <a:pt x="60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65" y="14"/>
                  <a:pt x="65" y="14"/>
                  <a:pt x="65" y="14"/>
                </a:cubicBezTo>
                <a:cubicBezTo>
                  <a:pt x="48" y="33"/>
                  <a:pt x="48" y="33"/>
                  <a:pt x="48" y="33"/>
                </a:cubicBezTo>
                <a:cubicBezTo>
                  <a:pt x="84" y="33"/>
                  <a:pt x="84" y="33"/>
                  <a:pt x="84" y="33"/>
                </a:cubicBezTo>
                <a:lnTo>
                  <a:pt x="42" y="62"/>
                </a:lnTo>
                <a:close/>
                <a:moveTo>
                  <a:pt x="42" y="62"/>
                </a:moveTo>
                <a:cubicBezTo>
                  <a:pt x="42" y="62"/>
                  <a:pt x="42" y="62"/>
                  <a:pt x="42" y="62"/>
                </a:cubicBezTo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0" name="Freeform 268"/>
          <p:cNvSpPr>
            <a:spLocks noEditPoints="1"/>
          </p:cNvSpPr>
          <p:nvPr/>
        </p:nvSpPr>
        <p:spPr bwMode="auto">
          <a:xfrm>
            <a:off x="4270543" y="3349702"/>
            <a:ext cx="102067" cy="93561"/>
          </a:xfrm>
          <a:custGeom>
            <a:avLst/>
            <a:gdLst>
              <a:gd name="T0" fmla="*/ 26 w 36"/>
              <a:gd name="T1" fmla="*/ 6 h 33"/>
              <a:gd name="T2" fmla="*/ 0 w 36"/>
              <a:gd name="T3" fmla="*/ 10 h 33"/>
              <a:gd name="T4" fmla="*/ 30 w 36"/>
              <a:gd name="T5" fmla="*/ 33 h 33"/>
              <a:gd name="T6" fmla="*/ 26 w 36"/>
              <a:gd name="T7" fmla="*/ 6 h 33"/>
              <a:gd name="T8" fmla="*/ 26 w 36"/>
              <a:gd name="T9" fmla="*/ 6 h 33"/>
              <a:gd name="T10" fmla="*/ 26 w 36"/>
              <a:gd name="T11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33">
                <a:moveTo>
                  <a:pt x="26" y="6"/>
                </a:moveTo>
                <a:cubicBezTo>
                  <a:pt x="18" y="0"/>
                  <a:pt x="6" y="2"/>
                  <a:pt x="0" y="10"/>
                </a:cubicBezTo>
                <a:cubicBezTo>
                  <a:pt x="30" y="33"/>
                  <a:pt x="30" y="33"/>
                  <a:pt x="30" y="33"/>
                </a:cubicBezTo>
                <a:cubicBezTo>
                  <a:pt x="36" y="24"/>
                  <a:pt x="34" y="13"/>
                  <a:pt x="26" y="6"/>
                </a:cubicBezTo>
                <a:close/>
                <a:moveTo>
                  <a:pt x="26" y="6"/>
                </a:moveTo>
                <a:cubicBezTo>
                  <a:pt x="26" y="6"/>
                  <a:pt x="26" y="6"/>
                  <a:pt x="26" y="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69"/>
          <p:cNvSpPr>
            <a:spLocks noEditPoints="1"/>
          </p:cNvSpPr>
          <p:nvPr/>
        </p:nvSpPr>
        <p:spPr bwMode="auto">
          <a:xfrm>
            <a:off x="4045146" y="3349702"/>
            <a:ext cx="104194" cy="93561"/>
          </a:xfrm>
          <a:custGeom>
            <a:avLst/>
            <a:gdLst>
              <a:gd name="T0" fmla="*/ 10 w 36"/>
              <a:gd name="T1" fmla="*/ 6 h 33"/>
              <a:gd name="T2" fmla="*/ 7 w 36"/>
              <a:gd name="T3" fmla="*/ 33 h 33"/>
              <a:gd name="T4" fmla="*/ 36 w 36"/>
              <a:gd name="T5" fmla="*/ 10 h 33"/>
              <a:gd name="T6" fmla="*/ 10 w 36"/>
              <a:gd name="T7" fmla="*/ 6 h 33"/>
              <a:gd name="T8" fmla="*/ 10 w 36"/>
              <a:gd name="T9" fmla="*/ 6 h 33"/>
              <a:gd name="T10" fmla="*/ 10 w 36"/>
              <a:gd name="T11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33">
                <a:moveTo>
                  <a:pt x="10" y="6"/>
                </a:moveTo>
                <a:cubicBezTo>
                  <a:pt x="2" y="13"/>
                  <a:pt x="0" y="24"/>
                  <a:pt x="7" y="33"/>
                </a:cubicBezTo>
                <a:cubicBezTo>
                  <a:pt x="36" y="10"/>
                  <a:pt x="36" y="10"/>
                  <a:pt x="36" y="10"/>
                </a:cubicBezTo>
                <a:cubicBezTo>
                  <a:pt x="30" y="2"/>
                  <a:pt x="18" y="0"/>
                  <a:pt x="10" y="6"/>
                </a:cubicBezTo>
                <a:close/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70"/>
          <p:cNvSpPr>
            <a:spLocks noEditPoints="1"/>
          </p:cNvSpPr>
          <p:nvPr/>
        </p:nvSpPr>
        <p:spPr bwMode="auto">
          <a:xfrm>
            <a:off x="4066410" y="3385851"/>
            <a:ext cx="289189" cy="291316"/>
          </a:xfrm>
          <a:custGeom>
            <a:avLst/>
            <a:gdLst>
              <a:gd name="T0" fmla="*/ 51 w 101"/>
              <a:gd name="T1" fmla="*/ 0 h 101"/>
              <a:gd name="T2" fmla="*/ 0 w 101"/>
              <a:gd name="T3" fmla="*/ 50 h 101"/>
              <a:gd name="T4" fmla="*/ 51 w 101"/>
              <a:gd name="T5" fmla="*/ 101 h 101"/>
              <a:gd name="T6" fmla="*/ 101 w 101"/>
              <a:gd name="T7" fmla="*/ 50 h 101"/>
              <a:gd name="T8" fmla="*/ 51 w 101"/>
              <a:gd name="T9" fmla="*/ 0 h 101"/>
              <a:gd name="T10" fmla="*/ 51 w 101"/>
              <a:gd name="T11" fmla="*/ 57 h 101"/>
              <a:gd name="T12" fmla="*/ 49 w 101"/>
              <a:gd name="T13" fmla="*/ 56 h 101"/>
              <a:gd name="T14" fmla="*/ 23 w 101"/>
              <a:gd name="T15" fmla="*/ 71 h 101"/>
              <a:gd name="T16" fmla="*/ 45 w 101"/>
              <a:gd name="T17" fmla="*/ 53 h 101"/>
              <a:gd name="T18" fmla="*/ 44 w 101"/>
              <a:gd name="T19" fmla="*/ 50 h 101"/>
              <a:gd name="T20" fmla="*/ 49 w 101"/>
              <a:gd name="T21" fmla="*/ 44 h 101"/>
              <a:gd name="T22" fmla="*/ 53 w 101"/>
              <a:gd name="T23" fmla="*/ 10 h 101"/>
              <a:gd name="T24" fmla="*/ 55 w 101"/>
              <a:gd name="T25" fmla="*/ 45 h 101"/>
              <a:gd name="T26" fmla="*/ 57 w 101"/>
              <a:gd name="T27" fmla="*/ 50 h 101"/>
              <a:gd name="T28" fmla="*/ 51 w 101"/>
              <a:gd name="T29" fmla="*/ 57 h 101"/>
              <a:gd name="T30" fmla="*/ 51 w 101"/>
              <a:gd name="T31" fmla="*/ 57 h 101"/>
              <a:gd name="T32" fmla="*/ 51 w 101"/>
              <a:gd name="T33" fmla="*/ 5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" h="101">
                <a:moveTo>
                  <a:pt x="51" y="0"/>
                </a:moveTo>
                <a:cubicBezTo>
                  <a:pt x="23" y="0"/>
                  <a:pt x="0" y="22"/>
                  <a:pt x="0" y="50"/>
                </a:cubicBezTo>
                <a:cubicBezTo>
                  <a:pt x="0" y="78"/>
                  <a:pt x="23" y="101"/>
                  <a:pt x="51" y="101"/>
                </a:cubicBezTo>
                <a:cubicBezTo>
                  <a:pt x="79" y="101"/>
                  <a:pt x="101" y="78"/>
                  <a:pt x="101" y="50"/>
                </a:cubicBezTo>
                <a:cubicBezTo>
                  <a:pt x="101" y="22"/>
                  <a:pt x="79" y="0"/>
                  <a:pt x="51" y="0"/>
                </a:cubicBezTo>
                <a:close/>
                <a:moveTo>
                  <a:pt x="51" y="57"/>
                </a:moveTo>
                <a:cubicBezTo>
                  <a:pt x="50" y="57"/>
                  <a:pt x="49" y="57"/>
                  <a:pt x="49" y="56"/>
                </a:cubicBezTo>
                <a:cubicBezTo>
                  <a:pt x="23" y="71"/>
                  <a:pt x="23" y="71"/>
                  <a:pt x="23" y="71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1"/>
                  <a:pt x="44" y="50"/>
                </a:cubicBezTo>
                <a:cubicBezTo>
                  <a:pt x="44" y="47"/>
                  <a:pt x="46" y="45"/>
                  <a:pt x="49" y="44"/>
                </a:cubicBezTo>
                <a:cubicBezTo>
                  <a:pt x="53" y="10"/>
                  <a:pt x="53" y="10"/>
                  <a:pt x="53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7"/>
                  <a:pt x="57" y="48"/>
                  <a:pt x="57" y="50"/>
                </a:cubicBezTo>
                <a:cubicBezTo>
                  <a:pt x="57" y="54"/>
                  <a:pt x="54" y="57"/>
                  <a:pt x="51" y="57"/>
                </a:cubicBezTo>
                <a:close/>
                <a:moveTo>
                  <a:pt x="51" y="57"/>
                </a:moveTo>
                <a:cubicBezTo>
                  <a:pt x="51" y="57"/>
                  <a:pt x="51" y="57"/>
                  <a:pt x="51" y="5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3" name="Freeform 271"/>
          <p:cNvSpPr>
            <a:spLocks noEditPoints="1"/>
          </p:cNvSpPr>
          <p:nvPr/>
        </p:nvSpPr>
        <p:spPr bwMode="auto">
          <a:xfrm>
            <a:off x="4296060" y="3641018"/>
            <a:ext cx="48908" cy="44655"/>
          </a:xfrm>
          <a:custGeom>
            <a:avLst/>
            <a:gdLst>
              <a:gd name="T0" fmla="*/ 0 w 17"/>
              <a:gd name="T1" fmla="*/ 7 h 15"/>
              <a:gd name="T2" fmla="*/ 5 w 17"/>
              <a:gd name="T3" fmla="*/ 15 h 15"/>
              <a:gd name="T4" fmla="*/ 17 w 17"/>
              <a:gd name="T5" fmla="*/ 15 h 15"/>
              <a:gd name="T6" fmla="*/ 8 w 17"/>
              <a:gd name="T7" fmla="*/ 0 h 15"/>
              <a:gd name="T8" fmla="*/ 0 w 17"/>
              <a:gd name="T9" fmla="*/ 7 h 15"/>
              <a:gd name="T10" fmla="*/ 0 w 17"/>
              <a:gd name="T11" fmla="*/ 7 h 15"/>
              <a:gd name="T12" fmla="*/ 0 w 17"/>
              <a:gd name="T1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5">
                <a:moveTo>
                  <a:pt x="0" y="7"/>
                </a:moveTo>
                <a:cubicBezTo>
                  <a:pt x="5" y="15"/>
                  <a:pt x="5" y="15"/>
                  <a:pt x="5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8" y="0"/>
                  <a:pt x="8" y="0"/>
                  <a:pt x="8" y="0"/>
                </a:cubicBezTo>
                <a:cubicBezTo>
                  <a:pt x="6" y="3"/>
                  <a:pt x="3" y="5"/>
                  <a:pt x="0" y="7"/>
                </a:cubicBezTo>
                <a:close/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4" name="Freeform 272"/>
          <p:cNvSpPr>
            <a:spLocks noEditPoints="1"/>
          </p:cNvSpPr>
          <p:nvPr/>
        </p:nvSpPr>
        <p:spPr bwMode="auto">
          <a:xfrm>
            <a:off x="4077041" y="3641018"/>
            <a:ext cx="46781" cy="44655"/>
          </a:xfrm>
          <a:custGeom>
            <a:avLst/>
            <a:gdLst>
              <a:gd name="T0" fmla="*/ 0 w 16"/>
              <a:gd name="T1" fmla="*/ 15 h 15"/>
              <a:gd name="T2" fmla="*/ 12 w 16"/>
              <a:gd name="T3" fmla="*/ 15 h 15"/>
              <a:gd name="T4" fmla="*/ 16 w 16"/>
              <a:gd name="T5" fmla="*/ 6 h 15"/>
              <a:gd name="T6" fmla="*/ 8 w 16"/>
              <a:gd name="T7" fmla="*/ 0 h 15"/>
              <a:gd name="T8" fmla="*/ 0 w 16"/>
              <a:gd name="T9" fmla="*/ 15 h 15"/>
              <a:gd name="T10" fmla="*/ 0 w 16"/>
              <a:gd name="T11" fmla="*/ 15 h 15"/>
              <a:gd name="T12" fmla="*/ 0 w 16"/>
              <a:gd name="T1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5">
                <a:moveTo>
                  <a:pt x="0" y="15"/>
                </a:moveTo>
                <a:cubicBezTo>
                  <a:pt x="12" y="15"/>
                  <a:pt x="12" y="15"/>
                  <a:pt x="12" y="15"/>
                </a:cubicBezTo>
                <a:cubicBezTo>
                  <a:pt x="16" y="6"/>
                  <a:pt x="16" y="6"/>
                  <a:pt x="16" y="6"/>
                </a:cubicBezTo>
                <a:cubicBezTo>
                  <a:pt x="14" y="4"/>
                  <a:pt x="11" y="2"/>
                  <a:pt x="8" y="0"/>
                </a:cubicBezTo>
                <a:lnTo>
                  <a:pt x="0" y="15"/>
                </a:lnTo>
                <a:close/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5" name="Freeform 273"/>
          <p:cNvSpPr>
            <a:spLocks noEditPoints="1"/>
          </p:cNvSpPr>
          <p:nvPr/>
        </p:nvSpPr>
        <p:spPr bwMode="auto">
          <a:xfrm>
            <a:off x="6803074" y="3417746"/>
            <a:ext cx="110572" cy="106320"/>
          </a:xfrm>
          <a:custGeom>
            <a:avLst/>
            <a:gdLst>
              <a:gd name="T0" fmla="*/ 33 w 38"/>
              <a:gd name="T1" fmla="*/ 8 h 37"/>
              <a:gd name="T2" fmla="*/ 31 w 38"/>
              <a:gd name="T3" fmla="*/ 9 h 37"/>
              <a:gd name="T4" fmla="*/ 28 w 38"/>
              <a:gd name="T5" fmla="*/ 6 h 37"/>
              <a:gd name="T6" fmla="*/ 29 w 38"/>
              <a:gd name="T7" fmla="*/ 4 h 37"/>
              <a:gd name="T8" fmla="*/ 28 w 38"/>
              <a:gd name="T9" fmla="*/ 2 h 37"/>
              <a:gd name="T10" fmla="*/ 24 w 38"/>
              <a:gd name="T11" fmla="*/ 0 h 37"/>
              <a:gd name="T12" fmla="*/ 22 w 38"/>
              <a:gd name="T13" fmla="*/ 1 h 37"/>
              <a:gd name="T14" fmla="*/ 21 w 38"/>
              <a:gd name="T15" fmla="*/ 3 h 37"/>
              <a:gd name="T16" fmla="*/ 17 w 38"/>
              <a:gd name="T17" fmla="*/ 3 h 37"/>
              <a:gd name="T18" fmla="*/ 15 w 38"/>
              <a:gd name="T19" fmla="*/ 1 h 37"/>
              <a:gd name="T20" fmla="*/ 13 w 38"/>
              <a:gd name="T21" fmla="*/ 0 h 37"/>
              <a:gd name="T22" fmla="*/ 9 w 38"/>
              <a:gd name="T23" fmla="*/ 2 h 37"/>
              <a:gd name="T24" fmla="*/ 8 w 38"/>
              <a:gd name="T25" fmla="*/ 4 h 37"/>
              <a:gd name="T26" fmla="*/ 9 w 38"/>
              <a:gd name="T27" fmla="*/ 6 h 37"/>
              <a:gd name="T28" fmla="*/ 6 w 38"/>
              <a:gd name="T29" fmla="*/ 9 h 37"/>
              <a:gd name="T30" fmla="*/ 4 w 38"/>
              <a:gd name="T31" fmla="*/ 8 h 37"/>
              <a:gd name="T32" fmla="*/ 2 w 38"/>
              <a:gd name="T33" fmla="*/ 9 h 37"/>
              <a:gd name="T34" fmla="*/ 0 w 38"/>
              <a:gd name="T35" fmla="*/ 13 h 37"/>
              <a:gd name="T36" fmla="*/ 1 w 38"/>
              <a:gd name="T37" fmla="*/ 15 h 37"/>
              <a:gd name="T38" fmla="*/ 4 w 38"/>
              <a:gd name="T39" fmla="*/ 16 h 37"/>
              <a:gd name="T40" fmla="*/ 4 w 38"/>
              <a:gd name="T41" fmla="*/ 21 h 37"/>
              <a:gd name="T42" fmla="*/ 1 w 38"/>
              <a:gd name="T43" fmla="*/ 22 h 37"/>
              <a:gd name="T44" fmla="*/ 0 w 38"/>
              <a:gd name="T45" fmla="*/ 24 h 37"/>
              <a:gd name="T46" fmla="*/ 2 w 38"/>
              <a:gd name="T47" fmla="*/ 28 h 37"/>
              <a:gd name="T48" fmla="*/ 4 w 38"/>
              <a:gd name="T49" fmla="*/ 29 h 37"/>
              <a:gd name="T50" fmla="*/ 6 w 38"/>
              <a:gd name="T51" fmla="*/ 28 h 37"/>
              <a:gd name="T52" fmla="*/ 9 w 38"/>
              <a:gd name="T53" fmla="*/ 31 h 37"/>
              <a:gd name="T54" fmla="*/ 8 w 38"/>
              <a:gd name="T55" fmla="*/ 33 h 37"/>
              <a:gd name="T56" fmla="*/ 9 w 38"/>
              <a:gd name="T57" fmla="*/ 35 h 37"/>
              <a:gd name="T58" fmla="*/ 13 w 38"/>
              <a:gd name="T59" fmla="*/ 37 h 37"/>
              <a:gd name="T60" fmla="*/ 15 w 38"/>
              <a:gd name="T61" fmla="*/ 36 h 37"/>
              <a:gd name="T62" fmla="*/ 17 w 38"/>
              <a:gd name="T63" fmla="*/ 34 h 37"/>
              <a:gd name="T64" fmla="*/ 21 w 38"/>
              <a:gd name="T65" fmla="*/ 34 h 37"/>
              <a:gd name="T66" fmla="*/ 22 w 38"/>
              <a:gd name="T67" fmla="*/ 36 h 37"/>
              <a:gd name="T68" fmla="*/ 24 w 38"/>
              <a:gd name="T69" fmla="*/ 37 h 37"/>
              <a:gd name="T70" fmla="*/ 28 w 38"/>
              <a:gd name="T71" fmla="*/ 35 h 37"/>
              <a:gd name="T72" fmla="*/ 29 w 38"/>
              <a:gd name="T73" fmla="*/ 33 h 37"/>
              <a:gd name="T74" fmla="*/ 28 w 38"/>
              <a:gd name="T75" fmla="*/ 31 h 37"/>
              <a:gd name="T76" fmla="*/ 31 w 38"/>
              <a:gd name="T77" fmla="*/ 28 h 37"/>
              <a:gd name="T78" fmla="*/ 33 w 38"/>
              <a:gd name="T79" fmla="*/ 29 h 37"/>
              <a:gd name="T80" fmla="*/ 35 w 38"/>
              <a:gd name="T81" fmla="*/ 28 h 37"/>
              <a:gd name="T82" fmla="*/ 37 w 38"/>
              <a:gd name="T83" fmla="*/ 24 h 37"/>
              <a:gd name="T84" fmla="*/ 36 w 38"/>
              <a:gd name="T85" fmla="*/ 22 h 37"/>
              <a:gd name="T86" fmla="*/ 34 w 38"/>
              <a:gd name="T87" fmla="*/ 21 h 37"/>
              <a:gd name="T88" fmla="*/ 34 w 38"/>
              <a:gd name="T89" fmla="*/ 16 h 37"/>
              <a:gd name="T90" fmla="*/ 36 w 38"/>
              <a:gd name="T91" fmla="*/ 15 h 37"/>
              <a:gd name="T92" fmla="*/ 37 w 38"/>
              <a:gd name="T93" fmla="*/ 13 h 37"/>
              <a:gd name="T94" fmla="*/ 35 w 38"/>
              <a:gd name="T95" fmla="*/ 9 h 37"/>
              <a:gd name="T96" fmla="*/ 33 w 38"/>
              <a:gd name="T97" fmla="*/ 8 h 37"/>
              <a:gd name="T98" fmla="*/ 22 w 38"/>
              <a:gd name="T99" fmla="*/ 25 h 37"/>
              <a:gd name="T100" fmla="*/ 12 w 38"/>
              <a:gd name="T101" fmla="*/ 21 h 37"/>
              <a:gd name="T102" fmla="*/ 16 w 38"/>
              <a:gd name="T103" fmla="*/ 11 h 37"/>
              <a:gd name="T104" fmla="*/ 26 w 38"/>
              <a:gd name="T105" fmla="*/ 15 h 37"/>
              <a:gd name="T106" fmla="*/ 22 w 38"/>
              <a:gd name="T107" fmla="*/ 25 h 37"/>
              <a:gd name="T108" fmla="*/ 22 w 38"/>
              <a:gd name="T109" fmla="*/ 25 h 37"/>
              <a:gd name="T110" fmla="*/ 22 w 38"/>
              <a:gd name="T111" fmla="*/ 2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" h="37">
                <a:moveTo>
                  <a:pt x="33" y="8"/>
                </a:moveTo>
                <a:cubicBezTo>
                  <a:pt x="31" y="9"/>
                  <a:pt x="31" y="9"/>
                  <a:pt x="31" y="9"/>
                </a:cubicBezTo>
                <a:cubicBezTo>
                  <a:pt x="30" y="8"/>
                  <a:pt x="29" y="7"/>
                  <a:pt x="28" y="6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2"/>
                  <a:pt x="28" y="2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0"/>
                  <a:pt x="22" y="1"/>
                </a:cubicBezTo>
                <a:cubicBezTo>
                  <a:pt x="21" y="3"/>
                  <a:pt x="21" y="3"/>
                  <a:pt x="21" y="3"/>
                </a:cubicBezTo>
                <a:cubicBezTo>
                  <a:pt x="19" y="3"/>
                  <a:pt x="18" y="3"/>
                  <a:pt x="17" y="3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4" y="0"/>
                  <a:pt x="13" y="0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3"/>
                  <a:pt x="8" y="4"/>
                </a:cubicBezTo>
                <a:cubicBezTo>
                  <a:pt x="9" y="6"/>
                  <a:pt x="9" y="6"/>
                  <a:pt x="9" y="6"/>
                </a:cubicBezTo>
                <a:cubicBezTo>
                  <a:pt x="8" y="7"/>
                  <a:pt x="7" y="8"/>
                  <a:pt x="6" y="9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8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5"/>
                  <a:pt x="1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8"/>
                  <a:pt x="3" y="19"/>
                  <a:pt x="4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3" y="29"/>
                  <a:pt x="4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9"/>
                  <a:pt x="8" y="30"/>
                  <a:pt x="9" y="31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4"/>
                  <a:pt x="8" y="35"/>
                  <a:pt x="9" y="35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7"/>
                  <a:pt x="15" y="37"/>
                  <a:pt x="15" y="36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4"/>
                  <a:pt x="19" y="34"/>
                  <a:pt x="21" y="34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3" y="37"/>
                  <a:pt x="24" y="37"/>
                </a:cubicBezTo>
                <a:cubicBezTo>
                  <a:pt x="28" y="35"/>
                  <a:pt x="28" y="35"/>
                  <a:pt x="28" y="35"/>
                </a:cubicBezTo>
                <a:cubicBezTo>
                  <a:pt x="29" y="35"/>
                  <a:pt x="29" y="34"/>
                  <a:pt x="29" y="33"/>
                </a:cubicBezTo>
                <a:cubicBezTo>
                  <a:pt x="28" y="31"/>
                  <a:pt x="28" y="31"/>
                  <a:pt x="28" y="31"/>
                </a:cubicBezTo>
                <a:cubicBezTo>
                  <a:pt x="29" y="30"/>
                  <a:pt x="30" y="29"/>
                  <a:pt x="31" y="28"/>
                </a:cubicBezTo>
                <a:cubicBezTo>
                  <a:pt x="33" y="29"/>
                  <a:pt x="33" y="29"/>
                  <a:pt x="33" y="29"/>
                </a:cubicBezTo>
                <a:cubicBezTo>
                  <a:pt x="34" y="29"/>
                  <a:pt x="35" y="29"/>
                  <a:pt x="35" y="28"/>
                </a:cubicBezTo>
                <a:cubicBezTo>
                  <a:pt x="37" y="24"/>
                  <a:pt x="37" y="24"/>
                  <a:pt x="37" y="24"/>
                </a:cubicBezTo>
                <a:cubicBezTo>
                  <a:pt x="38" y="23"/>
                  <a:pt x="37" y="22"/>
                  <a:pt x="36" y="22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19"/>
                  <a:pt x="34" y="18"/>
                  <a:pt x="34" y="16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5"/>
                  <a:pt x="38" y="14"/>
                  <a:pt x="37" y="13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8"/>
                  <a:pt x="34" y="8"/>
                  <a:pt x="33" y="8"/>
                </a:cubicBezTo>
                <a:close/>
                <a:moveTo>
                  <a:pt x="22" y="25"/>
                </a:moveTo>
                <a:cubicBezTo>
                  <a:pt x="18" y="27"/>
                  <a:pt x="13" y="25"/>
                  <a:pt x="12" y="21"/>
                </a:cubicBezTo>
                <a:cubicBezTo>
                  <a:pt x="10" y="17"/>
                  <a:pt x="12" y="13"/>
                  <a:pt x="16" y="11"/>
                </a:cubicBezTo>
                <a:cubicBezTo>
                  <a:pt x="20" y="10"/>
                  <a:pt x="24" y="12"/>
                  <a:pt x="26" y="15"/>
                </a:cubicBezTo>
                <a:cubicBezTo>
                  <a:pt x="27" y="19"/>
                  <a:pt x="26" y="24"/>
                  <a:pt x="22" y="25"/>
                </a:cubicBezTo>
                <a:close/>
                <a:moveTo>
                  <a:pt x="22" y="25"/>
                </a:moveTo>
                <a:cubicBezTo>
                  <a:pt x="22" y="25"/>
                  <a:pt x="22" y="25"/>
                  <a:pt x="22" y="2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6" name="Freeform 274"/>
          <p:cNvSpPr>
            <a:spLocks noEditPoints="1"/>
          </p:cNvSpPr>
          <p:nvPr/>
        </p:nvSpPr>
        <p:spPr bwMode="auto">
          <a:xfrm>
            <a:off x="6666985" y="3326312"/>
            <a:ext cx="197755" cy="363613"/>
          </a:xfrm>
          <a:custGeom>
            <a:avLst/>
            <a:gdLst>
              <a:gd name="T0" fmla="*/ 63 w 69"/>
              <a:gd name="T1" fmla="*/ 73 h 127"/>
              <a:gd name="T2" fmla="*/ 63 w 69"/>
              <a:gd name="T3" fmla="*/ 107 h 127"/>
              <a:gd name="T4" fmla="*/ 7 w 69"/>
              <a:gd name="T5" fmla="*/ 107 h 127"/>
              <a:gd name="T6" fmla="*/ 7 w 69"/>
              <a:gd name="T7" fmla="*/ 21 h 127"/>
              <a:gd name="T8" fmla="*/ 63 w 69"/>
              <a:gd name="T9" fmla="*/ 21 h 127"/>
              <a:gd name="T10" fmla="*/ 63 w 69"/>
              <a:gd name="T11" fmla="*/ 28 h 127"/>
              <a:gd name="T12" fmla="*/ 69 w 69"/>
              <a:gd name="T13" fmla="*/ 28 h 127"/>
              <a:gd name="T14" fmla="*/ 69 w 69"/>
              <a:gd name="T15" fmla="*/ 10 h 127"/>
              <a:gd name="T16" fmla="*/ 59 w 69"/>
              <a:gd name="T17" fmla="*/ 0 h 127"/>
              <a:gd name="T18" fmla="*/ 11 w 69"/>
              <a:gd name="T19" fmla="*/ 0 h 127"/>
              <a:gd name="T20" fmla="*/ 0 w 69"/>
              <a:gd name="T21" fmla="*/ 10 h 127"/>
              <a:gd name="T22" fmla="*/ 0 w 69"/>
              <a:gd name="T23" fmla="*/ 117 h 127"/>
              <a:gd name="T24" fmla="*/ 11 w 69"/>
              <a:gd name="T25" fmla="*/ 127 h 127"/>
              <a:gd name="T26" fmla="*/ 59 w 69"/>
              <a:gd name="T27" fmla="*/ 127 h 127"/>
              <a:gd name="T28" fmla="*/ 69 w 69"/>
              <a:gd name="T29" fmla="*/ 117 h 127"/>
              <a:gd name="T30" fmla="*/ 69 w 69"/>
              <a:gd name="T31" fmla="*/ 73 h 127"/>
              <a:gd name="T32" fmla="*/ 63 w 69"/>
              <a:gd name="T33" fmla="*/ 73 h 127"/>
              <a:gd name="T34" fmla="*/ 30 w 69"/>
              <a:gd name="T35" fmla="*/ 11 h 127"/>
              <a:gd name="T36" fmla="*/ 40 w 69"/>
              <a:gd name="T37" fmla="*/ 11 h 127"/>
              <a:gd name="T38" fmla="*/ 41 w 69"/>
              <a:gd name="T39" fmla="*/ 13 h 127"/>
              <a:gd name="T40" fmla="*/ 40 w 69"/>
              <a:gd name="T41" fmla="*/ 14 h 127"/>
              <a:gd name="T42" fmla="*/ 30 w 69"/>
              <a:gd name="T43" fmla="*/ 14 h 127"/>
              <a:gd name="T44" fmla="*/ 28 w 69"/>
              <a:gd name="T45" fmla="*/ 13 h 127"/>
              <a:gd name="T46" fmla="*/ 30 w 69"/>
              <a:gd name="T47" fmla="*/ 11 h 127"/>
              <a:gd name="T48" fmla="*/ 34 w 69"/>
              <a:gd name="T49" fmla="*/ 121 h 127"/>
              <a:gd name="T50" fmla="*/ 29 w 69"/>
              <a:gd name="T51" fmla="*/ 116 h 127"/>
              <a:gd name="T52" fmla="*/ 34 w 69"/>
              <a:gd name="T53" fmla="*/ 111 h 127"/>
              <a:gd name="T54" fmla="*/ 40 w 69"/>
              <a:gd name="T55" fmla="*/ 116 h 127"/>
              <a:gd name="T56" fmla="*/ 34 w 69"/>
              <a:gd name="T57" fmla="*/ 121 h 127"/>
              <a:gd name="T58" fmla="*/ 34 w 69"/>
              <a:gd name="T59" fmla="*/ 121 h 127"/>
              <a:gd name="T60" fmla="*/ 34 w 69"/>
              <a:gd name="T61" fmla="*/ 12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9" h="127">
                <a:moveTo>
                  <a:pt x="63" y="73"/>
                </a:moveTo>
                <a:cubicBezTo>
                  <a:pt x="63" y="107"/>
                  <a:pt x="63" y="107"/>
                  <a:pt x="63" y="107"/>
                </a:cubicBezTo>
                <a:cubicBezTo>
                  <a:pt x="7" y="107"/>
                  <a:pt x="7" y="107"/>
                  <a:pt x="7" y="107"/>
                </a:cubicBezTo>
                <a:cubicBezTo>
                  <a:pt x="7" y="21"/>
                  <a:pt x="7" y="21"/>
                  <a:pt x="7" y="21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8"/>
                  <a:pt x="63" y="28"/>
                  <a:pt x="63" y="28"/>
                </a:cubicBezTo>
                <a:cubicBezTo>
                  <a:pt x="69" y="28"/>
                  <a:pt x="69" y="28"/>
                  <a:pt x="69" y="28"/>
                </a:cubicBezTo>
                <a:cubicBezTo>
                  <a:pt x="69" y="10"/>
                  <a:pt x="69" y="10"/>
                  <a:pt x="69" y="10"/>
                </a:cubicBezTo>
                <a:cubicBezTo>
                  <a:pt x="69" y="4"/>
                  <a:pt x="65" y="0"/>
                  <a:pt x="59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3"/>
                  <a:pt x="5" y="127"/>
                  <a:pt x="11" y="12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65" y="127"/>
                  <a:pt x="69" y="123"/>
                  <a:pt x="69" y="117"/>
                </a:cubicBezTo>
                <a:cubicBezTo>
                  <a:pt x="69" y="73"/>
                  <a:pt x="69" y="73"/>
                  <a:pt x="69" y="73"/>
                </a:cubicBezTo>
                <a:lnTo>
                  <a:pt x="63" y="73"/>
                </a:lnTo>
                <a:close/>
                <a:moveTo>
                  <a:pt x="3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1" y="11"/>
                  <a:pt x="41" y="12"/>
                  <a:pt x="41" y="13"/>
                </a:cubicBezTo>
                <a:cubicBezTo>
                  <a:pt x="41" y="13"/>
                  <a:pt x="41" y="14"/>
                  <a:pt x="4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4"/>
                  <a:pt x="28" y="13"/>
                  <a:pt x="28" y="13"/>
                </a:cubicBezTo>
                <a:cubicBezTo>
                  <a:pt x="28" y="12"/>
                  <a:pt x="29" y="11"/>
                  <a:pt x="30" y="11"/>
                </a:cubicBezTo>
                <a:close/>
                <a:moveTo>
                  <a:pt x="34" y="121"/>
                </a:moveTo>
                <a:cubicBezTo>
                  <a:pt x="32" y="121"/>
                  <a:pt x="29" y="119"/>
                  <a:pt x="29" y="116"/>
                </a:cubicBezTo>
                <a:cubicBezTo>
                  <a:pt x="29" y="113"/>
                  <a:pt x="32" y="111"/>
                  <a:pt x="34" y="111"/>
                </a:cubicBezTo>
                <a:cubicBezTo>
                  <a:pt x="37" y="111"/>
                  <a:pt x="40" y="113"/>
                  <a:pt x="40" y="116"/>
                </a:cubicBezTo>
                <a:cubicBezTo>
                  <a:pt x="40" y="119"/>
                  <a:pt x="37" y="121"/>
                  <a:pt x="34" y="121"/>
                </a:cubicBezTo>
                <a:close/>
                <a:moveTo>
                  <a:pt x="34" y="121"/>
                </a:moveTo>
                <a:cubicBezTo>
                  <a:pt x="34" y="121"/>
                  <a:pt x="34" y="121"/>
                  <a:pt x="34" y="12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6560666" y="3417746"/>
            <a:ext cx="87183" cy="21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6581929" y="3456021"/>
            <a:ext cx="65919" cy="17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6626584" y="3492170"/>
            <a:ext cx="21264" cy="17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b="1">
              <a:latin typeface="+mj-ea"/>
              <a:ea typeface="+mj-ea"/>
            </a:endParaRPr>
          </a:p>
        </p:txBody>
      </p:sp>
      <p:sp>
        <p:nvSpPr>
          <p:cNvPr id="80" name="Freeform 278"/>
          <p:cNvSpPr>
            <a:spLocks noEditPoints="1"/>
          </p:cNvSpPr>
          <p:nvPr/>
        </p:nvSpPr>
        <p:spPr bwMode="auto">
          <a:xfrm>
            <a:off x="9146357" y="3311426"/>
            <a:ext cx="231777" cy="382750"/>
          </a:xfrm>
          <a:custGeom>
            <a:avLst/>
            <a:gdLst>
              <a:gd name="T0" fmla="*/ 80 w 81"/>
              <a:gd name="T1" fmla="*/ 76 h 133"/>
              <a:gd name="T2" fmla="*/ 76 w 81"/>
              <a:gd name="T3" fmla="*/ 66 h 133"/>
              <a:gd name="T4" fmla="*/ 70 w 81"/>
              <a:gd name="T5" fmla="*/ 64 h 133"/>
              <a:gd name="T6" fmla="*/ 70 w 81"/>
              <a:gd name="T7" fmla="*/ 76 h 133"/>
              <a:gd name="T8" fmla="*/ 67 w 81"/>
              <a:gd name="T9" fmla="*/ 76 h 133"/>
              <a:gd name="T10" fmla="*/ 67 w 81"/>
              <a:gd name="T11" fmla="*/ 63 h 133"/>
              <a:gd name="T12" fmla="*/ 62 w 81"/>
              <a:gd name="T13" fmla="*/ 57 h 133"/>
              <a:gd name="T14" fmla="*/ 55 w 81"/>
              <a:gd name="T15" fmla="*/ 57 h 133"/>
              <a:gd name="T16" fmla="*/ 55 w 81"/>
              <a:gd name="T17" fmla="*/ 70 h 133"/>
              <a:gd name="T18" fmla="*/ 52 w 81"/>
              <a:gd name="T19" fmla="*/ 70 h 133"/>
              <a:gd name="T20" fmla="*/ 52 w 81"/>
              <a:gd name="T21" fmla="*/ 55 h 133"/>
              <a:gd name="T22" fmla="*/ 45 w 81"/>
              <a:gd name="T23" fmla="*/ 52 h 133"/>
              <a:gd name="T24" fmla="*/ 40 w 81"/>
              <a:gd name="T25" fmla="*/ 54 h 133"/>
              <a:gd name="T26" fmla="*/ 40 w 81"/>
              <a:gd name="T27" fmla="*/ 66 h 133"/>
              <a:gd name="T28" fmla="*/ 37 w 81"/>
              <a:gd name="T29" fmla="*/ 66 h 133"/>
              <a:gd name="T30" fmla="*/ 37 w 81"/>
              <a:gd name="T31" fmla="*/ 43 h 133"/>
              <a:gd name="T32" fmla="*/ 53 w 81"/>
              <a:gd name="T33" fmla="*/ 22 h 133"/>
              <a:gd name="T34" fmla="*/ 31 w 81"/>
              <a:gd name="T35" fmla="*/ 0 h 133"/>
              <a:gd name="T36" fmla="*/ 9 w 81"/>
              <a:gd name="T37" fmla="*/ 22 h 133"/>
              <a:gd name="T38" fmla="*/ 23 w 81"/>
              <a:gd name="T39" fmla="*/ 43 h 133"/>
              <a:gd name="T40" fmla="*/ 23 w 81"/>
              <a:gd name="T41" fmla="*/ 82 h 133"/>
              <a:gd name="T42" fmla="*/ 10 w 81"/>
              <a:gd name="T43" fmla="*/ 64 h 133"/>
              <a:gd name="T44" fmla="*/ 0 w 81"/>
              <a:gd name="T45" fmla="*/ 66 h 133"/>
              <a:gd name="T46" fmla="*/ 12 w 81"/>
              <a:gd name="T47" fmla="*/ 93 h 133"/>
              <a:gd name="T48" fmla="*/ 19 w 81"/>
              <a:gd name="T49" fmla="*/ 118 h 133"/>
              <a:gd name="T50" fmla="*/ 47 w 81"/>
              <a:gd name="T51" fmla="*/ 132 h 133"/>
              <a:gd name="T52" fmla="*/ 77 w 81"/>
              <a:gd name="T53" fmla="*/ 124 h 133"/>
              <a:gd name="T54" fmla="*/ 80 w 81"/>
              <a:gd name="T55" fmla="*/ 76 h 133"/>
              <a:gd name="T56" fmla="*/ 18 w 81"/>
              <a:gd name="T57" fmla="*/ 22 h 133"/>
              <a:gd name="T58" fmla="*/ 31 w 81"/>
              <a:gd name="T59" fmla="*/ 10 h 133"/>
              <a:gd name="T60" fmla="*/ 43 w 81"/>
              <a:gd name="T61" fmla="*/ 22 h 133"/>
              <a:gd name="T62" fmla="*/ 37 w 81"/>
              <a:gd name="T63" fmla="*/ 33 h 133"/>
              <a:gd name="T64" fmla="*/ 37 w 81"/>
              <a:gd name="T65" fmla="*/ 25 h 133"/>
              <a:gd name="T66" fmla="*/ 30 w 81"/>
              <a:gd name="T67" fmla="*/ 16 h 133"/>
              <a:gd name="T68" fmla="*/ 23 w 81"/>
              <a:gd name="T69" fmla="*/ 24 h 133"/>
              <a:gd name="T70" fmla="*/ 23 w 81"/>
              <a:gd name="T71" fmla="*/ 32 h 133"/>
              <a:gd name="T72" fmla="*/ 18 w 81"/>
              <a:gd name="T73" fmla="*/ 22 h 133"/>
              <a:gd name="T74" fmla="*/ 18 w 81"/>
              <a:gd name="T75" fmla="*/ 22 h 133"/>
              <a:gd name="T76" fmla="*/ 18 w 81"/>
              <a:gd name="T77" fmla="*/ 2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" h="133">
                <a:moveTo>
                  <a:pt x="80" y="76"/>
                </a:moveTo>
                <a:cubicBezTo>
                  <a:pt x="80" y="76"/>
                  <a:pt x="80" y="70"/>
                  <a:pt x="76" y="66"/>
                </a:cubicBezTo>
                <a:cubicBezTo>
                  <a:pt x="74" y="64"/>
                  <a:pt x="72" y="64"/>
                  <a:pt x="70" y="64"/>
                </a:cubicBezTo>
                <a:cubicBezTo>
                  <a:pt x="70" y="76"/>
                  <a:pt x="70" y="76"/>
                  <a:pt x="70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63"/>
                  <a:pt x="67" y="63"/>
                  <a:pt x="67" y="63"/>
                </a:cubicBezTo>
                <a:cubicBezTo>
                  <a:pt x="66" y="61"/>
                  <a:pt x="65" y="58"/>
                  <a:pt x="62" y="57"/>
                </a:cubicBezTo>
                <a:cubicBezTo>
                  <a:pt x="59" y="56"/>
                  <a:pt x="57" y="57"/>
                  <a:pt x="55" y="57"/>
                </a:cubicBezTo>
                <a:cubicBezTo>
                  <a:pt x="55" y="70"/>
                  <a:pt x="55" y="70"/>
                  <a:pt x="55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55"/>
                  <a:pt x="52" y="55"/>
                  <a:pt x="52" y="55"/>
                </a:cubicBezTo>
                <a:cubicBezTo>
                  <a:pt x="51" y="54"/>
                  <a:pt x="49" y="52"/>
                  <a:pt x="45" y="52"/>
                </a:cubicBezTo>
                <a:cubicBezTo>
                  <a:pt x="43" y="52"/>
                  <a:pt x="42" y="53"/>
                  <a:pt x="40" y="54"/>
                </a:cubicBezTo>
                <a:cubicBezTo>
                  <a:pt x="40" y="66"/>
                  <a:pt x="40" y="66"/>
                  <a:pt x="40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43"/>
                  <a:pt x="37" y="43"/>
                  <a:pt x="37" y="43"/>
                </a:cubicBezTo>
                <a:cubicBezTo>
                  <a:pt x="46" y="41"/>
                  <a:pt x="53" y="32"/>
                  <a:pt x="53" y="22"/>
                </a:cubicBezTo>
                <a:cubicBezTo>
                  <a:pt x="53" y="10"/>
                  <a:pt x="43" y="0"/>
                  <a:pt x="31" y="0"/>
                </a:cubicBezTo>
                <a:cubicBezTo>
                  <a:pt x="19" y="0"/>
                  <a:pt x="9" y="10"/>
                  <a:pt x="9" y="22"/>
                </a:cubicBezTo>
                <a:cubicBezTo>
                  <a:pt x="9" y="32"/>
                  <a:pt x="15" y="40"/>
                  <a:pt x="23" y="43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16" y="66"/>
                  <a:pt x="10" y="64"/>
                </a:cubicBezTo>
                <a:cubicBezTo>
                  <a:pt x="4" y="62"/>
                  <a:pt x="0" y="66"/>
                  <a:pt x="0" y="66"/>
                </a:cubicBezTo>
                <a:cubicBezTo>
                  <a:pt x="0" y="66"/>
                  <a:pt x="7" y="79"/>
                  <a:pt x="12" y="93"/>
                </a:cubicBezTo>
                <a:cubicBezTo>
                  <a:pt x="15" y="102"/>
                  <a:pt x="16" y="112"/>
                  <a:pt x="19" y="118"/>
                </a:cubicBezTo>
                <a:cubicBezTo>
                  <a:pt x="26" y="131"/>
                  <a:pt x="36" y="132"/>
                  <a:pt x="47" y="132"/>
                </a:cubicBezTo>
                <a:cubicBezTo>
                  <a:pt x="58" y="132"/>
                  <a:pt x="73" y="133"/>
                  <a:pt x="77" y="124"/>
                </a:cubicBezTo>
                <a:cubicBezTo>
                  <a:pt x="81" y="115"/>
                  <a:pt x="80" y="76"/>
                  <a:pt x="80" y="76"/>
                </a:cubicBezTo>
                <a:close/>
                <a:moveTo>
                  <a:pt x="18" y="22"/>
                </a:moveTo>
                <a:cubicBezTo>
                  <a:pt x="18" y="15"/>
                  <a:pt x="24" y="10"/>
                  <a:pt x="31" y="10"/>
                </a:cubicBezTo>
                <a:cubicBezTo>
                  <a:pt x="38" y="10"/>
                  <a:pt x="43" y="15"/>
                  <a:pt x="43" y="22"/>
                </a:cubicBezTo>
                <a:cubicBezTo>
                  <a:pt x="43" y="27"/>
                  <a:pt x="41" y="31"/>
                  <a:pt x="37" y="33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6" y="16"/>
                  <a:pt x="30" y="16"/>
                </a:cubicBezTo>
                <a:cubicBezTo>
                  <a:pt x="25" y="16"/>
                  <a:pt x="23" y="24"/>
                  <a:pt x="23" y="24"/>
                </a:cubicBezTo>
                <a:cubicBezTo>
                  <a:pt x="23" y="32"/>
                  <a:pt x="23" y="32"/>
                  <a:pt x="23" y="32"/>
                </a:cubicBezTo>
                <a:cubicBezTo>
                  <a:pt x="20" y="30"/>
                  <a:pt x="18" y="26"/>
                  <a:pt x="18" y="22"/>
                </a:cubicBezTo>
                <a:close/>
                <a:moveTo>
                  <a:pt x="18" y="22"/>
                </a:moveTo>
                <a:cubicBezTo>
                  <a:pt x="18" y="22"/>
                  <a:pt x="18" y="22"/>
                  <a:pt x="18" y="2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2756553" y="3889805"/>
            <a:ext cx="3783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1" i="0" u="none" strike="noStrike" cap="none" normalizeH="0" baseline="0" smtClean="0">
                <a:ln>
                  <a:noFill/>
                </a:ln>
                <a:solidFill>
                  <a:srgbClr val="EEEEEF"/>
                </a:solidFill>
                <a:effectLst/>
                <a:latin typeface="+mj-ea"/>
                <a:ea typeface="+mj-ea"/>
              </a:rPr>
              <a:t>2010</a:t>
            </a:r>
            <a:endParaRPr kumimoji="0" lang="zh-CN" altLang="zh-CN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4017502" y="3889805"/>
            <a:ext cx="3783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1" i="0" u="none" strike="noStrike" cap="none" normalizeH="0" baseline="0" smtClean="0">
                <a:ln>
                  <a:noFill/>
                </a:ln>
                <a:solidFill>
                  <a:srgbClr val="EEEEEF"/>
                </a:solidFill>
                <a:effectLst/>
                <a:latin typeface="+mj-ea"/>
                <a:ea typeface="+mj-ea"/>
              </a:rPr>
              <a:t>2011</a:t>
            </a:r>
            <a:endParaRPr kumimoji="0" lang="zh-CN" altLang="zh-CN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5280578" y="3889805"/>
            <a:ext cx="3783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1" i="0" u="none" strike="noStrike" cap="none" normalizeH="0" baseline="0" smtClean="0">
                <a:ln>
                  <a:noFill/>
                </a:ln>
                <a:solidFill>
                  <a:srgbClr val="EEEEEF"/>
                </a:solidFill>
                <a:effectLst/>
                <a:latin typeface="+mj-ea"/>
                <a:ea typeface="+mj-ea"/>
              </a:rPr>
              <a:t>2012</a:t>
            </a:r>
            <a:endParaRPr kumimoji="0" lang="zh-CN" altLang="zh-CN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6543654" y="3889805"/>
            <a:ext cx="3783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1" i="0" u="none" strike="noStrike" cap="none" normalizeH="0" baseline="0" smtClean="0">
                <a:ln>
                  <a:noFill/>
                </a:ln>
                <a:solidFill>
                  <a:srgbClr val="EEEEEF"/>
                </a:solidFill>
                <a:effectLst/>
                <a:latin typeface="+mj-ea"/>
                <a:ea typeface="+mj-ea"/>
              </a:rPr>
              <a:t>2013</a:t>
            </a:r>
            <a:endParaRPr kumimoji="0" lang="zh-CN" altLang="zh-CN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7806730" y="3889805"/>
            <a:ext cx="3783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1" i="0" u="none" strike="noStrike" cap="none" normalizeH="0" baseline="0" smtClean="0">
                <a:ln>
                  <a:noFill/>
                </a:ln>
                <a:solidFill>
                  <a:srgbClr val="EEEEEF"/>
                </a:solidFill>
                <a:effectLst/>
                <a:latin typeface="+mj-ea"/>
                <a:ea typeface="+mj-ea"/>
              </a:rPr>
              <a:t>2014</a:t>
            </a:r>
            <a:endParaRPr kumimoji="0" lang="zh-CN" altLang="zh-CN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9069807" y="3889805"/>
            <a:ext cx="3783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1" i="0" u="none" strike="noStrike" cap="none" normalizeH="0" baseline="0" smtClean="0">
                <a:ln>
                  <a:noFill/>
                </a:ln>
                <a:solidFill>
                  <a:srgbClr val="EEEEEF"/>
                </a:solidFill>
                <a:effectLst/>
                <a:latin typeface="+mj-ea"/>
                <a:ea typeface="+mj-ea"/>
              </a:rPr>
              <a:t>2015</a:t>
            </a:r>
            <a:endParaRPr kumimoji="0" lang="zh-CN" altLang="zh-CN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15" name="矩形 314"/>
          <p:cNvSpPr/>
          <p:nvPr/>
        </p:nvSpPr>
        <p:spPr>
          <a:xfrm>
            <a:off x="3484444" y="5526403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16" name="矩形 315"/>
          <p:cNvSpPr/>
          <p:nvPr/>
        </p:nvSpPr>
        <p:spPr>
          <a:xfrm>
            <a:off x="3464503" y="5300722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317" name="矩形 316"/>
          <p:cNvSpPr/>
          <p:nvPr/>
        </p:nvSpPr>
        <p:spPr>
          <a:xfrm>
            <a:off x="6010596" y="5526403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18" name="矩形 317"/>
          <p:cNvSpPr/>
          <p:nvPr/>
        </p:nvSpPr>
        <p:spPr>
          <a:xfrm>
            <a:off x="5990655" y="5300722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319" name="矩形 318"/>
          <p:cNvSpPr/>
          <p:nvPr/>
        </p:nvSpPr>
        <p:spPr>
          <a:xfrm>
            <a:off x="8536748" y="5526403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20" name="矩形 319"/>
          <p:cNvSpPr/>
          <p:nvPr/>
        </p:nvSpPr>
        <p:spPr>
          <a:xfrm>
            <a:off x="8516807" y="5300722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321" name="矩形 320"/>
          <p:cNvSpPr/>
          <p:nvPr/>
        </p:nvSpPr>
        <p:spPr>
          <a:xfrm>
            <a:off x="2221369" y="1824945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22" name="矩形 321"/>
          <p:cNvSpPr/>
          <p:nvPr/>
        </p:nvSpPr>
        <p:spPr>
          <a:xfrm>
            <a:off x="2201428" y="1599264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323" name="矩形 322"/>
          <p:cNvSpPr/>
          <p:nvPr/>
        </p:nvSpPr>
        <p:spPr>
          <a:xfrm>
            <a:off x="4747521" y="1824945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24" name="矩形 323"/>
          <p:cNvSpPr/>
          <p:nvPr/>
        </p:nvSpPr>
        <p:spPr>
          <a:xfrm>
            <a:off x="4727580" y="1599264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325" name="矩形 324"/>
          <p:cNvSpPr/>
          <p:nvPr/>
        </p:nvSpPr>
        <p:spPr>
          <a:xfrm>
            <a:off x="7273673" y="1824945"/>
            <a:ext cx="179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326" name="矩形 325"/>
          <p:cNvSpPr/>
          <p:nvPr/>
        </p:nvSpPr>
        <p:spPr>
          <a:xfrm>
            <a:off x="7253732" y="1599264"/>
            <a:ext cx="1553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1AB49C"/>
                </a:solidFill>
                <a:latin typeface="+mj-ea"/>
              </a:rPr>
              <a:t>LOREM IPSUM </a:t>
            </a:r>
            <a:endParaRPr lang="zh-CN" altLang="en-US" sz="1400" b="1" dirty="0">
              <a:solidFill>
                <a:srgbClr val="1AB49C"/>
              </a:solidFill>
            </a:endParaRPr>
          </a:p>
        </p:txBody>
      </p:sp>
      <p:sp>
        <p:nvSpPr>
          <p:cNvPr id="87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88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980634" y="2290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91" name="矩形 90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794" y="-3173"/>
            <a:ext cx="12192000" cy="6854824"/>
          </a:xfrm>
          <a:prstGeom prst="rect">
            <a:avLst/>
          </a:prstGeom>
          <a:solidFill>
            <a:srgbClr val="355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Freeform 6"/>
          <p:cNvSpPr/>
          <p:nvPr userDrawn="1"/>
        </p:nvSpPr>
        <p:spPr bwMode="auto">
          <a:xfrm>
            <a:off x="10745788" y="3176"/>
            <a:ext cx="1282700" cy="823913"/>
          </a:xfrm>
          <a:custGeom>
            <a:avLst/>
            <a:gdLst>
              <a:gd name="T0" fmla="*/ 441 w 808"/>
              <a:gd name="T1" fmla="*/ 441 h 520"/>
              <a:gd name="T2" fmla="*/ 729 w 808"/>
              <a:gd name="T3" fmla="*/ 441 h 520"/>
              <a:gd name="T4" fmla="*/ 729 w 808"/>
              <a:gd name="T5" fmla="*/ 441 h 520"/>
              <a:gd name="T6" fmla="*/ 729 w 808"/>
              <a:gd name="T7" fmla="*/ 153 h 520"/>
              <a:gd name="T8" fmla="*/ 576 w 808"/>
              <a:gd name="T9" fmla="*/ 0 h 520"/>
              <a:gd name="T10" fmla="*/ 0 w 808"/>
              <a:gd name="T11" fmla="*/ 0 h 520"/>
              <a:gd name="T12" fmla="*/ 441 w 808"/>
              <a:gd name="T13" fmla="*/ 441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8" h="520">
                <a:moveTo>
                  <a:pt x="441" y="441"/>
                </a:moveTo>
                <a:cubicBezTo>
                  <a:pt x="521" y="520"/>
                  <a:pt x="650" y="520"/>
                  <a:pt x="729" y="441"/>
                </a:cubicBezTo>
                <a:cubicBezTo>
                  <a:pt x="729" y="441"/>
                  <a:pt x="729" y="441"/>
                  <a:pt x="729" y="441"/>
                </a:cubicBezTo>
                <a:cubicBezTo>
                  <a:pt x="808" y="361"/>
                  <a:pt x="808" y="232"/>
                  <a:pt x="729" y="153"/>
                </a:cubicBezTo>
                <a:cubicBezTo>
                  <a:pt x="576" y="0"/>
                  <a:pt x="576" y="0"/>
                  <a:pt x="576" y="0"/>
                </a:cubicBezTo>
                <a:cubicBezTo>
                  <a:pt x="0" y="0"/>
                  <a:pt x="0" y="0"/>
                  <a:pt x="0" y="0"/>
                </a:cubicBezTo>
                <a:lnTo>
                  <a:pt x="441" y="441"/>
                </a:lnTo>
                <a:close/>
              </a:path>
            </a:pathLst>
          </a:cu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4230688" y="3176"/>
            <a:ext cx="7961313" cy="6848475"/>
          </a:xfrm>
          <a:custGeom>
            <a:avLst/>
            <a:gdLst>
              <a:gd name="T0" fmla="*/ 1320 w 5015"/>
              <a:gd name="T1" fmla="*/ 0 h 4314"/>
              <a:gd name="T2" fmla="*/ 0 w 5015"/>
              <a:gd name="T3" fmla="*/ 0 h 4314"/>
              <a:gd name="T4" fmla="*/ 4320 w 5015"/>
              <a:gd name="T5" fmla="*/ 4314 h 4314"/>
              <a:gd name="T6" fmla="*/ 5015 w 5015"/>
              <a:gd name="T7" fmla="*/ 4314 h 4314"/>
              <a:gd name="T8" fmla="*/ 5015 w 5015"/>
              <a:gd name="T9" fmla="*/ 3690 h 4314"/>
              <a:gd name="T10" fmla="*/ 1320 w 5015"/>
              <a:gd name="T11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5" h="4314">
                <a:moveTo>
                  <a:pt x="1320" y="0"/>
                </a:moveTo>
                <a:lnTo>
                  <a:pt x="0" y="0"/>
                </a:lnTo>
                <a:lnTo>
                  <a:pt x="4320" y="4314"/>
                </a:lnTo>
                <a:lnTo>
                  <a:pt x="5015" y="4314"/>
                </a:lnTo>
                <a:lnTo>
                  <a:pt x="5015" y="3690"/>
                </a:lnTo>
                <a:lnTo>
                  <a:pt x="1320" y="0"/>
                </a:lnTo>
                <a:close/>
              </a:path>
            </a:pathLst>
          </a:cu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0" y="3176"/>
            <a:ext cx="1784350" cy="1477963"/>
          </a:xfrm>
          <a:custGeom>
            <a:avLst/>
            <a:gdLst>
              <a:gd name="T0" fmla="*/ 0 w 1124"/>
              <a:gd name="T1" fmla="*/ 291 h 932"/>
              <a:gd name="T2" fmla="*/ 508 w 1124"/>
              <a:gd name="T3" fmla="*/ 799 h 932"/>
              <a:gd name="T4" fmla="*/ 991 w 1124"/>
              <a:gd name="T5" fmla="*/ 799 h 932"/>
              <a:gd name="T6" fmla="*/ 991 w 1124"/>
              <a:gd name="T7" fmla="*/ 799 h 932"/>
              <a:gd name="T8" fmla="*/ 991 w 1124"/>
              <a:gd name="T9" fmla="*/ 316 h 932"/>
              <a:gd name="T10" fmla="*/ 675 w 1124"/>
              <a:gd name="T11" fmla="*/ 0 h 932"/>
              <a:gd name="T12" fmla="*/ 0 w 1124"/>
              <a:gd name="T13" fmla="*/ 0 h 932"/>
              <a:gd name="T14" fmla="*/ 0 w 1124"/>
              <a:gd name="T15" fmla="*/ 291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4" h="932">
                <a:moveTo>
                  <a:pt x="0" y="291"/>
                </a:moveTo>
                <a:cubicBezTo>
                  <a:pt x="508" y="799"/>
                  <a:pt x="508" y="799"/>
                  <a:pt x="508" y="799"/>
                </a:cubicBezTo>
                <a:cubicBezTo>
                  <a:pt x="642" y="932"/>
                  <a:pt x="858" y="932"/>
                  <a:pt x="991" y="799"/>
                </a:cubicBezTo>
                <a:cubicBezTo>
                  <a:pt x="991" y="799"/>
                  <a:pt x="991" y="799"/>
                  <a:pt x="991" y="799"/>
                </a:cubicBezTo>
                <a:cubicBezTo>
                  <a:pt x="1124" y="666"/>
                  <a:pt x="1124" y="450"/>
                  <a:pt x="991" y="316"/>
                </a:cubicBezTo>
                <a:cubicBezTo>
                  <a:pt x="675" y="0"/>
                  <a:pt x="675" y="0"/>
                  <a:pt x="675" y="0"/>
                </a:cubicBezTo>
                <a:cubicBezTo>
                  <a:pt x="0" y="0"/>
                  <a:pt x="0" y="0"/>
                  <a:pt x="0" y="0"/>
                </a:cubicBezTo>
                <a:lnTo>
                  <a:pt x="0" y="291"/>
                </a:lnTo>
                <a:close/>
              </a:path>
            </a:pathLst>
          </a:cu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0"/>
          <p:cNvSpPr/>
          <p:nvPr userDrawn="1"/>
        </p:nvSpPr>
        <p:spPr bwMode="auto">
          <a:xfrm>
            <a:off x="0" y="5503863"/>
            <a:ext cx="768350" cy="1193800"/>
          </a:xfrm>
          <a:custGeom>
            <a:avLst/>
            <a:gdLst>
              <a:gd name="T0" fmla="*/ 0 w 484"/>
              <a:gd name="T1" fmla="*/ 0 h 753"/>
              <a:gd name="T2" fmla="*/ 0 w 484"/>
              <a:gd name="T3" fmla="*/ 538 h 753"/>
              <a:gd name="T4" fmla="*/ 141 w 484"/>
              <a:gd name="T5" fmla="*/ 679 h 753"/>
              <a:gd name="T6" fmla="*/ 409 w 484"/>
              <a:gd name="T7" fmla="*/ 679 h 753"/>
              <a:gd name="T8" fmla="*/ 409 w 484"/>
              <a:gd name="T9" fmla="*/ 679 h 753"/>
              <a:gd name="T10" fmla="*/ 409 w 484"/>
              <a:gd name="T11" fmla="*/ 410 h 753"/>
              <a:gd name="T12" fmla="*/ 0 w 484"/>
              <a:gd name="T13" fmla="*/ 0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4" h="753">
                <a:moveTo>
                  <a:pt x="0" y="0"/>
                </a:moveTo>
                <a:cubicBezTo>
                  <a:pt x="0" y="538"/>
                  <a:pt x="0" y="538"/>
                  <a:pt x="0" y="538"/>
                </a:cubicBezTo>
                <a:cubicBezTo>
                  <a:pt x="141" y="679"/>
                  <a:pt x="141" y="679"/>
                  <a:pt x="141" y="679"/>
                </a:cubicBezTo>
                <a:cubicBezTo>
                  <a:pt x="215" y="753"/>
                  <a:pt x="335" y="753"/>
                  <a:pt x="409" y="679"/>
                </a:cubicBezTo>
                <a:cubicBezTo>
                  <a:pt x="409" y="679"/>
                  <a:pt x="409" y="679"/>
                  <a:pt x="409" y="679"/>
                </a:cubicBezTo>
                <a:cubicBezTo>
                  <a:pt x="484" y="604"/>
                  <a:pt x="484" y="484"/>
                  <a:pt x="409" y="4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1"/>
          <p:cNvSpPr/>
          <p:nvPr userDrawn="1"/>
        </p:nvSpPr>
        <p:spPr bwMode="auto">
          <a:xfrm>
            <a:off x="5672138" y="5021263"/>
            <a:ext cx="1941513" cy="1122363"/>
          </a:xfrm>
          <a:custGeom>
            <a:avLst/>
            <a:gdLst>
              <a:gd name="T0" fmla="*/ 656 w 1223"/>
              <a:gd name="T1" fmla="*/ 141 h 708"/>
              <a:gd name="T2" fmla="*/ 142 w 1223"/>
              <a:gd name="T3" fmla="*/ 141 h 708"/>
              <a:gd name="T4" fmla="*/ 142 w 1223"/>
              <a:gd name="T5" fmla="*/ 141 h 708"/>
              <a:gd name="T6" fmla="*/ 142 w 1223"/>
              <a:gd name="T7" fmla="*/ 655 h 708"/>
              <a:gd name="T8" fmla="*/ 196 w 1223"/>
              <a:gd name="T9" fmla="*/ 708 h 708"/>
              <a:gd name="T10" fmla="*/ 1223 w 1223"/>
              <a:gd name="T11" fmla="*/ 708 h 708"/>
              <a:gd name="T12" fmla="*/ 656 w 1223"/>
              <a:gd name="T13" fmla="*/ 141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3" h="708">
                <a:moveTo>
                  <a:pt x="656" y="141"/>
                </a:moveTo>
                <a:cubicBezTo>
                  <a:pt x="514" y="0"/>
                  <a:pt x="284" y="0"/>
                  <a:pt x="142" y="141"/>
                </a:cubicBezTo>
                <a:cubicBezTo>
                  <a:pt x="142" y="141"/>
                  <a:pt x="142" y="141"/>
                  <a:pt x="142" y="141"/>
                </a:cubicBezTo>
                <a:cubicBezTo>
                  <a:pt x="0" y="283"/>
                  <a:pt x="0" y="513"/>
                  <a:pt x="142" y="655"/>
                </a:cubicBezTo>
                <a:cubicBezTo>
                  <a:pt x="196" y="708"/>
                  <a:pt x="196" y="708"/>
                  <a:pt x="196" y="708"/>
                </a:cubicBezTo>
                <a:cubicBezTo>
                  <a:pt x="1223" y="708"/>
                  <a:pt x="1223" y="708"/>
                  <a:pt x="1223" y="708"/>
                </a:cubicBezTo>
                <a:lnTo>
                  <a:pt x="656" y="141"/>
                </a:lnTo>
                <a:close/>
              </a:path>
            </a:pathLst>
          </a:custGeom>
          <a:solidFill>
            <a:srgbClr val="2332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9925" y="1130300"/>
            <a:ext cx="10850563" cy="5006975"/>
          </a:xfrm>
          <a:prstGeom prst="rect">
            <a:avLst/>
          </a:prstGeom>
          <a:solidFill>
            <a:srgbClr val="20B2AA"/>
          </a:solidFill>
          <a:ln>
            <a:noFill/>
          </a:ln>
          <a:effectLst>
            <a:outerShdw blurRad="457200" sx="102000" sy="102000" algn="ctr" rotWithShape="0">
              <a:schemeClr val="tx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 userDrawn="1"/>
        </p:nvSpPr>
        <p:spPr bwMode="auto">
          <a:xfrm>
            <a:off x="5672138" y="5021263"/>
            <a:ext cx="2649538" cy="1830388"/>
          </a:xfrm>
          <a:custGeom>
            <a:avLst/>
            <a:gdLst>
              <a:gd name="T0" fmla="*/ 656 w 1669"/>
              <a:gd name="T1" fmla="*/ 141 h 1155"/>
              <a:gd name="T2" fmla="*/ 142 w 1669"/>
              <a:gd name="T3" fmla="*/ 141 h 1155"/>
              <a:gd name="T4" fmla="*/ 142 w 1669"/>
              <a:gd name="T5" fmla="*/ 141 h 1155"/>
              <a:gd name="T6" fmla="*/ 142 w 1669"/>
              <a:gd name="T7" fmla="*/ 655 h 1155"/>
              <a:gd name="T8" fmla="*/ 642 w 1669"/>
              <a:gd name="T9" fmla="*/ 1155 h 1155"/>
              <a:gd name="T10" fmla="*/ 1669 w 1669"/>
              <a:gd name="T11" fmla="*/ 1155 h 1155"/>
              <a:gd name="T12" fmla="*/ 656 w 1669"/>
              <a:gd name="T13" fmla="*/ 141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9" h="1155">
                <a:moveTo>
                  <a:pt x="656" y="141"/>
                </a:moveTo>
                <a:cubicBezTo>
                  <a:pt x="514" y="0"/>
                  <a:pt x="284" y="0"/>
                  <a:pt x="142" y="141"/>
                </a:cubicBezTo>
                <a:cubicBezTo>
                  <a:pt x="142" y="141"/>
                  <a:pt x="142" y="141"/>
                  <a:pt x="142" y="141"/>
                </a:cubicBezTo>
                <a:cubicBezTo>
                  <a:pt x="0" y="283"/>
                  <a:pt x="0" y="513"/>
                  <a:pt x="142" y="655"/>
                </a:cubicBezTo>
                <a:cubicBezTo>
                  <a:pt x="642" y="1155"/>
                  <a:pt x="642" y="1155"/>
                  <a:pt x="642" y="1155"/>
                </a:cubicBezTo>
                <a:cubicBezTo>
                  <a:pt x="1669" y="1155"/>
                  <a:pt x="1669" y="1155"/>
                  <a:pt x="1669" y="1155"/>
                </a:cubicBezTo>
                <a:lnTo>
                  <a:pt x="656" y="141"/>
                </a:lnTo>
                <a:close/>
              </a:path>
            </a:pathLst>
          </a:cu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96" y="1954213"/>
            <a:ext cx="4098430" cy="3859320"/>
          </a:xfrm>
          <a:prstGeom prst="rect">
            <a:avLst/>
          </a:prstGeom>
        </p:spPr>
      </p:pic>
      <p:sp>
        <p:nvSpPr>
          <p:cNvPr id="23" name="TextBox 1"/>
          <p:cNvSpPr txBox="1"/>
          <p:nvPr/>
        </p:nvSpPr>
        <p:spPr>
          <a:xfrm>
            <a:off x="1508189" y="3148692"/>
            <a:ext cx="7472051" cy="923301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毕业论文答辩</a:t>
            </a:r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603135" y="4279164"/>
            <a:ext cx="2227581" cy="424521"/>
            <a:chOff x="4654427" y="4718860"/>
            <a:chExt cx="1663809" cy="317127"/>
          </a:xfrm>
        </p:grpSpPr>
        <p:grpSp>
          <p:nvGrpSpPr>
            <p:cNvPr id="25" name="组合 24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27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28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26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汇报人：</a:t>
              </a:r>
              <a:r>
                <a:rPr kumimoji="0" lang="en-US" altLang="zh-CN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PPT818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73307" y="4285047"/>
            <a:ext cx="2699384" cy="388620"/>
            <a:chOff x="6395842" y="4718860"/>
            <a:chExt cx="2016134" cy="290158"/>
          </a:xfrm>
        </p:grpSpPr>
        <p:grpSp>
          <p:nvGrpSpPr>
            <p:cNvPr id="30" name="组合 29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32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33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31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89" y="2455639"/>
            <a:ext cx="2065826" cy="612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93"/>
          <p:cNvSpPr>
            <a:spLocks noChangeArrowheads="1"/>
          </p:cNvSpPr>
          <p:nvPr/>
        </p:nvSpPr>
        <p:spPr bwMode="auto">
          <a:xfrm>
            <a:off x="0" y="5472"/>
            <a:ext cx="12192000" cy="68484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0B2A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194"/>
          <p:cNvSpPr/>
          <p:nvPr/>
        </p:nvSpPr>
        <p:spPr bwMode="auto">
          <a:xfrm>
            <a:off x="0" y="5472"/>
            <a:ext cx="12192000" cy="6848475"/>
          </a:xfrm>
          <a:custGeom>
            <a:avLst/>
            <a:gdLst>
              <a:gd name="T0" fmla="*/ 7680 w 7680"/>
              <a:gd name="T1" fmla="*/ 1322 h 4320"/>
              <a:gd name="T2" fmla="*/ 7680 w 7680"/>
              <a:gd name="T3" fmla="*/ 0 h 4320"/>
              <a:gd name="T4" fmla="*/ 2150 w 7680"/>
              <a:gd name="T5" fmla="*/ 0 h 4320"/>
              <a:gd name="T6" fmla="*/ 550 w 7680"/>
              <a:gd name="T7" fmla="*/ 1026 h 4320"/>
              <a:gd name="T8" fmla="*/ 0 w 7680"/>
              <a:gd name="T9" fmla="*/ 1544 h 4320"/>
              <a:gd name="T10" fmla="*/ 0 w 7680"/>
              <a:gd name="T11" fmla="*/ 3958 h 4320"/>
              <a:gd name="T12" fmla="*/ 339 w 7680"/>
              <a:gd name="T13" fmla="*/ 4320 h 4320"/>
              <a:gd name="T14" fmla="*/ 3003 w 7680"/>
              <a:gd name="T15" fmla="*/ 4320 h 4320"/>
              <a:gd name="T16" fmla="*/ 7680 w 7680"/>
              <a:gd name="T17" fmla="*/ 132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4320">
                <a:moveTo>
                  <a:pt x="7680" y="1322"/>
                </a:moveTo>
                <a:cubicBezTo>
                  <a:pt x="7680" y="0"/>
                  <a:pt x="7680" y="0"/>
                  <a:pt x="7680" y="0"/>
                </a:cubicBezTo>
                <a:cubicBezTo>
                  <a:pt x="2150" y="0"/>
                  <a:pt x="2150" y="0"/>
                  <a:pt x="2150" y="0"/>
                </a:cubicBezTo>
                <a:cubicBezTo>
                  <a:pt x="550" y="1026"/>
                  <a:pt x="550" y="1026"/>
                  <a:pt x="550" y="1026"/>
                </a:cubicBezTo>
                <a:cubicBezTo>
                  <a:pt x="329" y="1167"/>
                  <a:pt x="145" y="1344"/>
                  <a:pt x="0" y="1544"/>
                </a:cubicBezTo>
                <a:cubicBezTo>
                  <a:pt x="0" y="3958"/>
                  <a:pt x="0" y="3958"/>
                  <a:pt x="0" y="3958"/>
                </a:cubicBezTo>
                <a:cubicBezTo>
                  <a:pt x="100" y="4095"/>
                  <a:pt x="214" y="4215"/>
                  <a:pt x="339" y="4320"/>
                </a:cubicBezTo>
                <a:cubicBezTo>
                  <a:pt x="3003" y="4320"/>
                  <a:pt x="3003" y="4320"/>
                  <a:pt x="3003" y="4320"/>
                </a:cubicBezTo>
                <a:lnTo>
                  <a:pt x="7680" y="1322"/>
                </a:lnTo>
                <a:close/>
              </a:path>
            </a:pathLst>
          </a:custGeom>
          <a:solidFill>
            <a:srgbClr val="355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Freeform 198"/>
          <p:cNvSpPr>
            <a:spLocks noEditPoints="1"/>
          </p:cNvSpPr>
          <p:nvPr/>
        </p:nvSpPr>
        <p:spPr bwMode="auto">
          <a:xfrm>
            <a:off x="4260851" y="6093535"/>
            <a:ext cx="342900" cy="341313"/>
          </a:xfrm>
          <a:custGeom>
            <a:avLst/>
            <a:gdLst>
              <a:gd name="T0" fmla="*/ 216 w 216"/>
              <a:gd name="T1" fmla="*/ 215 h 215"/>
              <a:gd name="T2" fmla="*/ 0 w 216"/>
              <a:gd name="T3" fmla="*/ 215 h 215"/>
              <a:gd name="T4" fmla="*/ 0 w 216"/>
              <a:gd name="T5" fmla="*/ 0 h 215"/>
              <a:gd name="T6" fmla="*/ 216 w 216"/>
              <a:gd name="T7" fmla="*/ 0 h 215"/>
              <a:gd name="T8" fmla="*/ 216 w 216"/>
              <a:gd name="T9" fmla="*/ 215 h 215"/>
              <a:gd name="T10" fmla="*/ 41 w 216"/>
              <a:gd name="T11" fmla="*/ 175 h 215"/>
              <a:gd name="T12" fmla="*/ 175 w 216"/>
              <a:gd name="T13" fmla="*/ 175 h 215"/>
              <a:gd name="T14" fmla="*/ 175 w 216"/>
              <a:gd name="T15" fmla="*/ 41 h 215"/>
              <a:gd name="T16" fmla="*/ 41 w 216"/>
              <a:gd name="T17" fmla="*/ 41 h 215"/>
              <a:gd name="T18" fmla="*/ 41 w 216"/>
              <a:gd name="T19" fmla="*/ 17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5">
                <a:moveTo>
                  <a:pt x="216" y="215"/>
                </a:moveTo>
                <a:lnTo>
                  <a:pt x="0" y="215"/>
                </a:lnTo>
                <a:lnTo>
                  <a:pt x="0" y="0"/>
                </a:lnTo>
                <a:lnTo>
                  <a:pt x="216" y="0"/>
                </a:lnTo>
                <a:lnTo>
                  <a:pt x="216" y="215"/>
                </a:lnTo>
                <a:close/>
                <a:moveTo>
                  <a:pt x="41" y="175"/>
                </a:moveTo>
                <a:lnTo>
                  <a:pt x="175" y="175"/>
                </a:lnTo>
                <a:lnTo>
                  <a:pt x="175" y="41"/>
                </a:lnTo>
                <a:lnTo>
                  <a:pt x="41" y="41"/>
                </a:lnTo>
                <a:lnTo>
                  <a:pt x="41" y="175"/>
                </a:lnTo>
                <a:close/>
              </a:path>
            </a:pathLst>
          </a:custGeom>
          <a:solidFill>
            <a:srgbClr val="F2D5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ine 215"/>
          <p:cNvSpPr>
            <a:spLocks noChangeShapeType="1"/>
          </p:cNvSpPr>
          <p:nvPr/>
        </p:nvSpPr>
        <p:spPr bwMode="auto">
          <a:xfrm>
            <a:off x="6588" y="405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: 剪去对角 36"/>
          <p:cNvSpPr/>
          <p:nvPr/>
        </p:nvSpPr>
        <p:spPr>
          <a:xfrm>
            <a:off x="671513" y="994895"/>
            <a:ext cx="10850563" cy="5194272"/>
          </a:xfrm>
          <a:prstGeom prst="snip2Diag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标题 1"/>
          <p:cNvSpPr>
            <a:spLocks noGrp="1"/>
          </p:cNvSpPr>
          <p:nvPr/>
        </p:nvSpPr>
        <p:spPr>
          <a:xfrm>
            <a:off x="1633987" y="319476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z="4800" kern="0" dirty="0">
                <a:solidFill>
                  <a:srgbClr val="1D50A2"/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40" name="Oval 199"/>
          <p:cNvSpPr>
            <a:spLocks noChangeArrowheads="1"/>
          </p:cNvSpPr>
          <p:nvPr/>
        </p:nvSpPr>
        <p:spPr bwMode="auto">
          <a:xfrm>
            <a:off x="4804140" y="1077035"/>
            <a:ext cx="698500" cy="698500"/>
          </a:xfrm>
          <a:prstGeom prst="ellipse">
            <a:avLst/>
          </a:prstGeom>
          <a:solidFill>
            <a:srgbClr val="C3A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202"/>
          <p:cNvSpPr>
            <a:spLocks noEditPoints="1"/>
          </p:cNvSpPr>
          <p:nvPr/>
        </p:nvSpPr>
        <p:spPr bwMode="auto">
          <a:xfrm>
            <a:off x="1514476" y="345607"/>
            <a:ext cx="650875" cy="649288"/>
          </a:xfrm>
          <a:custGeom>
            <a:avLst/>
            <a:gdLst>
              <a:gd name="T0" fmla="*/ 205 w 410"/>
              <a:gd name="T1" fmla="*/ 410 h 410"/>
              <a:gd name="T2" fmla="*/ 0 w 410"/>
              <a:gd name="T3" fmla="*/ 205 h 410"/>
              <a:gd name="T4" fmla="*/ 205 w 410"/>
              <a:gd name="T5" fmla="*/ 0 h 410"/>
              <a:gd name="T6" fmla="*/ 410 w 410"/>
              <a:gd name="T7" fmla="*/ 205 h 410"/>
              <a:gd name="T8" fmla="*/ 205 w 410"/>
              <a:gd name="T9" fmla="*/ 410 h 410"/>
              <a:gd name="T10" fmla="*/ 205 w 410"/>
              <a:gd name="T11" fmla="*/ 78 h 410"/>
              <a:gd name="T12" fmla="*/ 78 w 410"/>
              <a:gd name="T13" fmla="*/ 205 h 410"/>
              <a:gd name="T14" fmla="*/ 205 w 410"/>
              <a:gd name="T15" fmla="*/ 332 h 410"/>
              <a:gd name="T16" fmla="*/ 332 w 410"/>
              <a:gd name="T17" fmla="*/ 205 h 410"/>
              <a:gd name="T18" fmla="*/ 205 w 410"/>
              <a:gd name="T19" fmla="*/ 7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205" y="410"/>
                </a:moveTo>
                <a:cubicBezTo>
                  <a:pt x="92" y="410"/>
                  <a:pt x="0" y="318"/>
                  <a:pt x="0" y="205"/>
                </a:cubicBezTo>
                <a:cubicBezTo>
                  <a:pt x="0" y="92"/>
                  <a:pt x="92" y="0"/>
                  <a:pt x="205" y="0"/>
                </a:cubicBezTo>
                <a:cubicBezTo>
                  <a:pt x="318" y="0"/>
                  <a:pt x="410" y="92"/>
                  <a:pt x="410" y="205"/>
                </a:cubicBezTo>
                <a:cubicBezTo>
                  <a:pt x="410" y="318"/>
                  <a:pt x="318" y="410"/>
                  <a:pt x="205" y="410"/>
                </a:cubicBezTo>
                <a:close/>
                <a:moveTo>
                  <a:pt x="205" y="78"/>
                </a:moveTo>
                <a:cubicBezTo>
                  <a:pt x="135" y="78"/>
                  <a:pt x="78" y="135"/>
                  <a:pt x="78" y="205"/>
                </a:cubicBezTo>
                <a:cubicBezTo>
                  <a:pt x="78" y="275"/>
                  <a:pt x="135" y="332"/>
                  <a:pt x="205" y="332"/>
                </a:cubicBezTo>
                <a:cubicBezTo>
                  <a:pt x="275" y="332"/>
                  <a:pt x="332" y="275"/>
                  <a:pt x="332" y="205"/>
                </a:cubicBezTo>
                <a:cubicBezTo>
                  <a:pt x="332" y="135"/>
                  <a:pt x="275" y="78"/>
                  <a:pt x="205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203"/>
          <p:cNvSpPr/>
          <p:nvPr/>
        </p:nvSpPr>
        <p:spPr bwMode="auto">
          <a:xfrm>
            <a:off x="7053172" y="1475920"/>
            <a:ext cx="434975" cy="836613"/>
          </a:xfrm>
          <a:custGeom>
            <a:avLst/>
            <a:gdLst>
              <a:gd name="T0" fmla="*/ 274 w 274"/>
              <a:gd name="T1" fmla="*/ 428 h 528"/>
              <a:gd name="T2" fmla="*/ 264 w 274"/>
              <a:gd name="T3" fmla="*/ 428 h 528"/>
              <a:gd name="T4" fmla="*/ 100 w 274"/>
              <a:gd name="T5" fmla="*/ 264 h 528"/>
              <a:gd name="T6" fmla="*/ 264 w 274"/>
              <a:gd name="T7" fmla="*/ 100 h 528"/>
              <a:gd name="T8" fmla="*/ 274 w 274"/>
              <a:gd name="T9" fmla="*/ 101 h 528"/>
              <a:gd name="T10" fmla="*/ 274 w 274"/>
              <a:gd name="T11" fmla="*/ 0 h 528"/>
              <a:gd name="T12" fmla="*/ 264 w 274"/>
              <a:gd name="T13" fmla="*/ 0 h 528"/>
              <a:gd name="T14" fmla="*/ 0 w 274"/>
              <a:gd name="T15" fmla="*/ 264 h 528"/>
              <a:gd name="T16" fmla="*/ 264 w 274"/>
              <a:gd name="T17" fmla="*/ 528 h 528"/>
              <a:gd name="T18" fmla="*/ 274 w 274"/>
              <a:gd name="T19" fmla="*/ 528 h 528"/>
              <a:gd name="T20" fmla="*/ 274 w 274"/>
              <a:gd name="T21" fmla="*/ 4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528">
                <a:moveTo>
                  <a:pt x="274" y="428"/>
                </a:moveTo>
                <a:cubicBezTo>
                  <a:pt x="271" y="428"/>
                  <a:pt x="267" y="428"/>
                  <a:pt x="264" y="428"/>
                </a:cubicBezTo>
                <a:cubicBezTo>
                  <a:pt x="174" y="428"/>
                  <a:pt x="100" y="355"/>
                  <a:pt x="100" y="264"/>
                </a:cubicBezTo>
                <a:cubicBezTo>
                  <a:pt x="100" y="174"/>
                  <a:pt x="174" y="100"/>
                  <a:pt x="264" y="100"/>
                </a:cubicBezTo>
                <a:cubicBezTo>
                  <a:pt x="267" y="100"/>
                  <a:pt x="271" y="100"/>
                  <a:pt x="274" y="101"/>
                </a:cubicBezTo>
                <a:cubicBezTo>
                  <a:pt x="274" y="0"/>
                  <a:pt x="274" y="0"/>
                  <a:pt x="274" y="0"/>
                </a:cubicBezTo>
                <a:cubicBezTo>
                  <a:pt x="271" y="0"/>
                  <a:pt x="267" y="0"/>
                  <a:pt x="264" y="0"/>
                </a:cubicBezTo>
                <a:cubicBezTo>
                  <a:pt x="119" y="0"/>
                  <a:pt x="0" y="119"/>
                  <a:pt x="0" y="264"/>
                </a:cubicBezTo>
                <a:cubicBezTo>
                  <a:pt x="0" y="410"/>
                  <a:pt x="119" y="528"/>
                  <a:pt x="264" y="528"/>
                </a:cubicBezTo>
                <a:cubicBezTo>
                  <a:pt x="267" y="528"/>
                  <a:pt x="271" y="528"/>
                  <a:pt x="274" y="528"/>
                </a:cubicBezTo>
                <a:lnTo>
                  <a:pt x="274" y="428"/>
                </a:lnTo>
                <a:close/>
              </a:path>
            </a:pathLst>
          </a:custGeom>
          <a:solidFill>
            <a:srgbClr val="FB5297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195"/>
          <p:cNvSpPr>
            <a:spLocks noEditPoints="1"/>
          </p:cNvSpPr>
          <p:nvPr/>
        </p:nvSpPr>
        <p:spPr bwMode="auto">
          <a:xfrm>
            <a:off x="1959880" y="5179734"/>
            <a:ext cx="320675" cy="320675"/>
          </a:xfrm>
          <a:custGeom>
            <a:avLst/>
            <a:gdLst>
              <a:gd name="T0" fmla="*/ 101 w 202"/>
              <a:gd name="T1" fmla="*/ 202 h 202"/>
              <a:gd name="T2" fmla="*/ 0 w 202"/>
              <a:gd name="T3" fmla="*/ 101 h 202"/>
              <a:gd name="T4" fmla="*/ 101 w 202"/>
              <a:gd name="T5" fmla="*/ 0 h 202"/>
              <a:gd name="T6" fmla="*/ 202 w 202"/>
              <a:gd name="T7" fmla="*/ 101 h 202"/>
              <a:gd name="T8" fmla="*/ 101 w 202"/>
              <a:gd name="T9" fmla="*/ 202 h 202"/>
              <a:gd name="T10" fmla="*/ 101 w 202"/>
              <a:gd name="T11" fmla="*/ 39 h 202"/>
              <a:gd name="T12" fmla="*/ 38 w 202"/>
              <a:gd name="T13" fmla="*/ 101 h 202"/>
              <a:gd name="T14" fmla="*/ 101 w 202"/>
              <a:gd name="T15" fmla="*/ 164 h 202"/>
              <a:gd name="T16" fmla="*/ 164 w 202"/>
              <a:gd name="T17" fmla="*/ 101 h 202"/>
              <a:gd name="T18" fmla="*/ 101 w 202"/>
              <a:gd name="T19" fmla="*/ 3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2" h="202">
                <a:moveTo>
                  <a:pt x="101" y="202"/>
                </a:moveTo>
                <a:cubicBezTo>
                  <a:pt x="45" y="202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157" y="0"/>
                  <a:pt x="202" y="46"/>
                  <a:pt x="202" y="101"/>
                </a:cubicBezTo>
                <a:cubicBezTo>
                  <a:pt x="202" y="157"/>
                  <a:pt x="157" y="202"/>
                  <a:pt x="101" y="202"/>
                </a:cubicBezTo>
                <a:close/>
                <a:moveTo>
                  <a:pt x="101" y="39"/>
                </a:moveTo>
                <a:cubicBezTo>
                  <a:pt x="66" y="39"/>
                  <a:pt x="38" y="67"/>
                  <a:pt x="38" y="101"/>
                </a:cubicBezTo>
                <a:cubicBezTo>
                  <a:pt x="38" y="136"/>
                  <a:pt x="66" y="164"/>
                  <a:pt x="101" y="164"/>
                </a:cubicBezTo>
                <a:cubicBezTo>
                  <a:pt x="136" y="164"/>
                  <a:pt x="164" y="136"/>
                  <a:pt x="164" y="101"/>
                </a:cubicBezTo>
                <a:cubicBezTo>
                  <a:pt x="164" y="67"/>
                  <a:pt x="136" y="39"/>
                  <a:pt x="101" y="39"/>
                </a:cubicBezTo>
                <a:close/>
              </a:path>
            </a:pathLst>
          </a:custGeom>
          <a:solidFill>
            <a:srgbClr val="FB52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Oval 200"/>
          <p:cNvSpPr>
            <a:spLocks noChangeArrowheads="1"/>
          </p:cNvSpPr>
          <p:nvPr/>
        </p:nvSpPr>
        <p:spPr bwMode="auto">
          <a:xfrm>
            <a:off x="6292586" y="5184769"/>
            <a:ext cx="274352" cy="274352"/>
          </a:xfrm>
          <a:prstGeom prst="ellipse">
            <a:avLst/>
          </a:prstGeom>
          <a:solidFill>
            <a:srgbClr val="C3A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 204"/>
          <p:cNvSpPr>
            <a:spLocks noEditPoints="1"/>
          </p:cNvSpPr>
          <p:nvPr/>
        </p:nvSpPr>
        <p:spPr bwMode="auto">
          <a:xfrm>
            <a:off x="8109277" y="982070"/>
            <a:ext cx="446281" cy="444215"/>
          </a:xfrm>
          <a:custGeom>
            <a:avLst/>
            <a:gdLst>
              <a:gd name="T0" fmla="*/ 216 w 216"/>
              <a:gd name="T1" fmla="*/ 215 h 215"/>
              <a:gd name="T2" fmla="*/ 0 w 216"/>
              <a:gd name="T3" fmla="*/ 215 h 215"/>
              <a:gd name="T4" fmla="*/ 0 w 216"/>
              <a:gd name="T5" fmla="*/ 0 h 215"/>
              <a:gd name="T6" fmla="*/ 216 w 216"/>
              <a:gd name="T7" fmla="*/ 0 h 215"/>
              <a:gd name="T8" fmla="*/ 216 w 216"/>
              <a:gd name="T9" fmla="*/ 215 h 215"/>
              <a:gd name="T10" fmla="*/ 41 w 216"/>
              <a:gd name="T11" fmla="*/ 175 h 215"/>
              <a:gd name="T12" fmla="*/ 175 w 216"/>
              <a:gd name="T13" fmla="*/ 175 h 215"/>
              <a:gd name="T14" fmla="*/ 175 w 216"/>
              <a:gd name="T15" fmla="*/ 41 h 215"/>
              <a:gd name="T16" fmla="*/ 41 w 216"/>
              <a:gd name="T17" fmla="*/ 41 h 215"/>
              <a:gd name="T18" fmla="*/ 41 w 216"/>
              <a:gd name="T19" fmla="*/ 17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5">
                <a:moveTo>
                  <a:pt x="216" y="215"/>
                </a:moveTo>
                <a:lnTo>
                  <a:pt x="0" y="215"/>
                </a:lnTo>
                <a:lnTo>
                  <a:pt x="0" y="0"/>
                </a:lnTo>
                <a:lnTo>
                  <a:pt x="216" y="0"/>
                </a:lnTo>
                <a:lnTo>
                  <a:pt x="216" y="215"/>
                </a:lnTo>
                <a:close/>
                <a:moveTo>
                  <a:pt x="41" y="175"/>
                </a:moveTo>
                <a:lnTo>
                  <a:pt x="175" y="175"/>
                </a:lnTo>
                <a:lnTo>
                  <a:pt x="175" y="41"/>
                </a:lnTo>
                <a:lnTo>
                  <a:pt x="41" y="41"/>
                </a:lnTo>
                <a:lnTo>
                  <a:pt x="41" y="175"/>
                </a:lnTo>
                <a:close/>
              </a:path>
            </a:pathLst>
          </a:custGeom>
          <a:solidFill>
            <a:srgbClr val="82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文本框 8"/>
          <p:cNvSpPr txBox="1"/>
          <p:nvPr/>
        </p:nvSpPr>
        <p:spPr>
          <a:xfrm>
            <a:off x="1771635" y="2642931"/>
            <a:ext cx="849090" cy="637780"/>
          </a:xfrm>
          <a:prstGeom prst="rect">
            <a:avLst/>
          </a:prstGeom>
          <a:solidFill>
            <a:schemeClr val="bg1"/>
          </a:solidFill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spc="100" dirty="0">
                <a:solidFill>
                  <a:srgbClr val="E9891A"/>
                </a:solidFill>
                <a:cs typeface="+mn-ea"/>
                <a:sym typeface="+mn-lt"/>
              </a:rPr>
              <a:t>/01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59" y="2312533"/>
            <a:ext cx="4207106" cy="3961267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1624546" y="4088341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选题背景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13181" y="408834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研究意义</a:t>
            </a:r>
          </a:p>
        </p:txBody>
      </p:sp>
      <p:sp>
        <p:nvSpPr>
          <p:cNvPr id="68" name="矩形 67"/>
          <p:cNvSpPr/>
          <p:nvPr/>
        </p:nvSpPr>
        <p:spPr>
          <a:xfrm>
            <a:off x="4001816" y="407652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理论基础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190451" y="407315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贡献创新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1528233"/>
            <a:ext cx="12191999" cy="5003802"/>
            <a:chOff x="1" y="1130300"/>
            <a:chExt cx="12191999" cy="5003802"/>
          </a:xfrm>
        </p:grpSpPr>
        <p:sp>
          <p:nvSpPr>
            <p:cNvPr id="6" name="ís1íḍe"/>
            <p:cNvSpPr/>
            <p:nvPr/>
          </p:nvSpPr>
          <p:spPr>
            <a:xfrm>
              <a:off x="1" y="2421539"/>
              <a:ext cx="12191999" cy="2026875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507297" y="1130300"/>
              <a:ext cx="3177406" cy="2668609"/>
              <a:chOff x="661209" y="1130300"/>
              <a:chExt cx="3499792" cy="2939371"/>
            </a:xfrm>
          </p:grpSpPr>
          <p:sp>
            <p:nvSpPr>
              <p:cNvPr id="27" name="Freeform 1"/>
              <p:cNvSpPr>
                <a:spLocks noChangeArrowheads="1"/>
              </p:cNvSpPr>
              <p:nvPr/>
            </p:nvSpPr>
            <p:spPr bwMode="auto">
              <a:xfrm>
                <a:off x="1777179" y="4050990"/>
                <a:ext cx="1285721" cy="18681"/>
              </a:xfrm>
              <a:custGeom>
                <a:avLst/>
                <a:gdLst>
                  <a:gd name="T0" fmla="*/ 6776 w 6981"/>
                  <a:gd name="T1" fmla="*/ 0 h 103"/>
                  <a:gd name="T2" fmla="*/ 6776 w 6981"/>
                  <a:gd name="T3" fmla="*/ 0 h 103"/>
                  <a:gd name="T4" fmla="*/ 203 w 6981"/>
                  <a:gd name="T5" fmla="*/ 0 h 103"/>
                  <a:gd name="T6" fmla="*/ 0 w 6981"/>
                  <a:gd name="T7" fmla="*/ 46 h 103"/>
                  <a:gd name="T8" fmla="*/ 0 w 6981"/>
                  <a:gd name="T9" fmla="*/ 55 h 103"/>
                  <a:gd name="T10" fmla="*/ 203 w 6981"/>
                  <a:gd name="T11" fmla="*/ 102 h 103"/>
                  <a:gd name="T12" fmla="*/ 6776 w 6981"/>
                  <a:gd name="T13" fmla="*/ 102 h 103"/>
                  <a:gd name="T14" fmla="*/ 6980 w 6981"/>
                  <a:gd name="T15" fmla="*/ 55 h 103"/>
                  <a:gd name="T16" fmla="*/ 6980 w 6981"/>
                  <a:gd name="T17" fmla="*/ 46 h 103"/>
                  <a:gd name="T18" fmla="*/ 6776 w 6981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03">
                    <a:moveTo>
                      <a:pt x="6776" y="0"/>
                    </a:moveTo>
                    <a:lnTo>
                      <a:pt x="6776" y="0"/>
                    </a:lnTo>
                    <a:cubicBezTo>
                      <a:pt x="203" y="0"/>
                      <a:pt x="203" y="0"/>
                      <a:pt x="203" y="0"/>
                    </a:cubicBezTo>
                    <a:cubicBezTo>
                      <a:pt x="92" y="0"/>
                      <a:pt x="0" y="18"/>
                      <a:pt x="0" y="4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83"/>
                      <a:pt x="92" y="102"/>
                      <a:pt x="203" y="102"/>
                    </a:cubicBezTo>
                    <a:cubicBezTo>
                      <a:pt x="6776" y="102"/>
                      <a:pt x="6776" y="102"/>
                      <a:pt x="6776" y="102"/>
                    </a:cubicBezTo>
                    <a:cubicBezTo>
                      <a:pt x="6887" y="102"/>
                      <a:pt x="6980" y="83"/>
                      <a:pt x="6980" y="55"/>
                    </a:cubicBezTo>
                    <a:cubicBezTo>
                      <a:pt x="6980" y="46"/>
                      <a:pt x="6980" y="46"/>
                      <a:pt x="6980" y="46"/>
                    </a:cubicBezTo>
                    <a:cubicBezTo>
                      <a:pt x="6980" y="18"/>
                      <a:pt x="6887" y="0"/>
                      <a:pt x="6776" y="0"/>
                    </a:cubicBezTo>
                  </a:path>
                </a:pathLst>
              </a:custGeom>
              <a:solidFill>
                <a:srgbClr val="BCBDC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3"/>
              <p:cNvSpPr>
                <a:spLocks noChangeArrowheads="1"/>
              </p:cNvSpPr>
              <p:nvPr/>
            </p:nvSpPr>
            <p:spPr bwMode="auto">
              <a:xfrm>
                <a:off x="1777179" y="3635140"/>
                <a:ext cx="1285721" cy="426408"/>
              </a:xfrm>
              <a:custGeom>
                <a:avLst/>
                <a:gdLst>
                  <a:gd name="T0" fmla="*/ 6924 w 6981"/>
                  <a:gd name="T1" fmla="*/ 2138 h 2315"/>
                  <a:gd name="T2" fmla="*/ 6924 w 6981"/>
                  <a:gd name="T3" fmla="*/ 2138 h 2315"/>
                  <a:gd name="T4" fmla="*/ 6249 w 6981"/>
                  <a:gd name="T5" fmla="*/ 2000 h 2315"/>
                  <a:gd name="T6" fmla="*/ 6036 w 6981"/>
                  <a:gd name="T7" fmla="*/ 1712 h 2315"/>
                  <a:gd name="T8" fmla="*/ 5897 w 6981"/>
                  <a:gd name="T9" fmla="*/ 0 h 2315"/>
                  <a:gd name="T10" fmla="*/ 1074 w 6981"/>
                  <a:gd name="T11" fmla="*/ 0 h 2315"/>
                  <a:gd name="T12" fmla="*/ 944 w 6981"/>
                  <a:gd name="T13" fmla="*/ 1712 h 2315"/>
                  <a:gd name="T14" fmla="*/ 731 w 6981"/>
                  <a:gd name="T15" fmla="*/ 2000 h 2315"/>
                  <a:gd name="T16" fmla="*/ 37 w 6981"/>
                  <a:gd name="T17" fmla="*/ 2148 h 2315"/>
                  <a:gd name="T18" fmla="*/ 0 w 6981"/>
                  <a:gd name="T19" fmla="*/ 2185 h 2315"/>
                  <a:gd name="T20" fmla="*/ 0 w 6981"/>
                  <a:gd name="T21" fmla="*/ 2314 h 2315"/>
                  <a:gd name="T22" fmla="*/ 18 w 6981"/>
                  <a:gd name="T23" fmla="*/ 2314 h 2315"/>
                  <a:gd name="T24" fmla="*/ 6961 w 6981"/>
                  <a:gd name="T25" fmla="*/ 2314 h 2315"/>
                  <a:gd name="T26" fmla="*/ 6980 w 6981"/>
                  <a:gd name="T27" fmla="*/ 2314 h 2315"/>
                  <a:gd name="T28" fmla="*/ 6980 w 6981"/>
                  <a:gd name="T29" fmla="*/ 2185 h 2315"/>
                  <a:gd name="T30" fmla="*/ 6924 w 6981"/>
                  <a:gd name="T31" fmla="*/ 2138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81" h="2315">
                    <a:moveTo>
                      <a:pt x="6924" y="2138"/>
                    </a:moveTo>
                    <a:lnTo>
                      <a:pt x="6924" y="2138"/>
                    </a:lnTo>
                    <a:cubicBezTo>
                      <a:pt x="6795" y="2111"/>
                      <a:pt x="6443" y="2037"/>
                      <a:pt x="6249" y="2000"/>
                    </a:cubicBezTo>
                    <a:cubicBezTo>
                      <a:pt x="6008" y="1944"/>
                      <a:pt x="6036" y="1712"/>
                      <a:pt x="6036" y="1712"/>
                    </a:cubicBezTo>
                    <a:cubicBezTo>
                      <a:pt x="5897" y="0"/>
                      <a:pt x="5897" y="0"/>
                      <a:pt x="5897" y="0"/>
                    </a:cubicBezTo>
                    <a:cubicBezTo>
                      <a:pt x="1074" y="0"/>
                      <a:pt x="1074" y="0"/>
                      <a:pt x="1074" y="0"/>
                    </a:cubicBezTo>
                    <a:cubicBezTo>
                      <a:pt x="944" y="1712"/>
                      <a:pt x="944" y="1712"/>
                      <a:pt x="944" y="1712"/>
                    </a:cubicBezTo>
                    <a:cubicBezTo>
                      <a:pt x="944" y="1712"/>
                      <a:pt x="972" y="1944"/>
                      <a:pt x="731" y="2000"/>
                    </a:cubicBezTo>
                    <a:cubicBezTo>
                      <a:pt x="527" y="2046"/>
                      <a:pt x="148" y="2120"/>
                      <a:pt x="37" y="2148"/>
                    </a:cubicBezTo>
                    <a:cubicBezTo>
                      <a:pt x="0" y="2157"/>
                      <a:pt x="0" y="2185"/>
                      <a:pt x="0" y="2185"/>
                    </a:cubicBezTo>
                    <a:cubicBezTo>
                      <a:pt x="0" y="2314"/>
                      <a:pt x="0" y="2314"/>
                      <a:pt x="0" y="2314"/>
                    </a:cubicBezTo>
                    <a:cubicBezTo>
                      <a:pt x="18" y="2314"/>
                      <a:pt x="18" y="2314"/>
                      <a:pt x="18" y="2314"/>
                    </a:cubicBezTo>
                    <a:cubicBezTo>
                      <a:pt x="6961" y="2314"/>
                      <a:pt x="6961" y="2314"/>
                      <a:pt x="6961" y="2314"/>
                    </a:cubicBezTo>
                    <a:cubicBezTo>
                      <a:pt x="6980" y="2314"/>
                      <a:pt x="6980" y="2314"/>
                      <a:pt x="6980" y="2314"/>
                    </a:cubicBezTo>
                    <a:cubicBezTo>
                      <a:pt x="6980" y="2185"/>
                      <a:pt x="6980" y="2185"/>
                      <a:pt x="6980" y="2185"/>
                    </a:cubicBezTo>
                    <a:cubicBezTo>
                      <a:pt x="6980" y="2185"/>
                      <a:pt x="6980" y="2157"/>
                      <a:pt x="6924" y="2138"/>
                    </a:cubicBez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>
                <a:reflection blurRad="6350" stA="23000" endPos="55000" dir="5400000" sy="-100000" algn="bl" rotWithShape="0"/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661209" y="1130300"/>
                <a:ext cx="3499792" cy="2505653"/>
                <a:chOff x="661209" y="1130300"/>
                <a:chExt cx="3499792" cy="2505653"/>
              </a:xfrm>
            </p:grpSpPr>
            <p:sp>
              <p:nvSpPr>
                <p:cNvPr id="32" name="Freeform 2"/>
                <p:cNvSpPr>
                  <a:spLocks noChangeArrowheads="1"/>
                </p:cNvSpPr>
                <p:nvPr/>
              </p:nvSpPr>
              <p:spPr bwMode="auto">
                <a:xfrm>
                  <a:off x="661209" y="1130300"/>
                  <a:ext cx="3499792" cy="2118231"/>
                </a:xfrm>
                <a:custGeom>
                  <a:avLst/>
                  <a:gdLst>
                    <a:gd name="T0" fmla="*/ 18999 w 19000"/>
                    <a:gd name="T1" fmla="*/ 11499 h 11500"/>
                    <a:gd name="T2" fmla="*/ 18999 w 19000"/>
                    <a:gd name="T3" fmla="*/ 11499 h 11500"/>
                    <a:gd name="T4" fmla="*/ 18999 w 19000"/>
                    <a:gd name="T5" fmla="*/ 630 h 11500"/>
                    <a:gd name="T6" fmla="*/ 18369 w 19000"/>
                    <a:gd name="T7" fmla="*/ 0 h 11500"/>
                    <a:gd name="T8" fmla="*/ 630 w 19000"/>
                    <a:gd name="T9" fmla="*/ 0 h 11500"/>
                    <a:gd name="T10" fmla="*/ 0 w 19000"/>
                    <a:gd name="T11" fmla="*/ 630 h 11500"/>
                    <a:gd name="T12" fmla="*/ 0 w 19000"/>
                    <a:gd name="T13" fmla="*/ 11499 h 11500"/>
                    <a:gd name="T14" fmla="*/ 18999 w 19000"/>
                    <a:gd name="T15" fmla="*/ 11499 h 11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000" h="11500">
                      <a:moveTo>
                        <a:pt x="18999" y="11499"/>
                      </a:moveTo>
                      <a:lnTo>
                        <a:pt x="18999" y="11499"/>
                      </a:lnTo>
                      <a:cubicBezTo>
                        <a:pt x="18999" y="630"/>
                        <a:pt x="18999" y="630"/>
                        <a:pt x="18999" y="630"/>
                      </a:cubicBezTo>
                      <a:cubicBezTo>
                        <a:pt x="18999" y="287"/>
                        <a:pt x="18712" y="0"/>
                        <a:pt x="18369" y="0"/>
                      </a:cubicBezTo>
                      <a:cubicBezTo>
                        <a:pt x="630" y="0"/>
                        <a:pt x="630" y="0"/>
                        <a:pt x="630" y="0"/>
                      </a:cubicBezTo>
                      <a:cubicBezTo>
                        <a:pt x="278" y="0"/>
                        <a:pt x="0" y="287"/>
                        <a:pt x="0" y="630"/>
                      </a:cubicBezTo>
                      <a:cubicBezTo>
                        <a:pt x="0" y="11499"/>
                        <a:pt x="0" y="11499"/>
                        <a:pt x="0" y="11499"/>
                      </a:cubicBezTo>
                      <a:lnTo>
                        <a:pt x="18999" y="11499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4"/>
                <p:cNvSpPr>
                  <a:spLocks noChangeArrowheads="1"/>
                </p:cNvSpPr>
                <p:nvPr/>
              </p:nvSpPr>
              <p:spPr bwMode="auto">
                <a:xfrm>
                  <a:off x="661209" y="3248531"/>
                  <a:ext cx="3499792" cy="387422"/>
                </a:xfrm>
                <a:custGeom>
                  <a:avLst/>
                  <a:gdLst>
                    <a:gd name="T0" fmla="*/ 0 w 19000"/>
                    <a:gd name="T1" fmla="*/ 0 h 2103"/>
                    <a:gd name="T2" fmla="*/ 0 w 19000"/>
                    <a:gd name="T3" fmla="*/ 0 h 2103"/>
                    <a:gd name="T4" fmla="*/ 0 w 19000"/>
                    <a:gd name="T5" fmla="*/ 1472 h 2103"/>
                    <a:gd name="T6" fmla="*/ 630 w 19000"/>
                    <a:gd name="T7" fmla="*/ 2102 h 2103"/>
                    <a:gd name="T8" fmla="*/ 18369 w 19000"/>
                    <a:gd name="T9" fmla="*/ 2102 h 2103"/>
                    <a:gd name="T10" fmla="*/ 18999 w 19000"/>
                    <a:gd name="T11" fmla="*/ 1472 h 2103"/>
                    <a:gd name="T12" fmla="*/ 18999 w 19000"/>
                    <a:gd name="T13" fmla="*/ 0 h 2103"/>
                    <a:gd name="T14" fmla="*/ 0 w 19000"/>
                    <a:gd name="T15" fmla="*/ 0 h 2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000" h="210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472"/>
                        <a:pt x="0" y="1472"/>
                        <a:pt x="0" y="1472"/>
                      </a:cubicBezTo>
                      <a:cubicBezTo>
                        <a:pt x="0" y="1824"/>
                        <a:pt x="278" y="2102"/>
                        <a:pt x="630" y="2102"/>
                      </a:cubicBezTo>
                      <a:cubicBezTo>
                        <a:pt x="18369" y="2102"/>
                        <a:pt x="18369" y="2102"/>
                        <a:pt x="18369" y="2102"/>
                      </a:cubicBezTo>
                      <a:cubicBezTo>
                        <a:pt x="18712" y="2102"/>
                        <a:pt x="18999" y="1824"/>
                        <a:pt x="18999" y="1472"/>
                      </a:cubicBezTo>
                      <a:cubicBezTo>
                        <a:pt x="18999" y="0"/>
                        <a:pt x="18999" y="0"/>
                        <a:pt x="18999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Freeform 5"/>
              <p:cNvSpPr>
                <a:spLocks noChangeArrowheads="1"/>
              </p:cNvSpPr>
              <p:nvPr/>
            </p:nvSpPr>
            <p:spPr bwMode="auto">
              <a:xfrm>
                <a:off x="1777179" y="4030685"/>
                <a:ext cx="1285721" cy="30864"/>
              </a:xfrm>
              <a:custGeom>
                <a:avLst/>
                <a:gdLst>
                  <a:gd name="T0" fmla="*/ 6943 w 6981"/>
                  <a:gd name="T1" fmla="*/ 0 h 167"/>
                  <a:gd name="T2" fmla="*/ 6943 w 6981"/>
                  <a:gd name="T3" fmla="*/ 0 h 167"/>
                  <a:gd name="T4" fmla="*/ 27 w 6981"/>
                  <a:gd name="T5" fmla="*/ 0 h 167"/>
                  <a:gd name="T6" fmla="*/ 0 w 6981"/>
                  <a:gd name="T7" fmla="*/ 37 h 167"/>
                  <a:gd name="T8" fmla="*/ 0 w 6981"/>
                  <a:gd name="T9" fmla="*/ 166 h 167"/>
                  <a:gd name="T10" fmla="*/ 18 w 6981"/>
                  <a:gd name="T11" fmla="*/ 166 h 167"/>
                  <a:gd name="T12" fmla="*/ 6961 w 6981"/>
                  <a:gd name="T13" fmla="*/ 166 h 167"/>
                  <a:gd name="T14" fmla="*/ 6980 w 6981"/>
                  <a:gd name="T15" fmla="*/ 166 h 167"/>
                  <a:gd name="T16" fmla="*/ 6980 w 6981"/>
                  <a:gd name="T17" fmla="*/ 37 h 167"/>
                  <a:gd name="T18" fmla="*/ 6943 w 698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67">
                    <a:moveTo>
                      <a:pt x="6943" y="0"/>
                    </a:moveTo>
                    <a:lnTo>
                      <a:pt x="6943" y="0"/>
                    </a:lnTo>
                    <a:cubicBezTo>
                      <a:pt x="27" y="0"/>
                      <a:pt x="27" y="0"/>
                      <a:pt x="27" y="0"/>
                    </a:cubicBezTo>
                    <a:cubicBezTo>
                      <a:pt x="0" y="9"/>
                      <a:pt x="0" y="37"/>
                      <a:pt x="0" y="37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6961" y="166"/>
                      <a:pt x="6961" y="166"/>
                      <a:pt x="6961" y="166"/>
                    </a:cubicBezTo>
                    <a:cubicBezTo>
                      <a:pt x="6980" y="166"/>
                      <a:pt x="6980" y="166"/>
                      <a:pt x="6980" y="166"/>
                    </a:cubicBezTo>
                    <a:cubicBezTo>
                      <a:pt x="6980" y="37"/>
                      <a:pt x="6980" y="37"/>
                      <a:pt x="6980" y="37"/>
                    </a:cubicBezTo>
                    <a:cubicBezTo>
                      <a:pt x="6980" y="37"/>
                      <a:pt x="6980" y="18"/>
                      <a:pt x="6943" y="0"/>
                    </a:cubicBezTo>
                  </a:path>
                </a:pathLst>
              </a:custGeom>
              <a:solidFill>
                <a:srgbClr val="D1D2D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839577" y="4041319"/>
              <a:ext cx="836894" cy="836894"/>
              <a:chOff x="7043444" y="1148015"/>
              <a:chExt cx="1297072" cy="1297072"/>
            </a:xfrm>
          </p:grpSpPr>
          <p:sp>
            <p:nvSpPr>
              <p:cNvPr id="25" name="Oval 5"/>
              <p:cNvSpPr/>
              <p:nvPr/>
            </p:nvSpPr>
            <p:spPr bwMode="auto">
              <a:xfrm>
                <a:off x="7043444" y="1148015"/>
                <a:ext cx="1297072" cy="12970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bank_289176"/>
              <p:cNvSpPr>
                <a:spLocks noChangeAspect="1"/>
              </p:cNvSpPr>
              <p:nvPr/>
            </p:nvSpPr>
            <p:spPr bwMode="auto">
              <a:xfrm>
                <a:off x="7442648" y="1556431"/>
                <a:ext cx="498672" cy="480241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61209" y="2771278"/>
              <a:ext cx="3177406" cy="1173518"/>
              <a:chOff x="1137914" y="4323816"/>
              <a:chExt cx="2687394" cy="1103989"/>
            </a:xfrm>
          </p:grpSpPr>
          <p:sp>
            <p:nvSpPr>
              <p:cNvPr id="23" name="íṩḻídè"/>
              <p:cNvSpPr txBox="1"/>
              <p:nvPr/>
            </p:nvSpPr>
            <p:spPr bwMode="auto">
              <a:xfrm>
                <a:off x="1137914" y="4323816"/>
                <a:ext cx="268739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Text here</a:t>
                </a:r>
              </a:p>
            </p:txBody>
          </p:sp>
          <p:sp>
            <p:nvSpPr>
              <p:cNvPr id="24" name="i$ľîḓê"/>
              <p:cNvSpPr/>
              <p:nvPr/>
            </p:nvSpPr>
            <p:spPr bwMode="auto">
              <a:xfrm>
                <a:off x="1137914" y="4765623"/>
                <a:ext cx="2687394" cy="662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rgbClr val="FFFFFF"/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507297" y="4041319"/>
              <a:ext cx="3177406" cy="2092783"/>
              <a:chOff x="661209" y="4041319"/>
              <a:chExt cx="3177406" cy="209278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839577" y="4041319"/>
                <a:ext cx="836894" cy="836894"/>
                <a:chOff x="7043444" y="1148015"/>
                <a:chExt cx="1297072" cy="1297072"/>
              </a:xfrm>
            </p:grpSpPr>
            <p:sp>
              <p:nvSpPr>
                <p:cNvPr id="21" name="Oval 5"/>
                <p:cNvSpPr/>
                <p:nvPr/>
              </p:nvSpPr>
              <p:spPr bwMode="auto">
                <a:xfrm>
                  <a:off x="7043444" y="1148015"/>
                  <a:ext cx="1297072" cy="129707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txBody>
                <a:bodyPr lIns="0" tIns="0" rIns="0" bIns="0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2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bank_289176"/>
                <p:cNvSpPr>
                  <a:spLocks noChangeAspect="1"/>
                </p:cNvSpPr>
                <p:nvPr/>
              </p:nvSpPr>
              <p:spPr bwMode="auto">
                <a:xfrm>
                  <a:off x="7442648" y="1556431"/>
                  <a:ext cx="498672" cy="480241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rgbClr val="20B2AA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661209" y="4960584"/>
                <a:ext cx="3177406" cy="1173518"/>
                <a:chOff x="1137914" y="4323816"/>
                <a:chExt cx="2687394" cy="1103989"/>
              </a:xfrm>
            </p:grpSpPr>
            <p:sp>
              <p:nvSpPr>
                <p:cNvPr id="19" name="íṩḻídè"/>
                <p:cNvSpPr txBox="1"/>
                <p:nvPr/>
              </p:nvSpPr>
              <p:spPr bwMode="auto">
                <a:xfrm>
                  <a:off x="1137914" y="4323816"/>
                  <a:ext cx="268739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Text here</a:t>
                  </a:r>
                </a:p>
              </p:txBody>
            </p:sp>
            <p:sp>
              <p:nvSpPr>
                <p:cNvPr id="20" name="i$ľîḓê"/>
                <p:cNvSpPr/>
                <p:nvPr/>
              </p:nvSpPr>
              <p:spPr bwMode="auto">
                <a:xfrm>
                  <a:off x="1137914" y="4765623"/>
                  <a:ext cx="2687394" cy="662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Copy paste fonts. Choose the only option to retain text……</a:t>
                  </a: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8341494" y="2771278"/>
              <a:ext cx="3177406" cy="1173518"/>
              <a:chOff x="1137914" y="4323816"/>
              <a:chExt cx="2687394" cy="1103989"/>
            </a:xfrm>
          </p:grpSpPr>
          <p:sp>
            <p:nvSpPr>
              <p:cNvPr id="15" name="íṩḻídè"/>
              <p:cNvSpPr txBox="1"/>
              <p:nvPr/>
            </p:nvSpPr>
            <p:spPr bwMode="auto">
              <a:xfrm>
                <a:off x="1137914" y="4323816"/>
                <a:ext cx="268739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Text here</a:t>
                </a:r>
              </a:p>
            </p:txBody>
          </p:sp>
          <p:sp>
            <p:nvSpPr>
              <p:cNvPr id="16" name="i$ľîḓê"/>
              <p:cNvSpPr/>
              <p:nvPr/>
            </p:nvSpPr>
            <p:spPr bwMode="auto">
              <a:xfrm>
                <a:off x="1137914" y="4765623"/>
                <a:ext cx="2687394" cy="662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rgbClr val="FFFFFF"/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511750" y="4041319"/>
              <a:ext cx="836894" cy="836894"/>
              <a:chOff x="7043444" y="1148015"/>
              <a:chExt cx="1297072" cy="1297072"/>
            </a:xfrm>
          </p:grpSpPr>
          <p:sp>
            <p:nvSpPr>
              <p:cNvPr id="13" name="Oval 5"/>
              <p:cNvSpPr/>
              <p:nvPr/>
            </p:nvSpPr>
            <p:spPr bwMode="auto">
              <a:xfrm>
                <a:off x="7043444" y="1148015"/>
                <a:ext cx="1297072" cy="12970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2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bank_289176"/>
              <p:cNvSpPr>
                <a:spLocks noChangeAspect="1"/>
              </p:cNvSpPr>
              <p:nvPr/>
            </p:nvSpPr>
            <p:spPr bwMode="auto">
              <a:xfrm>
                <a:off x="7442648" y="1556431"/>
                <a:ext cx="498672" cy="480241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70" y="1659051"/>
            <a:ext cx="3014184" cy="1693524"/>
          </a:xfrm>
          <a:prstGeom prst="rect">
            <a:avLst/>
          </a:prstGeom>
        </p:spPr>
      </p:pic>
      <p:sp>
        <p:nvSpPr>
          <p:cNvPr id="35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36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39357" y="6990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50" name="矩形 49"/>
          <p:cNvSpPr/>
          <p:nvPr/>
        </p:nvSpPr>
        <p:spPr>
          <a:xfrm>
            <a:off x="1039357" y="426031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s1îḍé"/>
          <p:cNvSpPr/>
          <p:nvPr/>
        </p:nvSpPr>
        <p:spPr>
          <a:xfrm>
            <a:off x="692277" y="1945621"/>
            <a:ext cx="3445599" cy="419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îṡḻiḋé"/>
          <p:cNvSpPr/>
          <p:nvPr/>
        </p:nvSpPr>
        <p:spPr bwMode="auto">
          <a:xfrm>
            <a:off x="677137" y="1945621"/>
            <a:ext cx="3445600" cy="2015663"/>
          </a:xfrm>
          <a:prstGeom prst="rect">
            <a:avLst/>
          </a:prstGeom>
          <a:solidFill>
            <a:srgbClr val="20B2AA"/>
          </a:solid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îSlíḓé"/>
          <p:cNvSpPr/>
          <p:nvPr/>
        </p:nvSpPr>
        <p:spPr bwMode="auto">
          <a:xfrm>
            <a:off x="677137" y="3415114"/>
            <a:ext cx="3445599" cy="54617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>
                <a:solidFill>
                  <a:srgbClr val="FFFFFF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îṩḷiďê"/>
          <p:cNvSpPr/>
          <p:nvPr/>
        </p:nvSpPr>
        <p:spPr>
          <a:xfrm>
            <a:off x="4393685" y="1945621"/>
            <a:ext cx="3445599" cy="419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ïşlïďè"/>
          <p:cNvSpPr/>
          <p:nvPr/>
        </p:nvSpPr>
        <p:spPr bwMode="auto">
          <a:xfrm>
            <a:off x="4378545" y="1945621"/>
            <a:ext cx="3445600" cy="2015663"/>
          </a:xfrm>
          <a:prstGeom prst="rect">
            <a:avLst/>
          </a:prstGeom>
          <a:solidFill>
            <a:srgbClr val="20B2AA"/>
          </a:solid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isḻïḓê"/>
          <p:cNvSpPr/>
          <p:nvPr/>
        </p:nvSpPr>
        <p:spPr bwMode="auto">
          <a:xfrm>
            <a:off x="4378545" y="3415114"/>
            <a:ext cx="3445599" cy="54617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>
                <a:solidFill>
                  <a:srgbClr val="FFFFFF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ïsḻídè"/>
          <p:cNvSpPr/>
          <p:nvPr/>
        </p:nvSpPr>
        <p:spPr>
          <a:xfrm>
            <a:off x="8104717" y="1945621"/>
            <a:ext cx="3445599" cy="419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îś1ídê"/>
          <p:cNvSpPr/>
          <p:nvPr/>
        </p:nvSpPr>
        <p:spPr bwMode="auto">
          <a:xfrm>
            <a:off x="8089577" y="1945621"/>
            <a:ext cx="3445600" cy="2015663"/>
          </a:xfrm>
          <a:prstGeom prst="rect">
            <a:avLst/>
          </a:prstGeom>
          <a:solidFill>
            <a:srgbClr val="20B2AA"/>
          </a:solid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ïṩļiḋè"/>
          <p:cNvSpPr/>
          <p:nvPr/>
        </p:nvSpPr>
        <p:spPr bwMode="auto">
          <a:xfrm>
            <a:off x="8089577" y="3415114"/>
            <a:ext cx="3445599" cy="54617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>
                <a:solidFill>
                  <a:srgbClr val="FFFFFF"/>
                </a:solidFill>
                <a:cs typeface="+mn-ea"/>
                <a:sym typeface="+mn-lt"/>
              </a:rPr>
              <a:t>Text here</a:t>
            </a:r>
            <a:endParaRPr lang="zh-CN" altLang="en-US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îşlïdé"/>
          <p:cNvSpPr/>
          <p:nvPr/>
        </p:nvSpPr>
        <p:spPr bwMode="auto">
          <a:xfrm>
            <a:off x="9238738" y="1457244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íšľïḋé"/>
          <p:cNvSpPr txBox="1"/>
          <p:nvPr/>
        </p:nvSpPr>
        <p:spPr>
          <a:xfrm>
            <a:off x="9324946" y="1711114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dirty="0" smtClean="0">
                <a:solidFill>
                  <a:srgbClr val="000000"/>
                </a:solidFill>
                <a:cs typeface="+mn-ea"/>
                <a:sym typeface="+mn-lt"/>
              </a:rPr>
              <a:t>Text 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here</a:t>
            </a:r>
            <a:endParaRPr lang="zh-CN" altLang="en-US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iṩḻïḍé"/>
          <p:cNvSpPr/>
          <p:nvPr/>
        </p:nvSpPr>
        <p:spPr>
          <a:xfrm>
            <a:off x="9605792" y="1224000"/>
            <a:ext cx="428308" cy="428310"/>
          </a:xfrm>
          <a:prstGeom prst="ellipse">
            <a:avLst/>
          </a:prstGeom>
          <a:solidFill>
            <a:srgbClr val="20B2A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iš1ïďe"/>
          <p:cNvSpPr/>
          <p:nvPr/>
        </p:nvSpPr>
        <p:spPr bwMode="auto">
          <a:xfrm>
            <a:off x="9710748" y="1331086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íṣḻiḍè"/>
          <p:cNvSpPr/>
          <p:nvPr/>
        </p:nvSpPr>
        <p:spPr bwMode="auto">
          <a:xfrm>
            <a:off x="5527706" y="1457244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ïşḻíḓe"/>
          <p:cNvSpPr txBox="1"/>
          <p:nvPr/>
        </p:nvSpPr>
        <p:spPr>
          <a:xfrm>
            <a:off x="5613914" y="1711114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dirty="0" smtClean="0">
                <a:solidFill>
                  <a:srgbClr val="000000"/>
                </a:solidFill>
                <a:cs typeface="+mn-ea"/>
                <a:sym typeface="+mn-lt"/>
              </a:rPr>
              <a:t>Text 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here</a:t>
            </a:r>
            <a:endParaRPr lang="zh-CN" altLang="en-US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iŝlíďè"/>
          <p:cNvSpPr/>
          <p:nvPr/>
        </p:nvSpPr>
        <p:spPr>
          <a:xfrm>
            <a:off x="5894760" y="1224000"/>
            <a:ext cx="428308" cy="428310"/>
          </a:xfrm>
          <a:prstGeom prst="ellipse">
            <a:avLst/>
          </a:prstGeom>
          <a:solidFill>
            <a:srgbClr val="20B2A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îS1ïdê"/>
          <p:cNvSpPr/>
          <p:nvPr/>
        </p:nvSpPr>
        <p:spPr bwMode="auto">
          <a:xfrm>
            <a:off x="5999716" y="1331086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íśľíḓè"/>
          <p:cNvSpPr/>
          <p:nvPr/>
        </p:nvSpPr>
        <p:spPr bwMode="auto">
          <a:xfrm>
            <a:off x="2025142" y="1457244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îŝ1iḍè"/>
          <p:cNvSpPr txBox="1"/>
          <p:nvPr/>
        </p:nvSpPr>
        <p:spPr>
          <a:xfrm>
            <a:off x="2111350" y="1711114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dirty="0" smtClean="0">
                <a:solidFill>
                  <a:srgbClr val="000000"/>
                </a:solidFill>
                <a:cs typeface="+mn-ea"/>
                <a:sym typeface="+mn-lt"/>
              </a:rPr>
              <a:t>Text 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here</a:t>
            </a:r>
            <a:endParaRPr lang="zh-CN" altLang="en-US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î$ľïďè"/>
          <p:cNvSpPr/>
          <p:nvPr/>
        </p:nvSpPr>
        <p:spPr>
          <a:xfrm>
            <a:off x="2392196" y="1224000"/>
            <a:ext cx="428308" cy="428310"/>
          </a:xfrm>
          <a:prstGeom prst="ellipse">
            <a:avLst/>
          </a:prstGeom>
          <a:solidFill>
            <a:srgbClr val="20B2A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îṣļïďé"/>
          <p:cNvSpPr/>
          <p:nvPr/>
        </p:nvSpPr>
        <p:spPr bwMode="auto">
          <a:xfrm>
            <a:off x="2497152" y="1331086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6977" y="4395416"/>
            <a:ext cx="273588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LOREM IPSUM DOLOR SIT AMET,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CONSECTETUR ADIPISICING ELIT,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SED DO EIUSMOD TEMPOR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INCIDIDUNT UT LABORE ET DOLORE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 MAGNA ALIQUA</a:t>
            </a:r>
            <a:endParaRPr lang="zh-CN" altLang="en-US" sz="1050" dirty="0"/>
          </a:p>
        </p:txBody>
      </p:sp>
      <p:sp>
        <p:nvSpPr>
          <p:cNvPr id="37" name="矩形 36"/>
          <p:cNvSpPr/>
          <p:nvPr/>
        </p:nvSpPr>
        <p:spPr>
          <a:xfrm>
            <a:off x="4631773" y="4395416"/>
            <a:ext cx="273588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LOREM IPSUM DOLOR SIT AMET,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CONSECTETUR ADIPISICING ELIT,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SED DO EIUSMOD TEMPOR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INCIDIDUNT UT LABORE ET DOLORE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 MAGNA ALIQUA</a:t>
            </a:r>
            <a:endParaRPr lang="zh-CN" altLang="en-US" sz="1050" dirty="0"/>
          </a:p>
        </p:txBody>
      </p:sp>
      <p:sp>
        <p:nvSpPr>
          <p:cNvPr id="38" name="矩形 37"/>
          <p:cNvSpPr/>
          <p:nvPr/>
        </p:nvSpPr>
        <p:spPr>
          <a:xfrm>
            <a:off x="8336569" y="4395416"/>
            <a:ext cx="273588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LOREM IPSUM DOLOR SIT AMET,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CONSECTETUR ADIPISICING ELIT,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SED DO EIUSMOD TEMPOR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INCIDIDUNT UT LABORE ET DOLORE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 MAGNA ALIQUA</a:t>
            </a:r>
            <a:endParaRPr lang="zh-CN" altLang="en-US" sz="1050" dirty="0"/>
          </a:p>
        </p:txBody>
      </p:sp>
      <p:sp>
        <p:nvSpPr>
          <p:cNvPr id="39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40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39357" y="6990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43" name="矩形 42"/>
          <p:cNvSpPr/>
          <p:nvPr/>
        </p:nvSpPr>
        <p:spPr>
          <a:xfrm>
            <a:off x="1039357" y="426031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/>
          <p:nvPr/>
        </p:nvSpPr>
        <p:spPr bwMode="auto">
          <a:xfrm>
            <a:off x="3928725" y="3493784"/>
            <a:ext cx="1287463" cy="290513"/>
          </a:xfrm>
          <a:custGeom>
            <a:avLst/>
            <a:gdLst>
              <a:gd name="T0" fmla="*/ 325 w 343"/>
              <a:gd name="T1" fmla="*/ 0 h 77"/>
              <a:gd name="T2" fmla="*/ 262 w 343"/>
              <a:gd name="T3" fmla="*/ 0 h 77"/>
              <a:gd name="T4" fmla="*/ 206 w 343"/>
              <a:gd name="T5" fmla="*/ 0 h 77"/>
              <a:gd name="T6" fmla="*/ 206 w 343"/>
              <a:gd name="T7" fmla="*/ 0 h 77"/>
              <a:gd name="T8" fmla="*/ 156 w 343"/>
              <a:gd name="T9" fmla="*/ 0 h 77"/>
              <a:gd name="T10" fmla="*/ 120 w 343"/>
              <a:gd name="T11" fmla="*/ 0 h 77"/>
              <a:gd name="T12" fmla="*/ 0 w 343"/>
              <a:gd name="T13" fmla="*/ 0 h 77"/>
              <a:gd name="T14" fmla="*/ 6 w 343"/>
              <a:gd name="T15" fmla="*/ 38 h 77"/>
              <a:gd name="T16" fmla="*/ 18 w 343"/>
              <a:gd name="T17" fmla="*/ 77 h 77"/>
              <a:gd name="T18" fmla="*/ 120 w 343"/>
              <a:gd name="T19" fmla="*/ 77 h 77"/>
              <a:gd name="T20" fmla="*/ 137 w 343"/>
              <a:gd name="T21" fmla="*/ 77 h 77"/>
              <a:gd name="T22" fmla="*/ 187 w 343"/>
              <a:gd name="T23" fmla="*/ 77 h 77"/>
              <a:gd name="T24" fmla="*/ 343 w 343"/>
              <a:gd name="T25" fmla="*/ 77 h 77"/>
              <a:gd name="T26" fmla="*/ 337 w 343"/>
              <a:gd name="T27" fmla="*/ 38 h 77"/>
              <a:gd name="T28" fmla="*/ 325 w 343"/>
              <a:gd name="T2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3" h="77">
                <a:moveTo>
                  <a:pt x="325" y="0"/>
                </a:moveTo>
                <a:cubicBezTo>
                  <a:pt x="262" y="0"/>
                  <a:pt x="262" y="0"/>
                  <a:pt x="26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12"/>
                  <a:pt x="6" y="25"/>
                  <a:pt x="6" y="38"/>
                </a:cubicBezTo>
                <a:cubicBezTo>
                  <a:pt x="6" y="53"/>
                  <a:pt x="11" y="66"/>
                  <a:pt x="18" y="77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343" y="77"/>
                  <a:pt x="343" y="77"/>
                  <a:pt x="343" y="77"/>
                </a:cubicBezTo>
                <a:cubicBezTo>
                  <a:pt x="339" y="65"/>
                  <a:pt x="337" y="52"/>
                  <a:pt x="337" y="38"/>
                </a:cubicBezTo>
                <a:cubicBezTo>
                  <a:pt x="337" y="24"/>
                  <a:pt x="332" y="11"/>
                  <a:pt x="325" y="0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6"/>
          <p:cNvSpPr/>
          <p:nvPr/>
        </p:nvSpPr>
        <p:spPr bwMode="auto">
          <a:xfrm>
            <a:off x="5336838" y="3493784"/>
            <a:ext cx="1292225" cy="290513"/>
          </a:xfrm>
          <a:custGeom>
            <a:avLst/>
            <a:gdLst>
              <a:gd name="T0" fmla="*/ 326 w 344"/>
              <a:gd name="T1" fmla="*/ 0 h 77"/>
              <a:gd name="T2" fmla="*/ 206 w 344"/>
              <a:gd name="T3" fmla="*/ 0 h 77"/>
              <a:gd name="T4" fmla="*/ 206 w 344"/>
              <a:gd name="T5" fmla="*/ 0 h 77"/>
              <a:gd name="T6" fmla="*/ 156 w 344"/>
              <a:gd name="T7" fmla="*/ 0 h 77"/>
              <a:gd name="T8" fmla="*/ 108 w 344"/>
              <a:gd name="T9" fmla="*/ 0 h 77"/>
              <a:gd name="T10" fmla="*/ 0 w 344"/>
              <a:gd name="T11" fmla="*/ 0 h 77"/>
              <a:gd name="T12" fmla="*/ 7 w 344"/>
              <a:gd name="T13" fmla="*/ 38 h 77"/>
              <a:gd name="T14" fmla="*/ 18 w 344"/>
              <a:gd name="T15" fmla="*/ 77 h 77"/>
              <a:gd name="T16" fmla="*/ 108 w 344"/>
              <a:gd name="T17" fmla="*/ 77 h 77"/>
              <a:gd name="T18" fmla="*/ 138 w 344"/>
              <a:gd name="T19" fmla="*/ 77 h 77"/>
              <a:gd name="T20" fmla="*/ 188 w 344"/>
              <a:gd name="T21" fmla="*/ 77 h 77"/>
              <a:gd name="T22" fmla="*/ 344 w 344"/>
              <a:gd name="T23" fmla="*/ 77 h 77"/>
              <a:gd name="T24" fmla="*/ 337 w 344"/>
              <a:gd name="T25" fmla="*/ 38 h 77"/>
              <a:gd name="T26" fmla="*/ 326 w 344"/>
              <a:gd name="T2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4" h="77">
                <a:moveTo>
                  <a:pt x="326" y="0"/>
                </a:moveTo>
                <a:cubicBezTo>
                  <a:pt x="206" y="0"/>
                  <a:pt x="206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12"/>
                  <a:pt x="7" y="25"/>
                  <a:pt x="7" y="38"/>
                </a:cubicBezTo>
                <a:cubicBezTo>
                  <a:pt x="7" y="53"/>
                  <a:pt x="11" y="66"/>
                  <a:pt x="1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88" y="77"/>
                  <a:pt x="188" y="77"/>
                  <a:pt x="188" y="77"/>
                </a:cubicBezTo>
                <a:cubicBezTo>
                  <a:pt x="344" y="77"/>
                  <a:pt x="344" y="77"/>
                  <a:pt x="344" y="77"/>
                </a:cubicBezTo>
                <a:cubicBezTo>
                  <a:pt x="339" y="65"/>
                  <a:pt x="337" y="52"/>
                  <a:pt x="337" y="38"/>
                </a:cubicBezTo>
                <a:cubicBezTo>
                  <a:pt x="337" y="24"/>
                  <a:pt x="333" y="11"/>
                  <a:pt x="326" y="0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7"/>
          <p:cNvSpPr/>
          <p:nvPr/>
        </p:nvSpPr>
        <p:spPr bwMode="auto">
          <a:xfrm>
            <a:off x="6748125" y="3493784"/>
            <a:ext cx="1289050" cy="290513"/>
          </a:xfrm>
          <a:custGeom>
            <a:avLst/>
            <a:gdLst>
              <a:gd name="T0" fmla="*/ 325 w 343"/>
              <a:gd name="T1" fmla="*/ 0 h 77"/>
              <a:gd name="T2" fmla="*/ 206 w 343"/>
              <a:gd name="T3" fmla="*/ 0 h 77"/>
              <a:gd name="T4" fmla="*/ 205 w 343"/>
              <a:gd name="T5" fmla="*/ 0 h 77"/>
              <a:gd name="T6" fmla="*/ 156 w 343"/>
              <a:gd name="T7" fmla="*/ 0 h 77"/>
              <a:gd name="T8" fmla="*/ 96 w 343"/>
              <a:gd name="T9" fmla="*/ 0 h 77"/>
              <a:gd name="T10" fmla="*/ 0 w 343"/>
              <a:gd name="T11" fmla="*/ 0 h 77"/>
              <a:gd name="T12" fmla="*/ 6 w 343"/>
              <a:gd name="T13" fmla="*/ 38 h 77"/>
              <a:gd name="T14" fmla="*/ 18 w 343"/>
              <a:gd name="T15" fmla="*/ 77 h 77"/>
              <a:gd name="T16" fmla="*/ 96 w 343"/>
              <a:gd name="T17" fmla="*/ 77 h 77"/>
              <a:gd name="T18" fmla="*/ 137 w 343"/>
              <a:gd name="T19" fmla="*/ 77 h 77"/>
              <a:gd name="T20" fmla="*/ 187 w 343"/>
              <a:gd name="T21" fmla="*/ 77 h 77"/>
              <a:gd name="T22" fmla="*/ 343 w 343"/>
              <a:gd name="T23" fmla="*/ 77 h 77"/>
              <a:gd name="T24" fmla="*/ 337 w 343"/>
              <a:gd name="T25" fmla="*/ 38 h 77"/>
              <a:gd name="T26" fmla="*/ 325 w 343"/>
              <a:gd name="T2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3" h="77">
                <a:moveTo>
                  <a:pt x="325" y="0"/>
                </a:moveTo>
                <a:cubicBezTo>
                  <a:pt x="206" y="0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12"/>
                  <a:pt x="6" y="25"/>
                  <a:pt x="6" y="38"/>
                </a:cubicBezTo>
                <a:cubicBezTo>
                  <a:pt x="6" y="53"/>
                  <a:pt x="10" y="66"/>
                  <a:pt x="18" y="77"/>
                </a:cubicBezTo>
                <a:cubicBezTo>
                  <a:pt x="96" y="77"/>
                  <a:pt x="96" y="77"/>
                  <a:pt x="96" y="77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343" y="77"/>
                  <a:pt x="343" y="77"/>
                  <a:pt x="343" y="77"/>
                </a:cubicBezTo>
                <a:cubicBezTo>
                  <a:pt x="339" y="65"/>
                  <a:pt x="337" y="52"/>
                  <a:pt x="337" y="38"/>
                </a:cubicBezTo>
                <a:cubicBezTo>
                  <a:pt x="337" y="24"/>
                  <a:pt x="332" y="11"/>
                  <a:pt x="325" y="0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8"/>
          <p:cNvSpPr/>
          <p:nvPr/>
        </p:nvSpPr>
        <p:spPr bwMode="auto">
          <a:xfrm>
            <a:off x="2804775" y="3493784"/>
            <a:ext cx="1003300" cy="290513"/>
          </a:xfrm>
          <a:custGeom>
            <a:avLst/>
            <a:gdLst>
              <a:gd name="T0" fmla="*/ 249 w 267"/>
              <a:gd name="T1" fmla="*/ 0 h 77"/>
              <a:gd name="T2" fmla="*/ 198 w 267"/>
              <a:gd name="T3" fmla="*/ 0 h 77"/>
              <a:gd name="T4" fmla="*/ 129 w 267"/>
              <a:gd name="T5" fmla="*/ 0 h 77"/>
              <a:gd name="T6" fmla="*/ 79 w 267"/>
              <a:gd name="T7" fmla="*/ 0 h 77"/>
              <a:gd name="T8" fmla="*/ 55 w 267"/>
              <a:gd name="T9" fmla="*/ 0 h 77"/>
              <a:gd name="T10" fmla="*/ 0 w 267"/>
              <a:gd name="T11" fmla="*/ 0 h 77"/>
              <a:gd name="T12" fmla="*/ 37 w 267"/>
              <a:gd name="T13" fmla="*/ 38 h 77"/>
              <a:gd name="T14" fmla="*/ 0 w 267"/>
              <a:gd name="T15" fmla="*/ 77 h 77"/>
              <a:gd name="T16" fmla="*/ 55 w 267"/>
              <a:gd name="T17" fmla="*/ 77 h 77"/>
              <a:gd name="T18" fmla="*/ 198 w 267"/>
              <a:gd name="T19" fmla="*/ 77 h 77"/>
              <a:gd name="T20" fmla="*/ 267 w 267"/>
              <a:gd name="T21" fmla="*/ 77 h 77"/>
              <a:gd name="T22" fmla="*/ 260 w 267"/>
              <a:gd name="T23" fmla="*/ 38 h 77"/>
              <a:gd name="T24" fmla="*/ 249 w 267"/>
              <a:gd name="T25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7" h="77">
                <a:moveTo>
                  <a:pt x="249" y="0"/>
                </a:moveTo>
                <a:cubicBezTo>
                  <a:pt x="198" y="0"/>
                  <a:pt x="198" y="0"/>
                  <a:pt x="198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0" y="0"/>
                  <a:pt x="0" y="0"/>
                  <a:pt x="0" y="0"/>
                </a:cubicBezTo>
                <a:cubicBezTo>
                  <a:pt x="37" y="38"/>
                  <a:pt x="37" y="38"/>
                  <a:pt x="37" y="38"/>
                </a:cubicBezTo>
                <a:cubicBezTo>
                  <a:pt x="0" y="77"/>
                  <a:pt x="0" y="77"/>
                  <a:pt x="0" y="77"/>
                </a:cubicBezTo>
                <a:cubicBezTo>
                  <a:pt x="55" y="77"/>
                  <a:pt x="55" y="77"/>
                  <a:pt x="55" y="77"/>
                </a:cubicBezTo>
                <a:cubicBezTo>
                  <a:pt x="198" y="77"/>
                  <a:pt x="198" y="77"/>
                  <a:pt x="198" y="77"/>
                </a:cubicBezTo>
                <a:cubicBezTo>
                  <a:pt x="267" y="77"/>
                  <a:pt x="267" y="77"/>
                  <a:pt x="267" y="77"/>
                </a:cubicBezTo>
                <a:cubicBezTo>
                  <a:pt x="263" y="65"/>
                  <a:pt x="260" y="52"/>
                  <a:pt x="260" y="38"/>
                </a:cubicBezTo>
                <a:cubicBezTo>
                  <a:pt x="260" y="24"/>
                  <a:pt x="256" y="11"/>
                  <a:pt x="24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9"/>
          <p:cNvSpPr/>
          <p:nvPr/>
        </p:nvSpPr>
        <p:spPr bwMode="auto">
          <a:xfrm>
            <a:off x="8156238" y="3493784"/>
            <a:ext cx="1355725" cy="290513"/>
          </a:xfrm>
          <a:custGeom>
            <a:avLst/>
            <a:gdLst>
              <a:gd name="T0" fmla="*/ 324 w 361"/>
              <a:gd name="T1" fmla="*/ 0 h 77"/>
              <a:gd name="T2" fmla="*/ 0 w 361"/>
              <a:gd name="T3" fmla="*/ 0 h 77"/>
              <a:gd name="T4" fmla="*/ 7 w 361"/>
              <a:gd name="T5" fmla="*/ 38 h 77"/>
              <a:gd name="T6" fmla="*/ 18 w 361"/>
              <a:gd name="T7" fmla="*/ 77 h 77"/>
              <a:gd name="T8" fmla="*/ 138 w 361"/>
              <a:gd name="T9" fmla="*/ 77 h 77"/>
              <a:gd name="T10" fmla="*/ 147 w 361"/>
              <a:gd name="T11" fmla="*/ 55 h 77"/>
              <a:gd name="T12" fmla="*/ 169 w 361"/>
              <a:gd name="T13" fmla="*/ 38 h 77"/>
              <a:gd name="T14" fmla="*/ 191 w 361"/>
              <a:gd name="T15" fmla="*/ 66 h 77"/>
              <a:gd name="T16" fmla="*/ 188 w 361"/>
              <a:gd name="T17" fmla="*/ 77 h 77"/>
              <a:gd name="T18" fmla="*/ 324 w 361"/>
              <a:gd name="T19" fmla="*/ 77 h 77"/>
              <a:gd name="T20" fmla="*/ 361 w 361"/>
              <a:gd name="T21" fmla="*/ 38 h 77"/>
              <a:gd name="T22" fmla="*/ 324 w 361"/>
              <a:gd name="T2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1" h="77">
                <a:moveTo>
                  <a:pt x="324" y="0"/>
                </a:moveTo>
                <a:cubicBezTo>
                  <a:pt x="0" y="0"/>
                  <a:pt x="0" y="0"/>
                  <a:pt x="0" y="0"/>
                </a:cubicBezTo>
                <a:cubicBezTo>
                  <a:pt x="4" y="12"/>
                  <a:pt x="7" y="25"/>
                  <a:pt x="7" y="38"/>
                </a:cubicBezTo>
                <a:cubicBezTo>
                  <a:pt x="7" y="53"/>
                  <a:pt x="11" y="66"/>
                  <a:pt x="18" y="77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2" y="71"/>
                  <a:pt x="145" y="63"/>
                  <a:pt x="147" y="55"/>
                </a:cubicBezTo>
                <a:cubicBezTo>
                  <a:pt x="150" y="45"/>
                  <a:pt x="159" y="38"/>
                  <a:pt x="169" y="38"/>
                </a:cubicBezTo>
                <a:cubicBezTo>
                  <a:pt x="184" y="38"/>
                  <a:pt x="195" y="52"/>
                  <a:pt x="191" y="66"/>
                </a:cubicBezTo>
                <a:cubicBezTo>
                  <a:pt x="190" y="70"/>
                  <a:pt x="189" y="74"/>
                  <a:pt x="188" y="77"/>
                </a:cubicBezTo>
                <a:cubicBezTo>
                  <a:pt x="324" y="77"/>
                  <a:pt x="324" y="77"/>
                  <a:pt x="324" y="77"/>
                </a:cubicBezTo>
                <a:cubicBezTo>
                  <a:pt x="361" y="38"/>
                  <a:pt x="361" y="38"/>
                  <a:pt x="361" y="38"/>
                </a:cubicBezTo>
                <a:lnTo>
                  <a:pt x="32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0"/>
          <p:cNvSpPr/>
          <p:nvPr/>
        </p:nvSpPr>
        <p:spPr bwMode="auto">
          <a:xfrm>
            <a:off x="8780125" y="3636659"/>
            <a:ext cx="214313" cy="147638"/>
          </a:xfrm>
          <a:custGeom>
            <a:avLst/>
            <a:gdLst>
              <a:gd name="T0" fmla="*/ 32 w 57"/>
              <a:gd name="T1" fmla="*/ 0 h 39"/>
              <a:gd name="T2" fmla="*/ 10 w 57"/>
              <a:gd name="T3" fmla="*/ 17 h 39"/>
              <a:gd name="T4" fmla="*/ 0 w 57"/>
              <a:gd name="T5" fmla="*/ 39 h 39"/>
              <a:gd name="T6" fmla="*/ 22 w 57"/>
              <a:gd name="T7" fmla="*/ 39 h 39"/>
              <a:gd name="T8" fmla="*/ 50 w 57"/>
              <a:gd name="T9" fmla="*/ 39 h 39"/>
              <a:gd name="T10" fmla="*/ 53 w 57"/>
              <a:gd name="T11" fmla="*/ 28 h 39"/>
              <a:gd name="T12" fmla="*/ 32 w 57"/>
              <a:gd name="T1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9">
                <a:moveTo>
                  <a:pt x="32" y="0"/>
                </a:moveTo>
                <a:cubicBezTo>
                  <a:pt x="21" y="0"/>
                  <a:pt x="12" y="7"/>
                  <a:pt x="10" y="17"/>
                </a:cubicBezTo>
                <a:cubicBezTo>
                  <a:pt x="8" y="25"/>
                  <a:pt x="5" y="33"/>
                  <a:pt x="0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51" y="36"/>
                  <a:pt x="52" y="32"/>
                  <a:pt x="53" y="28"/>
                </a:cubicBezTo>
                <a:cubicBezTo>
                  <a:pt x="57" y="14"/>
                  <a:pt x="46" y="0"/>
                  <a:pt x="32" y="0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1"/>
          <p:cNvSpPr/>
          <p:nvPr/>
        </p:nvSpPr>
        <p:spPr bwMode="auto">
          <a:xfrm>
            <a:off x="8073688" y="3493784"/>
            <a:ext cx="260350" cy="290513"/>
          </a:xfrm>
          <a:custGeom>
            <a:avLst/>
            <a:gdLst>
              <a:gd name="T0" fmla="*/ 57 w 69"/>
              <a:gd name="T1" fmla="*/ 38 h 77"/>
              <a:gd name="T2" fmla="*/ 50 w 69"/>
              <a:gd name="T3" fmla="*/ 0 h 77"/>
              <a:gd name="T4" fmla="*/ 22 w 69"/>
              <a:gd name="T5" fmla="*/ 0 h 77"/>
              <a:gd name="T6" fmla="*/ 0 w 69"/>
              <a:gd name="T7" fmla="*/ 0 h 77"/>
              <a:gd name="T8" fmla="*/ 12 w 69"/>
              <a:gd name="T9" fmla="*/ 38 h 77"/>
              <a:gd name="T10" fmla="*/ 19 w 69"/>
              <a:gd name="T11" fmla="*/ 77 h 77"/>
              <a:gd name="T12" fmla="*/ 69 w 69"/>
              <a:gd name="T13" fmla="*/ 77 h 77"/>
              <a:gd name="T14" fmla="*/ 57 w 69"/>
              <a:gd name="T15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77">
                <a:moveTo>
                  <a:pt x="57" y="38"/>
                </a:moveTo>
                <a:cubicBezTo>
                  <a:pt x="57" y="25"/>
                  <a:pt x="55" y="12"/>
                  <a:pt x="5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1"/>
                  <a:pt x="12" y="24"/>
                  <a:pt x="12" y="38"/>
                </a:cubicBezTo>
                <a:cubicBezTo>
                  <a:pt x="12" y="52"/>
                  <a:pt x="14" y="65"/>
                  <a:pt x="19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61" y="66"/>
                  <a:pt x="57" y="53"/>
                  <a:pt x="57" y="3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2"/>
          <p:cNvSpPr/>
          <p:nvPr/>
        </p:nvSpPr>
        <p:spPr bwMode="auto">
          <a:xfrm>
            <a:off x="7372013" y="3784296"/>
            <a:ext cx="79375" cy="0"/>
          </a:xfrm>
          <a:custGeom>
            <a:avLst/>
            <a:gdLst>
              <a:gd name="T0" fmla="*/ 0 w 50"/>
              <a:gd name="T1" fmla="*/ 0 w 50"/>
              <a:gd name="T2" fmla="*/ 50 w 50"/>
              <a:gd name="T3" fmla="*/ 0 w 5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50">
                <a:moveTo>
                  <a:pt x="0" y="0"/>
                </a:moveTo>
                <a:lnTo>
                  <a:pt x="0" y="0"/>
                </a:lnTo>
                <a:lnTo>
                  <a:pt x="50" y="0"/>
                </a:lnTo>
                <a:lnTo>
                  <a:pt x="0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3"/>
          <p:cNvSpPr/>
          <p:nvPr/>
        </p:nvSpPr>
        <p:spPr bwMode="auto">
          <a:xfrm>
            <a:off x="6665575" y="3493784"/>
            <a:ext cx="255588" cy="290513"/>
          </a:xfrm>
          <a:custGeom>
            <a:avLst/>
            <a:gdLst>
              <a:gd name="T0" fmla="*/ 57 w 68"/>
              <a:gd name="T1" fmla="*/ 38 h 77"/>
              <a:gd name="T2" fmla="*/ 50 w 68"/>
              <a:gd name="T3" fmla="*/ 0 h 77"/>
              <a:gd name="T4" fmla="*/ 22 w 68"/>
              <a:gd name="T5" fmla="*/ 0 h 77"/>
              <a:gd name="T6" fmla="*/ 0 w 68"/>
              <a:gd name="T7" fmla="*/ 0 h 77"/>
              <a:gd name="T8" fmla="*/ 12 w 68"/>
              <a:gd name="T9" fmla="*/ 38 h 77"/>
              <a:gd name="T10" fmla="*/ 18 w 68"/>
              <a:gd name="T11" fmla="*/ 77 h 77"/>
              <a:gd name="T12" fmla="*/ 68 w 68"/>
              <a:gd name="T13" fmla="*/ 77 h 77"/>
              <a:gd name="T14" fmla="*/ 57 w 68"/>
              <a:gd name="T15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77">
                <a:moveTo>
                  <a:pt x="57" y="38"/>
                </a:moveTo>
                <a:cubicBezTo>
                  <a:pt x="57" y="25"/>
                  <a:pt x="54" y="12"/>
                  <a:pt x="5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11"/>
                  <a:pt x="12" y="24"/>
                  <a:pt x="12" y="38"/>
                </a:cubicBezTo>
                <a:cubicBezTo>
                  <a:pt x="12" y="52"/>
                  <a:pt x="14" y="65"/>
                  <a:pt x="18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1" y="66"/>
                  <a:pt x="57" y="53"/>
                  <a:pt x="57" y="3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4"/>
          <p:cNvSpPr/>
          <p:nvPr/>
        </p:nvSpPr>
        <p:spPr bwMode="auto">
          <a:xfrm>
            <a:off x="5257463" y="3493784"/>
            <a:ext cx="255588" cy="290513"/>
          </a:xfrm>
          <a:custGeom>
            <a:avLst/>
            <a:gdLst>
              <a:gd name="T0" fmla="*/ 56 w 68"/>
              <a:gd name="T1" fmla="*/ 38 h 77"/>
              <a:gd name="T2" fmla="*/ 49 w 68"/>
              <a:gd name="T3" fmla="*/ 0 h 77"/>
              <a:gd name="T4" fmla="*/ 21 w 68"/>
              <a:gd name="T5" fmla="*/ 0 h 77"/>
              <a:gd name="T6" fmla="*/ 0 w 68"/>
              <a:gd name="T7" fmla="*/ 0 h 77"/>
              <a:gd name="T8" fmla="*/ 11 w 68"/>
              <a:gd name="T9" fmla="*/ 38 h 77"/>
              <a:gd name="T10" fmla="*/ 18 w 68"/>
              <a:gd name="T11" fmla="*/ 77 h 77"/>
              <a:gd name="T12" fmla="*/ 68 w 68"/>
              <a:gd name="T13" fmla="*/ 77 h 77"/>
              <a:gd name="T14" fmla="*/ 56 w 68"/>
              <a:gd name="T15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77">
                <a:moveTo>
                  <a:pt x="56" y="38"/>
                </a:moveTo>
                <a:cubicBezTo>
                  <a:pt x="56" y="25"/>
                  <a:pt x="54" y="12"/>
                  <a:pt x="49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11"/>
                  <a:pt x="11" y="24"/>
                  <a:pt x="11" y="38"/>
                </a:cubicBezTo>
                <a:cubicBezTo>
                  <a:pt x="11" y="52"/>
                  <a:pt x="13" y="65"/>
                  <a:pt x="18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0" y="66"/>
                  <a:pt x="56" y="53"/>
                  <a:pt x="56" y="38"/>
                </a:cubicBezTo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5"/>
          <p:cNvSpPr/>
          <p:nvPr/>
        </p:nvSpPr>
        <p:spPr bwMode="auto">
          <a:xfrm>
            <a:off x="5959138" y="3784296"/>
            <a:ext cx="84138" cy="0"/>
          </a:xfrm>
          <a:custGeom>
            <a:avLst/>
            <a:gdLst>
              <a:gd name="T0" fmla="*/ 0 w 53"/>
              <a:gd name="T1" fmla="*/ 0 w 53"/>
              <a:gd name="T2" fmla="*/ 53 w 53"/>
              <a:gd name="T3" fmla="*/ 0 w 5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53">
                <a:moveTo>
                  <a:pt x="0" y="0"/>
                </a:moveTo>
                <a:lnTo>
                  <a:pt x="0" y="0"/>
                </a:lnTo>
                <a:lnTo>
                  <a:pt x="53" y="0"/>
                </a:lnTo>
                <a:lnTo>
                  <a:pt x="0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6"/>
          <p:cNvSpPr/>
          <p:nvPr/>
        </p:nvSpPr>
        <p:spPr bwMode="auto">
          <a:xfrm>
            <a:off x="4551025" y="3784296"/>
            <a:ext cx="79375" cy="0"/>
          </a:xfrm>
          <a:custGeom>
            <a:avLst/>
            <a:gdLst>
              <a:gd name="T0" fmla="*/ 0 w 50"/>
              <a:gd name="T1" fmla="*/ 0 w 50"/>
              <a:gd name="T2" fmla="*/ 50 w 50"/>
              <a:gd name="T3" fmla="*/ 0 w 5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50">
                <a:moveTo>
                  <a:pt x="0" y="0"/>
                </a:moveTo>
                <a:lnTo>
                  <a:pt x="0" y="0"/>
                </a:lnTo>
                <a:lnTo>
                  <a:pt x="50" y="0"/>
                </a:lnTo>
                <a:lnTo>
                  <a:pt x="0" y="0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7"/>
          <p:cNvSpPr/>
          <p:nvPr/>
        </p:nvSpPr>
        <p:spPr bwMode="auto">
          <a:xfrm>
            <a:off x="3846175" y="3493784"/>
            <a:ext cx="254000" cy="290513"/>
          </a:xfrm>
          <a:custGeom>
            <a:avLst/>
            <a:gdLst>
              <a:gd name="T0" fmla="*/ 57 w 68"/>
              <a:gd name="T1" fmla="*/ 38 h 77"/>
              <a:gd name="T2" fmla="*/ 50 w 68"/>
              <a:gd name="T3" fmla="*/ 0 h 77"/>
              <a:gd name="T4" fmla="*/ 22 w 68"/>
              <a:gd name="T5" fmla="*/ 0 h 77"/>
              <a:gd name="T6" fmla="*/ 0 w 68"/>
              <a:gd name="T7" fmla="*/ 0 h 77"/>
              <a:gd name="T8" fmla="*/ 12 w 68"/>
              <a:gd name="T9" fmla="*/ 38 h 77"/>
              <a:gd name="T10" fmla="*/ 18 w 68"/>
              <a:gd name="T11" fmla="*/ 77 h 77"/>
              <a:gd name="T12" fmla="*/ 68 w 68"/>
              <a:gd name="T13" fmla="*/ 77 h 77"/>
              <a:gd name="T14" fmla="*/ 57 w 68"/>
              <a:gd name="T15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77">
                <a:moveTo>
                  <a:pt x="57" y="38"/>
                </a:moveTo>
                <a:cubicBezTo>
                  <a:pt x="57" y="25"/>
                  <a:pt x="54" y="12"/>
                  <a:pt x="5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11"/>
                  <a:pt x="12" y="24"/>
                  <a:pt x="12" y="38"/>
                </a:cubicBezTo>
                <a:cubicBezTo>
                  <a:pt x="12" y="52"/>
                  <a:pt x="14" y="65"/>
                  <a:pt x="18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1" y="66"/>
                  <a:pt x="57" y="53"/>
                  <a:pt x="57" y="3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8"/>
          <p:cNvSpPr/>
          <p:nvPr/>
        </p:nvSpPr>
        <p:spPr bwMode="auto">
          <a:xfrm>
            <a:off x="7333913" y="3201684"/>
            <a:ext cx="849313" cy="434975"/>
          </a:xfrm>
          <a:custGeom>
            <a:avLst/>
            <a:gdLst>
              <a:gd name="T0" fmla="*/ 49 w 226"/>
              <a:gd name="T1" fmla="*/ 78 h 116"/>
              <a:gd name="T2" fmla="*/ 50 w 226"/>
              <a:gd name="T3" fmla="*/ 77 h 116"/>
              <a:gd name="T4" fmla="*/ 51 w 226"/>
              <a:gd name="T5" fmla="*/ 76 h 116"/>
              <a:gd name="T6" fmla="*/ 52 w 226"/>
              <a:gd name="T7" fmla="*/ 74 h 116"/>
              <a:gd name="T8" fmla="*/ 53 w 226"/>
              <a:gd name="T9" fmla="*/ 73 h 116"/>
              <a:gd name="T10" fmla="*/ 67 w 226"/>
              <a:gd name="T11" fmla="*/ 59 h 116"/>
              <a:gd name="T12" fmla="*/ 109 w 226"/>
              <a:gd name="T13" fmla="*/ 45 h 116"/>
              <a:gd name="T14" fmla="*/ 169 w 226"/>
              <a:gd name="T15" fmla="*/ 78 h 116"/>
              <a:gd name="T16" fmla="*/ 181 w 226"/>
              <a:gd name="T17" fmla="*/ 116 h 116"/>
              <a:gd name="T18" fmla="*/ 226 w 226"/>
              <a:gd name="T19" fmla="*/ 116 h 116"/>
              <a:gd name="T20" fmla="*/ 219 w 226"/>
              <a:gd name="T21" fmla="*/ 78 h 116"/>
              <a:gd name="T22" fmla="*/ 109 w 226"/>
              <a:gd name="T23" fmla="*/ 0 h 116"/>
              <a:gd name="T24" fmla="*/ 8 w 226"/>
              <a:gd name="T25" fmla="*/ 59 h 116"/>
              <a:gd name="T26" fmla="*/ 7 w 226"/>
              <a:gd name="T27" fmla="*/ 60 h 116"/>
              <a:gd name="T28" fmla="*/ 6 w 226"/>
              <a:gd name="T29" fmla="*/ 63 h 116"/>
              <a:gd name="T30" fmla="*/ 4 w 226"/>
              <a:gd name="T31" fmla="*/ 68 h 116"/>
              <a:gd name="T32" fmla="*/ 2 w 226"/>
              <a:gd name="T33" fmla="*/ 71 h 116"/>
              <a:gd name="T34" fmla="*/ 0 w 226"/>
              <a:gd name="T35" fmla="*/ 76 h 116"/>
              <a:gd name="T36" fmla="*/ 0 w 226"/>
              <a:gd name="T37" fmla="*/ 78 h 116"/>
              <a:gd name="T38" fmla="*/ 49 w 226"/>
              <a:gd name="T39" fmla="*/ 7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6" h="116">
                <a:moveTo>
                  <a:pt x="49" y="78"/>
                </a:move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6"/>
                  <a:pt x="51" y="76"/>
                </a:cubicBezTo>
                <a:cubicBezTo>
                  <a:pt x="51" y="75"/>
                  <a:pt x="52" y="74"/>
                  <a:pt x="52" y="74"/>
                </a:cubicBezTo>
                <a:cubicBezTo>
                  <a:pt x="53" y="73"/>
                  <a:pt x="53" y="73"/>
                  <a:pt x="53" y="73"/>
                </a:cubicBezTo>
                <a:cubicBezTo>
                  <a:pt x="57" y="68"/>
                  <a:pt x="61" y="63"/>
                  <a:pt x="67" y="59"/>
                </a:cubicBezTo>
                <a:cubicBezTo>
                  <a:pt x="79" y="50"/>
                  <a:pt x="93" y="45"/>
                  <a:pt x="109" y="45"/>
                </a:cubicBezTo>
                <a:cubicBezTo>
                  <a:pt x="134" y="45"/>
                  <a:pt x="156" y="58"/>
                  <a:pt x="169" y="78"/>
                </a:cubicBezTo>
                <a:cubicBezTo>
                  <a:pt x="176" y="89"/>
                  <a:pt x="181" y="102"/>
                  <a:pt x="181" y="116"/>
                </a:cubicBezTo>
                <a:cubicBezTo>
                  <a:pt x="226" y="116"/>
                  <a:pt x="226" y="116"/>
                  <a:pt x="226" y="116"/>
                </a:cubicBezTo>
                <a:cubicBezTo>
                  <a:pt x="226" y="103"/>
                  <a:pt x="223" y="90"/>
                  <a:pt x="219" y="78"/>
                </a:cubicBezTo>
                <a:cubicBezTo>
                  <a:pt x="203" y="33"/>
                  <a:pt x="160" y="0"/>
                  <a:pt x="109" y="0"/>
                </a:cubicBezTo>
                <a:cubicBezTo>
                  <a:pt x="66" y="0"/>
                  <a:pt x="28" y="24"/>
                  <a:pt x="8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1"/>
                  <a:pt x="6" y="62"/>
                  <a:pt x="6" y="63"/>
                </a:cubicBezTo>
                <a:cubicBezTo>
                  <a:pt x="5" y="65"/>
                  <a:pt x="4" y="66"/>
                  <a:pt x="4" y="68"/>
                </a:cubicBezTo>
                <a:cubicBezTo>
                  <a:pt x="3" y="69"/>
                  <a:pt x="3" y="70"/>
                  <a:pt x="2" y="71"/>
                </a:cubicBezTo>
                <a:cubicBezTo>
                  <a:pt x="2" y="72"/>
                  <a:pt x="1" y="74"/>
                  <a:pt x="0" y="76"/>
                </a:cubicBezTo>
                <a:cubicBezTo>
                  <a:pt x="0" y="76"/>
                  <a:pt x="0" y="77"/>
                  <a:pt x="0" y="78"/>
                </a:cubicBezTo>
                <a:cubicBezTo>
                  <a:pt x="49" y="78"/>
                  <a:pt x="49" y="78"/>
                  <a:pt x="49" y="78"/>
                </a:cubicBezTo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9"/>
          <p:cNvSpPr/>
          <p:nvPr/>
        </p:nvSpPr>
        <p:spPr bwMode="auto">
          <a:xfrm>
            <a:off x="5922625" y="3201684"/>
            <a:ext cx="847725" cy="434975"/>
          </a:xfrm>
          <a:custGeom>
            <a:avLst/>
            <a:gdLst>
              <a:gd name="T0" fmla="*/ 50 w 226"/>
              <a:gd name="T1" fmla="*/ 78 h 116"/>
              <a:gd name="T2" fmla="*/ 50 w 226"/>
              <a:gd name="T3" fmla="*/ 78 h 116"/>
              <a:gd name="T4" fmla="*/ 50 w 226"/>
              <a:gd name="T5" fmla="*/ 77 h 116"/>
              <a:gd name="T6" fmla="*/ 51 w 226"/>
              <a:gd name="T7" fmla="*/ 76 h 116"/>
              <a:gd name="T8" fmla="*/ 53 w 226"/>
              <a:gd name="T9" fmla="*/ 74 h 116"/>
              <a:gd name="T10" fmla="*/ 53 w 226"/>
              <a:gd name="T11" fmla="*/ 73 h 116"/>
              <a:gd name="T12" fmla="*/ 67 w 226"/>
              <a:gd name="T13" fmla="*/ 59 h 116"/>
              <a:gd name="T14" fmla="*/ 67 w 226"/>
              <a:gd name="T15" fmla="*/ 59 h 116"/>
              <a:gd name="T16" fmla="*/ 110 w 226"/>
              <a:gd name="T17" fmla="*/ 45 h 116"/>
              <a:gd name="T18" fmla="*/ 170 w 226"/>
              <a:gd name="T19" fmla="*/ 78 h 116"/>
              <a:gd name="T20" fmla="*/ 181 w 226"/>
              <a:gd name="T21" fmla="*/ 116 h 116"/>
              <a:gd name="T22" fmla="*/ 226 w 226"/>
              <a:gd name="T23" fmla="*/ 116 h 116"/>
              <a:gd name="T24" fmla="*/ 220 w 226"/>
              <a:gd name="T25" fmla="*/ 78 h 116"/>
              <a:gd name="T26" fmla="*/ 110 w 226"/>
              <a:gd name="T27" fmla="*/ 0 h 116"/>
              <a:gd name="T28" fmla="*/ 9 w 226"/>
              <a:gd name="T29" fmla="*/ 59 h 116"/>
              <a:gd name="T30" fmla="*/ 8 w 226"/>
              <a:gd name="T31" fmla="*/ 59 h 116"/>
              <a:gd name="T32" fmla="*/ 8 w 226"/>
              <a:gd name="T33" fmla="*/ 60 h 116"/>
              <a:gd name="T34" fmla="*/ 6 w 226"/>
              <a:gd name="T35" fmla="*/ 63 h 116"/>
              <a:gd name="T36" fmla="*/ 4 w 226"/>
              <a:gd name="T37" fmla="*/ 68 h 116"/>
              <a:gd name="T38" fmla="*/ 3 w 226"/>
              <a:gd name="T39" fmla="*/ 71 h 116"/>
              <a:gd name="T40" fmla="*/ 1 w 226"/>
              <a:gd name="T41" fmla="*/ 76 h 116"/>
              <a:gd name="T42" fmla="*/ 0 w 226"/>
              <a:gd name="T43" fmla="*/ 78 h 116"/>
              <a:gd name="T44" fmla="*/ 50 w 226"/>
              <a:gd name="T45" fmla="*/ 7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6" h="116">
                <a:moveTo>
                  <a:pt x="50" y="78"/>
                </a:moveTo>
                <a:cubicBezTo>
                  <a:pt x="50" y="78"/>
                  <a:pt x="50" y="78"/>
                  <a:pt x="50" y="78"/>
                </a:cubicBezTo>
                <a:cubicBezTo>
                  <a:pt x="50" y="77"/>
                  <a:pt x="50" y="77"/>
                  <a:pt x="50" y="77"/>
                </a:cubicBezTo>
                <a:cubicBezTo>
                  <a:pt x="51" y="77"/>
                  <a:pt x="51" y="76"/>
                  <a:pt x="51" y="76"/>
                </a:cubicBezTo>
                <a:cubicBezTo>
                  <a:pt x="52" y="75"/>
                  <a:pt x="52" y="74"/>
                  <a:pt x="53" y="74"/>
                </a:cubicBezTo>
                <a:cubicBezTo>
                  <a:pt x="53" y="73"/>
                  <a:pt x="53" y="73"/>
                  <a:pt x="53" y="73"/>
                </a:cubicBezTo>
                <a:cubicBezTo>
                  <a:pt x="57" y="68"/>
                  <a:pt x="62" y="63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79" y="50"/>
                  <a:pt x="94" y="45"/>
                  <a:pt x="110" y="45"/>
                </a:cubicBezTo>
                <a:cubicBezTo>
                  <a:pt x="135" y="45"/>
                  <a:pt x="157" y="58"/>
                  <a:pt x="170" y="78"/>
                </a:cubicBezTo>
                <a:cubicBezTo>
                  <a:pt x="177" y="89"/>
                  <a:pt x="181" y="102"/>
                  <a:pt x="181" y="116"/>
                </a:cubicBezTo>
                <a:cubicBezTo>
                  <a:pt x="226" y="116"/>
                  <a:pt x="226" y="116"/>
                  <a:pt x="226" y="116"/>
                </a:cubicBezTo>
                <a:cubicBezTo>
                  <a:pt x="226" y="103"/>
                  <a:pt x="224" y="90"/>
                  <a:pt x="220" y="78"/>
                </a:cubicBezTo>
                <a:cubicBezTo>
                  <a:pt x="203" y="33"/>
                  <a:pt x="160" y="0"/>
                  <a:pt x="110" y="0"/>
                </a:cubicBezTo>
                <a:cubicBezTo>
                  <a:pt x="66" y="0"/>
                  <a:pt x="29" y="24"/>
                  <a:pt x="9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60"/>
                  <a:pt x="8" y="60"/>
                  <a:pt x="8" y="60"/>
                </a:cubicBezTo>
                <a:cubicBezTo>
                  <a:pt x="7" y="61"/>
                  <a:pt x="7" y="62"/>
                  <a:pt x="6" y="63"/>
                </a:cubicBezTo>
                <a:cubicBezTo>
                  <a:pt x="6" y="65"/>
                  <a:pt x="5" y="66"/>
                  <a:pt x="4" y="68"/>
                </a:cubicBezTo>
                <a:cubicBezTo>
                  <a:pt x="4" y="69"/>
                  <a:pt x="3" y="70"/>
                  <a:pt x="3" y="71"/>
                </a:cubicBezTo>
                <a:cubicBezTo>
                  <a:pt x="2" y="72"/>
                  <a:pt x="1" y="74"/>
                  <a:pt x="1" y="76"/>
                </a:cubicBezTo>
                <a:cubicBezTo>
                  <a:pt x="1" y="76"/>
                  <a:pt x="0" y="77"/>
                  <a:pt x="0" y="78"/>
                </a:cubicBezTo>
                <a:cubicBezTo>
                  <a:pt x="50" y="78"/>
                  <a:pt x="50" y="78"/>
                  <a:pt x="50" y="78"/>
                </a:cubicBezTo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0"/>
          <p:cNvSpPr/>
          <p:nvPr/>
        </p:nvSpPr>
        <p:spPr bwMode="auto">
          <a:xfrm>
            <a:off x="4514513" y="3201684"/>
            <a:ext cx="847725" cy="434975"/>
          </a:xfrm>
          <a:custGeom>
            <a:avLst/>
            <a:gdLst>
              <a:gd name="T0" fmla="*/ 50 w 226"/>
              <a:gd name="T1" fmla="*/ 78 h 116"/>
              <a:gd name="T2" fmla="*/ 50 w 226"/>
              <a:gd name="T3" fmla="*/ 77 h 116"/>
              <a:gd name="T4" fmla="*/ 51 w 226"/>
              <a:gd name="T5" fmla="*/ 76 h 116"/>
              <a:gd name="T6" fmla="*/ 52 w 226"/>
              <a:gd name="T7" fmla="*/ 74 h 116"/>
              <a:gd name="T8" fmla="*/ 53 w 226"/>
              <a:gd name="T9" fmla="*/ 73 h 116"/>
              <a:gd name="T10" fmla="*/ 67 w 226"/>
              <a:gd name="T11" fmla="*/ 59 h 116"/>
              <a:gd name="T12" fmla="*/ 109 w 226"/>
              <a:gd name="T13" fmla="*/ 45 h 116"/>
              <a:gd name="T14" fmla="*/ 169 w 226"/>
              <a:gd name="T15" fmla="*/ 78 h 116"/>
              <a:gd name="T16" fmla="*/ 181 w 226"/>
              <a:gd name="T17" fmla="*/ 116 h 116"/>
              <a:gd name="T18" fmla="*/ 226 w 226"/>
              <a:gd name="T19" fmla="*/ 116 h 116"/>
              <a:gd name="T20" fmla="*/ 219 w 226"/>
              <a:gd name="T21" fmla="*/ 78 h 116"/>
              <a:gd name="T22" fmla="*/ 109 w 226"/>
              <a:gd name="T23" fmla="*/ 0 h 116"/>
              <a:gd name="T24" fmla="*/ 8 w 226"/>
              <a:gd name="T25" fmla="*/ 59 h 116"/>
              <a:gd name="T26" fmla="*/ 7 w 226"/>
              <a:gd name="T27" fmla="*/ 60 h 116"/>
              <a:gd name="T28" fmla="*/ 6 w 226"/>
              <a:gd name="T29" fmla="*/ 63 h 116"/>
              <a:gd name="T30" fmla="*/ 4 w 226"/>
              <a:gd name="T31" fmla="*/ 68 h 116"/>
              <a:gd name="T32" fmla="*/ 2 w 226"/>
              <a:gd name="T33" fmla="*/ 71 h 116"/>
              <a:gd name="T34" fmla="*/ 0 w 226"/>
              <a:gd name="T35" fmla="*/ 76 h 116"/>
              <a:gd name="T36" fmla="*/ 0 w 226"/>
              <a:gd name="T37" fmla="*/ 78 h 116"/>
              <a:gd name="T38" fmla="*/ 50 w 226"/>
              <a:gd name="T39" fmla="*/ 7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6" h="116">
                <a:moveTo>
                  <a:pt x="50" y="78"/>
                </a:move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6"/>
                  <a:pt x="51" y="76"/>
                </a:cubicBezTo>
                <a:cubicBezTo>
                  <a:pt x="51" y="75"/>
                  <a:pt x="52" y="74"/>
                  <a:pt x="52" y="74"/>
                </a:cubicBezTo>
                <a:cubicBezTo>
                  <a:pt x="53" y="73"/>
                  <a:pt x="53" y="73"/>
                  <a:pt x="53" y="73"/>
                </a:cubicBezTo>
                <a:cubicBezTo>
                  <a:pt x="57" y="68"/>
                  <a:pt x="61" y="63"/>
                  <a:pt x="67" y="59"/>
                </a:cubicBezTo>
                <a:cubicBezTo>
                  <a:pt x="79" y="50"/>
                  <a:pt x="93" y="45"/>
                  <a:pt x="109" y="45"/>
                </a:cubicBezTo>
                <a:cubicBezTo>
                  <a:pt x="134" y="45"/>
                  <a:pt x="156" y="58"/>
                  <a:pt x="169" y="78"/>
                </a:cubicBezTo>
                <a:cubicBezTo>
                  <a:pt x="176" y="89"/>
                  <a:pt x="181" y="102"/>
                  <a:pt x="181" y="116"/>
                </a:cubicBezTo>
                <a:cubicBezTo>
                  <a:pt x="226" y="116"/>
                  <a:pt x="226" y="116"/>
                  <a:pt x="226" y="116"/>
                </a:cubicBezTo>
                <a:cubicBezTo>
                  <a:pt x="226" y="103"/>
                  <a:pt x="223" y="90"/>
                  <a:pt x="219" y="78"/>
                </a:cubicBezTo>
                <a:cubicBezTo>
                  <a:pt x="203" y="33"/>
                  <a:pt x="160" y="0"/>
                  <a:pt x="109" y="0"/>
                </a:cubicBezTo>
                <a:cubicBezTo>
                  <a:pt x="66" y="0"/>
                  <a:pt x="28" y="24"/>
                  <a:pt x="8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1"/>
                  <a:pt x="6" y="62"/>
                  <a:pt x="6" y="63"/>
                </a:cubicBezTo>
                <a:cubicBezTo>
                  <a:pt x="5" y="65"/>
                  <a:pt x="4" y="66"/>
                  <a:pt x="4" y="68"/>
                </a:cubicBezTo>
                <a:cubicBezTo>
                  <a:pt x="3" y="69"/>
                  <a:pt x="3" y="70"/>
                  <a:pt x="2" y="71"/>
                </a:cubicBezTo>
                <a:cubicBezTo>
                  <a:pt x="2" y="72"/>
                  <a:pt x="1" y="74"/>
                  <a:pt x="0" y="76"/>
                </a:cubicBezTo>
                <a:cubicBezTo>
                  <a:pt x="0" y="76"/>
                  <a:pt x="0" y="77"/>
                  <a:pt x="0" y="78"/>
                </a:cubicBezTo>
                <a:cubicBezTo>
                  <a:pt x="50" y="78"/>
                  <a:pt x="50" y="78"/>
                  <a:pt x="50" y="78"/>
                </a:cubicBezTo>
              </a:path>
            </a:pathLst>
          </a:custGeom>
          <a:solidFill>
            <a:srgbClr val="19B59C"/>
          </a:solidFill>
          <a:ln w="9525">
            <a:solidFill>
              <a:srgbClr val="19B5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1"/>
          <p:cNvSpPr/>
          <p:nvPr/>
        </p:nvSpPr>
        <p:spPr bwMode="auto">
          <a:xfrm>
            <a:off x="7586325" y="3415996"/>
            <a:ext cx="11113" cy="6350"/>
          </a:xfrm>
          <a:custGeom>
            <a:avLst/>
            <a:gdLst>
              <a:gd name="T0" fmla="*/ 3 w 3"/>
              <a:gd name="T1" fmla="*/ 0 h 2"/>
              <a:gd name="T2" fmla="*/ 3 w 3"/>
              <a:gd name="T3" fmla="*/ 0 h 2"/>
              <a:gd name="T4" fmla="*/ 0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2"/>
                  <a:pt x="0" y="2"/>
                </a:cubicBezTo>
                <a:cubicBezTo>
                  <a:pt x="1" y="2"/>
                  <a:pt x="2" y="1"/>
                  <a:pt x="3" y="0"/>
                </a:cubicBezTo>
              </a:path>
            </a:pathLst>
          </a:custGeom>
          <a:solidFill>
            <a:srgbClr val="DB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3"/>
          <p:cNvSpPr/>
          <p:nvPr/>
        </p:nvSpPr>
        <p:spPr bwMode="auto">
          <a:xfrm>
            <a:off x="6173450" y="3415996"/>
            <a:ext cx="11113" cy="6350"/>
          </a:xfrm>
          <a:custGeom>
            <a:avLst/>
            <a:gdLst>
              <a:gd name="T0" fmla="*/ 3 w 3"/>
              <a:gd name="T1" fmla="*/ 0 h 2"/>
              <a:gd name="T2" fmla="*/ 3 w 3"/>
              <a:gd name="T3" fmla="*/ 0 h 2"/>
              <a:gd name="T4" fmla="*/ 0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2"/>
                  <a:pt x="0" y="2"/>
                </a:cubicBezTo>
                <a:cubicBezTo>
                  <a:pt x="1" y="2"/>
                  <a:pt x="2" y="1"/>
                  <a:pt x="3" y="0"/>
                </a:cubicBezTo>
              </a:path>
            </a:pathLst>
          </a:custGeom>
          <a:solidFill>
            <a:srgbClr val="DB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5"/>
          <p:cNvSpPr>
            <a:spLocks noEditPoints="1"/>
          </p:cNvSpPr>
          <p:nvPr/>
        </p:nvSpPr>
        <p:spPr bwMode="auto">
          <a:xfrm>
            <a:off x="5073313" y="3415996"/>
            <a:ext cx="263525" cy="77788"/>
          </a:xfrm>
          <a:custGeom>
            <a:avLst/>
            <a:gdLst>
              <a:gd name="T0" fmla="*/ 70 w 70"/>
              <a:gd name="T1" fmla="*/ 20 h 21"/>
              <a:gd name="T2" fmla="*/ 70 w 70"/>
              <a:gd name="T3" fmla="*/ 21 h 21"/>
              <a:gd name="T4" fmla="*/ 70 w 70"/>
              <a:gd name="T5" fmla="*/ 21 h 21"/>
              <a:gd name="T6" fmla="*/ 70 w 70"/>
              <a:gd name="T7" fmla="*/ 21 h 21"/>
              <a:gd name="T8" fmla="*/ 70 w 70"/>
              <a:gd name="T9" fmla="*/ 20 h 21"/>
              <a:gd name="T10" fmla="*/ 20 w 70"/>
              <a:gd name="T11" fmla="*/ 20 h 21"/>
              <a:gd name="T12" fmla="*/ 20 w 70"/>
              <a:gd name="T13" fmla="*/ 20 h 21"/>
              <a:gd name="T14" fmla="*/ 20 w 70"/>
              <a:gd name="T15" fmla="*/ 20 h 21"/>
              <a:gd name="T16" fmla="*/ 0 w 70"/>
              <a:gd name="T17" fmla="*/ 0 h 21"/>
              <a:gd name="T18" fmla="*/ 0 w 70"/>
              <a:gd name="T19" fmla="*/ 0 h 21"/>
              <a:gd name="T20" fmla="*/ 20 w 70"/>
              <a:gd name="T21" fmla="*/ 20 h 21"/>
              <a:gd name="T22" fmla="*/ 0 w 70"/>
              <a:gd name="T2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21">
                <a:moveTo>
                  <a:pt x="70" y="20"/>
                </a:moveTo>
                <a:cubicBezTo>
                  <a:pt x="70" y="20"/>
                  <a:pt x="70" y="20"/>
                  <a:pt x="70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0"/>
                  <a:pt x="70" y="20"/>
                  <a:pt x="70" y="20"/>
                </a:cubicBezTo>
                <a:moveTo>
                  <a:pt x="20" y="20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8" y="6"/>
                  <a:pt x="14" y="12"/>
                  <a:pt x="20" y="20"/>
                </a:cubicBezTo>
                <a:cubicBezTo>
                  <a:pt x="14" y="12"/>
                  <a:pt x="8" y="6"/>
                  <a:pt x="0" y="0"/>
                </a:cubicBezTo>
              </a:path>
            </a:pathLst>
          </a:custGeom>
          <a:solidFill>
            <a:srgbClr val="DB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6"/>
          <p:cNvSpPr>
            <a:spLocks noEditPoints="1"/>
          </p:cNvSpPr>
          <p:nvPr/>
        </p:nvSpPr>
        <p:spPr bwMode="auto">
          <a:xfrm>
            <a:off x="5147925" y="3490609"/>
            <a:ext cx="0" cy="317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0 h 1"/>
              <a:gd name="T6" fmla="*/ 0 h 1"/>
              <a:gd name="T7" fmla="*/ 0 h 1"/>
              <a:gd name="T8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BD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7"/>
          <p:cNvSpPr/>
          <p:nvPr/>
        </p:nvSpPr>
        <p:spPr bwMode="auto">
          <a:xfrm>
            <a:off x="5073313" y="3415996"/>
            <a:ext cx="288925" cy="220663"/>
          </a:xfrm>
          <a:custGeom>
            <a:avLst/>
            <a:gdLst>
              <a:gd name="T0" fmla="*/ 60 w 77"/>
              <a:gd name="T1" fmla="*/ 0 h 59"/>
              <a:gd name="T2" fmla="*/ 0 w 77"/>
              <a:gd name="T3" fmla="*/ 0 h 59"/>
              <a:gd name="T4" fmla="*/ 20 w 77"/>
              <a:gd name="T5" fmla="*/ 20 h 59"/>
              <a:gd name="T6" fmla="*/ 20 w 77"/>
              <a:gd name="T7" fmla="*/ 20 h 59"/>
              <a:gd name="T8" fmla="*/ 20 w 77"/>
              <a:gd name="T9" fmla="*/ 20 h 59"/>
              <a:gd name="T10" fmla="*/ 20 w 77"/>
              <a:gd name="T11" fmla="*/ 20 h 59"/>
              <a:gd name="T12" fmla="*/ 20 w 77"/>
              <a:gd name="T13" fmla="*/ 20 h 59"/>
              <a:gd name="T14" fmla="*/ 20 w 77"/>
              <a:gd name="T15" fmla="*/ 20 h 59"/>
              <a:gd name="T16" fmla="*/ 20 w 77"/>
              <a:gd name="T17" fmla="*/ 20 h 59"/>
              <a:gd name="T18" fmla="*/ 20 w 77"/>
              <a:gd name="T19" fmla="*/ 21 h 59"/>
              <a:gd name="T20" fmla="*/ 20 w 77"/>
              <a:gd name="T21" fmla="*/ 21 h 59"/>
              <a:gd name="T22" fmla="*/ 20 w 77"/>
              <a:gd name="T23" fmla="*/ 21 h 59"/>
              <a:gd name="T24" fmla="*/ 32 w 77"/>
              <a:gd name="T25" fmla="*/ 59 h 59"/>
              <a:gd name="T26" fmla="*/ 77 w 77"/>
              <a:gd name="T27" fmla="*/ 59 h 59"/>
              <a:gd name="T28" fmla="*/ 70 w 77"/>
              <a:gd name="T29" fmla="*/ 21 h 59"/>
              <a:gd name="T30" fmla="*/ 70 w 77"/>
              <a:gd name="T31" fmla="*/ 21 h 59"/>
              <a:gd name="T32" fmla="*/ 70 w 77"/>
              <a:gd name="T33" fmla="*/ 20 h 59"/>
              <a:gd name="T34" fmla="*/ 60 w 77"/>
              <a:gd name="T35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59">
                <a:moveTo>
                  <a:pt x="60" y="0"/>
                </a:moveTo>
                <a:cubicBezTo>
                  <a:pt x="0" y="0"/>
                  <a:pt x="0" y="0"/>
                  <a:pt x="0" y="0"/>
                </a:cubicBezTo>
                <a:cubicBezTo>
                  <a:pt x="8" y="6"/>
                  <a:pt x="14" y="12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7" y="32"/>
                  <a:pt x="32" y="45"/>
                  <a:pt x="32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46"/>
                  <a:pt x="74" y="33"/>
                  <a:pt x="70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0"/>
                  <a:pt x="70" y="20"/>
                  <a:pt x="70" y="20"/>
                </a:cubicBezTo>
                <a:cubicBezTo>
                  <a:pt x="67" y="13"/>
                  <a:pt x="64" y="7"/>
                  <a:pt x="60" y="0"/>
                </a:cubicBezTo>
              </a:path>
            </a:pathLst>
          </a:custGeom>
          <a:solidFill>
            <a:srgbClr val="19B59C"/>
          </a:solidFill>
          <a:ln w="9525">
            <a:solidFill>
              <a:srgbClr val="19B5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8"/>
          <p:cNvSpPr/>
          <p:nvPr/>
        </p:nvSpPr>
        <p:spPr bwMode="auto">
          <a:xfrm>
            <a:off x="4765338" y="3415996"/>
            <a:ext cx="11113" cy="6350"/>
          </a:xfrm>
          <a:custGeom>
            <a:avLst/>
            <a:gdLst>
              <a:gd name="T0" fmla="*/ 3 w 3"/>
              <a:gd name="T1" fmla="*/ 0 h 2"/>
              <a:gd name="T2" fmla="*/ 3 w 3"/>
              <a:gd name="T3" fmla="*/ 0 h 2"/>
              <a:gd name="T4" fmla="*/ 0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2"/>
                  <a:pt x="0" y="2"/>
                </a:cubicBezTo>
                <a:cubicBezTo>
                  <a:pt x="1" y="2"/>
                  <a:pt x="2" y="1"/>
                  <a:pt x="3" y="0"/>
                </a:cubicBezTo>
              </a:path>
            </a:pathLst>
          </a:custGeom>
          <a:solidFill>
            <a:srgbClr val="5C5C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0"/>
          <p:cNvSpPr/>
          <p:nvPr/>
        </p:nvSpPr>
        <p:spPr bwMode="auto">
          <a:xfrm>
            <a:off x="3134975" y="3201684"/>
            <a:ext cx="815975" cy="434975"/>
          </a:xfrm>
          <a:custGeom>
            <a:avLst/>
            <a:gdLst>
              <a:gd name="T0" fmla="*/ 101 w 217"/>
              <a:gd name="T1" fmla="*/ 45 h 116"/>
              <a:gd name="T2" fmla="*/ 161 w 217"/>
              <a:gd name="T3" fmla="*/ 78 h 116"/>
              <a:gd name="T4" fmla="*/ 172 w 217"/>
              <a:gd name="T5" fmla="*/ 116 h 116"/>
              <a:gd name="T6" fmla="*/ 217 w 217"/>
              <a:gd name="T7" fmla="*/ 116 h 116"/>
              <a:gd name="T8" fmla="*/ 211 w 217"/>
              <a:gd name="T9" fmla="*/ 78 h 116"/>
              <a:gd name="T10" fmla="*/ 101 w 217"/>
              <a:gd name="T11" fmla="*/ 0 h 116"/>
              <a:gd name="T12" fmla="*/ 0 w 217"/>
              <a:gd name="T13" fmla="*/ 58 h 116"/>
              <a:gd name="T14" fmla="*/ 60 w 217"/>
              <a:gd name="T15" fmla="*/ 58 h 116"/>
              <a:gd name="T16" fmla="*/ 101 w 217"/>
              <a:gd name="T17" fmla="*/ 4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" h="116">
                <a:moveTo>
                  <a:pt x="101" y="45"/>
                </a:moveTo>
                <a:cubicBezTo>
                  <a:pt x="126" y="45"/>
                  <a:pt x="148" y="58"/>
                  <a:pt x="161" y="78"/>
                </a:cubicBezTo>
                <a:cubicBezTo>
                  <a:pt x="168" y="89"/>
                  <a:pt x="172" y="102"/>
                  <a:pt x="172" y="116"/>
                </a:cubicBezTo>
                <a:cubicBezTo>
                  <a:pt x="217" y="116"/>
                  <a:pt x="217" y="116"/>
                  <a:pt x="217" y="116"/>
                </a:cubicBezTo>
                <a:cubicBezTo>
                  <a:pt x="217" y="103"/>
                  <a:pt x="215" y="90"/>
                  <a:pt x="211" y="78"/>
                </a:cubicBezTo>
                <a:cubicBezTo>
                  <a:pt x="195" y="33"/>
                  <a:pt x="151" y="0"/>
                  <a:pt x="101" y="0"/>
                </a:cubicBezTo>
                <a:cubicBezTo>
                  <a:pt x="58" y="0"/>
                  <a:pt x="21" y="23"/>
                  <a:pt x="0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72" y="50"/>
                  <a:pt x="86" y="45"/>
                  <a:pt x="101" y="45"/>
                </a:cubicBezTo>
                <a:close/>
              </a:path>
            </a:pathLst>
          </a:custGeom>
          <a:solidFill>
            <a:srgbClr val="19B59C"/>
          </a:solidFill>
          <a:ln w="9525">
            <a:solidFill>
              <a:srgbClr val="19B5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6035338" y="3803346"/>
            <a:ext cx="1588" cy="1588"/>
          </a:xfrm>
          <a:prstGeom prst="rect">
            <a:avLst/>
          </a:prstGeom>
          <a:solidFill>
            <a:srgbClr val="E63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32"/>
          <p:cNvSpPr/>
          <p:nvPr/>
        </p:nvSpPr>
        <p:spPr bwMode="auto">
          <a:xfrm>
            <a:off x="5193963" y="3636659"/>
            <a:ext cx="814388" cy="439738"/>
          </a:xfrm>
          <a:custGeom>
            <a:avLst/>
            <a:gdLst>
              <a:gd name="T0" fmla="*/ 157 w 217"/>
              <a:gd name="T1" fmla="*/ 59 h 117"/>
              <a:gd name="T2" fmla="*/ 116 w 217"/>
              <a:gd name="T3" fmla="*/ 72 h 117"/>
              <a:gd name="T4" fmla="*/ 56 w 217"/>
              <a:gd name="T5" fmla="*/ 39 h 117"/>
              <a:gd name="T6" fmla="*/ 45 w 217"/>
              <a:gd name="T7" fmla="*/ 0 h 117"/>
              <a:gd name="T8" fmla="*/ 0 w 217"/>
              <a:gd name="T9" fmla="*/ 0 h 117"/>
              <a:gd name="T10" fmla="*/ 6 w 217"/>
              <a:gd name="T11" fmla="*/ 39 h 117"/>
              <a:gd name="T12" fmla="*/ 116 w 217"/>
              <a:gd name="T13" fmla="*/ 117 h 117"/>
              <a:gd name="T14" fmla="*/ 217 w 217"/>
              <a:gd name="T15" fmla="*/ 59 h 117"/>
              <a:gd name="T16" fmla="*/ 157 w 217"/>
              <a:gd name="T17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" h="117">
                <a:moveTo>
                  <a:pt x="157" y="59"/>
                </a:moveTo>
                <a:cubicBezTo>
                  <a:pt x="146" y="67"/>
                  <a:pt x="131" y="72"/>
                  <a:pt x="116" y="72"/>
                </a:cubicBezTo>
                <a:cubicBezTo>
                  <a:pt x="91" y="72"/>
                  <a:pt x="69" y="59"/>
                  <a:pt x="56" y="39"/>
                </a:cubicBezTo>
                <a:cubicBezTo>
                  <a:pt x="49" y="28"/>
                  <a:pt x="45" y="15"/>
                  <a:pt x="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"/>
                  <a:pt x="2" y="27"/>
                  <a:pt x="6" y="39"/>
                </a:cubicBezTo>
                <a:cubicBezTo>
                  <a:pt x="22" y="84"/>
                  <a:pt x="65" y="117"/>
                  <a:pt x="116" y="117"/>
                </a:cubicBezTo>
                <a:cubicBezTo>
                  <a:pt x="159" y="117"/>
                  <a:pt x="196" y="94"/>
                  <a:pt x="217" y="59"/>
                </a:cubicBezTo>
                <a:cubicBezTo>
                  <a:pt x="157" y="59"/>
                  <a:pt x="157" y="59"/>
                  <a:pt x="157" y="59"/>
                </a:cubicBez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4622463" y="3803346"/>
            <a:ext cx="4763" cy="1588"/>
          </a:xfrm>
          <a:prstGeom prst="rect">
            <a:avLst/>
          </a:prstGeom>
          <a:solidFill>
            <a:srgbClr val="00B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4"/>
          <p:cNvSpPr/>
          <p:nvPr/>
        </p:nvSpPr>
        <p:spPr bwMode="auto">
          <a:xfrm>
            <a:off x="3781088" y="3636659"/>
            <a:ext cx="815975" cy="439738"/>
          </a:xfrm>
          <a:custGeom>
            <a:avLst/>
            <a:gdLst>
              <a:gd name="T0" fmla="*/ 158 w 217"/>
              <a:gd name="T1" fmla="*/ 59 h 117"/>
              <a:gd name="T2" fmla="*/ 117 w 217"/>
              <a:gd name="T3" fmla="*/ 72 h 117"/>
              <a:gd name="T4" fmla="*/ 57 w 217"/>
              <a:gd name="T5" fmla="*/ 39 h 117"/>
              <a:gd name="T6" fmla="*/ 45 w 217"/>
              <a:gd name="T7" fmla="*/ 0 h 117"/>
              <a:gd name="T8" fmla="*/ 0 w 217"/>
              <a:gd name="T9" fmla="*/ 0 h 117"/>
              <a:gd name="T10" fmla="*/ 7 w 217"/>
              <a:gd name="T11" fmla="*/ 39 h 117"/>
              <a:gd name="T12" fmla="*/ 117 w 217"/>
              <a:gd name="T13" fmla="*/ 117 h 117"/>
              <a:gd name="T14" fmla="*/ 217 w 217"/>
              <a:gd name="T15" fmla="*/ 59 h 117"/>
              <a:gd name="T16" fmla="*/ 157 w 217"/>
              <a:gd name="T17" fmla="*/ 59 h 117"/>
              <a:gd name="T18" fmla="*/ 158 w 217"/>
              <a:gd name="T19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" h="117">
                <a:moveTo>
                  <a:pt x="158" y="59"/>
                </a:moveTo>
                <a:cubicBezTo>
                  <a:pt x="146" y="67"/>
                  <a:pt x="132" y="72"/>
                  <a:pt x="117" y="72"/>
                </a:cubicBezTo>
                <a:cubicBezTo>
                  <a:pt x="92" y="72"/>
                  <a:pt x="70" y="59"/>
                  <a:pt x="57" y="39"/>
                </a:cubicBezTo>
                <a:cubicBezTo>
                  <a:pt x="50" y="28"/>
                  <a:pt x="45" y="15"/>
                  <a:pt x="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"/>
                  <a:pt x="3" y="27"/>
                  <a:pt x="7" y="39"/>
                </a:cubicBezTo>
                <a:cubicBezTo>
                  <a:pt x="23" y="84"/>
                  <a:pt x="66" y="117"/>
                  <a:pt x="117" y="117"/>
                </a:cubicBezTo>
                <a:cubicBezTo>
                  <a:pt x="159" y="117"/>
                  <a:pt x="197" y="94"/>
                  <a:pt x="217" y="59"/>
                </a:cubicBezTo>
                <a:cubicBezTo>
                  <a:pt x="157" y="59"/>
                  <a:pt x="157" y="59"/>
                  <a:pt x="157" y="59"/>
                </a:cubicBezTo>
                <a:lnTo>
                  <a:pt x="158" y="59"/>
                </a:lnTo>
                <a:close/>
              </a:path>
            </a:pathLst>
          </a:custGeom>
          <a:solidFill>
            <a:srgbClr val="19B59C"/>
          </a:solidFill>
          <a:ln w="9525">
            <a:solidFill>
              <a:srgbClr val="19B5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5"/>
          <p:cNvSpPr/>
          <p:nvPr/>
        </p:nvSpPr>
        <p:spPr bwMode="auto">
          <a:xfrm>
            <a:off x="6602075" y="3636659"/>
            <a:ext cx="814388" cy="439738"/>
          </a:xfrm>
          <a:custGeom>
            <a:avLst/>
            <a:gdLst>
              <a:gd name="T0" fmla="*/ 117 w 217"/>
              <a:gd name="T1" fmla="*/ 72 h 117"/>
              <a:gd name="T2" fmla="*/ 57 w 217"/>
              <a:gd name="T3" fmla="*/ 39 h 117"/>
              <a:gd name="T4" fmla="*/ 45 w 217"/>
              <a:gd name="T5" fmla="*/ 0 h 117"/>
              <a:gd name="T6" fmla="*/ 0 w 217"/>
              <a:gd name="T7" fmla="*/ 0 h 117"/>
              <a:gd name="T8" fmla="*/ 7 w 217"/>
              <a:gd name="T9" fmla="*/ 39 h 117"/>
              <a:gd name="T10" fmla="*/ 117 w 217"/>
              <a:gd name="T11" fmla="*/ 117 h 117"/>
              <a:gd name="T12" fmla="*/ 217 w 217"/>
              <a:gd name="T13" fmla="*/ 59 h 117"/>
              <a:gd name="T14" fmla="*/ 157 w 217"/>
              <a:gd name="T15" fmla="*/ 59 h 117"/>
              <a:gd name="T16" fmla="*/ 117 w 217"/>
              <a:gd name="T17" fmla="*/ 7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" h="117">
                <a:moveTo>
                  <a:pt x="117" y="72"/>
                </a:moveTo>
                <a:cubicBezTo>
                  <a:pt x="91" y="72"/>
                  <a:pt x="69" y="59"/>
                  <a:pt x="57" y="39"/>
                </a:cubicBezTo>
                <a:cubicBezTo>
                  <a:pt x="49" y="28"/>
                  <a:pt x="45" y="15"/>
                  <a:pt x="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"/>
                  <a:pt x="2" y="27"/>
                  <a:pt x="7" y="39"/>
                </a:cubicBezTo>
                <a:cubicBezTo>
                  <a:pt x="23" y="84"/>
                  <a:pt x="66" y="117"/>
                  <a:pt x="117" y="117"/>
                </a:cubicBezTo>
                <a:cubicBezTo>
                  <a:pt x="159" y="117"/>
                  <a:pt x="197" y="94"/>
                  <a:pt x="217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6" y="67"/>
                  <a:pt x="132" y="72"/>
                  <a:pt x="117" y="72"/>
                </a:cubicBez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6"/>
          <p:cNvSpPr/>
          <p:nvPr/>
        </p:nvSpPr>
        <p:spPr bwMode="auto">
          <a:xfrm>
            <a:off x="7440275" y="3806521"/>
            <a:ext cx="3175" cy="7938"/>
          </a:xfrm>
          <a:custGeom>
            <a:avLst/>
            <a:gdLst>
              <a:gd name="T0" fmla="*/ 1 w 1"/>
              <a:gd name="T1" fmla="*/ 0 h 2"/>
              <a:gd name="T2" fmla="*/ 1 w 1"/>
              <a:gd name="T3" fmla="*/ 0 h 2"/>
              <a:gd name="T4" fmla="*/ 0 w 1"/>
              <a:gd name="T5" fmla="*/ 2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1AA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7"/>
          <p:cNvSpPr/>
          <p:nvPr/>
        </p:nvSpPr>
        <p:spPr bwMode="auto">
          <a:xfrm>
            <a:off x="8013363" y="3636659"/>
            <a:ext cx="876300" cy="439738"/>
          </a:xfrm>
          <a:custGeom>
            <a:avLst/>
            <a:gdLst>
              <a:gd name="T0" fmla="*/ 207 w 233"/>
              <a:gd name="T1" fmla="*/ 0 h 117"/>
              <a:gd name="T2" fmla="*/ 185 w 233"/>
              <a:gd name="T3" fmla="*/ 17 h 117"/>
              <a:gd name="T4" fmla="*/ 176 w 233"/>
              <a:gd name="T5" fmla="*/ 39 h 117"/>
              <a:gd name="T6" fmla="*/ 116 w 233"/>
              <a:gd name="T7" fmla="*/ 72 h 117"/>
              <a:gd name="T8" fmla="*/ 56 w 233"/>
              <a:gd name="T9" fmla="*/ 39 h 117"/>
              <a:gd name="T10" fmla="*/ 45 w 233"/>
              <a:gd name="T11" fmla="*/ 0 h 117"/>
              <a:gd name="T12" fmla="*/ 0 w 233"/>
              <a:gd name="T13" fmla="*/ 0 h 117"/>
              <a:gd name="T14" fmla="*/ 6 w 233"/>
              <a:gd name="T15" fmla="*/ 39 h 117"/>
              <a:gd name="T16" fmla="*/ 116 w 233"/>
              <a:gd name="T17" fmla="*/ 117 h 117"/>
              <a:gd name="T18" fmla="*/ 226 w 233"/>
              <a:gd name="T19" fmla="*/ 39 h 117"/>
              <a:gd name="T20" fmla="*/ 229 w 233"/>
              <a:gd name="T21" fmla="*/ 28 h 117"/>
              <a:gd name="T22" fmla="*/ 207 w 233"/>
              <a:gd name="T23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3" h="117">
                <a:moveTo>
                  <a:pt x="207" y="0"/>
                </a:moveTo>
                <a:cubicBezTo>
                  <a:pt x="197" y="0"/>
                  <a:pt x="188" y="7"/>
                  <a:pt x="185" y="17"/>
                </a:cubicBezTo>
                <a:cubicBezTo>
                  <a:pt x="183" y="25"/>
                  <a:pt x="180" y="33"/>
                  <a:pt x="176" y="39"/>
                </a:cubicBezTo>
                <a:cubicBezTo>
                  <a:pt x="163" y="59"/>
                  <a:pt x="141" y="72"/>
                  <a:pt x="116" y="72"/>
                </a:cubicBezTo>
                <a:cubicBezTo>
                  <a:pt x="91" y="72"/>
                  <a:pt x="69" y="59"/>
                  <a:pt x="56" y="39"/>
                </a:cubicBezTo>
                <a:cubicBezTo>
                  <a:pt x="49" y="28"/>
                  <a:pt x="45" y="15"/>
                  <a:pt x="4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"/>
                  <a:pt x="2" y="27"/>
                  <a:pt x="6" y="39"/>
                </a:cubicBezTo>
                <a:cubicBezTo>
                  <a:pt x="22" y="84"/>
                  <a:pt x="65" y="117"/>
                  <a:pt x="116" y="117"/>
                </a:cubicBezTo>
                <a:cubicBezTo>
                  <a:pt x="167" y="117"/>
                  <a:pt x="210" y="84"/>
                  <a:pt x="226" y="39"/>
                </a:cubicBezTo>
                <a:cubicBezTo>
                  <a:pt x="227" y="36"/>
                  <a:pt x="228" y="32"/>
                  <a:pt x="229" y="28"/>
                </a:cubicBezTo>
                <a:cubicBezTo>
                  <a:pt x="233" y="14"/>
                  <a:pt x="222" y="0"/>
                  <a:pt x="207" y="0"/>
                </a:cubicBez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8"/>
          <p:cNvSpPr/>
          <p:nvPr/>
        </p:nvSpPr>
        <p:spPr bwMode="auto">
          <a:xfrm>
            <a:off x="3101638" y="3419171"/>
            <a:ext cx="258763" cy="74613"/>
          </a:xfrm>
          <a:custGeom>
            <a:avLst/>
            <a:gdLst>
              <a:gd name="T0" fmla="*/ 64 w 69"/>
              <a:gd name="T1" fmla="*/ 4 h 20"/>
              <a:gd name="T2" fmla="*/ 64 w 69"/>
              <a:gd name="T3" fmla="*/ 4 h 20"/>
              <a:gd name="T4" fmla="*/ 69 w 69"/>
              <a:gd name="T5" fmla="*/ 0 h 20"/>
              <a:gd name="T6" fmla="*/ 9 w 69"/>
              <a:gd name="T7" fmla="*/ 0 h 20"/>
              <a:gd name="T8" fmla="*/ 9 w 69"/>
              <a:gd name="T9" fmla="*/ 0 h 20"/>
              <a:gd name="T10" fmla="*/ 9 w 69"/>
              <a:gd name="T11" fmla="*/ 1 h 20"/>
              <a:gd name="T12" fmla="*/ 4 w 69"/>
              <a:gd name="T13" fmla="*/ 10 h 20"/>
              <a:gd name="T14" fmla="*/ 4 w 69"/>
              <a:gd name="T15" fmla="*/ 10 h 20"/>
              <a:gd name="T16" fmla="*/ 2 w 69"/>
              <a:gd name="T17" fmla="*/ 15 h 20"/>
              <a:gd name="T18" fmla="*/ 2 w 69"/>
              <a:gd name="T19" fmla="*/ 15 h 20"/>
              <a:gd name="T20" fmla="*/ 0 w 69"/>
              <a:gd name="T21" fmla="*/ 20 h 20"/>
              <a:gd name="T22" fmla="*/ 50 w 69"/>
              <a:gd name="T23" fmla="*/ 20 h 20"/>
              <a:gd name="T24" fmla="*/ 64 w 69"/>
              <a:gd name="T25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20">
                <a:moveTo>
                  <a:pt x="64" y="4"/>
                </a:moveTo>
                <a:cubicBezTo>
                  <a:pt x="64" y="4"/>
                  <a:pt x="64" y="4"/>
                  <a:pt x="64" y="4"/>
                </a:cubicBezTo>
                <a:cubicBezTo>
                  <a:pt x="65" y="3"/>
                  <a:pt x="67" y="1"/>
                  <a:pt x="6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9" y="1"/>
                  <a:pt x="9" y="1"/>
                </a:cubicBezTo>
                <a:cubicBezTo>
                  <a:pt x="7" y="4"/>
                  <a:pt x="6" y="7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1"/>
                  <a:pt x="3" y="13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8"/>
                  <a:pt x="0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4" y="14"/>
                  <a:pt x="58" y="9"/>
                  <a:pt x="64" y="4"/>
                </a:cubicBezTo>
                <a:close/>
              </a:path>
            </a:pathLst>
          </a:custGeom>
          <a:solidFill>
            <a:srgbClr val="19B59C"/>
          </a:solidFill>
          <a:ln w="9525">
            <a:solidFill>
              <a:srgbClr val="19B5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9"/>
          <p:cNvSpPr/>
          <p:nvPr/>
        </p:nvSpPr>
        <p:spPr bwMode="auto">
          <a:xfrm>
            <a:off x="7191038" y="3784296"/>
            <a:ext cx="260350" cy="74613"/>
          </a:xfrm>
          <a:custGeom>
            <a:avLst/>
            <a:gdLst>
              <a:gd name="T0" fmla="*/ 19 w 69"/>
              <a:gd name="T1" fmla="*/ 0 h 20"/>
              <a:gd name="T2" fmla="*/ 19 w 69"/>
              <a:gd name="T3" fmla="*/ 0 h 20"/>
              <a:gd name="T4" fmla="*/ 11 w 69"/>
              <a:gd name="T5" fmla="*/ 11 h 20"/>
              <a:gd name="T6" fmla="*/ 11 w 69"/>
              <a:gd name="T7" fmla="*/ 11 h 20"/>
              <a:gd name="T8" fmla="*/ 6 w 69"/>
              <a:gd name="T9" fmla="*/ 16 h 20"/>
              <a:gd name="T10" fmla="*/ 6 w 69"/>
              <a:gd name="T11" fmla="*/ 16 h 20"/>
              <a:gd name="T12" fmla="*/ 0 w 69"/>
              <a:gd name="T13" fmla="*/ 20 h 20"/>
              <a:gd name="T14" fmla="*/ 0 w 69"/>
              <a:gd name="T15" fmla="*/ 20 h 20"/>
              <a:gd name="T16" fmla="*/ 60 w 69"/>
              <a:gd name="T17" fmla="*/ 20 h 20"/>
              <a:gd name="T18" fmla="*/ 60 w 69"/>
              <a:gd name="T19" fmla="*/ 20 h 20"/>
              <a:gd name="T20" fmla="*/ 63 w 69"/>
              <a:gd name="T21" fmla="*/ 15 h 20"/>
              <a:gd name="T22" fmla="*/ 64 w 69"/>
              <a:gd name="T23" fmla="*/ 12 h 20"/>
              <a:gd name="T24" fmla="*/ 66 w 69"/>
              <a:gd name="T25" fmla="*/ 8 h 20"/>
              <a:gd name="T26" fmla="*/ 67 w 69"/>
              <a:gd name="T27" fmla="*/ 6 h 20"/>
              <a:gd name="T28" fmla="*/ 69 w 69"/>
              <a:gd name="T29" fmla="*/ 0 h 20"/>
              <a:gd name="T30" fmla="*/ 19 w 69"/>
              <a:gd name="T3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20"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7" y="4"/>
                  <a:pt x="14" y="8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9" y="13"/>
                  <a:pt x="7" y="14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4" y="17"/>
                  <a:pt x="2" y="19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1" y="18"/>
                  <a:pt x="62" y="17"/>
                  <a:pt x="63" y="15"/>
                </a:cubicBezTo>
                <a:cubicBezTo>
                  <a:pt x="63" y="14"/>
                  <a:pt x="64" y="13"/>
                  <a:pt x="64" y="12"/>
                </a:cubicBezTo>
                <a:cubicBezTo>
                  <a:pt x="65" y="11"/>
                  <a:pt x="66" y="9"/>
                  <a:pt x="66" y="8"/>
                </a:cubicBezTo>
                <a:cubicBezTo>
                  <a:pt x="66" y="7"/>
                  <a:pt x="67" y="7"/>
                  <a:pt x="67" y="6"/>
                </a:cubicBezTo>
                <a:cubicBezTo>
                  <a:pt x="68" y="4"/>
                  <a:pt x="69" y="2"/>
                  <a:pt x="69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0"/>
          <p:cNvSpPr/>
          <p:nvPr/>
        </p:nvSpPr>
        <p:spPr bwMode="auto">
          <a:xfrm>
            <a:off x="5782925" y="3784296"/>
            <a:ext cx="260350" cy="74613"/>
          </a:xfrm>
          <a:custGeom>
            <a:avLst/>
            <a:gdLst>
              <a:gd name="T0" fmla="*/ 19 w 69"/>
              <a:gd name="T1" fmla="*/ 0 h 20"/>
              <a:gd name="T2" fmla="*/ 19 w 69"/>
              <a:gd name="T3" fmla="*/ 0 h 20"/>
              <a:gd name="T4" fmla="*/ 15 w 69"/>
              <a:gd name="T5" fmla="*/ 5 h 20"/>
              <a:gd name="T6" fmla="*/ 14 w 69"/>
              <a:gd name="T7" fmla="*/ 7 h 20"/>
              <a:gd name="T8" fmla="*/ 11 w 69"/>
              <a:gd name="T9" fmla="*/ 10 h 20"/>
              <a:gd name="T10" fmla="*/ 9 w 69"/>
              <a:gd name="T11" fmla="*/ 12 h 20"/>
              <a:gd name="T12" fmla="*/ 6 w 69"/>
              <a:gd name="T13" fmla="*/ 15 h 20"/>
              <a:gd name="T14" fmla="*/ 5 w 69"/>
              <a:gd name="T15" fmla="*/ 16 h 20"/>
              <a:gd name="T16" fmla="*/ 0 w 69"/>
              <a:gd name="T17" fmla="*/ 20 h 20"/>
              <a:gd name="T18" fmla="*/ 0 w 69"/>
              <a:gd name="T19" fmla="*/ 20 h 20"/>
              <a:gd name="T20" fmla="*/ 60 w 69"/>
              <a:gd name="T21" fmla="*/ 20 h 20"/>
              <a:gd name="T22" fmla="*/ 60 w 69"/>
              <a:gd name="T23" fmla="*/ 20 h 20"/>
              <a:gd name="T24" fmla="*/ 63 w 69"/>
              <a:gd name="T25" fmla="*/ 14 h 20"/>
              <a:gd name="T26" fmla="*/ 64 w 69"/>
              <a:gd name="T27" fmla="*/ 12 h 20"/>
              <a:gd name="T28" fmla="*/ 67 w 69"/>
              <a:gd name="T29" fmla="*/ 5 h 20"/>
              <a:gd name="T30" fmla="*/ 67 w 69"/>
              <a:gd name="T31" fmla="*/ 5 h 20"/>
              <a:gd name="T32" fmla="*/ 69 w 69"/>
              <a:gd name="T33" fmla="*/ 0 h 20"/>
              <a:gd name="T34" fmla="*/ 19 w 69"/>
              <a:gd name="T3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9" h="20"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8" y="2"/>
                  <a:pt x="17" y="4"/>
                  <a:pt x="15" y="5"/>
                </a:cubicBezTo>
                <a:cubicBezTo>
                  <a:pt x="15" y="6"/>
                  <a:pt x="14" y="6"/>
                  <a:pt x="14" y="7"/>
                </a:cubicBezTo>
                <a:cubicBezTo>
                  <a:pt x="13" y="8"/>
                  <a:pt x="12" y="9"/>
                  <a:pt x="11" y="10"/>
                </a:cubicBezTo>
                <a:cubicBezTo>
                  <a:pt x="11" y="11"/>
                  <a:pt x="10" y="11"/>
                  <a:pt x="9" y="12"/>
                </a:cubicBezTo>
                <a:cubicBezTo>
                  <a:pt x="8" y="13"/>
                  <a:pt x="7" y="14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3" y="17"/>
                  <a:pt x="2" y="18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1" y="18"/>
                  <a:pt x="62" y="16"/>
                  <a:pt x="63" y="14"/>
                </a:cubicBezTo>
                <a:cubicBezTo>
                  <a:pt x="63" y="13"/>
                  <a:pt x="64" y="13"/>
                  <a:pt x="64" y="12"/>
                </a:cubicBezTo>
                <a:cubicBezTo>
                  <a:pt x="65" y="10"/>
                  <a:pt x="66" y="7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3"/>
                  <a:pt x="68" y="2"/>
                  <a:pt x="69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1"/>
          <p:cNvSpPr/>
          <p:nvPr/>
        </p:nvSpPr>
        <p:spPr bwMode="auto">
          <a:xfrm>
            <a:off x="4371638" y="3784296"/>
            <a:ext cx="258763" cy="74613"/>
          </a:xfrm>
          <a:custGeom>
            <a:avLst/>
            <a:gdLst>
              <a:gd name="T0" fmla="*/ 19 w 69"/>
              <a:gd name="T1" fmla="*/ 0 h 20"/>
              <a:gd name="T2" fmla="*/ 19 w 69"/>
              <a:gd name="T3" fmla="*/ 0 h 20"/>
              <a:gd name="T4" fmla="*/ 16 w 69"/>
              <a:gd name="T5" fmla="*/ 5 h 20"/>
              <a:gd name="T6" fmla="*/ 14 w 69"/>
              <a:gd name="T7" fmla="*/ 7 h 20"/>
              <a:gd name="T8" fmla="*/ 12 w 69"/>
              <a:gd name="T9" fmla="*/ 10 h 20"/>
              <a:gd name="T10" fmla="*/ 10 w 69"/>
              <a:gd name="T11" fmla="*/ 12 h 20"/>
              <a:gd name="T12" fmla="*/ 7 w 69"/>
              <a:gd name="T13" fmla="*/ 15 h 20"/>
              <a:gd name="T14" fmla="*/ 5 w 69"/>
              <a:gd name="T15" fmla="*/ 16 h 20"/>
              <a:gd name="T16" fmla="*/ 1 w 69"/>
              <a:gd name="T17" fmla="*/ 20 h 20"/>
              <a:gd name="T18" fmla="*/ 0 w 69"/>
              <a:gd name="T19" fmla="*/ 20 h 20"/>
              <a:gd name="T20" fmla="*/ 60 w 69"/>
              <a:gd name="T21" fmla="*/ 20 h 20"/>
              <a:gd name="T22" fmla="*/ 60 w 69"/>
              <a:gd name="T23" fmla="*/ 20 h 20"/>
              <a:gd name="T24" fmla="*/ 64 w 69"/>
              <a:gd name="T25" fmla="*/ 14 h 20"/>
              <a:gd name="T26" fmla="*/ 64 w 69"/>
              <a:gd name="T27" fmla="*/ 12 h 20"/>
              <a:gd name="T28" fmla="*/ 67 w 69"/>
              <a:gd name="T29" fmla="*/ 5 h 20"/>
              <a:gd name="T30" fmla="*/ 67 w 69"/>
              <a:gd name="T31" fmla="*/ 5 h 20"/>
              <a:gd name="T32" fmla="*/ 69 w 69"/>
              <a:gd name="T33" fmla="*/ 0 h 20"/>
              <a:gd name="T34" fmla="*/ 19 w 69"/>
              <a:gd name="T3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9" h="20"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8" y="2"/>
                  <a:pt x="17" y="4"/>
                  <a:pt x="16" y="5"/>
                </a:cubicBezTo>
                <a:cubicBezTo>
                  <a:pt x="15" y="6"/>
                  <a:pt x="15" y="6"/>
                  <a:pt x="14" y="7"/>
                </a:cubicBezTo>
                <a:cubicBezTo>
                  <a:pt x="14" y="8"/>
                  <a:pt x="13" y="9"/>
                  <a:pt x="12" y="10"/>
                </a:cubicBezTo>
                <a:cubicBezTo>
                  <a:pt x="11" y="11"/>
                  <a:pt x="11" y="11"/>
                  <a:pt x="10" y="12"/>
                </a:cubicBezTo>
                <a:cubicBezTo>
                  <a:pt x="9" y="13"/>
                  <a:pt x="8" y="14"/>
                  <a:pt x="7" y="15"/>
                </a:cubicBezTo>
                <a:cubicBezTo>
                  <a:pt x="6" y="15"/>
                  <a:pt x="6" y="16"/>
                  <a:pt x="5" y="16"/>
                </a:cubicBezTo>
                <a:cubicBezTo>
                  <a:pt x="4" y="17"/>
                  <a:pt x="2" y="18"/>
                  <a:pt x="1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1" y="18"/>
                  <a:pt x="63" y="16"/>
                  <a:pt x="64" y="14"/>
                </a:cubicBezTo>
                <a:cubicBezTo>
                  <a:pt x="64" y="13"/>
                  <a:pt x="64" y="13"/>
                  <a:pt x="64" y="12"/>
                </a:cubicBezTo>
                <a:cubicBezTo>
                  <a:pt x="65" y="10"/>
                  <a:pt x="67" y="7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3"/>
                  <a:pt x="69" y="2"/>
                  <a:pt x="69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12AB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2"/>
          <p:cNvSpPr/>
          <p:nvPr/>
        </p:nvSpPr>
        <p:spPr bwMode="auto">
          <a:xfrm>
            <a:off x="3928725" y="1965021"/>
            <a:ext cx="261938" cy="319088"/>
          </a:xfrm>
          <a:custGeom>
            <a:avLst/>
            <a:gdLst>
              <a:gd name="T0" fmla="*/ 66 w 70"/>
              <a:gd name="T1" fmla="*/ 85 h 85"/>
              <a:gd name="T2" fmla="*/ 70 w 70"/>
              <a:gd name="T3" fmla="*/ 80 h 85"/>
              <a:gd name="T4" fmla="*/ 70 w 70"/>
              <a:gd name="T5" fmla="*/ 60 h 85"/>
              <a:gd name="T6" fmla="*/ 55 w 70"/>
              <a:gd name="T7" fmla="*/ 44 h 85"/>
              <a:gd name="T8" fmla="*/ 49 w 70"/>
              <a:gd name="T9" fmla="*/ 44 h 85"/>
              <a:gd name="T10" fmla="*/ 43 w 70"/>
              <a:gd name="T11" fmla="*/ 39 h 85"/>
              <a:gd name="T12" fmla="*/ 43 w 70"/>
              <a:gd name="T13" fmla="*/ 39 h 85"/>
              <a:gd name="T14" fmla="*/ 52 w 70"/>
              <a:gd name="T15" fmla="*/ 24 h 85"/>
              <a:gd name="T16" fmla="*/ 52 w 70"/>
              <a:gd name="T17" fmla="*/ 17 h 85"/>
              <a:gd name="T18" fmla="*/ 36 w 70"/>
              <a:gd name="T19" fmla="*/ 0 h 85"/>
              <a:gd name="T20" fmla="*/ 19 w 70"/>
              <a:gd name="T21" fmla="*/ 17 h 85"/>
              <a:gd name="T22" fmla="*/ 19 w 70"/>
              <a:gd name="T23" fmla="*/ 24 h 85"/>
              <a:gd name="T24" fmla="*/ 27 w 70"/>
              <a:gd name="T25" fmla="*/ 39 h 85"/>
              <a:gd name="T26" fmla="*/ 27 w 70"/>
              <a:gd name="T27" fmla="*/ 39 h 85"/>
              <a:gd name="T28" fmla="*/ 22 w 70"/>
              <a:gd name="T29" fmla="*/ 44 h 85"/>
              <a:gd name="T30" fmla="*/ 16 w 70"/>
              <a:gd name="T31" fmla="*/ 44 h 85"/>
              <a:gd name="T32" fmla="*/ 0 w 70"/>
              <a:gd name="T33" fmla="*/ 60 h 85"/>
              <a:gd name="T34" fmla="*/ 0 w 70"/>
              <a:gd name="T35" fmla="*/ 80 h 85"/>
              <a:gd name="T36" fmla="*/ 4 w 70"/>
              <a:gd name="T37" fmla="*/ 85 h 85"/>
              <a:gd name="T38" fmla="*/ 66 w 70"/>
              <a:gd name="T3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" h="85">
                <a:moveTo>
                  <a:pt x="66" y="85"/>
                </a:moveTo>
                <a:cubicBezTo>
                  <a:pt x="68" y="85"/>
                  <a:pt x="70" y="83"/>
                  <a:pt x="70" y="8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51"/>
                  <a:pt x="63" y="44"/>
                  <a:pt x="55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5" y="44"/>
                  <a:pt x="43" y="42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8" y="36"/>
                  <a:pt x="52" y="30"/>
                  <a:pt x="52" y="24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9"/>
                  <a:pt x="45" y="1"/>
                  <a:pt x="36" y="0"/>
                </a:cubicBezTo>
                <a:cubicBezTo>
                  <a:pt x="27" y="0"/>
                  <a:pt x="19" y="7"/>
                  <a:pt x="19" y="17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30"/>
                  <a:pt x="22" y="36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42"/>
                  <a:pt x="25" y="44"/>
                  <a:pt x="22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7" y="44"/>
                  <a:pt x="0" y="51"/>
                  <a:pt x="0" y="6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3"/>
                  <a:pt x="2" y="85"/>
                  <a:pt x="4" y="85"/>
                </a:cubicBezTo>
                <a:lnTo>
                  <a:pt x="66" y="85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57" name="Freeform 43"/>
          <p:cNvSpPr/>
          <p:nvPr/>
        </p:nvSpPr>
        <p:spPr bwMode="auto">
          <a:xfrm>
            <a:off x="3816013" y="1995184"/>
            <a:ext cx="160338" cy="233363"/>
          </a:xfrm>
          <a:custGeom>
            <a:avLst/>
            <a:gdLst>
              <a:gd name="T0" fmla="*/ 43 w 43"/>
              <a:gd name="T1" fmla="*/ 33 h 62"/>
              <a:gd name="T2" fmla="*/ 40 w 43"/>
              <a:gd name="T3" fmla="*/ 33 h 62"/>
              <a:gd name="T4" fmla="*/ 36 w 43"/>
              <a:gd name="T5" fmla="*/ 33 h 62"/>
              <a:gd name="T6" fmla="*/ 32 w 43"/>
              <a:gd name="T7" fmla="*/ 28 h 62"/>
              <a:gd name="T8" fmla="*/ 32 w 43"/>
              <a:gd name="T9" fmla="*/ 28 h 62"/>
              <a:gd name="T10" fmla="*/ 38 w 43"/>
              <a:gd name="T11" fmla="*/ 18 h 62"/>
              <a:gd name="T12" fmla="*/ 38 w 43"/>
              <a:gd name="T13" fmla="*/ 13 h 62"/>
              <a:gd name="T14" fmla="*/ 27 w 43"/>
              <a:gd name="T15" fmla="*/ 0 h 62"/>
              <a:gd name="T16" fmla="*/ 14 w 43"/>
              <a:gd name="T17" fmla="*/ 12 h 62"/>
              <a:gd name="T18" fmla="*/ 14 w 43"/>
              <a:gd name="T19" fmla="*/ 18 h 62"/>
              <a:gd name="T20" fmla="*/ 20 w 43"/>
              <a:gd name="T21" fmla="*/ 28 h 62"/>
              <a:gd name="T22" fmla="*/ 20 w 43"/>
              <a:gd name="T23" fmla="*/ 28 h 62"/>
              <a:gd name="T24" fmla="*/ 16 w 43"/>
              <a:gd name="T25" fmla="*/ 33 h 62"/>
              <a:gd name="T26" fmla="*/ 12 w 43"/>
              <a:gd name="T27" fmla="*/ 33 h 62"/>
              <a:gd name="T28" fmla="*/ 0 w 43"/>
              <a:gd name="T29" fmla="*/ 44 h 62"/>
              <a:gd name="T30" fmla="*/ 0 w 43"/>
              <a:gd name="T31" fmla="*/ 59 h 62"/>
              <a:gd name="T32" fmla="*/ 3 w 43"/>
              <a:gd name="T33" fmla="*/ 62 h 62"/>
              <a:gd name="T34" fmla="*/ 26 w 43"/>
              <a:gd name="T35" fmla="*/ 62 h 62"/>
              <a:gd name="T36" fmla="*/ 26 w 43"/>
              <a:gd name="T37" fmla="*/ 52 h 62"/>
              <a:gd name="T38" fmla="*/ 43 w 43"/>
              <a:gd name="T39" fmla="*/ 3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" h="62">
                <a:moveTo>
                  <a:pt x="43" y="33"/>
                </a:moveTo>
                <a:cubicBezTo>
                  <a:pt x="42" y="33"/>
                  <a:pt x="41" y="33"/>
                  <a:pt x="40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4" y="33"/>
                  <a:pt x="32" y="31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6" y="26"/>
                  <a:pt x="38" y="22"/>
                  <a:pt x="38" y="18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6"/>
                  <a:pt x="33" y="1"/>
                  <a:pt x="27" y="0"/>
                </a:cubicBezTo>
                <a:cubicBezTo>
                  <a:pt x="20" y="0"/>
                  <a:pt x="14" y="5"/>
                  <a:pt x="14" y="12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22"/>
                  <a:pt x="17" y="26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1"/>
                  <a:pt x="18" y="33"/>
                  <a:pt x="16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5" y="33"/>
                  <a:pt x="0" y="38"/>
                  <a:pt x="0" y="44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1" y="62"/>
                  <a:pt x="3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42"/>
                  <a:pt x="34" y="34"/>
                  <a:pt x="43" y="33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58" name="Freeform 44"/>
          <p:cNvSpPr/>
          <p:nvPr/>
        </p:nvSpPr>
        <p:spPr bwMode="auto">
          <a:xfrm>
            <a:off x="4141450" y="1995184"/>
            <a:ext cx="161925" cy="233363"/>
          </a:xfrm>
          <a:custGeom>
            <a:avLst/>
            <a:gdLst>
              <a:gd name="T0" fmla="*/ 32 w 43"/>
              <a:gd name="T1" fmla="*/ 33 h 62"/>
              <a:gd name="T2" fmla="*/ 27 w 43"/>
              <a:gd name="T3" fmla="*/ 33 h 62"/>
              <a:gd name="T4" fmla="*/ 23 w 43"/>
              <a:gd name="T5" fmla="*/ 28 h 62"/>
              <a:gd name="T6" fmla="*/ 23 w 43"/>
              <a:gd name="T7" fmla="*/ 28 h 62"/>
              <a:gd name="T8" fmla="*/ 29 w 43"/>
              <a:gd name="T9" fmla="*/ 18 h 62"/>
              <a:gd name="T10" fmla="*/ 29 w 43"/>
              <a:gd name="T11" fmla="*/ 13 h 62"/>
              <a:gd name="T12" fmla="*/ 18 w 43"/>
              <a:gd name="T13" fmla="*/ 0 h 62"/>
              <a:gd name="T14" fmla="*/ 5 w 43"/>
              <a:gd name="T15" fmla="*/ 12 h 62"/>
              <a:gd name="T16" fmla="*/ 5 w 43"/>
              <a:gd name="T17" fmla="*/ 18 h 62"/>
              <a:gd name="T18" fmla="*/ 11 w 43"/>
              <a:gd name="T19" fmla="*/ 28 h 62"/>
              <a:gd name="T20" fmla="*/ 11 w 43"/>
              <a:gd name="T21" fmla="*/ 28 h 62"/>
              <a:gd name="T22" fmla="*/ 7 w 43"/>
              <a:gd name="T23" fmla="*/ 33 h 62"/>
              <a:gd name="T24" fmla="*/ 3 w 43"/>
              <a:gd name="T25" fmla="*/ 33 h 62"/>
              <a:gd name="T26" fmla="*/ 0 w 43"/>
              <a:gd name="T27" fmla="*/ 33 h 62"/>
              <a:gd name="T28" fmla="*/ 17 w 43"/>
              <a:gd name="T29" fmla="*/ 52 h 62"/>
              <a:gd name="T30" fmla="*/ 17 w 43"/>
              <a:gd name="T31" fmla="*/ 62 h 62"/>
              <a:gd name="T32" fmla="*/ 40 w 43"/>
              <a:gd name="T33" fmla="*/ 62 h 62"/>
              <a:gd name="T34" fmla="*/ 43 w 43"/>
              <a:gd name="T35" fmla="*/ 59 h 62"/>
              <a:gd name="T36" fmla="*/ 43 w 43"/>
              <a:gd name="T37" fmla="*/ 44 h 62"/>
              <a:gd name="T38" fmla="*/ 32 w 43"/>
              <a:gd name="T39" fmla="*/ 3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" h="62">
                <a:moveTo>
                  <a:pt x="32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25" y="33"/>
                  <a:pt x="23" y="31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7" y="26"/>
                  <a:pt x="29" y="22"/>
                  <a:pt x="29" y="18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6"/>
                  <a:pt x="24" y="1"/>
                  <a:pt x="18" y="0"/>
                </a:cubicBezTo>
                <a:cubicBezTo>
                  <a:pt x="11" y="0"/>
                  <a:pt x="5" y="5"/>
                  <a:pt x="5" y="12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2"/>
                  <a:pt x="8" y="26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0" y="33"/>
                  <a:pt x="7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2" y="33"/>
                  <a:pt x="1" y="33"/>
                  <a:pt x="0" y="33"/>
                </a:cubicBezTo>
                <a:cubicBezTo>
                  <a:pt x="10" y="34"/>
                  <a:pt x="17" y="42"/>
                  <a:pt x="17" y="52"/>
                </a:cubicBezTo>
                <a:cubicBezTo>
                  <a:pt x="17" y="62"/>
                  <a:pt x="17" y="62"/>
                  <a:pt x="17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2" y="62"/>
                  <a:pt x="43" y="61"/>
                  <a:pt x="43" y="59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38"/>
                  <a:pt x="38" y="33"/>
                  <a:pt x="32" y="33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59" name="Oval 45"/>
          <p:cNvSpPr>
            <a:spLocks noChangeArrowheads="1"/>
          </p:cNvSpPr>
          <p:nvPr/>
        </p:nvSpPr>
        <p:spPr bwMode="auto">
          <a:xfrm>
            <a:off x="3469938" y="3235021"/>
            <a:ext cx="104775" cy="104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6"/>
          <p:cNvSpPr/>
          <p:nvPr/>
        </p:nvSpPr>
        <p:spPr bwMode="auto">
          <a:xfrm>
            <a:off x="3522325" y="1904696"/>
            <a:ext cx="0" cy="1368425"/>
          </a:xfrm>
          <a:custGeom>
            <a:avLst/>
            <a:gdLst>
              <a:gd name="T0" fmla="*/ 862 h 862"/>
              <a:gd name="T1" fmla="*/ 0 h 862"/>
              <a:gd name="T2" fmla="*/ 862 h 8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862">
                <a:moveTo>
                  <a:pt x="0" y="862"/>
                </a:moveTo>
                <a:lnTo>
                  <a:pt x="0" y="0"/>
                </a:lnTo>
                <a:lnTo>
                  <a:pt x="0" y="8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Line 47"/>
          <p:cNvSpPr>
            <a:spLocks noChangeShapeType="1"/>
          </p:cNvSpPr>
          <p:nvPr/>
        </p:nvSpPr>
        <p:spPr bwMode="auto">
          <a:xfrm flipV="1">
            <a:off x="3522325" y="1904696"/>
            <a:ext cx="0" cy="1368425"/>
          </a:xfrm>
          <a:prstGeom prst="line">
            <a:avLst/>
          </a:prstGeom>
          <a:noFill/>
          <a:ln w="9525">
            <a:solidFill>
              <a:srgbClr val="19B59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3508038" y="1904696"/>
            <a:ext cx="30163" cy="1368425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9"/>
          <p:cNvSpPr/>
          <p:nvPr/>
        </p:nvSpPr>
        <p:spPr bwMode="auto">
          <a:xfrm>
            <a:off x="3508038" y="1904696"/>
            <a:ext cx="30163" cy="1368425"/>
          </a:xfrm>
          <a:custGeom>
            <a:avLst/>
            <a:gdLst>
              <a:gd name="T0" fmla="*/ 19 w 19"/>
              <a:gd name="T1" fmla="*/ 862 h 862"/>
              <a:gd name="T2" fmla="*/ 19 w 19"/>
              <a:gd name="T3" fmla="*/ 0 h 862"/>
              <a:gd name="T4" fmla="*/ 0 w 19"/>
              <a:gd name="T5" fmla="*/ 0 h 862"/>
              <a:gd name="T6" fmla="*/ 0 w 19"/>
              <a:gd name="T7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862">
                <a:moveTo>
                  <a:pt x="19" y="862"/>
                </a:moveTo>
                <a:lnTo>
                  <a:pt x="19" y="0"/>
                </a:lnTo>
                <a:lnTo>
                  <a:pt x="0" y="0"/>
                </a:lnTo>
                <a:lnTo>
                  <a:pt x="0" y="8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0"/>
          <p:cNvSpPr/>
          <p:nvPr/>
        </p:nvSpPr>
        <p:spPr bwMode="auto">
          <a:xfrm>
            <a:off x="3247688" y="1368121"/>
            <a:ext cx="549275" cy="552450"/>
          </a:xfrm>
          <a:custGeom>
            <a:avLst/>
            <a:gdLst>
              <a:gd name="T0" fmla="*/ 143 w 146"/>
              <a:gd name="T1" fmla="*/ 73 h 147"/>
              <a:gd name="T2" fmla="*/ 146 w 146"/>
              <a:gd name="T3" fmla="*/ 73 h 147"/>
              <a:gd name="T4" fmla="*/ 73 w 146"/>
              <a:gd name="T5" fmla="*/ 0 h 147"/>
              <a:gd name="T6" fmla="*/ 0 w 146"/>
              <a:gd name="T7" fmla="*/ 73 h 147"/>
              <a:gd name="T8" fmla="*/ 73 w 146"/>
              <a:gd name="T9" fmla="*/ 147 h 147"/>
              <a:gd name="T10" fmla="*/ 146 w 146"/>
              <a:gd name="T11" fmla="*/ 73 h 147"/>
              <a:gd name="T12" fmla="*/ 143 w 146"/>
              <a:gd name="T13" fmla="*/ 73 h 147"/>
              <a:gd name="T14" fmla="*/ 139 w 146"/>
              <a:gd name="T15" fmla="*/ 73 h 147"/>
              <a:gd name="T16" fmla="*/ 120 w 146"/>
              <a:gd name="T17" fmla="*/ 120 h 147"/>
              <a:gd name="T18" fmla="*/ 73 w 146"/>
              <a:gd name="T19" fmla="*/ 139 h 147"/>
              <a:gd name="T20" fmla="*/ 27 w 146"/>
              <a:gd name="T21" fmla="*/ 120 h 147"/>
              <a:gd name="T22" fmla="*/ 8 w 146"/>
              <a:gd name="T23" fmla="*/ 73 h 147"/>
              <a:gd name="T24" fmla="*/ 27 w 146"/>
              <a:gd name="T25" fmla="*/ 27 h 147"/>
              <a:gd name="T26" fmla="*/ 73 w 146"/>
              <a:gd name="T27" fmla="*/ 8 h 147"/>
              <a:gd name="T28" fmla="*/ 120 w 146"/>
              <a:gd name="T29" fmla="*/ 27 h 147"/>
              <a:gd name="T30" fmla="*/ 139 w 146"/>
              <a:gd name="T31" fmla="*/ 73 h 147"/>
              <a:gd name="T32" fmla="*/ 143 w 146"/>
              <a:gd name="T33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" h="147">
                <a:moveTo>
                  <a:pt x="143" y="73"/>
                </a:moveTo>
                <a:cubicBezTo>
                  <a:pt x="146" y="73"/>
                  <a:pt x="146" y="73"/>
                  <a:pt x="146" y="73"/>
                </a:cubicBezTo>
                <a:cubicBezTo>
                  <a:pt x="146" y="33"/>
                  <a:pt x="114" y="0"/>
                  <a:pt x="73" y="0"/>
                </a:cubicBezTo>
                <a:cubicBezTo>
                  <a:pt x="33" y="0"/>
                  <a:pt x="0" y="33"/>
                  <a:pt x="0" y="73"/>
                </a:cubicBezTo>
                <a:cubicBezTo>
                  <a:pt x="0" y="114"/>
                  <a:pt x="33" y="147"/>
                  <a:pt x="73" y="147"/>
                </a:cubicBezTo>
                <a:cubicBezTo>
                  <a:pt x="114" y="147"/>
                  <a:pt x="146" y="114"/>
                  <a:pt x="146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39" y="91"/>
                  <a:pt x="131" y="108"/>
                  <a:pt x="120" y="120"/>
                </a:cubicBezTo>
                <a:cubicBezTo>
                  <a:pt x="108" y="132"/>
                  <a:pt x="91" y="139"/>
                  <a:pt x="73" y="139"/>
                </a:cubicBezTo>
                <a:cubicBezTo>
                  <a:pt x="55" y="139"/>
                  <a:pt x="39" y="132"/>
                  <a:pt x="27" y="120"/>
                </a:cubicBezTo>
                <a:cubicBezTo>
                  <a:pt x="15" y="108"/>
                  <a:pt x="8" y="91"/>
                  <a:pt x="8" y="73"/>
                </a:cubicBezTo>
                <a:cubicBezTo>
                  <a:pt x="8" y="55"/>
                  <a:pt x="15" y="39"/>
                  <a:pt x="27" y="27"/>
                </a:cubicBezTo>
                <a:cubicBezTo>
                  <a:pt x="39" y="15"/>
                  <a:pt x="55" y="8"/>
                  <a:pt x="73" y="8"/>
                </a:cubicBezTo>
                <a:cubicBezTo>
                  <a:pt x="91" y="8"/>
                  <a:pt x="108" y="15"/>
                  <a:pt x="120" y="27"/>
                </a:cubicBezTo>
                <a:cubicBezTo>
                  <a:pt x="131" y="39"/>
                  <a:pt x="139" y="55"/>
                  <a:pt x="139" y="73"/>
                </a:cubicBezTo>
                <a:lnTo>
                  <a:pt x="143" y="73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3350875" y="1474484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01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78" name="Freeform 64"/>
          <p:cNvSpPr>
            <a:spLocks noEditPoints="1"/>
          </p:cNvSpPr>
          <p:nvPr/>
        </p:nvSpPr>
        <p:spPr bwMode="auto">
          <a:xfrm>
            <a:off x="4498638" y="4960634"/>
            <a:ext cx="236538" cy="236538"/>
          </a:xfrm>
          <a:custGeom>
            <a:avLst/>
            <a:gdLst>
              <a:gd name="T0" fmla="*/ 54 w 63"/>
              <a:gd name="T1" fmla="*/ 60 h 63"/>
              <a:gd name="T2" fmla="*/ 55 w 63"/>
              <a:gd name="T3" fmla="*/ 61 h 63"/>
              <a:gd name="T4" fmla="*/ 61 w 63"/>
              <a:gd name="T5" fmla="*/ 55 h 63"/>
              <a:gd name="T6" fmla="*/ 60 w 63"/>
              <a:gd name="T7" fmla="*/ 54 h 63"/>
              <a:gd name="T8" fmla="*/ 59 w 63"/>
              <a:gd name="T9" fmla="*/ 54 h 63"/>
              <a:gd name="T10" fmla="*/ 59 w 63"/>
              <a:gd name="T11" fmla="*/ 54 h 63"/>
              <a:gd name="T12" fmla="*/ 56 w 63"/>
              <a:gd name="T13" fmla="*/ 51 h 63"/>
              <a:gd name="T14" fmla="*/ 54 w 63"/>
              <a:gd name="T15" fmla="*/ 49 h 63"/>
              <a:gd name="T16" fmla="*/ 52 w 63"/>
              <a:gd name="T17" fmla="*/ 11 h 63"/>
              <a:gd name="T18" fmla="*/ 11 w 63"/>
              <a:gd name="T19" fmla="*/ 11 h 63"/>
              <a:gd name="T20" fmla="*/ 11 w 63"/>
              <a:gd name="T21" fmla="*/ 51 h 63"/>
              <a:gd name="T22" fmla="*/ 49 w 63"/>
              <a:gd name="T23" fmla="*/ 54 h 63"/>
              <a:gd name="T24" fmla="*/ 54 w 63"/>
              <a:gd name="T25" fmla="*/ 59 h 63"/>
              <a:gd name="T26" fmla="*/ 54 w 63"/>
              <a:gd name="T27" fmla="*/ 59 h 63"/>
              <a:gd name="T28" fmla="*/ 54 w 63"/>
              <a:gd name="T29" fmla="*/ 60 h 63"/>
              <a:gd name="T30" fmla="*/ 19 w 63"/>
              <a:gd name="T31" fmla="*/ 44 h 63"/>
              <a:gd name="T32" fmla="*/ 19 w 63"/>
              <a:gd name="T33" fmla="*/ 19 h 63"/>
              <a:gd name="T34" fmla="*/ 44 w 63"/>
              <a:gd name="T35" fmla="*/ 19 h 63"/>
              <a:gd name="T36" fmla="*/ 44 w 63"/>
              <a:gd name="T37" fmla="*/ 44 h 63"/>
              <a:gd name="T38" fmla="*/ 19 w 63"/>
              <a:gd name="T39" fmla="*/ 4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3" h="63">
                <a:moveTo>
                  <a:pt x="54" y="60"/>
                </a:moveTo>
                <a:cubicBezTo>
                  <a:pt x="55" y="61"/>
                  <a:pt x="55" y="61"/>
                  <a:pt x="55" y="61"/>
                </a:cubicBezTo>
                <a:cubicBezTo>
                  <a:pt x="61" y="55"/>
                  <a:pt x="61" y="55"/>
                  <a:pt x="61" y="55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6" y="51"/>
                  <a:pt x="56" y="51"/>
                  <a:pt x="56" y="51"/>
                </a:cubicBezTo>
                <a:cubicBezTo>
                  <a:pt x="54" y="49"/>
                  <a:pt x="54" y="49"/>
                  <a:pt x="54" y="49"/>
                </a:cubicBezTo>
                <a:cubicBezTo>
                  <a:pt x="63" y="38"/>
                  <a:pt x="62" y="22"/>
                  <a:pt x="52" y="11"/>
                </a:cubicBezTo>
                <a:cubicBezTo>
                  <a:pt x="41" y="0"/>
                  <a:pt x="23" y="0"/>
                  <a:pt x="11" y="11"/>
                </a:cubicBezTo>
                <a:cubicBezTo>
                  <a:pt x="0" y="22"/>
                  <a:pt x="0" y="40"/>
                  <a:pt x="11" y="51"/>
                </a:cubicBezTo>
                <a:cubicBezTo>
                  <a:pt x="22" y="62"/>
                  <a:pt x="38" y="63"/>
                  <a:pt x="49" y="54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60"/>
                  <a:pt x="54" y="60"/>
                </a:cubicBezTo>
                <a:close/>
                <a:moveTo>
                  <a:pt x="19" y="44"/>
                </a:moveTo>
                <a:cubicBezTo>
                  <a:pt x="12" y="37"/>
                  <a:pt x="12" y="26"/>
                  <a:pt x="19" y="19"/>
                </a:cubicBezTo>
                <a:cubicBezTo>
                  <a:pt x="26" y="12"/>
                  <a:pt x="37" y="12"/>
                  <a:pt x="44" y="19"/>
                </a:cubicBezTo>
                <a:cubicBezTo>
                  <a:pt x="51" y="26"/>
                  <a:pt x="51" y="37"/>
                  <a:pt x="44" y="44"/>
                </a:cubicBezTo>
                <a:cubicBezTo>
                  <a:pt x="37" y="51"/>
                  <a:pt x="26" y="51"/>
                  <a:pt x="19" y="44"/>
                </a:cubicBezTo>
                <a:close/>
              </a:path>
            </a:pathLst>
          </a:custGeom>
          <a:solidFill>
            <a:srgbClr val="00B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79" name="Freeform 65"/>
          <p:cNvSpPr/>
          <p:nvPr/>
        </p:nvSpPr>
        <p:spPr bwMode="auto">
          <a:xfrm>
            <a:off x="4701838" y="5163834"/>
            <a:ext cx="157163" cy="157163"/>
          </a:xfrm>
          <a:custGeom>
            <a:avLst/>
            <a:gdLst>
              <a:gd name="T0" fmla="*/ 8 w 42"/>
              <a:gd name="T1" fmla="*/ 0 h 42"/>
              <a:gd name="T2" fmla="*/ 0 w 42"/>
              <a:gd name="T3" fmla="*/ 8 h 42"/>
              <a:gd name="T4" fmla="*/ 34 w 42"/>
              <a:gd name="T5" fmla="*/ 42 h 42"/>
              <a:gd name="T6" fmla="*/ 42 w 42"/>
              <a:gd name="T7" fmla="*/ 34 h 42"/>
              <a:gd name="T8" fmla="*/ 8 w 42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2">
                <a:moveTo>
                  <a:pt x="8" y="0"/>
                </a:moveTo>
                <a:cubicBezTo>
                  <a:pt x="0" y="8"/>
                  <a:pt x="0" y="8"/>
                  <a:pt x="0" y="8"/>
                </a:cubicBezTo>
                <a:cubicBezTo>
                  <a:pt x="34" y="42"/>
                  <a:pt x="34" y="42"/>
                  <a:pt x="34" y="42"/>
                </a:cubicBezTo>
                <a:cubicBezTo>
                  <a:pt x="38" y="41"/>
                  <a:pt x="41" y="38"/>
                  <a:pt x="42" y="34"/>
                </a:cubicBezTo>
                <a:lnTo>
                  <a:pt x="8" y="0"/>
                </a:lnTo>
                <a:close/>
              </a:path>
            </a:pathLst>
          </a:custGeom>
          <a:solidFill>
            <a:srgbClr val="00B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80" name="Rectangle 66"/>
          <p:cNvSpPr>
            <a:spLocks noChangeArrowheads="1"/>
          </p:cNvSpPr>
          <p:nvPr/>
        </p:nvSpPr>
        <p:spPr bwMode="auto">
          <a:xfrm>
            <a:off x="4201775" y="4004959"/>
            <a:ext cx="30163" cy="1368425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67"/>
          <p:cNvSpPr/>
          <p:nvPr/>
        </p:nvSpPr>
        <p:spPr bwMode="auto">
          <a:xfrm>
            <a:off x="4201775" y="4004959"/>
            <a:ext cx="30163" cy="1368425"/>
          </a:xfrm>
          <a:custGeom>
            <a:avLst/>
            <a:gdLst>
              <a:gd name="T0" fmla="*/ 0 w 19"/>
              <a:gd name="T1" fmla="*/ 0 h 862"/>
              <a:gd name="T2" fmla="*/ 0 w 19"/>
              <a:gd name="T3" fmla="*/ 862 h 862"/>
              <a:gd name="T4" fmla="*/ 19 w 19"/>
              <a:gd name="T5" fmla="*/ 862 h 862"/>
              <a:gd name="T6" fmla="*/ 19 w 19"/>
              <a:gd name="T7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862">
                <a:moveTo>
                  <a:pt x="0" y="0"/>
                </a:moveTo>
                <a:lnTo>
                  <a:pt x="0" y="862"/>
                </a:lnTo>
                <a:lnTo>
                  <a:pt x="19" y="862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68"/>
          <p:cNvSpPr/>
          <p:nvPr/>
        </p:nvSpPr>
        <p:spPr bwMode="auto">
          <a:xfrm>
            <a:off x="3943013" y="5362271"/>
            <a:ext cx="547688" cy="549275"/>
          </a:xfrm>
          <a:custGeom>
            <a:avLst/>
            <a:gdLst>
              <a:gd name="T0" fmla="*/ 4 w 146"/>
              <a:gd name="T1" fmla="*/ 73 h 146"/>
              <a:gd name="T2" fmla="*/ 0 w 146"/>
              <a:gd name="T3" fmla="*/ 73 h 146"/>
              <a:gd name="T4" fmla="*/ 73 w 146"/>
              <a:gd name="T5" fmla="*/ 146 h 146"/>
              <a:gd name="T6" fmla="*/ 146 w 146"/>
              <a:gd name="T7" fmla="*/ 73 h 146"/>
              <a:gd name="T8" fmla="*/ 73 w 146"/>
              <a:gd name="T9" fmla="*/ 0 h 146"/>
              <a:gd name="T10" fmla="*/ 0 w 146"/>
              <a:gd name="T11" fmla="*/ 73 h 146"/>
              <a:gd name="T12" fmla="*/ 4 w 146"/>
              <a:gd name="T13" fmla="*/ 73 h 146"/>
              <a:gd name="T14" fmla="*/ 7 w 146"/>
              <a:gd name="T15" fmla="*/ 73 h 146"/>
              <a:gd name="T16" fmla="*/ 27 w 146"/>
              <a:gd name="T17" fmla="*/ 26 h 146"/>
              <a:gd name="T18" fmla="*/ 73 w 146"/>
              <a:gd name="T19" fmla="*/ 7 h 146"/>
              <a:gd name="T20" fmla="*/ 119 w 146"/>
              <a:gd name="T21" fmla="*/ 26 h 146"/>
              <a:gd name="T22" fmla="*/ 139 w 146"/>
              <a:gd name="T23" fmla="*/ 73 h 146"/>
              <a:gd name="T24" fmla="*/ 119 w 146"/>
              <a:gd name="T25" fmla="*/ 119 h 146"/>
              <a:gd name="T26" fmla="*/ 73 w 146"/>
              <a:gd name="T27" fmla="*/ 138 h 146"/>
              <a:gd name="T28" fmla="*/ 27 w 146"/>
              <a:gd name="T29" fmla="*/ 119 h 146"/>
              <a:gd name="T30" fmla="*/ 7 w 146"/>
              <a:gd name="T31" fmla="*/ 73 h 146"/>
              <a:gd name="T32" fmla="*/ 4 w 146"/>
              <a:gd name="T33" fmla="*/ 7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" h="146">
                <a:moveTo>
                  <a:pt x="4" y="73"/>
                </a:moveTo>
                <a:cubicBezTo>
                  <a:pt x="0" y="73"/>
                  <a:pt x="0" y="73"/>
                  <a:pt x="0" y="73"/>
                </a:cubicBezTo>
                <a:cubicBezTo>
                  <a:pt x="0" y="113"/>
                  <a:pt x="33" y="146"/>
                  <a:pt x="73" y="146"/>
                </a:cubicBezTo>
                <a:cubicBezTo>
                  <a:pt x="113" y="146"/>
                  <a:pt x="146" y="113"/>
                  <a:pt x="146" y="73"/>
                </a:cubicBezTo>
                <a:cubicBezTo>
                  <a:pt x="146" y="32"/>
                  <a:pt x="113" y="0"/>
                  <a:pt x="73" y="0"/>
                </a:cubicBezTo>
                <a:cubicBezTo>
                  <a:pt x="33" y="0"/>
                  <a:pt x="0" y="32"/>
                  <a:pt x="0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55"/>
                  <a:pt x="15" y="38"/>
                  <a:pt x="27" y="26"/>
                </a:cubicBezTo>
                <a:cubicBezTo>
                  <a:pt x="38" y="14"/>
                  <a:pt x="55" y="7"/>
                  <a:pt x="73" y="7"/>
                </a:cubicBezTo>
                <a:cubicBezTo>
                  <a:pt x="91" y="7"/>
                  <a:pt x="108" y="14"/>
                  <a:pt x="119" y="26"/>
                </a:cubicBezTo>
                <a:cubicBezTo>
                  <a:pt x="131" y="38"/>
                  <a:pt x="139" y="55"/>
                  <a:pt x="139" y="73"/>
                </a:cubicBezTo>
                <a:cubicBezTo>
                  <a:pt x="139" y="91"/>
                  <a:pt x="131" y="107"/>
                  <a:pt x="119" y="119"/>
                </a:cubicBezTo>
                <a:cubicBezTo>
                  <a:pt x="108" y="131"/>
                  <a:pt x="91" y="138"/>
                  <a:pt x="73" y="138"/>
                </a:cubicBezTo>
                <a:cubicBezTo>
                  <a:pt x="55" y="138"/>
                  <a:pt x="38" y="131"/>
                  <a:pt x="27" y="119"/>
                </a:cubicBezTo>
                <a:cubicBezTo>
                  <a:pt x="15" y="107"/>
                  <a:pt x="7" y="91"/>
                  <a:pt x="7" y="73"/>
                </a:cubicBezTo>
                <a:lnTo>
                  <a:pt x="4" y="73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83" name="Oval 69"/>
          <p:cNvSpPr>
            <a:spLocks noChangeArrowheads="1"/>
          </p:cNvSpPr>
          <p:nvPr/>
        </p:nvSpPr>
        <p:spPr bwMode="auto">
          <a:xfrm>
            <a:off x="4165263" y="3938284"/>
            <a:ext cx="104775" cy="104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Rectangle 70"/>
          <p:cNvSpPr>
            <a:spLocks noChangeArrowheads="1"/>
          </p:cNvSpPr>
          <p:nvPr/>
        </p:nvSpPr>
        <p:spPr bwMode="auto">
          <a:xfrm>
            <a:off x="4044613" y="5473396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02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97" name="Oval 83"/>
          <p:cNvSpPr>
            <a:spLocks noChangeArrowheads="1"/>
          </p:cNvSpPr>
          <p:nvPr/>
        </p:nvSpPr>
        <p:spPr bwMode="auto">
          <a:xfrm>
            <a:off x="6125825" y="4528834"/>
            <a:ext cx="63500" cy="63500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98" name="Freeform 84"/>
          <p:cNvSpPr/>
          <p:nvPr/>
        </p:nvSpPr>
        <p:spPr bwMode="auto">
          <a:xfrm>
            <a:off x="6068675" y="4444696"/>
            <a:ext cx="173038" cy="68263"/>
          </a:xfrm>
          <a:custGeom>
            <a:avLst/>
            <a:gdLst>
              <a:gd name="T0" fmla="*/ 0 w 46"/>
              <a:gd name="T1" fmla="*/ 8 h 18"/>
              <a:gd name="T2" fmla="*/ 23 w 46"/>
              <a:gd name="T3" fmla="*/ 0 h 18"/>
              <a:gd name="T4" fmla="*/ 46 w 46"/>
              <a:gd name="T5" fmla="*/ 8 h 18"/>
              <a:gd name="T6" fmla="*/ 35 w 46"/>
              <a:gd name="T7" fmla="*/ 18 h 18"/>
              <a:gd name="T8" fmla="*/ 23 w 46"/>
              <a:gd name="T9" fmla="*/ 14 h 18"/>
              <a:gd name="T10" fmla="*/ 10 w 46"/>
              <a:gd name="T11" fmla="*/ 18 h 18"/>
              <a:gd name="T12" fmla="*/ 0 w 46"/>
              <a:gd name="T13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8">
                <a:moveTo>
                  <a:pt x="0" y="8"/>
                </a:moveTo>
                <a:cubicBezTo>
                  <a:pt x="7" y="3"/>
                  <a:pt x="15" y="0"/>
                  <a:pt x="23" y="0"/>
                </a:cubicBezTo>
                <a:cubicBezTo>
                  <a:pt x="31" y="0"/>
                  <a:pt x="39" y="3"/>
                  <a:pt x="46" y="8"/>
                </a:cubicBezTo>
                <a:cubicBezTo>
                  <a:pt x="35" y="18"/>
                  <a:pt x="35" y="18"/>
                  <a:pt x="35" y="18"/>
                </a:cubicBezTo>
                <a:cubicBezTo>
                  <a:pt x="32" y="15"/>
                  <a:pt x="28" y="14"/>
                  <a:pt x="23" y="14"/>
                </a:cubicBezTo>
                <a:cubicBezTo>
                  <a:pt x="19" y="14"/>
                  <a:pt x="14" y="16"/>
                  <a:pt x="10" y="18"/>
                </a:cubicBezTo>
                <a:lnTo>
                  <a:pt x="0" y="8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99" name="Freeform 85"/>
          <p:cNvSpPr/>
          <p:nvPr/>
        </p:nvSpPr>
        <p:spPr bwMode="auto">
          <a:xfrm>
            <a:off x="6013113" y="4362146"/>
            <a:ext cx="284163" cy="90488"/>
          </a:xfrm>
          <a:custGeom>
            <a:avLst/>
            <a:gdLst>
              <a:gd name="T0" fmla="*/ 0 w 76"/>
              <a:gd name="T1" fmla="*/ 15 h 24"/>
              <a:gd name="T2" fmla="*/ 38 w 76"/>
              <a:gd name="T3" fmla="*/ 0 h 24"/>
              <a:gd name="T4" fmla="*/ 76 w 76"/>
              <a:gd name="T5" fmla="*/ 14 h 24"/>
              <a:gd name="T6" fmla="*/ 66 w 76"/>
              <a:gd name="T7" fmla="*/ 24 h 24"/>
              <a:gd name="T8" fmla="*/ 38 w 76"/>
              <a:gd name="T9" fmla="*/ 14 h 24"/>
              <a:gd name="T10" fmla="*/ 10 w 76"/>
              <a:gd name="T11" fmla="*/ 24 h 24"/>
              <a:gd name="T12" fmla="*/ 0 w 76"/>
              <a:gd name="T13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4">
                <a:moveTo>
                  <a:pt x="0" y="15"/>
                </a:moveTo>
                <a:cubicBezTo>
                  <a:pt x="10" y="5"/>
                  <a:pt x="24" y="0"/>
                  <a:pt x="38" y="0"/>
                </a:cubicBezTo>
                <a:cubicBezTo>
                  <a:pt x="52" y="0"/>
                  <a:pt x="66" y="5"/>
                  <a:pt x="76" y="14"/>
                </a:cubicBezTo>
                <a:cubicBezTo>
                  <a:pt x="66" y="24"/>
                  <a:pt x="66" y="24"/>
                  <a:pt x="66" y="24"/>
                </a:cubicBezTo>
                <a:cubicBezTo>
                  <a:pt x="58" y="18"/>
                  <a:pt x="48" y="14"/>
                  <a:pt x="38" y="14"/>
                </a:cubicBezTo>
                <a:cubicBezTo>
                  <a:pt x="28" y="14"/>
                  <a:pt x="18" y="18"/>
                  <a:pt x="10" y="24"/>
                </a:cubicBezTo>
                <a:lnTo>
                  <a:pt x="0" y="15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00" name="Freeform 86"/>
          <p:cNvSpPr/>
          <p:nvPr/>
        </p:nvSpPr>
        <p:spPr bwMode="auto">
          <a:xfrm>
            <a:off x="5948025" y="4276421"/>
            <a:ext cx="409575" cy="115888"/>
          </a:xfrm>
          <a:custGeom>
            <a:avLst/>
            <a:gdLst>
              <a:gd name="T0" fmla="*/ 0 w 109"/>
              <a:gd name="T1" fmla="*/ 21 h 31"/>
              <a:gd name="T2" fmla="*/ 55 w 109"/>
              <a:gd name="T3" fmla="*/ 0 h 31"/>
              <a:gd name="T4" fmla="*/ 109 w 109"/>
              <a:gd name="T5" fmla="*/ 21 h 31"/>
              <a:gd name="T6" fmla="*/ 99 w 109"/>
              <a:gd name="T7" fmla="*/ 31 h 31"/>
              <a:gd name="T8" fmla="*/ 55 w 109"/>
              <a:gd name="T9" fmla="*/ 14 h 31"/>
              <a:gd name="T10" fmla="*/ 10 w 109"/>
              <a:gd name="T11" fmla="*/ 31 h 31"/>
              <a:gd name="T12" fmla="*/ 0 w 109"/>
              <a:gd name="T13" fmla="*/ 2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31">
                <a:moveTo>
                  <a:pt x="0" y="21"/>
                </a:moveTo>
                <a:cubicBezTo>
                  <a:pt x="16" y="8"/>
                  <a:pt x="35" y="0"/>
                  <a:pt x="55" y="0"/>
                </a:cubicBezTo>
                <a:cubicBezTo>
                  <a:pt x="75" y="0"/>
                  <a:pt x="94" y="8"/>
                  <a:pt x="109" y="21"/>
                </a:cubicBezTo>
                <a:cubicBezTo>
                  <a:pt x="99" y="31"/>
                  <a:pt x="99" y="31"/>
                  <a:pt x="99" y="31"/>
                </a:cubicBezTo>
                <a:cubicBezTo>
                  <a:pt x="87" y="20"/>
                  <a:pt x="71" y="14"/>
                  <a:pt x="55" y="14"/>
                </a:cubicBezTo>
                <a:cubicBezTo>
                  <a:pt x="39" y="14"/>
                  <a:pt x="23" y="20"/>
                  <a:pt x="10" y="31"/>
                </a:cubicBezTo>
                <a:lnTo>
                  <a:pt x="0" y="21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13" name="Rectangle 99"/>
          <p:cNvSpPr>
            <a:spLocks noChangeArrowheads="1"/>
          </p:cNvSpPr>
          <p:nvPr/>
        </p:nvSpPr>
        <p:spPr bwMode="auto">
          <a:xfrm>
            <a:off x="5625763" y="4004959"/>
            <a:ext cx="30163" cy="654050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00"/>
          <p:cNvSpPr/>
          <p:nvPr/>
        </p:nvSpPr>
        <p:spPr bwMode="auto">
          <a:xfrm>
            <a:off x="5625763" y="4004959"/>
            <a:ext cx="30163" cy="654050"/>
          </a:xfrm>
          <a:custGeom>
            <a:avLst/>
            <a:gdLst>
              <a:gd name="T0" fmla="*/ 0 w 19"/>
              <a:gd name="T1" fmla="*/ 0 h 412"/>
              <a:gd name="T2" fmla="*/ 0 w 19"/>
              <a:gd name="T3" fmla="*/ 412 h 412"/>
              <a:gd name="T4" fmla="*/ 19 w 19"/>
              <a:gd name="T5" fmla="*/ 412 h 412"/>
              <a:gd name="T6" fmla="*/ 19 w 19"/>
              <a:gd name="T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412">
                <a:moveTo>
                  <a:pt x="0" y="0"/>
                </a:moveTo>
                <a:lnTo>
                  <a:pt x="0" y="412"/>
                </a:lnTo>
                <a:lnTo>
                  <a:pt x="19" y="412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01"/>
          <p:cNvSpPr/>
          <p:nvPr/>
        </p:nvSpPr>
        <p:spPr bwMode="auto">
          <a:xfrm>
            <a:off x="5367000" y="4644721"/>
            <a:ext cx="547688" cy="552450"/>
          </a:xfrm>
          <a:custGeom>
            <a:avLst/>
            <a:gdLst>
              <a:gd name="T0" fmla="*/ 3 w 146"/>
              <a:gd name="T1" fmla="*/ 73 h 147"/>
              <a:gd name="T2" fmla="*/ 0 w 146"/>
              <a:gd name="T3" fmla="*/ 73 h 147"/>
              <a:gd name="T4" fmla="*/ 73 w 146"/>
              <a:gd name="T5" fmla="*/ 147 h 147"/>
              <a:gd name="T6" fmla="*/ 146 w 146"/>
              <a:gd name="T7" fmla="*/ 73 h 147"/>
              <a:gd name="T8" fmla="*/ 73 w 146"/>
              <a:gd name="T9" fmla="*/ 0 h 147"/>
              <a:gd name="T10" fmla="*/ 0 w 146"/>
              <a:gd name="T11" fmla="*/ 73 h 147"/>
              <a:gd name="T12" fmla="*/ 3 w 146"/>
              <a:gd name="T13" fmla="*/ 73 h 147"/>
              <a:gd name="T14" fmla="*/ 7 w 146"/>
              <a:gd name="T15" fmla="*/ 73 h 147"/>
              <a:gd name="T16" fmla="*/ 26 w 146"/>
              <a:gd name="T17" fmla="*/ 27 h 147"/>
              <a:gd name="T18" fmla="*/ 73 w 146"/>
              <a:gd name="T19" fmla="*/ 8 h 147"/>
              <a:gd name="T20" fmla="*/ 119 w 146"/>
              <a:gd name="T21" fmla="*/ 27 h 147"/>
              <a:gd name="T22" fmla="*/ 138 w 146"/>
              <a:gd name="T23" fmla="*/ 73 h 147"/>
              <a:gd name="T24" fmla="*/ 119 w 146"/>
              <a:gd name="T25" fmla="*/ 120 h 147"/>
              <a:gd name="T26" fmla="*/ 73 w 146"/>
              <a:gd name="T27" fmla="*/ 139 h 147"/>
              <a:gd name="T28" fmla="*/ 26 w 146"/>
              <a:gd name="T29" fmla="*/ 120 h 147"/>
              <a:gd name="T30" fmla="*/ 7 w 146"/>
              <a:gd name="T31" fmla="*/ 73 h 147"/>
              <a:gd name="T32" fmla="*/ 3 w 146"/>
              <a:gd name="T33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" h="147">
                <a:moveTo>
                  <a:pt x="3" y="73"/>
                </a:moveTo>
                <a:cubicBezTo>
                  <a:pt x="0" y="73"/>
                  <a:pt x="0" y="73"/>
                  <a:pt x="0" y="73"/>
                </a:cubicBezTo>
                <a:cubicBezTo>
                  <a:pt x="0" y="114"/>
                  <a:pt x="32" y="147"/>
                  <a:pt x="73" y="147"/>
                </a:cubicBezTo>
                <a:cubicBezTo>
                  <a:pt x="113" y="147"/>
                  <a:pt x="146" y="114"/>
                  <a:pt x="146" y="73"/>
                </a:cubicBezTo>
                <a:cubicBezTo>
                  <a:pt x="146" y="33"/>
                  <a:pt x="113" y="0"/>
                  <a:pt x="73" y="0"/>
                </a:cubicBezTo>
                <a:cubicBezTo>
                  <a:pt x="32" y="0"/>
                  <a:pt x="0" y="33"/>
                  <a:pt x="0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55"/>
                  <a:pt x="14" y="39"/>
                  <a:pt x="26" y="27"/>
                </a:cubicBezTo>
                <a:cubicBezTo>
                  <a:pt x="38" y="15"/>
                  <a:pt x="55" y="8"/>
                  <a:pt x="73" y="8"/>
                </a:cubicBezTo>
                <a:cubicBezTo>
                  <a:pt x="91" y="8"/>
                  <a:pt x="107" y="15"/>
                  <a:pt x="119" y="27"/>
                </a:cubicBezTo>
                <a:cubicBezTo>
                  <a:pt x="131" y="39"/>
                  <a:pt x="138" y="55"/>
                  <a:pt x="138" y="73"/>
                </a:cubicBezTo>
                <a:cubicBezTo>
                  <a:pt x="138" y="92"/>
                  <a:pt x="131" y="108"/>
                  <a:pt x="119" y="120"/>
                </a:cubicBezTo>
                <a:cubicBezTo>
                  <a:pt x="107" y="132"/>
                  <a:pt x="91" y="139"/>
                  <a:pt x="73" y="139"/>
                </a:cubicBezTo>
                <a:cubicBezTo>
                  <a:pt x="55" y="139"/>
                  <a:pt x="38" y="132"/>
                  <a:pt x="26" y="120"/>
                </a:cubicBezTo>
                <a:cubicBezTo>
                  <a:pt x="14" y="108"/>
                  <a:pt x="7" y="92"/>
                  <a:pt x="7" y="73"/>
                </a:cubicBezTo>
                <a:lnTo>
                  <a:pt x="3" y="73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16" name="Oval 102"/>
          <p:cNvSpPr>
            <a:spLocks noChangeArrowheads="1"/>
          </p:cNvSpPr>
          <p:nvPr/>
        </p:nvSpPr>
        <p:spPr bwMode="auto">
          <a:xfrm>
            <a:off x="5587663" y="3938284"/>
            <a:ext cx="106363" cy="104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Rectangle 103"/>
          <p:cNvSpPr>
            <a:spLocks noChangeArrowheads="1"/>
          </p:cNvSpPr>
          <p:nvPr/>
        </p:nvSpPr>
        <p:spPr bwMode="auto">
          <a:xfrm>
            <a:off x="5467013" y="4757434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04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18" name="Freeform 104"/>
          <p:cNvSpPr/>
          <p:nvPr/>
        </p:nvSpPr>
        <p:spPr bwMode="auto">
          <a:xfrm>
            <a:off x="6687800" y="1965021"/>
            <a:ext cx="338138" cy="139700"/>
          </a:xfrm>
          <a:custGeom>
            <a:avLst/>
            <a:gdLst>
              <a:gd name="T0" fmla="*/ 213 w 213"/>
              <a:gd name="T1" fmla="*/ 0 h 88"/>
              <a:gd name="T2" fmla="*/ 0 w 213"/>
              <a:gd name="T3" fmla="*/ 0 h 88"/>
              <a:gd name="T4" fmla="*/ 107 w 213"/>
              <a:gd name="T5" fmla="*/ 88 h 88"/>
              <a:gd name="T6" fmla="*/ 213 w 213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88">
                <a:moveTo>
                  <a:pt x="213" y="0"/>
                </a:moveTo>
                <a:lnTo>
                  <a:pt x="0" y="0"/>
                </a:lnTo>
                <a:lnTo>
                  <a:pt x="107" y="88"/>
                </a:lnTo>
                <a:lnTo>
                  <a:pt x="213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19" name="Freeform 105"/>
          <p:cNvSpPr/>
          <p:nvPr/>
        </p:nvSpPr>
        <p:spPr bwMode="auto">
          <a:xfrm>
            <a:off x="6670338" y="1972959"/>
            <a:ext cx="379413" cy="288925"/>
          </a:xfrm>
          <a:custGeom>
            <a:avLst/>
            <a:gdLst>
              <a:gd name="T0" fmla="*/ 53 w 101"/>
              <a:gd name="T1" fmla="*/ 39 h 77"/>
              <a:gd name="T2" fmla="*/ 50 w 101"/>
              <a:gd name="T3" fmla="*/ 40 h 77"/>
              <a:gd name="T4" fmla="*/ 47 w 101"/>
              <a:gd name="T5" fmla="*/ 39 h 77"/>
              <a:gd name="T6" fmla="*/ 0 w 101"/>
              <a:gd name="T7" fmla="*/ 0 h 77"/>
              <a:gd name="T8" fmla="*/ 0 w 101"/>
              <a:gd name="T9" fmla="*/ 61 h 77"/>
              <a:gd name="T10" fmla="*/ 15 w 101"/>
              <a:gd name="T11" fmla="*/ 77 h 77"/>
              <a:gd name="T12" fmla="*/ 85 w 101"/>
              <a:gd name="T13" fmla="*/ 77 h 77"/>
              <a:gd name="T14" fmla="*/ 101 w 101"/>
              <a:gd name="T15" fmla="*/ 61 h 77"/>
              <a:gd name="T16" fmla="*/ 101 w 101"/>
              <a:gd name="T17" fmla="*/ 0 h 77"/>
              <a:gd name="T18" fmla="*/ 53 w 101"/>
              <a:gd name="T19" fmla="*/ 3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77">
                <a:moveTo>
                  <a:pt x="53" y="39"/>
                </a:moveTo>
                <a:cubicBezTo>
                  <a:pt x="52" y="40"/>
                  <a:pt x="51" y="40"/>
                  <a:pt x="50" y="40"/>
                </a:cubicBezTo>
                <a:cubicBezTo>
                  <a:pt x="49" y="40"/>
                  <a:pt x="48" y="40"/>
                  <a:pt x="47" y="39"/>
                </a:cubicBezTo>
                <a:cubicBezTo>
                  <a:pt x="0" y="0"/>
                  <a:pt x="0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70"/>
                  <a:pt x="7" y="77"/>
                  <a:pt x="1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94" y="77"/>
                  <a:pt x="101" y="70"/>
                  <a:pt x="101" y="61"/>
                </a:cubicBezTo>
                <a:cubicBezTo>
                  <a:pt x="101" y="0"/>
                  <a:pt x="101" y="0"/>
                  <a:pt x="101" y="0"/>
                </a:cubicBezTo>
                <a:lnTo>
                  <a:pt x="53" y="39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32" name="Freeform 118"/>
          <p:cNvSpPr/>
          <p:nvPr/>
        </p:nvSpPr>
        <p:spPr bwMode="auto">
          <a:xfrm>
            <a:off x="6060738" y="1368121"/>
            <a:ext cx="552450" cy="552450"/>
          </a:xfrm>
          <a:custGeom>
            <a:avLst/>
            <a:gdLst>
              <a:gd name="T0" fmla="*/ 143 w 147"/>
              <a:gd name="T1" fmla="*/ 73 h 147"/>
              <a:gd name="T2" fmla="*/ 147 w 147"/>
              <a:gd name="T3" fmla="*/ 73 h 147"/>
              <a:gd name="T4" fmla="*/ 73 w 147"/>
              <a:gd name="T5" fmla="*/ 0 h 147"/>
              <a:gd name="T6" fmla="*/ 0 w 147"/>
              <a:gd name="T7" fmla="*/ 73 h 147"/>
              <a:gd name="T8" fmla="*/ 73 w 147"/>
              <a:gd name="T9" fmla="*/ 147 h 147"/>
              <a:gd name="T10" fmla="*/ 147 w 147"/>
              <a:gd name="T11" fmla="*/ 73 h 147"/>
              <a:gd name="T12" fmla="*/ 143 w 147"/>
              <a:gd name="T13" fmla="*/ 73 h 147"/>
              <a:gd name="T14" fmla="*/ 139 w 147"/>
              <a:gd name="T15" fmla="*/ 73 h 147"/>
              <a:gd name="T16" fmla="*/ 120 w 147"/>
              <a:gd name="T17" fmla="*/ 120 h 147"/>
              <a:gd name="T18" fmla="*/ 73 w 147"/>
              <a:gd name="T19" fmla="*/ 139 h 147"/>
              <a:gd name="T20" fmla="*/ 27 w 147"/>
              <a:gd name="T21" fmla="*/ 120 h 147"/>
              <a:gd name="T22" fmla="*/ 8 w 147"/>
              <a:gd name="T23" fmla="*/ 73 h 147"/>
              <a:gd name="T24" fmla="*/ 27 w 147"/>
              <a:gd name="T25" fmla="*/ 27 h 147"/>
              <a:gd name="T26" fmla="*/ 73 w 147"/>
              <a:gd name="T27" fmla="*/ 8 h 147"/>
              <a:gd name="T28" fmla="*/ 120 w 147"/>
              <a:gd name="T29" fmla="*/ 27 h 147"/>
              <a:gd name="T30" fmla="*/ 139 w 147"/>
              <a:gd name="T31" fmla="*/ 73 h 147"/>
              <a:gd name="T32" fmla="*/ 143 w 147"/>
              <a:gd name="T33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7" h="147">
                <a:moveTo>
                  <a:pt x="143" y="73"/>
                </a:moveTo>
                <a:cubicBezTo>
                  <a:pt x="147" y="73"/>
                  <a:pt x="147" y="73"/>
                  <a:pt x="147" y="73"/>
                </a:cubicBezTo>
                <a:cubicBezTo>
                  <a:pt x="147" y="33"/>
                  <a:pt x="114" y="0"/>
                  <a:pt x="73" y="0"/>
                </a:cubicBezTo>
                <a:cubicBezTo>
                  <a:pt x="33" y="0"/>
                  <a:pt x="0" y="33"/>
                  <a:pt x="0" y="73"/>
                </a:cubicBezTo>
                <a:cubicBezTo>
                  <a:pt x="0" y="114"/>
                  <a:pt x="33" y="147"/>
                  <a:pt x="73" y="147"/>
                </a:cubicBezTo>
                <a:cubicBezTo>
                  <a:pt x="114" y="147"/>
                  <a:pt x="147" y="114"/>
                  <a:pt x="147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39" y="91"/>
                  <a:pt x="132" y="108"/>
                  <a:pt x="120" y="120"/>
                </a:cubicBezTo>
                <a:cubicBezTo>
                  <a:pt x="108" y="132"/>
                  <a:pt x="92" y="139"/>
                  <a:pt x="73" y="139"/>
                </a:cubicBezTo>
                <a:cubicBezTo>
                  <a:pt x="55" y="139"/>
                  <a:pt x="39" y="132"/>
                  <a:pt x="27" y="120"/>
                </a:cubicBezTo>
                <a:cubicBezTo>
                  <a:pt x="15" y="108"/>
                  <a:pt x="8" y="91"/>
                  <a:pt x="8" y="73"/>
                </a:cubicBezTo>
                <a:cubicBezTo>
                  <a:pt x="8" y="55"/>
                  <a:pt x="15" y="39"/>
                  <a:pt x="27" y="27"/>
                </a:cubicBezTo>
                <a:cubicBezTo>
                  <a:pt x="39" y="15"/>
                  <a:pt x="55" y="8"/>
                  <a:pt x="73" y="8"/>
                </a:cubicBezTo>
                <a:cubicBezTo>
                  <a:pt x="92" y="8"/>
                  <a:pt x="108" y="15"/>
                  <a:pt x="120" y="27"/>
                </a:cubicBezTo>
                <a:cubicBezTo>
                  <a:pt x="132" y="39"/>
                  <a:pt x="139" y="55"/>
                  <a:pt x="139" y="73"/>
                </a:cubicBezTo>
                <a:lnTo>
                  <a:pt x="143" y="73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33" name="Oval 119"/>
          <p:cNvSpPr>
            <a:spLocks noChangeArrowheads="1"/>
          </p:cNvSpPr>
          <p:nvPr/>
        </p:nvSpPr>
        <p:spPr bwMode="auto">
          <a:xfrm>
            <a:off x="6282988" y="3235021"/>
            <a:ext cx="104775" cy="104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20"/>
          <p:cNvSpPr/>
          <p:nvPr/>
        </p:nvSpPr>
        <p:spPr bwMode="auto">
          <a:xfrm>
            <a:off x="6335375" y="1904696"/>
            <a:ext cx="0" cy="1368425"/>
          </a:xfrm>
          <a:custGeom>
            <a:avLst/>
            <a:gdLst>
              <a:gd name="T0" fmla="*/ 862 h 862"/>
              <a:gd name="T1" fmla="*/ 0 h 862"/>
              <a:gd name="T2" fmla="*/ 862 h 8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862">
                <a:moveTo>
                  <a:pt x="0" y="862"/>
                </a:moveTo>
                <a:lnTo>
                  <a:pt x="0" y="0"/>
                </a:lnTo>
                <a:lnTo>
                  <a:pt x="0" y="8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Line 121"/>
          <p:cNvSpPr>
            <a:spLocks noChangeShapeType="1"/>
          </p:cNvSpPr>
          <p:nvPr/>
        </p:nvSpPr>
        <p:spPr bwMode="auto">
          <a:xfrm flipV="1">
            <a:off x="6335375" y="1904696"/>
            <a:ext cx="0" cy="1368425"/>
          </a:xfrm>
          <a:prstGeom prst="line">
            <a:avLst/>
          </a:prstGeom>
          <a:noFill/>
          <a:ln w="9525">
            <a:solidFill>
              <a:srgbClr val="19B59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Rectangle 122"/>
          <p:cNvSpPr>
            <a:spLocks noChangeArrowheads="1"/>
          </p:cNvSpPr>
          <p:nvPr/>
        </p:nvSpPr>
        <p:spPr bwMode="auto">
          <a:xfrm>
            <a:off x="6324263" y="1904696"/>
            <a:ext cx="25400" cy="1368425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23"/>
          <p:cNvSpPr/>
          <p:nvPr/>
        </p:nvSpPr>
        <p:spPr bwMode="auto">
          <a:xfrm>
            <a:off x="6324263" y="1904696"/>
            <a:ext cx="25400" cy="1368425"/>
          </a:xfrm>
          <a:custGeom>
            <a:avLst/>
            <a:gdLst>
              <a:gd name="T0" fmla="*/ 16 w 16"/>
              <a:gd name="T1" fmla="*/ 862 h 862"/>
              <a:gd name="T2" fmla="*/ 16 w 16"/>
              <a:gd name="T3" fmla="*/ 0 h 862"/>
              <a:gd name="T4" fmla="*/ 0 w 16"/>
              <a:gd name="T5" fmla="*/ 0 h 862"/>
              <a:gd name="T6" fmla="*/ 0 w 16"/>
              <a:gd name="T7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62">
                <a:moveTo>
                  <a:pt x="16" y="862"/>
                </a:moveTo>
                <a:lnTo>
                  <a:pt x="16" y="0"/>
                </a:lnTo>
                <a:lnTo>
                  <a:pt x="0" y="0"/>
                </a:lnTo>
                <a:lnTo>
                  <a:pt x="0" y="8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Rectangle 124"/>
          <p:cNvSpPr>
            <a:spLocks noChangeArrowheads="1"/>
          </p:cNvSpPr>
          <p:nvPr/>
        </p:nvSpPr>
        <p:spPr bwMode="auto">
          <a:xfrm>
            <a:off x="6165513" y="1474484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05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39" name="Freeform 125"/>
          <p:cNvSpPr>
            <a:spLocks noEditPoints="1"/>
          </p:cNvSpPr>
          <p:nvPr/>
        </p:nvSpPr>
        <p:spPr bwMode="auto">
          <a:xfrm>
            <a:off x="7330738" y="4919359"/>
            <a:ext cx="401638" cy="401638"/>
          </a:xfrm>
          <a:custGeom>
            <a:avLst/>
            <a:gdLst>
              <a:gd name="T0" fmla="*/ 90 w 107"/>
              <a:gd name="T1" fmla="*/ 88 h 107"/>
              <a:gd name="T2" fmla="*/ 87 w 107"/>
              <a:gd name="T3" fmla="*/ 83 h 107"/>
              <a:gd name="T4" fmla="*/ 93 w 107"/>
              <a:gd name="T5" fmla="*/ 74 h 107"/>
              <a:gd name="T6" fmla="*/ 98 w 107"/>
              <a:gd name="T7" fmla="*/ 76 h 107"/>
              <a:gd name="T8" fmla="*/ 103 w 107"/>
              <a:gd name="T9" fmla="*/ 72 h 107"/>
              <a:gd name="T10" fmla="*/ 107 w 107"/>
              <a:gd name="T11" fmla="*/ 58 h 107"/>
              <a:gd name="T12" fmla="*/ 103 w 107"/>
              <a:gd name="T13" fmla="*/ 52 h 107"/>
              <a:gd name="T14" fmla="*/ 98 w 107"/>
              <a:gd name="T15" fmla="*/ 51 h 107"/>
              <a:gd name="T16" fmla="*/ 96 w 107"/>
              <a:gd name="T17" fmla="*/ 41 h 107"/>
              <a:gd name="T18" fmla="*/ 101 w 107"/>
              <a:gd name="T19" fmla="*/ 38 h 107"/>
              <a:gd name="T20" fmla="*/ 102 w 107"/>
              <a:gd name="T21" fmla="*/ 32 h 107"/>
              <a:gd name="T22" fmla="*/ 94 w 107"/>
              <a:gd name="T23" fmla="*/ 19 h 107"/>
              <a:gd name="T24" fmla="*/ 88 w 107"/>
              <a:gd name="T25" fmla="*/ 18 h 107"/>
              <a:gd name="T26" fmla="*/ 83 w 107"/>
              <a:gd name="T27" fmla="*/ 21 h 107"/>
              <a:gd name="T28" fmla="*/ 74 w 107"/>
              <a:gd name="T29" fmla="*/ 15 h 107"/>
              <a:gd name="T30" fmla="*/ 76 w 107"/>
              <a:gd name="T31" fmla="*/ 9 h 107"/>
              <a:gd name="T32" fmla="*/ 72 w 107"/>
              <a:gd name="T33" fmla="*/ 4 h 107"/>
              <a:gd name="T34" fmla="*/ 58 w 107"/>
              <a:gd name="T35" fmla="*/ 0 h 107"/>
              <a:gd name="T36" fmla="*/ 52 w 107"/>
              <a:gd name="T37" fmla="*/ 4 h 107"/>
              <a:gd name="T38" fmla="*/ 51 w 107"/>
              <a:gd name="T39" fmla="*/ 9 h 107"/>
              <a:gd name="T40" fmla="*/ 41 w 107"/>
              <a:gd name="T41" fmla="*/ 11 h 107"/>
              <a:gd name="T42" fmla="*/ 38 w 107"/>
              <a:gd name="T43" fmla="*/ 6 h 107"/>
              <a:gd name="T44" fmla="*/ 32 w 107"/>
              <a:gd name="T45" fmla="*/ 5 h 107"/>
              <a:gd name="T46" fmla="*/ 19 w 107"/>
              <a:gd name="T47" fmla="*/ 13 h 107"/>
              <a:gd name="T48" fmla="*/ 18 w 107"/>
              <a:gd name="T49" fmla="*/ 19 h 107"/>
              <a:gd name="T50" fmla="*/ 21 w 107"/>
              <a:gd name="T51" fmla="*/ 24 h 107"/>
              <a:gd name="T52" fmla="*/ 15 w 107"/>
              <a:gd name="T53" fmla="*/ 33 h 107"/>
              <a:gd name="T54" fmla="*/ 9 w 107"/>
              <a:gd name="T55" fmla="*/ 31 h 107"/>
              <a:gd name="T56" fmla="*/ 4 w 107"/>
              <a:gd name="T57" fmla="*/ 35 h 107"/>
              <a:gd name="T58" fmla="*/ 1 w 107"/>
              <a:gd name="T59" fmla="*/ 49 h 107"/>
              <a:gd name="T60" fmla="*/ 4 w 107"/>
              <a:gd name="T61" fmla="*/ 55 h 107"/>
              <a:gd name="T62" fmla="*/ 9 w 107"/>
              <a:gd name="T63" fmla="*/ 56 h 107"/>
              <a:gd name="T64" fmla="*/ 11 w 107"/>
              <a:gd name="T65" fmla="*/ 66 h 107"/>
              <a:gd name="T66" fmla="*/ 6 w 107"/>
              <a:gd name="T67" fmla="*/ 69 h 107"/>
              <a:gd name="T68" fmla="*/ 5 w 107"/>
              <a:gd name="T69" fmla="*/ 75 h 107"/>
              <a:gd name="T70" fmla="*/ 13 w 107"/>
              <a:gd name="T71" fmla="*/ 88 h 107"/>
              <a:gd name="T72" fmla="*/ 19 w 107"/>
              <a:gd name="T73" fmla="*/ 89 h 107"/>
              <a:gd name="T74" fmla="*/ 24 w 107"/>
              <a:gd name="T75" fmla="*/ 86 h 107"/>
              <a:gd name="T76" fmla="*/ 33 w 107"/>
              <a:gd name="T77" fmla="*/ 92 h 107"/>
              <a:gd name="T78" fmla="*/ 31 w 107"/>
              <a:gd name="T79" fmla="*/ 98 h 107"/>
              <a:gd name="T80" fmla="*/ 35 w 107"/>
              <a:gd name="T81" fmla="*/ 103 h 107"/>
              <a:gd name="T82" fmla="*/ 50 w 107"/>
              <a:gd name="T83" fmla="*/ 107 h 107"/>
              <a:gd name="T84" fmla="*/ 55 w 107"/>
              <a:gd name="T85" fmla="*/ 103 h 107"/>
              <a:gd name="T86" fmla="*/ 56 w 107"/>
              <a:gd name="T87" fmla="*/ 98 h 107"/>
              <a:gd name="T88" fmla="*/ 66 w 107"/>
              <a:gd name="T89" fmla="*/ 96 h 107"/>
              <a:gd name="T90" fmla="*/ 69 w 107"/>
              <a:gd name="T91" fmla="*/ 101 h 107"/>
              <a:gd name="T92" fmla="*/ 76 w 107"/>
              <a:gd name="T93" fmla="*/ 102 h 107"/>
              <a:gd name="T94" fmla="*/ 88 w 107"/>
              <a:gd name="T95" fmla="*/ 94 h 107"/>
              <a:gd name="T96" fmla="*/ 90 w 107"/>
              <a:gd name="T97" fmla="*/ 88 h 107"/>
              <a:gd name="T98" fmla="*/ 30 w 107"/>
              <a:gd name="T99" fmla="*/ 69 h 107"/>
              <a:gd name="T100" fmla="*/ 38 w 107"/>
              <a:gd name="T101" fmla="*/ 30 h 107"/>
              <a:gd name="T102" fmla="*/ 78 w 107"/>
              <a:gd name="T103" fmla="*/ 38 h 107"/>
              <a:gd name="T104" fmla="*/ 69 w 107"/>
              <a:gd name="T105" fmla="*/ 77 h 107"/>
              <a:gd name="T106" fmla="*/ 30 w 107"/>
              <a:gd name="T107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7" h="107">
                <a:moveTo>
                  <a:pt x="90" y="88"/>
                </a:moveTo>
                <a:cubicBezTo>
                  <a:pt x="87" y="83"/>
                  <a:pt x="87" y="83"/>
                  <a:pt x="87" y="83"/>
                </a:cubicBezTo>
                <a:cubicBezTo>
                  <a:pt x="89" y="80"/>
                  <a:pt x="91" y="77"/>
                  <a:pt x="93" y="74"/>
                </a:cubicBezTo>
                <a:cubicBezTo>
                  <a:pt x="98" y="76"/>
                  <a:pt x="98" y="76"/>
                  <a:pt x="98" y="76"/>
                </a:cubicBezTo>
                <a:cubicBezTo>
                  <a:pt x="100" y="76"/>
                  <a:pt x="103" y="75"/>
                  <a:pt x="103" y="72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7" y="55"/>
                  <a:pt x="106" y="53"/>
                  <a:pt x="103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98" y="48"/>
                  <a:pt x="97" y="44"/>
                  <a:pt x="96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3" y="36"/>
                  <a:pt x="103" y="34"/>
                  <a:pt x="102" y="32"/>
                </a:cubicBezTo>
                <a:cubicBezTo>
                  <a:pt x="94" y="19"/>
                  <a:pt x="94" y="19"/>
                  <a:pt x="94" y="19"/>
                </a:cubicBezTo>
                <a:cubicBezTo>
                  <a:pt x="93" y="17"/>
                  <a:pt x="90" y="16"/>
                  <a:pt x="88" y="18"/>
                </a:cubicBezTo>
                <a:cubicBezTo>
                  <a:pt x="83" y="21"/>
                  <a:pt x="83" y="21"/>
                  <a:pt x="83" y="21"/>
                </a:cubicBezTo>
                <a:cubicBezTo>
                  <a:pt x="80" y="18"/>
                  <a:pt x="78" y="16"/>
                  <a:pt x="74" y="15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7"/>
                  <a:pt x="75" y="4"/>
                  <a:pt x="72" y="4"/>
                </a:cubicBezTo>
                <a:cubicBezTo>
                  <a:pt x="58" y="0"/>
                  <a:pt x="58" y="0"/>
                  <a:pt x="58" y="0"/>
                </a:cubicBezTo>
                <a:cubicBezTo>
                  <a:pt x="55" y="0"/>
                  <a:pt x="53" y="1"/>
                  <a:pt x="52" y="4"/>
                </a:cubicBezTo>
                <a:cubicBezTo>
                  <a:pt x="51" y="9"/>
                  <a:pt x="51" y="9"/>
                  <a:pt x="51" y="9"/>
                </a:cubicBezTo>
                <a:cubicBezTo>
                  <a:pt x="48" y="10"/>
                  <a:pt x="44" y="10"/>
                  <a:pt x="41" y="11"/>
                </a:cubicBezTo>
                <a:cubicBezTo>
                  <a:pt x="38" y="6"/>
                  <a:pt x="38" y="6"/>
                  <a:pt x="38" y="6"/>
                </a:cubicBezTo>
                <a:cubicBezTo>
                  <a:pt x="36" y="4"/>
                  <a:pt x="34" y="4"/>
                  <a:pt x="32" y="5"/>
                </a:cubicBezTo>
                <a:cubicBezTo>
                  <a:pt x="19" y="13"/>
                  <a:pt x="19" y="13"/>
                  <a:pt x="19" y="13"/>
                </a:cubicBezTo>
                <a:cubicBezTo>
                  <a:pt x="17" y="14"/>
                  <a:pt x="16" y="17"/>
                  <a:pt x="18" y="19"/>
                </a:cubicBezTo>
                <a:cubicBezTo>
                  <a:pt x="21" y="24"/>
                  <a:pt x="21" y="24"/>
                  <a:pt x="21" y="24"/>
                </a:cubicBezTo>
                <a:cubicBezTo>
                  <a:pt x="18" y="27"/>
                  <a:pt x="16" y="30"/>
                  <a:pt x="15" y="33"/>
                </a:cubicBezTo>
                <a:cubicBezTo>
                  <a:pt x="9" y="31"/>
                  <a:pt x="9" y="31"/>
                  <a:pt x="9" y="31"/>
                </a:cubicBezTo>
                <a:cubicBezTo>
                  <a:pt x="7" y="31"/>
                  <a:pt x="4" y="32"/>
                  <a:pt x="4" y="35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2"/>
                  <a:pt x="2" y="54"/>
                  <a:pt x="4" y="55"/>
                </a:cubicBezTo>
                <a:cubicBezTo>
                  <a:pt x="9" y="56"/>
                  <a:pt x="9" y="56"/>
                  <a:pt x="9" y="56"/>
                </a:cubicBezTo>
                <a:cubicBezTo>
                  <a:pt x="10" y="59"/>
                  <a:pt x="10" y="63"/>
                  <a:pt x="11" y="66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3"/>
                  <a:pt x="5" y="75"/>
                </a:cubicBezTo>
                <a:cubicBezTo>
                  <a:pt x="13" y="88"/>
                  <a:pt x="13" y="88"/>
                  <a:pt x="13" y="88"/>
                </a:cubicBezTo>
                <a:cubicBezTo>
                  <a:pt x="15" y="90"/>
                  <a:pt x="17" y="91"/>
                  <a:pt x="19" y="89"/>
                </a:cubicBezTo>
                <a:cubicBezTo>
                  <a:pt x="24" y="86"/>
                  <a:pt x="24" y="86"/>
                  <a:pt x="24" y="86"/>
                </a:cubicBezTo>
                <a:cubicBezTo>
                  <a:pt x="27" y="89"/>
                  <a:pt x="30" y="91"/>
                  <a:pt x="33" y="92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100"/>
                  <a:pt x="32" y="103"/>
                  <a:pt x="35" y="103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2" y="107"/>
                  <a:pt x="54" y="106"/>
                  <a:pt x="55" y="103"/>
                </a:cubicBezTo>
                <a:cubicBezTo>
                  <a:pt x="56" y="98"/>
                  <a:pt x="56" y="98"/>
                  <a:pt x="56" y="98"/>
                </a:cubicBezTo>
                <a:cubicBezTo>
                  <a:pt x="60" y="97"/>
                  <a:pt x="63" y="97"/>
                  <a:pt x="66" y="96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71" y="103"/>
                  <a:pt x="73" y="103"/>
                  <a:pt x="76" y="102"/>
                </a:cubicBezTo>
                <a:cubicBezTo>
                  <a:pt x="88" y="94"/>
                  <a:pt x="88" y="94"/>
                  <a:pt x="88" y="94"/>
                </a:cubicBezTo>
                <a:cubicBezTo>
                  <a:pt x="90" y="93"/>
                  <a:pt x="91" y="90"/>
                  <a:pt x="90" y="88"/>
                </a:cubicBezTo>
                <a:close/>
                <a:moveTo>
                  <a:pt x="30" y="69"/>
                </a:moveTo>
                <a:cubicBezTo>
                  <a:pt x="21" y="56"/>
                  <a:pt x="25" y="38"/>
                  <a:pt x="38" y="30"/>
                </a:cubicBezTo>
                <a:cubicBezTo>
                  <a:pt x="52" y="21"/>
                  <a:pt x="69" y="25"/>
                  <a:pt x="78" y="38"/>
                </a:cubicBezTo>
                <a:cubicBezTo>
                  <a:pt x="86" y="51"/>
                  <a:pt x="82" y="69"/>
                  <a:pt x="69" y="77"/>
                </a:cubicBezTo>
                <a:cubicBezTo>
                  <a:pt x="56" y="86"/>
                  <a:pt x="38" y="82"/>
                  <a:pt x="30" y="69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40" name="Freeform 126"/>
          <p:cNvSpPr/>
          <p:nvPr/>
        </p:nvSpPr>
        <p:spPr bwMode="auto">
          <a:xfrm>
            <a:off x="7481550" y="5068584"/>
            <a:ext cx="100013" cy="101600"/>
          </a:xfrm>
          <a:custGeom>
            <a:avLst/>
            <a:gdLst>
              <a:gd name="T0" fmla="*/ 24 w 27"/>
              <a:gd name="T1" fmla="*/ 7 h 27"/>
              <a:gd name="T2" fmla="*/ 7 w 27"/>
              <a:gd name="T3" fmla="*/ 3 h 27"/>
              <a:gd name="T4" fmla="*/ 4 w 27"/>
              <a:gd name="T5" fmla="*/ 20 h 27"/>
              <a:gd name="T6" fmla="*/ 20 w 27"/>
              <a:gd name="T7" fmla="*/ 24 h 27"/>
              <a:gd name="T8" fmla="*/ 24 w 27"/>
              <a:gd name="T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24" y="7"/>
                </a:moveTo>
                <a:cubicBezTo>
                  <a:pt x="20" y="2"/>
                  <a:pt x="13" y="0"/>
                  <a:pt x="7" y="3"/>
                </a:cubicBezTo>
                <a:cubicBezTo>
                  <a:pt x="2" y="7"/>
                  <a:pt x="0" y="14"/>
                  <a:pt x="4" y="20"/>
                </a:cubicBezTo>
                <a:cubicBezTo>
                  <a:pt x="7" y="25"/>
                  <a:pt x="14" y="27"/>
                  <a:pt x="20" y="24"/>
                </a:cubicBezTo>
                <a:cubicBezTo>
                  <a:pt x="26" y="20"/>
                  <a:pt x="27" y="13"/>
                  <a:pt x="24" y="7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53" name="Rectangle 139"/>
          <p:cNvSpPr>
            <a:spLocks noChangeArrowheads="1"/>
          </p:cNvSpPr>
          <p:nvPr/>
        </p:nvSpPr>
        <p:spPr bwMode="auto">
          <a:xfrm>
            <a:off x="7014825" y="4004959"/>
            <a:ext cx="30163" cy="1368425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140"/>
          <p:cNvSpPr/>
          <p:nvPr/>
        </p:nvSpPr>
        <p:spPr bwMode="auto">
          <a:xfrm>
            <a:off x="7014825" y="4004959"/>
            <a:ext cx="30163" cy="1368425"/>
          </a:xfrm>
          <a:custGeom>
            <a:avLst/>
            <a:gdLst>
              <a:gd name="T0" fmla="*/ 0 w 19"/>
              <a:gd name="T1" fmla="*/ 0 h 862"/>
              <a:gd name="T2" fmla="*/ 0 w 19"/>
              <a:gd name="T3" fmla="*/ 862 h 862"/>
              <a:gd name="T4" fmla="*/ 19 w 19"/>
              <a:gd name="T5" fmla="*/ 862 h 862"/>
              <a:gd name="T6" fmla="*/ 19 w 19"/>
              <a:gd name="T7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862">
                <a:moveTo>
                  <a:pt x="0" y="0"/>
                </a:moveTo>
                <a:lnTo>
                  <a:pt x="0" y="862"/>
                </a:lnTo>
                <a:lnTo>
                  <a:pt x="19" y="862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141"/>
          <p:cNvSpPr/>
          <p:nvPr/>
        </p:nvSpPr>
        <p:spPr bwMode="auto">
          <a:xfrm>
            <a:off x="6756063" y="5362271"/>
            <a:ext cx="547688" cy="549275"/>
          </a:xfrm>
          <a:custGeom>
            <a:avLst/>
            <a:gdLst>
              <a:gd name="T0" fmla="*/ 4 w 146"/>
              <a:gd name="T1" fmla="*/ 73 h 146"/>
              <a:gd name="T2" fmla="*/ 0 w 146"/>
              <a:gd name="T3" fmla="*/ 73 h 146"/>
              <a:gd name="T4" fmla="*/ 73 w 146"/>
              <a:gd name="T5" fmla="*/ 146 h 146"/>
              <a:gd name="T6" fmla="*/ 146 w 146"/>
              <a:gd name="T7" fmla="*/ 73 h 146"/>
              <a:gd name="T8" fmla="*/ 73 w 146"/>
              <a:gd name="T9" fmla="*/ 0 h 146"/>
              <a:gd name="T10" fmla="*/ 0 w 146"/>
              <a:gd name="T11" fmla="*/ 73 h 146"/>
              <a:gd name="T12" fmla="*/ 4 w 146"/>
              <a:gd name="T13" fmla="*/ 73 h 146"/>
              <a:gd name="T14" fmla="*/ 8 w 146"/>
              <a:gd name="T15" fmla="*/ 73 h 146"/>
              <a:gd name="T16" fmla="*/ 27 w 146"/>
              <a:gd name="T17" fmla="*/ 26 h 146"/>
              <a:gd name="T18" fmla="*/ 73 w 146"/>
              <a:gd name="T19" fmla="*/ 7 h 146"/>
              <a:gd name="T20" fmla="*/ 120 w 146"/>
              <a:gd name="T21" fmla="*/ 26 h 146"/>
              <a:gd name="T22" fmla="*/ 139 w 146"/>
              <a:gd name="T23" fmla="*/ 73 h 146"/>
              <a:gd name="T24" fmla="*/ 120 w 146"/>
              <a:gd name="T25" fmla="*/ 119 h 146"/>
              <a:gd name="T26" fmla="*/ 73 w 146"/>
              <a:gd name="T27" fmla="*/ 138 h 146"/>
              <a:gd name="T28" fmla="*/ 27 w 146"/>
              <a:gd name="T29" fmla="*/ 119 h 146"/>
              <a:gd name="T30" fmla="*/ 8 w 146"/>
              <a:gd name="T31" fmla="*/ 73 h 146"/>
              <a:gd name="T32" fmla="*/ 4 w 146"/>
              <a:gd name="T33" fmla="*/ 7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" h="146">
                <a:moveTo>
                  <a:pt x="4" y="73"/>
                </a:moveTo>
                <a:cubicBezTo>
                  <a:pt x="0" y="73"/>
                  <a:pt x="0" y="73"/>
                  <a:pt x="0" y="73"/>
                </a:cubicBezTo>
                <a:cubicBezTo>
                  <a:pt x="0" y="113"/>
                  <a:pt x="33" y="146"/>
                  <a:pt x="73" y="146"/>
                </a:cubicBezTo>
                <a:cubicBezTo>
                  <a:pt x="114" y="146"/>
                  <a:pt x="146" y="113"/>
                  <a:pt x="146" y="73"/>
                </a:cubicBezTo>
                <a:cubicBezTo>
                  <a:pt x="146" y="32"/>
                  <a:pt x="114" y="0"/>
                  <a:pt x="73" y="0"/>
                </a:cubicBezTo>
                <a:cubicBezTo>
                  <a:pt x="33" y="0"/>
                  <a:pt x="0" y="32"/>
                  <a:pt x="0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55"/>
                  <a:pt x="15" y="38"/>
                  <a:pt x="27" y="26"/>
                </a:cubicBezTo>
                <a:cubicBezTo>
                  <a:pt x="39" y="14"/>
                  <a:pt x="55" y="7"/>
                  <a:pt x="73" y="7"/>
                </a:cubicBezTo>
                <a:cubicBezTo>
                  <a:pt x="91" y="7"/>
                  <a:pt x="108" y="14"/>
                  <a:pt x="120" y="26"/>
                </a:cubicBezTo>
                <a:cubicBezTo>
                  <a:pt x="132" y="38"/>
                  <a:pt x="139" y="55"/>
                  <a:pt x="139" y="73"/>
                </a:cubicBezTo>
                <a:cubicBezTo>
                  <a:pt x="139" y="91"/>
                  <a:pt x="132" y="107"/>
                  <a:pt x="120" y="119"/>
                </a:cubicBezTo>
                <a:cubicBezTo>
                  <a:pt x="108" y="131"/>
                  <a:pt x="91" y="138"/>
                  <a:pt x="73" y="138"/>
                </a:cubicBezTo>
                <a:cubicBezTo>
                  <a:pt x="55" y="138"/>
                  <a:pt x="39" y="131"/>
                  <a:pt x="27" y="119"/>
                </a:cubicBezTo>
                <a:cubicBezTo>
                  <a:pt x="15" y="107"/>
                  <a:pt x="8" y="91"/>
                  <a:pt x="8" y="73"/>
                </a:cubicBezTo>
                <a:lnTo>
                  <a:pt x="4" y="73"/>
                </a:lnTo>
                <a:close/>
              </a:path>
            </a:pathLst>
          </a:custGeom>
          <a:solidFill>
            <a:srgbClr val="19B59C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56" name="Oval 142"/>
          <p:cNvSpPr>
            <a:spLocks noChangeArrowheads="1"/>
          </p:cNvSpPr>
          <p:nvPr/>
        </p:nvSpPr>
        <p:spPr bwMode="auto">
          <a:xfrm>
            <a:off x="6978313" y="3938284"/>
            <a:ext cx="104775" cy="104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Rectangle 143"/>
          <p:cNvSpPr>
            <a:spLocks noChangeArrowheads="1"/>
          </p:cNvSpPr>
          <p:nvPr/>
        </p:nvSpPr>
        <p:spPr bwMode="auto">
          <a:xfrm>
            <a:off x="6859250" y="5473396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06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58" name="Freeform 144"/>
          <p:cNvSpPr/>
          <p:nvPr/>
        </p:nvSpPr>
        <p:spPr bwMode="auto">
          <a:xfrm>
            <a:off x="8084800" y="2949271"/>
            <a:ext cx="79375" cy="63500"/>
          </a:xfrm>
          <a:custGeom>
            <a:avLst/>
            <a:gdLst>
              <a:gd name="T0" fmla="*/ 0 w 21"/>
              <a:gd name="T1" fmla="*/ 3 h 17"/>
              <a:gd name="T2" fmla="*/ 21 w 21"/>
              <a:gd name="T3" fmla="*/ 17 h 17"/>
              <a:gd name="T4" fmla="*/ 12 w 21"/>
              <a:gd name="T5" fmla="*/ 0 h 17"/>
              <a:gd name="T6" fmla="*/ 0 w 21"/>
              <a:gd name="T7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7">
                <a:moveTo>
                  <a:pt x="0" y="3"/>
                </a:moveTo>
                <a:cubicBezTo>
                  <a:pt x="6" y="10"/>
                  <a:pt x="13" y="15"/>
                  <a:pt x="21" y="17"/>
                </a:cubicBezTo>
                <a:cubicBezTo>
                  <a:pt x="17" y="13"/>
                  <a:pt x="14" y="7"/>
                  <a:pt x="12" y="0"/>
                </a:cubicBezTo>
                <a:cubicBezTo>
                  <a:pt x="8" y="1"/>
                  <a:pt x="4" y="2"/>
                  <a:pt x="0" y="3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145"/>
          <p:cNvSpPr/>
          <p:nvPr/>
        </p:nvSpPr>
        <p:spPr bwMode="auto">
          <a:xfrm>
            <a:off x="8145125" y="2938159"/>
            <a:ext cx="63500" cy="82550"/>
          </a:xfrm>
          <a:custGeom>
            <a:avLst/>
            <a:gdLst>
              <a:gd name="T0" fmla="*/ 0 w 17"/>
              <a:gd name="T1" fmla="*/ 2 h 22"/>
              <a:gd name="T2" fmla="*/ 15 w 17"/>
              <a:gd name="T3" fmla="*/ 22 h 22"/>
              <a:gd name="T4" fmla="*/ 17 w 17"/>
              <a:gd name="T5" fmla="*/ 22 h 22"/>
              <a:gd name="T6" fmla="*/ 17 w 17"/>
              <a:gd name="T7" fmla="*/ 0 h 22"/>
              <a:gd name="T8" fmla="*/ 0 w 17"/>
              <a:gd name="T9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2">
                <a:moveTo>
                  <a:pt x="0" y="2"/>
                </a:moveTo>
                <a:cubicBezTo>
                  <a:pt x="4" y="12"/>
                  <a:pt x="9" y="20"/>
                  <a:pt x="15" y="22"/>
                </a:cubicBezTo>
                <a:cubicBezTo>
                  <a:pt x="16" y="22"/>
                  <a:pt x="17" y="22"/>
                  <a:pt x="17" y="22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0"/>
                  <a:pt x="6" y="1"/>
                  <a:pt x="0" y="2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146"/>
          <p:cNvSpPr/>
          <p:nvPr/>
        </p:nvSpPr>
        <p:spPr bwMode="auto">
          <a:xfrm>
            <a:off x="8043525" y="2855609"/>
            <a:ext cx="82550" cy="93663"/>
          </a:xfrm>
          <a:custGeom>
            <a:avLst/>
            <a:gdLst>
              <a:gd name="T0" fmla="*/ 19 w 22"/>
              <a:gd name="T1" fmla="*/ 0 h 25"/>
              <a:gd name="T2" fmla="*/ 0 w 22"/>
              <a:gd name="T3" fmla="*/ 0 h 25"/>
              <a:gd name="T4" fmla="*/ 8 w 22"/>
              <a:gd name="T5" fmla="*/ 25 h 25"/>
              <a:gd name="T6" fmla="*/ 22 w 22"/>
              <a:gd name="T7" fmla="*/ 21 h 25"/>
              <a:gd name="T8" fmla="*/ 19 w 2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5">
                <a:moveTo>
                  <a:pt x="1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3" y="18"/>
                  <a:pt x="8" y="25"/>
                </a:cubicBezTo>
                <a:cubicBezTo>
                  <a:pt x="12" y="23"/>
                  <a:pt x="17" y="22"/>
                  <a:pt x="22" y="21"/>
                </a:cubicBezTo>
                <a:cubicBezTo>
                  <a:pt x="20" y="14"/>
                  <a:pt x="19" y="7"/>
                  <a:pt x="19" y="0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147"/>
          <p:cNvSpPr/>
          <p:nvPr/>
        </p:nvSpPr>
        <p:spPr bwMode="auto">
          <a:xfrm>
            <a:off x="8089563" y="2679396"/>
            <a:ext cx="74613" cy="60325"/>
          </a:xfrm>
          <a:custGeom>
            <a:avLst/>
            <a:gdLst>
              <a:gd name="T0" fmla="*/ 20 w 20"/>
              <a:gd name="T1" fmla="*/ 0 h 16"/>
              <a:gd name="T2" fmla="*/ 0 w 20"/>
              <a:gd name="T3" fmla="*/ 13 h 16"/>
              <a:gd name="T4" fmla="*/ 11 w 20"/>
              <a:gd name="T5" fmla="*/ 16 h 16"/>
              <a:gd name="T6" fmla="*/ 20 w 20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6">
                <a:moveTo>
                  <a:pt x="20" y="0"/>
                </a:moveTo>
                <a:cubicBezTo>
                  <a:pt x="12" y="2"/>
                  <a:pt x="5" y="7"/>
                  <a:pt x="0" y="13"/>
                </a:cubicBezTo>
                <a:cubicBezTo>
                  <a:pt x="3" y="14"/>
                  <a:pt x="7" y="15"/>
                  <a:pt x="11" y="16"/>
                </a:cubicBezTo>
                <a:cubicBezTo>
                  <a:pt x="13" y="10"/>
                  <a:pt x="16" y="4"/>
                  <a:pt x="20" y="0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62" name="Freeform 148"/>
          <p:cNvSpPr/>
          <p:nvPr/>
        </p:nvSpPr>
        <p:spPr bwMode="auto">
          <a:xfrm>
            <a:off x="8043525" y="2742896"/>
            <a:ext cx="82550" cy="93663"/>
          </a:xfrm>
          <a:custGeom>
            <a:avLst/>
            <a:gdLst>
              <a:gd name="T0" fmla="*/ 22 w 22"/>
              <a:gd name="T1" fmla="*/ 4 h 25"/>
              <a:gd name="T2" fmla="*/ 9 w 22"/>
              <a:gd name="T3" fmla="*/ 0 h 25"/>
              <a:gd name="T4" fmla="*/ 0 w 22"/>
              <a:gd name="T5" fmla="*/ 25 h 25"/>
              <a:gd name="T6" fmla="*/ 19 w 22"/>
              <a:gd name="T7" fmla="*/ 25 h 25"/>
              <a:gd name="T8" fmla="*/ 22 w 22"/>
              <a:gd name="T9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5">
                <a:moveTo>
                  <a:pt x="22" y="4"/>
                </a:moveTo>
                <a:cubicBezTo>
                  <a:pt x="17" y="2"/>
                  <a:pt x="13" y="1"/>
                  <a:pt x="9" y="0"/>
                </a:cubicBezTo>
                <a:cubicBezTo>
                  <a:pt x="3" y="7"/>
                  <a:pt x="0" y="16"/>
                  <a:pt x="0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17"/>
                  <a:pt x="20" y="10"/>
                  <a:pt x="22" y="4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149"/>
          <p:cNvSpPr/>
          <p:nvPr/>
        </p:nvSpPr>
        <p:spPr bwMode="auto">
          <a:xfrm>
            <a:off x="8227675" y="2938159"/>
            <a:ext cx="65088" cy="82550"/>
          </a:xfrm>
          <a:custGeom>
            <a:avLst/>
            <a:gdLst>
              <a:gd name="T0" fmla="*/ 17 w 17"/>
              <a:gd name="T1" fmla="*/ 2 h 22"/>
              <a:gd name="T2" fmla="*/ 0 w 17"/>
              <a:gd name="T3" fmla="*/ 0 h 22"/>
              <a:gd name="T4" fmla="*/ 0 w 17"/>
              <a:gd name="T5" fmla="*/ 22 h 22"/>
              <a:gd name="T6" fmla="*/ 2 w 17"/>
              <a:gd name="T7" fmla="*/ 22 h 22"/>
              <a:gd name="T8" fmla="*/ 17 w 17"/>
              <a:gd name="T9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2">
                <a:moveTo>
                  <a:pt x="17" y="2"/>
                </a:moveTo>
                <a:cubicBezTo>
                  <a:pt x="11" y="1"/>
                  <a:pt x="6" y="0"/>
                  <a:pt x="0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1" y="22"/>
                  <a:pt x="2" y="22"/>
                </a:cubicBezTo>
                <a:cubicBezTo>
                  <a:pt x="8" y="20"/>
                  <a:pt x="13" y="12"/>
                  <a:pt x="17" y="2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150"/>
          <p:cNvSpPr/>
          <p:nvPr/>
        </p:nvSpPr>
        <p:spPr bwMode="auto">
          <a:xfrm>
            <a:off x="8145125" y="2668284"/>
            <a:ext cx="63500" cy="82550"/>
          </a:xfrm>
          <a:custGeom>
            <a:avLst/>
            <a:gdLst>
              <a:gd name="T0" fmla="*/ 0 w 17"/>
              <a:gd name="T1" fmla="*/ 20 h 22"/>
              <a:gd name="T2" fmla="*/ 17 w 17"/>
              <a:gd name="T3" fmla="*/ 22 h 22"/>
              <a:gd name="T4" fmla="*/ 17 w 17"/>
              <a:gd name="T5" fmla="*/ 0 h 22"/>
              <a:gd name="T6" fmla="*/ 15 w 17"/>
              <a:gd name="T7" fmla="*/ 1 h 22"/>
              <a:gd name="T8" fmla="*/ 0 w 17"/>
              <a:gd name="T9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2">
                <a:moveTo>
                  <a:pt x="0" y="20"/>
                </a:moveTo>
                <a:cubicBezTo>
                  <a:pt x="6" y="21"/>
                  <a:pt x="12" y="22"/>
                  <a:pt x="17" y="22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1"/>
                  <a:pt x="16" y="1"/>
                  <a:pt x="15" y="1"/>
                </a:cubicBezTo>
                <a:cubicBezTo>
                  <a:pt x="9" y="3"/>
                  <a:pt x="4" y="10"/>
                  <a:pt x="0" y="20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65" name="Freeform 151"/>
          <p:cNvSpPr/>
          <p:nvPr/>
        </p:nvSpPr>
        <p:spPr bwMode="auto">
          <a:xfrm>
            <a:off x="8227675" y="2855609"/>
            <a:ext cx="79375" cy="74613"/>
          </a:xfrm>
          <a:custGeom>
            <a:avLst/>
            <a:gdLst>
              <a:gd name="T0" fmla="*/ 21 w 21"/>
              <a:gd name="T1" fmla="*/ 0 h 20"/>
              <a:gd name="T2" fmla="*/ 0 w 21"/>
              <a:gd name="T3" fmla="*/ 0 h 20"/>
              <a:gd name="T4" fmla="*/ 0 w 21"/>
              <a:gd name="T5" fmla="*/ 18 h 20"/>
              <a:gd name="T6" fmla="*/ 18 w 21"/>
              <a:gd name="T7" fmla="*/ 20 h 20"/>
              <a:gd name="T8" fmla="*/ 21 w 21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12" y="19"/>
                  <a:pt x="18" y="20"/>
                </a:cubicBezTo>
                <a:cubicBezTo>
                  <a:pt x="20" y="14"/>
                  <a:pt x="21" y="7"/>
                  <a:pt x="21" y="0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152"/>
          <p:cNvSpPr/>
          <p:nvPr/>
        </p:nvSpPr>
        <p:spPr bwMode="auto">
          <a:xfrm>
            <a:off x="8130838" y="2855609"/>
            <a:ext cx="77788" cy="74613"/>
          </a:xfrm>
          <a:custGeom>
            <a:avLst/>
            <a:gdLst>
              <a:gd name="T0" fmla="*/ 21 w 21"/>
              <a:gd name="T1" fmla="*/ 0 h 20"/>
              <a:gd name="T2" fmla="*/ 0 w 21"/>
              <a:gd name="T3" fmla="*/ 0 h 20"/>
              <a:gd name="T4" fmla="*/ 3 w 21"/>
              <a:gd name="T5" fmla="*/ 20 h 20"/>
              <a:gd name="T6" fmla="*/ 21 w 21"/>
              <a:gd name="T7" fmla="*/ 18 h 20"/>
              <a:gd name="T8" fmla="*/ 21 w 21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0">
                <a:moveTo>
                  <a:pt x="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1" y="14"/>
                  <a:pt x="3" y="20"/>
                </a:cubicBezTo>
                <a:cubicBezTo>
                  <a:pt x="9" y="19"/>
                  <a:pt x="15" y="18"/>
                  <a:pt x="21" y="18"/>
                </a:cubicBezTo>
                <a:lnTo>
                  <a:pt x="21" y="0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153"/>
          <p:cNvSpPr/>
          <p:nvPr/>
        </p:nvSpPr>
        <p:spPr bwMode="auto">
          <a:xfrm>
            <a:off x="8273713" y="2949271"/>
            <a:ext cx="77788" cy="63500"/>
          </a:xfrm>
          <a:custGeom>
            <a:avLst/>
            <a:gdLst>
              <a:gd name="T0" fmla="*/ 0 w 21"/>
              <a:gd name="T1" fmla="*/ 17 h 17"/>
              <a:gd name="T2" fmla="*/ 21 w 21"/>
              <a:gd name="T3" fmla="*/ 3 h 17"/>
              <a:gd name="T4" fmla="*/ 9 w 21"/>
              <a:gd name="T5" fmla="*/ 0 h 17"/>
              <a:gd name="T6" fmla="*/ 0 w 21"/>
              <a:gd name="T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7">
                <a:moveTo>
                  <a:pt x="0" y="17"/>
                </a:moveTo>
                <a:cubicBezTo>
                  <a:pt x="8" y="15"/>
                  <a:pt x="15" y="10"/>
                  <a:pt x="21" y="3"/>
                </a:cubicBezTo>
                <a:cubicBezTo>
                  <a:pt x="17" y="2"/>
                  <a:pt x="13" y="1"/>
                  <a:pt x="9" y="0"/>
                </a:cubicBezTo>
                <a:cubicBezTo>
                  <a:pt x="7" y="7"/>
                  <a:pt x="4" y="13"/>
                  <a:pt x="0" y="17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154"/>
          <p:cNvSpPr/>
          <p:nvPr/>
        </p:nvSpPr>
        <p:spPr bwMode="auto">
          <a:xfrm>
            <a:off x="8227675" y="2757184"/>
            <a:ext cx="79375" cy="79375"/>
          </a:xfrm>
          <a:custGeom>
            <a:avLst/>
            <a:gdLst>
              <a:gd name="T0" fmla="*/ 0 w 21"/>
              <a:gd name="T1" fmla="*/ 21 h 21"/>
              <a:gd name="T2" fmla="*/ 21 w 21"/>
              <a:gd name="T3" fmla="*/ 21 h 21"/>
              <a:gd name="T4" fmla="*/ 18 w 21"/>
              <a:gd name="T5" fmla="*/ 0 h 21"/>
              <a:gd name="T6" fmla="*/ 0 w 21"/>
              <a:gd name="T7" fmla="*/ 2 h 21"/>
              <a:gd name="T8" fmla="*/ 0 w 21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0" y="21"/>
                </a:moveTo>
                <a:cubicBezTo>
                  <a:pt x="21" y="21"/>
                  <a:pt x="21" y="21"/>
                  <a:pt x="21" y="21"/>
                </a:cubicBezTo>
                <a:cubicBezTo>
                  <a:pt x="21" y="14"/>
                  <a:pt x="20" y="7"/>
                  <a:pt x="18" y="0"/>
                </a:cubicBezTo>
                <a:cubicBezTo>
                  <a:pt x="12" y="2"/>
                  <a:pt x="6" y="2"/>
                  <a:pt x="0" y="2"/>
                </a:cubicBezTo>
                <a:lnTo>
                  <a:pt x="0" y="21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155"/>
          <p:cNvSpPr/>
          <p:nvPr/>
        </p:nvSpPr>
        <p:spPr bwMode="auto">
          <a:xfrm>
            <a:off x="8130838" y="2757184"/>
            <a:ext cx="77788" cy="79375"/>
          </a:xfrm>
          <a:custGeom>
            <a:avLst/>
            <a:gdLst>
              <a:gd name="T0" fmla="*/ 21 w 21"/>
              <a:gd name="T1" fmla="*/ 21 h 21"/>
              <a:gd name="T2" fmla="*/ 21 w 21"/>
              <a:gd name="T3" fmla="*/ 2 h 21"/>
              <a:gd name="T4" fmla="*/ 3 w 21"/>
              <a:gd name="T5" fmla="*/ 0 h 21"/>
              <a:gd name="T6" fmla="*/ 0 w 21"/>
              <a:gd name="T7" fmla="*/ 21 h 21"/>
              <a:gd name="T8" fmla="*/ 21 w 21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1" y="21"/>
                </a:moveTo>
                <a:cubicBezTo>
                  <a:pt x="21" y="2"/>
                  <a:pt x="21" y="2"/>
                  <a:pt x="21" y="2"/>
                </a:cubicBezTo>
                <a:cubicBezTo>
                  <a:pt x="15" y="2"/>
                  <a:pt x="9" y="2"/>
                  <a:pt x="3" y="0"/>
                </a:cubicBezTo>
                <a:cubicBezTo>
                  <a:pt x="1" y="7"/>
                  <a:pt x="0" y="14"/>
                  <a:pt x="0" y="21"/>
                </a:cubicBezTo>
                <a:lnTo>
                  <a:pt x="21" y="21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56"/>
          <p:cNvSpPr/>
          <p:nvPr/>
        </p:nvSpPr>
        <p:spPr bwMode="auto">
          <a:xfrm>
            <a:off x="8273713" y="2679396"/>
            <a:ext cx="77788" cy="60325"/>
          </a:xfrm>
          <a:custGeom>
            <a:avLst/>
            <a:gdLst>
              <a:gd name="T0" fmla="*/ 21 w 21"/>
              <a:gd name="T1" fmla="*/ 13 h 16"/>
              <a:gd name="T2" fmla="*/ 0 w 21"/>
              <a:gd name="T3" fmla="*/ 0 h 16"/>
              <a:gd name="T4" fmla="*/ 9 w 21"/>
              <a:gd name="T5" fmla="*/ 16 h 16"/>
              <a:gd name="T6" fmla="*/ 21 w 21"/>
              <a:gd name="T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6">
                <a:moveTo>
                  <a:pt x="21" y="13"/>
                </a:moveTo>
                <a:cubicBezTo>
                  <a:pt x="15" y="7"/>
                  <a:pt x="8" y="2"/>
                  <a:pt x="0" y="0"/>
                </a:cubicBezTo>
                <a:cubicBezTo>
                  <a:pt x="4" y="4"/>
                  <a:pt x="7" y="10"/>
                  <a:pt x="9" y="16"/>
                </a:cubicBezTo>
                <a:cubicBezTo>
                  <a:pt x="13" y="15"/>
                  <a:pt x="17" y="14"/>
                  <a:pt x="21" y="13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71" name="Freeform 157"/>
          <p:cNvSpPr/>
          <p:nvPr/>
        </p:nvSpPr>
        <p:spPr bwMode="auto">
          <a:xfrm>
            <a:off x="8310225" y="2742896"/>
            <a:ext cx="82550" cy="93663"/>
          </a:xfrm>
          <a:custGeom>
            <a:avLst/>
            <a:gdLst>
              <a:gd name="T0" fmla="*/ 3 w 22"/>
              <a:gd name="T1" fmla="*/ 25 h 25"/>
              <a:gd name="T2" fmla="*/ 22 w 22"/>
              <a:gd name="T3" fmla="*/ 25 h 25"/>
              <a:gd name="T4" fmla="*/ 13 w 22"/>
              <a:gd name="T5" fmla="*/ 0 h 25"/>
              <a:gd name="T6" fmla="*/ 0 w 22"/>
              <a:gd name="T7" fmla="*/ 4 h 25"/>
              <a:gd name="T8" fmla="*/ 3 w 2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5">
                <a:moveTo>
                  <a:pt x="3" y="25"/>
                </a:moveTo>
                <a:cubicBezTo>
                  <a:pt x="22" y="25"/>
                  <a:pt x="22" y="25"/>
                  <a:pt x="22" y="25"/>
                </a:cubicBezTo>
                <a:cubicBezTo>
                  <a:pt x="22" y="16"/>
                  <a:pt x="19" y="7"/>
                  <a:pt x="13" y="0"/>
                </a:cubicBezTo>
                <a:cubicBezTo>
                  <a:pt x="9" y="1"/>
                  <a:pt x="5" y="2"/>
                  <a:pt x="0" y="4"/>
                </a:cubicBezTo>
                <a:cubicBezTo>
                  <a:pt x="2" y="10"/>
                  <a:pt x="3" y="17"/>
                  <a:pt x="3" y="25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158"/>
          <p:cNvSpPr/>
          <p:nvPr/>
        </p:nvSpPr>
        <p:spPr bwMode="auto">
          <a:xfrm>
            <a:off x="8314988" y="2855609"/>
            <a:ext cx="77788" cy="93663"/>
          </a:xfrm>
          <a:custGeom>
            <a:avLst/>
            <a:gdLst>
              <a:gd name="T0" fmla="*/ 0 w 21"/>
              <a:gd name="T1" fmla="*/ 21 h 25"/>
              <a:gd name="T2" fmla="*/ 13 w 21"/>
              <a:gd name="T3" fmla="*/ 25 h 25"/>
              <a:gd name="T4" fmla="*/ 21 w 21"/>
              <a:gd name="T5" fmla="*/ 0 h 25"/>
              <a:gd name="T6" fmla="*/ 2 w 21"/>
              <a:gd name="T7" fmla="*/ 0 h 25"/>
              <a:gd name="T8" fmla="*/ 0 w 21"/>
              <a:gd name="T9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5">
                <a:moveTo>
                  <a:pt x="0" y="21"/>
                </a:moveTo>
                <a:cubicBezTo>
                  <a:pt x="4" y="22"/>
                  <a:pt x="9" y="23"/>
                  <a:pt x="13" y="25"/>
                </a:cubicBezTo>
                <a:cubicBezTo>
                  <a:pt x="18" y="18"/>
                  <a:pt x="21" y="9"/>
                  <a:pt x="2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7"/>
                  <a:pt x="1" y="14"/>
                  <a:pt x="0" y="21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159"/>
          <p:cNvSpPr/>
          <p:nvPr/>
        </p:nvSpPr>
        <p:spPr bwMode="auto">
          <a:xfrm>
            <a:off x="8227675" y="2668284"/>
            <a:ext cx="65088" cy="82550"/>
          </a:xfrm>
          <a:custGeom>
            <a:avLst/>
            <a:gdLst>
              <a:gd name="T0" fmla="*/ 17 w 17"/>
              <a:gd name="T1" fmla="*/ 20 h 22"/>
              <a:gd name="T2" fmla="*/ 2 w 17"/>
              <a:gd name="T3" fmla="*/ 1 h 22"/>
              <a:gd name="T4" fmla="*/ 0 w 17"/>
              <a:gd name="T5" fmla="*/ 0 h 22"/>
              <a:gd name="T6" fmla="*/ 0 w 17"/>
              <a:gd name="T7" fmla="*/ 22 h 22"/>
              <a:gd name="T8" fmla="*/ 17 w 17"/>
              <a:gd name="T9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2">
                <a:moveTo>
                  <a:pt x="17" y="20"/>
                </a:moveTo>
                <a:cubicBezTo>
                  <a:pt x="13" y="10"/>
                  <a:pt x="8" y="3"/>
                  <a:pt x="2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6" y="22"/>
                  <a:pt x="11" y="21"/>
                  <a:pt x="17" y="20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86" name="Freeform 172"/>
          <p:cNvSpPr/>
          <p:nvPr/>
        </p:nvSpPr>
        <p:spPr bwMode="auto">
          <a:xfrm>
            <a:off x="7476788" y="2092021"/>
            <a:ext cx="549275" cy="552450"/>
          </a:xfrm>
          <a:custGeom>
            <a:avLst/>
            <a:gdLst>
              <a:gd name="T0" fmla="*/ 142 w 146"/>
              <a:gd name="T1" fmla="*/ 73 h 147"/>
              <a:gd name="T2" fmla="*/ 146 w 146"/>
              <a:gd name="T3" fmla="*/ 73 h 147"/>
              <a:gd name="T4" fmla="*/ 73 w 146"/>
              <a:gd name="T5" fmla="*/ 0 h 147"/>
              <a:gd name="T6" fmla="*/ 0 w 146"/>
              <a:gd name="T7" fmla="*/ 73 h 147"/>
              <a:gd name="T8" fmla="*/ 73 w 146"/>
              <a:gd name="T9" fmla="*/ 147 h 147"/>
              <a:gd name="T10" fmla="*/ 146 w 146"/>
              <a:gd name="T11" fmla="*/ 73 h 147"/>
              <a:gd name="T12" fmla="*/ 142 w 146"/>
              <a:gd name="T13" fmla="*/ 73 h 147"/>
              <a:gd name="T14" fmla="*/ 139 w 146"/>
              <a:gd name="T15" fmla="*/ 73 h 147"/>
              <a:gd name="T16" fmla="*/ 119 w 146"/>
              <a:gd name="T17" fmla="*/ 120 h 147"/>
              <a:gd name="T18" fmla="*/ 73 w 146"/>
              <a:gd name="T19" fmla="*/ 139 h 147"/>
              <a:gd name="T20" fmla="*/ 26 w 146"/>
              <a:gd name="T21" fmla="*/ 120 h 147"/>
              <a:gd name="T22" fmla="*/ 7 w 146"/>
              <a:gd name="T23" fmla="*/ 73 h 147"/>
              <a:gd name="T24" fmla="*/ 26 w 146"/>
              <a:gd name="T25" fmla="*/ 27 h 147"/>
              <a:gd name="T26" fmla="*/ 73 w 146"/>
              <a:gd name="T27" fmla="*/ 8 h 147"/>
              <a:gd name="T28" fmla="*/ 119 w 146"/>
              <a:gd name="T29" fmla="*/ 27 h 147"/>
              <a:gd name="T30" fmla="*/ 139 w 146"/>
              <a:gd name="T31" fmla="*/ 73 h 147"/>
              <a:gd name="T32" fmla="*/ 142 w 146"/>
              <a:gd name="T33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" h="147">
                <a:moveTo>
                  <a:pt x="142" y="73"/>
                </a:moveTo>
                <a:cubicBezTo>
                  <a:pt x="146" y="73"/>
                  <a:pt x="146" y="73"/>
                  <a:pt x="146" y="73"/>
                </a:cubicBezTo>
                <a:cubicBezTo>
                  <a:pt x="146" y="33"/>
                  <a:pt x="113" y="0"/>
                  <a:pt x="73" y="0"/>
                </a:cubicBezTo>
                <a:cubicBezTo>
                  <a:pt x="32" y="0"/>
                  <a:pt x="0" y="33"/>
                  <a:pt x="0" y="73"/>
                </a:cubicBezTo>
                <a:cubicBezTo>
                  <a:pt x="0" y="114"/>
                  <a:pt x="32" y="147"/>
                  <a:pt x="73" y="147"/>
                </a:cubicBezTo>
                <a:cubicBezTo>
                  <a:pt x="113" y="147"/>
                  <a:pt x="146" y="114"/>
                  <a:pt x="146" y="73"/>
                </a:cubicBezTo>
                <a:cubicBezTo>
                  <a:pt x="142" y="73"/>
                  <a:pt x="142" y="73"/>
                  <a:pt x="142" y="73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39" y="91"/>
                  <a:pt x="131" y="108"/>
                  <a:pt x="119" y="120"/>
                </a:cubicBezTo>
                <a:cubicBezTo>
                  <a:pt x="107" y="132"/>
                  <a:pt x="91" y="139"/>
                  <a:pt x="73" y="139"/>
                </a:cubicBezTo>
                <a:cubicBezTo>
                  <a:pt x="55" y="139"/>
                  <a:pt x="38" y="132"/>
                  <a:pt x="26" y="120"/>
                </a:cubicBezTo>
                <a:cubicBezTo>
                  <a:pt x="15" y="108"/>
                  <a:pt x="7" y="91"/>
                  <a:pt x="7" y="73"/>
                </a:cubicBezTo>
                <a:cubicBezTo>
                  <a:pt x="7" y="55"/>
                  <a:pt x="15" y="39"/>
                  <a:pt x="26" y="27"/>
                </a:cubicBezTo>
                <a:cubicBezTo>
                  <a:pt x="38" y="15"/>
                  <a:pt x="55" y="8"/>
                  <a:pt x="73" y="8"/>
                </a:cubicBezTo>
                <a:cubicBezTo>
                  <a:pt x="91" y="8"/>
                  <a:pt x="107" y="15"/>
                  <a:pt x="119" y="27"/>
                </a:cubicBezTo>
                <a:cubicBezTo>
                  <a:pt x="131" y="39"/>
                  <a:pt x="139" y="55"/>
                  <a:pt x="139" y="73"/>
                </a:cubicBezTo>
                <a:lnTo>
                  <a:pt x="142" y="73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187" name="Oval 173"/>
          <p:cNvSpPr>
            <a:spLocks noChangeArrowheads="1"/>
          </p:cNvSpPr>
          <p:nvPr/>
        </p:nvSpPr>
        <p:spPr bwMode="auto">
          <a:xfrm>
            <a:off x="7699038" y="3242959"/>
            <a:ext cx="104775" cy="109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Rectangle 174"/>
          <p:cNvSpPr>
            <a:spLocks noChangeArrowheads="1"/>
          </p:cNvSpPr>
          <p:nvPr/>
        </p:nvSpPr>
        <p:spPr bwMode="auto">
          <a:xfrm>
            <a:off x="7735550" y="2630184"/>
            <a:ext cx="30163" cy="654050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175"/>
          <p:cNvSpPr/>
          <p:nvPr/>
        </p:nvSpPr>
        <p:spPr bwMode="auto">
          <a:xfrm>
            <a:off x="7735550" y="2630184"/>
            <a:ext cx="30163" cy="654050"/>
          </a:xfrm>
          <a:custGeom>
            <a:avLst/>
            <a:gdLst>
              <a:gd name="T0" fmla="*/ 19 w 19"/>
              <a:gd name="T1" fmla="*/ 412 h 412"/>
              <a:gd name="T2" fmla="*/ 19 w 19"/>
              <a:gd name="T3" fmla="*/ 0 h 412"/>
              <a:gd name="T4" fmla="*/ 0 w 19"/>
              <a:gd name="T5" fmla="*/ 0 h 412"/>
              <a:gd name="T6" fmla="*/ 0 w 19"/>
              <a:gd name="T7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412">
                <a:moveTo>
                  <a:pt x="19" y="412"/>
                </a:moveTo>
                <a:lnTo>
                  <a:pt x="19" y="0"/>
                </a:lnTo>
                <a:lnTo>
                  <a:pt x="0" y="0"/>
                </a:lnTo>
                <a:lnTo>
                  <a:pt x="0" y="4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Rectangle 176"/>
          <p:cNvSpPr>
            <a:spLocks noChangeArrowheads="1"/>
          </p:cNvSpPr>
          <p:nvPr/>
        </p:nvSpPr>
        <p:spPr bwMode="auto">
          <a:xfrm>
            <a:off x="7564100" y="2201559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07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91" name="Freeform 177"/>
          <p:cNvSpPr>
            <a:spLocks noEditPoints="1"/>
          </p:cNvSpPr>
          <p:nvPr/>
        </p:nvSpPr>
        <p:spPr bwMode="auto">
          <a:xfrm>
            <a:off x="8780125" y="4257371"/>
            <a:ext cx="236538" cy="360363"/>
          </a:xfrm>
          <a:custGeom>
            <a:avLst/>
            <a:gdLst>
              <a:gd name="T0" fmla="*/ 10 w 63"/>
              <a:gd name="T1" fmla="*/ 96 h 96"/>
              <a:gd name="T2" fmla="*/ 53 w 63"/>
              <a:gd name="T3" fmla="*/ 96 h 96"/>
              <a:gd name="T4" fmla="*/ 63 w 63"/>
              <a:gd name="T5" fmla="*/ 86 h 96"/>
              <a:gd name="T6" fmla="*/ 63 w 63"/>
              <a:gd name="T7" fmla="*/ 10 h 96"/>
              <a:gd name="T8" fmla="*/ 53 w 63"/>
              <a:gd name="T9" fmla="*/ 0 h 96"/>
              <a:gd name="T10" fmla="*/ 10 w 63"/>
              <a:gd name="T11" fmla="*/ 0 h 96"/>
              <a:gd name="T12" fmla="*/ 0 w 63"/>
              <a:gd name="T13" fmla="*/ 10 h 96"/>
              <a:gd name="T14" fmla="*/ 0 w 63"/>
              <a:gd name="T15" fmla="*/ 86 h 96"/>
              <a:gd name="T16" fmla="*/ 10 w 63"/>
              <a:gd name="T17" fmla="*/ 96 h 96"/>
              <a:gd name="T18" fmla="*/ 31 w 63"/>
              <a:gd name="T19" fmla="*/ 91 h 96"/>
              <a:gd name="T20" fmla="*/ 26 w 63"/>
              <a:gd name="T21" fmla="*/ 86 h 96"/>
              <a:gd name="T22" fmla="*/ 31 w 63"/>
              <a:gd name="T23" fmla="*/ 80 h 96"/>
              <a:gd name="T24" fmla="*/ 36 w 63"/>
              <a:gd name="T25" fmla="*/ 86 h 96"/>
              <a:gd name="T26" fmla="*/ 31 w 63"/>
              <a:gd name="T27" fmla="*/ 91 h 96"/>
              <a:gd name="T28" fmla="*/ 5 w 63"/>
              <a:gd name="T29" fmla="*/ 14 h 96"/>
              <a:gd name="T30" fmla="*/ 12 w 63"/>
              <a:gd name="T31" fmla="*/ 7 h 96"/>
              <a:gd name="T32" fmla="*/ 50 w 63"/>
              <a:gd name="T33" fmla="*/ 7 h 96"/>
              <a:gd name="T34" fmla="*/ 57 w 63"/>
              <a:gd name="T35" fmla="*/ 14 h 96"/>
              <a:gd name="T36" fmla="*/ 57 w 63"/>
              <a:gd name="T37" fmla="*/ 67 h 96"/>
              <a:gd name="T38" fmla="*/ 50 w 63"/>
              <a:gd name="T39" fmla="*/ 74 h 96"/>
              <a:gd name="T40" fmla="*/ 12 w 63"/>
              <a:gd name="T41" fmla="*/ 74 h 96"/>
              <a:gd name="T42" fmla="*/ 5 w 63"/>
              <a:gd name="T43" fmla="*/ 67 h 96"/>
              <a:gd name="T44" fmla="*/ 5 w 63"/>
              <a:gd name="T45" fmla="*/ 1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" h="96">
                <a:moveTo>
                  <a:pt x="10" y="96"/>
                </a:moveTo>
                <a:cubicBezTo>
                  <a:pt x="53" y="96"/>
                  <a:pt x="53" y="96"/>
                  <a:pt x="53" y="96"/>
                </a:cubicBezTo>
                <a:cubicBezTo>
                  <a:pt x="58" y="96"/>
                  <a:pt x="63" y="91"/>
                  <a:pt x="63" y="86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4"/>
                  <a:pt x="58" y="0"/>
                  <a:pt x="53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1"/>
                  <a:pt x="4" y="96"/>
                  <a:pt x="10" y="96"/>
                </a:cubicBezTo>
                <a:close/>
                <a:moveTo>
                  <a:pt x="31" y="91"/>
                </a:moveTo>
                <a:cubicBezTo>
                  <a:pt x="28" y="91"/>
                  <a:pt x="26" y="88"/>
                  <a:pt x="26" y="86"/>
                </a:cubicBezTo>
                <a:cubicBezTo>
                  <a:pt x="26" y="83"/>
                  <a:pt x="28" y="80"/>
                  <a:pt x="31" y="80"/>
                </a:cubicBezTo>
                <a:cubicBezTo>
                  <a:pt x="34" y="80"/>
                  <a:pt x="36" y="83"/>
                  <a:pt x="36" y="86"/>
                </a:cubicBezTo>
                <a:cubicBezTo>
                  <a:pt x="36" y="88"/>
                  <a:pt x="34" y="91"/>
                  <a:pt x="31" y="91"/>
                </a:cubicBezTo>
                <a:close/>
                <a:moveTo>
                  <a:pt x="5" y="14"/>
                </a:moveTo>
                <a:cubicBezTo>
                  <a:pt x="5" y="10"/>
                  <a:pt x="8" y="7"/>
                  <a:pt x="12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4" y="7"/>
                  <a:pt x="57" y="10"/>
                  <a:pt x="57" y="14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71"/>
                  <a:pt x="54" y="74"/>
                  <a:pt x="50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8" y="74"/>
                  <a:pt x="5" y="71"/>
                  <a:pt x="5" y="67"/>
                </a:cubicBezTo>
                <a:lnTo>
                  <a:pt x="5" y="14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Rectangle 190"/>
          <p:cNvSpPr>
            <a:spLocks noChangeArrowheads="1"/>
          </p:cNvSpPr>
          <p:nvPr/>
        </p:nvSpPr>
        <p:spPr bwMode="auto">
          <a:xfrm>
            <a:off x="8438813" y="4004959"/>
            <a:ext cx="30163" cy="654050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191"/>
          <p:cNvSpPr/>
          <p:nvPr/>
        </p:nvSpPr>
        <p:spPr bwMode="auto">
          <a:xfrm>
            <a:off x="8438813" y="4004959"/>
            <a:ext cx="30163" cy="654050"/>
          </a:xfrm>
          <a:custGeom>
            <a:avLst/>
            <a:gdLst>
              <a:gd name="T0" fmla="*/ 0 w 19"/>
              <a:gd name="T1" fmla="*/ 0 h 412"/>
              <a:gd name="T2" fmla="*/ 0 w 19"/>
              <a:gd name="T3" fmla="*/ 412 h 412"/>
              <a:gd name="T4" fmla="*/ 19 w 19"/>
              <a:gd name="T5" fmla="*/ 412 h 412"/>
              <a:gd name="T6" fmla="*/ 19 w 19"/>
              <a:gd name="T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412">
                <a:moveTo>
                  <a:pt x="0" y="0"/>
                </a:moveTo>
                <a:lnTo>
                  <a:pt x="0" y="412"/>
                </a:lnTo>
                <a:lnTo>
                  <a:pt x="19" y="412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192"/>
          <p:cNvSpPr/>
          <p:nvPr/>
        </p:nvSpPr>
        <p:spPr bwMode="auto">
          <a:xfrm>
            <a:off x="8180050" y="4644721"/>
            <a:ext cx="547688" cy="552450"/>
          </a:xfrm>
          <a:custGeom>
            <a:avLst/>
            <a:gdLst>
              <a:gd name="T0" fmla="*/ 4 w 146"/>
              <a:gd name="T1" fmla="*/ 73 h 147"/>
              <a:gd name="T2" fmla="*/ 0 w 146"/>
              <a:gd name="T3" fmla="*/ 73 h 147"/>
              <a:gd name="T4" fmla="*/ 73 w 146"/>
              <a:gd name="T5" fmla="*/ 147 h 147"/>
              <a:gd name="T6" fmla="*/ 146 w 146"/>
              <a:gd name="T7" fmla="*/ 73 h 147"/>
              <a:gd name="T8" fmla="*/ 73 w 146"/>
              <a:gd name="T9" fmla="*/ 0 h 147"/>
              <a:gd name="T10" fmla="*/ 0 w 146"/>
              <a:gd name="T11" fmla="*/ 73 h 147"/>
              <a:gd name="T12" fmla="*/ 4 w 146"/>
              <a:gd name="T13" fmla="*/ 73 h 147"/>
              <a:gd name="T14" fmla="*/ 7 w 146"/>
              <a:gd name="T15" fmla="*/ 73 h 147"/>
              <a:gd name="T16" fmla="*/ 27 w 146"/>
              <a:gd name="T17" fmla="*/ 27 h 147"/>
              <a:gd name="T18" fmla="*/ 73 w 146"/>
              <a:gd name="T19" fmla="*/ 8 h 147"/>
              <a:gd name="T20" fmla="*/ 119 w 146"/>
              <a:gd name="T21" fmla="*/ 27 h 147"/>
              <a:gd name="T22" fmla="*/ 139 w 146"/>
              <a:gd name="T23" fmla="*/ 73 h 147"/>
              <a:gd name="T24" fmla="*/ 119 w 146"/>
              <a:gd name="T25" fmla="*/ 120 h 147"/>
              <a:gd name="T26" fmla="*/ 73 w 146"/>
              <a:gd name="T27" fmla="*/ 139 h 147"/>
              <a:gd name="T28" fmla="*/ 27 w 146"/>
              <a:gd name="T29" fmla="*/ 120 h 147"/>
              <a:gd name="T30" fmla="*/ 7 w 146"/>
              <a:gd name="T31" fmla="*/ 73 h 147"/>
              <a:gd name="T32" fmla="*/ 4 w 146"/>
              <a:gd name="T33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" h="147">
                <a:moveTo>
                  <a:pt x="4" y="73"/>
                </a:moveTo>
                <a:cubicBezTo>
                  <a:pt x="0" y="73"/>
                  <a:pt x="0" y="73"/>
                  <a:pt x="0" y="73"/>
                </a:cubicBezTo>
                <a:cubicBezTo>
                  <a:pt x="0" y="114"/>
                  <a:pt x="33" y="147"/>
                  <a:pt x="73" y="147"/>
                </a:cubicBezTo>
                <a:cubicBezTo>
                  <a:pt x="113" y="147"/>
                  <a:pt x="146" y="114"/>
                  <a:pt x="146" y="73"/>
                </a:cubicBezTo>
                <a:cubicBezTo>
                  <a:pt x="146" y="33"/>
                  <a:pt x="113" y="0"/>
                  <a:pt x="73" y="0"/>
                </a:cubicBezTo>
                <a:cubicBezTo>
                  <a:pt x="33" y="0"/>
                  <a:pt x="0" y="33"/>
                  <a:pt x="0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55"/>
                  <a:pt x="15" y="39"/>
                  <a:pt x="27" y="27"/>
                </a:cubicBezTo>
                <a:cubicBezTo>
                  <a:pt x="38" y="15"/>
                  <a:pt x="55" y="8"/>
                  <a:pt x="73" y="8"/>
                </a:cubicBezTo>
                <a:cubicBezTo>
                  <a:pt x="91" y="8"/>
                  <a:pt x="108" y="15"/>
                  <a:pt x="119" y="27"/>
                </a:cubicBezTo>
                <a:cubicBezTo>
                  <a:pt x="131" y="39"/>
                  <a:pt x="139" y="55"/>
                  <a:pt x="139" y="73"/>
                </a:cubicBezTo>
                <a:cubicBezTo>
                  <a:pt x="139" y="92"/>
                  <a:pt x="131" y="108"/>
                  <a:pt x="119" y="120"/>
                </a:cubicBezTo>
                <a:cubicBezTo>
                  <a:pt x="108" y="132"/>
                  <a:pt x="91" y="139"/>
                  <a:pt x="73" y="139"/>
                </a:cubicBezTo>
                <a:cubicBezTo>
                  <a:pt x="55" y="139"/>
                  <a:pt x="38" y="132"/>
                  <a:pt x="27" y="120"/>
                </a:cubicBezTo>
                <a:cubicBezTo>
                  <a:pt x="15" y="108"/>
                  <a:pt x="7" y="92"/>
                  <a:pt x="7" y="73"/>
                </a:cubicBezTo>
                <a:lnTo>
                  <a:pt x="4" y="73"/>
                </a:lnTo>
                <a:close/>
              </a:path>
            </a:pathLst>
          </a:custGeom>
          <a:solidFill>
            <a:srgbClr val="19B59C"/>
          </a:solidFill>
          <a:ln w="9525">
            <a:solidFill>
              <a:srgbClr val="19B5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207" name="Oval 193"/>
          <p:cNvSpPr>
            <a:spLocks noChangeArrowheads="1"/>
          </p:cNvSpPr>
          <p:nvPr/>
        </p:nvSpPr>
        <p:spPr bwMode="auto">
          <a:xfrm>
            <a:off x="8400713" y="3938284"/>
            <a:ext cx="104775" cy="104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Rectangle 194"/>
          <p:cNvSpPr>
            <a:spLocks noChangeArrowheads="1"/>
          </p:cNvSpPr>
          <p:nvPr/>
        </p:nvSpPr>
        <p:spPr bwMode="auto">
          <a:xfrm>
            <a:off x="8281650" y="4757434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08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209" name="Oval 195"/>
          <p:cNvSpPr>
            <a:spLocks noChangeArrowheads="1"/>
          </p:cNvSpPr>
          <p:nvPr/>
        </p:nvSpPr>
        <p:spPr bwMode="auto">
          <a:xfrm>
            <a:off x="4885988" y="3242959"/>
            <a:ext cx="104775" cy="109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Rectangle 196"/>
          <p:cNvSpPr>
            <a:spLocks noChangeArrowheads="1"/>
          </p:cNvSpPr>
          <p:nvPr/>
        </p:nvSpPr>
        <p:spPr bwMode="auto">
          <a:xfrm>
            <a:off x="4924088" y="2630184"/>
            <a:ext cx="28575" cy="654050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197"/>
          <p:cNvSpPr/>
          <p:nvPr/>
        </p:nvSpPr>
        <p:spPr bwMode="auto">
          <a:xfrm>
            <a:off x="4924088" y="2630184"/>
            <a:ext cx="28575" cy="654050"/>
          </a:xfrm>
          <a:custGeom>
            <a:avLst/>
            <a:gdLst>
              <a:gd name="T0" fmla="*/ 18 w 18"/>
              <a:gd name="T1" fmla="*/ 412 h 412"/>
              <a:gd name="T2" fmla="*/ 18 w 18"/>
              <a:gd name="T3" fmla="*/ 0 h 412"/>
              <a:gd name="T4" fmla="*/ 0 w 18"/>
              <a:gd name="T5" fmla="*/ 0 h 412"/>
              <a:gd name="T6" fmla="*/ 0 w 18"/>
              <a:gd name="T7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412">
                <a:moveTo>
                  <a:pt x="18" y="412"/>
                </a:moveTo>
                <a:lnTo>
                  <a:pt x="18" y="0"/>
                </a:lnTo>
                <a:lnTo>
                  <a:pt x="0" y="0"/>
                </a:lnTo>
                <a:lnTo>
                  <a:pt x="0" y="4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198"/>
          <p:cNvSpPr/>
          <p:nvPr/>
        </p:nvSpPr>
        <p:spPr bwMode="auto">
          <a:xfrm>
            <a:off x="4660563" y="2092021"/>
            <a:ext cx="552450" cy="552450"/>
          </a:xfrm>
          <a:custGeom>
            <a:avLst/>
            <a:gdLst>
              <a:gd name="T0" fmla="*/ 143 w 147"/>
              <a:gd name="T1" fmla="*/ 73 h 147"/>
              <a:gd name="T2" fmla="*/ 147 w 147"/>
              <a:gd name="T3" fmla="*/ 73 h 147"/>
              <a:gd name="T4" fmla="*/ 74 w 147"/>
              <a:gd name="T5" fmla="*/ 0 h 147"/>
              <a:gd name="T6" fmla="*/ 0 w 147"/>
              <a:gd name="T7" fmla="*/ 73 h 147"/>
              <a:gd name="T8" fmla="*/ 74 w 147"/>
              <a:gd name="T9" fmla="*/ 147 h 147"/>
              <a:gd name="T10" fmla="*/ 147 w 147"/>
              <a:gd name="T11" fmla="*/ 73 h 147"/>
              <a:gd name="T12" fmla="*/ 143 w 147"/>
              <a:gd name="T13" fmla="*/ 73 h 147"/>
              <a:gd name="T14" fmla="*/ 139 w 147"/>
              <a:gd name="T15" fmla="*/ 73 h 147"/>
              <a:gd name="T16" fmla="*/ 120 w 147"/>
              <a:gd name="T17" fmla="*/ 120 h 147"/>
              <a:gd name="T18" fmla="*/ 74 w 147"/>
              <a:gd name="T19" fmla="*/ 139 h 147"/>
              <a:gd name="T20" fmla="*/ 27 w 147"/>
              <a:gd name="T21" fmla="*/ 120 h 147"/>
              <a:gd name="T22" fmla="*/ 8 w 147"/>
              <a:gd name="T23" fmla="*/ 73 h 147"/>
              <a:gd name="T24" fmla="*/ 27 w 147"/>
              <a:gd name="T25" fmla="*/ 27 h 147"/>
              <a:gd name="T26" fmla="*/ 74 w 147"/>
              <a:gd name="T27" fmla="*/ 8 h 147"/>
              <a:gd name="T28" fmla="*/ 120 w 147"/>
              <a:gd name="T29" fmla="*/ 27 h 147"/>
              <a:gd name="T30" fmla="*/ 139 w 147"/>
              <a:gd name="T31" fmla="*/ 73 h 147"/>
              <a:gd name="T32" fmla="*/ 143 w 147"/>
              <a:gd name="T33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7" h="147">
                <a:moveTo>
                  <a:pt x="143" y="73"/>
                </a:moveTo>
                <a:cubicBezTo>
                  <a:pt x="147" y="73"/>
                  <a:pt x="147" y="73"/>
                  <a:pt x="147" y="73"/>
                </a:cubicBezTo>
                <a:cubicBezTo>
                  <a:pt x="147" y="33"/>
                  <a:pt x="114" y="0"/>
                  <a:pt x="74" y="0"/>
                </a:cubicBezTo>
                <a:cubicBezTo>
                  <a:pt x="33" y="0"/>
                  <a:pt x="0" y="33"/>
                  <a:pt x="0" y="73"/>
                </a:cubicBezTo>
                <a:cubicBezTo>
                  <a:pt x="0" y="114"/>
                  <a:pt x="33" y="147"/>
                  <a:pt x="74" y="147"/>
                </a:cubicBezTo>
                <a:cubicBezTo>
                  <a:pt x="114" y="147"/>
                  <a:pt x="147" y="114"/>
                  <a:pt x="147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39" y="91"/>
                  <a:pt x="132" y="108"/>
                  <a:pt x="120" y="120"/>
                </a:cubicBezTo>
                <a:cubicBezTo>
                  <a:pt x="108" y="132"/>
                  <a:pt x="92" y="139"/>
                  <a:pt x="74" y="139"/>
                </a:cubicBezTo>
                <a:cubicBezTo>
                  <a:pt x="56" y="139"/>
                  <a:pt x="39" y="132"/>
                  <a:pt x="27" y="120"/>
                </a:cubicBezTo>
                <a:cubicBezTo>
                  <a:pt x="15" y="108"/>
                  <a:pt x="8" y="91"/>
                  <a:pt x="8" y="73"/>
                </a:cubicBezTo>
                <a:cubicBezTo>
                  <a:pt x="8" y="55"/>
                  <a:pt x="15" y="39"/>
                  <a:pt x="27" y="27"/>
                </a:cubicBezTo>
                <a:cubicBezTo>
                  <a:pt x="39" y="15"/>
                  <a:pt x="56" y="8"/>
                  <a:pt x="74" y="8"/>
                </a:cubicBezTo>
                <a:cubicBezTo>
                  <a:pt x="92" y="8"/>
                  <a:pt x="108" y="15"/>
                  <a:pt x="120" y="27"/>
                </a:cubicBezTo>
                <a:cubicBezTo>
                  <a:pt x="132" y="39"/>
                  <a:pt x="139" y="55"/>
                  <a:pt x="139" y="73"/>
                </a:cubicBezTo>
                <a:lnTo>
                  <a:pt x="143" y="73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213" name="Rectangle 199"/>
          <p:cNvSpPr>
            <a:spLocks noChangeArrowheads="1"/>
          </p:cNvSpPr>
          <p:nvPr/>
        </p:nvSpPr>
        <p:spPr bwMode="auto">
          <a:xfrm>
            <a:off x="4765338" y="2217434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03</a:t>
            </a:r>
            <a:endParaRPr kumimoji="0" lang="zh-CN" altLang="zh-CN" sz="1800" b="1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3" name="Freeform 213"/>
          <p:cNvSpPr/>
          <p:nvPr/>
        </p:nvSpPr>
        <p:spPr bwMode="auto">
          <a:xfrm>
            <a:off x="5479713" y="2754009"/>
            <a:ext cx="63500" cy="252413"/>
          </a:xfrm>
          <a:custGeom>
            <a:avLst/>
            <a:gdLst>
              <a:gd name="T0" fmla="*/ 0 w 17"/>
              <a:gd name="T1" fmla="*/ 67 h 67"/>
              <a:gd name="T2" fmla="*/ 17 w 17"/>
              <a:gd name="T3" fmla="*/ 67 h 67"/>
              <a:gd name="T4" fmla="*/ 17 w 17"/>
              <a:gd name="T5" fmla="*/ 8 h 67"/>
              <a:gd name="T6" fmla="*/ 8 w 17"/>
              <a:gd name="T7" fmla="*/ 0 h 67"/>
              <a:gd name="T8" fmla="*/ 0 w 17"/>
              <a:gd name="T9" fmla="*/ 8 h 67"/>
              <a:gd name="T10" fmla="*/ 0 w 17"/>
              <a:gd name="T11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67">
                <a:moveTo>
                  <a:pt x="0" y="67"/>
                </a:moveTo>
                <a:cubicBezTo>
                  <a:pt x="17" y="67"/>
                  <a:pt x="17" y="67"/>
                  <a:pt x="17" y="67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4"/>
                  <a:pt x="13" y="0"/>
                  <a:pt x="8" y="0"/>
                </a:cubicBezTo>
                <a:cubicBezTo>
                  <a:pt x="3" y="0"/>
                  <a:pt x="0" y="4"/>
                  <a:pt x="0" y="8"/>
                </a:cubicBezTo>
                <a:lnTo>
                  <a:pt x="0" y="6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14"/>
          <p:cNvSpPr/>
          <p:nvPr/>
        </p:nvSpPr>
        <p:spPr bwMode="auto">
          <a:xfrm>
            <a:off x="5397163" y="2822271"/>
            <a:ext cx="66675" cy="184150"/>
          </a:xfrm>
          <a:custGeom>
            <a:avLst/>
            <a:gdLst>
              <a:gd name="T0" fmla="*/ 0 w 18"/>
              <a:gd name="T1" fmla="*/ 49 h 49"/>
              <a:gd name="T2" fmla="*/ 18 w 18"/>
              <a:gd name="T3" fmla="*/ 49 h 49"/>
              <a:gd name="T4" fmla="*/ 18 w 18"/>
              <a:gd name="T5" fmla="*/ 9 h 49"/>
              <a:gd name="T6" fmla="*/ 9 w 18"/>
              <a:gd name="T7" fmla="*/ 0 h 49"/>
              <a:gd name="T8" fmla="*/ 0 w 18"/>
              <a:gd name="T9" fmla="*/ 9 h 49"/>
              <a:gd name="T10" fmla="*/ 0 w 18"/>
              <a:gd name="T1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49">
                <a:moveTo>
                  <a:pt x="0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lnTo>
                  <a:pt x="0" y="49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15"/>
          <p:cNvSpPr/>
          <p:nvPr/>
        </p:nvSpPr>
        <p:spPr bwMode="auto">
          <a:xfrm>
            <a:off x="5317788" y="2869896"/>
            <a:ext cx="68263" cy="136525"/>
          </a:xfrm>
          <a:custGeom>
            <a:avLst/>
            <a:gdLst>
              <a:gd name="T0" fmla="*/ 0 w 18"/>
              <a:gd name="T1" fmla="*/ 36 h 36"/>
              <a:gd name="T2" fmla="*/ 18 w 18"/>
              <a:gd name="T3" fmla="*/ 36 h 36"/>
              <a:gd name="T4" fmla="*/ 18 w 18"/>
              <a:gd name="T5" fmla="*/ 9 h 36"/>
              <a:gd name="T6" fmla="*/ 9 w 18"/>
              <a:gd name="T7" fmla="*/ 0 h 36"/>
              <a:gd name="T8" fmla="*/ 0 w 18"/>
              <a:gd name="T9" fmla="*/ 9 h 36"/>
              <a:gd name="T10" fmla="*/ 0 w 18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36">
                <a:moveTo>
                  <a:pt x="0" y="36"/>
                </a:moveTo>
                <a:cubicBezTo>
                  <a:pt x="18" y="36"/>
                  <a:pt x="18" y="36"/>
                  <a:pt x="18" y="3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lnTo>
                  <a:pt x="0" y="36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16"/>
          <p:cNvSpPr/>
          <p:nvPr/>
        </p:nvSpPr>
        <p:spPr bwMode="auto">
          <a:xfrm>
            <a:off x="5238413" y="2915934"/>
            <a:ext cx="68263" cy="90488"/>
          </a:xfrm>
          <a:custGeom>
            <a:avLst/>
            <a:gdLst>
              <a:gd name="T0" fmla="*/ 0 w 18"/>
              <a:gd name="T1" fmla="*/ 24 h 24"/>
              <a:gd name="T2" fmla="*/ 18 w 18"/>
              <a:gd name="T3" fmla="*/ 24 h 24"/>
              <a:gd name="T4" fmla="*/ 18 w 18"/>
              <a:gd name="T5" fmla="*/ 9 h 24"/>
              <a:gd name="T6" fmla="*/ 9 w 18"/>
              <a:gd name="T7" fmla="*/ 0 h 24"/>
              <a:gd name="T8" fmla="*/ 0 w 18"/>
              <a:gd name="T9" fmla="*/ 9 h 24"/>
              <a:gd name="T10" fmla="*/ 0 w 18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4">
                <a:moveTo>
                  <a:pt x="0" y="24"/>
                </a:moveTo>
                <a:cubicBezTo>
                  <a:pt x="18" y="24"/>
                  <a:pt x="18" y="24"/>
                  <a:pt x="18" y="2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lnTo>
                  <a:pt x="0" y="24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17"/>
          <p:cNvSpPr/>
          <p:nvPr/>
        </p:nvSpPr>
        <p:spPr bwMode="auto">
          <a:xfrm>
            <a:off x="5235238" y="2674634"/>
            <a:ext cx="311150" cy="222250"/>
          </a:xfrm>
          <a:custGeom>
            <a:avLst/>
            <a:gdLst>
              <a:gd name="T0" fmla="*/ 79 w 83"/>
              <a:gd name="T1" fmla="*/ 0 h 59"/>
              <a:gd name="T2" fmla="*/ 1 w 83"/>
              <a:gd name="T3" fmla="*/ 55 h 59"/>
              <a:gd name="T4" fmla="*/ 1 w 83"/>
              <a:gd name="T5" fmla="*/ 58 h 59"/>
              <a:gd name="T6" fmla="*/ 4 w 83"/>
              <a:gd name="T7" fmla="*/ 59 h 59"/>
              <a:gd name="T8" fmla="*/ 82 w 83"/>
              <a:gd name="T9" fmla="*/ 3 h 59"/>
              <a:gd name="T10" fmla="*/ 82 w 83"/>
              <a:gd name="T11" fmla="*/ 1 h 59"/>
              <a:gd name="T12" fmla="*/ 79 w 83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59">
                <a:moveTo>
                  <a:pt x="79" y="0"/>
                </a:moveTo>
                <a:cubicBezTo>
                  <a:pt x="1" y="55"/>
                  <a:pt x="1" y="55"/>
                  <a:pt x="1" y="55"/>
                </a:cubicBezTo>
                <a:cubicBezTo>
                  <a:pt x="1" y="56"/>
                  <a:pt x="0" y="57"/>
                  <a:pt x="1" y="58"/>
                </a:cubicBezTo>
                <a:cubicBezTo>
                  <a:pt x="2" y="59"/>
                  <a:pt x="3" y="59"/>
                  <a:pt x="4" y="5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3"/>
                  <a:pt x="83" y="2"/>
                  <a:pt x="82" y="1"/>
                </a:cubicBezTo>
                <a:cubicBezTo>
                  <a:pt x="81" y="0"/>
                  <a:pt x="80" y="0"/>
                  <a:pt x="79" y="0"/>
                </a:cubicBezTo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18"/>
          <p:cNvSpPr/>
          <p:nvPr/>
        </p:nvSpPr>
        <p:spPr bwMode="auto">
          <a:xfrm>
            <a:off x="5486063" y="2674634"/>
            <a:ext cx="57150" cy="57150"/>
          </a:xfrm>
          <a:custGeom>
            <a:avLst/>
            <a:gdLst>
              <a:gd name="T0" fmla="*/ 15 w 15"/>
              <a:gd name="T1" fmla="*/ 13 h 15"/>
              <a:gd name="T2" fmla="*/ 15 w 15"/>
              <a:gd name="T3" fmla="*/ 2 h 15"/>
              <a:gd name="T4" fmla="*/ 15 w 15"/>
              <a:gd name="T5" fmla="*/ 0 h 15"/>
              <a:gd name="T6" fmla="*/ 13 w 15"/>
              <a:gd name="T7" fmla="*/ 0 h 15"/>
              <a:gd name="T8" fmla="*/ 2 w 15"/>
              <a:gd name="T9" fmla="*/ 0 h 15"/>
              <a:gd name="T10" fmla="*/ 0 w 15"/>
              <a:gd name="T11" fmla="*/ 2 h 15"/>
              <a:gd name="T12" fmla="*/ 2 w 15"/>
              <a:gd name="T13" fmla="*/ 4 h 15"/>
              <a:gd name="T14" fmla="*/ 11 w 15"/>
              <a:gd name="T15" fmla="*/ 4 h 15"/>
              <a:gd name="T16" fmla="*/ 11 w 15"/>
              <a:gd name="T17" fmla="*/ 13 h 15"/>
              <a:gd name="T18" fmla="*/ 13 w 15"/>
              <a:gd name="T19" fmla="*/ 15 h 15"/>
              <a:gd name="T20" fmla="*/ 15 w 15"/>
              <a:gd name="T21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" h="15">
                <a:moveTo>
                  <a:pt x="15" y="13"/>
                </a:move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4"/>
                  <a:pt x="12" y="15"/>
                  <a:pt x="13" y="15"/>
                </a:cubicBezTo>
                <a:cubicBezTo>
                  <a:pt x="15" y="15"/>
                  <a:pt x="15" y="14"/>
                  <a:pt x="15" y="13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/>
          </a:p>
        </p:txBody>
      </p:sp>
      <p:sp>
        <p:nvSpPr>
          <p:cNvPr id="222" name="矩形 221"/>
          <p:cNvSpPr/>
          <p:nvPr/>
        </p:nvSpPr>
        <p:spPr>
          <a:xfrm>
            <a:off x="3568364" y="2564529"/>
            <a:ext cx="1361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SED DO EIUSMOD TEMPO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5181263" y="1884545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SED DO EIUSMOD TEMPO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6311547" y="2355546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SED DO EIUSMOD TEMPO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8440228" y="2355546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SED DO EIUSMOD TEMPO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8771141" y="4757434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SED DO EIUSMOD TEMPO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7491417" y="5378572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SED DO EIUSMOD TEMPO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5898019" y="4675309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SED DO EIUSMOD TEMPO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9" name="矩形 228"/>
          <p:cNvSpPr/>
          <p:nvPr/>
        </p:nvSpPr>
        <p:spPr>
          <a:xfrm>
            <a:off x="4366876" y="4111321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SED DO EIUSMOD TEMPO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4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25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26" name="任意多边形 125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1039357" y="6990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128" name="矩形 127"/>
          <p:cNvSpPr/>
          <p:nvPr/>
        </p:nvSpPr>
        <p:spPr>
          <a:xfrm>
            <a:off x="1039357" y="426031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670718" y="3879000"/>
            <a:ext cx="1085056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îṧľiďé"/>
          <p:cNvSpPr/>
          <p:nvPr/>
        </p:nvSpPr>
        <p:spPr>
          <a:xfrm>
            <a:off x="1952423" y="3518409"/>
            <a:ext cx="675000" cy="67500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4" name="íṡḻîďè"/>
          <p:cNvSpPr/>
          <p:nvPr/>
        </p:nvSpPr>
        <p:spPr bwMode="auto">
          <a:xfrm>
            <a:off x="2117830" y="3687173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cs typeface="+mn-ea"/>
              <a:sym typeface="+mn-lt"/>
            </a:endParaRPr>
          </a:p>
        </p:txBody>
      </p:sp>
      <p:sp>
        <p:nvSpPr>
          <p:cNvPr id="102" name="ïSlídê"/>
          <p:cNvSpPr txBox="1"/>
          <p:nvPr/>
        </p:nvSpPr>
        <p:spPr>
          <a:xfrm>
            <a:off x="669925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Text here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7" name="íSlidé"/>
          <p:cNvSpPr/>
          <p:nvPr/>
        </p:nvSpPr>
        <p:spPr>
          <a:xfrm>
            <a:off x="5756712" y="3518409"/>
            <a:ext cx="675000" cy="67500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8" name="íṡlîḓe"/>
          <p:cNvSpPr/>
          <p:nvPr/>
        </p:nvSpPr>
        <p:spPr bwMode="auto">
          <a:xfrm>
            <a:off x="5922119" y="3738477"/>
            <a:ext cx="344185" cy="234865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cs typeface="+mn-ea"/>
              <a:sym typeface="+mn-lt"/>
            </a:endParaRPr>
          </a:p>
        </p:txBody>
      </p:sp>
      <p:sp>
        <p:nvSpPr>
          <p:cNvPr id="96" name="îṣļïdê"/>
          <p:cNvSpPr txBox="1"/>
          <p:nvPr/>
        </p:nvSpPr>
        <p:spPr>
          <a:xfrm>
            <a:off x="4474214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3"/>
                </a:solidFill>
                <a:cs typeface="+mn-ea"/>
                <a:sym typeface="+mn-lt"/>
              </a:rPr>
              <a:t>Text here</a:t>
            </a:r>
            <a:endParaRPr lang="zh-CN" altLang="en-US" sz="14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207440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íSľîḍé"/>
          <p:cNvSpPr/>
          <p:nvPr/>
        </p:nvSpPr>
        <p:spPr>
          <a:xfrm>
            <a:off x="9561001" y="3518409"/>
            <a:ext cx="675000" cy="67500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2" name="îśḷîḑê"/>
          <p:cNvSpPr/>
          <p:nvPr/>
        </p:nvSpPr>
        <p:spPr bwMode="auto">
          <a:xfrm>
            <a:off x="9726408" y="3684043"/>
            <a:ext cx="344185" cy="34373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cs typeface="+mn-ea"/>
              <a:sym typeface="+mn-lt"/>
            </a:endParaRPr>
          </a:p>
        </p:txBody>
      </p:sp>
      <p:sp>
        <p:nvSpPr>
          <p:cNvPr id="90" name="i$lîḑê"/>
          <p:cNvSpPr txBox="1"/>
          <p:nvPr/>
        </p:nvSpPr>
        <p:spPr>
          <a:xfrm>
            <a:off x="8278503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accent2"/>
                </a:solidFill>
                <a:cs typeface="+mn-ea"/>
                <a:sym typeface="+mn-lt"/>
              </a:rPr>
              <a:t>Text here</a:t>
            </a:r>
            <a:endParaRPr lang="zh-CN" altLang="en-US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002200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śḷíḑè"/>
          <p:cNvSpPr/>
          <p:nvPr/>
        </p:nvSpPr>
        <p:spPr bwMode="auto">
          <a:xfrm>
            <a:off x="8340292" y="1286499"/>
            <a:ext cx="2131690" cy="1391785"/>
          </a:xfrm>
          <a:custGeom>
            <a:avLst/>
            <a:gdLst>
              <a:gd name="T0" fmla="*/ 3244 w 3244"/>
              <a:gd name="T1" fmla="*/ 1973 h 2120"/>
              <a:gd name="T2" fmla="*/ 3097 w 3244"/>
              <a:gd name="T3" fmla="*/ 2120 h 2120"/>
              <a:gd name="T4" fmla="*/ 147 w 3244"/>
              <a:gd name="T5" fmla="*/ 2120 h 2120"/>
              <a:gd name="T6" fmla="*/ 0 w 3244"/>
              <a:gd name="T7" fmla="*/ 1973 h 2120"/>
              <a:gd name="T8" fmla="*/ 0 w 3244"/>
              <a:gd name="T9" fmla="*/ 148 h 2120"/>
              <a:gd name="T10" fmla="*/ 147 w 3244"/>
              <a:gd name="T11" fmla="*/ 0 h 2120"/>
              <a:gd name="T12" fmla="*/ 3097 w 3244"/>
              <a:gd name="T13" fmla="*/ 0 h 2120"/>
              <a:gd name="T14" fmla="*/ 3244 w 3244"/>
              <a:gd name="T15" fmla="*/ 148 h 2120"/>
              <a:gd name="T16" fmla="*/ 3244 w 3244"/>
              <a:gd name="T17" fmla="*/ 1973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2120">
                <a:moveTo>
                  <a:pt x="3244" y="1973"/>
                </a:moveTo>
                <a:cubicBezTo>
                  <a:pt x="3244" y="2054"/>
                  <a:pt x="3178" y="2120"/>
                  <a:pt x="3097" y="2120"/>
                </a:cubicBezTo>
                <a:cubicBezTo>
                  <a:pt x="147" y="2120"/>
                  <a:pt x="147" y="2120"/>
                  <a:pt x="147" y="2120"/>
                </a:cubicBezTo>
                <a:cubicBezTo>
                  <a:pt x="66" y="2120"/>
                  <a:pt x="0" y="2054"/>
                  <a:pt x="0" y="1973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66"/>
                  <a:pt x="66" y="0"/>
                  <a:pt x="147" y="0"/>
                </a:cubicBezTo>
                <a:cubicBezTo>
                  <a:pt x="3097" y="0"/>
                  <a:pt x="3097" y="0"/>
                  <a:pt x="3097" y="0"/>
                </a:cubicBezTo>
                <a:cubicBezTo>
                  <a:pt x="3178" y="0"/>
                  <a:pt x="3244" y="66"/>
                  <a:pt x="3244" y="148"/>
                </a:cubicBezTo>
                <a:cubicBezTo>
                  <a:pt x="3244" y="1973"/>
                  <a:pt x="3244" y="1973"/>
                  <a:pt x="3244" y="1973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iṥḻíḓê"/>
          <p:cNvSpPr/>
          <p:nvPr/>
        </p:nvSpPr>
        <p:spPr bwMode="auto">
          <a:xfrm>
            <a:off x="8435790" y="1378676"/>
            <a:ext cx="1949828" cy="1202449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išḻîdé"/>
          <p:cNvSpPr/>
          <p:nvPr/>
        </p:nvSpPr>
        <p:spPr bwMode="auto">
          <a:xfrm>
            <a:off x="8435790" y="1378676"/>
            <a:ext cx="1949828" cy="120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íṥľîḋe"/>
          <p:cNvSpPr/>
          <p:nvPr/>
        </p:nvSpPr>
        <p:spPr bwMode="auto">
          <a:xfrm>
            <a:off x="7921760" y="2670810"/>
            <a:ext cx="2977058" cy="165254"/>
          </a:xfrm>
          <a:custGeom>
            <a:avLst/>
            <a:gdLst>
              <a:gd name="T0" fmla="*/ 3 w 4532"/>
              <a:gd name="T1" fmla="*/ 0 h 252"/>
              <a:gd name="T2" fmla="*/ 0 w 4532"/>
              <a:gd name="T3" fmla="*/ 41 h 252"/>
              <a:gd name="T4" fmla="*/ 158 w 4532"/>
              <a:gd name="T5" fmla="*/ 252 h 252"/>
              <a:gd name="T6" fmla="*/ 4374 w 4532"/>
              <a:gd name="T7" fmla="*/ 252 h 252"/>
              <a:gd name="T8" fmla="*/ 4532 w 4532"/>
              <a:gd name="T9" fmla="*/ 41 h 252"/>
              <a:gd name="T10" fmla="*/ 4529 w 4532"/>
              <a:gd name="T11" fmla="*/ 0 h 252"/>
              <a:gd name="T12" fmla="*/ 3 w 4532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32" h="252">
                <a:moveTo>
                  <a:pt x="3" y="0"/>
                </a:moveTo>
                <a:cubicBezTo>
                  <a:pt x="1" y="14"/>
                  <a:pt x="0" y="27"/>
                  <a:pt x="0" y="41"/>
                </a:cubicBezTo>
                <a:cubicBezTo>
                  <a:pt x="0" y="157"/>
                  <a:pt x="71" y="252"/>
                  <a:pt x="158" y="252"/>
                </a:cubicBezTo>
                <a:cubicBezTo>
                  <a:pt x="4374" y="252"/>
                  <a:pt x="4374" y="252"/>
                  <a:pt x="4374" y="252"/>
                </a:cubicBezTo>
                <a:cubicBezTo>
                  <a:pt x="4461" y="252"/>
                  <a:pt x="4532" y="157"/>
                  <a:pt x="4532" y="41"/>
                </a:cubicBezTo>
                <a:cubicBezTo>
                  <a:pt x="4532" y="27"/>
                  <a:pt x="4531" y="14"/>
                  <a:pt x="4529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î$ľiḓê"/>
          <p:cNvSpPr/>
          <p:nvPr/>
        </p:nvSpPr>
        <p:spPr bwMode="auto">
          <a:xfrm>
            <a:off x="7930894" y="2753853"/>
            <a:ext cx="2959619" cy="82212"/>
          </a:xfrm>
          <a:custGeom>
            <a:avLst/>
            <a:gdLst>
              <a:gd name="T0" fmla="*/ 0 w 4505"/>
              <a:gd name="T1" fmla="*/ 0 h 126"/>
              <a:gd name="T2" fmla="*/ 144 w 4505"/>
              <a:gd name="T3" fmla="*/ 126 h 126"/>
              <a:gd name="T4" fmla="*/ 4360 w 4505"/>
              <a:gd name="T5" fmla="*/ 126 h 126"/>
              <a:gd name="T6" fmla="*/ 4505 w 4505"/>
              <a:gd name="T7" fmla="*/ 0 h 126"/>
              <a:gd name="T8" fmla="*/ 0 w 4505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5" h="126">
                <a:moveTo>
                  <a:pt x="0" y="0"/>
                </a:moveTo>
                <a:cubicBezTo>
                  <a:pt x="24" y="74"/>
                  <a:pt x="80" y="126"/>
                  <a:pt x="144" y="126"/>
                </a:cubicBezTo>
                <a:cubicBezTo>
                  <a:pt x="4360" y="126"/>
                  <a:pt x="4360" y="126"/>
                  <a:pt x="4360" y="126"/>
                </a:cubicBezTo>
                <a:cubicBezTo>
                  <a:pt x="4425" y="126"/>
                  <a:pt x="4480" y="74"/>
                  <a:pt x="4505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ïšľíďe"/>
          <p:cNvSpPr/>
          <p:nvPr/>
        </p:nvSpPr>
        <p:spPr bwMode="auto">
          <a:xfrm>
            <a:off x="8567827" y="1477496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ïśļíḑê"/>
          <p:cNvSpPr/>
          <p:nvPr/>
        </p:nvSpPr>
        <p:spPr bwMode="auto">
          <a:xfrm>
            <a:off x="8567827" y="1524830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ïsļíḋè"/>
          <p:cNvSpPr/>
          <p:nvPr/>
        </p:nvSpPr>
        <p:spPr bwMode="auto">
          <a:xfrm>
            <a:off x="8567827" y="1574655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îṣlîde"/>
          <p:cNvSpPr/>
          <p:nvPr/>
        </p:nvSpPr>
        <p:spPr bwMode="auto">
          <a:xfrm>
            <a:off x="8567827" y="1624480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íš1îḓè"/>
          <p:cNvSpPr/>
          <p:nvPr/>
        </p:nvSpPr>
        <p:spPr bwMode="auto">
          <a:xfrm>
            <a:off x="9278667" y="2158441"/>
            <a:ext cx="315560" cy="88025"/>
          </a:xfrm>
          <a:custGeom>
            <a:avLst/>
            <a:gdLst>
              <a:gd name="T0" fmla="*/ 7 w 380"/>
              <a:gd name="T1" fmla="*/ 106 h 106"/>
              <a:gd name="T2" fmla="*/ 0 w 380"/>
              <a:gd name="T3" fmla="*/ 79 h 106"/>
              <a:gd name="T4" fmla="*/ 374 w 380"/>
              <a:gd name="T5" fmla="*/ 0 h 106"/>
              <a:gd name="T6" fmla="*/ 380 w 380"/>
              <a:gd name="T7" fmla="*/ 28 h 106"/>
              <a:gd name="T8" fmla="*/ 7 w 380"/>
              <a:gd name="T9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106">
                <a:moveTo>
                  <a:pt x="7" y="106"/>
                </a:moveTo>
                <a:lnTo>
                  <a:pt x="0" y="79"/>
                </a:lnTo>
                <a:lnTo>
                  <a:pt x="374" y="0"/>
                </a:lnTo>
                <a:lnTo>
                  <a:pt x="380" y="28"/>
                </a:lnTo>
                <a:lnTo>
                  <a:pt x="7" y="106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ïsḷïḑê"/>
          <p:cNvSpPr/>
          <p:nvPr/>
        </p:nvSpPr>
        <p:spPr bwMode="auto">
          <a:xfrm>
            <a:off x="9381639" y="1901010"/>
            <a:ext cx="241653" cy="249957"/>
          </a:xfrm>
          <a:custGeom>
            <a:avLst/>
            <a:gdLst>
              <a:gd name="T0" fmla="*/ 0 w 291"/>
              <a:gd name="T1" fmla="*/ 19 h 301"/>
              <a:gd name="T2" fmla="*/ 20 w 291"/>
              <a:gd name="T3" fmla="*/ 0 h 301"/>
              <a:gd name="T4" fmla="*/ 291 w 291"/>
              <a:gd name="T5" fmla="*/ 281 h 301"/>
              <a:gd name="T6" fmla="*/ 271 w 291"/>
              <a:gd name="T7" fmla="*/ 301 h 301"/>
              <a:gd name="T8" fmla="*/ 0 w 291"/>
              <a:gd name="T9" fmla="*/ 19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301">
                <a:moveTo>
                  <a:pt x="0" y="19"/>
                </a:moveTo>
                <a:lnTo>
                  <a:pt x="20" y="0"/>
                </a:lnTo>
                <a:lnTo>
                  <a:pt x="291" y="281"/>
                </a:lnTo>
                <a:lnTo>
                  <a:pt x="271" y="301"/>
                </a:lnTo>
                <a:lnTo>
                  <a:pt x="0" y="1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îŝḻïḑé"/>
          <p:cNvSpPr/>
          <p:nvPr/>
        </p:nvSpPr>
        <p:spPr bwMode="auto">
          <a:xfrm>
            <a:off x="9209742" y="1935888"/>
            <a:ext cx="170237" cy="290647"/>
          </a:xfrm>
          <a:custGeom>
            <a:avLst/>
            <a:gdLst>
              <a:gd name="T0" fmla="*/ 180 w 205"/>
              <a:gd name="T1" fmla="*/ 0 h 350"/>
              <a:gd name="T2" fmla="*/ 205 w 205"/>
              <a:gd name="T3" fmla="*/ 14 h 350"/>
              <a:gd name="T4" fmla="*/ 25 w 205"/>
              <a:gd name="T5" fmla="*/ 350 h 350"/>
              <a:gd name="T6" fmla="*/ 0 w 205"/>
              <a:gd name="T7" fmla="*/ 336 h 350"/>
              <a:gd name="T8" fmla="*/ 180 w 205"/>
              <a:gd name="T9" fmla="*/ 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350">
                <a:moveTo>
                  <a:pt x="180" y="0"/>
                </a:moveTo>
                <a:lnTo>
                  <a:pt x="205" y="14"/>
                </a:lnTo>
                <a:lnTo>
                  <a:pt x="25" y="350"/>
                </a:lnTo>
                <a:lnTo>
                  <a:pt x="0" y="336"/>
                </a:lnTo>
                <a:lnTo>
                  <a:pt x="180" y="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ïSḻíďe"/>
          <p:cNvSpPr/>
          <p:nvPr/>
        </p:nvSpPr>
        <p:spPr bwMode="auto">
          <a:xfrm>
            <a:off x="9114244" y="2145154"/>
            <a:ext cx="190997" cy="191827"/>
          </a:xfrm>
          <a:custGeom>
            <a:avLst/>
            <a:gdLst>
              <a:gd name="T0" fmla="*/ 247 w 290"/>
              <a:gd name="T1" fmla="*/ 71 h 293"/>
              <a:gd name="T2" fmla="*/ 223 w 290"/>
              <a:gd name="T3" fmla="*/ 252 h 293"/>
              <a:gd name="T4" fmla="*/ 43 w 290"/>
              <a:gd name="T5" fmla="*/ 222 h 293"/>
              <a:gd name="T6" fmla="*/ 68 w 290"/>
              <a:gd name="T7" fmla="*/ 41 h 293"/>
              <a:gd name="T8" fmla="*/ 247 w 290"/>
              <a:gd name="T9" fmla="*/ 7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293">
                <a:moveTo>
                  <a:pt x="247" y="71"/>
                </a:moveTo>
                <a:cubicBezTo>
                  <a:pt x="290" y="129"/>
                  <a:pt x="279" y="210"/>
                  <a:pt x="223" y="252"/>
                </a:cubicBezTo>
                <a:cubicBezTo>
                  <a:pt x="166" y="293"/>
                  <a:pt x="86" y="280"/>
                  <a:pt x="43" y="222"/>
                </a:cubicBezTo>
                <a:cubicBezTo>
                  <a:pt x="0" y="163"/>
                  <a:pt x="11" y="83"/>
                  <a:pt x="68" y="41"/>
                </a:cubicBezTo>
                <a:cubicBezTo>
                  <a:pt x="124" y="0"/>
                  <a:pt x="204" y="13"/>
                  <a:pt x="247" y="71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íś1ïḋe"/>
          <p:cNvSpPr/>
          <p:nvPr/>
        </p:nvSpPr>
        <p:spPr bwMode="auto">
          <a:xfrm>
            <a:off x="9311053" y="1832916"/>
            <a:ext cx="158611" cy="160271"/>
          </a:xfrm>
          <a:custGeom>
            <a:avLst/>
            <a:gdLst>
              <a:gd name="T0" fmla="*/ 205 w 241"/>
              <a:gd name="T1" fmla="*/ 59 h 244"/>
              <a:gd name="T2" fmla="*/ 185 w 241"/>
              <a:gd name="T3" fmla="*/ 209 h 244"/>
              <a:gd name="T4" fmla="*/ 36 w 241"/>
              <a:gd name="T5" fmla="*/ 184 h 244"/>
              <a:gd name="T6" fmla="*/ 56 w 241"/>
              <a:gd name="T7" fmla="*/ 35 h 244"/>
              <a:gd name="T8" fmla="*/ 205 w 241"/>
              <a:gd name="T9" fmla="*/ 5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4">
                <a:moveTo>
                  <a:pt x="205" y="59"/>
                </a:moveTo>
                <a:cubicBezTo>
                  <a:pt x="241" y="108"/>
                  <a:pt x="232" y="175"/>
                  <a:pt x="185" y="209"/>
                </a:cubicBezTo>
                <a:cubicBezTo>
                  <a:pt x="138" y="244"/>
                  <a:pt x="71" y="233"/>
                  <a:pt x="36" y="184"/>
                </a:cubicBezTo>
                <a:cubicBezTo>
                  <a:pt x="0" y="136"/>
                  <a:pt x="9" y="69"/>
                  <a:pt x="56" y="35"/>
                </a:cubicBezTo>
                <a:cubicBezTo>
                  <a:pt x="103" y="0"/>
                  <a:pt x="170" y="11"/>
                  <a:pt x="205" y="5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îsḷíde"/>
          <p:cNvSpPr/>
          <p:nvPr/>
        </p:nvSpPr>
        <p:spPr bwMode="auto">
          <a:xfrm>
            <a:off x="9534437" y="2033047"/>
            <a:ext cx="239992" cy="243314"/>
          </a:xfrm>
          <a:custGeom>
            <a:avLst/>
            <a:gdLst>
              <a:gd name="T0" fmla="*/ 311 w 365"/>
              <a:gd name="T1" fmla="*/ 90 h 370"/>
              <a:gd name="T2" fmla="*/ 280 w 365"/>
              <a:gd name="T3" fmla="*/ 318 h 370"/>
              <a:gd name="T4" fmla="*/ 54 w 365"/>
              <a:gd name="T5" fmla="*/ 280 h 370"/>
              <a:gd name="T6" fmla="*/ 85 w 365"/>
              <a:gd name="T7" fmla="*/ 52 h 370"/>
              <a:gd name="T8" fmla="*/ 311 w 365"/>
              <a:gd name="T9" fmla="*/ 9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370">
                <a:moveTo>
                  <a:pt x="311" y="90"/>
                </a:moveTo>
                <a:cubicBezTo>
                  <a:pt x="365" y="163"/>
                  <a:pt x="351" y="265"/>
                  <a:pt x="280" y="318"/>
                </a:cubicBezTo>
                <a:cubicBezTo>
                  <a:pt x="209" y="370"/>
                  <a:pt x="108" y="353"/>
                  <a:pt x="54" y="280"/>
                </a:cubicBezTo>
                <a:cubicBezTo>
                  <a:pt x="0" y="207"/>
                  <a:pt x="13" y="105"/>
                  <a:pt x="85" y="52"/>
                </a:cubicBezTo>
                <a:cubicBezTo>
                  <a:pt x="156" y="0"/>
                  <a:pt x="257" y="17"/>
                  <a:pt x="311" y="90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i$ļiḍè"/>
          <p:cNvSpPr/>
          <p:nvPr/>
        </p:nvSpPr>
        <p:spPr bwMode="auto">
          <a:xfrm>
            <a:off x="9963764" y="2108615"/>
            <a:ext cx="95499" cy="66434"/>
          </a:xfrm>
          <a:custGeom>
            <a:avLst/>
            <a:gdLst>
              <a:gd name="T0" fmla="*/ 0 w 115"/>
              <a:gd name="T1" fmla="*/ 8 h 80"/>
              <a:gd name="T2" fmla="*/ 5 w 115"/>
              <a:gd name="T3" fmla="*/ 0 h 80"/>
              <a:gd name="T4" fmla="*/ 115 w 115"/>
              <a:gd name="T5" fmla="*/ 72 h 80"/>
              <a:gd name="T6" fmla="*/ 110 w 115"/>
              <a:gd name="T7" fmla="*/ 80 h 80"/>
              <a:gd name="T8" fmla="*/ 0 w 115"/>
              <a:gd name="T9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80">
                <a:moveTo>
                  <a:pt x="0" y="8"/>
                </a:moveTo>
                <a:lnTo>
                  <a:pt x="5" y="0"/>
                </a:lnTo>
                <a:lnTo>
                  <a:pt x="115" y="72"/>
                </a:lnTo>
                <a:lnTo>
                  <a:pt x="110" y="80"/>
                </a:lnTo>
                <a:lnTo>
                  <a:pt x="0" y="8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işļïḓé"/>
          <p:cNvSpPr/>
          <p:nvPr/>
        </p:nvSpPr>
        <p:spPr bwMode="auto">
          <a:xfrm>
            <a:off x="10041824" y="2043843"/>
            <a:ext cx="24913" cy="108785"/>
          </a:xfrm>
          <a:custGeom>
            <a:avLst/>
            <a:gdLst>
              <a:gd name="T0" fmla="*/ 30 w 30"/>
              <a:gd name="T1" fmla="*/ 129 h 131"/>
              <a:gd name="T2" fmla="*/ 20 w 30"/>
              <a:gd name="T3" fmla="*/ 131 h 131"/>
              <a:gd name="T4" fmla="*/ 0 w 30"/>
              <a:gd name="T5" fmla="*/ 1 h 131"/>
              <a:gd name="T6" fmla="*/ 9 w 30"/>
              <a:gd name="T7" fmla="*/ 0 h 131"/>
              <a:gd name="T8" fmla="*/ 30 w 30"/>
              <a:gd name="T9" fmla="*/ 12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31">
                <a:moveTo>
                  <a:pt x="30" y="129"/>
                </a:moveTo>
                <a:lnTo>
                  <a:pt x="20" y="131"/>
                </a:lnTo>
                <a:lnTo>
                  <a:pt x="0" y="1"/>
                </a:lnTo>
                <a:lnTo>
                  <a:pt x="9" y="0"/>
                </a:lnTo>
                <a:lnTo>
                  <a:pt x="30" y="12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íşḻíḑe"/>
          <p:cNvSpPr/>
          <p:nvPr/>
        </p:nvSpPr>
        <p:spPr bwMode="auto">
          <a:xfrm>
            <a:off x="9952969" y="2032217"/>
            <a:ext cx="86364" cy="74738"/>
          </a:xfrm>
          <a:custGeom>
            <a:avLst/>
            <a:gdLst>
              <a:gd name="T0" fmla="*/ 6 w 104"/>
              <a:gd name="T1" fmla="*/ 90 h 90"/>
              <a:gd name="T2" fmla="*/ 0 w 104"/>
              <a:gd name="T3" fmla="*/ 82 h 90"/>
              <a:gd name="T4" fmla="*/ 98 w 104"/>
              <a:gd name="T5" fmla="*/ 0 h 90"/>
              <a:gd name="T6" fmla="*/ 104 w 104"/>
              <a:gd name="T7" fmla="*/ 8 h 90"/>
              <a:gd name="T8" fmla="*/ 6 w 104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0">
                <a:moveTo>
                  <a:pt x="6" y="90"/>
                </a:moveTo>
                <a:lnTo>
                  <a:pt x="0" y="82"/>
                </a:lnTo>
                <a:lnTo>
                  <a:pt x="98" y="0"/>
                </a:lnTo>
                <a:lnTo>
                  <a:pt x="104" y="8"/>
                </a:lnTo>
                <a:lnTo>
                  <a:pt x="6" y="9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iş1ïḋè"/>
          <p:cNvSpPr/>
          <p:nvPr/>
        </p:nvSpPr>
        <p:spPr bwMode="auto">
          <a:xfrm>
            <a:off x="10031028" y="2142663"/>
            <a:ext cx="64773" cy="66434"/>
          </a:xfrm>
          <a:custGeom>
            <a:avLst/>
            <a:gdLst>
              <a:gd name="T0" fmla="*/ 26 w 98"/>
              <a:gd name="T1" fmla="*/ 13 h 100"/>
              <a:gd name="T2" fmla="*/ 86 w 98"/>
              <a:gd name="T3" fmla="*/ 27 h 100"/>
              <a:gd name="T4" fmla="*/ 73 w 98"/>
              <a:gd name="T5" fmla="*/ 87 h 100"/>
              <a:gd name="T6" fmla="*/ 13 w 98"/>
              <a:gd name="T7" fmla="*/ 73 h 100"/>
              <a:gd name="T8" fmla="*/ 26 w 98"/>
              <a:gd name="T9" fmla="*/ 1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0">
                <a:moveTo>
                  <a:pt x="26" y="13"/>
                </a:moveTo>
                <a:cubicBezTo>
                  <a:pt x="46" y="0"/>
                  <a:pt x="72" y="7"/>
                  <a:pt x="86" y="27"/>
                </a:cubicBezTo>
                <a:cubicBezTo>
                  <a:pt x="98" y="48"/>
                  <a:pt x="93" y="74"/>
                  <a:pt x="73" y="87"/>
                </a:cubicBezTo>
                <a:cubicBezTo>
                  <a:pt x="53" y="100"/>
                  <a:pt x="26" y="93"/>
                  <a:pt x="13" y="73"/>
                </a:cubicBezTo>
                <a:cubicBezTo>
                  <a:pt x="0" y="52"/>
                  <a:pt x="6" y="25"/>
                  <a:pt x="26" y="1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íşḻîḋè"/>
          <p:cNvSpPr/>
          <p:nvPr/>
        </p:nvSpPr>
        <p:spPr bwMode="auto">
          <a:xfrm>
            <a:off x="9930547" y="2077059"/>
            <a:ext cx="53147" cy="53147"/>
          </a:xfrm>
          <a:custGeom>
            <a:avLst/>
            <a:gdLst>
              <a:gd name="T0" fmla="*/ 21 w 81"/>
              <a:gd name="T1" fmla="*/ 10 h 82"/>
              <a:gd name="T2" fmla="*/ 70 w 81"/>
              <a:gd name="T3" fmla="*/ 22 h 82"/>
              <a:gd name="T4" fmla="*/ 60 w 81"/>
              <a:gd name="T5" fmla="*/ 72 h 82"/>
              <a:gd name="T6" fmla="*/ 10 w 81"/>
              <a:gd name="T7" fmla="*/ 60 h 82"/>
              <a:gd name="T8" fmla="*/ 21 w 81"/>
              <a:gd name="T9" fmla="*/ 1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21" y="10"/>
                </a:moveTo>
                <a:cubicBezTo>
                  <a:pt x="38" y="0"/>
                  <a:pt x="60" y="5"/>
                  <a:pt x="70" y="22"/>
                </a:cubicBezTo>
                <a:cubicBezTo>
                  <a:pt x="81" y="39"/>
                  <a:pt x="77" y="62"/>
                  <a:pt x="60" y="72"/>
                </a:cubicBezTo>
                <a:cubicBezTo>
                  <a:pt x="43" y="82"/>
                  <a:pt x="21" y="77"/>
                  <a:pt x="10" y="60"/>
                </a:cubicBezTo>
                <a:cubicBezTo>
                  <a:pt x="0" y="43"/>
                  <a:pt x="4" y="21"/>
                  <a:pt x="21" y="10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i$ļïḓè"/>
          <p:cNvSpPr/>
          <p:nvPr/>
        </p:nvSpPr>
        <p:spPr bwMode="auto">
          <a:xfrm>
            <a:off x="10001133" y="1981561"/>
            <a:ext cx="81381" cy="82212"/>
          </a:xfrm>
          <a:custGeom>
            <a:avLst/>
            <a:gdLst>
              <a:gd name="T0" fmla="*/ 32 w 124"/>
              <a:gd name="T1" fmla="*/ 16 h 125"/>
              <a:gd name="T2" fmla="*/ 107 w 124"/>
              <a:gd name="T3" fmla="*/ 34 h 125"/>
              <a:gd name="T4" fmla="*/ 91 w 124"/>
              <a:gd name="T5" fmla="*/ 109 h 125"/>
              <a:gd name="T6" fmla="*/ 16 w 124"/>
              <a:gd name="T7" fmla="*/ 91 h 125"/>
              <a:gd name="T8" fmla="*/ 32 w 124"/>
              <a:gd name="T9" fmla="*/ 1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5">
                <a:moveTo>
                  <a:pt x="32" y="16"/>
                </a:moveTo>
                <a:cubicBezTo>
                  <a:pt x="57" y="0"/>
                  <a:pt x="91" y="8"/>
                  <a:pt x="107" y="34"/>
                </a:cubicBezTo>
                <a:cubicBezTo>
                  <a:pt x="124" y="60"/>
                  <a:pt x="116" y="94"/>
                  <a:pt x="91" y="109"/>
                </a:cubicBezTo>
                <a:cubicBezTo>
                  <a:pt x="66" y="125"/>
                  <a:pt x="33" y="117"/>
                  <a:pt x="16" y="91"/>
                </a:cubicBezTo>
                <a:cubicBezTo>
                  <a:pt x="0" y="65"/>
                  <a:pt x="7" y="32"/>
                  <a:pt x="32" y="16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iṧļîḍê"/>
          <p:cNvSpPr/>
          <p:nvPr/>
        </p:nvSpPr>
        <p:spPr bwMode="auto">
          <a:xfrm>
            <a:off x="9756159" y="1567181"/>
            <a:ext cx="44013" cy="193488"/>
          </a:xfrm>
          <a:custGeom>
            <a:avLst/>
            <a:gdLst>
              <a:gd name="T0" fmla="*/ 53 w 53"/>
              <a:gd name="T1" fmla="*/ 230 h 233"/>
              <a:gd name="T2" fmla="*/ 37 w 53"/>
              <a:gd name="T3" fmla="*/ 233 h 233"/>
              <a:gd name="T4" fmla="*/ 0 w 53"/>
              <a:gd name="T5" fmla="*/ 3 h 233"/>
              <a:gd name="T6" fmla="*/ 17 w 53"/>
              <a:gd name="T7" fmla="*/ 0 h 233"/>
              <a:gd name="T8" fmla="*/ 53 w 53"/>
              <a:gd name="T9" fmla="*/ 23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33">
                <a:moveTo>
                  <a:pt x="53" y="230"/>
                </a:moveTo>
                <a:lnTo>
                  <a:pt x="37" y="233"/>
                </a:lnTo>
                <a:lnTo>
                  <a:pt x="0" y="3"/>
                </a:lnTo>
                <a:lnTo>
                  <a:pt x="17" y="0"/>
                </a:lnTo>
                <a:lnTo>
                  <a:pt x="53" y="23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îṣļíḑè"/>
          <p:cNvSpPr/>
          <p:nvPr/>
        </p:nvSpPr>
        <p:spPr bwMode="auto">
          <a:xfrm>
            <a:off x="9598379" y="1547251"/>
            <a:ext cx="153628" cy="132037"/>
          </a:xfrm>
          <a:custGeom>
            <a:avLst/>
            <a:gdLst>
              <a:gd name="T0" fmla="*/ 11 w 185"/>
              <a:gd name="T1" fmla="*/ 159 h 159"/>
              <a:gd name="T2" fmla="*/ 0 w 185"/>
              <a:gd name="T3" fmla="*/ 146 h 159"/>
              <a:gd name="T4" fmla="*/ 174 w 185"/>
              <a:gd name="T5" fmla="*/ 0 h 159"/>
              <a:gd name="T6" fmla="*/ 185 w 185"/>
              <a:gd name="T7" fmla="*/ 13 h 159"/>
              <a:gd name="T8" fmla="*/ 11 w 185"/>
              <a:gd name="T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59">
                <a:moveTo>
                  <a:pt x="11" y="159"/>
                </a:moveTo>
                <a:lnTo>
                  <a:pt x="0" y="146"/>
                </a:lnTo>
                <a:lnTo>
                  <a:pt x="174" y="0"/>
                </a:lnTo>
                <a:lnTo>
                  <a:pt x="185" y="13"/>
                </a:lnTo>
                <a:lnTo>
                  <a:pt x="11" y="15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iśľîḋe"/>
          <p:cNvSpPr/>
          <p:nvPr/>
        </p:nvSpPr>
        <p:spPr bwMode="auto">
          <a:xfrm>
            <a:off x="9617479" y="1682610"/>
            <a:ext cx="170237" cy="118750"/>
          </a:xfrm>
          <a:custGeom>
            <a:avLst/>
            <a:gdLst>
              <a:gd name="T0" fmla="*/ 0 w 205"/>
              <a:gd name="T1" fmla="*/ 14 h 143"/>
              <a:gd name="T2" fmla="*/ 9 w 205"/>
              <a:gd name="T3" fmla="*/ 0 h 143"/>
              <a:gd name="T4" fmla="*/ 205 w 205"/>
              <a:gd name="T5" fmla="*/ 129 h 143"/>
              <a:gd name="T6" fmla="*/ 195 w 205"/>
              <a:gd name="T7" fmla="*/ 143 h 143"/>
              <a:gd name="T8" fmla="*/ 0 w 205"/>
              <a:gd name="T9" fmla="*/ 1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143">
                <a:moveTo>
                  <a:pt x="0" y="14"/>
                </a:moveTo>
                <a:lnTo>
                  <a:pt x="9" y="0"/>
                </a:lnTo>
                <a:lnTo>
                  <a:pt x="205" y="129"/>
                </a:lnTo>
                <a:lnTo>
                  <a:pt x="195" y="143"/>
                </a:lnTo>
                <a:lnTo>
                  <a:pt x="0" y="14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i$ḻiḓè"/>
          <p:cNvSpPr/>
          <p:nvPr/>
        </p:nvSpPr>
        <p:spPr bwMode="auto">
          <a:xfrm>
            <a:off x="9737059" y="1744891"/>
            <a:ext cx="116259" cy="116259"/>
          </a:xfrm>
          <a:custGeom>
            <a:avLst/>
            <a:gdLst>
              <a:gd name="T0" fmla="*/ 46 w 176"/>
              <a:gd name="T1" fmla="*/ 23 h 178"/>
              <a:gd name="T2" fmla="*/ 153 w 176"/>
              <a:gd name="T3" fmla="*/ 49 h 178"/>
              <a:gd name="T4" fmla="*/ 130 w 176"/>
              <a:gd name="T5" fmla="*/ 155 h 178"/>
              <a:gd name="T6" fmla="*/ 24 w 176"/>
              <a:gd name="T7" fmla="*/ 129 h 178"/>
              <a:gd name="T8" fmla="*/ 46 w 176"/>
              <a:gd name="T9" fmla="*/ 23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78">
                <a:moveTo>
                  <a:pt x="46" y="23"/>
                </a:moveTo>
                <a:cubicBezTo>
                  <a:pt x="82" y="0"/>
                  <a:pt x="129" y="12"/>
                  <a:pt x="153" y="49"/>
                </a:cubicBezTo>
                <a:cubicBezTo>
                  <a:pt x="176" y="85"/>
                  <a:pt x="166" y="133"/>
                  <a:pt x="130" y="155"/>
                </a:cubicBezTo>
                <a:cubicBezTo>
                  <a:pt x="94" y="178"/>
                  <a:pt x="47" y="166"/>
                  <a:pt x="24" y="129"/>
                </a:cubicBezTo>
                <a:cubicBezTo>
                  <a:pt x="0" y="93"/>
                  <a:pt x="11" y="45"/>
                  <a:pt x="46" y="2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îṩļiḑé"/>
          <p:cNvSpPr/>
          <p:nvPr/>
        </p:nvSpPr>
        <p:spPr bwMode="auto">
          <a:xfrm>
            <a:off x="9557689" y="1626141"/>
            <a:ext cx="95499" cy="97159"/>
          </a:xfrm>
          <a:custGeom>
            <a:avLst/>
            <a:gdLst>
              <a:gd name="T0" fmla="*/ 38 w 146"/>
              <a:gd name="T1" fmla="*/ 19 h 148"/>
              <a:gd name="T2" fmla="*/ 127 w 146"/>
              <a:gd name="T3" fmla="*/ 40 h 148"/>
              <a:gd name="T4" fmla="*/ 108 w 146"/>
              <a:gd name="T5" fmla="*/ 129 h 148"/>
              <a:gd name="T6" fmla="*/ 19 w 146"/>
              <a:gd name="T7" fmla="*/ 108 h 148"/>
              <a:gd name="T8" fmla="*/ 38 w 146"/>
              <a:gd name="T9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148">
                <a:moveTo>
                  <a:pt x="38" y="19"/>
                </a:moveTo>
                <a:cubicBezTo>
                  <a:pt x="68" y="0"/>
                  <a:pt x="107" y="10"/>
                  <a:pt x="127" y="40"/>
                </a:cubicBezTo>
                <a:cubicBezTo>
                  <a:pt x="146" y="71"/>
                  <a:pt x="137" y="111"/>
                  <a:pt x="108" y="129"/>
                </a:cubicBezTo>
                <a:cubicBezTo>
                  <a:pt x="78" y="148"/>
                  <a:pt x="39" y="138"/>
                  <a:pt x="19" y="108"/>
                </a:cubicBezTo>
                <a:cubicBezTo>
                  <a:pt x="0" y="77"/>
                  <a:pt x="9" y="38"/>
                  <a:pt x="38" y="1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" name="ïṣlîḋê"/>
          <p:cNvSpPr/>
          <p:nvPr/>
        </p:nvSpPr>
        <p:spPr bwMode="auto">
          <a:xfrm>
            <a:off x="9683082" y="1456735"/>
            <a:ext cx="145324" cy="146154"/>
          </a:xfrm>
          <a:custGeom>
            <a:avLst/>
            <a:gdLst>
              <a:gd name="T0" fmla="*/ 58 w 221"/>
              <a:gd name="T1" fmla="*/ 28 h 223"/>
              <a:gd name="T2" fmla="*/ 192 w 221"/>
              <a:gd name="T3" fmla="*/ 60 h 223"/>
              <a:gd name="T4" fmla="*/ 164 w 221"/>
              <a:gd name="T5" fmla="*/ 195 h 223"/>
              <a:gd name="T6" fmla="*/ 30 w 221"/>
              <a:gd name="T7" fmla="*/ 163 h 223"/>
              <a:gd name="T8" fmla="*/ 58 w 221"/>
              <a:gd name="T9" fmla="*/ 2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23">
                <a:moveTo>
                  <a:pt x="58" y="28"/>
                </a:moveTo>
                <a:cubicBezTo>
                  <a:pt x="103" y="0"/>
                  <a:pt x="163" y="14"/>
                  <a:pt x="192" y="60"/>
                </a:cubicBezTo>
                <a:cubicBezTo>
                  <a:pt x="221" y="107"/>
                  <a:pt x="209" y="167"/>
                  <a:pt x="164" y="195"/>
                </a:cubicBezTo>
                <a:cubicBezTo>
                  <a:pt x="119" y="223"/>
                  <a:pt x="59" y="209"/>
                  <a:pt x="30" y="163"/>
                </a:cubicBezTo>
                <a:cubicBezTo>
                  <a:pt x="0" y="116"/>
                  <a:pt x="13" y="56"/>
                  <a:pt x="58" y="28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îṥļiḍé"/>
          <p:cNvSpPr/>
          <p:nvPr/>
        </p:nvSpPr>
        <p:spPr bwMode="auto">
          <a:xfrm>
            <a:off x="10267698" y="1954988"/>
            <a:ext cx="856164" cy="1093664"/>
          </a:xfrm>
          <a:custGeom>
            <a:avLst/>
            <a:gdLst>
              <a:gd name="T0" fmla="*/ 78 w 1303"/>
              <a:gd name="T1" fmla="*/ 0 h 1667"/>
              <a:gd name="T2" fmla="*/ 1225 w 1303"/>
              <a:gd name="T3" fmla="*/ 0 h 1667"/>
              <a:gd name="T4" fmla="*/ 1303 w 1303"/>
              <a:gd name="T5" fmla="*/ 85 h 1667"/>
              <a:gd name="T6" fmla="*/ 1303 w 1303"/>
              <a:gd name="T7" fmla="*/ 1582 h 1667"/>
              <a:gd name="T8" fmla="*/ 1225 w 1303"/>
              <a:gd name="T9" fmla="*/ 1667 h 1667"/>
              <a:gd name="T10" fmla="*/ 78 w 1303"/>
              <a:gd name="T11" fmla="*/ 1667 h 1667"/>
              <a:gd name="T12" fmla="*/ 0 w 1303"/>
              <a:gd name="T13" fmla="*/ 1582 h 1667"/>
              <a:gd name="T14" fmla="*/ 0 w 1303"/>
              <a:gd name="T15" fmla="*/ 85 h 1667"/>
              <a:gd name="T16" fmla="*/ 78 w 1303"/>
              <a:gd name="T17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1667">
                <a:moveTo>
                  <a:pt x="78" y="0"/>
                </a:moveTo>
                <a:cubicBezTo>
                  <a:pt x="1225" y="0"/>
                  <a:pt x="1225" y="0"/>
                  <a:pt x="1225" y="0"/>
                </a:cubicBezTo>
                <a:cubicBezTo>
                  <a:pt x="1268" y="0"/>
                  <a:pt x="1303" y="38"/>
                  <a:pt x="1303" y="85"/>
                </a:cubicBezTo>
                <a:cubicBezTo>
                  <a:pt x="1303" y="1582"/>
                  <a:pt x="1303" y="1582"/>
                  <a:pt x="1303" y="1582"/>
                </a:cubicBezTo>
                <a:cubicBezTo>
                  <a:pt x="1303" y="1629"/>
                  <a:pt x="1268" y="1667"/>
                  <a:pt x="1225" y="1667"/>
                </a:cubicBezTo>
                <a:cubicBezTo>
                  <a:pt x="78" y="1667"/>
                  <a:pt x="78" y="1667"/>
                  <a:pt x="78" y="1667"/>
                </a:cubicBezTo>
                <a:cubicBezTo>
                  <a:pt x="35" y="1667"/>
                  <a:pt x="0" y="1629"/>
                  <a:pt x="0" y="158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8"/>
                  <a:pt x="35" y="0"/>
                  <a:pt x="78" y="0"/>
                </a:cubicBezTo>
              </a:path>
            </a:pathLst>
          </a:cu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ïşľîḑe"/>
          <p:cNvSpPr/>
          <p:nvPr/>
        </p:nvSpPr>
        <p:spPr bwMode="auto">
          <a:xfrm>
            <a:off x="10309219" y="2003152"/>
            <a:ext cx="773122" cy="99733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9" name="ïṥḻîḓè"/>
          <p:cNvSpPr/>
          <p:nvPr/>
        </p:nvSpPr>
        <p:spPr bwMode="auto">
          <a:xfrm>
            <a:off x="10309219" y="2003152"/>
            <a:ext cx="773122" cy="9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îS1iďê"/>
          <p:cNvSpPr/>
          <p:nvPr/>
        </p:nvSpPr>
        <p:spPr bwMode="auto">
          <a:xfrm>
            <a:off x="10535093" y="1845372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  <a:close/>
              </a:path>
            </a:pathLst>
          </a:custGeom>
          <a:solidFill>
            <a:srgbClr val="47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1" name="íṡḻiḑê"/>
          <p:cNvSpPr/>
          <p:nvPr/>
        </p:nvSpPr>
        <p:spPr bwMode="auto">
          <a:xfrm>
            <a:off x="10535093" y="1845372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iṣḻîdê"/>
          <p:cNvSpPr/>
          <p:nvPr/>
        </p:nvSpPr>
        <p:spPr bwMode="auto">
          <a:xfrm>
            <a:off x="10496064" y="1939210"/>
            <a:ext cx="399433" cy="101311"/>
          </a:xfrm>
          <a:custGeom>
            <a:avLst/>
            <a:gdLst>
              <a:gd name="T0" fmla="*/ 21 w 609"/>
              <a:gd name="T1" fmla="*/ 0 h 154"/>
              <a:gd name="T2" fmla="*/ 587 w 609"/>
              <a:gd name="T3" fmla="*/ 0 h 154"/>
              <a:gd name="T4" fmla="*/ 609 w 609"/>
              <a:gd name="T5" fmla="*/ 23 h 154"/>
              <a:gd name="T6" fmla="*/ 609 w 609"/>
              <a:gd name="T7" fmla="*/ 131 h 154"/>
              <a:gd name="T8" fmla="*/ 587 w 609"/>
              <a:gd name="T9" fmla="*/ 154 h 154"/>
              <a:gd name="T10" fmla="*/ 21 w 609"/>
              <a:gd name="T11" fmla="*/ 154 h 154"/>
              <a:gd name="T12" fmla="*/ 0 w 609"/>
              <a:gd name="T13" fmla="*/ 131 h 154"/>
              <a:gd name="T14" fmla="*/ 0 w 609"/>
              <a:gd name="T15" fmla="*/ 23 h 154"/>
              <a:gd name="T16" fmla="*/ 21 w 609"/>
              <a:gd name="T17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9" h="154">
                <a:moveTo>
                  <a:pt x="21" y="0"/>
                </a:moveTo>
                <a:cubicBezTo>
                  <a:pt x="587" y="0"/>
                  <a:pt x="587" y="0"/>
                  <a:pt x="587" y="0"/>
                </a:cubicBezTo>
                <a:cubicBezTo>
                  <a:pt x="599" y="0"/>
                  <a:pt x="609" y="10"/>
                  <a:pt x="609" y="23"/>
                </a:cubicBezTo>
                <a:cubicBezTo>
                  <a:pt x="609" y="131"/>
                  <a:pt x="609" y="131"/>
                  <a:pt x="609" y="131"/>
                </a:cubicBezTo>
                <a:cubicBezTo>
                  <a:pt x="609" y="144"/>
                  <a:pt x="599" y="154"/>
                  <a:pt x="587" y="154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0" y="154"/>
                  <a:pt x="0" y="144"/>
                  <a:pt x="0" y="1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1" y="0"/>
                </a:cubicBezTo>
              </a:path>
            </a:pathLst>
          </a:custGeom>
          <a:solidFill>
            <a:srgbClr val="D84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îSḻidé"/>
          <p:cNvSpPr/>
          <p:nvPr/>
        </p:nvSpPr>
        <p:spPr bwMode="auto">
          <a:xfrm>
            <a:off x="10687061" y="1939210"/>
            <a:ext cx="208436" cy="101311"/>
          </a:xfrm>
          <a:custGeom>
            <a:avLst/>
            <a:gdLst>
              <a:gd name="T0" fmla="*/ 296 w 318"/>
              <a:gd name="T1" fmla="*/ 0 h 154"/>
              <a:gd name="T2" fmla="*/ 258 w 318"/>
              <a:gd name="T3" fmla="*/ 0 h 154"/>
              <a:gd name="T4" fmla="*/ 231 w 318"/>
              <a:gd name="T5" fmla="*/ 0 h 154"/>
              <a:gd name="T6" fmla="*/ 0 w 318"/>
              <a:gd name="T7" fmla="*/ 0 h 154"/>
              <a:gd name="T8" fmla="*/ 0 w 318"/>
              <a:gd name="T9" fmla="*/ 154 h 154"/>
              <a:gd name="T10" fmla="*/ 0 w 318"/>
              <a:gd name="T11" fmla="*/ 23 h 154"/>
              <a:gd name="T12" fmla="*/ 318 w 318"/>
              <a:gd name="T13" fmla="*/ 23 h 154"/>
              <a:gd name="T14" fmla="*/ 296 w 318"/>
              <a:gd name="T1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54">
                <a:moveTo>
                  <a:pt x="296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3"/>
                  <a:pt x="0" y="23"/>
                  <a:pt x="0" y="23"/>
                </a:cubicBezTo>
                <a:cubicBezTo>
                  <a:pt x="318" y="23"/>
                  <a:pt x="318" y="23"/>
                  <a:pt x="318" y="23"/>
                </a:cubicBezTo>
                <a:cubicBezTo>
                  <a:pt x="318" y="10"/>
                  <a:pt x="308" y="0"/>
                  <a:pt x="296" y="0"/>
                </a:cubicBezTo>
              </a:path>
            </a:pathLst>
          </a:custGeom>
          <a:solidFill>
            <a:srgbClr val="B4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iSḻîḋe"/>
          <p:cNvSpPr/>
          <p:nvPr/>
        </p:nvSpPr>
        <p:spPr bwMode="auto">
          <a:xfrm>
            <a:off x="10687061" y="1954988"/>
            <a:ext cx="436801" cy="1093664"/>
          </a:xfrm>
          <a:custGeom>
            <a:avLst/>
            <a:gdLst>
              <a:gd name="T0" fmla="*/ 587 w 665"/>
              <a:gd name="T1" fmla="*/ 0 h 1667"/>
              <a:gd name="T2" fmla="*/ 318 w 665"/>
              <a:gd name="T3" fmla="*/ 0 h 1667"/>
              <a:gd name="T4" fmla="*/ 318 w 665"/>
              <a:gd name="T5" fmla="*/ 74 h 1667"/>
              <a:gd name="T6" fmla="*/ 602 w 665"/>
              <a:gd name="T7" fmla="*/ 74 h 1667"/>
              <a:gd name="T8" fmla="*/ 602 w 665"/>
              <a:gd name="T9" fmla="*/ 1593 h 1667"/>
              <a:gd name="T10" fmla="*/ 0 w 665"/>
              <a:gd name="T11" fmla="*/ 1593 h 1667"/>
              <a:gd name="T12" fmla="*/ 0 w 665"/>
              <a:gd name="T13" fmla="*/ 1667 h 1667"/>
              <a:gd name="T14" fmla="*/ 587 w 665"/>
              <a:gd name="T15" fmla="*/ 1667 h 1667"/>
              <a:gd name="T16" fmla="*/ 665 w 665"/>
              <a:gd name="T17" fmla="*/ 1582 h 1667"/>
              <a:gd name="T18" fmla="*/ 665 w 665"/>
              <a:gd name="T19" fmla="*/ 85 h 1667"/>
              <a:gd name="T20" fmla="*/ 587 w 665"/>
              <a:gd name="T21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5" h="1667">
                <a:moveTo>
                  <a:pt x="587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602" y="74"/>
                  <a:pt x="602" y="74"/>
                  <a:pt x="602" y="74"/>
                </a:cubicBezTo>
                <a:cubicBezTo>
                  <a:pt x="602" y="1593"/>
                  <a:pt x="602" y="1593"/>
                  <a:pt x="602" y="1593"/>
                </a:cubicBezTo>
                <a:cubicBezTo>
                  <a:pt x="0" y="1593"/>
                  <a:pt x="0" y="1593"/>
                  <a:pt x="0" y="1593"/>
                </a:cubicBezTo>
                <a:cubicBezTo>
                  <a:pt x="0" y="1667"/>
                  <a:pt x="0" y="1667"/>
                  <a:pt x="0" y="1667"/>
                </a:cubicBezTo>
                <a:cubicBezTo>
                  <a:pt x="587" y="1667"/>
                  <a:pt x="587" y="1667"/>
                  <a:pt x="587" y="1667"/>
                </a:cubicBezTo>
                <a:cubicBezTo>
                  <a:pt x="630" y="1667"/>
                  <a:pt x="665" y="1629"/>
                  <a:pt x="665" y="1582"/>
                </a:cubicBezTo>
                <a:cubicBezTo>
                  <a:pt x="665" y="85"/>
                  <a:pt x="665" y="85"/>
                  <a:pt x="665" y="85"/>
                </a:cubicBezTo>
                <a:cubicBezTo>
                  <a:pt x="665" y="38"/>
                  <a:pt x="630" y="0"/>
                  <a:pt x="587" y="0"/>
                </a:cubicBezTo>
              </a:path>
            </a:pathLst>
          </a:custGeom>
          <a:solidFill>
            <a:srgbClr val="DE8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îṡḻïďe"/>
          <p:cNvSpPr/>
          <p:nvPr/>
        </p:nvSpPr>
        <p:spPr bwMode="auto">
          <a:xfrm>
            <a:off x="10687061" y="2003152"/>
            <a:ext cx="395280" cy="997335"/>
          </a:xfrm>
          <a:custGeom>
            <a:avLst/>
            <a:gdLst>
              <a:gd name="T0" fmla="*/ 602 w 602"/>
              <a:gd name="T1" fmla="*/ 0 h 1519"/>
              <a:gd name="T2" fmla="*/ 318 w 602"/>
              <a:gd name="T3" fmla="*/ 0 h 1519"/>
              <a:gd name="T4" fmla="*/ 318 w 602"/>
              <a:gd name="T5" fmla="*/ 34 h 1519"/>
              <a:gd name="T6" fmla="*/ 318 w 602"/>
              <a:gd name="T7" fmla="*/ 34 h 1519"/>
              <a:gd name="T8" fmla="*/ 296 w 602"/>
              <a:gd name="T9" fmla="*/ 57 h 1519"/>
              <a:gd name="T10" fmla="*/ 0 w 602"/>
              <a:gd name="T11" fmla="*/ 57 h 1519"/>
              <a:gd name="T12" fmla="*/ 0 w 602"/>
              <a:gd name="T13" fmla="*/ 1519 h 1519"/>
              <a:gd name="T14" fmla="*/ 602 w 602"/>
              <a:gd name="T15" fmla="*/ 1519 h 1519"/>
              <a:gd name="T16" fmla="*/ 602 w 602"/>
              <a:gd name="T17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1519">
                <a:moveTo>
                  <a:pt x="602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47"/>
                  <a:pt x="308" y="57"/>
                  <a:pt x="29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519"/>
                  <a:pt x="0" y="1519"/>
                  <a:pt x="0" y="1519"/>
                </a:cubicBezTo>
                <a:cubicBezTo>
                  <a:pt x="602" y="1519"/>
                  <a:pt x="602" y="1519"/>
                  <a:pt x="602" y="1519"/>
                </a:cubicBezTo>
                <a:cubicBezTo>
                  <a:pt x="602" y="0"/>
                  <a:pt x="602" y="0"/>
                  <a:pt x="602" y="0"/>
                </a:cubicBezTo>
              </a:path>
            </a:pathLst>
          </a:custGeom>
          <a:solidFill>
            <a:srgbClr val="D2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îṩļîḓe"/>
          <p:cNvSpPr/>
          <p:nvPr/>
        </p:nvSpPr>
        <p:spPr bwMode="auto">
          <a:xfrm>
            <a:off x="10687061" y="1954988"/>
            <a:ext cx="208436" cy="85534"/>
          </a:xfrm>
          <a:custGeom>
            <a:avLst/>
            <a:gdLst>
              <a:gd name="T0" fmla="*/ 318 w 318"/>
              <a:gd name="T1" fmla="*/ 0 h 131"/>
              <a:gd name="T2" fmla="*/ 0 w 318"/>
              <a:gd name="T3" fmla="*/ 0 h 131"/>
              <a:gd name="T4" fmla="*/ 0 w 318"/>
              <a:gd name="T5" fmla="*/ 131 h 131"/>
              <a:gd name="T6" fmla="*/ 296 w 318"/>
              <a:gd name="T7" fmla="*/ 131 h 131"/>
              <a:gd name="T8" fmla="*/ 318 w 318"/>
              <a:gd name="T9" fmla="*/ 108 h 131"/>
              <a:gd name="T10" fmla="*/ 318 w 318"/>
              <a:gd name="T11" fmla="*/ 74 h 131"/>
              <a:gd name="T12" fmla="*/ 318 w 318"/>
              <a:gd name="T13" fmla="*/ 0 h 131"/>
              <a:gd name="T14" fmla="*/ 318 w 318"/>
              <a:gd name="T1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31">
                <a:moveTo>
                  <a:pt x="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1"/>
                  <a:pt x="0" y="131"/>
                  <a:pt x="0" y="131"/>
                </a:cubicBezTo>
                <a:cubicBezTo>
                  <a:pt x="296" y="131"/>
                  <a:pt x="296" y="131"/>
                  <a:pt x="296" y="131"/>
                </a:cubicBezTo>
                <a:cubicBezTo>
                  <a:pt x="308" y="131"/>
                  <a:pt x="318" y="121"/>
                  <a:pt x="318" y="108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318" y="0"/>
                  <a:pt x="318" y="0"/>
                  <a:pt x="318" y="0"/>
                </a:cubicBezTo>
                <a:cubicBezTo>
                  <a:pt x="318" y="0"/>
                  <a:pt x="318" y="0"/>
                  <a:pt x="318" y="0"/>
                </a:cubicBezTo>
              </a:path>
            </a:pathLst>
          </a:custGeom>
          <a:solidFill>
            <a:srgbClr val="A5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7" name="îşľîḍê"/>
          <p:cNvSpPr/>
          <p:nvPr/>
        </p:nvSpPr>
        <p:spPr bwMode="auto">
          <a:xfrm>
            <a:off x="10404718" y="2189997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8" name="iśļiďé"/>
          <p:cNvSpPr/>
          <p:nvPr/>
        </p:nvSpPr>
        <p:spPr bwMode="auto">
          <a:xfrm>
            <a:off x="10404718" y="2233179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9" name="îśḻídê"/>
          <p:cNvSpPr/>
          <p:nvPr/>
        </p:nvSpPr>
        <p:spPr bwMode="auto">
          <a:xfrm>
            <a:off x="10404718" y="2273869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0" name="ïṣ1ïḍè"/>
          <p:cNvSpPr/>
          <p:nvPr/>
        </p:nvSpPr>
        <p:spPr bwMode="auto">
          <a:xfrm>
            <a:off x="10404718" y="2317051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1" name="ïṡļîďé"/>
          <p:cNvSpPr/>
          <p:nvPr/>
        </p:nvSpPr>
        <p:spPr bwMode="auto">
          <a:xfrm>
            <a:off x="10404718" y="2359402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íṧlïḑe"/>
          <p:cNvSpPr/>
          <p:nvPr/>
        </p:nvSpPr>
        <p:spPr bwMode="auto">
          <a:xfrm>
            <a:off x="10404718" y="2400093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3" name="íṥļïḑê"/>
          <p:cNvSpPr/>
          <p:nvPr/>
        </p:nvSpPr>
        <p:spPr bwMode="auto">
          <a:xfrm>
            <a:off x="10404718" y="2443275"/>
            <a:ext cx="563025" cy="191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4" name="îṩľídé"/>
          <p:cNvSpPr/>
          <p:nvPr/>
        </p:nvSpPr>
        <p:spPr bwMode="auto">
          <a:xfrm>
            <a:off x="10393092" y="2920767"/>
            <a:ext cx="563025" cy="1494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5" name="íśľîḓe"/>
          <p:cNvSpPr/>
          <p:nvPr/>
        </p:nvSpPr>
        <p:spPr bwMode="auto">
          <a:xfrm>
            <a:off x="10428800" y="2767139"/>
            <a:ext cx="29065" cy="149476"/>
          </a:xfrm>
          <a:custGeom>
            <a:avLst/>
            <a:gdLst>
              <a:gd name="T0" fmla="*/ 22 w 45"/>
              <a:gd name="T1" fmla="*/ 0 h 228"/>
              <a:gd name="T2" fmla="*/ 22 w 45"/>
              <a:gd name="T3" fmla="*/ 0 h 228"/>
              <a:gd name="T4" fmla="*/ 45 w 45"/>
              <a:gd name="T5" fmla="*/ 20 h 228"/>
              <a:gd name="T6" fmla="*/ 45 w 45"/>
              <a:gd name="T7" fmla="*/ 228 h 228"/>
              <a:gd name="T8" fmla="*/ 0 w 45"/>
              <a:gd name="T9" fmla="*/ 228 h 228"/>
              <a:gd name="T10" fmla="*/ 0 w 45"/>
              <a:gd name="T11" fmla="*/ 20 h 228"/>
              <a:gd name="T12" fmla="*/ 22 w 45"/>
              <a:gd name="T13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8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8"/>
                  <a:pt x="45" y="228"/>
                  <a:pt x="45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2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6" name="ïṧļiḑe"/>
          <p:cNvSpPr/>
          <p:nvPr/>
        </p:nvSpPr>
        <p:spPr bwMode="auto">
          <a:xfrm>
            <a:off x="10486099" y="2751361"/>
            <a:ext cx="29065" cy="165254"/>
          </a:xfrm>
          <a:custGeom>
            <a:avLst/>
            <a:gdLst>
              <a:gd name="T0" fmla="*/ 23 w 45"/>
              <a:gd name="T1" fmla="*/ 0 h 252"/>
              <a:gd name="T2" fmla="*/ 23 w 45"/>
              <a:gd name="T3" fmla="*/ 0 h 252"/>
              <a:gd name="T4" fmla="*/ 45 w 45"/>
              <a:gd name="T5" fmla="*/ 22 h 252"/>
              <a:gd name="T6" fmla="*/ 45 w 45"/>
              <a:gd name="T7" fmla="*/ 252 h 252"/>
              <a:gd name="T8" fmla="*/ 0 w 45"/>
              <a:gd name="T9" fmla="*/ 252 h 252"/>
              <a:gd name="T10" fmla="*/ 0 w 45"/>
              <a:gd name="T11" fmla="*/ 22 h 252"/>
              <a:gd name="T12" fmla="*/ 23 w 45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52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0"/>
                  <a:pt x="45" y="22"/>
                </a:cubicBezTo>
                <a:cubicBezTo>
                  <a:pt x="45" y="252"/>
                  <a:pt x="45" y="252"/>
                  <a:pt x="45" y="252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7" name="íṡľiďe"/>
          <p:cNvSpPr/>
          <p:nvPr/>
        </p:nvSpPr>
        <p:spPr bwMode="auto">
          <a:xfrm>
            <a:off x="10543398" y="2767969"/>
            <a:ext cx="29065" cy="150306"/>
          </a:xfrm>
          <a:custGeom>
            <a:avLst/>
            <a:gdLst>
              <a:gd name="T0" fmla="*/ 23 w 45"/>
              <a:gd name="T1" fmla="*/ 0 h 229"/>
              <a:gd name="T2" fmla="*/ 23 w 45"/>
              <a:gd name="T3" fmla="*/ 0 h 229"/>
              <a:gd name="T4" fmla="*/ 45 w 45"/>
              <a:gd name="T5" fmla="*/ 20 h 229"/>
              <a:gd name="T6" fmla="*/ 45 w 45"/>
              <a:gd name="T7" fmla="*/ 229 h 229"/>
              <a:gd name="T8" fmla="*/ 0 w 45"/>
              <a:gd name="T9" fmla="*/ 229 h 229"/>
              <a:gd name="T10" fmla="*/ 0 w 45"/>
              <a:gd name="T11" fmla="*/ 20 h 229"/>
              <a:gd name="T12" fmla="*/ 23 w 45"/>
              <a:gd name="T13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9"/>
                  <a:pt x="45" y="229"/>
                  <a:pt x="45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8" name="íṧḷîdè"/>
          <p:cNvSpPr/>
          <p:nvPr/>
        </p:nvSpPr>
        <p:spPr bwMode="auto">
          <a:xfrm>
            <a:off x="10605679" y="2690741"/>
            <a:ext cx="29065" cy="227535"/>
          </a:xfrm>
          <a:custGeom>
            <a:avLst/>
            <a:gdLst>
              <a:gd name="T0" fmla="*/ 22 w 45"/>
              <a:gd name="T1" fmla="*/ 0 h 347"/>
              <a:gd name="T2" fmla="*/ 22 w 45"/>
              <a:gd name="T3" fmla="*/ 0 h 347"/>
              <a:gd name="T4" fmla="*/ 45 w 45"/>
              <a:gd name="T5" fmla="*/ 30 h 347"/>
              <a:gd name="T6" fmla="*/ 45 w 45"/>
              <a:gd name="T7" fmla="*/ 347 h 347"/>
              <a:gd name="T8" fmla="*/ 0 w 45"/>
              <a:gd name="T9" fmla="*/ 347 h 347"/>
              <a:gd name="T10" fmla="*/ 0 w 45"/>
              <a:gd name="T11" fmla="*/ 30 h 347"/>
              <a:gd name="T12" fmla="*/ 22 w 45"/>
              <a:gd name="T13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7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30"/>
                </a:cubicBezTo>
                <a:cubicBezTo>
                  <a:pt x="45" y="347"/>
                  <a:pt x="45" y="347"/>
                  <a:pt x="45" y="347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9" name="íS1iḋê"/>
          <p:cNvSpPr/>
          <p:nvPr/>
        </p:nvSpPr>
        <p:spPr bwMode="auto">
          <a:xfrm>
            <a:off x="10665470" y="2774613"/>
            <a:ext cx="29065" cy="143663"/>
          </a:xfrm>
          <a:custGeom>
            <a:avLst/>
            <a:gdLst>
              <a:gd name="T0" fmla="*/ 23 w 45"/>
              <a:gd name="T1" fmla="*/ 0 h 219"/>
              <a:gd name="T2" fmla="*/ 23 w 45"/>
              <a:gd name="T3" fmla="*/ 0 h 219"/>
              <a:gd name="T4" fmla="*/ 45 w 45"/>
              <a:gd name="T5" fmla="*/ 20 h 219"/>
              <a:gd name="T6" fmla="*/ 45 w 45"/>
              <a:gd name="T7" fmla="*/ 219 h 219"/>
              <a:gd name="T8" fmla="*/ 0 w 45"/>
              <a:gd name="T9" fmla="*/ 219 h 219"/>
              <a:gd name="T10" fmla="*/ 0 w 45"/>
              <a:gd name="T11" fmla="*/ 20 h 219"/>
              <a:gd name="T12" fmla="*/ 23 w 45"/>
              <a:gd name="T13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1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19"/>
                  <a:pt x="45" y="219"/>
                  <a:pt x="45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0" name="ïṣlïḍé"/>
          <p:cNvSpPr/>
          <p:nvPr/>
        </p:nvSpPr>
        <p:spPr bwMode="auto">
          <a:xfrm>
            <a:off x="10726090" y="2831912"/>
            <a:ext cx="29895" cy="86364"/>
          </a:xfrm>
          <a:custGeom>
            <a:avLst/>
            <a:gdLst>
              <a:gd name="T0" fmla="*/ 22 w 45"/>
              <a:gd name="T1" fmla="*/ 0 h 131"/>
              <a:gd name="T2" fmla="*/ 23 w 45"/>
              <a:gd name="T3" fmla="*/ 0 h 131"/>
              <a:gd name="T4" fmla="*/ 45 w 45"/>
              <a:gd name="T5" fmla="*/ 12 h 131"/>
              <a:gd name="T6" fmla="*/ 45 w 45"/>
              <a:gd name="T7" fmla="*/ 131 h 131"/>
              <a:gd name="T8" fmla="*/ 0 w 45"/>
              <a:gd name="T9" fmla="*/ 131 h 131"/>
              <a:gd name="T10" fmla="*/ 0 w 45"/>
              <a:gd name="T11" fmla="*/ 12 h 131"/>
              <a:gd name="T12" fmla="*/ 22 w 45"/>
              <a:gd name="T13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31">
                <a:moveTo>
                  <a:pt x="22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5"/>
                  <a:pt x="45" y="12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1" name="iŝ1iďê"/>
          <p:cNvSpPr/>
          <p:nvPr/>
        </p:nvSpPr>
        <p:spPr bwMode="auto">
          <a:xfrm>
            <a:off x="10789202" y="2690741"/>
            <a:ext cx="29895" cy="227535"/>
          </a:xfrm>
          <a:custGeom>
            <a:avLst/>
            <a:gdLst>
              <a:gd name="T0" fmla="*/ 22 w 45"/>
              <a:gd name="T1" fmla="*/ 0 h 346"/>
              <a:gd name="T2" fmla="*/ 22 w 45"/>
              <a:gd name="T3" fmla="*/ 0 h 346"/>
              <a:gd name="T4" fmla="*/ 45 w 45"/>
              <a:gd name="T5" fmla="*/ 30 h 346"/>
              <a:gd name="T6" fmla="*/ 45 w 45"/>
              <a:gd name="T7" fmla="*/ 346 h 346"/>
              <a:gd name="T8" fmla="*/ 0 w 45"/>
              <a:gd name="T9" fmla="*/ 346 h 346"/>
              <a:gd name="T10" fmla="*/ 0 w 45"/>
              <a:gd name="T11" fmla="*/ 30 h 346"/>
              <a:gd name="T12" fmla="*/ 22 w 45"/>
              <a:gd name="T13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6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14"/>
                  <a:pt x="45" y="30"/>
                </a:cubicBezTo>
                <a:cubicBezTo>
                  <a:pt x="45" y="346"/>
                  <a:pt x="45" y="346"/>
                  <a:pt x="45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2" name="îṡḻîḓè"/>
          <p:cNvSpPr/>
          <p:nvPr/>
        </p:nvSpPr>
        <p:spPr bwMode="auto">
          <a:xfrm>
            <a:off x="10844010" y="2706518"/>
            <a:ext cx="29065" cy="211758"/>
          </a:xfrm>
          <a:custGeom>
            <a:avLst/>
            <a:gdLst>
              <a:gd name="T0" fmla="*/ 22 w 45"/>
              <a:gd name="T1" fmla="*/ 0 h 323"/>
              <a:gd name="T2" fmla="*/ 22 w 45"/>
              <a:gd name="T3" fmla="*/ 0 h 323"/>
              <a:gd name="T4" fmla="*/ 45 w 45"/>
              <a:gd name="T5" fmla="*/ 28 h 323"/>
              <a:gd name="T6" fmla="*/ 45 w 45"/>
              <a:gd name="T7" fmla="*/ 323 h 323"/>
              <a:gd name="T8" fmla="*/ 0 w 45"/>
              <a:gd name="T9" fmla="*/ 323 h 323"/>
              <a:gd name="T10" fmla="*/ 0 w 45"/>
              <a:gd name="T11" fmla="*/ 28 h 323"/>
              <a:gd name="T12" fmla="*/ 22 w 45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23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28"/>
                </a:cubicBezTo>
                <a:cubicBezTo>
                  <a:pt x="45" y="323"/>
                  <a:pt x="45" y="323"/>
                  <a:pt x="45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3" name="îṥļiḓè"/>
          <p:cNvSpPr/>
          <p:nvPr/>
        </p:nvSpPr>
        <p:spPr bwMode="auto">
          <a:xfrm>
            <a:off x="10893005" y="2653371"/>
            <a:ext cx="29895" cy="264904"/>
          </a:xfrm>
          <a:custGeom>
            <a:avLst/>
            <a:gdLst>
              <a:gd name="T0" fmla="*/ 23 w 45"/>
              <a:gd name="T1" fmla="*/ 0 h 403"/>
              <a:gd name="T2" fmla="*/ 23 w 45"/>
              <a:gd name="T3" fmla="*/ 0 h 403"/>
              <a:gd name="T4" fmla="*/ 45 w 45"/>
              <a:gd name="T5" fmla="*/ 35 h 403"/>
              <a:gd name="T6" fmla="*/ 45 w 45"/>
              <a:gd name="T7" fmla="*/ 403 h 403"/>
              <a:gd name="T8" fmla="*/ 0 w 45"/>
              <a:gd name="T9" fmla="*/ 403 h 403"/>
              <a:gd name="T10" fmla="*/ 0 w 45"/>
              <a:gd name="T11" fmla="*/ 35 h 403"/>
              <a:gd name="T12" fmla="*/ 23 w 45"/>
              <a:gd name="T1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03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6"/>
                  <a:pt x="45" y="35"/>
                </a:cubicBezTo>
                <a:cubicBezTo>
                  <a:pt x="45" y="403"/>
                  <a:pt x="45" y="403"/>
                  <a:pt x="45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1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4" name="ïŝlïḋé"/>
          <p:cNvSpPr/>
          <p:nvPr/>
        </p:nvSpPr>
        <p:spPr bwMode="auto">
          <a:xfrm>
            <a:off x="10991825" y="2702366"/>
            <a:ext cx="52317" cy="46504"/>
          </a:xfrm>
          <a:prstGeom prst="rect">
            <a:avLst/>
          </a:pr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5" name="iṧľîdê"/>
          <p:cNvSpPr/>
          <p:nvPr/>
        </p:nvSpPr>
        <p:spPr bwMode="auto">
          <a:xfrm>
            <a:off x="10991825" y="2779595"/>
            <a:ext cx="52317" cy="46504"/>
          </a:xfrm>
          <a:prstGeom prst="rect">
            <a:avLst/>
          </a:pr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6" name="ïśḻïďè"/>
          <p:cNvSpPr/>
          <p:nvPr/>
        </p:nvSpPr>
        <p:spPr bwMode="auto">
          <a:xfrm>
            <a:off x="10991825" y="2859316"/>
            <a:ext cx="52317" cy="46504"/>
          </a:xfrm>
          <a:prstGeom prst="rect">
            <a:avLst/>
          </a:pr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7" name="iṩḻïďé"/>
          <p:cNvSpPr/>
          <p:nvPr/>
        </p:nvSpPr>
        <p:spPr bwMode="auto">
          <a:xfrm>
            <a:off x="7608691" y="2587768"/>
            <a:ext cx="620325" cy="684267"/>
          </a:xfrm>
          <a:custGeom>
            <a:avLst/>
            <a:gdLst>
              <a:gd name="T0" fmla="*/ 306 w 944"/>
              <a:gd name="T1" fmla="*/ 965 h 1042"/>
              <a:gd name="T2" fmla="*/ 76 w 944"/>
              <a:gd name="T3" fmla="*/ 983 h 1042"/>
              <a:gd name="T4" fmla="*/ 58 w 944"/>
              <a:gd name="T5" fmla="*/ 753 h 1042"/>
              <a:gd name="T6" fmla="*/ 638 w 944"/>
              <a:gd name="T7" fmla="*/ 76 h 1042"/>
              <a:gd name="T8" fmla="*/ 868 w 944"/>
              <a:gd name="T9" fmla="*/ 59 h 1042"/>
              <a:gd name="T10" fmla="*/ 886 w 944"/>
              <a:gd name="T11" fmla="*/ 288 h 1042"/>
              <a:gd name="T12" fmla="*/ 306 w 944"/>
              <a:gd name="T13" fmla="*/ 965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1042">
                <a:moveTo>
                  <a:pt x="306" y="965"/>
                </a:moveTo>
                <a:cubicBezTo>
                  <a:pt x="247" y="1034"/>
                  <a:pt x="144" y="1042"/>
                  <a:pt x="76" y="983"/>
                </a:cubicBezTo>
                <a:cubicBezTo>
                  <a:pt x="8" y="924"/>
                  <a:pt x="0" y="821"/>
                  <a:pt x="58" y="753"/>
                </a:cubicBezTo>
                <a:cubicBezTo>
                  <a:pt x="638" y="76"/>
                  <a:pt x="638" y="76"/>
                  <a:pt x="638" y="76"/>
                </a:cubicBezTo>
                <a:cubicBezTo>
                  <a:pt x="697" y="8"/>
                  <a:pt x="800" y="0"/>
                  <a:pt x="868" y="59"/>
                </a:cubicBezTo>
                <a:cubicBezTo>
                  <a:pt x="937" y="117"/>
                  <a:pt x="944" y="220"/>
                  <a:pt x="886" y="288"/>
                </a:cubicBezTo>
                <a:cubicBezTo>
                  <a:pt x="306" y="965"/>
                  <a:pt x="306" y="965"/>
                  <a:pt x="306" y="965"/>
                </a:cubicBezTo>
              </a:path>
            </a:pathLst>
          </a:custGeom>
          <a:solidFill>
            <a:srgbClr val="CE6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8" name="îṣlïḑê"/>
          <p:cNvSpPr/>
          <p:nvPr/>
        </p:nvSpPr>
        <p:spPr bwMode="auto">
          <a:xfrm>
            <a:off x="7655195" y="2650050"/>
            <a:ext cx="527317" cy="558873"/>
          </a:xfrm>
          <a:custGeom>
            <a:avLst/>
            <a:gdLst>
              <a:gd name="T0" fmla="*/ 647 w 802"/>
              <a:gd name="T1" fmla="*/ 0 h 851"/>
              <a:gd name="T2" fmla="*/ 542 w 802"/>
              <a:gd name="T3" fmla="*/ 49 h 851"/>
              <a:gd name="T4" fmla="*/ 50 w 802"/>
              <a:gd name="T5" fmla="*/ 623 h 851"/>
              <a:gd name="T6" fmla="*/ 65 w 802"/>
              <a:gd name="T7" fmla="*/ 818 h 851"/>
              <a:gd name="T8" fmla="*/ 155 w 802"/>
              <a:gd name="T9" fmla="*/ 851 h 851"/>
              <a:gd name="T10" fmla="*/ 260 w 802"/>
              <a:gd name="T11" fmla="*/ 803 h 851"/>
              <a:gd name="T12" fmla="*/ 752 w 802"/>
              <a:gd name="T13" fmla="*/ 229 h 851"/>
              <a:gd name="T14" fmla="*/ 737 w 802"/>
              <a:gd name="T15" fmla="*/ 34 h 851"/>
              <a:gd name="T16" fmla="*/ 647 w 802"/>
              <a:gd name="T17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2" h="851">
                <a:moveTo>
                  <a:pt x="647" y="0"/>
                </a:moveTo>
                <a:cubicBezTo>
                  <a:pt x="608" y="0"/>
                  <a:pt x="569" y="17"/>
                  <a:pt x="542" y="49"/>
                </a:cubicBezTo>
                <a:cubicBezTo>
                  <a:pt x="50" y="623"/>
                  <a:pt x="50" y="623"/>
                  <a:pt x="50" y="623"/>
                </a:cubicBezTo>
                <a:cubicBezTo>
                  <a:pt x="0" y="681"/>
                  <a:pt x="7" y="768"/>
                  <a:pt x="65" y="818"/>
                </a:cubicBezTo>
                <a:cubicBezTo>
                  <a:pt x="91" y="840"/>
                  <a:pt x="123" y="851"/>
                  <a:pt x="155" y="851"/>
                </a:cubicBezTo>
                <a:cubicBezTo>
                  <a:pt x="194" y="851"/>
                  <a:pt x="233" y="835"/>
                  <a:pt x="260" y="803"/>
                </a:cubicBezTo>
                <a:cubicBezTo>
                  <a:pt x="752" y="229"/>
                  <a:pt x="752" y="229"/>
                  <a:pt x="752" y="229"/>
                </a:cubicBezTo>
                <a:cubicBezTo>
                  <a:pt x="802" y="171"/>
                  <a:pt x="795" y="83"/>
                  <a:pt x="737" y="34"/>
                </a:cubicBezTo>
                <a:cubicBezTo>
                  <a:pt x="711" y="11"/>
                  <a:pt x="679" y="0"/>
                  <a:pt x="647" y="0"/>
                </a:cubicBezTo>
              </a:path>
            </a:pathLst>
          </a:custGeom>
          <a:solidFill>
            <a:srgbClr val="D8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9" name="íŝḻïdé"/>
          <p:cNvSpPr/>
          <p:nvPr/>
        </p:nvSpPr>
        <p:spPr bwMode="auto">
          <a:xfrm>
            <a:off x="8137669" y="1743230"/>
            <a:ext cx="860316" cy="859486"/>
          </a:xfrm>
          <a:custGeom>
            <a:avLst/>
            <a:gdLst>
              <a:gd name="T0" fmla="*/ 1099 w 1310"/>
              <a:gd name="T1" fmla="*/ 1036 h 1309"/>
              <a:gd name="T2" fmla="*/ 274 w 1310"/>
              <a:gd name="T3" fmla="*/ 1099 h 1309"/>
              <a:gd name="T4" fmla="*/ 211 w 1310"/>
              <a:gd name="T5" fmla="*/ 274 h 1309"/>
              <a:gd name="T6" fmla="*/ 1036 w 1310"/>
              <a:gd name="T7" fmla="*/ 210 h 1309"/>
              <a:gd name="T8" fmla="*/ 1099 w 1310"/>
              <a:gd name="T9" fmla="*/ 1036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0" h="1309">
                <a:moveTo>
                  <a:pt x="1099" y="1036"/>
                </a:moveTo>
                <a:cubicBezTo>
                  <a:pt x="889" y="1281"/>
                  <a:pt x="520" y="1309"/>
                  <a:pt x="274" y="1099"/>
                </a:cubicBezTo>
                <a:cubicBezTo>
                  <a:pt x="29" y="889"/>
                  <a:pt x="0" y="519"/>
                  <a:pt x="211" y="274"/>
                </a:cubicBezTo>
                <a:cubicBezTo>
                  <a:pt x="421" y="29"/>
                  <a:pt x="790" y="0"/>
                  <a:pt x="1036" y="210"/>
                </a:cubicBezTo>
                <a:cubicBezTo>
                  <a:pt x="1281" y="421"/>
                  <a:pt x="1310" y="790"/>
                  <a:pt x="1099" y="1036"/>
                </a:cubicBezTo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" name="íSľíďe"/>
          <p:cNvSpPr/>
          <p:nvPr/>
        </p:nvSpPr>
        <p:spPr bwMode="auto">
          <a:xfrm>
            <a:off x="8101961" y="2601055"/>
            <a:ext cx="114598" cy="107955"/>
          </a:xfrm>
          <a:custGeom>
            <a:avLst/>
            <a:gdLst>
              <a:gd name="T0" fmla="*/ 11 w 174"/>
              <a:gd name="T1" fmla="*/ 0 h 164"/>
              <a:gd name="T2" fmla="*/ 3 w 174"/>
              <a:gd name="T3" fmla="*/ 0 h 164"/>
              <a:gd name="T4" fmla="*/ 66 w 174"/>
              <a:gd name="T5" fmla="*/ 117 h 164"/>
              <a:gd name="T6" fmla="*/ 174 w 174"/>
              <a:gd name="T7" fmla="*/ 164 h 164"/>
              <a:gd name="T8" fmla="*/ 174 w 174"/>
              <a:gd name="T9" fmla="*/ 164 h 164"/>
              <a:gd name="T10" fmla="*/ 171 w 174"/>
              <a:gd name="T11" fmla="*/ 133 h 164"/>
              <a:gd name="T12" fmla="*/ 171 w 174"/>
              <a:gd name="T13" fmla="*/ 134 h 164"/>
              <a:gd name="T14" fmla="*/ 161 w 174"/>
              <a:gd name="T15" fmla="*/ 134 h 164"/>
              <a:gd name="T16" fmla="*/ 31 w 174"/>
              <a:gd name="T17" fmla="*/ 1 h 164"/>
              <a:gd name="T18" fmla="*/ 11 w 174"/>
              <a:gd name="T1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" h="164">
                <a:moveTo>
                  <a:pt x="11" y="0"/>
                </a:moveTo>
                <a:cubicBezTo>
                  <a:pt x="8" y="0"/>
                  <a:pt x="5" y="0"/>
                  <a:pt x="3" y="0"/>
                </a:cubicBezTo>
                <a:cubicBezTo>
                  <a:pt x="0" y="34"/>
                  <a:pt x="24" y="80"/>
                  <a:pt x="66" y="117"/>
                </a:cubicBezTo>
                <a:cubicBezTo>
                  <a:pt x="102" y="147"/>
                  <a:pt x="142" y="164"/>
                  <a:pt x="174" y="164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53"/>
                  <a:pt x="173" y="143"/>
                  <a:pt x="171" y="13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67" y="134"/>
                  <a:pt x="164" y="134"/>
                  <a:pt x="161" y="134"/>
                </a:cubicBezTo>
                <a:cubicBezTo>
                  <a:pt x="40" y="134"/>
                  <a:pt x="32" y="6"/>
                  <a:pt x="31" y="1"/>
                </a:cubicBezTo>
                <a:cubicBezTo>
                  <a:pt x="25" y="0"/>
                  <a:pt x="18" y="0"/>
                  <a:pt x="11" y="0"/>
                </a:cubicBezTo>
              </a:path>
            </a:pathLst>
          </a:custGeom>
          <a:solidFill>
            <a:srgbClr val="B95A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1" name="í$lïḓè"/>
          <p:cNvSpPr/>
          <p:nvPr/>
        </p:nvSpPr>
        <p:spPr bwMode="auto">
          <a:xfrm>
            <a:off x="8300432" y="1772295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  <a:close/>
              </a:path>
            </a:pathLst>
          </a:custGeom>
          <a:solidFill>
            <a:srgbClr val="1C3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2" name="íŝļidè"/>
          <p:cNvSpPr/>
          <p:nvPr/>
        </p:nvSpPr>
        <p:spPr bwMode="auto">
          <a:xfrm>
            <a:off x="8300432" y="1772295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3" name="íşḷîḍé"/>
          <p:cNvSpPr/>
          <p:nvPr/>
        </p:nvSpPr>
        <p:spPr bwMode="auto">
          <a:xfrm>
            <a:off x="8031375" y="1623650"/>
            <a:ext cx="1086190" cy="1093664"/>
          </a:xfrm>
          <a:custGeom>
            <a:avLst/>
            <a:gdLst>
              <a:gd name="T0" fmla="*/ 1385 w 1654"/>
              <a:gd name="T1" fmla="*/ 1324 h 1666"/>
              <a:gd name="T2" fmla="*/ 1304 w 1654"/>
              <a:gd name="T3" fmla="*/ 269 h 1666"/>
              <a:gd name="T4" fmla="*/ 249 w 1654"/>
              <a:gd name="T5" fmla="*/ 350 h 1666"/>
              <a:gd name="T6" fmla="*/ 266 w 1654"/>
              <a:gd name="T7" fmla="*/ 1342 h 1666"/>
              <a:gd name="T8" fmla="*/ 139 w 1654"/>
              <a:gd name="T9" fmla="*/ 1490 h 1666"/>
              <a:gd name="T10" fmla="*/ 279 w 1654"/>
              <a:gd name="T11" fmla="*/ 1623 h 1666"/>
              <a:gd name="T12" fmla="*/ 413 w 1654"/>
              <a:gd name="T13" fmla="*/ 1466 h 1666"/>
              <a:gd name="T14" fmla="*/ 1385 w 1654"/>
              <a:gd name="T15" fmla="*/ 1324 h 1666"/>
              <a:gd name="T16" fmla="*/ 436 w 1654"/>
              <a:gd name="T17" fmla="*/ 1281 h 1666"/>
              <a:gd name="T18" fmla="*/ 373 w 1654"/>
              <a:gd name="T19" fmla="*/ 456 h 1666"/>
              <a:gd name="T20" fmla="*/ 1198 w 1654"/>
              <a:gd name="T21" fmla="*/ 392 h 1666"/>
              <a:gd name="T22" fmla="*/ 1261 w 1654"/>
              <a:gd name="T23" fmla="*/ 1218 h 1666"/>
              <a:gd name="T24" fmla="*/ 436 w 1654"/>
              <a:gd name="T25" fmla="*/ 1281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54" h="1666">
                <a:moveTo>
                  <a:pt x="1385" y="1324"/>
                </a:moveTo>
                <a:cubicBezTo>
                  <a:pt x="1654" y="1010"/>
                  <a:pt x="1618" y="537"/>
                  <a:pt x="1304" y="269"/>
                </a:cubicBezTo>
                <a:cubicBezTo>
                  <a:pt x="990" y="0"/>
                  <a:pt x="518" y="36"/>
                  <a:pt x="249" y="350"/>
                </a:cubicBezTo>
                <a:cubicBezTo>
                  <a:pt x="0" y="641"/>
                  <a:pt x="13" y="1067"/>
                  <a:pt x="266" y="1342"/>
                </a:cubicBezTo>
                <a:cubicBezTo>
                  <a:pt x="139" y="1490"/>
                  <a:pt x="139" y="1490"/>
                  <a:pt x="139" y="1490"/>
                </a:cubicBezTo>
                <a:cubicBezTo>
                  <a:pt x="139" y="1490"/>
                  <a:pt x="146" y="1630"/>
                  <a:pt x="279" y="1623"/>
                </a:cubicBezTo>
                <a:cubicBezTo>
                  <a:pt x="413" y="1466"/>
                  <a:pt x="413" y="1466"/>
                  <a:pt x="413" y="1466"/>
                </a:cubicBezTo>
                <a:cubicBezTo>
                  <a:pt x="722" y="1666"/>
                  <a:pt x="1139" y="1611"/>
                  <a:pt x="1385" y="1324"/>
                </a:cubicBezTo>
                <a:moveTo>
                  <a:pt x="436" y="1281"/>
                </a:moveTo>
                <a:cubicBezTo>
                  <a:pt x="191" y="1071"/>
                  <a:pt x="162" y="701"/>
                  <a:pt x="373" y="456"/>
                </a:cubicBezTo>
                <a:cubicBezTo>
                  <a:pt x="583" y="211"/>
                  <a:pt x="952" y="182"/>
                  <a:pt x="1198" y="392"/>
                </a:cubicBezTo>
                <a:cubicBezTo>
                  <a:pt x="1443" y="603"/>
                  <a:pt x="1472" y="972"/>
                  <a:pt x="1261" y="1218"/>
                </a:cubicBezTo>
                <a:cubicBezTo>
                  <a:pt x="1051" y="1463"/>
                  <a:pt x="682" y="1491"/>
                  <a:pt x="436" y="1281"/>
                </a:cubicBezTo>
              </a:path>
            </a:pathLst>
          </a:custGeom>
          <a:solidFill>
            <a:srgbClr val="1AB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4" name="íṡlîdè"/>
          <p:cNvSpPr/>
          <p:nvPr/>
        </p:nvSpPr>
        <p:spPr bwMode="auto">
          <a:xfrm>
            <a:off x="8463194" y="1788904"/>
            <a:ext cx="462545" cy="242483"/>
          </a:xfrm>
          <a:custGeom>
            <a:avLst/>
            <a:gdLst>
              <a:gd name="T0" fmla="*/ 159 w 703"/>
              <a:gd name="T1" fmla="*/ 0 h 369"/>
              <a:gd name="T2" fmla="*/ 0 w 703"/>
              <a:gd name="T3" fmla="*/ 21 h 369"/>
              <a:gd name="T4" fmla="*/ 0 w 703"/>
              <a:gd name="T5" fmla="*/ 74 h 369"/>
              <a:gd name="T6" fmla="*/ 133 w 703"/>
              <a:gd name="T7" fmla="*/ 61 h 369"/>
              <a:gd name="T8" fmla="*/ 703 w 703"/>
              <a:gd name="T9" fmla="*/ 369 h 369"/>
              <a:gd name="T10" fmla="*/ 540 w 703"/>
              <a:gd name="T11" fmla="*/ 140 h 369"/>
              <a:gd name="T12" fmla="*/ 159 w 703"/>
              <a:gd name="T1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3" h="369">
                <a:moveTo>
                  <a:pt x="159" y="0"/>
                </a:moveTo>
                <a:cubicBezTo>
                  <a:pt x="106" y="0"/>
                  <a:pt x="52" y="7"/>
                  <a:pt x="0" y="21"/>
                </a:cubicBezTo>
                <a:cubicBezTo>
                  <a:pt x="0" y="74"/>
                  <a:pt x="0" y="74"/>
                  <a:pt x="0" y="74"/>
                </a:cubicBezTo>
                <a:cubicBezTo>
                  <a:pt x="47" y="65"/>
                  <a:pt x="91" y="61"/>
                  <a:pt x="133" y="61"/>
                </a:cubicBezTo>
                <a:cubicBezTo>
                  <a:pt x="407" y="61"/>
                  <a:pt x="598" y="236"/>
                  <a:pt x="703" y="369"/>
                </a:cubicBezTo>
                <a:cubicBezTo>
                  <a:pt x="669" y="283"/>
                  <a:pt x="615" y="204"/>
                  <a:pt x="540" y="140"/>
                </a:cubicBezTo>
                <a:cubicBezTo>
                  <a:pt x="430" y="46"/>
                  <a:pt x="294" y="0"/>
                  <a:pt x="159" y="0"/>
                </a:cubicBezTo>
              </a:path>
            </a:pathLst>
          </a:custGeom>
          <a:solidFill>
            <a:srgbClr val="A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5" name="iṧliḍê"/>
          <p:cNvSpPr/>
          <p:nvPr/>
        </p:nvSpPr>
        <p:spPr bwMode="auto">
          <a:xfrm>
            <a:off x="8300432" y="1803021"/>
            <a:ext cx="162762" cy="95499"/>
          </a:xfrm>
          <a:custGeom>
            <a:avLst/>
            <a:gdLst>
              <a:gd name="T0" fmla="*/ 248 w 248"/>
              <a:gd name="T1" fmla="*/ 0 h 145"/>
              <a:gd name="T2" fmla="*/ 94 w 248"/>
              <a:gd name="T3" fmla="*/ 69 h 145"/>
              <a:gd name="T4" fmla="*/ 0 w 248"/>
              <a:gd name="T5" fmla="*/ 145 h 145"/>
              <a:gd name="T6" fmla="*/ 248 w 248"/>
              <a:gd name="T7" fmla="*/ 53 h 145"/>
              <a:gd name="T8" fmla="*/ 248 w 248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45">
                <a:moveTo>
                  <a:pt x="248" y="0"/>
                </a:moveTo>
                <a:cubicBezTo>
                  <a:pt x="194" y="16"/>
                  <a:pt x="142" y="39"/>
                  <a:pt x="94" y="69"/>
                </a:cubicBezTo>
                <a:cubicBezTo>
                  <a:pt x="60" y="91"/>
                  <a:pt x="29" y="116"/>
                  <a:pt x="0" y="145"/>
                </a:cubicBezTo>
                <a:cubicBezTo>
                  <a:pt x="88" y="98"/>
                  <a:pt x="171" y="68"/>
                  <a:pt x="248" y="53"/>
                </a:cubicBezTo>
                <a:cubicBezTo>
                  <a:pt x="248" y="0"/>
                  <a:pt x="248" y="0"/>
                  <a:pt x="248" y="0"/>
                </a:cubicBezTo>
              </a:path>
            </a:pathLst>
          </a:custGeom>
          <a:solidFill>
            <a:srgbClr val="162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6" name="ïṣļïḑê"/>
          <p:cNvSpPr/>
          <p:nvPr/>
        </p:nvSpPr>
        <p:spPr bwMode="auto">
          <a:xfrm>
            <a:off x="8361883" y="1788073"/>
            <a:ext cx="568008" cy="249126"/>
          </a:xfrm>
          <a:custGeom>
            <a:avLst/>
            <a:gdLst>
              <a:gd name="T0" fmla="*/ 317 w 864"/>
              <a:gd name="T1" fmla="*/ 0 h 380"/>
              <a:gd name="T2" fmla="*/ 0 w 864"/>
              <a:gd name="T3" fmla="*/ 92 h 380"/>
              <a:gd name="T4" fmla="*/ 154 w 864"/>
              <a:gd name="T5" fmla="*/ 23 h 380"/>
              <a:gd name="T6" fmla="*/ 313 w 864"/>
              <a:gd name="T7" fmla="*/ 2 h 380"/>
              <a:gd name="T8" fmla="*/ 694 w 864"/>
              <a:gd name="T9" fmla="*/ 142 h 380"/>
              <a:gd name="T10" fmla="*/ 857 w 864"/>
              <a:gd name="T11" fmla="*/ 371 h 380"/>
              <a:gd name="T12" fmla="*/ 864 w 864"/>
              <a:gd name="T13" fmla="*/ 380 h 380"/>
              <a:gd name="T14" fmla="*/ 697 w 864"/>
              <a:gd name="T15" fmla="*/ 140 h 380"/>
              <a:gd name="T16" fmla="*/ 317 w 864"/>
              <a:gd name="T1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4" h="380">
                <a:moveTo>
                  <a:pt x="317" y="0"/>
                </a:moveTo>
                <a:cubicBezTo>
                  <a:pt x="206" y="0"/>
                  <a:pt x="95" y="31"/>
                  <a:pt x="0" y="92"/>
                </a:cubicBezTo>
                <a:cubicBezTo>
                  <a:pt x="48" y="62"/>
                  <a:pt x="100" y="39"/>
                  <a:pt x="154" y="23"/>
                </a:cubicBezTo>
                <a:cubicBezTo>
                  <a:pt x="206" y="9"/>
                  <a:pt x="260" y="2"/>
                  <a:pt x="313" y="2"/>
                </a:cubicBezTo>
                <a:cubicBezTo>
                  <a:pt x="448" y="2"/>
                  <a:pt x="584" y="48"/>
                  <a:pt x="694" y="142"/>
                </a:cubicBezTo>
                <a:cubicBezTo>
                  <a:pt x="769" y="206"/>
                  <a:pt x="823" y="285"/>
                  <a:pt x="857" y="371"/>
                </a:cubicBezTo>
                <a:cubicBezTo>
                  <a:pt x="859" y="374"/>
                  <a:pt x="862" y="377"/>
                  <a:pt x="864" y="380"/>
                </a:cubicBezTo>
                <a:cubicBezTo>
                  <a:pt x="831" y="290"/>
                  <a:pt x="775" y="207"/>
                  <a:pt x="697" y="140"/>
                </a:cubicBezTo>
                <a:cubicBezTo>
                  <a:pt x="587" y="46"/>
                  <a:pt x="451" y="0"/>
                  <a:pt x="317" y="0"/>
                </a:cubicBezTo>
              </a:path>
            </a:pathLst>
          </a:custGeom>
          <a:solidFill>
            <a:srgbClr val="159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i$ļîḑe"/>
          <p:cNvSpPr txBox="1"/>
          <p:nvPr/>
        </p:nvSpPr>
        <p:spPr>
          <a:xfrm>
            <a:off x="11376929" y="2650481"/>
            <a:ext cx="619573" cy="1346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 dirty="0">
                <a:solidFill>
                  <a:schemeClr val="bg1"/>
                </a:solidFill>
                <a:cs typeface="+mn-ea"/>
                <a:sym typeface="+mn-lt"/>
              </a:rPr>
              <a:t>REPORT</a:t>
            </a:r>
            <a:endParaRPr lang="zh-CN" altLang="en-US" sz="1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ïŝļîdè"/>
          <p:cNvSpPr txBox="1"/>
          <p:nvPr/>
        </p:nvSpPr>
        <p:spPr>
          <a:xfrm>
            <a:off x="11378082" y="2437992"/>
            <a:ext cx="618420" cy="192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ïŝ1îďê"/>
          <p:cNvSpPr txBox="1"/>
          <p:nvPr/>
        </p:nvSpPr>
        <p:spPr>
          <a:xfrm>
            <a:off x="685380" y="1360124"/>
            <a:ext cx="4917143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Unified fonts make reading more fluent.</a:t>
            </a:r>
          </a:p>
          <a:p>
            <a:pPr defTabSz="914400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 defTabSz="914400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42118" y="4789940"/>
            <a:ext cx="273588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LOREM IPSUM DOLOR SIT AMET,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CONSECTETUR ADIPISICING ELIT,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SED DO EIUSMOD TEMPOR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INCIDIDUNT UT LABORE ET DOLORE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 MAGNA ALIQUA</a:t>
            </a:r>
            <a:endParaRPr lang="zh-CN" altLang="en-US" sz="1050" dirty="0"/>
          </a:p>
        </p:txBody>
      </p:sp>
      <p:sp>
        <p:nvSpPr>
          <p:cNvPr id="94" name="矩形 93"/>
          <p:cNvSpPr/>
          <p:nvPr/>
        </p:nvSpPr>
        <p:spPr>
          <a:xfrm>
            <a:off x="4919309" y="4749356"/>
            <a:ext cx="273588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LOREM IPSUM DOLOR SIT AMET,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CONSECTETUR ADIPISICING ELIT,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SED DO EIUSMOD TEMPOR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INCIDIDUNT UT LABORE ET DOLORE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 MAGNA ALIQUA</a:t>
            </a:r>
            <a:endParaRPr lang="zh-CN" altLang="en-US" sz="1050" dirty="0"/>
          </a:p>
        </p:txBody>
      </p:sp>
      <p:sp>
        <p:nvSpPr>
          <p:cNvPr id="99" name="矩形 98"/>
          <p:cNvSpPr/>
          <p:nvPr/>
        </p:nvSpPr>
        <p:spPr>
          <a:xfrm>
            <a:off x="8868058" y="4800379"/>
            <a:ext cx="273588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LOREM IPSUM DOLOR SIT AMET,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CONSECTETUR ADIPISICING ELIT,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SED DO EIUSMOD TEMPOR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INCIDIDUNT UT LABORE ET DOLORE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050" dirty="0" smtClean="0"/>
              <a:t> MAGNA ALIQUA</a:t>
            </a:r>
            <a:endParaRPr lang="zh-CN" altLang="en-US" sz="1050" dirty="0"/>
          </a:p>
        </p:txBody>
      </p:sp>
      <p:sp>
        <p:nvSpPr>
          <p:cNvPr id="100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05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106" name="任意多边形 105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039357" y="6990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108" name="矩形 107"/>
          <p:cNvSpPr/>
          <p:nvPr/>
        </p:nvSpPr>
        <p:spPr>
          <a:xfrm>
            <a:off x="1039357" y="426031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93"/>
          <p:cNvSpPr>
            <a:spLocks noChangeArrowheads="1"/>
          </p:cNvSpPr>
          <p:nvPr/>
        </p:nvSpPr>
        <p:spPr bwMode="auto">
          <a:xfrm>
            <a:off x="0" y="5472"/>
            <a:ext cx="12192000" cy="68484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194"/>
          <p:cNvSpPr/>
          <p:nvPr/>
        </p:nvSpPr>
        <p:spPr bwMode="auto">
          <a:xfrm>
            <a:off x="0" y="5472"/>
            <a:ext cx="12192000" cy="6848475"/>
          </a:xfrm>
          <a:custGeom>
            <a:avLst/>
            <a:gdLst>
              <a:gd name="T0" fmla="*/ 7680 w 7680"/>
              <a:gd name="T1" fmla="*/ 1322 h 4320"/>
              <a:gd name="T2" fmla="*/ 7680 w 7680"/>
              <a:gd name="T3" fmla="*/ 0 h 4320"/>
              <a:gd name="T4" fmla="*/ 2150 w 7680"/>
              <a:gd name="T5" fmla="*/ 0 h 4320"/>
              <a:gd name="T6" fmla="*/ 550 w 7680"/>
              <a:gd name="T7" fmla="*/ 1026 h 4320"/>
              <a:gd name="T8" fmla="*/ 0 w 7680"/>
              <a:gd name="T9" fmla="*/ 1544 h 4320"/>
              <a:gd name="T10" fmla="*/ 0 w 7680"/>
              <a:gd name="T11" fmla="*/ 3958 h 4320"/>
              <a:gd name="T12" fmla="*/ 339 w 7680"/>
              <a:gd name="T13" fmla="*/ 4320 h 4320"/>
              <a:gd name="T14" fmla="*/ 3003 w 7680"/>
              <a:gd name="T15" fmla="*/ 4320 h 4320"/>
              <a:gd name="T16" fmla="*/ 7680 w 7680"/>
              <a:gd name="T17" fmla="*/ 132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0" h="4320">
                <a:moveTo>
                  <a:pt x="7680" y="1322"/>
                </a:moveTo>
                <a:cubicBezTo>
                  <a:pt x="7680" y="0"/>
                  <a:pt x="7680" y="0"/>
                  <a:pt x="7680" y="0"/>
                </a:cubicBezTo>
                <a:cubicBezTo>
                  <a:pt x="2150" y="0"/>
                  <a:pt x="2150" y="0"/>
                  <a:pt x="2150" y="0"/>
                </a:cubicBezTo>
                <a:cubicBezTo>
                  <a:pt x="550" y="1026"/>
                  <a:pt x="550" y="1026"/>
                  <a:pt x="550" y="1026"/>
                </a:cubicBezTo>
                <a:cubicBezTo>
                  <a:pt x="329" y="1167"/>
                  <a:pt x="145" y="1344"/>
                  <a:pt x="0" y="1544"/>
                </a:cubicBezTo>
                <a:cubicBezTo>
                  <a:pt x="0" y="3958"/>
                  <a:pt x="0" y="3958"/>
                  <a:pt x="0" y="3958"/>
                </a:cubicBezTo>
                <a:cubicBezTo>
                  <a:pt x="100" y="4095"/>
                  <a:pt x="214" y="4215"/>
                  <a:pt x="339" y="4320"/>
                </a:cubicBezTo>
                <a:cubicBezTo>
                  <a:pt x="3003" y="4320"/>
                  <a:pt x="3003" y="4320"/>
                  <a:pt x="3003" y="4320"/>
                </a:cubicBezTo>
                <a:lnTo>
                  <a:pt x="7680" y="1322"/>
                </a:lnTo>
                <a:close/>
              </a:path>
            </a:pathLst>
          </a:custGeom>
          <a:solidFill>
            <a:srgbClr val="355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Freeform 198"/>
          <p:cNvSpPr>
            <a:spLocks noEditPoints="1"/>
          </p:cNvSpPr>
          <p:nvPr/>
        </p:nvSpPr>
        <p:spPr bwMode="auto">
          <a:xfrm>
            <a:off x="4260851" y="6093535"/>
            <a:ext cx="342900" cy="341313"/>
          </a:xfrm>
          <a:custGeom>
            <a:avLst/>
            <a:gdLst>
              <a:gd name="T0" fmla="*/ 216 w 216"/>
              <a:gd name="T1" fmla="*/ 215 h 215"/>
              <a:gd name="T2" fmla="*/ 0 w 216"/>
              <a:gd name="T3" fmla="*/ 215 h 215"/>
              <a:gd name="T4" fmla="*/ 0 w 216"/>
              <a:gd name="T5" fmla="*/ 0 h 215"/>
              <a:gd name="T6" fmla="*/ 216 w 216"/>
              <a:gd name="T7" fmla="*/ 0 h 215"/>
              <a:gd name="T8" fmla="*/ 216 w 216"/>
              <a:gd name="T9" fmla="*/ 215 h 215"/>
              <a:gd name="T10" fmla="*/ 41 w 216"/>
              <a:gd name="T11" fmla="*/ 175 h 215"/>
              <a:gd name="T12" fmla="*/ 175 w 216"/>
              <a:gd name="T13" fmla="*/ 175 h 215"/>
              <a:gd name="T14" fmla="*/ 175 w 216"/>
              <a:gd name="T15" fmla="*/ 41 h 215"/>
              <a:gd name="T16" fmla="*/ 41 w 216"/>
              <a:gd name="T17" fmla="*/ 41 h 215"/>
              <a:gd name="T18" fmla="*/ 41 w 216"/>
              <a:gd name="T19" fmla="*/ 17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5">
                <a:moveTo>
                  <a:pt x="216" y="215"/>
                </a:moveTo>
                <a:lnTo>
                  <a:pt x="0" y="215"/>
                </a:lnTo>
                <a:lnTo>
                  <a:pt x="0" y="0"/>
                </a:lnTo>
                <a:lnTo>
                  <a:pt x="216" y="0"/>
                </a:lnTo>
                <a:lnTo>
                  <a:pt x="216" y="215"/>
                </a:lnTo>
                <a:close/>
                <a:moveTo>
                  <a:pt x="41" y="175"/>
                </a:moveTo>
                <a:lnTo>
                  <a:pt x="175" y="175"/>
                </a:lnTo>
                <a:lnTo>
                  <a:pt x="175" y="41"/>
                </a:lnTo>
                <a:lnTo>
                  <a:pt x="41" y="41"/>
                </a:lnTo>
                <a:lnTo>
                  <a:pt x="41" y="175"/>
                </a:lnTo>
                <a:close/>
              </a:path>
            </a:pathLst>
          </a:custGeom>
          <a:solidFill>
            <a:srgbClr val="F2D5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ine 215"/>
          <p:cNvSpPr>
            <a:spLocks noChangeShapeType="1"/>
          </p:cNvSpPr>
          <p:nvPr/>
        </p:nvSpPr>
        <p:spPr bwMode="auto">
          <a:xfrm>
            <a:off x="6588" y="405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: 剪去对角 36"/>
          <p:cNvSpPr/>
          <p:nvPr/>
        </p:nvSpPr>
        <p:spPr>
          <a:xfrm>
            <a:off x="671513" y="994895"/>
            <a:ext cx="10850563" cy="5194272"/>
          </a:xfrm>
          <a:prstGeom prst="snip2Diag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标题 1"/>
          <p:cNvSpPr>
            <a:spLocks noGrp="1"/>
          </p:cNvSpPr>
          <p:nvPr/>
        </p:nvSpPr>
        <p:spPr>
          <a:xfrm>
            <a:off x="1633987" y="319476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sz="4800" dirty="0">
                <a:solidFill>
                  <a:srgbClr val="1D50A2"/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40" name="Oval 199"/>
          <p:cNvSpPr>
            <a:spLocks noChangeArrowheads="1"/>
          </p:cNvSpPr>
          <p:nvPr/>
        </p:nvSpPr>
        <p:spPr bwMode="auto">
          <a:xfrm>
            <a:off x="4804140" y="1077035"/>
            <a:ext cx="698500" cy="698500"/>
          </a:xfrm>
          <a:prstGeom prst="ellipse">
            <a:avLst/>
          </a:prstGeom>
          <a:solidFill>
            <a:srgbClr val="C3A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202"/>
          <p:cNvSpPr>
            <a:spLocks noEditPoints="1"/>
          </p:cNvSpPr>
          <p:nvPr/>
        </p:nvSpPr>
        <p:spPr bwMode="auto">
          <a:xfrm>
            <a:off x="1514476" y="345607"/>
            <a:ext cx="650875" cy="649288"/>
          </a:xfrm>
          <a:custGeom>
            <a:avLst/>
            <a:gdLst>
              <a:gd name="T0" fmla="*/ 205 w 410"/>
              <a:gd name="T1" fmla="*/ 410 h 410"/>
              <a:gd name="T2" fmla="*/ 0 w 410"/>
              <a:gd name="T3" fmla="*/ 205 h 410"/>
              <a:gd name="T4" fmla="*/ 205 w 410"/>
              <a:gd name="T5" fmla="*/ 0 h 410"/>
              <a:gd name="T6" fmla="*/ 410 w 410"/>
              <a:gd name="T7" fmla="*/ 205 h 410"/>
              <a:gd name="T8" fmla="*/ 205 w 410"/>
              <a:gd name="T9" fmla="*/ 410 h 410"/>
              <a:gd name="T10" fmla="*/ 205 w 410"/>
              <a:gd name="T11" fmla="*/ 78 h 410"/>
              <a:gd name="T12" fmla="*/ 78 w 410"/>
              <a:gd name="T13" fmla="*/ 205 h 410"/>
              <a:gd name="T14" fmla="*/ 205 w 410"/>
              <a:gd name="T15" fmla="*/ 332 h 410"/>
              <a:gd name="T16" fmla="*/ 332 w 410"/>
              <a:gd name="T17" fmla="*/ 205 h 410"/>
              <a:gd name="T18" fmla="*/ 205 w 410"/>
              <a:gd name="T19" fmla="*/ 7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0" h="410">
                <a:moveTo>
                  <a:pt x="205" y="410"/>
                </a:moveTo>
                <a:cubicBezTo>
                  <a:pt x="92" y="410"/>
                  <a:pt x="0" y="318"/>
                  <a:pt x="0" y="205"/>
                </a:cubicBezTo>
                <a:cubicBezTo>
                  <a:pt x="0" y="92"/>
                  <a:pt x="92" y="0"/>
                  <a:pt x="205" y="0"/>
                </a:cubicBezTo>
                <a:cubicBezTo>
                  <a:pt x="318" y="0"/>
                  <a:pt x="410" y="92"/>
                  <a:pt x="410" y="205"/>
                </a:cubicBezTo>
                <a:cubicBezTo>
                  <a:pt x="410" y="318"/>
                  <a:pt x="318" y="410"/>
                  <a:pt x="205" y="410"/>
                </a:cubicBezTo>
                <a:close/>
                <a:moveTo>
                  <a:pt x="205" y="78"/>
                </a:moveTo>
                <a:cubicBezTo>
                  <a:pt x="135" y="78"/>
                  <a:pt x="78" y="135"/>
                  <a:pt x="78" y="205"/>
                </a:cubicBezTo>
                <a:cubicBezTo>
                  <a:pt x="78" y="275"/>
                  <a:pt x="135" y="332"/>
                  <a:pt x="205" y="332"/>
                </a:cubicBezTo>
                <a:cubicBezTo>
                  <a:pt x="275" y="332"/>
                  <a:pt x="332" y="275"/>
                  <a:pt x="332" y="205"/>
                </a:cubicBezTo>
                <a:cubicBezTo>
                  <a:pt x="332" y="135"/>
                  <a:pt x="275" y="78"/>
                  <a:pt x="205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203"/>
          <p:cNvSpPr/>
          <p:nvPr/>
        </p:nvSpPr>
        <p:spPr bwMode="auto">
          <a:xfrm>
            <a:off x="7053172" y="1475920"/>
            <a:ext cx="434975" cy="836613"/>
          </a:xfrm>
          <a:custGeom>
            <a:avLst/>
            <a:gdLst>
              <a:gd name="T0" fmla="*/ 274 w 274"/>
              <a:gd name="T1" fmla="*/ 428 h 528"/>
              <a:gd name="T2" fmla="*/ 264 w 274"/>
              <a:gd name="T3" fmla="*/ 428 h 528"/>
              <a:gd name="T4" fmla="*/ 100 w 274"/>
              <a:gd name="T5" fmla="*/ 264 h 528"/>
              <a:gd name="T6" fmla="*/ 264 w 274"/>
              <a:gd name="T7" fmla="*/ 100 h 528"/>
              <a:gd name="T8" fmla="*/ 274 w 274"/>
              <a:gd name="T9" fmla="*/ 101 h 528"/>
              <a:gd name="T10" fmla="*/ 274 w 274"/>
              <a:gd name="T11" fmla="*/ 0 h 528"/>
              <a:gd name="T12" fmla="*/ 264 w 274"/>
              <a:gd name="T13" fmla="*/ 0 h 528"/>
              <a:gd name="T14" fmla="*/ 0 w 274"/>
              <a:gd name="T15" fmla="*/ 264 h 528"/>
              <a:gd name="T16" fmla="*/ 264 w 274"/>
              <a:gd name="T17" fmla="*/ 528 h 528"/>
              <a:gd name="T18" fmla="*/ 274 w 274"/>
              <a:gd name="T19" fmla="*/ 528 h 528"/>
              <a:gd name="T20" fmla="*/ 274 w 274"/>
              <a:gd name="T21" fmla="*/ 4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528">
                <a:moveTo>
                  <a:pt x="274" y="428"/>
                </a:moveTo>
                <a:cubicBezTo>
                  <a:pt x="271" y="428"/>
                  <a:pt x="267" y="428"/>
                  <a:pt x="264" y="428"/>
                </a:cubicBezTo>
                <a:cubicBezTo>
                  <a:pt x="174" y="428"/>
                  <a:pt x="100" y="355"/>
                  <a:pt x="100" y="264"/>
                </a:cubicBezTo>
                <a:cubicBezTo>
                  <a:pt x="100" y="174"/>
                  <a:pt x="174" y="100"/>
                  <a:pt x="264" y="100"/>
                </a:cubicBezTo>
                <a:cubicBezTo>
                  <a:pt x="267" y="100"/>
                  <a:pt x="271" y="100"/>
                  <a:pt x="274" y="101"/>
                </a:cubicBezTo>
                <a:cubicBezTo>
                  <a:pt x="274" y="0"/>
                  <a:pt x="274" y="0"/>
                  <a:pt x="274" y="0"/>
                </a:cubicBezTo>
                <a:cubicBezTo>
                  <a:pt x="271" y="0"/>
                  <a:pt x="267" y="0"/>
                  <a:pt x="264" y="0"/>
                </a:cubicBezTo>
                <a:cubicBezTo>
                  <a:pt x="119" y="0"/>
                  <a:pt x="0" y="119"/>
                  <a:pt x="0" y="264"/>
                </a:cubicBezTo>
                <a:cubicBezTo>
                  <a:pt x="0" y="410"/>
                  <a:pt x="119" y="528"/>
                  <a:pt x="264" y="528"/>
                </a:cubicBezTo>
                <a:cubicBezTo>
                  <a:pt x="267" y="528"/>
                  <a:pt x="271" y="528"/>
                  <a:pt x="274" y="528"/>
                </a:cubicBezTo>
                <a:lnTo>
                  <a:pt x="274" y="428"/>
                </a:lnTo>
                <a:close/>
              </a:path>
            </a:pathLst>
          </a:custGeom>
          <a:solidFill>
            <a:srgbClr val="FB5297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195"/>
          <p:cNvSpPr>
            <a:spLocks noEditPoints="1"/>
          </p:cNvSpPr>
          <p:nvPr/>
        </p:nvSpPr>
        <p:spPr bwMode="auto">
          <a:xfrm>
            <a:off x="1959880" y="5179734"/>
            <a:ext cx="320675" cy="320675"/>
          </a:xfrm>
          <a:custGeom>
            <a:avLst/>
            <a:gdLst>
              <a:gd name="T0" fmla="*/ 101 w 202"/>
              <a:gd name="T1" fmla="*/ 202 h 202"/>
              <a:gd name="T2" fmla="*/ 0 w 202"/>
              <a:gd name="T3" fmla="*/ 101 h 202"/>
              <a:gd name="T4" fmla="*/ 101 w 202"/>
              <a:gd name="T5" fmla="*/ 0 h 202"/>
              <a:gd name="T6" fmla="*/ 202 w 202"/>
              <a:gd name="T7" fmla="*/ 101 h 202"/>
              <a:gd name="T8" fmla="*/ 101 w 202"/>
              <a:gd name="T9" fmla="*/ 202 h 202"/>
              <a:gd name="T10" fmla="*/ 101 w 202"/>
              <a:gd name="T11" fmla="*/ 39 h 202"/>
              <a:gd name="T12" fmla="*/ 38 w 202"/>
              <a:gd name="T13" fmla="*/ 101 h 202"/>
              <a:gd name="T14" fmla="*/ 101 w 202"/>
              <a:gd name="T15" fmla="*/ 164 h 202"/>
              <a:gd name="T16" fmla="*/ 164 w 202"/>
              <a:gd name="T17" fmla="*/ 101 h 202"/>
              <a:gd name="T18" fmla="*/ 101 w 202"/>
              <a:gd name="T19" fmla="*/ 3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2" h="202">
                <a:moveTo>
                  <a:pt x="101" y="202"/>
                </a:moveTo>
                <a:cubicBezTo>
                  <a:pt x="45" y="202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157" y="0"/>
                  <a:pt x="202" y="46"/>
                  <a:pt x="202" y="101"/>
                </a:cubicBezTo>
                <a:cubicBezTo>
                  <a:pt x="202" y="157"/>
                  <a:pt x="157" y="202"/>
                  <a:pt x="101" y="202"/>
                </a:cubicBezTo>
                <a:close/>
                <a:moveTo>
                  <a:pt x="101" y="39"/>
                </a:moveTo>
                <a:cubicBezTo>
                  <a:pt x="66" y="39"/>
                  <a:pt x="38" y="67"/>
                  <a:pt x="38" y="101"/>
                </a:cubicBezTo>
                <a:cubicBezTo>
                  <a:pt x="38" y="136"/>
                  <a:pt x="66" y="164"/>
                  <a:pt x="101" y="164"/>
                </a:cubicBezTo>
                <a:cubicBezTo>
                  <a:pt x="136" y="164"/>
                  <a:pt x="164" y="136"/>
                  <a:pt x="164" y="101"/>
                </a:cubicBezTo>
                <a:cubicBezTo>
                  <a:pt x="164" y="67"/>
                  <a:pt x="136" y="39"/>
                  <a:pt x="101" y="39"/>
                </a:cubicBezTo>
                <a:close/>
              </a:path>
            </a:pathLst>
          </a:custGeom>
          <a:solidFill>
            <a:srgbClr val="FB52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Oval 200"/>
          <p:cNvSpPr>
            <a:spLocks noChangeArrowheads="1"/>
          </p:cNvSpPr>
          <p:nvPr/>
        </p:nvSpPr>
        <p:spPr bwMode="auto">
          <a:xfrm>
            <a:off x="6292586" y="5184769"/>
            <a:ext cx="274352" cy="274352"/>
          </a:xfrm>
          <a:prstGeom prst="ellipse">
            <a:avLst/>
          </a:prstGeom>
          <a:solidFill>
            <a:srgbClr val="C3A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 204"/>
          <p:cNvSpPr>
            <a:spLocks noEditPoints="1"/>
          </p:cNvSpPr>
          <p:nvPr/>
        </p:nvSpPr>
        <p:spPr bwMode="auto">
          <a:xfrm>
            <a:off x="8109277" y="982070"/>
            <a:ext cx="446281" cy="444215"/>
          </a:xfrm>
          <a:custGeom>
            <a:avLst/>
            <a:gdLst>
              <a:gd name="T0" fmla="*/ 216 w 216"/>
              <a:gd name="T1" fmla="*/ 215 h 215"/>
              <a:gd name="T2" fmla="*/ 0 w 216"/>
              <a:gd name="T3" fmla="*/ 215 h 215"/>
              <a:gd name="T4" fmla="*/ 0 w 216"/>
              <a:gd name="T5" fmla="*/ 0 h 215"/>
              <a:gd name="T6" fmla="*/ 216 w 216"/>
              <a:gd name="T7" fmla="*/ 0 h 215"/>
              <a:gd name="T8" fmla="*/ 216 w 216"/>
              <a:gd name="T9" fmla="*/ 215 h 215"/>
              <a:gd name="T10" fmla="*/ 41 w 216"/>
              <a:gd name="T11" fmla="*/ 175 h 215"/>
              <a:gd name="T12" fmla="*/ 175 w 216"/>
              <a:gd name="T13" fmla="*/ 175 h 215"/>
              <a:gd name="T14" fmla="*/ 175 w 216"/>
              <a:gd name="T15" fmla="*/ 41 h 215"/>
              <a:gd name="T16" fmla="*/ 41 w 216"/>
              <a:gd name="T17" fmla="*/ 41 h 215"/>
              <a:gd name="T18" fmla="*/ 41 w 216"/>
              <a:gd name="T19" fmla="*/ 17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" h="215">
                <a:moveTo>
                  <a:pt x="216" y="215"/>
                </a:moveTo>
                <a:lnTo>
                  <a:pt x="0" y="215"/>
                </a:lnTo>
                <a:lnTo>
                  <a:pt x="0" y="0"/>
                </a:lnTo>
                <a:lnTo>
                  <a:pt x="216" y="0"/>
                </a:lnTo>
                <a:lnTo>
                  <a:pt x="216" y="215"/>
                </a:lnTo>
                <a:close/>
                <a:moveTo>
                  <a:pt x="41" y="175"/>
                </a:moveTo>
                <a:lnTo>
                  <a:pt x="175" y="175"/>
                </a:lnTo>
                <a:lnTo>
                  <a:pt x="175" y="41"/>
                </a:lnTo>
                <a:lnTo>
                  <a:pt x="41" y="41"/>
                </a:lnTo>
                <a:lnTo>
                  <a:pt x="41" y="175"/>
                </a:lnTo>
                <a:close/>
              </a:path>
            </a:pathLst>
          </a:custGeom>
          <a:solidFill>
            <a:srgbClr val="82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文本框 8"/>
          <p:cNvSpPr txBox="1"/>
          <p:nvPr/>
        </p:nvSpPr>
        <p:spPr>
          <a:xfrm>
            <a:off x="1771635" y="2642931"/>
            <a:ext cx="849090" cy="637780"/>
          </a:xfrm>
          <a:prstGeom prst="rect">
            <a:avLst/>
          </a:prstGeom>
          <a:solidFill>
            <a:schemeClr val="bg1"/>
          </a:solidFill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spc="100" dirty="0">
                <a:solidFill>
                  <a:srgbClr val="E9891A"/>
                </a:solidFill>
                <a:cs typeface="+mn-ea"/>
                <a:sym typeface="+mn-lt"/>
              </a:rPr>
              <a:t>/</a:t>
            </a:r>
            <a:r>
              <a:rPr lang="en-US" altLang="zh-CN" b="1" spc="100" dirty="0" smtClean="0">
                <a:solidFill>
                  <a:srgbClr val="E9891A"/>
                </a:solidFill>
                <a:cs typeface="+mn-ea"/>
                <a:sym typeface="+mn-lt"/>
              </a:rPr>
              <a:t>02</a:t>
            </a:r>
            <a:endParaRPr lang="en-US" altLang="zh-CN" b="1" spc="100" dirty="0">
              <a:solidFill>
                <a:srgbClr val="E9891A"/>
              </a:solidFill>
              <a:cs typeface="+mn-ea"/>
              <a:sym typeface="+mn-lt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59" y="2312533"/>
            <a:ext cx="4207106" cy="3961267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1624546" y="4088341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选题背景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13181" y="408834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研究意义</a:t>
            </a:r>
          </a:p>
        </p:txBody>
      </p:sp>
      <p:sp>
        <p:nvSpPr>
          <p:cNvPr id="68" name="矩形 67"/>
          <p:cNvSpPr/>
          <p:nvPr/>
        </p:nvSpPr>
        <p:spPr>
          <a:xfrm>
            <a:off x="4001816" y="407652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理论基础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190451" y="407315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cs typeface="+mn-ea"/>
                <a:sym typeface="+mn-lt"/>
              </a:rPr>
              <a:t>贡献创新</a:t>
            </a:r>
            <a:endParaRPr lang="zh-CN" altLang="en-US" sz="1200" b="1" dirty="0">
              <a:solidFill>
                <a:srgbClr val="1D50A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/>
          <p:cNvSpPr>
            <a:spLocks noChangeArrowheads="1"/>
          </p:cNvSpPr>
          <p:nvPr/>
        </p:nvSpPr>
        <p:spPr bwMode="auto">
          <a:xfrm>
            <a:off x="4704649" y="2967237"/>
            <a:ext cx="44841" cy="2828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76"/>
          <p:cNvSpPr>
            <a:spLocks noChangeArrowheads="1"/>
          </p:cNvSpPr>
          <p:nvPr/>
        </p:nvSpPr>
        <p:spPr bwMode="auto">
          <a:xfrm>
            <a:off x="4704649" y="2967237"/>
            <a:ext cx="44841" cy="28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Oval 80"/>
          <p:cNvSpPr>
            <a:spLocks noChangeArrowheads="1"/>
          </p:cNvSpPr>
          <p:nvPr/>
        </p:nvSpPr>
        <p:spPr bwMode="auto">
          <a:xfrm>
            <a:off x="4671879" y="2855134"/>
            <a:ext cx="106930" cy="112104"/>
          </a:xfrm>
          <a:prstGeom prst="ellipse">
            <a:avLst/>
          </a:prstGeom>
          <a:noFill/>
          <a:ln w="41275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Freeform 81"/>
          <p:cNvSpPr/>
          <p:nvPr/>
        </p:nvSpPr>
        <p:spPr bwMode="auto">
          <a:xfrm>
            <a:off x="4733968" y="3256982"/>
            <a:ext cx="774379" cy="529475"/>
          </a:xfrm>
          <a:custGeom>
            <a:avLst/>
            <a:gdLst>
              <a:gd name="T0" fmla="*/ 0 w 208"/>
              <a:gd name="T1" fmla="*/ 0 h 142"/>
              <a:gd name="T2" fmla="*/ 208 w 208"/>
              <a:gd name="T3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8" h="142">
                <a:moveTo>
                  <a:pt x="0" y="0"/>
                </a:moveTo>
                <a:cubicBezTo>
                  <a:pt x="107" y="0"/>
                  <a:pt x="153" y="76"/>
                  <a:pt x="208" y="142"/>
                </a:cubicBezTo>
              </a:path>
            </a:pathLst>
          </a:custGeom>
          <a:noFill/>
          <a:ln w="41275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Freeform 82"/>
          <p:cNvSpPr/>
          <p:nvPr/>
        </p:nvSpPr>
        <p:spPr bwMode="auto">
          <a:xfrm>
            <a:off x="4145855" y="3256982"/>
            <a:ext cx="588114" cy="301818"/>
          </a:xfrm>
          <a:custGeom>
            <a:avLst/>
            <a:gdLst>
              <a:gd name="T0" fmla="*/ 0 w 158"/>
              <a:gd name="T1" fmla="*/ 81 h 81"/>
              <a:gd name="T2" fmla="*/ 158 w 158"/>
              <a:gd name="T3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8" h="81">
                <a:moveTo>
                  <a:pt x="0" y="81"/>
                </a:moveTo>
                <a:cubicBezTo>
                  <a:pt x="39" y="37"/>
                  <a:pt x="83" y="0"/>
                  <a:pt x="158" y="0"/>
                </a:cubicBezTo>
              </a:path>
            </a:pathLst>
          </a:custGeom>
          <a:noFill/>
          <a:ln w="41275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val 83"/>
          <p:cNvSpPr>
            <a:spLocks noChangeArrowheads="1"/>
          </p:cNvSpPr>
          <p:nvPr/>
        </p:nvSpPr>
        <p:spPr bwMode="auto">
          <a:xfrm>
            <a:off x="4202768" y="3410478"/>
            <a:ext cx="1076196" cy="10761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Oval 84"/>
          <p:cNvSpPr>
            <a:spLocks noChangeArrowheads="1"/>
          </p:cNvSpPr>
          <p:nvPr/>
        </p:nvSpPr>
        <p:spPr bwMode="auto">
          <a:xfrm>
            <a:off x="4332119" y="3539828"/>
            <a:ext cx="815771" cy="81577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90"/>
          <p:cNvSpPr>
            <a:spLocks noChangeArrowheads="1"/>
          </p:cNvSpPr>
          <p:nvPr/>
        </p:nvSpPr>
        <p:spPr bwMode="auto">
          <a:xfrm>
            <a:off x="6074039" y="4143464"/>
            <a:ext cx="44841" cy="269049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Oval 96"/>
          <p:cNvSpPr>
            <a:spLocks noChangeArrowheads="1"/>
          </p:cNvSpPr>
          <p:nvPr/>
        </p:nvSpPr>
        <p:spPr bwMode="auto">
          <a:xfrm>
            <a:off x="6041270" y="4415962"/>
            <a:ext cx="108655" cy="112104"/>
          </a:xfrm>
          <a:prstGeom prst="ellipse">
            <a:avLst/>
          </a:prstGeom>
          <a:noFill/>
          <a:ln w="41275" cap="flat">
            <a:solidFill>
              <a:srgbClr val="19B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97"/>
          <p:cNvSpPr/>
          <p:nvPr/>
        </p:nvSpPr>
        <p:spPr bwMode="auto">
          <a:xfrm>
            <a:off x="5508346" y="3648483"/>
            <a:ext cx="1348694" cy="472560"/>
          </a:xfrm>
          <a:custGeom>
            <a:avLst/>
            <a:gdLst>
              <a:gd name="T0" fmla="*/ 0 w 362"/>
              <a:gd name="T1" fmla="*/ 37 h 127"/>
              <a:gd name="T2" fmla="*/ 166 w 362"/>
              <a:gd name="T3" fmla="*/ 127 h 127"/>
              <a:gd name="T4" fmla="*/ 362 w 362"/>
              <a:gd name="T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127">
                <a:moveTo>
                  <a:pt x="0" y="37"/>
                </a:moveTo>
                <a:cubicBezTo>
                  <a:pt x="41" y="85"/>
                  <a:pt x="86" y="127"/>
                  <a:pt x="166" y="127"/>
                </a:cubicBezTo>
                <a:cubicBezTo>
                  <a:pt x="265" y="127"/>
                  <a:pt x="312" y="62"/>
                  <a:pt x="362" y="0"/>
                </a:cubicBezTo>
              </a:path>
            </a:pathLst>
          </a:custGeom>
          <a:noFill/>
          <a:ln w="41275" cap="flat">
            <a:solidFill>
              <a:srgbClr val="19B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Oval 98"/>
          <p:cNvSpPr>
            <a:spLocks noChangeArrowheads="1"/>
          </p:cNvSpPr>
          <p:nvPr/>
        </p:nvSpPr>
        <p:spPr bwMode="auto">
          <a:xfrm>
            <a:off x="5587681" y="2874104"/>
            <a:ext cx="1076196" cy="1076196"/>
          </a:xfrm>
          <a:prstGeom prst="ellipse">
            <a:avLst/>
          </a:prstGeom>
          <a:solidFill>
            <a:srgbClr val="19B59C"/>
          </a:solidFill>
          <a:ln w="9525">
            <a:solidFill>
              <a:srgbClr val="19B5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Oval 99"/>
          <p:cNvSpPr>
            <a:spLocks noChangeArrowheads="1"/>
          </p:cNvSpPr>
          <p:nvPr/>
        </p:nvSpPr>
        <p:spPr bwMode="auto">
          <a:xfrm>
            <a:off x="5717031" y="3005180"/>
            <a:ext cx="815771" cy="8140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104"/>
          <p:cNvSpPr>
            <a:spLocks noChangeArrowheads="1"/>
          </p:cNvSpPr>
          <p:nvPr/>
        </p:nvSpPr>
        <p:spPr bwMode="auto">
          <a:xfrm>
            <a:off x="7519315" y="2967237"/>
            <a:ext cx="44841" cy="2828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ctangle 105"/>
          <p:cNvSpPr>
            <a:spLocks noChangeArrowheads="1"/>
          </p:cNvSpPr>
          <p:nvPr/>
        </p:nvSpPr>
        <p:spPr bwMode="auto">
          <a:xfrm>
            <a:off x="7519315" y="2967237"/>
            <a:ext cx="44841" cy="28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Oval 109"/>
          <p:cNvSpPr>
            <a:spLocks noChangeArrowheads="1"/>
          </p:cNvSpPr>
          <p:nvPr/>
        </p:nvSpPr>
        <p:spPr bwMode="auto">
          <a:xfrm>
            <a:off x="7486545" y="2855134"/>
            <a:ext cx="106930" cy="112104"/>
          </a:xfrm>
          <a:prstGeom prst="ellipse">
            <a:avLst/>
          </a:prstGeom>
          <a:noFill/>
          <a:ln w="41275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Freeform 110"/>
          <p:cNvSpPr/>
          <p:nvPr/>
        </p:nvSpPr>
        <p:spPr bwMode="auto">
          <a:xfrm>
            <a:off x="6857040" y="3256982"/>
            <a:ext cx="1410782" cy="496706"/>
          </a:xfrm>
          <a:custGeom>
            <a:avLst/>
            <a:gdLst>
              <a:gd name="T0" fmla="*/ 0 w 379"/>
              <a:gd name="T1" fmla="*/ 105 h 133"/>
              <a:gd name="T2" fmla="*/ 178 w 379"/>
              <a:gd name="T3" fmla="*/ 0 h 133"/>
              <a:gd name="T4" fmla="*/ 379 w 379"/>
              <a:gd name="T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9" h="133">
                <a:moveTo>
                  <a:pt x="0" y="105"/>
                </a:moveTo>
                <a:cubicBezTo>
                  <a:pt x="44" y="51"/>
                  <a:pt x="90" y="0"/>
                  <a:pt x="178" y="0"/>
                </a:cubicBezTo>
                <a:cubicBezTo>
                  <a:pt x="281" y="0"/>
                  <a:pt x="327" y="70"/>
                  <a:pt x="379" y="133"/>
                </a:cubicBezTo>
              </a:path>
            </a:pathLst>
          </a:custGeom>
          <a:noFill/>
          <a:ln w="41275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Oval 111"/>
          <p:cNvSpPr>
            <a:spLocks noChangeArrowheads="1"/>
          </p:cNvSpPr>
          <p:nvPr/>
        </p:nvSpPr>
        <p:spPr bwMode="auto">
          <a:xfrm>
            <a:off x="7017434" y="3500161"/>
            <a:ext cx="1076196" cy="10761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Oval 112"/>
          <p:cNvSpPr>
            <a:spLocks noChangeArrowheads="1"/>
          </p:cNvSpPr>
          <p:nvPr/>
        </p:nvSpPr>
        <p:spPr bwMode="auto">
          <a:xfrm>
            <a:off x="7146785" y="3629511"/>
            <a:ext cx="815771" cy="81577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121"/>
          <p:cNvSpPr>
            <a:spLocks noChangeArrowheads="1"/>
          </p:cNvSpPr>
          <p:nvPr/>
        </p:nvSpPr>
        <p:spPr bwMode="auto">
          <a:xfrm>
            <a:off x="3319736" y="4143464"/>
            <a:ext cx="44841" cy="269049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val 127"/>
          <p:cNvSpPr>
            <a:spLocks noChangeArrowheads="1"/>
          </p:cNvSpPr>
          <p:nvPr/>
        </p:nvSpPr>
        <p:spPr bwMode="auto">
          <a:xfrm>
            <a:off x="3281793" y="4415962"/>
            <a:ext cx="112104" cy="112104"/>
          </a:xfrm>
          <a:prstGeom prst="ellipse">
            <a:avLst/>
          </a:prstGeom>
          <a:solidFill>
            <a:schemeClr val="bg1"/>
          </a:solidFill>
          <a:ln w="41275" cap="flat">
            <a:solidFill>
              <a:srgbClr val="19B59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Freeform 128"/>
          <p:cNvSpPr/>
          <p:nvPr/>
        </p:nvSpPr>
        <p:spPr bwMode="auto">
          <a:xfrm>
            <a:off x="1964143" y="3256982"/>
            <a:ext cx="2193784" cy="864062"/>
          </a:xfrm>
          <a:custGeom>
            <a:avLst/>
            <a:gdLst>
              <a:gd name="T0" fmla="*/ 0 w 589"/>
              <a:gd name="T1" fmla="*/ 0 h 232"/>
              <a:gd name="T2" fmla="*/ 373 w 589"/>
              <a:gd name="T3" fmla="*/ 232 h 232"/>
              <a:gd name="T4" fmla="*/ 589 w 589"/>
              <a:gd name="T5" fmla="*/ 8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232">
                <a:moveTo>
                  <a:pt x="0" y="0"/>
                </a:moveTo>
                <a:cubicBezTo>
                  <a:pt x="187" y="0"/>
                  <a:pt x="187" y="232"/>
                  <a:pt x="373" y="232"/>
                </a:cubicBezTo>
                <a:cubicBezTo>
                  <a:pt x="486" y="232"/>
                  <a:pt x="530" y="148"/>
                  <a:pt x="589" y="81"/>
                </a:cubicBezTo>
              </a:path>
            </a:pathLst>
          </a:custGeom>
          <a:noFill/>
          <a:ln w="41275" cap="flat">
            <a:solidFill>
              <a:srgbClr val="19B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129"/>
          <p:cNvSpPr>
            <a:spLocks noChangeArrowheads="1"/>
          </p:cNvSpPr>
          <p:nvPr/>
        </p:nvSpPr>
        <p:spPr bwMode="auto">
          <a:xfrm>
            <a:off x="2802334" y="2799944"/>
            <a:ext cx="1072747" cy="1076196"/>
          </a:xfrm>
          <a:prstGeom prst="ellipse">
            <a:avLst/>
          </a:prstGeom>
          <a:solidFill>
            <a:srgbClr val="19B59C"/>
          </a:solidFill>
          <a:ln w="9525">
            <a:solidFill>
              <a:srgbClr val="19B5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Oval 130"/>
          <p:cNvSpPr>
            <a:spLocks noChangeArrowheads="1"/>
          </p:cNvSpPr>
          <p:nvPr/>
        </p:nvSpPr>
        <p:spPr bwMode="auto">
          <a:xfrm>
            <a:off x="2931685" y="2929294"/>
            <a:ext cx="812321" cy="81577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Rectangle 136"/>
          <p:cNvSpPr>
            <a:spLocks noChangeArrowheads="1"/>
          </p:cNvSpPr>
          <p:nvPr/>
        </p:nvSpPr>
        <p:spPr bwMode="auto">
          <a:xfrm>
            <a:off x="8845588" y="4143464"/>
            <a:ext cx="44841" cy="269049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Rectangle 137"/>
          <p:cNvSpPr>
            <a:spLocks noChangeArrowheads="1"/>
          </p:cNvSpPr>
          <p:nvPr/>
        </p:nvSpPr>
        <p:spPr bwMode="auto">
          <a:xfrm>
            <a:off x="8845588" y="4143464"/>
            <a:ext cx="44841" cy="26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309" name="Picture 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49" y="4478050"/>
            <a:ext cx="32769" cy="1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43"/>
          <p:cNvSpPr>
            <a:spLocks noChangeArrowheads="1"/>
          </p:cNvSpPr>
          <p:nvPr/>
        </p:nvSpPr>
        <p:spPr bwMode="auto">
          <a:xfrm>
            <a:off x="8811094" y="4415962"/>
            <a:ext cx="112104" cy="112104"/>
          </a:xfrm>
          <a:prstGeom prst="ellipse">
            <a:avLst/>
          </a:prstGeom>
          <a:noFill/>
          <a:ln w="41275" cap="flat">
            <a:solidFill>
              <a:srgbClr val="19B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Freeform 144"/>
          <p:cNvSpPr/>
          <p:nvPr/>
        </p:nvSpPr>
        <p:spPr bwMode="auto">
          <a:xfrm>
            <a:off x="8271272" y="3256982"/>
            <a:ext cx="2033390" cy="864062"/>
          </a:xfrm>
          <a:custGeom>
            <a:avLst/>
            <a:gdLst>
              <a:gd name="T0" fmla="*/ 0 w 546"/>
              <a:gd name="T1" fmla="*/ 133 h 232"/>
              <a:gd name="T2" fmla="*/ 172 w 546"/>
              <a:gd name="T3" fmla="*/ 232 h 232"/>
              <a:gd name="T4" fmla="*/ 546 w 546"/>
              <a:gd name="T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6" h="232">
                <a:moveTo>
                  <a:pt x="0" y="133"/>
                </a:moveTo>
                <a:cubicBezTo>
                  <a:pt x="42" y="185"/>
                  <a:pt x="89" y="232"/>
                  <a:pt x="172" y="232"/>
                </a:cubicBezTo>
                <a:cubicBezTo>
                  <a:pt x="359" y="232"/>
                  <a:pt x="359" y="0"/>
                  <a:pt x="546" y="0"/>
                </a:cubicBezTo>
              </a:path>
            </a:pathLst>
          </a:custGeom>
          <a:noFill/>
          <a:ln w="41275" cap="flat">
            <a:solidFill>
              <a:srgbClr val="19B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Oval 145"/>
          <p:cNvSpPr>
            <a:spLocks noChangeArrowheads="1"/>
          </p:cNvSpPr>
          <p:nvPr/>
        </p:nvSpPr>
        <p:spPr bwMode="auto">
          <a:xfrm>
            <a:off x="8376477" y="2874104"/>
            <a:ext cx="1071022" cy="1076196"/>
          </a:xfrm>
          <a:prstGeom prst="ellipse">
            <a:avLst/>
          </a:prstGeom>
          <a:solidFill>
            <a:srgbClr val="19B59C"/>
          </a:solidFill>
          <a:ln w="9525">
            <a:solidFill>
              <a:srgbClr val="19B5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Oval 146"/>
          <p:cNvSpPr>
            <a:spLocks noChangeArrowheads="1"/>
          </p:cNvSpPr>
          <p:nvPr/>
        </p:nvSpPr>
        <p:spPr bwMode="auto">
          <a:xfrm>
            <a:off x="8505828" y="3005180"/>
            <a:ext cx="812321" cy="8140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2762486" y="4822984"/>
            <a:ext cx="1463600" cy="869707"/>
            <a:chOff x="7002538" y="2422526"/>
            <a:chExt cx="1463600" cy="869707"/>
          </a:xfrm>
        </p:grpSpPr>
        <p:sp>
          <p:nvSpPr>
            <p:cNvPr id="183" name="Rectangle 44"/>
            <p:cNvSpPr>
              <a:spLocks noChangeArrowheads="1"/>
            </p:cNvSpPr>
            <p:nvPr/>
          </p:nvSpPr>
          <p:spPr bwMode="auto">
            <a:xfrm>
              <a:off x="7108824" y="2653665"/>
              <a:ext cx="330200" cy="30163"/>
            </a:xfrm>
            <a:prstGeom prst="rect">
              <a:avLst/>
            </a:prstGeom>
            <a:solidFill>
              <a:srgbClr val="19B59C"/>
            </a:solidFill>
            <a:ln w="9525">
              <a:solidFill>
                <a:srgbClr val="19B59C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4" name="组合 183"/>
            <p:cNvGrpSpPr/>
            <p:nvPr/>
          </p:nvGrpSpPr>
          <p:grpSpPr>
            <a:xfrm>
              <a:off x="7002538" y="2422526"/>
              <a:ext cx="1463600" cy="869707"/>
              <a:chOff x="7002538" y="2422526"/>
              <a:chExt cx="1463600" cy="869707"/>
            </a:xfrm>
          </p:grpSpPr>
          <p:sp>
            <p:nvSpPr>
              <p:cNvPr id="185" name="矩形 184"/>
              <p:cNvSpPr/>
              <p:nvPr/>
            </p:nvSpPr>
            <p:spPr>
              <a:xfrm>
                <a:off x="7002538" y="2707458"/>
                <a:ext cx="13611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 DOLOR SIT AMET, CONSECTETUR ADIPISICING ELIT, SED DO EIUSMOD TEMPO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7002538" y="2422526"/>
                <a:ext cx="14636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LOREM IPSUM </a:t>
                </a:r>
                <a:endPara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87" name="组合 186"/>
          <p:cNvGrpSpPr/>
          <p:nvPr/>
        </p:nvGrpSpPr>
        <p:grpSpPr>
          <a:xfrm>
            <a:off x="5552764" y="4822984"/>
            <a:ext cx="1463600" cy="869707"/>
            <a:chOff x="7002538" y="2422526"/>
            <a:chExt cx="1463600" cy="869707"/>
          </a:xfrm>
        </p:grpSpPr>
        <p:sp>
          <p:nvSpPr>
            <p:cNvPr id="188" name="Rectangle 44"/>
            <p:cNvSpPr>
              <a:spLocks noChangeArrowheads="1"/>
            </p:cNvSpPr>
            <p:nvPr/>
          </p:nvSpPr>
          <p:spPr bwMode="auto">
            <a:xfrm>
              <a:off x="7108824" y="2653665"/>
              <a:ext cx="330200" cy="30163"/>
            </a:xfrm>
            <a:prstGeom prst="rect">
              <a:avLst/>
            </a:prstGeom>
            <a:solidFill>
              <a:srgbClr val="19B59C"/>
            </a:solidFill>
            <a:ln w="9525">
              <a:solidFill>
                <a:srgbClr val="19B59C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7002538" y="2422526"/>
              <a:ext cx="1463600" cy="869707"/>
              <a:chOff x="7002538" y="2422526"/>
              <a:chExt cx="1463600" cy="869707"/>
            </a:xfrm>
          </p:grpSpPr>
          <p:sp>
            <p:nvSpPr>
              <p:cNvPr id="190" name="矩形 189"/>
              <p:cNvSpPr/>
              <p:nvPr/>
            </p:nvSpPr>
            <p:spPr>
              <a:xfrm>
                <a:off x="7002538" y="2707458"/>
                <a:ext cx="13611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 DOLOR SIT AMET, CONSECTETUR ADIPISICING ELIT, SED DO EIUSMOD TEMPO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7002538" y="2422526"/>
                <a:ext cx="14636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LOREM IPSUM </a:t>
                </a:r>
                <a:endPara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92" name="组合 191"/>
          <p:cNvGrpSpPr/>
          <p:nvPr/>
        </p:nvGrpSpPr>
        <p:grpSpPr>
          <a:xfrm>
            <a:off x="8343042" y="4822984"/>
            <a:ext cx="1463600" cy="869707"/>
            <a:chOff x="7002538" y="2422526"/>
            <a:chExt cx="1463600" cy="869707"/>
          </a:xfrm>
        </p:grpSpPr>
        <p:sp>
          <p:nvSpPr>
            <p:cNvPr id="193" name="Rectangle 44"/>
            <p:cNvSpPr>
              <a:spLocks noChangeArrowheads="1"/>
            </p:cNvSpPr>
            <p:nvPr/>
          </p:nvSpPr>
          <p:spPr bwMode="auto">
            <a:xfrm>
              <a:off x="7108824" y="2653665"/>
              <a:ext cx="330200" cy="30163"/>
            </a:xfrm>
            <a:prstGeom prst="rect">
              <a:avLst/>
            </a:prstGeom>
            <a:solidFill>
              <a:srgbClr val="19B59C"/>
            </a:solidFill>
            <a:ln w="9525">
              <a:solidFill>
                <a:srgbClr val="19B59C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4" name="组合 193"/>
            <p:cNvGrpSpPr/>
            <p:nvPr/>
          </p:nvGrpSpPr>
          <p:grpSpPr>
            <a:xfrm>
              <a:off x="7002538" y="2422526"/>
              <a:ext cx="1463600" cy="869707"/>
              <a:chOff x="7002538" y="2422526"/>
              <a:chExt cx="1463600" cy="869707"/>
            </a:xfrm>
          </p:grpSpPr>
          <p:sp>
            <p:nvSpPr>
              <p:cNvPr id="195" name="矩形 194"/>
              <p:cNvSpPr/>
              <p:nvPr/>
            </p:nvSpPr>
            <p:spPr>
              <a:xfrm>
                <a:off x="7002538" y="2707458"/>
                <a:ext cx="13611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 DOLOR SIT AMET, CONSECTETUR ADIPISICING ELIT, SED DO EIUSMOD TEMPO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7002538" y="2422526"/>
                <a:ext cx="14636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LOREM IPSUM </a:t>
                </a:r>
                <a:endPara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98" name="Rectangle 44"/>
          <p:cNvSpPr>
            <a:spLocks noChangeArrowheads="1"/>
          </p:cNvSpPr>
          <p:nvPr/>
        </p:nvSpPr>
        <p:spPr bwMode="auto">
          <a:xfrm>
            <a:off x="4151032" y="2055073"/>
            <a:ext cx="330200" cy="30163"/>
          </a:xfrm>
          <a:prstGeom prst="rect">
            <a:avLst/>
          </a:prstGeom>
          <a:solidFill>
            <a:srgbClr val="19B59C"/>
          </a:solidFill>
          <a:ln w="9525">
            <a:solidFill>
              <a:srgbClr val="19B59C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矩形 199"/>
          <p:cNvSpPr/>
          <p:nvPr/>
        </p:nvSpPr>
        <p:spPr>
          <a:xfrm>
            <a:off x="4044746" y="2108866"/>
            <a:ext cx="1361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SED DO EIUSMOD TEMPO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1" name="矩形 200"/>
          <p:cNvSpPr/>
          <p:nvPr/>
        </p:nvSpPr>
        <p:spPr>
          <a:xfrm>
            <a:off x="4044746" y="1823934"/>
            <a:ext cx="146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LOREM IPSUM 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009621" y="3224204"/>
            <a:ext cx="736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LOREM</a:t>
            </a:r>
          </a:p>
          <a:p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IPSUM 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02" name="组合 201"/>
          <p:cNvGrpSpPr/>
          <p:nvPr/>
        </p:nvGrpSpPr>
        <p:grpSpPr>
          <a:xfrm>
            <a:off x="6835024" y="1823934"/>
            <a:ext cx="1463600" cy="869707"/>
            <a:chOff x="7002538" y="2422526"/>
            <a:chExt cx="1463600" cy="869707"/>
          </a:xfrm>
        </p:grpSpPr>
        <p:sp>
          <p:nvSpPr>
            <p:cNvPr id="203" name="Rectangle 44"/>
            <p:cNvSpPr>
              <a:spLocks noChangeArrowheads="1"/>
            </p:cNvSpPr>
            <p:nvPr/>
          </p:nvSpPr>
          <p:spPr bwMode="auto">
            <a:xfrm>
              <a:off x="7108824" y="2653665"/>
              <a:ext cx="330200" cy="30163"/>
            </a:xfrm>
            <a:prstGeom prst="rect">
              <a:avLst/>
            </a:prstGeom>
            <a:solidFill>
              <a:srgbClr val="19B59C"/>
            </a:solidFill>
            <a:ln w="9525">
              <a:solidFill>
                <a:srgbClr val="19B59C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4" name="组合 203"/>
            <p:cNvGrpSpPr/>
            <p:nvPr/>
          </p:nvGrpSpPr>
          <p:grpSpPr>
            <a:xfrm>
              <a:off x="7002538" y="2422526"/>
              <a:ext cx="1463600" cy="869707"/>
              <a:chOff x="7002538" y="2422526"/>
              <a:chExt cx="1463600" cy="869707"/>
            </a:xfrm>
          </p:grpSpPr>
          <p:sp>
            <p:nvSpPr>
              <p:cNvPr id="205" name="矩形 204"/>
              <p:cNvSpPr/>
              <p:nvPr/>
            </p:nvSpPr>
            <p:spPr>
              <a:xfrm>
                <a:off x="7002538" y="2707458"/>
                <a:ext cx="13611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LOREM IPSUM DOLOR SIT AMET, CONSECTETUR ADIPISICING ELIT, SED DO EIUSMOD TEMPO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7002538" y="2422526"/>
                <a:ext cx="14636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LOREM IPSUM </a:t>
                </a:r>
                <a:endPara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>
            <a:off x="5781869" y="3224204"/>
            <a:ext cx="736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LOREM</a:t>
            </a:r>
          </a:p>
          <a:p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IPSUM 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8554117" y="3224204"/>
            <a:ext cx="736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LOREM</a:t>
            </a:r>
          </a:p>
          <a:p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IPSUM 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426534" y="3797229"/>
            <a:ext cx="736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LOREM</a:t>
            </a:r>
          </a:p>
          <a:p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IPSUM 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207635" y="3797229"/>
            <a:ext cx="736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LOREM</a:t>
            </a:r>
          </a:p>
          <a:p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IPSUM 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0" name="任意多边形: 形状 15"/>
          <p:cNvSpPr/>
          <p:nvPr/>
        </p:nvSpPr>
        <p:spPr>
          <a:xfrm>
            <a:off x="-683" y="6230286"/>
            <a:ext cx="12192684" cy="627714"/>
          </a:xfrm>
          <a:custGeom>
            <a:avLst/>
            <a:gdLst>
              <a:gd name="connsiteX0" fmla="*/ 12192000 w 12192000"/>
              <a:gd name="connsiteY0" fmla="*/ 0 h 834158"/>
              <a:gd name="connsiteX1" fmla="*/ 12192000 w 12192000"/>
              <a:gd name="connsiteY1" fmla="*/ 834158 h 834158"/>
              <a:gd name="connsiteX2" fmla="*/ 0 w 12192000"/>
              <a:gd name="connsiteY2" fmla="*/ 834158 h 834158"/>
              <a:gd name="connsiteX3" fmla="*/ 0 w 12192000"/>
              <a:gd name="connsiteY3" fmla="*/ 421770 h 834158"/>
              <a:gd name="connsiteX4" fmla="*/ 703930 w 12192000"/>
              <a:gd name="connsiteY4" fmla="*/ 493800 h 834158"/>
              <a:gd name="connsiteX5" fmla="*/ 4867275 w 12192000"/>
              <a:gd name="connsiteY5" fmla="*/ 671363 h 834158"/>
              <a:gd name="connsiteX6" fmla="*/ 12109997 w 12192000"/>
              <a:gd name="connsiteY6" fmla="*/ 22736 h 8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34158">
                <a:moveTo>
                  <a:pt x="12192000" y="0"/>
                </a:moveTo>
                <a:lnTo>
                  <a:pt x="12192000" y="834158"/>
                </a:lnTo>
                <a:lnTo>
                  <a:pt x="0" y="834158"/>
                </a:lnTo>
                <a:lnTo>
                  <a:pt x="0" y="421770"/>
                </a:lnTo>
                <a:lnTo>
                  <a:pt x="703930" y="493800"/>
                </a:lnTo>
                <a:cubicBezTo>
                  <a:pt x="1941539" y="607040"/>
                  <a:pt x="3359810" y="671363"/>
                  <a:pt x="4867275" y="671363"/>
                </a:cubicBezTo>
                <a:cubicBezTo>
                  <a:pt x="7882206" y="671363"/>
                  <a:pt x="10540358" y="414071"/>
                  <a:pt x="12109997" y="2273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81" name="任意多边形: 形状 16"/>
          <p:cNvSpPr/>
          <p:nvPr/>
        </p:nvSpPr>
        <p:spPr>
          <a:xfrm>
            <a:off x="-682" y="6237311"/>
            <a:ext cx="6467427" cy="443943"/>
          </a:xfrm>
          <a:custGeom>
            <a:avLst/>
            <a:gdLst>
              <a:gd name="connsiteX0" fmla="*/ 0 w 5170531"/>
              <a:gd name="connsiteY0" fmla="*/ 0 h 794504"/>
              <a:gd name="connsiteX1" fmla="*/ 509126 w 5170531"/>
              <a:gd name="connsiteY1" fmla="*/ 127114 h 794504"/>
              <a:gd name="connsiteX2" fmla="*/ 4499910 w 5170531"/>
              <a:gd name="connsiteY2" fmla="*/ 720789 h 794504"/>
              <a:gd name="connsiteX3" fmla="*/ 5170531 w 5170531"/>
              <a:gd name="connsiteY3" fmla="*/ 768690 h 794504"/>
              <a:gd name="connsiteX4" fmla="*/ 4943847 w 5170531"/>
              <a:gd name="connsiteY4" fmla="*/ 779391 h 794504"/>
              <a:gd name="connsiteX5" fmla="*/ 3958041 w 5170531"/>
              <a:gd name="connsiteY5" fmla="*/ 794504 h 794504"/>
              <a:gd name="connsiteX6" fmla="*/ 499235 w 5170531"/>
              <a:gd name="connsiteY6" fmla="*/ 576626 h 794504"/>
              <a:gd name="connsiteX7" fmla="*/ 0 w 5170531"/>
              <a:gd name="connsiteY7" fmla="*/ 484608 h 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0531" h="794504">
                <a:moveTo>
                  <a:pt x="0" y="0"/>
                </a:moveTo>
                <a:lnTo>
                  <a:pt x="509126" y="127114"/>
                </a:lnTo>
                <a:cubicBezTo>
                  <a:pt x="1656276" y="394427"/>
                  <a:pt x="3011164" y="598944"/>
                  <a:pt x="4499910" y="720789"/>
                </a:cubicBezTo>
                <a:lnTo>
                  <a:pt x="5170531" y="768690"/>
                </a:lnTo>
                <a:lnTo>
                  <a:pt x="4943847" y="779391"/>
                </a:lnTo>
                <a:cubicBezTo>
                  <a:pt x="4625423" y="789300"/>
                  <a:pt x="4295728" y="794504"/>
                  <a:pt x="3958041" y="794504"/>
                </a:cubicBezTo>
                <a:cubicBezTo>
                  <a:pt x="2607293" y="794504"/>
                  <a:pt x="1384420" y="711242"/>
                  <a:pt x="499235" y="576626"/>
                </a:cubicBezTo>
                <a:lnTo>
                  <a:pt x="0" y="4846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467140" y="-13899"/>
            <a:ext cx="474721" cy="686151"/>
          </a:xfrm>
          <a:custGeom>
            <a:avLst/>
            <a:gdLst>
              <a:gd name="connsiteX0" fmla="*/ 0 w 617489"/>
              <a:gd name="connsiteY0" fmla="*/ 0 h 816596"/>
              <a:gd name="connsiteX1" fmla="*/ 615054 w 617489"/>
              <a:gd name="connsiteY1" fmla="*/ 0 h 816596"/>
              <a:gd name="connsiteX2" fmla="*/ 615054 w 617489"/>
              <a:gd name="connsiteY2" fmla="*/ 502432 h 816596"/>
              <a:gd name="connsiteX3" fmla="*/ 617489 w 617489"/>
              <a:gd name="connsiteY3" fmla="*/ 525227 h 816596"/>
              <a:gd name="connsiteX4" fmla="*/ 615054 w 617489"/>
              <a:gd name="connsiteY4" fmla="*/ 548022 h 816596"/>
              <a:gd name="connsiteX5" fmla="*/ 615054 w 617489"/>
              <a:gd name="connsiteY5" fmla="*/ 580442 h 816596"/>
              <a:gd name="connsiteX6" fmla="*/ 611591 w 617489"/>
              <a:gd name="connsiteY6" fmla="*/ 580442 h 816596"/>
              <a:gd name="connsiteX7" fmla="*/ 611216 w 617489"/>
              <a:gd name="connsiteY7" fmla="*/ 583948 h 816596"/>
              <a:gd name="connsiteX8" fmla="*/ 308746 w 617489"/>
              <a:gd name="connsiteY8" fmla="*/ 816596 h 816596"/>
              <a:gd name="connsiteX9" fmla="*/ 6276 w 617489"/>
              <a:gd name="connsiteY9" fmla="*/ 583948 h 816596"/>
              <a:gd name="connsiteX10" fmla="*/ 5901 w 617489"/>
              <a:gd name="connsiteY10" fmla="*/ 580442 h 816596"/>
              <a:gd name="connsiteX11" fmla="*/ 0 w 617489"/>
              <a:gd name="connsiteY11" fmla="*/ 580442 h 81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489" h="816596">
                <a:moveTo>
                  <a:pt x="0" y="0"/>
                </a:moveTo>
                <a:lnTo>
                  <a:pt x="615054" y="0"/>
                </a:lnTo>
                <a:lnTo>
                  <a:pt x="615054" y="502432"/>
                </a:lnTo>
                <a:lnTo>
                  <a:pt x="617489" y="525227"/>
                </a:lnTo>
                <a:lnTo>
                  <a:pt x="615054" y="548022"/>
                </a:lnTo>
                <a:lnTo>
                  <a:pt x="615054" y="580442"/>
                </a:lnTo>
                <a:lnTo>
                  <a:pt x="611591" y="580442"/>
                </a:lnTo>
                <a:lnTo>
                  <a:pt x="611216" y="583948"/>
                </a:lnTo>
                <a:cubicBezTo>
                  <a:pt x="582427" y="716720"/>
                  <a:pt x="457946" y="816596"/>
                  <a:pt x="308746" y="816596"/>
                </a:cubicBezTo>
                <a:cubicBezTo>
                  <a:pt x="159546" y="816596"/>
                  <a:pt x="35065" y="716720"/>
                  <a:pt x="6276" y="583948"/>
                </a:cubicBezTo>
                <a:lnTo>
                  <a:pt x="5901" y="580442"/>
                </a:lnTo>
                <a:lnTo>
                  <a:pt x="0" y="58044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980634" y="22903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20B2AA"/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84" name="矩形 83"/>
          <p:cNvSpPr/>
          <p:nvPr/>
        </p:nvSpPr>
        <p:spPr>
          <a:xfrm>
            <a:off x="980634" y="5851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64f2942-ba23-4e9f-a62f-444e3a592cb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lllgzh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3104</Words>
  <Application>Microsoft Office PowerPoint</Application>
  <PresentationFormat>宽屏</PresentationFormat>
  <Paragraphs>1183</Paragraphs>
  <Slides>28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宋体</vt:lpstr>
      <vt:lpstr>微软雅黑</vt:lpstr>
      <vt:lpstr>微软雅黑</vt:lpstr>
      <vt:lpstr>Arial</vt:lpstr>
      <vt:lpstr>Calibri</vt:lpstr>
      <vt:lpstr>Times New Roman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2021-05-18T07:53:35Z</dcterms:created>
  <dcterms:modified xsi:type="dcterms:W3CDTF">2023-01-11T01:10:53Z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788CF72DDEBB4C368E000D2035F7A6DA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