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6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3E6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3E6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84" t="17260" r="3737" b="29454"/>
          <a:stretch>
            <a:fillRect/>
          </a:stretch>
        </p:blipFill>
        <p:spPr>
          <a:xfrm>
            <a:off x="6687362" y="754691"/>
            <a:ext cx="5474158" cy="4719102"/>
          </a:xfrm>
          <a:custGeom>
            <a:avLst/>
            <a:gdLst>
              <a:gd name="connsiteX0" fmla="*/ 0 w 5474158"/>
              <a:gd name="connsiteY0" fmla="*/ 0 h 4719102"/>
              <a:gd name="connsiteX1" fmla="*/ 5474158 w 5474158"/>
              <a:gd name="connsiteY1" fmla="*/ 0 h 4719102"/>
              <a:gd name="connsiteX2" fmla="*/ 2737079 w 5474158"/>
              <a:gd name="connsiteY2" fmla="*/ 4719102 h 471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4158" h="4719102">
                <a:moveTo>
                  <a:pt x="0" y="0"/>
                </a:moveTo>
                <a:lnTo>
                  <a:pt x="5474158" y="0"/>
                </a:lnTo>
                <a:lnTo>
                  <a:pt x="2737079" y="4719102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6D8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E6D8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6.2.1  </a:t>
                  </a:r>
                  <a:r>
                    <a:rPr lang="zh-CN" altLang="en-US" sz="5400" b="1" dirty="0">
                      <a:solidFill>
                        <a:srgbClr val="3E6D8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笔算乘法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 多位数乘一位数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3E6D8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7" name="等腰三角形 16"/>
          <p:cNvSpPr/>
          <p:nvPr/>
        </p:nvSpPr>
        <p:spPr>
          <a:xfrm flipV="1">
            <a:off x="6687362" y="1712178"/>
            <a:ext cx="5474158" cy="4719102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8" name="等腰三角形 17"/>
          <p:cNvSpPr/>
          <p:nvPr/>
        </p:nvSpPr>
        <p:spPr>
          <a:xfrm flipV="1">
            <a:off x="6687363" y="5145325"/>
            <a:ext cx="1449763" cy="1249796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9" name="等腰三角形 18"/>
          <p:cNvSpPr/>
          <p:nvPr/>
        </p:nvSpPr>
        <p:spPr>
          <a:xfrm flipV="1">
            <a:off x="6687362" y="4984224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6687362" y="3654229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10711757" y="373442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9986875" y="518893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97853" y="1220767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乘数中间有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的乘法是简单了还是难了，为什么？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75840" y="2265045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409 × 5=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609340" y="2256116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2045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74253" y="2970550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 × 4=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45853" y="2940717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428</a:t>
            </a:r>
          </a:p>
        </p:txBody>
      </p:sp>
      <p:cxnSp>
        <p:nvCxnSpPr>
          <p:cNvPr id="9" name="直接连接符 8"/>
          <p:cNvCxnSpPr/>
          <p:nvPr/>
        </p:nvCxnSpPr>
        <p:spPr>
          <a:xfrm rot="5400000">
            <a:off x="3691247" y="2580287"/>
            <a:ext cx="762000" cy="15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3517845" y="3097988"/>
            <a:ext cx="762000" cy="15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74253" y="3672860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608× 4=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71240" y="3674621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2432</a:t>
            </a:r>
          </a:p>
        </p:txBody>
      </p:sp>
      <p:cxnSp>
        <p:nvCxnSpPr>
          <p:cNvPr id="13" name="直接连接符 12"/>
          <p:cNvCxnSpPr/>
          <p:nvPr/>
        </p:nvCxnSpPr>
        <p:spPr>
          <a:xfrm rot="5400000">
            <a:off x="3617456" y="3902898"/>
            <a:ext cx="762000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274253" y="4396074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102× 4=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609340" y="4387604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408</a:t>
            </a:r>
          </a:p>
        </p:txBody>
      </p:sp>
      <p:cxnSp>
        <p:nvCxnSpPr>
          <p:cNvPr id="16" name="直接连接符 15"/>
          <p:cNvCxnSpPr/>
          <p:nvPr/>
        </p:nvCxnSpPr>
        <p:spPr>
          <a:xfrm rot="5400000">
            <a:off x="3474198" y="4664897"/>
            <a:ext cx="762000" cy="15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84" t="17260" r="3737" b="29454"/>
          <a:stretch>
            <a:fillRect/>
          </a:stretch>
        </p:blipFill>
        <p:spPr>
          <a:xfrm>
            <a:off x="6687362" y="754691"/>
            <a:ext cx="5474158" cy="4719102"/>
          </a:xfrm>
          <a:custGeom>
            <a:avLst/>
            <a:gdLst>
              <a:gd name="connsiteX0" fmla="*/ 0 w 5474158"/>
              <a:gd name="connsiteY0" fmla="*/ 0 h 4719102"/>
              <a:gd name="connsiteX1" fmla="*/ 5474158 w 5474158"/>
              <a:gd name="connsiteY1" fmla="*/ 0 h 4719102"/>
              <a:gd name="connsiteX2" fmla="*/ 2737079 w 5474158"/>
              <a:gd name="connsiteY2" fmla="*/ 4719102 h 471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4158" h="4719102">
                <a:moveTo>
                  <a:pt x="0" y="0"/>
                </a:moveTo>
                <a:lnTo>
                  <a:pt x="5474158" y="0"/>
                </a:lnTo>
                <a:lnTo>
                  <a:pt x="2737079" y="4719102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6D8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E6D8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 多位数乘一位数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3E6D8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7" name="等腰三角形 16"/>
          <p:cNvSpPr/>
          <p:nvPr/>
        </p:nvSpPr>
        <p:spPr>
          <a:xfrm flipV="1">
            <a:off x="6687362" y="1712178"/>
            <a:ext cx="5474158" cy="4719102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8" name="等腰三角形 17"/>
          <p:cNvSpPr/>
          <p:nvPr/>
        </p:nvSpPr>
        <p:spPr>
          <a:xfrm flipV="1">
            <a:off x="6687363" y="5145325"/>
            <a:ext cx="1449763" cy="1249796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9" name="等腰三角形 18"/>
          <p:cNvSpPr/>
          <p:nvPr/>
        </p:nvSpPr>
        <p:spPr>
          <a:xfrm flipV="1">
            <a:off x="6687362" y="4984224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6687362" y="3654229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10711757" y="373442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9986875" y="518893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874520" y="1767841"/>
            <a:ext cx="1905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3 2 1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    </a:t>
            </a:r>
            <a:r>
              <a:rPr lang="zh-CN" altLang="en-US" sz="2400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1884046" y="4398328"/>
            <a:ext cx="1666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不进位</a:t>
            </a:r>
          </a:p>
        </p:txBody>
      </p:sp>
      <p:grpSp>
        <p:nvGrpSpPr>
          <p:cNvPr id="2" name="Group 17"/>
          <p:cNvGrpSpPr/>
          <p:nvPr/>
        </p:nvGrpSpPr>
        <p:grpSpPr bwMode="auto">
          <a:xfrm>
            <a:off x="1638769" y="3215640"/>
            <a:ext cx="1524000" cy="457200"/>
            <a:chOff x="768" y="1344"/>
            <a:chExt cx="528" cy="144"/>
          </a:xfrm>
        </p:grpSpPr>
        <p:sp>
          <p:nvSpPr>
            <p:cNvPr id="6148" name="Rectangle 14"/>
            <p:cNvSpPr>
              <a:spLocks noChangeArrowheads="1"/>
            </p:cNvSpPr>
            <p:nvPr/>
          </p:nvSpPr>
          <p:spPr bwMode="auto">
            <a:xfrm>
              <a:off x="768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49" name="Rectangle 15"/>
            <p:cNvSpPr>
              <a:spLocks noChangeArrowheads="1"/>
            </p:cNvSpPr>
            <p:nvPr/>
          </p:nvSpPr>
          <p:spPr bwMode="auto">
            <a:xfrm>
              <a:off x="960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0" name="Rectangle 16"/>
            <p:cNvSpPr>
              <a:spLocks noChangeArrowheads="1"/>
            </p:cNvSpPr>
            <p:nvPr/>
          </p:nvSpPr>
          <p:spPr bwMode="auto">
            <a:xfrm>
              <a:off x="1152" y="13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312920" y="1785432"/>
            <a:ext cx="1905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4 2 1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      3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307840" y="439832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进位</a:t>
            </a:r>
          </a:p>
        </p:txBody>
      </p:sp>
      <p:grpSp>
        <p:nvGrpSpPr>
          <p:cNvPr id="3" name="Group 23"/>
          <p:cNvGrpSpPr/>
          <p:nvPr/>
        </p:nvGrpSpPr>
        <p:grpSpPr bwMode="auto">
          <a:xfrm>
            <a:off x="3779520" y="3215640"/>
            <a:ext cx="1981200" cy="457200"/>
            <a:chOff x="2064" y="1296"/>
            <a:chExt cx="720" cy="144"/>
          </a:xfrm>
        </p:grpSpPr>
        <p:sp>
          <p:nvSpPr>
            <p:cNvPr id="6154" name="Rectangle 19"/>
            <p:cNvSpPr>
              <a:spLocks noChangeArrowheads="1"/>
            </p:cNvSpPr>
            <p:nvPr/>
          </p:nvSpPr>
          <p:spPr bwMode="auto">
            <a:xfrm>
              <a:off x="225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5" name="Rectangle 20"/>
            <p:cNvSpPr>
              <a:spLocks noChangeArrowheads="1"/>
            </p:cNvSpPr>
            <p:nvPr/>
          </p:nvSpPr>
          <p:spPr bwMode="auto">
            <a:xfrm>
              <a:off x="244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6" name="Rectangle 21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7" name="Rectangle 22"/>
            <p:cNvSpPr>
              <a:spLocks noChangeArrowheads="1"/>
            </p:cNvSpPr>
            <p:nvPr/>
          </p:nvSpPr>
          <p:spPr bwMode="auto">
            <a:xfrm>
              <a:off x="206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6141720" y="2301240"/>
            <a:ext cx="533400" cy="228600"/>
          </a:xfrm>
          <a:prstGeom prst="rightArrow">
            <a:avLst>
              <a:gd name="adj1" fmla="val 50000"/>
              <a:gd name="adj2" fmla="val 583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3550920" y="2453640"/>
            <a:ext cx="533400" cy="228600"/>
          </a:xfrm>
          <a:prstGeom prst="rightArrow">
            <a:avLst>
              <a:gd name="adj1" fmla="val 50000"/>
              <a:gd name="adj2" fmla="val 583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802120" y="1793408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4 5 1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   3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6332220" y="4398328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两次进位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6141720" y="3215640"/>
            <a:ext cx="1905000" cy="457200"/>
            <a:chOff x="2064" y="1296"/>
            <a:chExt cx="720" cy="144"/>
          </a:xfrm>
        </p:grpSpPr>
        <p:sp>
          <p:nvSpPr>
            <p:cNvPr id="6163" name="Rectangle 32"/>
            <p:cNvSpPr>
              <a:spLocks noChangeArrowheads="1"/>
            </p:cNvSpPr>
            <p:nvPr/>
          </p:nvSpPr>
          <p:spPr bwMode="auto">
            <a:xfrm>
              <a:off x="225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4" name="Rectangle 33"/>
            <p:cNvSpPr>
              <a:spLocks noChangeArrowheads="1"/>
            </p:cNvSpPr>
            <p:nvPr/>
          </p:nvSpPr>
          <p:spPr bwMode="auto">
            <a:xfrm>
              <a:off x="244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5" name="Rectangle 34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6" name="Rectangle 35"/>
            <p:cNvSpPr>
              <a:spLocks noChangeArrowheads="1"/>
            </p:cNvSpPr>
            <p:nvPr/>
          </p:nvSpPr>
          <p:spPr bwMode="auto">
            <a:xfrm>
              <a:off x="206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7" name="AutoShape 37"/>
          <p:cNvSpPr>
            <a:spLocks noChangeArrowheads="1"/>
          </p:cNvSpPr>
          <p:nvPr/>
        </p:nvSpPr>
        <p:spPr bwMode="auto">
          <a:xfrm>
            <a:off x="8199120" y="2347278"/>
            <a:ext cx="533400" cy="228600"/>
          </a:xfrm>
          <a:prstGeom prst="rightArrow">
            <a:avLst>
              <a:gd name="adj1" fmla="val 50000"/>
              <a:gd name="adj2" fmla="val 583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组合 28"/>
          <p:cNvGrpSpPr/>
          <p:nvPr/>
        </p:nvGrpSpPr>
        <p:grpSpPr bwMode="auto">
          <a:xfrm>
            <a:off x="8839200" y="1759863"/>
            <a:ext cx="1828800" cy="1015663"/>
            <a:chOff x="7010400" y="1037272"/>
            <a:chExt cx="1828800" cy="1015227"/>
          </a:xfrm>
        </p:grpSpPr>
        <p:sp>
          <p:nvSpPr>
            <p:cNvPr id="6169" name="Text Box 38"/>
            <p:cNvSpPr txBox="1">
              <a:spLocks noChangeArrowheads="1"/>
            </p:cNvSpPr>
            <p:nvPr/>
          </p:nvSpPr>
          <p:spPr bwMode="auto">
            <a:xfrm>
              <a:off x="7010400" y="1037272"/>
              <a:ext cx="1828800" cy="1015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4 5 9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4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  3  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611110" y="1063018"/>
              <a:ext cx="321310" cy="3871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40"/>
          <p:cNvGrpSpPr/>
          <p:nvPr/>
        </p:nvGrpSpPr>
        <p:grpSpPr bwMode="auto">
          <a:xfrm>
            <a:off x="8580120" y="3215640"/>
            <a:ext cx="1981200" cy="457200"/>
            <a:chOff x="2064" y="1296"/>
            <a:chExt cx="720" cy="144"/>
          </a:xfrm>
        </p:grpSpPr>
        <p:sp>
          <p:nvSpPr>
            <p:cNvPr id="6172" name="Rectangle 41"/>
            <p:cNvSpPr>
              <a:spLocks noChangeArrowheads="1"/>
            </p:cNvSpPr>
            <p:nvPr/>
          </p:nvSpPr>
          <p:spPr bwMode="auto">
            <a:xfrm>
              <a:off x="225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73" name="Rectangle 42"/>
            <p:cNvSpPr>
              <a:spLocks noChangeArrowheads="1"/>
            </p:cNvSpPr>
            <p:nvPr/>
          </p:nvSpPr>
          <p:spPr bwMode="auto">
            <a:xfrm>
              <a:off x="244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74" name="Rectangle 43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75" name="Rectangle 44"/>
            <p:cNvSpPr>
              <a:spLocks noChangeArrowheads="1"/>
            </p:cNvSpPr>
            <p:nvPr/>
          </p:nvSpPr>
          <p:spPr bwMode="auto">
            <a:xfrm>
              <a:off x="206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8656320" y="4398328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三次进位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9439910" y="1748462"/>
            <a:ext cx="687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8" grpId="0" animBg="1"/>
      <p:bldP spid="19" grpId="0" animBg="1"/>
      <p:bldP spid="20" grpId="0"/>
      <p:bldP spid="21" grpId="0"/>
      <p:bldP spid="27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8"/>
          <p:cNvSpPr>
            <a:spLocks noChangeArrowheads="1"/>
          </p:cNvSpPr>
          <p:nvPr/>
        </p:nvSpPr>
        <p:spPr bwMode="auto">
          <a:xfrm>
            <a:off x="8875786" y="288702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660400" y="157896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讨论：</a:t>
            </a:r>
          </a:p>
        </p:txBody>
      </p:sp>
      <p:sp>
        <p:nvSpPr>
          <p:cNvPr id="5" name="AutoShape 52"/>
          <p:cNvSpPr>
            <a:spLocks noChangeArrowheads="1"/>
          </p:cNvSpPr>
          <p:nvPr/>
        </p:nvSpPr>
        <p:spPr bwMode="auto">
          <a:xfrm>
            <a:off x="6629234" y="2836396"/>
            <a:ext cx="533400" cy="228600"/>
          </a:xfrm>
          <a:prstGeom prst="rightArrow">
            <a:avLst>
              <a:gd name="adj1" fmla="val 50000"/>
              <a:gd name="adj2" fmla="val 583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7353134" y="2610029"/>
            <a:ext cx="2209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4    9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      3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7934159" y="2603330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7943684" y="2603331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561262" y="3596298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会碰到什么新的问题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0" name="Text Box 58"/>
          <p:cNvSpPr txBox="1">
            <a:spLocks noChangeArrowheads="1"/>
          </p:cNvSpPr>
          <p:nvPr/>
        </p:nvSpPr>
        <p:spPr bwMode="auto">
          <a:xfrm>
            <a:off x="561262" y="2305094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积是几位数？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561262" y="2950696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有进位吗？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 bwMode="auto">
          <a:xfrm>
            <a:off x="2270443" y="2325051"/>
            <a:ext cx="1508760" cy="691515"/>
            <a:chOff x="384" y="2208"/>
            <a:chExt cx="1152" cy="528"/>
          </a:xfrm>
        </p:grpSpPr>
        <p:sp>
          <p:nvSpPr>
            <p:cNvPr id="8194" name="Oval 6"/>
            <p:cNvSpPr>
              <a:spLocks noChangeArrowheads="1"/>
            </p:cNvSpPr>
            <p:nvPr/>
          </p:nvSpPr>
          <p:spPr bwMode="auto">
            <a:xfrm>
              <a:off x="528" y="254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95" name="Oval 5"/>
            <p:cNvSpPr>
              <a:spLocks noChangeArrowheads="1"/>
            </p:cNvSpPr>
            <p:nvPr/>
          </p:nvSpPr>
          <p:spPr bwMode="auto">
            <a:xfrm>
              <a:off x="384" y="220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8196" name="Picture 8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768" y="2304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2"/>
          <p:cNvGrpSpPr/>
          <p:nvPr/>
        </p:nvGrpSpPr>
        <p:grpSpPr bwMode="auto">
          <a:xfrm>
            <a:off x="4206240" y="2356484"/>
            <a:ext cx="1508760" cy="691515"/>
            <a:chOff x="384" y="2208"/>
            <a:chExt cx="1152" cy="528"/>
          </a:xfrm>
        </p:grpSpPr>
        <p:sp>
          <p:nvSpPr>
            <p:cNvPr id="8198" name="Oval 13"/>
            <p:cNvSpPr>
              <a:spLocks noChangeArrowheads="1"/>
            </p:cNvSpPr>
            <p:nvPr/>
          </p:nvSpPr>
          <p:spPr bwMode="auto">
            <a:xfrm>
              <a:off x="528" y="254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99" name="Oval 14"/>
            <p:cNvSpPr>
              <a:spLocks noChangeArrowheads="1"/>
            </p:cNvSpPr>
            <p:nvPr/>
          </p:nvSpPr>
          <p:spPr bwMode="auto">
            <a:xfrm>
              <a:off x="384" y="220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8200" name="Picture 15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768" y="2304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6"/>
          <p:cNvGrpSpPr/>
          <p:nvPr/>
        </p:nvGrpSpPr>
        <p:grpSpPr bwMode="auto">
          <a:xfrm>
            <a:off x="6251256" y="2293619"/>
            <a:ext cx="1508760" cy="691515"/>
            <a:chOff x="384" y="2208"/>
            <a:chExt cx="1152" cy="528"/>
          </a:xfrm>
        </p:grpSpPr>
        <p:sp>
          <p:nvSpPr>
            <p:cNvPr id="8202" name="Oval 17"/>
            <p:cNvSpPr>
              <a:spLocks noChangeArrowheads="1"/>
            </p:cNvSpPr>
            <p:nvPr/>
          </p:nvSpPr>
          <p:spPr bwMode="auto">
            <a:xfrm>
              <a:off x="528" y="254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3" name="Oval 18"/>
            <p:cNvSpPr>
              <a:spLocks noChangeArrowheads="1"/>
            </p:cNvSpPr>
            <p:nvPr/>
          </p:nvSpPr>
          <p:spPr bwMode="auto">
            <a:xfrm>
              <a:off x="384" y="220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8204" name="Picture 19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768" y="2304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8844913" y="2330229"/>
            <a:ext cx="1823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1×3=3</a:t>
            </a:r>
          </a:p>
        </p:txBody>
      </p:sp>
      <p:grpSp>
        <p:nvGrpSpPr>
          <p:cNvPr id="5" name="Group 26"/>
          <p:cNvGrpSpPr/>
          <p:nvPr/>
        </p:nvGrpSpPr>
        <p:grpSpPr bwMode="auto">
          <a:xfrm>
            <a:off x="2225040" y="1266507"/>
            <a:ext cx="1508760" cy="691515"/>
            <a:chOff x="144" y="1200"/>
            <a:chExt cx="1152" cy="528"/>
          </a:xfrm>
        </p:grpSpPr>
        <p:sp>
          <p:nvSpPr>
            <p:cNvPr id="8207" name="Oval 22"/>
            <p:cNvSpPr>
              <a:spLocks noChangeArrowheads="1"/>
            </p:cNvSpPr>
            <p:nvPr/>
          </p:nvSpPr>
          <p:spPr bwMode="auto">
            <a:xfrm>
              <a:off x="288" y="1536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8" name="Oval 23"/>
            <p:cNvSpPr>
              <a:spLocks noChangeArrowheads="1"/>
            </p:cNvSpPr>
            <p:nvPr/>
          </p:nvSpPr>
          <p:spPr bwMode="auto">
            <a:xfrm>
              <a:off x="144" y="1200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8209" name="Picture 24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336" y="1296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25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720" y="1344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7"/>
          <p:cNvGrpSpPr/>
          <p:nvPr/>
        </p:nvGrpSpPr>
        <p:grpSpPr bwMode="auto">
          <a:xfrm>
            <a:off x="4126230" y="1324926"/>
            <a:ext cx="1508760" cy="691515"/>
            <a:chOff x="144" y="1200"/>
            <a:chExt cx="1152" cy="528"/>
          </a:xfrm>
        </p:grpSpPr>
        <p:sp>
          <p:nvSpPr>
            <p:cNvPr id="8212" name="Oval 28"/>
            <p:cNvSpPr>
              <a:spLocks noChangeArrowheads="1"/>
            </p:cNvSpPr>
            <p:nvPr/>
          </p:nvSpPr>
          <p:spPr bwMode="auto">
            <a:xfrm>
              <a:off x="288" y="1536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3" name="Oval 29"/>
            <p:cNvSpPr>
              <a:spLocks noChangeArrowheads="1"/>
            </p:cNvSpPr>
            <p:nvPr/>
          </p:nvSpPr>
          <p:spPr bwMode="auto">
            <a:xfrm>
              <a:off x="144" y="1200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8214" name="Picture 30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336" y="1296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5" name="Picture 31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720" y="1344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32"/>
          <p:cNvGrpSpPr/>
          <p:nvPr/>
        </p:nvGrpSpPr>
        <p:grpSpPr bwMode="auto">
          <a:xfrm>
            <a:off x="6230303" y="1281355"/>
            <a:ext cx="1508760" cy="691515"/>
            <a:chOff x="144" y="1200"/>
            <a:chExt cx="1152" cy="528"/>
          </a:xfrm>
        </p:grpSpPr>
        <p:sp>
          <p:nvSpPr>
            <p:cNvPr id="8217" name="Oval 33"/>
            <p:cNvSpPr>
              <a:spLocks noChangeArrowheads="1"/>
            </p:cNvSpPr>
            <p:nvPr/>
          </p:nvSpPr>
          <p:spPr bwMode="auto">
            <a:xfrm>
              <a:off x="288" y="1536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8" name="Oval 34"/>
            <p:cNvSpPr>
              <a:spLocks noChangeArrowheads="1"/>
            </p:cNvSpPr>
            <p:nvPr/>
          </p:nvSpPr>
          <p:spPr bwMode="auto">
            <a:xfrm>
              <a:off x="144" y="1200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8219" name="Picture 35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336" y="1296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36" descr="193004453951841334578012859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12698" r="3999" b="-1587"/>
            <a:stretch>
              <a:fillRect/>
            </a:stretch>
          </p:blipFill>
          <p:spPr bwMode="auto">
            <a:xfrm>
              <a:off x="720" y="1344"/>
              <a:ext cx="43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8844913" y="1305537"/>
            <a:ext cx="1823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2×3=6</a:t>
            </a:r>
          </a:p>
        </p:txBody>
      </p:sp>
      <p:grpSp>
        <p:nvGrpSpPr>
          <p:cNvPr id="8" name="Group 43"/>
          <p:cNvGrpSpPr/>
          <p:nvPr/>
        </p:nvGrpSpPr>
        <p:grpSpPr bwMode="auto">
          <a:xfrm>
            <a:off x="2301875" y="3336290"/>
            <a:ext cx="1508760" cy="691515"/>
            <a:chOff x="384" y="2928"/>
            <a:chExt cx="1152" cy="528"/>
          </a:xfrm>
        </p:grpSpPr>
        <p:sp>
          <p:nvSpPr>
            <p:cNvPr id="8223" name="Oval 39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4" name="Oval 40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44"/>
          <p:cNvGrpSpPr/>
          <p:nvPr/>
        </p:nvGrpSpPr>
        <p:grpSpPr bwMode="auto">
          <a:xfrm>
            <a:off x="4206240" y="3306126"/>
            <a:ext cx="1508760" cy="691515"/>
            <a:chOff x="384" y="2928"/>
            <a:chExt cx="1152" cy="528"/>
          </a:xfrm>
        </p:grpSpPr>
        <p:sp>
          <p:nvSpPr>
            <p:cNvPr id="8226" name="Oval 45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7" name="Oval 46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47"/>
          <p:cNvGrpSpPr/>
          <p:nvPr/>
        </p:nvGrpSpPr>
        <p:grpSpPr bwMode="auto">
          <a:xfrm>
            <a:off x="6230303" y="3335728"/>
            <a:ext cx="1508760" cy="691515"/>
            <a:chOff x="384" y="2928"/>
            <a:chExt cx="1152" cy="528"/>
          </a:xfrm>
        </p:grpSpPr>
        <p:sp>
          <p:nvSpPr>
            <p:cNvPr id="8229" name="Oval 48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30" name="Oval 49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8924924" y="3389618"/>
            <a:ext cx="1760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0×3=0</a:t>
            </a:r>
          </a:p>
        </p:txBody>
      </p:sp>
      <p:grpSp>
        <p:nvGrpSpPr>
          <p:cNvPr id="11" name="Group 51"/>
          <p:cNvGrpSpPr/>
          <p:nvPr/>
        </p:nvGrpSpPr>
        <p:grpSpPr bwMode="auto">
          <a:xfrm>
            <a:off x="2302828" y="4401224"/>
            <a:ext cx="1508760" cy="691515"/>
            <a:chOff x="384" y="2928"/>
            <a:chExt cx="1152" cy="528"/>
          </a:xfrm>
        </p:grpSpPr>
        <p:sp>
          <p:nvSpPr>
            <p:cNvPr id="8233" name="Oval 52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34" name="Oval 53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4"/>
          <p:cNvGrpSpPr/>
          <p:nvPr/>
        </p:nvGrpSpPr>
        <p:grpSpPr bwMode="auto">
          <a:xfrm>
            <a:off x="4157662" y="4437696"/>
            <a:ext cx="1508760" cy="691515"/>
            <a:chOff x="384" y="2928"/>
            <a:chExt cx="1152" cy="528"/>
          </a:xfrm>
        </p:grpSpPr>
        <p:sp>
          <p:nvSpPr>
            <p:cNvPr id="8236" name="Oval 55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37" name="Oval 56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57"/>
          <p:cNvGrpSpPr/>
          <p:nvPr/>
        </p:nvGrpSpPr>
        <p:grpSpPr bwMode="auto">
          <a:xfrm>
            <a:off x="6331904" y="4410857"/>
            <a:ext cx="1508760" cy="691515"/>
            <a:chOff x="384" y="2928"/>
            <a:chExt cx="1152" cy="528"/>
          </a:xfrm>
        </p:grpSpPr>
        <p:sp>
          <p:nvSpPr>
            <p:cNvPr id="8239" name="Oval 58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40" name="Oval 59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60"/>
          <p:cNvGrpSpPr/>
          <p:nvPr/>
        </p:nvGrpSpPr>
        <p:grpSpPr bwMode="auto">
          <a:xfrm>
            <a:off x="8296274" y="4410857"/>
            <a:ext cx="1508760" cy="691515"/>
            <a:chOff x="384" y="2928"/>
            <a:chExt cx="1152" cy="528"/>
          </a:xfrm>
        </p:grpSpPr>
        <p:sp>
          <p:nvSpPr>
            <p:cNvPr id="8242" name="Oval 61"/>
            <p:cNvSpPr>
              <a:spLocks noChangeArrowheads="1"/>
            </p:cNvSpPr>
            <p:nvPr/>
          </p:nvSpPr>
          <p:spPr bwMode="auto">
            <a:xfrm>
              <a:off x="480" y="3264"/>
              <a:ext cx="91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43" name="Oval 62"/>
            <p:cNvSpPr>
              <a:spLocks noChangeArrowheads="1"/>
            </p:cNvSpPr>
            <p:nvPr/>
          </p:nvSpPr>
          <p:spPr bwMode="auto">
            <a:xfrm>
              <a:off x="384" y="2928"/>
              <a:ext cx="115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543" name="Text Box 63"/>
          <p:cNvSpPr txBox="1">
            <a:spLocks noChangeArrowheads="1"/>
          </p:cNvSpPr>
          <p:nvPr/>
        </p:nvSpPr>
        <p:spPr bwMode="auto">
          <a:xfrm>
            <a:off x="10099674" y="4541816"/>
            <a:ext cx="1320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……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655637" y="5649498"/>
            <a:ext cx="5343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和任何数相乘都得</a:t>
            </a:r>
            <a:r>
              <a:rPr lang="en-US" altLang="zh-CN" sz="24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5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/>
      <p:bldP spid="20517" grpId="0"/>
      <p:bldP spid="20530" grpId="0"/>
      <p:bldP spid="205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5"/>
          <p:cNvSpPr txBox="1">
            <a:spLocks noChangeArrowheads="1"/>
          </p:cNvSpPr>
          <p:nvPr/>
        </p:nvSpPr>
        <p:spPr bwMode="auto">
          <a:xfrm>
            <a:off x="579120" y="1252203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在○里填上“＞”、“＜”、“＝”。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226560" y="1922844"/>
            <a:ext cx="320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9+0  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0×9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86020" y="19970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226560" y="2645154"/>
            <a:ext cx="381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407   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407×0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064760" y="2700797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226560" y="3406521"/>
            <a:ext cx="434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 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○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100+0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544820" y="3483585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516849" y="4369099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1+2+3+4+5+6+7+8+9+0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560060" y="4393450"/>
            <a:ext cx="601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1×2×3×4×5×6×7×8×9×0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986020" y="4307543"/>
            <a:ext cx="68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○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036820" y="4398531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001260" y="2834642"/>
            <a:ext cx="2209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4 0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×    3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877560" y="2860041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877560" y="2834642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60400" y="129038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思考：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跟刚才比，计算过程有什么小小的不同？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  <p:bldP spid="33796" grpId="0"/>
      <p:bldP spid="338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89280" y="1913983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、每位同学自己编一道乘数中间有</a:t>
            </a:r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的乘法竖式，不计算。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9280" y="2479323"/>
            <a:ext cx="685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、同桌互换竖式。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89280" y="3044663"/>
            <a:ext cx="11602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、批改同桌的竖式，把错误地方用红笔圈出来，并让他（她）在旁边重做一遍。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660400" y="1256687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数学活动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779520" y="2676844"/>
            <a:ext cx="2209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6 0 4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×     2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589020" y="3552150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1 2 2 8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290568" y="3604856"/>
            <a:ext cx="304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4342384" y="4126876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251960" y="442745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903720" y="2753044"/>
            <a:ext cx="2209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6 0 4</a:t>
            </a:r>
          </a:p>
          <a:p>
            <a:pPr>
              <a:spcBef>
                <a:spcPct val="50000"/>
              </a:spcBef>
            </a:pPr>
            <a:r>
              <a:rPr lang="en-US" altLang="zh-CN" sz="2400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     2 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004304" y="3610702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1  2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690104" y="3619199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421372" y="3616467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579120" y="1215053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指出下面计算错误的地方并改正。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6994E-6 L -0.03333 0.0023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/>
      <p:bldP spid="32774" grpId="0" animBg="1"/>
      <p:bldP spid="32775" grpId="0" animBg="1"/>
      <p:bldP spid="32776" grpId="0"/>
      <p:bldP spid="32777" grpId="0"/>
      <p:bldP spid="32778" grpId="0"/>
      <p:bldP spid="32778" grpId="1"/>
      <p:bldP spid="32779" grpId="0"/>
      <p:bldP spid="327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665480" y="1164194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数字迷</a:t>
            </a: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1854200" y="1955365"/>
            <a:ext cx="2438400" cy="1752600"/>
            <a:chOff x="240" y="1104"/>
            <a:chExt cx="1536" cy="1104"/>
          </a:xfrm>
        </p:grpSpPr>
        <p:sp>
          <p:nvSpPr>
            <p:cNvPr id="13315" name="Text Box 5"/>
            <p:cNvSpPr txBox="1">
              <a:spLocks noChangeArrowheads="1"/>
            </p:cNvSpPr>
            <p:nvPr/>
          </p:nvSpPr>
          <p:spPr bwMode="auto">
            <a:xfrm>
              <a:off x="240" y="1536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32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       5 </a:t>
              </a:r>
              <a:endPara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6" name="Rectangle 7"/>
            <p:cNvSpPr>
              <a:spLocks noChangeArrowheads="1"/>
            </p:cNvSpPr>
            <p:nvPr/>
          </p:nvSpPr>
          <p:spPr bwMode="auto">
            <a:xfrm>
              <a:off x="576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7" name="Rectangle 8"/>
            <p:cNvSpPr>
              <a:spLocks noChangeArrowheads="1"/>
            </p:cNvSpPr>
            <p:nvPr/>
          </p:nvSpPr>
          <p:spPr bwMode="auto">
            <a:xfrm>
              <a:off x="1392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8" name="Text Box 9"/>
            <p:cNvSpPr txBox="1">
              <a:spLocks noChangeArrowheads="1"/>
            </p:cNvSpPr>
            <p:nvPr/>
          </p:nvSpPr>
          <p:spPr bwMode="auto">
            <a:xfrm>
              <a:off x="1008" y="1104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3319" name="Rectangle 14"/>
            <p:cNvSpPr>
              <a:spLocks noChangeArrowheads="1"/>
            </p:cNvSpPr>
            <p:nvPr/>
          </p:nvSpPr>
          <p:spPr bwMode="auto">
            <a:xfrm>
              <a:off x="57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0" name="Rectangle 15"/>
            <p:cNvSpPr>
              <a:spLocks noChangeArrowheads="1"/>
            </p:cNvSpPr>
            <p:nvPr/>
          </p:nvSpPr>
          <p:spPr bwMode="auto">
            <a:xfrm>
              <a:off x="105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1" name="Text Box 17"/>
            <p:cNvSpPr txBox="1">
              <a:spLocks noChangeArrowheads="1"/>
            </p:cNvSpPr>
            <p:nvPr/>
          </p:nvSpPr>
          <p:spPr bwMode="auto">
            <a:xfrm>
              <a:off x="1440" y="184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362200" y="195536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362200" y="312376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657600" y="195536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149600" y="31339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grpSp>
        <p:nvGrpSpPr>
          <p:cNvPr id="3" name="Group 51"/>
          <p:cNvGrpSpPr/>
          <p:nvPr/>
        </p:nvGrpSpPr>
        <p:grpSpPr bwMode="auto">
          <a:xfrm>
            <a:off x="4902200" y="1879165"/>
            <a:ext cx="2438400" cy="1752600"/>
            <a:chOff x="240" y="1104"/>
            <a:chExt cx="1536" cy="1104"/>
          </a:xfrm>
        </p:grpSpPr>
        <p:sp>
          <p:nvSpPr>
            <p:cNvPr id="13327" name="Text Box 52"/>
            <p:cNvSpPr txBox="1">
              <a:spLocks noChangeArrowheads="1"/>
            </p:cNvSpPr>
            <p:nvPr/>
          </p:nvSpPr>
          <p:spPr bwMode="auto">
            <a:xfrm>
              <a:off x="240" y="1536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32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       5 </a:t>
              </a:r>
              <a:endPara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8" name="Rectangle 53"/>
            <p:cNvSpPr>
              <a:spLocks noChangeArrowheads="1"/>
            </p:cNvSpPr>
            <p:nvPr/>
          </p:nvSpPr>
          <p:spPr bwMode="auto">
            <a:xfrm>
              <a:off x="576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9" name="Rectangle 54"/>
            <p:cNvSpPr>
              <a:spLocks noChangeArrowheads="1"/>
            </p:cNvSpPr>
            <p:nvPr/>
          </p:nvSpPr>
          <p:spPr bwMode="auto">
            <a:xfrm>
              <a:off x="1392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30" name="Text Box 55"/>
            <p:cNvSpPr txBox="1">
              <a:spLocks noChangeArrowheads="1"/>
            </p:cNvSpPr>
            <p:nvPr/>
          </p:nvSpPr>
          <p:spPr bwMode="auto">
            <a:xfrm>
              <a:off x="1008" y="1104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3331" name="Rectangle 56"/>
            <p:cNvSpPr>
              <a:spLocks noChangeArrowheads="1"/>
            </p:cNvSpPr>
            <p:nvPr/>
          </p:nvSpPr>
          <p:spPr bwMode="auto">
            <a:xfrm>
              <a:off x="57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32" name="Rectangle 57"/>
            <p:cNvSpPr>
              <a:spLocks noChangeArrowheads="1"/>
            </p:cNvSpPr>
            <p:nvPr/>
          </p:nvSpPr>
          <p:spPr bwMode="auto">
            <a:xfrm>
              <a:off x="105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33" name="Text Box 58"/>
            <p:cNvSpPr txBox="1">
              <a:spLocks noChangeArrowheads="1"/>
            </p:cNvSpPr>
            <p:nvPr/>
          </p:nvSpPr>
          <p:spPr bwMode="auto">
            <a:xfrm>
              <a:off x="1440" y="184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5430520" y="18893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5410200" y="302724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6725920" y="18893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6197600" y="302724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4" name="Group 63"/>
          <p:cNvGrpSpPr/>
          <p:nvPr/>
        </p:nvGrpSpPr>
        <p:grpSpPr bwMode="auto">
          <a:xfrm>
            <a:off x="7645400" y="1909328"/>
            <a:ext cx="2438400" cy="1752600"/>
            <a:chOff x="240" y="1104"/>
            <a:chExt cx="1536" cy="1104"/>
          </a:xfrm>
        </p:grpSpPr>
        <p:sp>
          <p:nvSpPr>
            <p:cNvPr id="13339" name="Text Box 64"/>
            <p:cNvSpPr txBox="1">
              <a:spLocks noChangeArrowheads="1"/>
            </p:cNvSpPr>
            <p:nvPr/>
          </p:nvSpPr>
          <p:spPr bwMode="auto">
            <a:xfrm>
              <a:off x="240" y="1536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32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       5 </a:t>
              </a:r>
              <a:endPara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40" name="Rectangle 65"/>
            <p:cNvSpPr>
              <a:spLocks noChangeArrowheads="1"/>
            </p:cNvSpPr>
            <p:nvPr/>
          </p:nvSpPr>
          <p:spPr bwMode="auto">
            <a:xfrm>
              <a:off x="576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41" name="Rectangle 66"/>
            <p:cNvSpPr>
              <a:spLocks noChangeArrowheads="1"/>
            </p:cNvSpPr>
            <p:nvPr/>
          </p:nvSpPr>
          <p:spPr bwMode="auto">
            <a:xfrm>
              <a:off x="1392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42" name="Text Box 67"/>
            <p:cNvSpPr txBox="1">
              <a:spLocks noChangeArrowheads="1"/>
            </p:cNvSpPr>
            <p:nvPr/>
          </p:nvSpPr>
          <p:spPr bwMode="auto">
            <a:xfrm>
              <a:off x="1008" y="1104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3343" name="Rectangle 68"/>
            <p:cNvSpPr>
              <a:spLocks noChangeArrowheads="1"/>
            </p:cNvSpPr>
            <p:nvPr/>
          </p:nvSpPr>
          <p:spPr bwMode="auto">
            <a:xfrm>
              <a:off x="57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44" name="Rectangle 69"/>
            <p:cNvSpPr>
              <a:spLocks noChangeArrowheads="1"/>
            </p:cNvSpPr>
            <p:nvPr/>
          </p:nvSpPr>
          <p:spPr bwMode="auto">
            <a:xfrm>
              <a:off x="105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45" name="Text Box 70"/>
            <p:cNvSpPr txBox="1">
              <a:spLocks noChangeArrowheads="1"/>
            </p:cNvSpPr>
            <p:nvPr/>
          </p:nvSpPr>
          <p:spPr bwMode="auto">
            <a:xfrm>
              <a:off x="1440" y="184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0791" name="Text Box 71"/>
          <p:cNvSpPr txBox="1">
            <a:spLocks noChangeArrowheads="1"/>
          </p:cNvSpPr>
          <p:nvPr/>
        </p:nvSpPr>
        <p:spPr bwMode="auto">
          <a:xfrm>
            <a:off x="8163560" y="190932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792" name="Text Box 72"/>
          <p:cNvSpPr txBox="1">
            <a:spLocks noChangeArrowheads="1"/>
          </p:cNvSpPr>
          <p:nvPr/>
        </p:nvSpPr>
        <p:spPr bwMode="auto">
          <a:xfrm>
            <a:off x="8163560" y="308788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0793" name="Text Box 73"/>
          <p:cNvSpPr txBox="1">
            <a:spLocks noChangeArrowheads="1"/>
          </p:cNvSpPr>
          <p:nvPr/>
        </p:nvSpPr>
        <p:spPr bwMode="auto">
          <a:xfrm>
            <a:off x="9458960" y="190932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0794" name="Text Box 74"/>
          <p:cNvSpPr txBox="1">
            <a:spLocks noChangeArrowheads="1"/>
          </p:cNvSpPr>
          <p:nvPr/>
        </p:nvSpPr>
        <p:spPr bwMode="auto">
          <a:xfrm>
            <a:off x="8940800" y="307772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grpSp>
        <p:nvGrpSpPr>
          <p:cNvPr id="5" name="Group 76"/>
          <p:cNvGrpSpPr/>
          <p:nvPr/>
        </p:nvGrpSpPr>
        <p:grpSpPr bwMode="auto">
          <a:xfrm>
            <a:off x="1930400" y="4119128"/>
            <a:ext cx="2438400" cy="1752600"/>
            <a:chOff x="240" y="1104"/>
            <a:chExt cx="1536" cy="1104"/>
          </a:xfrm>
        </p:grpSpPr>
        <p:sp>
          <p:nvSpPr>
            <p:cNvPr id="13351" name="Text Box 77"/>
            <p:cNvSpPr txBox="1">
              <a:spLocks noChangeArrowheads="1"/>
            </p:cNvSpPr>
            <p:nvPr/>
          </p:nvSpPr>
          <p:spPr bwMode="auto">
            <a:xfrm>
              <a:off x="240" y="1536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32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       5 </a:t>
              </a:r>
              <a:endPara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52" name="Rectangle 78"/>
            <p:cNvSpPr>
              <a:spLocks noChangeArrowheads="1"/>
            </p:cNvSpPr>
            <p:nvPr/>
          </p:nvSpPr>
          <p:spPr bwMode="auto">
            <a:xfrm>
              <a:off x="576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53" name="Rectangle 79"/>
            <p:cNvSpPr>
              <a:spLocks noChangeArrowheads="1"/>
            </p:cNvSpPr>
            <p:nvPr/>
          </p:nvSpPr>
          <p:spPr bwMode="auto">
            <a:xfrm>
              <a:off x="1392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54" name="Text Box 80"/>
            <p:cNvSpPr txBox="1">
              <a:spLocks noChangeArrowheads="1"/>
            </p:cNvSpPr>
            <p:nvPr/>
          </p:nvSpPr>
          <p:spPr bwMode="auto">
            <a:xfrm>
              <a:off x="1008" y="1104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3355" name="Rectangle 81"/>
            <p:cNvSpPr>
              <a:spLocks noChangeArrowheads="1"/>
            </p:cNvSpPr>
            <p:nvPr/>
          </p:nvSpPr>
          <p:spPr bwMode="auto">
            <a:xfrm>
              <a:off x="57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56" name="Rectangle 82"/>
            <p:cNvSpPr>
              <a:spLocks noChangeArrowheads="1"/>
            </p:cNvSpPr>
            <p:nvPr/>
          </p:nvSpPr>
          <p:spPr bwMode="auto">
            <a:xfrm>
              <a:off x="105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57" name="Text Box 83"/>
            <p:cNvSpPr txBox="1">
              <a:spLocks noChangeArrowheads="1"/>
            </p:cNvSpPr>
            <p:nvPr/>
          </p:nvSpPr>
          <p:spPr bwMode="auto">
            <a:xfrm>
              <a:off x="1440" y="184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0804" name="Text Box 84"/>
          <p:cNvSpPr txBox="1">
            <a:spLocks noChangeArrowheads="1"/>
          </p:cNvSpPr>
          <p:nvPr/>
        </p:nvSpPr>
        <p:spPr bwMode="auto">
          <a:xfrm>
            <a:off x="2468880" y="411912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805" name="Text Box 85"/>
          <p:cNvSpPr txBox="1">
            <a:spLocks noChangeArrowheads="1"/>
          </p:cNvSpPr>
          <p:nvPr/>
        </p:nvSpPr>
        <p:spPr bwMode="auto">
          <a:xfrm>
            <a:off x="2458720" y="529768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0806" name="Text Box 86"/>
          <p:cNvSpPr txBox="1">
            <a:spLocks noChangeArrowheads="1"/>
          </p:cNvSpPr>
          <p:nvPr/>
        </p:nvSpPr>
        <p:spPr bwMode="auto">
          <a:xfrm>
            <a:off x="3764280" y="411912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30807" name="Text Box 87"/>
          <p:cNvSpPr txBox="1">
            <a:spLocks noChangeArrowheads="1"/>
          </p:cNvSpPr>
          <p:nvPr/>
        </p:nvSpPr>
        <p:spPr bwMode="auto">
          <a:xfrm>
            <a:off x="3225800" y="525704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grpSp>
        <p:nvGrpSpPr>
          <p:cNvPr id="6" name="Group 88"/>
          <p:cNvGrpSpPr/>
          <p:nvPr/>
        </p:nvGrpSpPr>
        <p:grpSpPr bwMode="auto">
          <a:xfrm>
            <a:off x="5054600" y="4012765"/>
            <a:ext cx="2438400" cy="1752600"/>
            <a:chOff x="240" y="1104"/>
            <a:chExt cx="1536" cy="1104"/>
          </a:xfrm>
        </p:grpSpPr>
        <p:sp>
          <p:nvSpPr>
            <p:cNvPr id="13363" name="Text Box 89"/>
            <p:cNvSpPr txBox="1">
              <a:spLocks noChangeArrowheads="1"/>
            </p:cNvSpPr>
            <p:nvPr/>
          </p:nvSpPr>
          <p:spPr bwMode="auto">
            <a:xfrm>
              <a:off x="240" y="1536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3200" u="sng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       5 </a:t>
              </a:r>
              <a:endParaRPr lang="en-US" altLang="zh-CN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4" name="Rectangle 90"/>
            <p:cNvSpPr>
              <a:spLocks noChangeArrowheads="1"/>
            </p:cNvSpPr>
            <p:nvPr/>
          </p:nvSpPr>
          <p:spPr bwMode="auto">
            <a:xfrm>
              <a:off x="576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5" name="Rectangle 91"/>
            <p:cNvSpPr>
              <a:spLocks noChangeArrowheads="1"/>
            </p:cNvSpPr>
            <p:nvPr/>
          </p:nvSpPr>
          <p:spPr bwMode="auto">
            <a:xfrm>
              <a:off x="1392" y="115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6" name="Text Box 92"/>
            <p:cNvSpPr txBox="1">
              <a:spLocks noChangeArrowheads="1"/>
            </p:cNvSpPr>
            <p:nvPr/>
          </p:nvSpPr>
          <p:spPr bwMode="auto">
            <a:xfrm>
              <a:off x="1008" y="1104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3367" name="Rectangle 93"/>
            <p:cNvSpPr>
              <a:spLocks noChangeArrowheads="1"/>
            </p:cNvSpPr>
            <p:nvPr/>
          </p:nvSpPr>
          <p:spPr bwMode="auto">
            <a:xfrm>
              <a:off x="57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8" name="Rectangle 94"/>
            <p:cNvSpPr>
              <a:spLocks noChangeArrowheads="1"/>
            </p:cNvSpPr>
            <p:nvPr/>
          </p:nvSpPr>
          <p:spPr bwMode="auto">
            <a:xfrm>
              <a:off x="1056" y="1872"/>
              <a:ext cx="240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9" name="Text Box 95"/>
            <p:cNvSpPr txBox="1">
              <a:spLocks noChangeArrowheads="1"/>
            </p:cNvSpPr>
            <p:nvPr/>
          </p:nvSpPr>
          <p:spPr bwMode="auto">
            <a:xfrm>
              <a:off x="1440" y="184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5593080" y="401276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5582920" y="51913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6888480" y="401276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30819" name="Text Box 99"/>
          <p:cNvSpPr txBox="1">
            <a:spLocks noChangeArrowheads="1"/>
          </p:cNvSpPr>
          <p:nvPr/>
        </p:nvSpPr>
        <p:spPr bwMode="auto">
          <a:xfrm>
            <a:off x="6350000" y="515068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6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  <p:bldP spid="30739" grpId="0"/>
      <p:bldP spid="30741" grpId="0"/>
      <p:bldP spid="30742" grpId="0"/>
      <p:bldP spid="30779" grpId="0"/>
      <p:bldP spid="30780" grpId="0"/>
      <p:bldP spid="30781" grpId="0"/>
      <p:bldP spid="30782" grpId="0"/>
      <p:bldP spid="30791" grpId="0"/>
      <p:bldP spid="30792" grpId="0"/>
      <p:bldP spid="30793" grpId="0"/>
      <p:bldP spid="30794" grpId="0"/>
      <p:bldP spid="30804" grpId="0"/>
      <p:bldP spid="30805" grpId="0"/>
      <p:bldP spid="30806" grpId="0"/>
      <p:bldP spid="30807" grpId="0"/>
      <p:bldP spid="30816" grpId="0"/>
      <p:bldP spid="30817" grpId="0"/>
      <p:bldP spid="30818" grpId="0"/>
      <p:bldP spid="308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宽屏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2020-06-23T01:38:00Z</dcterms:created>
  <dcterms:modified xsi:type="dcterms:W3CDTF">2023-01-16T23:46:57Z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4DE67342DD004CDBAC88ECA342B2142A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