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7"/>
  </p:notesMasterIdLst>
  <p:handoutMasterIdLst>
    <p:handoutMasterId r:id="rId28"/>
  </p:handoutMasterIdLst>
  <p:sldIdLst>
    <p:sldId id="257" r:id="rId3"/>
    <p:sldId id="259" r:id="rId4"/>
    <p:sldId id="258" r:id="rId5"/>
    <p:sldId id="260" r:id="rId6"/>
    <p:sldId id="268" r:id="rId7"/>
    <p:sldId id="265" r:id="rId8"/>
    <p:sldId id="266" r:id="rId9"/>
    <p:sldId id="262" r:id="rId10"/>
    <p:sldId id="269" r:id="rId11"/>
    <p:sldId id="270" r:id="rId12"/>
    <p:sldId id="271" r:id="rId13"/>
    <p:sldId id="272" r:id="rId14"/>
    <p:sldId id="273" r:id="rId15"/>
    <p:sldId id="263" r:id="rId16"/>
    <p:sldId id="274" r:id="rId17"/>
    <p:sldId id="275" r:id="rId18"/>
    <p:sldId id="276" r:id="rId19"/>
    <p:sldId id="277" r:id="rId20"/>
    <p:sldId id="264" r:id="rId21"/>
    <p:sldId id="279" r:id="rId22"/>
    <p:sldId id="280" r:id="rId23"/>
    <p:sldId id="281" r:id="rId24"/>
    <p:sldId id="278" r:id="rId25"/>
    <p:sldId id="26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271"/>
    <a:srgbClr val="9C191F"/>
    <a:srgbClr val="CE2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F4C16-0BDB-4B86-9AE9-7E1A32C6D3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31C9E964-DA96-43C3-9740-0A267B4AFE59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47FF4C16-0BDB-4B86-9AE9-7E1A32C6D35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6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22.emf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21.emf"/><Relationship Id="rId4" Type="http://schemas.openxmlformats.org/officeDocument/2006/relationships/tags" Target="../tags/tag7.xml"/><Relationship Id="rId9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桌子, 蛋糕, 钟表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卡通人物&#10;&#10;中度可信度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57114" y="1516647"/>
            <a:ext cx="5077772" cy="35810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57687" y="3023626"/>
            <a:ext cx="3609438" cy="385954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96971" y="5592725"/>
            <a:ext cx="459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F6D271"/>
                </a:solidFill>
                <a:cs typeface="+mn-ea"/>
                <a:sym typeface="+mn-lt"/>
              </a:rPr>
              <a:t>虎年如意  开工大吉   财源滚滚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50800" y="1813241"/>
            <a:ext cx="3490399" cy="3481093"/>
            <a:chOff x="4066961" y="1432577"/>
            <a:chExt cx="4074502" cy="4063639"/>
          </a:xfrm>
          <a:effectLst/>
        </p:grpSpPr>
        <p:sp>
          <p:nvSpPr>
            <p:cNvPr id="12" name="椭圆 11"/>
            <p:cNvSpPr/>
            <p:nvPr/>
          </p:nvSpPr>
          <p:spPr>
            <a:xfrm rot="2700000">
              <a:off x="4378802" y="2654529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8100000">
              <a:off x="4375997" y="2651725"/>
              <a:ext cx="3419578" cy="1548942"/>
            </a:xfrm>
            <a:prstGeom prst="ellipse">
              <a:avLst/>
            </a:prstGeom>
            <a:noFill/>
            <a:ln w="19050" cap="rnd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菱形 13"/>
            <p:cNvSpPr/>
            <p:nvPr/>
          </p:nvSpPr>
          <p:spPr>
            <a:xfrm>
              <a:off x="5339202" y="1432577"/>
              <a:ext cx="1496604" cy="1496604"/>
            </a:xfrm>
            <a:prstGeom prst="diamond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6644859" y="2738234"/>
              <a:ext cx="1496604" cy="1496604"/>
            </a:xfrm>
            <a:prstGeom prst="diamond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菱形 15"/>
            <p:cNvSpPr/>
            <p:nvPr/>
          </p:nvSpPr>
          <p:spPr>
            <a:xfrm>
              <a:off x="5383481" y="3999612"/>
              <a:ext cx="1496604" cy="1496604"/>
            </a:xfrm>
            <a:prstGeom prst="diamond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菱形 16"/>
            <p:cNvSpPr/>
            <p:nvPr/>
          </p:nvSpPr>
          <p:spPr>
            <a:xfrm>
              <a:off x="4066961" y="2704819"/>
              <a:ext cx="1496604" cy="1496604"/>
            </a:xfrm>
            <a:prstGeom prst="diamond">
              <a:avLst/>
            </a:prstGeom>
            <a:solidFill>
              <a:srgbClr val="F6D271"/>
            </a:solidFill>
            <a:ln w="28575">
              <a:noFill/>
            </a:ln>
            <a:effectLst>
              <a:outerShdw blurRad="190500"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994424" y="1777506"/>
            <a:ext cx="3283177" cy="1600439"/>
            <a:chOff x="7979908" y="1669558"/>
            <a:chExt cx="3004693" cy="1600439"/>
          </a:xfrm>
        </p:grpSpPr>
        <p:sp>
          <p:nvSpPr>
            <p:cNvPr id="19" name="TextBox 76"/>
            <p:cNvSpPr txBox="1"/>
            <p:nvPr/>
          </p:nvSpPr>
          <p:spPr>
            <a:xfrm>
              <a:off x="7979908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979908" y="2069668"/>
              <a:ext cx="3004693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94422" y="4021260"/>
            <a:ext cx="3251095" cy="1600439"/>
            <a:chOff x="7979908" y="4121858"/>
            <a:chExt cx="2975333" cy="1600439"/>
          </a:xfrm>
        </p:grpSpPr>
        <p:sp>
          <p:nvSpPr>
            <p:cNvPr id="22" name="TextBox 76"/>
            <p:cNvSpPr txBox="1"/>
            <p:nvPr/>
          </p:nvSpPr>
          <p:spPr>
            <a:xfrm>
              <a:off x="7979908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979909" y="4521968"/>
              <a:ext cx="2975332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866775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6484" y="4021260"/>
            <a:ext cx="3280122" cy="1600439"/>
            <a:chOff x="1365488" y="4121858"/>
            <a:chExt cx="2846603" cy="1600439"/>
          </a:xfrm>
        </p:grpSpPr>
        <p:sp>
          <p:nvSpPr>
            <p:cNvPr id="25" name="TextBox 76"/>
            <p:cNvSpPr txBox="1"/>
            <p:nvPr/>
          </p:nvSpPr>
          <p:spPr>
            <a:xfrm>
              <a:off x="2478421" y="41218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365488" y="4521968"/>
              <a:ext cx="2846603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866775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98358" y="1777506"/>
            <a:ext cx="3328247" cy="1600439"/>
            <a:chOff x="883844" y="1669558"/>
            <a:chExt cx="3328247" cy="1600439"/>
          </a:xfrm>
        </p:grpSpPr>
        <p:sp>
          <p:nvSpPr>
            <p:cNvPr id="28" name="TextBox 76"/>
            <p:cNvSpPr txBox="1"/>
            <p:nvPr/>
          </p:nvSpPr>
          <p:spPr>
            <a:xfrm>
              <a:off x="2478421" y="1669558"/>
              <a:ext cx="173367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83844" y="2069668"/>
              <a:ext cx="3328247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r" defTabSz="866775" rtl="0" eaLnBrk="1" fontAlgn="base" latinLnBrk="1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70390" y="1736053"/>
            <a:ext cx="1511332" cy="1494940"/>
            <a:chOff x="1470390" y="2681530"/>
            <a:chExt cx="1511332" cy="1494940"/>
          </a:xfrm>
        </p:grpSpPr>
        <p:sp>
          <p:nvSpPr>
            <p:cNvPr id="38" name="形状"/>
            <p:cNvSpPr/>
            <p:nvPr/>
          </p:nvSpPr>
          <p:spPr bwMode="auto">
            <a:xfrm rot="2700000">
              <a:off x="1478586" y="2673334"/>
              <a:ext cx="1494940" cy="15113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形状"/>
            <p:cNvSpPr/>
            <p:nvPr/>
          </p:nvSpPr>
          <p:spPr bwMode="auto">
            <a:xfrm>
              <a:off x="1871105" y="3057719"/>
              <a:ext cx="699605" cy="519589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226320" y="1736053"/>
            <a:ext cx="1511332" cy="1494940"/>
            <a:chOff x="8087335" y="2681530"/>
            <a:chExt cx="1511332" cy="1494940"/>
          </a:xfrm>
        </p:grpSpPr>
        <p:sp>
          <p:nvSpPr>
            <p:cNvPr id="41" name="形状"/>
            <p:cNvSpPr/>
            <p:nvPr/>
          </p:nvSpPr>
          <p:spPr bwMode="auto">
            <a:xfrm rot="2700000">
              <a:off x="8095531" y="2673334"/>
              <a:ext cx="1494940" cy="15113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形状"/>
            <p:cNvSpPr>
              <a:spLocks noEditPoints="1"/>
            </p:cNvSpPr>
            <p:nvPr/>
          </p:nvSpPr>
          <p:spPr bwMode="auto">
            <a:xfrm>
              <a:off x="8498313" y="3084312"/>
              <a:ext cx="689376" cy="689376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形状"/>
            <p:cNvSpPr>
              <a:spLocks noEditPoints="1"/>
            </p:cNvSpPr>
            <p:nvPr/>
          </p:nvSpPr>
          <p:spPr bwMode="auto">
            <a:xfrm>
              <a:off x="8694693" y="3280692"/>
              <a:ext cx="296615" cy="296616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055204" y="1736053"/>
            <a:ext cx="1511332" cy="1494940"/>
            <a:chOff x="4424171" y="2681530"/>
            <a:chExt cx="1511332" cy="1494940"/>
          </a:xfrm>
        </p:grpSpPr>
        <p:sp>
          <p:nvSpPr>
            <p:cNvPr id="45" name="形状"/>
            <p:cNvSpPr/>
            <p:nvPr/>
          </p:nvSpPr>
          <p:spPr bwMode="auto">
            <a:xfrm rot="2700000">
              <a:off x="4432367" y="2673334"/>
              <a:ext cx="1494940" cy="15113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形状"/>
            <p:cNvSpPr>
              <a:spLocks noEditPoints="1"/>
            </p:cNvSpPr>
            <p:nvPr/>
          </p:nvSpPr>
          <p:spPr bwMode="auto">
            <a:xfrm>
              <a:off x="4904699" y="3085335"/>
              <a:ext cx="550274" cy="687331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形状"/>
            <p:cNvSpPr>
              <a:spLocks noEditPoints="1"/>
            </p:cNvSpPr>
            <p:nvPr/>
          </p:nvSpPr>
          <p:spPr bwMode="auto">
            <a:xfrm>
              <a:off x="5004935" y="3189663"/>
              <a:ext cx="349803" cy="34980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640763" y="1735308"/>
            <a:ext cx="1511332" cy="1496429"/>
            <a:chOff x="6255753" y="2680785"/>
            <a:chExt cx="1511332" cy="1496429"/>
          </a:xfrm>
        </p:grpSpPr>
        <p:sp>
          <p:nvSpPr>
            <p:cNvPr id="49" name="形状"/>
            <p:cNvSpPr/>
            <p:nvPr/>
          </p:nvSpPr>
          <p:spPr bwMode="auto">
            <a:xfrm rot="2700000">
              <a:off x="6263204" y="2673334"/>
              <a:ext cx="1496429" cy="1511332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6D27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形状"/>
            <p:cNvSpPr>
              <a:spLocks noEditPoints="1"/>
            </p:cNvSpPr>
            <p:nvPr/>
          </p:nvSpPr>
          <p:spPr bwMode="auto">
            <a:xfrm>
              <a:off x="6685141" y="3079198"/>
              <a:ext cx="652555" cy="699604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67095" y="3555055"/>
            <a:ext cx="2070121" cy="1930549"/>
            <a:chOff x="3767095" y="3810725"/>
            <a:chExt cx="2070121" cy="1930549"/>
          </a:xfrm>
        </p:grpSpPr>
        <p:sp>
          <p:nvSpPr>
            <p:cNvPr id="52" name="文本框 2"/>
            <p:cNvSpPr txBox="1"/>
            <p:nvPr/>
          </p:nvSpPr>
          <p:spPr>
            <a:xfrm>
              <a:off x="4187259" y="3810725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文本框 3"/>
            <p:cNvSpPr txBox="1"/>
            <p:nvPr/>
          </p:nvSpPr>
          <p:spPr>
            <a:xfrm>
              <a:off x="3767095" y="4171614"/>
              <a:ext cx="20701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185848" y="3555055"/>
            <a:ext cx="2070121" cy="1930549"/>
            <a:chOff x="1185848" y="3810725"/>
            <a:chExt cx="2070121" cy="1930549"/>
          </a:xfrm>
        </p:grpSpPr>
        <p:sp>
          <p:nvSpPr>
            <p:cNvPr id="55" name="文本框 2"/>
            <p:cNvSpPr txBox="1"/>
            <p:nvPr/>
          </p:nvSpPr>
          <p:spPr>
            <a:xfrm>
              <a:off x="1606013" y="3810725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文本框 3"/>
            <p:cNvSpPr txBox="1"/>
            <p:nvPr/>
          </p:nvSpPr>
          <p:spPr>
            <a:xfrm>
              <a:off x="1185848" y="4171614"/>
              <a:ext cx="20701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51564" y="3555055"/>
            <a:ext cx="2070121" cy="1930549"/>
            <a:chOff x="6351564" y="3810725"/>
            <a:chExt cx="2070121" cy="1930549"/>
          </a:xfrm>
        </p:grpSpPr>
        <p:sp>
          <p:nvSpPr>
            <p:cNvPr id="58" name="文本框 2"/>
            <p:cNvSpPr txBox="1"/>
            <p:nvPr/>
          </p:nvSpPr>
          <p:spPr>
            <a:xfrm>
              <a:off x="6768506" y="3810725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文本框 3"/>
            <p:cNvSpPr txBox="1"/>
            <p:nvPr/>
          </p:nvSpPr>
          <p:spPr>
            <a:xfrm>
              <a:off x="6351564" y="4171614"/>
              <a:ext cx="20701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8936033" y="3555055"/>
            <a:ext cx="2070121" cy="1930549"/>
            <a:chOff x="8936033" y="3810725"/>
            <a:chExt cx="2070121" cy="1930549"/>
          </a:xfrm>
        </p:grpSpPr>
        <p:sp>
          <p:nvSpPr>
            <p:cNvPr id="61" name="文本框 2"/>
            <p:cNvSpPr txBox="1"/>
            <p:nvPr/>
          </p:nvSpPr>
          <p:spPr>
            <a:xfrm>
              <a:off x="9349754" y="3810725"/>
              <a:ext cx="1236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文本框 3"/>
            <p:cNvSpPr txBox="1"/>
            <p:nvPr/>
          </p:nvSpPr>
          <p:spPr>
            <a:xfrm>
              <a:off x="8936033" y="4171614"/>
              <a:ext cx="20701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请您单击此处输入文本内容，可根据需要适当地调整文字的颜色或者大小等属性。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accel="25300" decel="74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accel="25300" decel="74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accel="25300" decel="74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accel="25300" decel="74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7710" y="1776508"/>
            <a:ext cx="2550695" cy="3505821"/>
            <a:chOff x="497305" y="1868284"/>
            <a:chExt cx="2550695" cy="3505821"/>
          </a:xfrm>
        </p:grpSpPr>
        <p:sp>
          <p:nvSpPr>
            <p:cNvPr id="12" name="矩形: 圆角 11"/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591826" y="3140242"/>
              <a:ext cx="23616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单击此处添加合适文字加以说明，可根据自己的需要适当地调整文字大小或者颜色等属性。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49142" y="1776508"/>
            <a:ext cx="2550695" cy="3505821"/>
            <a:chOff x="497305" y="1868284"/>
            <a:chExt cx="2550695" cy="3505821"/>
          </a:xfrm>
        </p:grpSpPr>
        <p:sp>
          <p:nvSpPr>
            <p:cNvPr id="16" name="矩形: 圆角 15"/>
            <p:cNvSpPr/>
            <p:nvPr/>
          </p:nvSpPr>
          <p:spPr>
            <a:xfrm>
              <a:off x="497305" y="1868284"/>
              <a:ext cx="2550695" cy="3505821"/>
            </a:xfrm>
            <a:prstGeom prst="roundRect">
              <a:avLst>
                <a:gd name="adj" fmla="val 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algn="ctr" rotWithShape="0">
                <a:prstClr val="black">
                  <a:alpha val="1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1066800" y="2262554"/>
              <a:ext cx="1411705" cy="4010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91826" y="3140242"/>
              <a:ext cx="236165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单击此处添加合适文字加以说明，可根据自己的需要适当地调整文字大小或者颜色等属性。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41430" y="1802024"/>
            <a:ext cx="4716378" cy="3394539"/>
            <a:chOff x="6641430" y="1802024"/>
            <a:chExt cx="4716378" cy="3394539"/>
          </a:xfrm>
        </p:grpSpPr>
        <p:grpSp>
          <p:nvGrpSpPr>
            <p:cNvPr id="21" name="组合 20"/>
            <p:cNvGrpSpPr/>
            <p:nvPr/>
          </p:nvGrpSpPr>
          <p:grpSpPr>
            <a:xfrm>
              <a:off x="6641430" y="1802024"/>
              <a:ext cx="4716378" cy="1661993"/>
              <a:chOff x="6481010" y="1963209"/>
              <a:chExt cx="4716378" cy="1661993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4" cstate="screen"/>
              <a:srcRect/>
              <a:stretch>
                <a:fillRect/>
              </a:stretch>
            </p:blipFill>
            <p:spPr>
              <a:xfrm>
                <a:off x="6481010" y="2291086"/>
                <a:ext cx="1074822" cy="1074822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26" name="矩形 25"/>
              <p:cNvSpPr/>
              <p:nvPr/>
            </p:nvSpPr>
            <p:spPr>
              <a:xfrm>
                <a:off x="7646693" y="1963209"/>
                <a:ext cx="3550695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641430" y="3534570"/>
              <a:ext cx="4716378" cy="1661993"/>
              <a:chOff x="6481010" y="1963209"/>
              <a:chExt cx="4716378" cy="1661993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 rotWithShape="1">
              <a:blip r:embed="rId5" cstate="screen"/>
              <a:srcRect/>
              <a:stretch>
                <a:fillRect/>
              </a:stretch>
            </p:blipFill>
            <p:spPr>
              <a:xfrm>
                <a:off x="6481010" y="2291086"/>
                <a:ext cx="1074822" cy="1074822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</p:pic>
          <p:sp>
            <p:nvSpPr>
              <p:cNvPr id="24" name="矩形 23"/>
              <p:cNvSpPr/>
              <p:nvPr/>
            </p:nvSpPr>
            <p:spPr>
              <a:xfrm>
                <a:off x="7646693" y="1963209"/>
                <a:ext cx="3550695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请您单击此处添加合适文字加以说明，可根据自己的需要适当地调整文字大小或者颜色等属性。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sp>
        <p:nvSpPr>
          <p:cNvPr id="11" name="Freeform 5"/>
          <p:cNvSpPr/>
          <p:nvPr/>
        </p:nvSpPr>
        <p:spPr bwMode="auto">
          <a:xfrm>
            <a:off x="5196419" y="4823774"/>
            <a:ext cx="1799167" cy="737659"/>
          </a:xfrm>
          <a:custGeom>
            <a:avLst/>
            <a:gdLst>
              <a:gd name="T0" fmla="*/ 1641 w 3999"/>
              <a:gd name="T1" fmla="*/ 1641 h 1641"/>
              <a:gd name="T2" fmla="*/ 1515 w 3999"/>
              <a:gd name="T3" fmla="*/ 1637 h 1641"/>
              <a:gd name="T4" fmla="*/ 1391 w 3999"/>
              <a:gd name="T5" fmla="*/ 1623 h 1641"/>
              <a:gd name="T6" fmla="*/ 1270 w 3999"/>
              <a:gd name="T7" fmla="*/ 1599 h 1641"/>
              <a:gd name="T8" fmla="*/ 1153 w 3999"/>
              <a:gd name="T9" fmla="*/ 1567 h 1641"/>
              <a:gd name="T10" fmla="*/ 1039 w 3999"/>
              <a:gd name="T11" fmla="*/ 1527 h 1641"/>
              <a:gd name="T12" fmla="*/ 930 w 3999"/>
              <a:gd name="T13" fmla="*/ 1480 h 1641"/>
              <a:gd name="T14" fmla="*/ 825 w 3999"/>
              <a:gd name="T15" fmla="*/ 1423 h 1641"/>
              <a:gd name="T16" fmla="*/ 724 w 3999"/>
              <a:gd name="T17" fmla="*/ 1360 h 1641"/>
              <a:gd name="T18" fmla="*/ 627 w 3999"/>
              <a:gd name="T19" fmla="*/ 1291 h 1641"/>
              <a:gd name="T20" fmla="*/ 537 w 3999"/>
              <a:gd name="T21" fmla="*/ 1215 h 1641"/>
              <a:gd name="T22" fmla="*/ 453 w 3999"/>
              <a:gd name="T23" fmla="*/ 1133 h 1641"/>
              <a:gd name="T24" fmla="*/ 375 w 3999"/>
              <a:gd name="T25" fmla="*/ 1044 h 1641"/>
              <a:gd name="T26" fmla="*/ 303 w 3999"/>
              <a:gd name="T27" fmla="*/ 950 h 1641"/>
              <a:gd name="T28" fmla="*/ 237 w 3999"/>
              <a:gd name="T29" fmla="*/ 851 h 1641"/>
              <a:gd name="T30" fmla="*/ 180 w 3999"/>
              <a:gd name="T31" fmla="*/ 747 h 1641"/>
              <a:gd name="T32" fmla="*/ 129 w 3999"/>
              <a:gd name="T33" fmla="*/ 638 h 1641"/>
              <a:gd name="T34" fmla="*/ 86 w 3999"/>
              <a:gd name="T35" fmla="*/ 527 h 1641"/>
              <a:gd name="T36" fmla="*/ 52 w 3999"/>
              <a:gd name="T37" fmla="*/ 410 h 1641"/>
              <a:gd name="T38" fmla="*/ 26 w 3999"/>
              <a:gd name="T39" fmla="*/ 291 h 1641"/>
              <a:gd name="T40" fmla="*/ 8 w 3999"/>
              <a:gd name="T41" fmla="*/ 168 h 1641"/>
              <a:gd name="T42" fmla="*/ 1 w 3999"/>
              <a:gd name="T43" fmla="*/ 42 h 1641"/>
              <a:gd name="T44" fmla="*/ 2359 w 3999"/>
              <a:gd name="T45" fmla="*/ 0 h 1641"/>
              <a:gd name="T46" fmla="*/ 2443 w 3999"/>
              <a:gd name="T47" fmla="*/ 2 h 1641"/>
              <a:gd name="T48" fmla="*/ 2567 w 3999"/>
              <a:gd name="T49" fmla="*/ 13 h 1641"/>
              <a:gd name="T50" fmla="*/ 2690 w 3999"/>
              <a:gd name="T51" fmla="*/ 34 h 1641"/>
              <a:gd name="T52" fmla="*/ 2808 w 3999"/>
              <a:gd name="T53" fmla="*/ 62 h 1641"/>
              <a:gd name="T54" fmla="*/ 2923 w 3999"/>
              <a:gd name="T55" fmla="*/ 100 h 1641"/>
              <a:gd name="T56" fmla="*/ 3035 w 3999"/>
              <a:gd name="T57" fmla="*/ 145 h 1641"/>
              <a:gd name="T58" fmla="*/ 3141 w 3999"/>
              <a:gd name="T59" fmla="*/ 198 h 1641"/>
              <a:gd name="T60" fmla="*/ 3244 w 3999"/>
              <a:gd name="T61" fmla="*/ 259 h 1641"/>
              <a:gd name="T62" fmla="*/ 3340 w 3999"/>
              <a:gd name="T63" fmla="*/ 326 h 1641"/>
              <a:gd name="T64" fmla="*/ 3432 w 3999"/>
              <a:gd name="T65" fmla="*/ 400 h 1641"/>
              <a:gd name="T66" fmla="*/ 3519 w 3999"/>
              <a:gd name="T67" fmla="*/ 480 h 1641"/>
              <a:gd name="T68" fmla="*/ 3599 w 3999"/>
              <a:gd name="T69" fmla="*/ 567 h 1641"/>
              <a:gd name="T70" fmla="*/ 3674 w 3999"/>
              <a:gd name="T71" fmla="*/ 659 h 1641"/>
              <a:gd name="T72" fmla="*/ 3741 w 3999"/>
              <a:gd name="T73" fmla="*/ 757 h 1641"/>
              <a:gd name="T74" fmla="*/ 3802 w 3999"/>
              <a:gd name="T75" fmla="*/ 859 h 1641"/>
              <a:gd name="T76" fmla="*/ 3855 w 3999"/>
              <a:gd name="T77" fmla="*/ 966 h 1641"/>
              <a:gd name="T78" fmla="*/ 3901 w 3999"/>
              <a:gd name="T79" fmla="*/ 1076 h 1641"/>
              <a:gd name="T80" fmla="*/ 3937 w 3999"/>
              <a:gd name="T81" fmla="*/ 1192 h 1641"/>
              <a:gd name="T82" fmla="*/ 3967 w 3999"/>
              <a:gd name="T83" fmla="*/ 1310 h 1641"/>
              <a:gd name="T84" fmla="*/ 3986 w 3999"/>
              <a:gd name="T85" fmla="*/ 1432 h 1641"/>
              <a:gd name="T86" fmla="*/ 3998 w 3999"/>
              <a:gd name="T87" fmla="*/ 1556 h 1641"/>
              <a:gd name="T88" fmla="*/ 3999 w 3999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99" h="1641">
                <a:moveTo>
                  <a:pt x="3999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8" y="1641"/>
                </a:lnTo>
                <a:lnTo>
                  <a:pt x="1556" y="1639"/>
                </a:lnTo>
                <a:lnTo>
                  <a:pt x="1515" y="1637"/>
                </a:lnTo>
                <a:lnTo>
                  <a:pt x="1473" y="1632"/>
                </a:lnTo>
                <a:lnTo>
                  <a:pt x="1432" y="1628"/>
                </a:lnTo>
                <a:lnTo>
                  <a:pt x="1391" y="1623"/>
                </a:lnTo>
                <a:lnTo>
                  <a:pt x="1350" y="1615"/>
                </a:lnTo>
                <a:lnTo>
                  <a:pt x="1310" y="1607"/>
                </a:lnTo>
                <a:lnTo>
                  <a:pt x="1270" y="1599"/>
                </a:lnTo>
                <a:lnTo>
                  <a:pt x="1231" y="1589"/>
                </a:lnTo>
                <a:lnTo>
                  <a:pt x="1192" y="1579"/>
                </a:lnTo>
                <a:lnTo>
                  <a:pt x="1153" y="1567"/>
                </a:lnTo>
                <a:lnTo>
                  <a:pt x="1115" y="1554"/>
                </a:lnTo>
                <a:lnTo>
                  <a:pt x="1077" y="1541"/>
                </a:lnTo>
                <a:lnTo>
                  <a:pt x="1039" y="1527"/>
                </a:lnTo>
                <a:lnTo>
                  <a:pt x="1002" y="1512"/>
                </a:lnTo>
                <a:lnTo>
                  <a:pt x="965" y="1496"/>
                </a:lnTo>
                <a:lnTo>
                  <a:pt x="930" y="1480"/>
                </a:lnTo>
                <a:lnTo>
                  <a:pt x="894" y="1461"/>
                </a:lnTo>
                <a:lnTo>
                  <a:pt x="859" y="1443"/>
                </a:lnTo>
                <a:lnTo>
                  <a:pt x="825" y="1423"/>
                </a:lnTo>
                <a:lnTo>
                  <a:pt x="790" y="1404"/>
                </a:lnTo>
                <a:lnTo>
                  <a:pt x="756" y="1382"/>
                </a:lnTo>
                <a:lnTo>
                  <a:pt x="724" y="1360"/>
                </a:lnTo>
                <a:lnTo>
                  <a:pt x="691" y="1339"/>
                </a:lnTo>
                <a:lnTo>
                  <a:pt x="659" y="1315"/>
                </a:lnTo>
                <a:lnTo>
                  <a:pt x="627" y="1291"/>
                </a:lnTo>
                <a:lnTo>
                  <a:pt x="597" y="1266"/>
                </a:lnTo>
                <a:lnTo>
                  <a:pt x="567" y="1241"/>
                </a:lnTo>
                <a:lnTo>
                  <a:pt x="537" y="1215"/>
                </a:lnTo>
                <a:lnTo>
                  <a:pt x="509" y="1188"/>
                </a:lnTo>
                <a:lnTo>
                  <a:pt x="481" y="1161"/>
                </a:lnTo>
                <a:lnTo>
                  <a:pt x="453" y="1133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0" y="918"/>
                </a:lnTo>
                <a:lnTo>
                  <a:pt x="259" y="885"/>
                </a:lnTo>
                <a:lnTo>
                  <a:pt x="237" y="851"/>
                </a:lnTo>
                <a:lnTo>
                  <a:pt x="218" y="817"/>
                </a:lnTo>
                <a:lnTo>
                  <a:pt x="198" y="783"/>
                </a:lnTo>
                <a:lnTo>
                  <a:pt x="180" y="747"/>
                </a:lnTo>
                <a:lnTo>
                  <a:pt x="161" y="711"/>
                </a:lnTo>
                <a:lnTo>
                  <a:pt x="145" y="675"/>
                </a:lnTo>
                <a:lnTo>
                  <a:pt x="129" y="638"/>
                </a:lnTo>
                <a:lnTo>
                  <a:pt x="114" y="602"/>
                </a:lnTo>
                <a:lnTo>
                  <a:pt x="99" y="565"/>
                </a:lnTo>
                <a:lnTo>
                  <a:pt x="86" y="527"/>
                </a:lnTo>
                <a:lnTo>
                  <a:pt x="73" y="488"/>
                </a:lnTo>
                <a:lnTo>
                  <a:pt x="63" y="449"/>
                </a:lnTo>
                <a:lnTo>
                  <a:pt x="52" y="410"/>
                </a:lnTo>
                <a:lnTo>
                  <a:pt x="42" y="371"/>
                </a:lnTo>
                <a:lnTo>
                  <a:pt x="33" y="331"/>
                </a:lnTo>
                <a:lnTo>
                  <a:pt x="26" y="291"/>
                </a:lnTo>
                <a:lnTo>
                  <a:pt x="19" y="250"/>
                </a:lnTo>
                <a:lnTo>
                  <a:pt x="13" y="209"/>
                </a:lnTo>
                <a:lnTo>
                  <a:pt x="8" y="168"/>
                </a:lnTo>
                <a:lnTo>
                  <a:pt x="5" y="127"/>
                </a:lnTo>
                <a:lnTo>
                  <a:pt x="2" y="85"/>
                </a:lnTo>
                <a:lnTo>
                  <a:pt x="1" y="42"/>
                </a:lnTo>
                <a:lnTo>
                  <a:pt x="0" y="0"/>
                </a:lnTo>
                <a:lnTo>
                  <a:pt x="0" y="0"/>
                </a:lnTo>
                <a:lnTo>
                  <a:pt x="2359" y="0"/>
                </a:lnTo>
                <a:lnTo>
                  <a:pt x="2359" y="0"/>
                </a:lnTo>
                <a:lnTo>
                  <a:pt x="2402" y="1"/>
                </a:lnTo>
                <a:lnTo>
                  <a:pt x="2443" y="2"/>
                </a:lnTo>
                <a:lnTo>
                  <a:pt x="2485" y="4"/>
                </a:lnTo>
                <a:lnTo>
                  <a:pt x="2526" y="9"/>
                </a:lnTo>
                <a:lnTo>
                  <a:pt x="2567" y="13"/>
                </a:lnTo>
                <a:lnTo>
                  <a:pt x="2609" y="19"/>
                </a:lnTo>
                <a:lnTo>
                  <a:pt x="2650" y="26"/>
                </a:lnTo>
                <a:lnTo>
                  <a:pt x="2690" y="34"/>
                </a:lnTo>
                <a:lnTo>
                  <a:pt x="2729" y="42"/>
                </a:lnTo>
                <a:lnTo>
                  <a:pt x="2769" y="52"/>
                </a:lnTo>
                <a:lnTo>
                  <a:pt x="2808" y="62"/>
                </a:lnTo>
                <a:lnTo>
                  <a:pt x="2847" y="74"/>
                </a:lnTo>
                <a:lnTo>
                  <a:pt x="2885" y="87"/>
                </a:lnTo>
                <a:lnTo>
                  <a:pt x="2923" y="100"/>
                </a:lnTo>
                <a:lnTo>
                  <a:pt x="2961" y="114"/>
                </a:lnTo>
                <a:lnTo>
                  <a:pt x="2998" y="129"/>
                </a:lnTo>
                <a:lnTo>
                  <a:pt x="3035" y="145"/>
                </a:lnTo>
                <a:lnTo>
                  <a:pt x="3070" y="162"/>
                </a:lnTo>
                <a:lnTo>
                  <a:pt x="3106" y="180"/>
                </a:lnTo>
                <a:lnTo>
                  <a:pt x="3141" y="198"/>
                </a:lnTo>
                <a:lnTo>
                  <a:pt x="3175" y="218"/>
                </a:lnTo>
                <a:lnTo>
                  <a:pt x="3210" y="237"/>
                </a:lnTo>
                <a:lnTo>
                  <a:pt x="3244" y="259"/>
                </a:lnTo>
                <a:lnTo>
                  <a:pt x="3276" y="281"/>
                </a:lnTo>
                <a:lnTo>
                  <a:pt x="3309" y="303"/>
                </a:lnTo>
                <a:lnTo>
                  <a:pt x="3340" y="326"/>
                </a:lnTo>
                <a:lnTo>
                  <a:pt x="3372" y="350"/>
                </a:lnTo>
                <a:lnTo>
                  <a:pt x="3403" y="375"/>
                </a:lnTo>
                <a:lnTo>
                  <a:pt x="3432" y="400"/>
                </a:lnTo>
                <a:lnTo>
                  <a:pt x="3462" y="426"/>
                </a:lnTo>
                <a:lnTo>
                  <a:pt x="3491" y="453"/>
                </a:lnTo>
                <a:lnTo>
                  <a:pt x="3519" y="480"/>
                </a:lnTo>
                <a:lnTo>
                  <a:pt x="3546" y="508"/>
                </a:lnTo>
                <a:lnTo>
                  <a:pt x="3573" y="538"/>
                </a:lnTo>
                <a:lnTo>
                  <a:pt x="3599" y="567"/>
                </a:lnTo>
                <a:lnTo>
                  <a:pt x="3625" y="597"/>
                </a:lnTo>
                <a:lnTo>
                  <a:pt x="3650" y="628"/>
                </a:lnTo>
                <a:lnTo>
                  <a:pt x="3674" y="659"/>
                </a:lnTo>
                <a:lnTo>
                  <a:pt x="3697" y="692"/>
                </a:lnTo>
                <a:lnTo>
                  <a:pt x="3720" y="724"/>
                </a:lnTo>
                <a:lnTo>
                  <a:pt x="3741" y="757"/>
                </a:lnTo>
                <a:lnTo>
                  <a:pt x="3762" y="790"/>
                </a:lnTo>
                <a:lnTo>
                  <a:pt x="3782" y="824"/>
                </a:lnTo>
                <a:lnTo>
                  <a:pt x="3802" y="859"/>
                </a:lnTo>
                <a:lnTo>
                  <a:pt x="3820" y="894"/>
                </a:lnTo>
                <a:lnTo>
                  <a:pt x="3838" y="930"/>
                </a:lnTo>
                <a:lnTo>
                  <a:pt x="3855" y="966"/>
                </a:lnTo>
                <a:lnTo>
                  <a:pt x="3871" y="1003"/>
                </a:lnTo>
                <a:lnTo>
                  <a:pt x="3885" y="1039"/>
                </a:lnTo>
                <a:lnTo>
                  <a:pt x="3901" y="1076"/>
                </a:lnTo>
                <a:lnTo>
                  <a:pt x="3914" y="1114"/>
                </a:lnTo>
                <a:lnTo>
                  <a:pt x="3926" y="1153"/>
                </a:lnTo>
                <a:lnTo>
                  <a:pt x="3937" y="1192"/>
                </a:lnTo>
                <a:lnTo>
                  <a:pt x="3948" y="1231"/>
                </a:lnTo>
                <a:lnTo>
                  <a:pt x="3958" y="1270"/>
                </a:lnTo>
                <a:lnTo>
                  <a:pt x="3967" y="1310"/>
                </a:lnTo>
                <a:lnTo>
                  <a:pt x="3974" y="1351"/>
                </a:lnTo>
                <a:lnTo>
                  <a:pt x="3981" y="1391"/>
                </a:lnTo>
                <a:lnTo>
                  <a:pt x="3986" y="1432"/>
                </a:lnTo>
                <a:lnTo>
                  <a:pt x="3992" y="1473"/>
                </a:lnTo>
                <a:lnTo>
                  <a:pt x="3995" y="1515"/>
                </a:lnTo>
                <a:lnTo>
                  <a:pt x="3998" y="1556"/>
                </a:lnTo>
                <a:lnTo>
                  <a:pt x="3999" y="1599"/>
                </a:lnTo>
                <a:lnTo>
                  <a:pt x="3999" y="1641"/>
                </a:lnTo>
                <a:lnTo>
                  <a:pt x="3999" y="1641"/>
                </a:lnTo>
                <a:close/>
              </a:path>
            </a:pathLst>
          </a:custGeom>
          <a:solidFill>
            <a:srgbClr val="F6D271">
              <a:alpha val="65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4902255" y="3773959"/>
            <a:ext cx="2387495" cy="737659"/>
          </a:xfrm>
          <a:custGeom>
            <a:avLst/>
            <a:gdLst>
              <a:gd name="T0" fmla="*/ 1641 w 5308"/>
              <a:gd name="T1" fmla="*/ 1641 h 1641"/>
              <a:gd name="T2" fmla="*/ 1514 w 5308"/>
              <a:gd name="T3" fmla="*/ 1636 h 1641"/>
              <a:gd name="T4" fmla="*/ 1391 w 5308"/>
              <a:gd name="T5" fmla="*/ 1622 h 1641"/>
              <a:gd name="T6" fmla="*/ 1270 w 5308"/>
              <a:gd name="T7" fmla="*/ 1599 h 1641"/>
              <a:gd name="T8" fmla="*/ 1153 w 5308"/>
              <a:gd name="T9" fmla="*/ 1567 h 1641"/>
              <a:gd name="T10" fmla="*/ 1040 w 5308"/>
              <a:gd name="T11" fmla="*/ 1527 h 1641"/>
              <a:gd name="T12" fmla="*/ 930 w 5308"/>
              <a:gd name="T13" fmla="*/ 1479 h 1641"/>
              <a:gd name="T14" fmla="*/ 824 w 5308"/>
              <a:gd name="T15" fmla="*/ 1424 h 1641"/>
              <a:gd name="T16" fmla="*/ 723 w 5308"/>
              <a:gd name="T17" fmla="*/ 1361 h 1641"/>
              <a:gd name="T18" fmla="*/ 628 w 5308"/>
              <a:gd name="T19" fmla="*/ 1291 h 1641"/>
              <a:gd name="T20" fmla="*/ 538 w 5308"/>
              <a:gd name="T21" fmla="*/ 1215 h 1641"/>
              <a:gd name="T22" fmla="*/ 453 w 5308"/>
              <a:gd name="T23" fmla="*/ 1132 h 1641"/>
              <a:gd name="T24" fmla="*/ 375 w 5308"/>
              <a:gd name="T25" fmla="*/ 1043 h 1641"/>
              <a:gd name="T26" fmla="*/ 303 w 5308"/>
              <a:gd name="T27" fmla="*/ 950 h 1641"/>
              <a:gd name="T28" fmla="*/ 237 w 5308"/>
              <a:gd name="T29" fmla="*/ 851 h 1641"/>
              <a:gd name="T30" fmla="*/ 180 w 5308"/>
              <a:gd name="T31" fmla="*/ 748 h 1641"/>
              <a:gd name="T32" fmla="*/ 129 w 5308"/>
              <a:gd name="T33" fmla="*/ 639 h 1641"/>
              <a:gd name="T34" fmla="*/ 87 w 5308"/>
              <a:gd name="T35" fmla="*/ 526 h 1641"/>
              <a:gd name="T36" fmla="*/ 52 w 5308"/>
              <a:gd name="T37" fmla="*/ 410 h 1641"/>
              <a:gd name="T38" fmla="*/ 26 w 5308"/>
              <a:gd name="T39" fmla="*/ 290 h 1641"/>
              <a:gd name="T40" fmla="*/ 9 w 5308"/>
              <a:gd name="T41" fmla="*/ 168 h 1641"/>
              <a:gd name="T42" fmla="*/ 0 w 5308"/>
              <a:gd name="T43" fmla="*/ 42 h 1641"/>
              <a:gd name="T44" fmla="*/ 3667 w 5308"/>
              <a:gd name="T45" fmla="*/ 0 h 1641"/>
              <a:gd name="T46" fmla="*/ 3751 w 5308"/>
              <a:gd name="T47" fmla="*/ 2 h 1641"/>
              <a:gd name="T48" fmla="*/ 3876 w 5308"/>
              <a:gd name="T49" fmla="*/ 14 h 1641"/>
              <a:gd name="T50" fmla="*/ 3997 w 5308"/>
              <a:gd name="T51" fmla="*/ 33 h 1641"/>
              <a:gd name="T52" fmla="*/ 4116 w 5308"/>
              <a:gd name="T53" fmla="*/ 63 h 1641"/>
              <a:gd name="T54" fmla="*/ 4231 w 5308"/>
              <a:gd name="T55" fmla="*/ 99 h 1641"/>
              <a:gd name="T56" fmla="*/ 4342 w 5308"/>
              <a:gd name="T57" fmla="*/ 145 h 1641"/>
              <a:gd name="T58" fmla="*/ 4448 w 5308"/>
              <a:gd name="T59" fmla="*/ 198 h 1641"/>
              <a:gd name="T60" fmla="*/ 4551 w 5308"/>
              <a:gd name="T61" fmla="*/ 259 h 1641"/>
              <a:gd name="T62" fmla="*/ 4649 w 5308"/>
              <a:gd name="T63" fmla="*/ 326 h 1641"/>
              <a:gd name="T64" fmla="*/ 4741 w 5308"/>
              <a:gd name="T65" fmla="*/ 401 h 1641"/>
              <a:gd name="T66" fmla="*/ 4827 w 5308"/>
              <a:gd name="T67" fmla="*/ 481 h 1641"/>
              <a:gd name="T68" fmla="*/ 4908 w 5308"/>
              <a:gd name="T69" fmla="*/ 568 h 1641"/>
              <a:gd name="T70" fmla="*/ 4982 w 5308"/>
              <a:gd name="T71" fmla="*/ 659 h 1641"/>
              <a:gd name="T72" fmla="*/ 5049 w 5308"/>
              <a:gd name="T73" fmla="*/ 756 h 1641"/>
              <a:gd name="T74" fmla="*/ 5110 w 5308"/>
              <a:gd name="T75" fmla="*/ 859 h 1641"/>
              <a:gd name="T76" fmla="*/ 5163 w 5308"/>
              <a:gd name="T77" fmla="*/ 965 h 1641"/>
              <a:gd name="T78" fmla="*/ 5208 w 5308"/>
              <a:gd name="T79" fmla="*/ 1077 h 1641"/>
              <a:gd name="T80" fmla="*/ 5245 w 5308"/>
              <a:gd name="T81" fmla="*/ 1192 h 1641"/>
              <a:gd name="T82" fmla="*/ 5274 w 5308"/>
              <a:gd name="T83" fmla="*/ 1310 h 1641"/>
              <a:gd name="T84" fmla="*/ 5295 w 5308"/>
              <a:gd name="T85" fmla="*/ 1431 h 1641"/>
              <a:gd name="T86" fmla="*/ 5306 w 5308"/>
              <a:gd name="T87" fmla="*/ 1556 h 1641"/>
              <a:gd name="T88" fmla="*/ 5308 w 5308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08" h="1641">
                <a:moveTo>
                  <a:pt x="5308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9" y="1641"/>
                </a:lnTo>
                <a:lnTo>
                  <a:pt x="1557" y="1638"/>
                </a:lnTo>
                <a:lnTo>
                  <a:pt x="1514" y="1636"/>
                </a:lnTo>
                <a:lnTo>
                  <a:pt x="1473" y="1633"/>
                </a:lnTo>
                <a:lnTo>
                  <a:pt x="1432" y="1628"/>
                </a:lnTo>
                <a:lnTo>
                  <a:pt x="1391" y="1622"/>
                </a:lnTo>
                <a:lnTo>
                  <a:pt x="1351" y="1616"/>
                </a:lnTo>
                <a:lnTo>
                  <a:pt x="1311" y="1608"/>
                </a:lnTo>
                <a:lnTo>
                  <a:pt x="1270" y="1599"/>
                </a:lnTo>
                <a:lnTo>
                  <a:pt x="1231" y="1590"/>
                </a:lnTo>
                <a:lnTo>
                  <a:pt x="1191" y="1579"/>
                </a:lnTo>
                <a:lnTo>
                  <a:pt x="1153" y="1567"/>
                </a:lnTo>
                <a:lnTo>
                  <a:pt x="1114" y="1555"/>
                </a:lnTo>
                <a:lnTo>
                  <a:pt x="1076" y="1541"/>
                </a:lnTo>
                <a:lnTo>
                  <a:pt x="1040" y="1527"/>
                </a:lnTo>
                <a:lnTo>
                  <a:pt x="1003" y="1512"/>
                </a:lnTo>
                <a:lnTo>
                  <a:pt x="966" y="1496"/>
                </a:lnTo>
                <a:lnTo>
                  <a:pt x="930" y="1479"/>
                </a:lnTo>
                <a:lnTo>
                  <a:pt x="894" y="1462"/>
                </a:lnTo>
                <a:lnTo>
                  <a:pt x="859" y="1443"/>
                </a:lnTo>
                <a:lnTo>
                  <a:pt x="824" y="1424"/>
                </a:lnTo>
                <a:lnTo>
                  <a:pt x="790" y="1403"/>
                </a:lnTo>
                <a:lnTo>
                  <a:pt x="757" y="1383"/>
                </a:lnTo>
                <a:lnTo>
                  <a:pt x="723" y="1361"/>
                </a:lnTo>
                <a:lnTo>
                  <a:pt x="692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7"/>
                </a:lnTo>
                <a:lnTo>
                  <a:pt x="567" y="1241"/>
                </a:lnTo>
                <a:lnTo>
                  <a:pt x="538" y="1215"/>
                </a:lnTo>
                <a:lnTo>
                  <a:pt x="508" y="1188"/>
                </a:lnTo>
                <a:lnTo>
                  <a:pt x="480" y="1160"/>
                </a:lnTo>
                <a:lnTo>
                  <a:pt x="453" y="1132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3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1" y="918"/>
                </a:lnTo>
                <a:lnTo>
                  <a:pt x="258" y="884"/>
                </a:lnTo>
                <a:lnTo>
                  <a:pt x="237" y="851"/>
                </a:lnTo>
                <a:lnTo>
                  <a:pt x="218" y="817"/>
                </a:lnTo>
                <a:lnTo>
                  <a:pt x="198" y="782"/>
                </a:lnTo>
                <a:lnTo>
                  <a:pt x="180" y="748"/>
                </a:lnTo>
                <a:lnTo>
                  <a:pt x="162" y="712"/>
                </a:lnTo>
                <a:lnTo>
                  <a:pt x="145" y="675"/>
                </a:lnTo>
                <a:lnTo>
                  <a:pt x="129" y="639"/>
                </a:lnTo>
                <a:lnTo>
                  <a:pt x="114" y="601"/>
                </a:lnTo>
                <a:lnTo>
                  <a:pt x="100" y="564"/>
                </a:lnTo>
                <a:lnTo>
                  <a:pt x="87" y="526"/>
                </a:lnTo>
                <a:lnTo>
                  <a:pt x="74" y="489"/>
                </a:lnTo>
                <a:lnTo>
                  <a:pt x="62" y="450"/>
                </a:lnTo>
                <a:lnTo>
                  <a:pt x="52" y="410"/>
                </a:lnTo>
                <a:lnTo>
                  <a:pt x="42" y="370"/>
                </a:lnTo>
                <a:lnTo>
                  <a:pt x="34" y="330"/>
                </a:lnTo>
                <a:lnTo>
                  <a:pt x="26" y="290"/>
                </a:lnTo>
                <a:lnTo>
                  <a:pt x="19" y="250"/>
                </a:lnTo>
                <a:lnTo>
                  <a:pt x="13" y="209"/>
                </a:lnTo>
                <a:lnTo>
                  <a:pt x="9" y="168"/>
                </a:lnTo>
                <a:lnTo>
                  <a:pt x="4" y="127"/>
                </a:lnTo>
                <a:lnTo>
                  <a:pt x="2" y="84"/>
                </a:lnTo>
                <a:lnTo>
                  <a:pt x="0" y="42"/>
                </a:lnTo>
                <a:lnTo>
                  <a:pt x="0" y="0"/>
                </a:lnTo>
                <a:lnTo>
                  <a:pt x="0" y="0"/>
                </a:lnTo>
                <a:lnTo>
                  <a:pt x="3667" y="0"/>
                </a:lnTo>
                <a:lnTo>
                  <a:pt x="3667" y="0"/>
                </a:lnTo>
                <a:lnTo>
                  <a:pt x="3709" y="1"/>
                </a:lnTo>
                <a:lnTo>
                  <a:pt x="3751" y="2"/>
                </a:lnTo>
                <a:lnTo>
                  <a:pt x="3793" y="5"/>
                </a:lnTo>
                <a:lnTo>
                  <a:pt x="3835" y="8"/>
                </a:lnTo>
                <a:lnTo>
                  <a:pt x="3876" y="14"/>
                </a:lnTo>
                <a:lnTo>
                  <a:pt x="3916" y="19"/>
                </a:lnTo>
                <a:lnTo>
                  <a:pt x="3957" y="26"/>
                </a:lnTo>
                <a:lnTo>
                  <a:pt x="3997" y="33"/>
                </a:lnTo>
                <a:lnTo>
                  <a:pt x="4038" y="42"/>
                </a:lnTo>
                <a:lnTo>
                  <a:pt x="4077" y="52"/>
                </a:lnTo>
                <a:lnTo>
                  <a:pt x="4116" y="63"/>
                </a:lnTo>
                <a:lnTo>
                  <a:pt x="4155" y="73"/>
                </a:lnTo>
                <a:lnTo>
                  <a:pt x="4193" y="86"/>
                </a:lnTo>
                <a:lnTo>
                  <a:pt x="4231" y="99"/>
                </a:lnTo>
                <a:lnTo>
                  <a:pt x="4268" y="114"/>
                </a:lnTo>
                <a:lnTo>
                  <a:pt x="4305" y="129"/>
                </a:lnTo>
                <a:lnTo>
                  <a:pt x="4342" y="145"/>
                </a:lnTo>
                <a:lnTo>
                  <a:pt x="4378" y="162"/>
                </a:lnTo>
                <a:lnTo>
                  <a:pt x="4414" y="180"/>
                </a:lnTo>
                <a:lnTo>
                  <a:pt x="4448" y="198"/>
                </a:lnTo>
                <a:lnTo>
                  <a:pt x="4483" y="218"/>
                </a:lnTo>
                <a:lnTo>
                  <a:pt x="4518" y="238"/>
                </a:lnTo>
                <a:lnTo>
                  <a:pt x="4551" y="259"/>
                </a:lnTo>
                <a:lnTo>
                  <a:pt x="4584" y="280"/>
                </a:lnTo>
                <a:lnTo>
                  <a:pt x="4616" y="303"/>
                </a:lnTo>
                <a:lnTo>
                  <a:pt x="4649" y="326"/>
                </a:lnTo>
                <a:lnTo>
                  <a:pt x="4679" y="350"/>
                </a:lnTo>
                <a:lnTo>
                  <a:pt x="4711" y="375"/>
                </a:lnTo>
                <a:lnTo>
                  <a:pt x="4741" y="401"/>
                </a:lnTo>
                <a:lnTo>
                  <a:pt x="4770" y="427"/>
                </a:lnTo>
                <a:lnTo>
                  <a:pt x="4798" y="453"/>
                </a:lnTo>
                <a:lnTo>
                  <a:pt x="4827" y="481"/>
                </a:lnTo>
                <a:lnTo>
                  <a:pt x="4855" y="509"/>
                </a:lnTo>
                <a:lnTo>
                  <a:pt x="4881" y="537"/>
                </a:lnTo>
                <a:lnTo>
                  <a:pt x="4908" y="568"/>
                </a:lnTo>
                <a:lnTo>
                  <a:pt x="4933" y="597"/>
                </a:lnTo>
                <a:lnTo>
                  <a:pt x="4958" y="628"/>
                </a:lnTo>
                <a:lnTo>
                  <a:pt x="4982" y="659"/>
                </a:lnTo>
                <a:lnTo>
                  <a:pt x="5004" y="691"/>
                </a:lnTo>
                <a:lnTo>
                  <a:pt x="5027" y="724"/>
                </a:lnTo>
                <a:lnTo>
                  <a:pt x="5049" y="756"/>
                </a:lnTo>
                <a:lnTo>
                  <a:pt x="5071" y="790"/>
                </a:lnTo>
                <a:lnTo>
                  <a:pt x="5090" y="824"/>
                </a:lnTo>
                <a:lnTo>
                  <a:pt x="5110" y="859"/>
                </a:lnTo>
                <a:lnTo>
                  <a:pt x="5128" y="894"/>
                </a:lnTo>
                <a:lnTo>
                  <a:pt x="5145" y="930"/>
                </a:lnTo>
                <a:lnTo>
                  <a:pt x="5163" y="965"/>
                </a:lnTo>
                <a:lnTo>
                  <a:pt x="5179" y="1002"/>
                </a:lnTo>
                <a:lnTo>
                  <a:pt x="5194" y="1039"/>
                </a:lnTo>
                <a:lnTo>
                  <a:pt x="5208" y="1077"/>
                </a:lnTo>
                <a:lnTo>
                  <a:pt x="5221" y="1115"/>
                </a:lnTo>
                <a:lnTo>
                  <a:pt x="5234" y="1153"/>
                </a:lnTo>
                <a:lnTo>
                  <a:pt x="5245" y="1192"/>
                </a:lnTo>
                <a:lnTo>
                  <a:pt x="5256" y="1231"/>
                </a:lnTo>
                <a:lnTo>
                  <a:pt x="5266" y="1270"/>
                </a:lnTo>
                <a:lnTo>
                  <a:pt x="5274" y="1310"/>
                </a:lnTo>
                <a:lnTo>
                  <a:pt x="5282" y="1350"/>
                </a:lnTo>
                <a:lnTo>
                  <a:pt x="5288" y="1391"/>
                </a:lnTo>
                <a:lnTo>
                  <a:pt x="5295" y="1431"/>
                </a:lnTo>
                <a:lnTo>
                  <a:pt x="5299" y="1474"/>
                </a:lnTo>
                <a:lnTo>
                  <a:pt x="5302" y="1515"/>
                </a:lnTo>
                <a:lnTo>
                  <a:pt x="5306" y="1556"/>
                </a:lnTo>
                <a:lnTo>
                  <a:pt x="5307" y="1598"/>
                </a:lnTo>
                <a:lnTo>
                  <a:pt x="5308" y="1641"/>
                </a:lnTo>
                <a:lnTo>
                  <a:pt x="5308" y="1641"/>
                </a:lnTo>
                <a:close/>
              </a:path>
            </a:pathLst>
          </a:custGeom>
          <a:solidFill>
            <a:srgbClr val="F6D271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4521731" y="2725046"/>
            <a:ext cx="3148541" cy="737659"/>
          </a:xfrm>
          <a:custGeom>
            <a:avLst/>
            <a:gdLst>
              <a:gd name="T0" fmla="*/ 1641 w 6999"/>
              <a:gd name="T1" fmla="*/ 1641 h 1641"/>
              <a:gd name="T2" fmla="*/ 1515 w 6999"/>
              <a:gd name="T3" fmla="*/ 1636 h 1641"/>
              <a:gd name="T4" fmla="*/ 1391 w 6999"/>
              <a:gd name="T5" fmla="*/ 1622 h 1641"/>
              <a:gd name="T6" fmla="*/ 1270 w 6999"/>
              <a:gd name="T7" fmla="*/ 1599 h 1641"/>
              <a:gd name="T8" fmla="*/ 1153 w 6999"/>
              <a:gd name="T9" fmla="*/ 1568 h 1641"/>
              <a:gd name="T10" fmla="*/ 1039 w 6999"/>
              <a:gd name="T11" fmla="*/ 1527 h 1641"/>
              <a:gd name="T12" fmla="*/ 930 w 6999"/>
              <a:gd name="T13" fmla="*/ 1479 h 1641"/>
              <a:gd name="T14" fmla="*/ 824 w 6999"/>
              <a:gd name="T15" fmla="*/ 1423 h 1641"/>
              <a:gd name="T16" fmla="*/ 724 w 6999"/>
              <a:gd name="T17" fmla="*/ 1361 h 1641"/>
              <a:gd name="T18" fmla="*/ 628 w 6999"/>
              <a:gd name="T19" fmla="*/ 1291 h 1641"/>
              <a:gd name="T20" fmla="*/ 537 w 6999"/>
              <a:gd name="T21" fmla="*/ 1214 h 1641"/>
              <a:gd name="T22" fmla="*/ 453 w 6999"/>
              <a:gd name="T23" fmla="*/ 1132 h 1641"/>
              <a:gd name="T24" fmla="*/ 375 w 6999"/>
              <a:gd name="T25" fmla="*/ 1044 h 1641"/>
              <a:gd name="T26" fmla="*/ 303 w 6999"/>
              <a:gd name="T27" fmla="*/ 950 h 1641"/>
              <a:gd name="T28" fmla="*/ 238 w 6999"/>
              <a:gd name="T29" fmla="*/ 851 h 1641"/>
              <a:gd name="T30" fmla="*/ 180 w 6999"/>
              <a:gd name="T31" fmla="*/ 747 h 1641"/>
              <a:gd name="T32" fmla="*/ 129 w 6999"/>
              <a:gd name="T33" fmla="*/ 639 h 1641"/>
              <a:gd name="T34" fmla="*/ 86 w 6999"/>
              <a:gd name="T35" fmla="*/ 526 h 1641"/>
              <a:gd name="T36" fmla="*/ 52 w 6999"/>
              <a:gd name="T37" fmla="*/ 410 h 1641"/>
              <a:gd name="T38" fmla="*/ 26 w 6999"/>
              <a:gd name="T39" fmla="*/ 291 h 1641"/>
              <a:gd name="T40" fmla="*/ 8 w 6999"/>
              <a:gd name="T41" fmla="*/ 167 h 1641"/>
              <a:gd name="T42" fmla="*/ 1 w 6999"/>
              <a:gd name="T43" fmla="*/ 43 h 1641"/>
              <a:gd name="T44" fmla="*/ 5358 w 6999"/>
              <a:gd name="T45" fmla="*/ 0 h 1641"/>
              <a:gd name="T46" fmla="*/ 5443 w 6999"/>
              <a:gd name="T47" fmla="*/ 3 h 1641"/>
              <a:gd name="T48" fmla="*/ 5567 w 6999"/>
              <a:gd name="T49" fmla="*/ 13 h 1641"/>
              <a:gd name="T50" fmla="*/ 5689 w 6999"/>
              <a:gd name="T51" fmla="*/ 33 h 1641"/>
              <a:gd name="T52" fmla="*/ 5808 w 6999"/>
              <a:gd name="T53" fmla="*/ 62 h 1641"/>
              <a:gd name="T54" fmla="*/ 5923 w 6999"/>
              <a:gd name="T55" fmla="*/ 100 h 1641"/>
              <a:gd name="T56" fmla="*/ 6034 w 6999"/>
              <a:gd name="T57" fmla="*/ 145 h 1641"/>
              <a:gd name="T58" fmla="*/ 6141 w 6999"/>
              <a:gd name="T59" fmla="*/ 198 h 1641"/>
              <a:gd name="T60" fmla="*/ 6243 w 6999"/>
              <a:gd name="T61" fmla="*/ 258 h 1641"/>
              <a:gd name="T62" fmla="*/ 6340 w 6999"/>
              <a:gd name="T63" fmla="*/ 326 h 1641"/>
              <a:gd name="T64" fmla="*/ 6432 w 6999"/>
              <a:gd name="T65" fmla="*/ 400 h 1641"/>
              <a:gd name="T66" fmla="*/ 6519 w 6999"/>
              <a:gd name="T67" fmla="*/ 481 h 1641"/>
              <a:gd name="T68" fmla="*/ 6599 w 6999"/>
              <a:gd name="T69" fmla="*/ 567 h 1641"/>
              <a:gd name="T70" fmla="*/ 6674 w 6999"/>
              <a:gd name="T71" fmla="*/ 659 h 1641"/>
              <a:gd name="T72" fmla="*/ 6741 w 6999"/>
              <a:gd name="T73" fmla="*/ 757 h 1641"/>
              <a:gd name="T74" fmla="*/ 6802 w 6999"/>
              <a:gd name="T75" fmla="*/ 859 h 1641"/>
              <a:gd name="T76" fmla="*/ 6855 w 6999"/>
              <a:gd name="T77" fmla="*/ 966 h 1641"/>
              <a:gd name="T78" fmla="*/ 6900 w 6999"/>
              <a:gd name="T79" fmla="*/ 1077 h 1641"/>
              <a:gd name="T80" fmla="*/ 6938 w 6999"/>
              <a:gd name="T81" fmla="*/ 1191 h 1641"/>
              <a:gd name="T82" fmla="*/ 6967 w 6999"/>
              <a:gd name="T83" fmla="*/ 1311 h 1641"/>
              <a:gd name="T84" fmla="*/ 6986 w 6999"/>
              <a:gd name="T85" fmla="*/ 1432 h 1641"/>
              <a:gd name="T86" fmla="*/ 6997 w 6999"/>
              <a:gd name="T87" fmla="*/ 1557 h 1641"/>
              <a:gd name="T88" fmla="*/ 6999 w 6999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999" h="1641">
                <a:moveTo>
                  <a:pt x="6999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8" y="1640"/>
                </a:lnTo>
                <a:lnTo>
                  <a:pt x="1556" y="1639"/>
                </a:lnTo>
                <a:lnTo>
                  <a:pt x="1515" y="1636"/>
                </a:lnTo>
                <a:lnTo>
                  <a:pt x="1473" y="1633"/>
                </a:lnTo>
                <a:lnTo>
                  <a:pt x="1431" y="1627"/>
                </a:lnTo>
                <a:lnTo>
                  <a:pt x="1391" y="1622"/>
                </a:lnTo>
                <a:lnTo>
                  <a:pt x="1350" y="1615"/>
                </a:lnTo>
                <a:lnTo>
                  <a:pt x="1310" y="1608"/>
                </a:lnTo>
                <a:lnTo>
                  <a:pt x="1270" y="1599"/>
                </a:lnTo>
                <a:lnTo>
                  <a:pt x="1231" y="1589"/>
                </a:lnTo>
                <a:lnTo>
                  <a:pt x="1192" y="1578"/>
                </a:lnTo>
                <a:lnTo>
                  <a:pt x="1153" y="1568"/>
                </a:lnTo>
                <a:lnTo>
                  <a:pt x="1115" y="1555"/>
                </a:lnTo>
                <a:lnTo>
                  <a:pt x="1077" y="1542"/>
                </a:lnTo>
                <a:lnTo>
                  <a:pt x="1039" y="1527"/>
                </a:lnTo>
                <a:lnTo>
                  <a:pt x="1002" y="1512"/>
                </a:lnTo>
                <a:lnTo>
                  <a:pt x="965" y="1496"/>
                </a:lnTo>
                <a:lnTo>
                  <a:pt x="930" y="1479"/>
                </a:lnTo>
                <a:lnTo>
                  <a:pt x="894" y="1461"/>
                </a:lnTo>
                <a:lnTo>
                  <a:pt x="859" y="1443"/>
                </a:lnTo>
                <a:lnTo>
                  <a:pt x="824" y="1423"/>
                </a:lnTo>
                <a:lnTo>
                  <a:pt x="790" y="1403"/>
                </a:lnTo>
                <a:lnTo>
                  <a:pt x="756" y="1382"/>
                </a:lnTo>
                <a:lnTo>
                  <a:pt x="724" y="1361"/>
                </a:lnTo>
                <a:lnTo>
                  <a:pt x="691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6"/>
                </a:lnTo>
                <a:lnTo>
                  <a:pt x="568" y="1240"/>
                </a:lnTo>
                <a:lnTo>
                  <a:pt x="537" y="1214"/>
                </a:lnTo>
                <a:lnTo>
                  <a:pt x="509" y="1188"/>
                </a:lnTo>
                <a:lnTo>
                  <a:pt x="481" y="1160"/>
                </a:lnTo>
                <a:lnTo>
                  <a:pt x="453" y="1132"/>
                </a:lnTo>
                <a:lnTo>
                  <a:pt x="427" y="1104"/>
                </a:lnTo>
                <a:lnTo>
                  <a:pt x="401" y="1073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3" y="950"/>
                </a:lnTo>
                <a:lnTo>
                  <a:pt x="280" y="917"/>
                </a:lnTo>
                <a:lnTo>
                  <a:pt x="259" y="885"/>
                </a:lnTo>
                <a:lnTo>
                  <a:pt x="238" y="851"/>
                </a:lnTo>
                <a:lnTo>
                  <a:pt x="217" y="817"/>
                </a:lnTo>
                <a:lnTo>
                  <a:pt x="198" y="782"/>
                </a:lnTo>
                <a:lnTo>
                  <a:pt x="180" y="747"/>
                </a:lnTo>
                <a:lnTo>
                  <a:pt x="162" y="711"/>
                </a:lnTo>
                <a:lnTo>
                  <a:pt x="145" y="676"/>
                </a:lnTo>
                <a:lnTo>
                  <a:pt x="129" y="639"/>
                </a:lnTo>
                <a:lnTo>
                  <a:pt x="113" y="602"/>
                </a:lnTo>
                <a:lnTo>
                  <a:pt x="99" y="564"/>
                </a:lnTo>
                <a:lnTo>
                  <a:pt x="86" y="526"/>
                </a:lnTo>
                <a:lnTo>
                  <a:pt x="73" y="488"/>
                </a:lnTo>
                <a:lnTo>
                  <a:pt x="62" y="449"/>
                </a:lnTo>
                <a:lnTo>
                  <a:pt x="52" y="410"/>
                </a:lnTo>
                <a:lnTo>
                  <a:pt x="42" y="371"/>
                </a:lnTo>
                <a:lnTo>
                  <a:pt x="33" y="331"/>
                </a:lnTo>
                <a:lnTo>
                  <a:pt x="26" y="291"/>
                </a:lnTo>
                <a:lnTo>
                  <a:pt x="19" y="250"/>
                </a:lnTo>
                <a:lnTo>
                  <a:pt x="13" y="210"/>
                </a:lnTo>
                <a:lnTo>
                  <a:pt x="8" y="167"/>
                </a:lnTo>
                <a:lnTo>
                  <a:pt x="5" y="126"/>
                </a:lnTo>
                <a:lnTo>
                  <a:pt x="2" y="85"/>
                </a:lnTo>
                <a:lnTo>
                  <a:pt x="1" y="43"/>
                </a:lnTo>
                <a:lnTo>
                  <a:pt x="0" y="0"/>
                </a:lnTo>
                <a:lnTo>
                  <a:pt x="0" y="0"/>
                </a:lnTo>
                <a:lnTo>
                  <a:pt x="5358" y="0"/>
                </a:lnTo>
                <a:lnTo>
                  <a:pt x="5358" y="0"/>
                </a:lnTo>
                <a:lnTo>
                  <a:pt x="5401" y="0"/>
                </a:lnTo>
                <a:lnTo>
                  <a:pt x="5443" y="3"/>
                </a:lnTo>
                <a:lnTo>
                  <a:pt x="5485" y="5"/>
                </a:lnTo>
                <a:lnTo>
                  <a:pt x="5526" y="8"/>
                </a:lnTo>
                <a:lnTo>
                  <a:pt x="5567" y="13"/>
                </a:lnTo>
                <a:lnTo>
                  <a:pt x="5609" y="19"/>
                </a:lnTo>
                <a:lnTo>
                  <a:pt x="5649" y="25"/>
                </a:lnTo>
                <a:lnTo>
                  <a:pt x="5689" y="33"/>
                </a:lnTo>
                <a:lnTo>
                  <a:pt x="5729" y="42"/>
                </a:lnTo>
                <a:lnTo>
                  <a:pt x="5769" y="51"/>
                </a:lnTo>
                <a:lnTo>
                  <a:pt x="5808" y="62"/>
                </a:lnTo>
                <a:lnTo>
                  <a:pt x="5847" y="74"/>
                </a:lnTo>
                <a:lnTo>
                  <a:pt x="5885" y="86"/>
                </a:lnTo>
                <a:lnTo>
                  <a:pt x="5923" y="100"/>
                </a:lnTo>
                <a:lnTo>
                  <a:pt x="5961" y="114"/>
                </a:lnTo>
                <a:lnTo>
                  <a:pt x="5998" y="129"/>
                </a:lnTo>
                <a:lnTo>
                  <a:pt x="6034" y="145"/>
                </a:lnTo>
                <a:lnTo>
                  <a:pt x="6070" y="162"/>
                </a:lnTo>
                <a:lnTo>
                  <a:pt x="6106" y="179"/>
                </a:lnTo>
                <a:lnTo>
                  <a:pt x="6141" y="198"/>
                </a:lnTo>
                <a:lnTo>
                  <a:pt x="6176" y="217"/>
                </a:lnTo>
                <a:lnTo>
                  <a:pt x="6209" y="238"/>
                </a:lnTo>
                <a:lnTo>
                  <a:pt x="6243" y="258"/>
                </a:lnTo>
                <a:lnTo>
                  <a:pt x="6276" y="280"/>
                </a:lnTo>
                <a:lnTo>
                  <a:pt x="6309" y="303"/>
                </a:lnTo>
                <a:lnTo>
                  <a:pt x="6340" y="326"/>
                </a:lnTo>
                <a:lnTo>
                  <a:pt x="6372" y="350"/>
                </a:lnTo>
                <a:lnTo>
                  <a:pt x="6402" y="374"/>
                </a:lnTo>
                <a:lnTo>
                  <a:pt x="6432" y="400"/>
                </a:lnTo>
                <a:lnTo>
                  <a:pt x="6462" y="426"/>
                </a:lnTo>
                <a:lnTo>
                  <a:pt x="6491" y="453"/>
                </a:lnTo>
                <a:lnTo>
                  <a:pt x="6519" y="481"/>
                </a:lnTo>
                <a:lnTo>
                  <a:pt x="6546" y="509"/>
                </a:lnTo>
                <a:lnTo>
                  <a:pt x="6573" y="538"/>
                </a:lnTo>
                <a:lnTo>
                  <a:pt x="6599" y="567"/>
                </a:lnTo>
                <a:lnTo>
                  <a:pt x="6625" y="598"/>
                </a:lnTo>
                <a:lnTo>
                  <a:pt x="6649" y="628"/>
                </a:lnTo>
                <a:lnTo>
                  <a:pt x="6674" y="659"/>
                </a:lnTo>
                <a:lnTo>
                  <a:pt x="6697" y="691"/>
                </a:lnTo>
                <a:lnTo>
                  <a:pt x="6720" y="723"/>
                </a:lnTo>
                <a:lnTo>
                  <a:pt x="6741" y="757"/>
                </a:lnTo>
                <a:lnTo>
                  <a:pt x="6762" y="790"/>
                </a:lnTo>
                <a:lnTo>
                  <a:pt x="6783" y="824"/>
                </a:lnTo>
                <a:lnTo>
                  <a:pt x="6802" y="859"/>
                </a:lnTo>
                <a:lnTo>
                  <a:pt x="6820" y="893"/>
                </a:lnTo>
                <a:lnTo>
                  <a:pt x="6838" y="929"/>
                </a:lnTo>
                <a:lnTo>
                  <a:pt x="6855" y="966"/>
                </a:lnTo>
                <a:lnTo>
                  <a:pt x="6870" y="1002"/>
                </a:lnTo>
                <a:lnTo>
                  <a:pt x="6885" y="1040"/>
                </a:lnTo>
                <a:lnTo>
                  <a:pt x="6900" y="1077"/>
                </a:lnTo>
                <a:lnTo>
                  <a:pt x="6914" y="1115"/>
                </a:lnTo>
                <a:lnTo>
                  <a:pt x="6926" y="1152"/>
                </a:lnTo>
                <a:lnTo>
                  <a:pt x="6938" y="1191"/>
                </a:lnTo>
                <a:lnTo>
                  <a:pt x="6948" y="1231"/>
                </a:lnTo>
                <a:lnTo>
                  <a:pt x="6958" y="1271"/>
                </a:lnTo>
                <a:lnTo>
                  <a:pt x="6967" y="1311"/>
                </a:lnTo>
                <a:lnTo>
                  <a:pt x="6974" y="1351"/>
                </a:lnTo>
                <a:lnTo>
                  <a:pt x="6981" y="1391"/>
                </a:lnTo>
                <a:lnTo>
                  <a:pt x="6986" y="1432"/>
                </a:lnTo>
                <a:lnTo>
                  <a:pt x="6992" y="1473"/>
                </a:lnTo>
                <a:lnTo>
                  <a:pt x="6995" y="1514"/>
                </a:lnTo>
                <a:lnTo>
                  <a:pt x="6997" y="1557"/>
                </a:lnTo>
                <a:lnTo>
                  <a:pt x="6999" y="1599"/>
                </a:lnTo>
                <a:lnTo>
                  <a:pt x="6999" y="1641"/>
                </a:lnTo>
                <a:lnTo>
                  <a:pt x="6999" y="1641"/>
                </a:lnTo>
                <a:close/>
              </a:path>
            </a:pathLst>
          </a:custGeom>
          <a:solidFill>
            <a:srgbClr val="F6D271">
              <a:alpha val="9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4268048" y="1675231"/>
            <a:ext cx="3655907" cy="737659"/>
          </a:xfrm>
          <a:custGeom>
            <a:avLst/>
            <a:gdLst>
              <a:gd name="T0" fmla="*/ 1641 w 8128"/>
              <a:gd name="T1" fmla="*/ 1641 h 1641"/>
              <a:gd name="T2" fmla="*/ 1514 w 8128"/>
              <a:gd name="T3" fmla="*/ 1637 h 1641"/>
              <a:gd name="T4" fmla="*/ 1391 w 8128"/>
              <a:gd name="T5" fmla="*/ 1622 h 1641"/>
              <a:gd name="T6" fmla="*/ 1270 w 8128"/>
              <a:gd name="T7" fmla="*/ 1599 h 1641"/>
              <a:gd name="T8" fmla="*/ 1153 w 8128"/>
              <a:gd name="T9" fmla="*/ 1567 h 1641"/>
              <a:gd name="T10" fmla="*/ 1039 w 8128"/>
              <a:gd name="T11" fmla="*/ 1527 h 1641"/>
              <a:gd name="T12" fmla="*/ 929 w 8128"/>
              <a:gd name="T13" fmla="*/ 1479 h 1641"/>
              <a:gd name="T14" fmla="*/ 824 w 8128"/>
              <a:gd name="T15" fmla="*/ 1423 h 1641"/>
              <a:gd name="T16" fmla="*/ 723 w 8128"/>
              <a:gd name="T17" fmla="*/ 1360 h 1641"/>
              <a:gd name="T18" fmla="*/ 628 w 8128"/>
              <a:gd name="T19" fmla="*/ 1291 h 1641"/>
              <a:gd name="T20" fmla="*/ 538 w 8128"/>
              <a:gd name="T21" fmla="*/ 1215 h 1641"/>
              <a:gd name="T22" fmla="*/ 453 w 8128"/>
              <a:gd name="T23" fmla="*/ 1133 h 1641"/>
              <a:gd name="T24" fmla="*/ 375 w 8128"/>
              <a:gd name="T25" fmla="*/ 1044 h 1641"/>
              <a:gd name="T26" fmla="*/ 302 w 8128"/>
              <a:gd name="T27" fmla="*/ 949 h 1641"/>
              <a:gd name="T28" fmla="*/ 237 w 8128"/>
              <a:gd name="T29" fmla="*/ 851 h 1641"/>
              <a:gd name="T30" fmla="*/ 180 w 8128"/>
              <a:gd name="T31" fmla="*/ 747 h 1641"/>
              <a:gd name="T32" fmla="*/ 129 w 8128"/>
              <a:gd name="T33" fmla="*/ 638 h 1641"/>
              <a:gd name="T34" fmla="*/ 86 w 8128"/>
              <a:gd name="T35" fmla="*/ 527 h 1641"/>
              <a:gd name="T36" fmla="*/ 52 w 8128"/>
              <a:gd name="T37" fmla="*/ 410 h 1641"/>
              <a:gd name="T38" fmla="*/ 26 w 8128"/>
              <a:gd name="T39" fmla="*/ 290 h 1641"/>
              <a:gd name="T40" fmla="*/ 9 w 8128"/>
              <a:gd name="T41" fmla="*/ 168 h 1641"/>
              <a:gd name="T42" fmla="*/ 0 w 8128"/>
              <a:gd name="T43" fmla="*/ 42 h 1641"/>
              <a:gd name="T44" fmla="*/ 6487 w 8128"/>
              <a:gd name="T45" fmla="*/ 0 h 1641"/>
              <a:gd name="T46" fmla="*/ 6572 w 8128"/>
              <a:gd name="T47" fmla="*/ 2 h 1641"/>
              <a:gd name="T48" fmla="*/ 6696 w 8128"/>
              <a:gd name="T49" fmla="*/ 13 h 1641"/>
              <a:gd name="T50" fmla="*/ 6818 w 8128"/>
              <a:gd name="T51" fmla="*/ 34 h 1641"/>
              <a:gd name="T52" fmla="*/ 6936 w 8128"/>
              <a:gd name="T53" fmla="*/ 62 h 1641"/>
              <a:gd name="T54" fmla="*/ 7051 w 8128"/>
              <a:gd name="T55" fmla="*/ 100 h 1641"/>
              <a:gd name="T56" fmla="*/ 7162 w 8128"/>
              <a:gd name="T57" fmla="*/ 145 h 1641"/>
              <a:gd name="T58" fmla="*/ 7268 w 8128"/>
              <a:gd name="T59" fmla="*/ 198 h 1641"/>
              <a:gd name="T60" fmla="*/ 7371 w 8128"/>
              <a:gd name="T61" fmla="*/ 259 h 1641"/>
              <a:gd name="T62" fmla="*/ 7469 w 8128"/>
              <a:gd name="T63" fmla="*/ 326 h 1641"/>
              <a:gd name="T64" fmla="*/ 7561 w 8128"/>
              <a:gd name="T65" fmla="*/ 400 h 1641"/>
              <a:gd name="T66" fmla="*/ 7647 w 8128"/>
              <a:gd name="T67" fmla="*/ 480 h 1641"/>
              <a:gd name="T68" fmla="*/ 7728 w 8128"/>
              <a:gd name="T69" fmla="*/ 567 h 1641"/>
              <a:gd name="T70" fmla="*/ 7802 w 8128"/>
              <a:gd name="T71" fmla="*/ 659 h 1641"/>
              <a:gd name="T72" fmla="*/ 7869 w 8128"/>
              <a:gd name="T73" fmla="*/ 756 h 1641"/>
              <a:gd name="T74" fmla="*/ 7930 w 8128"/>
              <a:gd name="T75" fmla="*/ 858 h 1641"/>
              <a:gd name="T76" fmla="*/ 7983 w 8128"/>
              <a:gd name="T77" fmla="*/ 966 h 1641"/>
              <a:gd name="T78" fmla="*/ 8028 w 8128"/>
              <a:gd name="T79" fmla="*/ 1076 h 1641"/>
              <a:gd name="T80" fmla="*/ 8065 w 8128"/>
              <a:gd name="T81" fmla="*/ 1192 h 1641"/>
              <a:gd name="T82" fmla="*/ 8094 w 8128"/>
              <a:gd name="T83" fmla="*/ 1310 h 1641"/>
              <a:gd name="T84" fmla="*/ 8115 w 8128"/>
              <a:gd name="T85" fmla="*/ 1432 h 1641"/>
              <a:gd name="T86" fmla="*/ 8126 w 8128"/>
              <a:gd name="T87" fmla="*/ 1556 h 1641"/>
              <a:gd name="T88" fmla="*/ 8128 w 8128"/>
              <a:gd name="T89" fmla="*/ 1641 h 1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28" h="1641">
                <a:moveTo>
                  <a:pt x="8128" y="1641"/>
                </a:moveTo>
                <a:lnTo>
                  <a:pt x="1641" y="1641"/>
                </a:lnTo>
                <a:lnTo>
                  <a:pt x="1641" y="1641"/>
                </a:lnTo>
                <a:lnTo>
                  <a:pt x="1599" y="1640"/>
                </a:lnTo>
                <a:lnTo>
                  <a:pt x="1556" y="1639"/>
                </a:lnTo>
                <a:lnTo>
                  <a:pt x="1514" y="1637"/>
                </a:lnTo>
                <a:lnTo>
                  <a:pt x="1473" y="1632"/>
                </a:lnTo>
                <a:lnTo>
                  <a:pt x="1432" y="1628"/>
                </a:lnTo>
                <a:lnTo>
                  <a:pt x="1391" y="1622"/>
                </a:lnTo>
                <a:lnTo>
                  <a:pt x="1351" y="1615"/>
                </a:lnTo>
                <a:lnTo>
                  <a:pt x="1310" y="1607"/>
                </a:lnTo>
                <a:lnTo>
                  <a:pt x="1270" y="1599"/>
                </a:lnTo>
                <a:lnTo>
                  <a:pt x="1230" y="1589"/>
                </a:lnTo>
                <a:lnTo>
                  <a:pt x="1191" y="1579"/>
                </a:lnTo>
                <a:lnTo>
                  <a:pt x="1153" y="1567"/>
                </a:lnTo>
                <a:lnTo>
                  <a:pt x="1114" y="1554"/>
                </a:lnTo>
                <a:lnTo>
                  <a:pt x="1076" y="1541"/>
                </a:lnTo>
                <a:lnTo>
                  <a:pt x="1039" y="1527"/>
                </a:lnTo>
                <a:lnTo>
                  <a:pt x="1003" y="1512"/>
                </a:lnTo>
                <a:lnTo>
                  <a:pt x="966" y="1496"/>
                </a:lnTo>
                <a:lnTo>
                  <a:pt x="929" y="1479"/>
                </a:lnTo>
                <a:lnTo>
                  <a:pt x="894" y="1461"/>
                </a:lnTo>
                <a:lnTo>
                  <a:pt x="858" y="1443"/>
                </a:lnTo>
                <a:lnTo>
                  <a:pt x="824" y="1423"/>
                </a:lnTo>
                <a:lnTo>
                  <a:pt x="790" y="1404"/>
                </a:lnTo>
                <a:lnTo>
                  <a:pt x="757" y="1382"/>
                </a:lnTo>
                <a:lnTo>
                  <a:pt x="723" y="1360"/>
                </a:lnTo>
                <a:lnTo>
                  <a:pt x="690" y="1338"/>
                </a:lnTo>
                <a:lnTo>
                  <a:pt x="659" y="1315"/>
                </a:lnTo>
                <a:lnTo>
                  <a:pt x="628" y="1291"/>
                </a:lnTo>
                <a:lnTo>
                  <a:pt x="597" y="1266"/>
                </a:lnTo>
                <a:lnTo>
                  <a:pt x="567" y="1241"/>
                </a:lnTo>
                <a:lnTo>
                  <a:pt x="538" y="1215"/>
                </a:lnTo>
                <a:lnTo>
                  <a:pt x="508" y="1188"/>
                </a:lnTo>
                <a:lnTo>
                  <a:pt x="480" y="1161"/>
                </a:lnTo>
                <a:lnTo>
                  <a:pt x="453" y="1133"/>
                </a:lnTo>
                <a:lnTo>
                  <a:pt x="426" y="1103"/>
                </a:lnTo>
                <a:lnTo>
                  <a:pt x="400" y="1074"/>
                </a:lnTo>
                <a:lnTo>
                  <a:pt x="375" y="1044"/>
                </a:lnTo>
                <a:lnTo>
                  <a:pt x="350" y="1013"/>
                </a:lnTo>
                <a:lnTo>
                  <a:pt x="326" y="982"/>
                </a:lnTo>
                <a:lnTo>
                  <a:pt x="302" y="949"/>
                </a:lnTo>
                <a:lnTo>
                  <a:pt x="280" y="917"/>
                </a:lnTo>
                <a:lnTo>
                  <a:pt x="258" y="884"/>
                </a:lnTo>
                <a:lnTo>
                  <a:pt x="237" y="851"/>
                </a:lnTo>
                <a:lnTo>
                  <a:pt x="217" y="817"/>
                </a:lnTo>
                <a:lnTo>
                  <a:pt x="198" y="782"/>
                </a:lnTo>
                <a:lnTo>
                  <a:pt x="180" y="747"/>
                </a:lnTo>
                <a:lnTo>
                  <a:pt x="161" y="711"/>
                </a:lnTo>
                <a:lnTo>
                  <a:pt x="145" y="675"/>
                </a:lnTo>
                <a:lnTo>
                  <a:pt x="129" y="638"/>
                </a:lnTo>
                <a:lnTo>
                  <a:pt x="114" y="602"/>
                </a:lnTo>
                <a:lnTo>
                  <a:pt x="100" y="565"/>
                </a:lnTo>
                <a:lnTo>
                  <a:pt x="86" y="527"/>
                </a:lnTo>
                <a:lnTo>
                  <a:pt x="74" y="488"/>
                </a:lnTo>
                <a:lnTo>
                  <a:pt x="62" y="449"/>
                </a:lnTo>
                <a:lnTo>
                  <a:pt x="52" y="410"/>
                </a:lnTo>
                <a:lnTo>
                  <a:pt x="42" y="371"/>
                </a:lnTo>
                <a:lnTo>
                  <a:pt x="34" y="331"/>
                </a:lnTo>
                <a:lnTo>
                  <a:pt x="26" y="290"/>
                </a:lnTo>
                <a:lnTo>
                  <a:pt x="18" y="250"/>
                </a:lnTo>
                <a:lnTo>
                  <a:pt x="13" y="209"/>
                </a:lnTo>
                <a:lnTo>
                  <a:pt x="9" y="168"/>
                </a:lnTo>
                <a:lnTo>
                  <a:pt x="4" y="126"/>
                </a:lnTo>
                <a:lnTo>
                  <a:pt x="2" y="85"/>
                </a:lnTo>
                <a:lnTo>
                  <a:pt x="0" y="42"/>
                </a:lnTo>
                <a:lnTo>
                  <a:pt x="0" y="0"/>
                </a:lnTo>
                <a:lnTo>
                  <a:pt x="0" y="0"/>
                </a:lnTo>
                <a:lnTo>
                  <a:pt x="6487" y="0"/>
                </a:lnTo>
                <a:lnTo>
                  <a:pt x="6487" y="0"/>
                </a:lnTo>
                <a:lnTo>
                  <a:pt x="6529" y="0"/>
                </a:lnTo>
                <a:lnTo>
                  <a:pt x="6572" y="2"/>
                </a:lnTo>
                <a:lnTo>
                  <a:pt x="6613" y="4"/>
                </a:lnTo>
                <a:lnTo>
                  <a:pt x="6655" y="9"/>
                </a:lnTo>
                <a:lnTo>
                  <a:pt x="6696" y="13"/>
                </a:lnTo>
                <a:lnTo>
                  <a:pt x="6736" y="18"/>
                </a:lnTo>
                <a:lnTo>
                  <a:pt x="6777" y="26"/>
                </a:lnTo>
                <a:lnTo>
                  <a:pt x="6818" y="34"/>
                </a:lnTo>
                <a:lnTo>
                  <a:pt x="6858" y="42"/>
                </a:lnTo>
                <a:lnTo>
                  <a:pt x="6897" y="52"/>
                </a:lnTo>
                <a:lnTo>
                  <a:pt x="6936" y="62"/>
                </a:lnTo>
                <a:lnTo>
                  <a:pt x="6975" y="74"/>
                </a:lnTo>
                <a:lnTo>
                  <a:pt x="7013" y="87"/>
                </a:lnTo>
                <a:lnTo>
                  <a:pt x="7051" y="100"/>
                </a:lnTo>
                <a:lnTo>
                  <a:pt x="7089" y="114"/>
                </a:lnTo>
                <a:lnTo>
                  <a:pt x="7125" y="129"/>
                </a:lnTo>
                <a:lnTo>
                  <a:pt x="7162" y="145"/>
                </a:lnTo>
                <a:lnTo>
                  <a:pt x="7198" y="161"/>
                </a:lnTo>
                <a:lnTo>
                  <a:pt x="7234" y="180"/>
                </a:lnTo>
                <a:lnTo>
                  <a:pt x="7268" y="198"/>
                </a:lnTo>
                <a:lnTo>
                  <a:pt x="7303" y="218"/>
                </a:lnTo>
                <a:lnTo>
                  <a:pt x="7338" y="237"/>
                </a:lnTo>
                <a:lnTo>
                  <a:pt x="7371" y="259"/>
                </a:lnTo>
                <a:lnTo>
                  <a:pt x="7404" y="281"/>
                </a:lnTo>
                <a:lnTo>
                  <a:pt x="7436" y="302"/>
                </a:lnTo>
                <a:lnTo>
                  <a:pt x="7469" y="326"/>
                </a:lnTo>
                <a:lnTo>
                  <a:pt x="7500" y="350"/>
                </a:lnTo>
                <a:lnTo>
                  <a:pt x="7531" y="375"/>
                </a:lnTo>
                <a:lnTo>
                  <a:pt x="7561" y="400"/>
                </a:lnTo>
                <a:lnTo>
                  <a:pt x="7590" y="426"/>
                </a:lnTo>
                <a:lnTo>
                  <a:pt x="7619" y="453"/>
                </a:lnTo>
                <a:lnTo>
                  <a:pt x="7647" y="480"/>
                </a:lnTo>
                <a:lnTo>
                  <a:pt x="7675" y="508"/>
                </a:lnTo>
                <a:lnTo>
                  <a:pt x="7701" y="538"/>
                </a:lnTo>
                <a:lnTo>
                  <a:pt x="7728" y="567"/>
                </a:lnTo>
                <a:lnTo>
                  <a:pt x="7753" y="597"/>
                </a:lnTo>
                <a:lnTo>
                  <a:pt x="7778" y="628"/>
                </a:lnTo>
                <a:lnTo>
                  <a:pt x="7802" y="659"/>
                </a:lnTo>
                <a:lnTo>
                  <a:pt x="7825" y="691"/>
                </a:lnTo>
                <a:lnTo>
                  <a:pt x="7847" y="723"/>
                </a:lnTo>
                <a:lnTo>
                  <a:pt x="7869" y="756"/>
                </a:lnTo>
                <a:lnTo>
                  <a:pt x="7891" y="790"/>
                </a:lnTo>
                <a:lnTo>
                  <a:pt x="7910" y="824"/>
                </a:lnTo>
                <a:lnTo>
                  <a:pt x="7930" y="858"/>
                </a:lnTo>
                <a:lnTo>
                  <a:pt x="7948" y="894"/>
                </a:lnTo>
                <a:lnTo>
                  <a:pt x="7965" y="930"/>
                </a:lnTo>
                <a:lnTo>
                  <a:pt x="7983" y="966"/>
                </a:lnTo>
                <a:lnTo>
                  <a:pt x="7999" y="1003"/>
                </a:lnTo>
                <a:lnTo>
                  <a:pt x="8014" y="1039"/>
                </a:lnTo>
                <a:lnTo>
                  <a:pt x="8028" y="1076"/>
                </a:lnTo>
                <a:lnTo>
                  <a:pt x="8041" y="1114"/>
                </a:lnTo>
                <a:lnTo>
                  <a:pt x="8054" y="1153"/>
                </a:lnTo>
                <a:lnTo>
                  <a:pt x="8065" y="1192"/>
                </a:lnTo>
                <a:lnTo>
                  <a:pt x="8076" y="1231"/>
                </a:lnTo>
                <a:lnTo>
                  <a:pt x="8086" y="1270"/>
                </a:lnTo>
                <a:lnTo>
                  <a:pt x="8094" y="1310"/>
                </a:lnTo>
                <a:lnTo>
                  <a:pt x="8102" y="1350"/>
                </a:lnTo>
                <a:lnTo>
                  <a:pt x="8108" y="1391"/>
                </a:lnTo>
                <a:lnTo>
                  <a:pt x="8115" y="1432"/>
                </a:lnTo>
                <a:lnTo>
                  <a:pt x="8119" y="1473"/>
                </a:lnTo>
                <a:lnTo>
                  <a:pt x="8123" y="1514"/>
                </a:lnTo>
                <a:lnTo>
                  <a:pt x="8126" y="1556"/>
                </a:lnTo>
                <a:lnTo>
                  <a:pt x="8127" y="1599"/>
                </a:lnTo>
                <a:lnTo>
                  <a:pt x="8128" y="1641"/>
                </a:lnTo>
                <a:lnTo>
                  <a:pt x="8128" y="1641"/>
                </a:lnTo>
                <a:close/>
              </a:path>
            </a:pathLst>
          </a:custGeom>
          <a:solidFill>
            <a:srgbClr val="F6D27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4521729" y="2412889"/>
            <a:ext cx="3402224" cy="312156"/>
          </a:xfrm>
          <a:custGeom>
            <a:avLst/>
            <a:gdLst>
              <a:gd name="T0" fmla="*/ 5052 w 7564"/>
              <a:gd name="T1" fmla="*/ 692 h 692"/>
              <a:gd name="T2" fmla="*/ 0 w 7564"/>
              <a:gd name="T3" fmla="*/ 692 h 692"/>
              <a:gd name="T4" fmla="*/ 2512 w 7564"/>
              <a:gd name="T5" fmla="*/ 0 h 692"/>
              <a:gd name="T6" fmla="*/ 7564 w 7564"/>
              <a:gd name="T7" fmla="*/ 0 h 692"/>
              <a:gd name="T8" fmla="*/ 5052 w 7564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64" h="692">
                <a:moveTo>
                  <a:pt x="5052" y="692"/>
                </a:moveTo>
                <a:lnTo>
                  <a:pt x="0" y="692"/>
                </a:lnTo>
                <a:lnTo>
                  <a:pt x="2512" y="0"/>
                </a:lnTo>
                <a:lnTo>
                  <a:pt x="7564" y="0"/>
                </a:lnTo>
                <a:lnTo>
                  <a:pt x="5052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0"/>
          <p:cNvSpPr/>
          <p:nvPr/>
        </p:nvSpPr>
        <p:spPr bwMode="auto">
          <a:xfrm>
            <a:off x="4902253" y="3462703"/>
            <a:ext cx="2768019" cy="311256"/>
          </a:xfrm>
          <a:custGeom>
            <a:avLst/>
            <a:gdLst>
              <a:gd name="T0" fmla="*/ 3526 w 6153"/>
              <a:gd name="T1" fmla="*/ 692 h 692"/>
              <a:gd name="T2" fmla="*/ 0 w 6153"/>
              <a:gd name="T3" fmla="*/ 692 h 692"/>
              <a:gd name="T4" fmla="*/ 2629 w 6153"/>
              <a:gd name="T5" fmla="*/ 0 h 692"/>
              <a:gd name="T6" fmla="*/ 6153 w 6153"/>
              <a:gd name="T7" fmla="*/ 0 h 692"/>
              <a:gd name="T8" fmla="*/ 3526 w 6153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53" h="692">
                <a:moveTo>
                  <a:pt x="3526" y="692"/>
                </a:moveTo>
                <a:lnTo>
                  <a:pt x="0" y="692"/>
                </a:lnTo>
                <a:lnTo>
                  <a:pt x="2629" y="0"/>
                </a:lnTo>
                <a:lnTo>
                  <a:pt x="6153" y="0"/>
                </a:lnTo>
                <a:lnTo>
                  <a:pt x="3526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1"/>
          <p:cNvSpPr/>
          <p:nvPr/>
        </p:nvSpPr>
        <p:spPr bwMode="auto">
          <a:xfrm>
            <a:off x="5196417" y="4511620"/>
            <a:ext cx="2093331" cy="312156"/>
          </a:xfrm>
          <a:custGeom>
            <a:avLst/>
            <a:gdLst>
              <a:gd name="T0" fmla="*/ 2230 w 4654"/>
              <a:gd name="T1" fmla="*/ 692 h 692"/>
              <a:gd name="T2" fmla="*/ 0 w 4654"/>
              <a:gd name="T3" fmla="*/ 692 h 692"/>
              <a:gd name="T4" fmla="*/ 2423 w 4654"/>
              <a:gd name="T5" fmla="*/ 0 h 692"/>
              <a:gd name="T6" fmla="*/ 4654 w 4654"/>
              <a:gd name="T7" fmla="*/ 0 h 692"/>
              <a:gd name="T8" fmla="*/ 2230 w 4654"/>
              <a:gd name="T9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4" h="692">
                <a:moveTo>
                  <a:pt x="2230" y="692"/>
                </a:moveTo>
                <a:lnTo>
                  <a:pt x="0" y="692"/>
                </a:lnTo>
                <a:lnTo>
                  <a:pt x="2423" y="0"/>
                </a:lnTo>
                <a:lnTo>
                  <a:pt x="4654" y="0"/>
                </a:lnTo>
                <a:lnTo>
                  <a:pt x="2230" y="692"/>
                </a:lnTo>
                <a:close/>
              </a:path>
            </a:pathLst>
          </a:custGeom>
          <a:solidFill>
            <a:srgbClr val="44546A">
              <a:lumMod val="40000"/>
              <a:lumOff val="6000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988322" y="1814510"/>
            <a:ext cx="3336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请您单击此处输入文本内容，可根据自己的需要适当地调整文字的颜色或者大小等属性。</a:t>
            </a:r>
          </a:p>
        </p:txBody>
      </p:sp>
      <p:sp>
        <p:nvSpPr>
          <p:cNvPr id="19" name="矩形 18"/>
          <p:cNvSpPr/>
          <p:nvPr/>
        </p:nvSpPr>
        <p:spPr>
          <a:xfrm>
            <a:off x="895531" y="2393001"/>
            <a:ext cx="3372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请您单击此处输入文本内容，可根据自己的需要适当地调整文字的颜色或者大小等属性。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988323" y="3913238"/>
            <a:ext cx="3395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请您单击此处输入文本内容，可根据自己的需要适当地调整文字的颜色或者大小等属性。</a:t>
            </a:r>
          </a:p>
        </p:txBody>
      </p:sp>
      <p:sp>
        <p:nvSpPr>
          <p:cNvPr id="21" name="矩形 20"/>
          <p:cNvSpPr/>
          <p:nvPr/>
        </p:nvSpPr>
        <p:spPr>
          <a:xfrm>
            <a:off x="718226" y="4491729"/>
            <a:ext cx="35498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请您单击此处输入文本内容，可根据自己的需要适当地调整文字的颜色或者大小等属性。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桌子, 花, 消防栓, 房间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09661" y="1750381"/>
            <a:ext cx="1572677" cy="1572677"/>
          </a:xfrm>
          <a:prstGeom prst="ellipse">
            <a:avLst/>
          </a:prstGeom>
          <a:gradFill>
            <a:gsLst>
              <a:gs pos="0">
                <a:srgbClr val="F6D271"/>
              </a:gs>
              <a:gs pos="27424">
                <a:srgbClr val="F9A15D"/>
              </a:gs>
              <a:gs pos="16000">
                <a:srgbClr val="F8B565"/>
              </a:gs>
              <a:gs pos="95000">
                <a:srgbClr val="FF252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5724" y="3141594"/>
            <a:ext cx="4400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9053" y="3940356"/>
            <a:ext cx="5293895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9084" y="1173857"/>
            <a:ext cx="3088800" cy="4730623"/>
            <a:chOff x="1259632" y="1306285"/>
            <a:chExt cx="3088800" cy="4730623"/>
          </a:xfrm>
        </p:grpSpPr>
        <p:sp>
          <p:nvSpPr>
            <p:cNvPr id="12" name="任意多边形: 形状 11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 flipH="1">
              <a:off x="1469754" y="1364069"/>
              <a:ext cx="2579053" cy="2579053"/>
            </a:xfrm>
            <a:prstGeom prst="ellipse">
              <a:avLst/>
            </a:prstGeom>
            <a:effectLst/>
          </p:spPr>
        </p:pic>
        <p:sp>
          <p:nvSpPr>
            <p:cNvPr id="14" name="矩形 13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53337" y="1173857"/>
            <a:ext cx="3088800" cy="4730623"/>
            <a:chOff x="1259632" y="1306285"/>
            <a:chExt cx="3088800" cy="4730623"/>
          </a:xfrm>
        </p:grpSpPr>
        <p:sp>
          <p:nvSpPr>
            <p:cNvPr id="17" name="任意多边形: 形状 16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683108" y="1392389"/>
              <a:ext cx="2238375" cy="2238375"/>
            </a:xfrm>
            <a:prstGeom prst="ellipse">
              <a:avLst/>
            </a:prstGeom>
            <a:effectLst/>
          </p:spPr>
        </p:pic>
        <p:sp>
          <p:nvSpPr>
            <p:cNvPr id="19" name="矩形 18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57590" y="1173857"/>
            <a:ext cx="3088800" cy="4730623"/>
            <a:chOff x="1259632" y="1306285"/>
            <a:chExt cx="3088800" cy="4730623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259632" y="1306285"/>
              <a:ext cx="3088800" cy="4730623"/>
            </a:xfrm>
            <a:custGeom>
              <a:avLst/>
              <a:gdLst>
                <a:gd name="connsiteX0" fmla="*/ 1544400 w 3088800"/>
                <a:gd name="connsiteY0" fmla="*/ 0 h 4730623"/>
                <a:gd name="connsiteX1" fmla="*/ 3088617 w 3088800"/>
                <a:gd name="connsiteY1" fmla="*/ 1544217 h 4730623"/>
                <a:gd name="connsiteX2" fmla="*/ 3088617 w 3088800"/>
                <a:gd name="connsiteY2" fmla="*/ 1970479 h 4730623"/>
                <a:gd name="connsiteX3" fmla="*/ 3088800 w 3088800"/>
                <a:gd name="connsiteY3" fmla="*/ 1972294 h 4730623"/>
                <a:gd name="connsiteX4" fmla="*/ 3088800 w 3088800"/>
                <a:gd name="connsiteY4" fmla="*/ 4484498 h 4730623"/>
                <a:gd name="connsiteX5" fmla="*/ 2842675 w 3088800"/>
                <a:gd name="connsiteY5" fmla="*/ 4730623 h 4730623"/>
                <a:gd name="connsiteX6" fmla="*/ 246125 w 3088800"/>
                <a:gd name="connsiteY6" fmla="*/ 4730623 h 4730623"/>
                <a:gd name="connsiteX7" fmla="*/ 0 w 3088800"/>
                <a:gd name="connsiteY7" fmla="*/ 4484498 h 4730623"/>
                <a:gd name="connsiteX8" fmla="*/ 0 w 3088800"/>
                <a:gd name="connsiteY8" fmla="*/ 1972294 h 4730623"/>
                <a:gd name="connsiteX9" fmla="*/ 183 w 3088800"/>
                <a:gd name="connsiteY9" fmla="*/ 1970479 h 4730623"/>
                <a:gd name="connsiteX10" fmla="*/ 183 w 3088800"/>
                <a:gd name="connsiteY10" fmla="*/ 1544217 h 4730623"/>
                <a:gd name="connsiteX11" fmla="*/ 1544400 w 3088800"/>
                <a:gd name="connsiteY11" fmla="*/ 0 h 473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88800" h="4730623">
                  <a:moveTo>
                    <a:pt x="1544400" y="0"/>
                  </a:moveTo>
                  <a:cubicBezTo>
                    <a:pt x="2397247" y="0"/>
                    <a:pt x="3088617" y="691370"/>
                    <a:pt x="3088617" y="1544217"/>
                  </a:cubicBezTo>
                  <a:lnTo>
                    <a:pt x="3088617" y="1970479"/>
                  </a:lnTo>
                  <a:lnTo>
                    <a:pt x="3088800" y="1972294"/>
                  </a:lnTo>
                  <a:lnTo>
                    <a:pt x="3088800" y="4484498"/>
                  </a:lnTo>
                  <a:cubicBezTo>
                    <a:pt x="3088800" y="4620429"/>
                    <a:pt x="2978606" y="4730623"/>
                    <a:pt x="2842675" y="4730623"/>
                  </a:cubicBezTo>
                  <a:lnTo>
                    <a:pt x="246125" y="4730623"/>
                  </a:lnTo>
                  <a:cubicBezTo>
                    <a:pt x="110194" y="4730623"/>
                    <a:pt x="0" y="4620429"/>
                    <a:pt x="0" y="4484498"/>
                  </a:cubicBezTo>
                  <a:lnTo>
                    <a:pt x="0" y="1972294"/>
                  </a:lnTo>
                  <a:lnTo>
                    <a:pt x="183" y="1970479"/>
                  </a:lnTo>
                  <a:lnTo>
                    <a:pt x="183" y="1544217"/>
                  </a:lnTo>
                  <a:cubicBezTo>
                    <a:pt x="183" y="691370"/>
                    <a:pt x="691553" y="0"/>
                    <a:pt x="1544400" y="0"/>
                  </a:cubicBezTo>
                  <a:close/>
                </a:path>
              </a:pathLst>
            </a:custGeom>
            <a:noFill/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>
            <a:xfrm>
              <a:off x="1793902" y="1562879"/>
              <a:ext cx="2020260" cy="2020260"/>
            </a:xfrm>
            <a:prstGeom prst="ellipse">
              <a:avLst/>
            </a:prstGeom>
            <a:effectLst/>
          </p:spPr>
        </p:pic>
        <p:sp>
          <p:nvSpPr>
            <p:cNvPr id="24" name="矩形 23"/>
            <p:cNvSpPr/>
            <p:nvPr/>
          </p:nvSpPr>
          <p:spPr>
            <a:xfrm>
              <a:off x="1469755" y="4336115"/>
              <a:ext cx="266855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请您单击此处输入您的文本内容加以解释说明，可根据自己的需要适当地更改文字的颜色或大小等属性。</a:t>
              </a: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2068126" y="3789464"/>
              <a:ext cx="1471812" cy="446819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1486" y="1756991"/>
            <a:ext cx="10469028" cy="3664858"/>
            <a:chOff x="861486" y="1782872"/>
            <a:chExt cx="10469028" cy="3664858"/>
          </a:xfrm>
        </p:grpSpPr>
        <p:grpSp>
          <p:nvGrpSpPr>
            <p:cNvPr id="12" name="Group 1"/>
            <p:cNvGrpSpPr/>
            <p:nvPr/>
          </p:nvGrpSpPr>
          <p:grpSpPr>
            <a:xfrm>
              <a:off x="861486" y="2679112"/>
              <a:ext cx="2035125" cy="1774941"/>
              <a:chOff x="1441100" y="4634332"/>
              <a:chExt cx="3229079" cy="2816252"/>
            </a:xfrm>
          </p:grpSpPr>
          <p:sp>
            <p:nvSpPr>
              <p:cNvPr id="37" name="Rectangle: Rounded Corners 2"/>
              <p:cNvSpPr/>
              <p:nvPr/>
            </p:nvSpPr>
            <p:spPr>
              <a:xfrm>
                <a:off x="1441100" y="4634332"/>
                <a:ext cx="3229079" cy="281625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6D27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Rectangle 3"/>
              <p:cNvSpPr/>
              <p:nvPr/>
            </p:nvSpPr>
            <p:spPr>
              <a:xfrm>
                <a:off x="1769549" y="5337612"/>
                <a:ext cx="2593443" cy="190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</a:t>
                </a:r>
                <a:endParaRPr kumimoji="0" lang="id-ID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3587185" y="2679112"/>
              <a:ext cx="2035125" cy="1774941"/>
              <a:chOff x="5765894" y="4634332"/>
              <a:chExt cx="3229079" cy="2816252"/>
            </a:xfrm>
          </p:grpSpPr>
          <p:sp>
            <p:nvSpPr>
              <p:cNvPr id="35" name="Rectangle: Rounded Corners 5"/>
              <p:cNvSpPr/>
              <p:nvPr/>
            </p:nvSpPr>
            <p:spPr>
              <a:xfrm>
                <a:off x="5765894" y="4634332"/>
                <a:ext cx="3229079" cy="281625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6D27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Rectangle 6"/>
              <p:cNvSpPr/>
              <p:nvPr/>
            </p:nvSpPr>
            <p:spPr>
              <a:xfrm>
                <a:off x="6083711" y="4955811"/>
                <a:ext cx="2593443" cy="190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</a:t>
                </a:r>
                <a:endParaRPr kumimoji="0" lang="id-ID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7"/>
            <p:cNvGrpSpPr/>
            <p:nvPr/>
          </p:nvGrpSpPr>
          <p:grpSpPr>
            <a:xfrm>
              <a:off x="6312885" y="2679112"/>
              <a:ext cx="2035125" cy="1774941"/>
              <a:chOff x="10090688" y="4634332"/>
              <a:chExt cx="3229079" cy="2816252"/>
            </a:xfrm>
          </p:grpSpPr>
          <p:sp>
            <p:nvSpPr>
              <p:cNvPr id="33" name="Rectangle: Rounded Corners 8"/>
              <p:cNvSpPr/>
              <p:nvPr/>
            </p:nvSpPr>
            <p:spPr>
              <a:xfrm>
                <a:off x="10090688" y="4634332"/>
                <a:ext cx="3229079" cy="281625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6D27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Rectangle 9"/>
              <p:cNvSpPr/>
              <p:nvPr/>
            </p:nvSpPr>
            <p:spPr>
              <a:xfrm>
                <a:off x="10470403" y="5337612"/>
                <a:ext cx="2593443" cy="190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</a:t>
                </a:r>
                <a:endParaRPr kumimoji="0" lang="id-ID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0"/>
            <p:cNvGrpSpPr/>
            <p:nvPr/>
          </p:nvGrpSpPr>
          <p:grpSpPr>
            <a:xfrm>
              <a:off x="9038583" y="2679112"/>
              <a:ext cx="2035125" cy="1774941"/>
              <a:chOff x="14415481" y="4634332"/>
              <a:chExt cx="3229079" cy="2816252"/>
            </a:xfrm>
          </p:grpSpPr>
          <p:sp>
            <p:nvSpPr>
              <p:cNvPr id="31" name="Rectangle: Rounded Corners 11"/>
              <p:cNvSpPr/>
              <p:nvPr/>
            </p:nvSpPr>
            <p:spPr>
              <a:xfrm>
                <a:off x="14415481" y="4634332"/>
                <a:ext cx="3229079" cy="2816252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F6D27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Rectangle 12"/>
              <p:cNvSpPr/>
              <p:nvPr/>
            </p:nvSpPr>
            <p:spPr>
              <a:xfrm>
                <a:off x="14784563" y="4930358"/>
                <a:ext cx="2593443" cy="1904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请您单击此处添加合适文字加以解释说明</a:t>
                </a:r>
                <a:endParaRPr kumimoji="0" lang="id-ID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13"/>
            <p:cNvGrpSpPr/>
            <p:nvPr/>
          </p:nvGrpSpPr>
          <p:grpSpPr>
            <a:xfrm>
              <a:off x="1610318" y="2333762"/>
              <a:ext cx="1661074" cy="700710"/>
              <a:chOff x="2629252" y="4086375"/>
              <a:chExt cx="2635582" cy="1111798"/>
            </a:xfrm>
          </p:grpSpPr>
          <p:sp>
            <p:nvSpPr>
              <p:cNvPr id="29" name="Rectangle: Rounded Corners 14"/>
              <p:cNvSpPr/>
              <p:nvPr/>
            </p:nvSpPr>
            <p:spPr>
              <a:xfrm>
                <a:off x="2629252" y="4086375"/>
                <a:ext cx="2635582" cy="1111798"/>
              </a:xfrm>
              <a:prstGeom prst="roundRect">
                <a:avLst/>
              </a:prstGeom>
              <a:solidFill>
                <a:srgbClr val="F6D271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Rectangle 15"/>
              <p:cNvSpPr/>
              <p:nvPr/>
            </p:nvSpPr>
            <p:spPr>
              <a:xfrm>
                <a:off x="2794644" y="4331976"/>
                <a:ext cx="2304800" cy="682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296692" y="4098693"/>
              <a:ext cx="1661074" cy="700710"/>
              <a:chOff x="6891649" y="6886744"/>
              <a:chExt cx="2635582" cy="1111798"/>
            </a:xfrm>
          </p:grpSpPr>
          <p:sp>
            <p:nvSpPr>
              <p:cNvPr id="27" name="Rectangle: Rounded Corners 17"/>
              <p:cNvSpPr/>
              <p:nvPr/>
            </p:nvSpPr>
            <p:spPr>
              <a:xfrm>
                <a:off x="6891649" y="6886744"/>
                <a:ext cx="2635582" cy="1111798"/>
              </a:xfrm>
              <a:prstGeom prst="roundRect">
                <a:avLst/>
              </a:prstGeom>
              <a:solidFill>
                <a:srgbClr val="F6D271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Rectangle 18"/>
              <p:cNvSpPr/>
              <p:nvPr/>
            </p:nvSpPr>
            <p:spPr>
              <a:xfrm>
                <a:off x="7057041" y="7132345"/>
                <a:ext cx="2304800" cy="682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19"/>
            <p:cNvGrpSpPr/>
            <p:nvPr/>
          </p:nvGrpSpPr>
          <p:grpSpPr>
            <a:xfrm>
              <a:off x="6983065" y="2333762"/>
              <a:ext cx="1661074" cy="700710"/>
              <a:chOff x="11154046" y="4086375"/>
              <a:chExt cx="2635582" cy="1111798"/>
            </a:xfrm>
          </p:grpSpPr>
          <p:sp>
            <p:nvSpPr>
              <p:cNvPr id="25" name="Rectangle: Rounded Corners 20"/>
              <p:cNvSpPr/>
              <p:nvPr/>
            </p:nvSpPr>
            <p:spPr>
              <a:xfrm>
                <a:off x="11154046" y="4086375"/>
                <a:ext cx="2635582" cy="1111798"/>
              </a:xfrm>
              <a:prstGeom prst="roundRect">
                <a:avLst/>
              </a:prstGeom>
              <a:solidFill>
                <a:srgbClr val="F6D271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Rectangle 21"/>
              <p:cNvSpPr/>
              <p:nvPr/>
            </p:nvSpPr>
            <p:spPr>
              <a:xfrm>
                <a:off x="11154046" y="4331976"/>
                <a:ext cx="2635582" cy="682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22"/>
            <p:cNvGrpSpPr/>
            <p:nvPr/>
          </p:nvGrpSpPr>
          <p:grpSpPr>
            <a:xfrm>
              <a:off x="9669440" y="4098693"/>
              <a:ext cx="1661074" cy="700710"/>
              <a:chOff x="15416444" y="6886744"/>
              <a:chExt cx="2635582" cy="1111798"/>
            </a:xfrm>
          </p:grpSpPr>
          <p:sp>
            <p:nvSpPr>
              <p:cNvPr id="23" name="Rectangle: Rounded Corners 23"/>
              <p:cNvSpPr/>
              <p:nvPr/>
            </p:nvSpPr>
            <p:spPr>
              <a:xfrm>
                <a:off x="15416444" y="6886744"/>
                <a:ext cx="2635582" cy="1111798"/>
              </a:xfrm>
              <a:prstGeom prst="roundRect">
                <a:avLst/>
              </a:prstGeom>
              <a:solidFill>
                <a:srgbClr val="F6D271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Rectangle 24"/>
              <p:cNvSpPr/>
              <p:nvPr/>
            </p:nvSpPr>
            <p:spPr>
              <a:xfrm>
                <a:off x="15581836" y="7132345"/>
                <a:ext cx="2304800" cy="682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添加标题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Arrow: Curved Up 25"/>
            <p:cNvSpPr/>
            <p:nvPr/>
          </p:nvSpPr>
          <p:spPr>
            <a:xfrm>
              <a:off x="5515569" y="5074833"/>
              <a:ext cx="1150723" cy="372897"/>
            </a:xfrm>
            <a:prstGeom prst="curvedUpArrow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Arrow: Curved Up 26"/>
            <p:cNvSpPr/>
            <p:nvPr/>
          </p:nvSpPr>
          <p:spPr>
            <a:xfrm flipV="1">
              <a:off x="2773715" y="1782872"/>
              <a:ext cx="1150723" cy="372898"/>
            </a:xfrm>
            <a:prstGeom prst="curvedUpArrow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Arrow: Curved Up 27"/>
            <p:cNvSpPr/>
            <p:nvPr/>
          </p:nvSpPr>
          <p:spPr>
            <a:xfrm flipV="1">
              <a:off x="8257423" y="1782872"/>
              <a:ext cx="1150723" cy="372898"/>
            </a:xfrm>
            <a:prstGeom prst="curvedUpArrow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90626" y="1925777"/>
            <a:ext cx="2610748" cy="3124478"/>
            <a:chOff x="4832788" y="1963676"/>
            <a:chExt cx="2672912" cy="3198874"/>
          </a:xfrm>
        </p:grpSpPr>
        <p:grpSp>
          <p:nvGrpSpPr>
            <p:cNvPr id="12" name="组合 11"/>
            <p:cNvGrpSpPr/>
            <p:nvPr/>
          </p:nvGrpSpPr>
          <p:grpSpPr>
            <a:xfrm>
              <a:off x="4832788" y="1963676"/>
              <a:ext cx="1263210" cy="1465324"/>
              <a:chOff x="4832788" y="1963676"/>
              <a:chExt cx="1263210" cy="1465324"/>
            </a:xfrm>
          </p:grpSpPr>
          <p:sp>
            <p:nvSpPr>
              <p:cNvPr id="22" name="六边形 21"/>
              <p:cNvSpPr/>
              <p:nvPr/>
            </p:nvSpPr>
            <p:spPr>
              <a:xfrm rot="16200000">
                <a:off x="4731731" y="2064733"/>
                <a:ext cx="1465324" cy="1263210"/>
              </a:xfrm>
              <a:prstGeom prst="hexagon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98490" y="2450271"/>
                <a:ext cx="531805" cy="492131"/>
              </a:xfrm>
              <a:prstGeom prst="rect">
                <a:avLst/>
              </a:prstGeom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6242490" y="3697226"/>
              <a:ext cx="1263210" cy="1465324"/>
              <a:chOff x="6242490" y="3697226"/>
              <a:chExt cx="1263210" cy="1465324"/>
            </a:xfrm>
          </p:grpSpPr>
          <p:sp>
            <p:nvSpPr>
              <p:cNvPr id="20" name="六边形 19"/>
              <p:cNvSpPr/>
              <p:nvPr/>
            </p:nvSpPr>
            <p:spPr>
              <a:xfrm rot="16200000">
                <a:off x="6141433" y="3798283"/>
                <a:ext cx="1465324" cy="1263210"/>
              </a:xfrm>
              <a:prstGeom prst="hexagon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98703" y="4173237"/>
                <a:ext cx="560527" cy="560543"/>
              </a:xfrm>
              <a:prstGeom prst="rect">
                <a:avLst/>
              </a:prstGeom>
            </p:spPr>
          </p:pic>
        </p:grpSp>
        <p:grpSp>
          <p:nvGrpSpPr>
            <p:cNvPr id="14" name="组合 13"/>
            <p:cNvGrpSpPr/>
            <p:nvPr/>
          </p:nvGrpSpPr>
          <p:grpSpPr>
            <a:xfrm>
              <a:off x="4832788" y="3697226"/>
              <a:ext cx="1263210" cy="1465324"/>
              <a:chOff x="4832788" y="3697226"/>
              <a:chExt cx="1263210" cy="1465324"/>
            </a:xfrm>
          </p:grpSpPr>
          <p:sp>
            <p:nvSpPr>
              <p:cNvPr id="18" name="六边形 17"/>
              <p:cNvSpPr/>
              <p:nvPr/>
            </p:nvSpPr>
            <p:spPr>
              <a:xfrm rot="16200000">
                <a:off x="4731731" y="3798283"/>
                <a:ext cx="1465324" cy="1263210"/>
              </a:xfrm>
              <a:prstGeom prst="hexagon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17321" y="4173237"/>
                <a:ext cx="464643" cy="539332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6242490" y="1963676"/>
              <a:ext cx="1263210" cy="1465324"/>
              <a:chOff x="6242490" y="1963676"/>
              <a:chExt cx="1263210" cy="1465324"/>
            </a:xfrm>
          </p:grpSpPr>
          <p:sp>
            <p:nvSpPr>
              <p:cNvPr id="16" name="六边形 15"/>
              <p:cNvSpPr/>
              <p:nvPr/>
            </p:nvSpPr>
            <p:spPr>
              <a:xfrm rot="16200000">
                <a:off x="6141433" y="2064733"/>
                <a:ext cx="1465324" cy="1263210"/>
              </a:xfrm>
              <a:prstGeom prst="hexagon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8703" y="2450271"/>
                <a:ext cx="510225" cy="493509"/>
              </a:xfrm>
              <a:prstGeom prst="rect">
                <a:avLst/>
              </a:prstGeom>
            </p:spPr>
          </p:pic>
        </p:grpSp>
      </p:grpSp>
      <p:sp>
        <p:nvSpPr>
          <p:cNvPr id="24" name="PA-矩形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735501" y="1807650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5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35501" y="3716660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6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0934" y="1807650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  <p:sp>
        <p:nvSpPr>
          <p:cNvPr id="27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0934" y="3716660"/>
            <a:ext cx="37987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请您单击此处添加合适文字加以解释说明，可根据自己的需要适当地调整文字的大小或者颜色等属性。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55747" y="1459546"/>
            <a:ext cx="4013569" cy="4292077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197471" y="1459546"/>
            <a:ext cx="6264441" cy="1292662"/>
            <a:chOff x="4496981" y="1678910"/>
            <a:chExt cx="6264441" cy="1292662"/>
          </a:xfrm>
        </p:grpSpPr>
        <p:sp>
          <p:nvSpPr>
            <p:cNvPr id="22" name="타원 9"/>
            <p:cNvSpPr/>
            <p:nvPr/>
          </p:nvSpPr>
          <p:spPr>
            <a:xfrm>
              <a:off x="4496981" y="1804920"/>
              <a:ext cx="800100" cy="800100"/>
            </a:xfrm>
            <a:prstGeom prst="ellipse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443589" y="1678910"/>
              <a:ext cx="531783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请您单击此处添加合适文字加以说明，可根据需要适当地调整文字大小或者颜色等属性。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97471" y="2906793"/>
            <a:ext cx="6264441" cy="1292662"/>
            <a:chOff x="5093370" y="3045947"/>
            <a:chExt cx="6264441" cy="1292662"/>
          </a:xfrm>
        </p:grpSpPr>
        <p:sp>
          <p:nvSpPr>
            <p:cNvPr id="25" name="타원 22"/>
            <p:cNvSpPr/>
            <p:nvPr/>
          </p:nvSpPr>
          <p:spPr>
            <a:xfrm>
              <a:off x="5093370" y="3198311"/>
              <a:ext cx="800100" cy="800100"/>
            </a:xfrm>
            <a:prstGeom prst="ellipse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5972980" y="3045947"/>
              <a:ext cx="5384831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请您单击此处添加合适文字加以说明，可根据需要适当地调整文字大小或者颜色等属性。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97471" y="4402166"/>
            <a:ext cx="6411650" cy="1292662"/>
            <a:chOff x="4496982" y="4412984"/>
            <a:chExt cx="6411650" cy="1292662"/>
          </a:xfrm>
        </p:grpSpPr>
        <p:sp>
          <p:nvSpPr>
            <p:cNvPr id="28" name="타원 24"/>
            <p:cNvSpPr/>
            <p:nvPr/>
          </p:nvSpPr>
          <p:spPr>
            <a:xfrm>
              <a:off x="4496982" y="4538639"/>
              <a:ext cx="800100" cy="800100"/>
            </a:xfrm>
            <a:prstGeom prst="ellipse">
              <a:avLst/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endParaRPr kumimoji="0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5443589" y="4412984"/>
              <a:ext cx="5465043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请您单击此处添加合适文字加以说明，可根据需要适当地调整文字大小或者颜色等属性。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17000" decel="8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17000" decel="8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桌子, 花, 消防栓, 房间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09661" y="1750381"/>
            <a:ext cx="1572677" cy="1572677"/>
          </a:xfrm>
          <a:prstGeom prst="ellipse">
            <a:avLst/>
          </a:prstGeom>
          <a:gradFill>
            <a:gsLst>
              <a:gs pos="0">
                <a:srgbClr val="F6D271"/>
              </a:gs>
              <a:gs pos="27424">
                <a:srgbClr val="F9A15D"/>
              </a:gs>
              <a:gs pos="16000">
                <a:srgbClr val="F8B565"/>
              </a:gs>
              <a:gs pos="95000">
                <a:srgbClr val="FF252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5724" y="3141594"/>
            <a:ext cx="4400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9053" y="3940356"/>
            <a:ext cx="5293895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47548" y="4246307"/>
            <a:ext cx="2412553" cy="257972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12732" y="880957"/>
            <a:ext cx="3564133" cy="937933"/>
            <a:chOff x="5079004" y="772290"/>
            <a:chExt cx="3564133" cy="937933"/>
          </a:xfrm>
        </p:grpSpPr>
        <p:grpSp>
          <p:nvGrpSpPr>
            <p:cNvPr id="5" name="组合 4"/>
            <p:cNvGrpSpPr/>
            <p:nvPr/>
          </p:nvGrpSpPr>
          <p:grpSpPr>
            <a:xfrm>
              <a:off x="5079004" y="772290"/>
              <a:ext cx="2033993" cy="861774"/>
              <a:chOff x="1300143" y="647162"/>
              <a:chExt cx="2033993" cy="861774"/>
            </a:xfrm>
          </p:grpSpPr>
          <p:sp>
            <p:nvSpPr>
              <p:cNvPr id="7" name="矩形 6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    <p:cNvSpPr/>
              <p:nvPr/>
            </p:nvSpPr>
            <p:spPr>
              <a:xfrm>
                <a:off x="1300143" y="647162"/>
                <a:ext cx="1107996" cy="861774"/>
              </a:xfrm>
              <a:prstGeom prst="rect">
                <a:avLst/>
              </a:prstGeom>
              <a:noFill/>
            </p:spPr>
            <p:txBody>
              <a:bodyPr vert="eaVert" wrap="none">
                <a:spAutoFit/>
              </a:bodyPr>
              <a:lstStyle/>
              <a:p>
                <a:pPr algn="ctr" defTabSz="342900">
                  <a:defRPr/>
                </a:pPr>
                <a:r>
                  <a:rPr lang="zh-CN" altLang="en-US" sz="6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目</a:t>
                </a:r>
                <a:endParaRPr lang="en-US" altLang="zh-CN" sz="6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 descr="e7d195523061f1c09e9d68d7cf438b91ef959ecb14fc25d26BBA7F7DBC18E55DFF4014AF651F0BF2569D4B6C1DA7F1A4683A481403BD872FC687266AD13265C1DE7C373772FD8728ABDD69ADD03BFF5BE2862BC891DBB79E10DB513E374AE534FA998B5905FE5628651D9625737F40972089C532E5406DDB64F9FF52DCC7F4E0E52573EB41B30AC074A5450FD255FE64"/>
              <p:cNvSpPr/>
              <p:nvPr/>
            </p:nvSpPr>
            <p:spPr>
              <a:xfrm>
                <a:off x="2226140" y="647162"/>
                <a:ext cx="1107996" cy="861774"/>
              </a:xfrm>
              <a:prstGeom prst="rect">
                <a:avLst/>
              </a:prstGeom>
              <a:noFill/>
            </p:spPr>
            <p:txBody>
              <a:bodyPr vert="eaVert" wrap="none">
                <a:spAutoFit/>
              </a:bodyPr>
              <a:lstStyle/>
              <a:p>
                <a:pPr algn="ctr" defTabSz="342900">
                  <a:defRPr/>
                </a:pPr>
                <a:r>
                  <a:rPr lang="zh-CN" altLang="en-US" sz="6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录</a:t>
                </a:r>
                <a:endParaRPr lang="en-US" altLang="zh-CN" sz="6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6868484" y="1125448"/>
              <a:ext cx="1774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content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459587" y="2662949"/>
            <a:ext cx="3601163" cy="900000"/>
            <a:chOff x="2104801" y="2441514"/>
            <a:chExt cx="3601163" cy="900000"/>
          </a:xfrm>
        </p:grpSpPr>
        <p:sp>
          <p:nvSpPr>
            <p:cNvPr id="10" name="椭圆 9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23000">
                  <a:srgbClr val="F6D271"/>
                </a:gs>
                <a:gs pos="95000">
                  <a:srgbClr val="D20000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163921" y="2473486"/>
              <a:ext cx="2542043" cy="709845"/>
              <a:chOff x="3163921" y="2353210"/>
              <a:chExt cx="2542043" cy="709845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3163921" y="2786056"/>
                <a:ext cx="254204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459587" y="4076184"/>
            <a:ext cx="3719984" cy="900000"/>
            <a:chOff x="2104801" y="2441514"/>
            <a:chExt cx="3719984" cy="900000"/>
          </a:xfrm>
        </p:grpSpPr>
        <p:sp>
          <p:nvSpPr>
            <p:cNvPr id="15" name="椭圆 14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23000">
                  <a:srgbClr val="F6D271"/>
                </a:gs>
                <a:gs pos="95000">
                  <a:srgbClr val="D20000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3163921" y="2473486"/>
              <a:ext cx="2660864" cy="709845"/>
              <a:chOff x="3163921" y="2353210"/>
              <a:chExt cx="2660864" cy="709845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163921" y="2353210"/>
                <a:ext cx="26608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163921" y="2786056"/>
                <a:ext cx="254204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562417" y="2662949"/>
            <a:ext cx="3601163" cy="900000"/>
            <a:chOff x="2104801" y="2441514"/>
            <a:chExt cx="3601163" cy="900000"/>
          </a:xfrm>
        </p:grpSpPr>
        <p:sp>
          <p:nvSpPr>
            <p:cNvPr id="20" name="椭圆 19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23000">
                  <a:srgbClr val="F6D271"/>
                </a:gs>
                <a:gs pos="95000">
                  <a:srgbClr val="D20000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163921" y="2473486"/>
              <a:ext cx="2542043" cy="709845"/>
              <a:chOff x="3163921" y="2353210"/>
              <a:chExt cx="2542043" cy="709845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3163921" y="2786056"/>
                <a:ext cx="254204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562417" y="4076184"/>
            <a:ext cx="3601163" cy="900000"/>
            <a:chOff x="2104801" y="2441514"/>
            <a:chExt cx="3601163" cy="900000"/>
          </a:xfrm>
        </p:grpSpPr>
        <p:sp>
          <p:nvSpPr>
            <p:cNvPr id="25" name="椭圆 24"/>
            <p:cNvSpPr/>
            <p:nvPr/>
          </p:nvSpPr>
          <p:spPr>
            <a:xfrm>
              <a:off x="2104801" y="2441514"/>
              <a:ext cx="900000" cy="900000"/>
            </a:xfrm>
            <a:prstGeom prst="ellipse">
              <a:avLst/>
            </a:prstGeom>
            <a:gradFill>
              <a:gsLst>
                <a:gs pos="23000">
                  <a:srgbClr val="F6D271"/>
                </a:gs>
                <a:gs pos="95000">
                  <a:srgbClr val="D20000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163921" y="2473486"/>
              <a:ext cx="2542043" cy="709845"/>
              <a:chOff x="3163921" y="2353210"/>
              <a:chExt cx="2542043" cy="70984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3163921" y="2353210"/>
                <a:ext cx="25420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单击添加标题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3163921" y="2786056"/>
                <a:ext cx="2542043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Please insert your title here.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706792" y="942958"/>
            <a:ext cx="5530720" cy="553072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3782615" y="1780757"/>
            <a:ext cx="2668555" cy="3682348"/>
            <a:chOff x="3633324" y="1752762"/>
            <a:chExt cx="2668555" cy="3682348"/>
          </a:xfrm>
        </p:grpSpPr>
        <p:grpSp>
          <p:nvGrpSpPr>
            <p:cNvPr id="34" name="Group 47"/>
            <p:cNvGrpSpPr/>
            <p:nvPr/>
          </p:nvGrpSpPr>
          <p:grpSpPr>
            <a:xfrm>
              <a:off x="4316451" y="1752762"/>
              <a:ext cx="1302300" cy="1302300"/>
              <a:chOff x="7049948" y="3876028"/>
              <a:chExt cx="1867436" cy="1867436"/>
            </a:xfrm>
          </p:grpSpPr>
          <p:sp>
            <p:nvSpPr>
              <p:cNvPr id="38" name="Partial Circle 48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11353514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Oval 49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77%</a:t>
                </a: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633324" y="3318799"/>
              <a:ext cx="2668555" cy="2116311"/>
              <a:chOff x="4748938" y="3514741"/>
              <a:chExt cx="2668555" cy="2116311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4748938" y="4061392"/>
                <a:ext cx="26685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6548930" y="1780757"/>
            <a:ext cx="2668555" cy="3682348"/>
            <a:chOff x="6523573" y="1752762"/>
            <a:chExt cx="2668555" cy="3682348"/>
          </a:xfrm>
        </p:grpSpPr>
        <p:grpSp>
          <p:nvGrpSpPr>
            <p:cNvPr id="41" name="Group 50"/>
            <p:cNvGrpSpPr/>
            <p:nvPr/>
          </p:nvGrpSpPr>
          <p:grpSpPr>
            <a:xfrm>
              <a:off x="7206700" y="1752762"/>
              <a:ext cx="1302300" cy="1302300"/>
              <a:chOff x="7049948" y="3876028"/>
              <a:chExt cx="1867436" cy="186743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45" name="Partial Circle 51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5664686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Oval 52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54%</a:t>
                </a: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6523573" y="3318799"/>
              <a:ext cx="2668555" cy="2116311"/>
              <a:chOff x="4748938" y="3514741"/>
              <a:chExt cx="2668555" cy="2116311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748938" y="4061392"/>
                <a:ext cx="26685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44" name="矩形: 圆角 43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9315246" y="1780757"/>
            <a:ext cx="2668555" cy="3682348"/>
            <a:chOff x="9165955" y="1752762"/>
            <a:chExt cx="2668555" cy="3682348"/>
          </a:xfrm>
        </p:grpSpPr>
        <p:grpSp>
          <p:nvGrpSpPr>
            <p:cNvPr id="48" name="Group 53"/>
            <p:cNvGrpSpPr/>
            <p:nvPr/>
          </p:nvGrpSpPr>
          <p:grpSpPr>
            <a:xfrm>
              <a:off x="9849082" y="1752762"/>
              <a:ext cx="1302300" cy="1302300"/>
              <a:chOff x="7049948" y="3876028"/>
              <a:chExt cx="1867436" cy="1867436"/>
            </a:xfrm>
          </p:grpSpPr>
          <p:sp>
            <p:nvSpPr>
              <p:cNvPr id="52" name="Partial Circle 54"/>
              <p:cNvSpPr/>
              <p:nvPr/>
            </p:nvSpPr>
            <p:spPr>
              <a:xfrm>
                <a:off x="7049948" y="3876028"/>
                <a:ext cx="1867436" cy="1867436"/>
              </a:xfrm>
              <a:prstGeom prst="pie">
                <a:avLst>
                  <a:gd name="adj1" fmla="val 16198735"/>
                  <a:gd name="adj2" fmla="val 13303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Oval 55"/>
              <p:cNvSpPr/>
              <p:nvPr/>
            </p:nvSpPr>
            <p:spPr>
              <a:xfrm>
                <a:off x="7309670" y="4134595"/>
                <a:ext cx="1347991" cy="1347991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id-ID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9165955" y="3318799"/>
              <a:ext cx="2668555" cy="2116311"/>
              <a:chOff x="4748938" y="3514741"/>
              <a:chExt cx="2668555" cy="2116311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4748938" y="4061392"/>
                <a:ext cx="26685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请您单击此处输入您的文本内容加以解释说明，可根据自己的需要适当地更改文字的颜色或大小等属性。</a:t>
                </a:r>
              </a:p>
            </p:txBody>
          </p:sp>
          <p:sp>
            <p:nvSpPr>
              <p:cNvPr id="51" name="矩形: 圆角 50"/>
              <p:cNvSpPr/>
              <p:nvPr/>
            </p:nvSpPr>
            <p:spPr>
              <a:xfrm>
                <a:off x="5347309" y="3514741"/>
                <a:ext cx="1471812" cy="446819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sp>
        <p:nvSpPr>
          <p:cNvPr id="11" name="Freeform 10"/>
          <p:cNvSpPr/>
          <p:nvPr/>
        </p:nvSpPr>
        <p:spPr bwMode="auto">
          <a:xfrm>
            <a:off x="1748405" y="1852262"/>
            <a:ext cx="842853" cy="1402802"/>
          </a:xfrm>
          <a:custGeom>
            <a:avLst/>
            <a:gdLst>
              <a:gd name="T0" fmla="*/ 1191 w 1191"/>
              <a:gd name="T1" fmla="*/ 2372 h 2372"/>
              <a:gd name="T2" fmla="*/ 0 w 1191"/>
              <a:gd name="T3" fmla="*/ 2372 h 2372"/>
              <a:gd name="T4" fmla="*/ 0 w 119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1" h="2372">
                <a:moveTo>
                  <a:pt x="119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442037" y="1852262"/>
            <a:ext cx="493649" cy="1402802"/>
          </a:xfrm>
          <a:custGeom>
            <a:avLst/>
            <a:gdLst>
              <a:gd name="T0" fmla="*/ 697 w 697"/>
              <a:gd name="T1" fmla="*/ 2372 h 2372"/>
              <a:gd name="T2" fmla="*/ 0 w 697"/>
              <a:gd name="T3" fmla="*/ 2372 h 2372"/>
              <a:gd name="T4" fmla="*/ 0 w 697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97" h="2372">
                <a:moveTo>
                  <a:pt x="697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8761067" y="1852262"/>
            <a:ext cx="523807" cy="1402802"/>
          </a:xfrm>
          <a:custGeom>
            <a:avLst/>
            <a:gdLst>
              <a:gd name="T0" fmla="*/ 741 w 741"/>
              <a:gd name="T1" fmla="*/ 2372 h 2372"/>
              <a:gd name="T2" fmla="*/ 0 w 741"/>
              <a:gd name="T3" fmla="*/ 2372 h 2372"/>
              <a:gd name="T4" fmla="*/ 0 w 741"/>
              <a:gd name="T5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41" h="2372">
                <a:moveTo>
                  <a:pt x="741" y="2372"/>
                </a:moveTo>
                <a:lnTo>
                  <a:pt x="0" y="2372"/>
                </a:lnTo>
                <a:lnTo>
                  <a:pt x="0" y="0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3719823" y="4224899"/>
            <a:ext cx="599997" cy="1652373"/>
          </a:xfrm>
          <a:custGeom>
            <a:avLst/>
            <a:gdLst>
              <a:gd name="T0" fmla="*/ 847 w 847"/>
              <a:gd name="T1" fmla="*/ 0 h 2329"/>
              <a:gd name="T2" fmla="*/ 0 w 847"/>
              <a:gd name="T3" fmla="*/ 0 h 2329"/>
              <a:gd name="T4" fmla="*/ 0 w 847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2329">
                <a:moveTo>
                  <a:pt x="847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7176948" y="4224899"/>
            <a:ext cx="455554" cy="1652373"/>
          </a:xfrm>
          <a:custGeom>
            <a:avLst/>
            <a:gdLst>
              <a:gd name="T0" fmla="*/ 644 w 644"/>
              <a:gd name="T1" fmla="*/ 0 h 2329"/>
              <a:gd name="T2" fmla="*/ 0 w 644"/>
              <a:gd name="T3" fmla="*/ 0 h 2329"/>
              <a:gd name="T4" fmla="*/ 0 w 644"/>
              <a:gd name="T5" fmla="*/ 2329 h 2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4" h="2329">
                <a:moveTo>
                  <a:pt x="644" y="0"/>
                </a:moveTo>
                <a:lnTo>
                  <a:pt x="0" y="0"/>
                </a:lnTo>
                <a:lnTo>
                  <a:pt x="0" y="2329"/>
                </a:lnTo>
              </a:path>
            </a:pathLst>
          </a:custGeom>
          <a:noFill/>
          <a:ln w="9525" cap="flat">
            <a:solidFill>
              <a:srgbClr val="4D4D4D">
                <a:lumMod val="60000"/>
                <a:lumOff val="40000"/>
              </a:srgbClr>
            </a:solidFill>
            <a:prstDash val="dash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696511" y="3059482"/>
            <a:ext cx="1900602" cy="1389570"/>
            <a:chOff x="1696511" y="2790392"/>
            <a:chExt cx="1900602" cy="1389570"/>
          </a:xfrm>
        </p:grpSpPr>
        <p:sp>
          <p:nvSpPr>
            <p:cNvPr id="17" name="Freeform 5"/>
            <p:cNvSpPr/>
            <p:nvPr/>
          </p:nvSpPr>
          <p:spPr bwMode="auto">
            <a:xfrm>
              <a:off x="1696511" y="2790392"/>
              <a:ext cx="1900602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7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7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288736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364756" y="3002340"/>
            <a:ext cx="1900602" cy="1389570"/>
            <a:chOff x="3364756" y="2733250"/>
            <a:chExt cx="1900602" cy="1389570"/>
          </a:xfrm>
        </p:grpSpPr>
        <p:sp>
          <p:nvSpPr>
            <p:cNvPr id="20" name="Freeform 8"/>
            <p:cNvSpPr/>
            <p:nvPr/>
          </p:nvSpPr>
          <p:spPr bwMode="auto">
            <a:xfrm>
              <a:off x="3364756" y="2733250"/>
              <a:ext cx="1900602" cy="1389570"/>
            </a:xfrm>
            <a:custGeom>
              <a:avLst/>
              <a:gdLst>
                <a:gd name="T0" fmla="*/ 1408 w 2454"/>
                <a:gd name="T1" fmla="*/ 1966 h 2141"/>
                <a:gd name="T2" fmla="*/ 1887 w 2454"/>
                <a:gd name="T3" fmla="*/ 1136 h 2141"/>
                <a:gd name="T4" fmla="*/ 2365 w 2454"/>
                <a:gd name="T5" fmla="*/ 309 h 2141"/>
                <a:gd name="T6" fmla="*/ 2189 w 2454"/>
                <a:gd name="T7" fmla="*/ 0 h 2141"/>
                <a:gd name="T8" fmla="*/ 1231 w 2454"/>
                <a:gd name="T9" fmla="*/ 0 h 2141"/>
                <a:gd name="T10" fmla="*/ 276 w 2454"/>
                <a:gd name="T11" fmla="*/ 0 h 2141"/>
                <a:gd name="T12" fmla="*/ 97 w 2454"/>
                <a:gd name="T13" fmla="*/ 307 h 2141"/>
                <a:gd name="T14" fmla="*/ 576 w 2454"/>
                <a:gd name="T15" fmla="*/ 1136 h 2141"/>
                <a:gd name="T16" fmla="*/ 1053 w 2454"/>
                <a:gd name="T17" fmla="*/ 1963 h 2141"/>
                <a:gd name="T18" fmla="*/ 1408 w 2454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1">
                  <a:moveTo>
                    <a:pt x="1408" y="1966"/>
                  </a:moveTo>
                  <a:lnTo>
                    <a:pt x="1887" y="1136"/>
                  </a:lnTo>
                  <a:cubicBezTo>
                    <a:pt x="2046" y="861"/>
                    <a:pt x="2205" y="585"/>
                    <a:pt x="2365" y="309"/>
                  </a:cubicBezTo>
                  <a:cubicBezTo>
                    <a:pt x="2454" y="113"/>
                    <a:pt x="2396" y="9"/>
                    <a:pt x="2189" y="0"/>
                  </a:cubicBezTo>
                  <a:lnTo>
                    <a:pt x="1231" y="0"/>
                  </a:lnTo>
                  <a:cubicBezTo>
                    <a:pt x="913" y="0"/>
                    <a:pt x="595" y="0"/>
                    <a:pt x="276" y="0"/>
                  </a:cubicBezTo>
                  <a:cubicBezTo>
                    <a:pt x="61" y="21"/>
                    <a:pt x="0" y="123"/>
                    <a:pt x="97" y="307"/>
                  </a:cubicBezTo>
                  <a:lnTo>
                    <a:pt x="576" y="1136"/>
                  </a:lnTo>
                  <a:cubicBezTo>
                    <a:pt x="735" y="1412"/>
                    <a:pt x="894" y="1688"/>
                    <a:pt x="1053" y="1963"/>
                  </a:cubicBezTo>
                  <a:cubicBezTo>
                    <a:pt x="1179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890110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033077" y="3059482"/>
            <a:ext cx="1898864" cy="1389570"/>
            <a:chOff x="5033077" y="2790392"/>
            <a:chExt cx="1898864" cy="1389570"/>
          </a:xfrm>
        </p:grpSpPr>
        <p:sp>
          <p:nvSpPr>
            <p:cNvPr id="23" name="Freeform 6"/>
            <p:cNvSpPr/>
            <p:nvPr/>
          </p:nvSpPr>
          <p:spPr bwMode="auto">
            <a:xfrm>
              <a:off x="5033077" y="2790392"/>
              <a:ext cx="1898864" cy="1389570"/>
            </a:xfrm>
            <a:custGeom>
              <a:avLst/>
              <a:gdLst>
                <a:gd name="T0" fmla="*/ 1407 w 2453"/>
                <a:gd name="T1" fmla="*/ 175 h 2140"/>
                <a:gd name="T2" fmla="*/ 1886 w 2453"/>
                <a:gd name="T3" fmla="*/ 1005 h 2140"/>
                <a:gd name="T4" fmla="*/ 2364 w 2453"/>
                <a:gd name="T5" fmla="*/ 1832 h 2140"/>
                <a:gd name="T6" fmla="*/ 2188 w 2453"/>
                <a:gd name="T7" fmla="*/ 2140 h 2140"/>
                <a:gd name="T8" fmla="*/ 1231 w 2453"/>
                <a:gd name="T9" fmla="*/ 2140 h 2140"/>
                <a:gd name="T10" fmla="*/ 276 w 2453"/>
                <a:gd name="T11" fmla="*/ 2140 h 2140"/>
                <a:gd name="T12" fmla="*/ 96 w 2453"/>
                <a:gd name="T13" fmla="*/ 1834 h 2140"/>
                <a:gd name="T14" fmla="*/ 575 w 2453"/>
                <a:gd name="T15" fmla="*/ 1005 h 2140"/>
                <a:gd name="T16" fmla="*/ 1052 w 2453"/>
                <a:gd name="T17" fmla="*/ 178 h 2140"/>
                <a:gd name="T18" fmla="*/ 1407 w 2453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0">
                  <a:moveTo>
                    <a:pt x="1407" y="175"/>
                  </a:moveTo>
                  <a:lnTo>
                    <a:pt x="1886" y="1005"/>
                  </a:lnTo>
                  <a:cubicBezTo>
                    <a:pt x="2045" y="1280"/>
                    <a:pt x="2205" y="1556"/>
                    <a:pt x="2364" y="1832"/>
                  </a:cubicBezTo>
                  <a:cubicBezTo>
                    <a:pt x="2453" y="2028"/>
                    <a:pt x="2396" y="2132"/>
                    <a:pt x="2188" y="2140"/>
                  </a:cubicBezTo>
                  <a:lnTo>
                    <a:pt x="1231" y="2140"/>
                  </a:lnTo>
                  <a:cubicBezTo>
                    <a:pt x="912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3" y="453"/>
                    <a:pt x="1052" y="178"/>
                  </a:cubicBezTo>
                  <a:cubicBezTo>
                    <a:pt x="1178" y="2"/>
                    <a:pt x="1296" y="0"/>
                    <a:pt x="1407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557547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701322" y="3002340"/>
            <a:ext cx="1898864" cy="1389570"/>
            <a:chOff x="6701322" y="2733250"/>
            <a:chExt cx="1898864" cy="1389570"/>
          </a:xfrm>
        </p:grpSpPr>
        <p:sp>
          <p:nvSpPr>
            <p:cNvPr id="26" name="Freeform 9"/>
            <p:cNvSpPr/>
            <p:nvPr/>
          </p:nvSpPr>
          <p:spPr bwMode="auto">
            <a:xfrm>
              <a:off x="6701322" y="2733250"/>
              <a:ext cx="1898864" cy="1389570"/>
            </a:xfrm>
            <a:custGeom>
              <a:avLst/>
              <a:gdLst>
                <a:gd name="T0" fmla="*/ 1408 w 2453"/>
                <a:gd name="T1" fmla="*/ 1966 h 2141"/>
                <a:gd name="T2" fmla="*/ 1886 w 2453"/>
                <a:gd name="T3" fmla="*/ 1136 h 2141"/>
                <a:gd name="T4" fmla="*/ 2364 w 2453"/>
                <a:gd name="T5" fmla="*/ 309 h 2141"/>
                <a:gd name="T6" fmla="*/ 2188 w 2453"/>
                <a:gd name="T7" fmla="*/ 0 h 2141"/>
                <a:gd name="T8" fmla="*/ 1231 w 2453"/>
                <a:gd name="T9" fmla="*/ 0 h 2141"/>
                <a:gd name="T10" fmla="*/ 276 w 2453"/>
                <a:gd name="T11" fmla="*/ 0 h 2141"/>
                <a:gd name="T12" fmla="*/ 96 w 2453"/>
                <a:gd name="T13" fmla="*/ 307 h 2141"/>
                <a:gd name="T14" fmla="*/ 575 w 2453"/>
                <a:gd name="T15" fmla="*/ 1136 h 2141"/>
                <a:gd name="T16" fmla="*/ 1052 w 2453"/>
                <a:gd name="T17" fmla="*/ 1963 h 2141"/>
                <a:gd name="T18" fmla="*/ 1408 w 2453"/>
                <a:gd name="T19" fmla="*/ 1966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3" h="2141">
                  <a:moveTo>
                    <a:pt x="1408" y="1966"/>
                  </a:moveTo>
                  <a:lnTo>
                    <a:pt x="1886" y="1136"/>
                  </a:lnTo>
                  <a:cubicBezTo>
                    <a:pt x="2046" y="861"/>
                    <a:pt x="2205" y="585"/>
                    <a:pt x="2364" y="309"/>
                  </a:cubicBezTo>
                  <a:cubicBezTo>
                    <a:pt x="2453" y="113"/>
                    <a:pt x="2396" y="9"/>
                    <a:pt x="2188" y="0"/>
                  </a:cubicBezTo>
                  <a:lnTo>
                    <a:pt x="1231" y="0"/>
                  </a:lnTo>
                  <a:cubicBezTo>
                    <a:pt x="912" y="0"/>
                    <a:pt x="594" y="0"/>
                    <a:pt x="276" y="0"/>
                  </a:cubicBezTo>
                  <a:cubicBezTo>
                    <a:pt x="61" y="21"/>
                    <a:pt x="0" y="123"/>
                    <a:pt x="96" y="307"/>
                  </a:cubicBezTo>
                  <a:lnTo>
                    <a:pt x="575" y="1136"/>
                  </a:lnTo>
                  <a:cubicBezTo>
                    <a:pt x="734" y="1412"/>
                    <a:pt x="893" y="1688"/>
                    <a:pt x="1052" y="1963"/>
                  </a:cubicBezTo>
                  <a:cubicBezTo>
                    <a:pt x="1178" y="2139"/>
                    <a:pt x="1297" y="2141"/>
                    <a:pt x="1408" y="1966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232088" y="2780159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369568" y="3059482"/>
            <a:ext cx="1898864" cy="1389570"/>
            <a:chOff x="8369568" y="2790392"/>
            <a:chExt cx="1898864" cy="1389570"/>
          </a:xfrm>
        </p:grpSpPr>
        <p:sp>
          <p:nvSpPr>
            <p:cNvPr id="29" name="Freeform 7"/>
            <p:cNvSpPr/>
            <p:nvPr/>
          </p:nvSpPr>
          <p:spPr bwMode="auto">
            <a:xfrm>
              <a:off x="8369568" y="2790392"/>
              <a:ext cx="1898864" cy="1389570"/>
            </a:xfrm>
            <a:custGeom>
              <a:avLst/>
              <a:gdLst>
                <a:gd name="T0" fmla="*/ 1408 w 2454"/>
                <a:gd name="T1" fmla="*/ 175 h 2140"/>
                <a:gd name="T2" fmla="*/ 1887 w 2454"/>
                <a:gd name="T3" fmla="*/ 1005 h 2140"/>
                <a:gd name="T4" fmla="*/ 2364 w 2454"/>
                <a:gd name="T5" fmla="*/ 1832 h 2140"/>
                <a:gd name="T6" fmla="*/ 2189 w 2454"/>
                <a:gd name="T7" fmla="*/ 2140 h 2140"/>
                <a:gd name="T8" fmla="*/ 1231 w 2454"/>
                <a:gd name="T9" fmla="*/ 2140 h 2140"/>
                <a:gd name="T10" fmla="*/ 276 w 2454"/>
                <a:gd name="T11" fmla="*/ 2140 h 2140"/>
                <a:gd name="T12" fmla="*/ 96 w 2454"/>
                <a:gd name="T13" fmla="*/ 1834 h 2140"/>
                <a:gd name="T14" fmla="*/ 575 w 2454"/>
                <a:gd name="T15" fmla="*/ 1005 h 2140"/>
                <a:gd name="T16" fmla="*/ 1053 w 2454"/>
                <a:gd name="T17" fmla="*/ 178 h 2140"/>
                <a:gd name="T18" fmla="*/ 1408 w 2454"/>
                <a:gd name="T19" fmla="*/ 175 h 2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54" h="2140">
                  <a:moveTo>
                    <a:pt x="1408" y="175"/>
                  </a:moveTo>
                  <a:lnTo>
                    <a:pt x="1887" y="1005"/>
                  </a:lnTo>
                  <a:cubicBezTo>
                    <a:pt x="2046" y="1280"/>
                    <a:pt x="2205" y="1556"/>
                    <a:pt x="2364" y="1832"/>
                  </a:cubicBezTo>
                  <a:cubicBezTo>
                    <a:pt x="2454" y="2028"/>
                    <a:pt x="2396" y="2132"/>
                    <a:pt x="2189" y="2140"/>
                  </a:cubicBezTo>
                  <a:lnTo>
                    <a:pt x="1231" y="2140"/>
                  </a:lnTo>
                  <a:cubicBezTo>
                    <a:pt x="913" y="2140"/>
                    <a:pt x="594" y="2140"/>
                    <a:pt x="276" y="2140"/>
                  </a:cubicBezTo>
                  <a:cubicBezTo>
                    <a:pt x="61" y="2119"/>
                    <a:pt x="0" y="2018"/>
                    <a:pt x="96" y="1834"/>
                  </a:cubicBezTo>
                  <a:lnTo>
                    <a:pt x="575" y="1005"/>
                  </a:lnTo>
                  <a:cubicBezTo>
                    <a:pt x="734" y="729"/>
                    <a:pt x="894" y="453"/>
                    <a:pt x="1053" y="178"/>
                  </a:cubicBezTo>
                  <a:cubicBezTo>
                    <a:pt x="1178" y="2"/>
                    <a:pt x="1297" y="0"/>
                    <a:pt x="1408" y="175"/>
                  </a:cubicBezTo>
                  <a:close/>
                </a:path>
              </a:pathLst>
            </a:custGeom>
            <a:solidFill>
              <a:srgbClr val="F6D271"/>
            </a:solidFill>
            <a:ln w="38100" cap="flat">
              <a:noFill/>
              <a:prstDash val="solid"/>
              <a:miter lim="800000"/>
            </a:ln>
            <a:effectLst>
              <a:outerShdw blurRad="762000" sx="95000" sy="95000" algn="c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936115" y="3249645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778564" y="1713589"/>
            <a:ext cx="2563470" cy="1111445"/>
            <a:chOff x="1778564" y="1713589"/>
            <a:chExt cx="2563470" cy="1111445"/>
          </a:xfrm>
        </p:grpSpPr>
        <p:sp>
          <p:nvSpPr>
            <p:cNvPr id="32" name="矩形 31"/>
            <p:cNvSpPr/>
            <p:nvPr/>
          </p:nvSpPr>
          <p:spPr>
            <a:xfrm>
              <a:off x="1778564" y="2037511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783778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751486" y="4723417"/>
            <a:ext cx="2563470" cy="1111445"/>
            <a:chOff x="3751486" y="4723417"/>
            <a:chExt cx="2563470" cy="1111445"/>
          </a:xfrm>
        </p:grpSpPr>
        <p:sp>
          <p:nvSpPr>
            <p:cNvPr id="35" name="矩形 34"/>
            <p:cNvSpPr/>
            <p:nvPr/>
          </p:nvSpPr>
          <p:spPr>
            <a:xfrm>
              <a:off x="3751486" y="5047339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785985" y="472341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483807" y="1713589"/>
            <a:ext cx="2563470" cy="1111445"/>
            <a:chOff x="5483807" y="1713589"/>
            <a:chExt cx="2563470" cy="1111445"/>
          </a:xfrm>
        </p:grpSpPr>
        <p:sp>
          <p:nvSpPr>
            <p:cNvPr id="38" name="矩形 37"/>
            <p:cNvSpPr/>
            <p:nvPr/>
          </p:nvSpPr>
          <p:spPr>
            <a:xfrm>
              <a:off x="5483807" y="2037511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489021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240190" y="4723417"/>
            <a:ext cx="2563470" cy="1111445"/>
            <a:chOff x="7240190" y="4723417"/>
            <a:chExt cx="2563470" cy="1111445"/>
          </a:xfrm>
        </p:grpSpPr>
        <p:sp>
          <p:nvSpPr>
            <p:cNvPr id="41" name="矩形 40"/>
            <p:cNvSpPr/>
            <p:nvPr/>
          </p:nvSpPr>
          <p:spPr>
            <a:xfrm>
              <a:off x="7240190" y="5047339"/>
              <a:ext cx="2563470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7262766" y="4723417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804090" y="1713589"/>
            <a:ext cx="2741223" cy="1111445"/>
            <a:chOff x="8804090" y="1713589"/>
            <a:chExt cx="2741223" cy="1111445"/>
          </a:xfrm>
        </p:grpSpPr>
        <p:sp>
          <p:nvSpPr>
            <p:cNvPr id="44" name="矩形 43"/>
            <p:cNvSpPr/>
            <p:nvPr/>
          </p:nvSpPr>
          <p:spPr>
            <a:xfrm>
              <a:off x="8804090" y="2037511"/>
              <a:ext cx="274122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单击此处输入文本，调整文字大小等属性。</a:t>
              </a:r>
              <a:endParaRPr lang="en-US" altLang="zh-CN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8811714" y="1713589"/>
              <a:ext cx="12105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727575" y="2074821"/>
            <a:ext cx="2736850" cy="2738438"/>
            <a:chOff x="4724400" y="2206625"/>
            <a:chExt cx="2736850" cy="2738438"/>
          </a:xfrm>
        </p:grpSpPr>
        <p:grpSp>
          <p:nvGrpSpPr>
            <p:cNvPr id="12" name="Group 28"/>
            <p:cNvGrpSpPr/>
            <p:nvPr/>
          </p:nvGrpSpPr>
          <p:grpSpPr bwMode="auto">
            <a:xfrm>
              <a:off x="4724400" y="2206625"/>
              <a:ext cx="1603375" cy="1603375"/>
              <a:chOff x="4724258" y="2057259"/>
              <a:chExt cx="1603375" cy="1603375"/>
            </a:xfrm>
          </p:grpSpPr>
          <p:sp>
            <p:nvSpPr>
              <p:cNvPr id="22" name="Freeform 8"/>
              <p:cNvSpPr/>
              <p:nvPr/>
            </p:nvSpPr>
            <p:spPr bwMode="auto">
              <a:xfrm rot="2700000">
                <a:off x="4724258" y="2057259"/>
                <a:ext cx="1603375" cy="1603375"/>
              </a:xfrm>
              <a:custGeom>
                <a:avLst/>
                <a:gdLst>
                  <a:gd name="T0" fmla="*/ 1603375 w 426"/>
                  <a:gd name="T1" fmla="*/ 801688 h 426"/>
                  <a:gd name="T2" fmla="*/ 801688 w 426"/>
                  <a:gd name="T3" fmla="*/ 0 h 426"/>
                  <a:gd name="T4" fmla="*/ 0 w 426"/>
                  <a:gd name="T5" fmla="*/ 801688 h 426"/>
                  <a:gd name="T6" fmla="*/ 801688 w 426"/>
                  <a:gd name="T7" fmla="*/ 1603375 h 426"/>
                  <a:gd name="T8" fmla="*/ 1603375 w 426"/>
                  <a:gd name="T9" fmla="*/ 801688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6"/>
                  <a:gd name="T16" fmla="*/ 0 h 426"/>
                  <a:gd name="T17" fmla="*/ 426 w 426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6" h="426">
                    <a:moveTo>
                      <a:pt x="426" y="213"/>
                    </a:moveTo>
                    <a:cubicBezTo>
                      <a:pt x="308" y="213"/>
                      <a:pt x="213" y="117"/>
                      <a:pt x="213" y="0"/>
                    </a:cubicBezTo>
                    <a:cubicBezTo>
                      <a:pt x="96" y="0"/>
                      <a:pt x="0" y="95"/>
                      <a:pt x="0" y="213"/>
                    </a:cubicBezTo>
                    <a:cubicBezTo>
                      <a:pt x="0" y="330"/>
                      <a:pt x="96" y="426"/>
                      <a:pt x="213" y="426"/>
                    </a:cubicBezTo>
                    <a:cubicBezTo>
                      <a:pt x="213" y="308"/>
                      <a:pt x="308" y="213"/>
                      <a:pt x="426" y="213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>
                  <a:defRPr/>
                </a:pPr>
                <a:endParaRPr lang="zh-CN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5048389" y="2472858"/>
                <a:ext cx="633901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rIns="1219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65"/>
                  </a:spcBef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01</a:t>
                </a:r>
                <a:endParaRPr lang="en-US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27"/>
            <p:cNvGrpSpPr/>
            <p:nvPr/>
          </p:nvGrpSpPr>
          <p:grpSpPr bwMode="auto">
            <a:xfrm>
              <a:off x="5857875" y="2206625"/>
              <a:ext cx="1603375" cy="1603375"/>
              <a:chOff x="5858017" y="2057259"/>
              <a:chExt cx="1603375" cy="1603375"/>
            </a:xfrm>
          </p:grpSpPr>
          <p:sp>
            <p:nvSpPr>
              <p:cNvPr id="20" name="Freeform 5"/>
              <p:cNvSpPr/>
              <p:nvPr/>
            </p:nvSpPr>
            <p:spPr bwMode="auto">
              <a:xfrm rot="2700000">
                <a:off x="5858017" y="2057259"/>
                <a:ext cx="1603375" cy="1603375"/>
              </a:xfrm>
              <a:custGeom>
                <a:avLst/>
                <a:gdLst>
                  <a:gd name="T0" fmla="*/ 801688 w 426"/>
                  <a:gd name="T1" fmla="*/ 1603375 h 426"/>
                  <a:gd name="T2" fmla="*/ 801688 w 426"/>
                  <a:gd name="T3" fmla="*/ 1603375 h 426"/>
                  <a:gd name="T4" fmla="*/ 801688 w 426"/>
                  <a:gd name="T5" fmla="*/ 1603375 h 426"/>
                  <a:gd name="T6" fmla="*/ 1603375 w 426"/>
                  <a:gd name="T7" fmla="*/ 801688 h 426"/>
                  <a:gd name="T8" fmla="*/ 801688 w 426"/>
                  <a:gd name="T9" fmla="*/ 0 h 426"/>
                  <a:gd name="T10" fmla="*/ 0 w 426"/>
                  <a:gd name="T11" fmla="*/ 801688 h 426"/>
                  <a:gd name="T12" fmla="*/ 801688 w 426"/>
                  <a:gd name="T13" fmla="*/ 1603375 h 4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6"/>
                  <a:gd name="T22" fmla="*/ 0 h 426"/>
                  <a:gd name="T23" fmla="*/ 426 w 426"/>
                  <a:gd name="T24" fmla="*/ 426 h 4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6" h="426">
                    <a:moveTo>
                      <a:pt x="213" y="426"/>
                    </a:moveTo>
                    <a:cubicBezTo>
                      <a:pt x="213" y="426"/>
                      <a:pt x="213" y="426"/>
                      <a:pt x="213" y="426"/>
                    </a:cubicBezTo>
                    <a:cubicBezTo>
                      <a:pt x="213" y="426"/>
                      <a:pt x="213" y="426"/>
                      <a:pt x="213" y="426"/>
                    </a:cubicBezTo>
                    <a:cubicBezTo>
                      <a:pt x="213" y="308"/>
                      <a:pt x="308" y="213"/>
                      <a:pt x="426" y="213"/>
                    </a:cubicBezTo>
                    <a:cubicBezTo>
                      <a:pt x="426" y="95"/>
                      <a:pt x="331" y="0"/>
                      <a:pt x="213" y="0"/>
                    </a:cubicBezTo>
                    <a:cubicBezTo>
                      <a:pt x="95" y="0"/>
                      <a:pt x="0" y="95"/>
                      <a:pt x="0" y="213"/>
                    </a:cubicBezTo>
                    <a:cubicBezTo>
                      <a:pt x="118" y="213"/>
                      <a:pt x="213" y="308"/>
                      <a:pt x="213" y="426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>
                  <a:defRPr/>
                </a:pPr>
                <a:endParaRPr lang="zh-CN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6499096" y="2472858"/>
                <a:ext cx="633901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rIns="1219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65"/>
                  </a:spcBef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02</a:t>
                </a:r>
                <a:endParaRPr lang="en-US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29"/>
            <p:cNvGrpSpPr/>
            <p:nvPr/>
          </p:nvGrpSpPr>
          <p:grpSpPr bwMode="auto">
            <a:xfrm>
              <a:off x="4724400" y="3341688"/>
              <a:ext cx="1603375" cy="1603375"/>
              <a:chOff x="4724259" y="3191017"/>
              <a:chExt cx="1603375" cy="1603375"/>
            </a:xfrm>
          </p:grpSpPr>
          <p:sp>
            <p:nvSpPr>
              <p:cNvPr id="18" name="Freeform 6"/>
              <p:cNvSpPr/>
              <p:nvPr/>
            </p:nvSpPr>
            <p:spPr bwMode="auto">
              <a:xfrm rot="2700000">
                <a:off x="4724259" y="3191017"/>
                <a:ext cx="1603375" cy="1603375"/>
              </a:xfrm>
              <a:custGeom>
                <a:avLst/>
                <a:gdLst>
                  <a:gd name="T0" fmla="*/ 213 w 426"/>
                  <a:gd name="T1" fmla="*/ 0 h 426"/>
                  <a:gd name="T2" fmla="*/ 0 w 426"/>
                  <a:gd name="T3" fmla="*/ 213 h 426"/>
                  <a:gd name="T4" fmla="*/ 0 w 426"/>
                  <a:gd name="T5" fmla="*/ 213 h 426"/>
                  <a:gd name="T6" fmla="*/ 0 w 426"/>
                  <a:gd name="T7" fmla="*/ 213 h 426"/>
                  <a:gd name="T8" fmla="*/ 213 w 426"/>
                  <a:gd name="T9" fmla="*/ 426 h 426"/>
                  <a:gd name="T10" fmla="*/ 426 w 426"/>
                  <a:gd name="T11" fmla="*/ 213 h 426"/>
                  <a:gd name="T12" fmla="*/ 213 w 426"/>
                  <a:gd name="T13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6" h="426">
                    <a:moveTo>
                      <a:pt x="213" y="0"/>
                    </a:moveTo>
                    <a:cubicBezTo>
                      <a:pt x="213" y="117"/>
                      <a:pt x="118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0" y="330"/>
                      <a:pt x="95" y="426"/>
                      <a:pt x="213" y="426"/>
                    </a:cubicBezTo>
                    <a:cubicBezTo>
                      <a:pt x="331" y="426"/>
                      <a:pt x="426" y="330"/>
                      <a:pt x="426" y="213"/>
                    </a:cubicBezTo>
                    <a:cubicBezTo>
                      <a:pt x="308" y="213"/>
                      <a:pt x="213" y="117"/>
                      <a:pt x="213" y="0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24"/>
              <p:cNvSpPr txBox="1">
                <a:spLocks noChangeArrowheads="1"/>
              </p:cNvSpPr>
              <p:nvPr/>
            </p:nvSpPr>
            <p:spPr bwMode="auto">
              <a:xfrm>
                <a:off x="5048389" y="3934511"/>
                <a:ext cx="633901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rIns="1219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65"/>
                  </a:spcBef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03</a:t>
                </a:r>
                <a:endParaRPr lang="en-US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6"/>
            <p:cNvGrpSpPr/>
            <p:nvPr/>
          </p:nvGrpSpPr>
          <p:grpSpPr bwMode="auto">
            <a:xfrm>
              <a:off x="5857875" y="3341688"/>
              <a:ext cx="1603375" cy="1603375"/>
              <a:chOff x="5858016" y="3191017"/>
              <a:chExt cx="1603375" cy="1603375"/>
            </a:xfrm>
          </p:grpSpPr>
          <p:sp>
            <p:nvSpPr>
              <p:cNvPr id="16" name="Freeform 7"/>
              <p:cNvSpPr/>
              <p:nvPr/>
            </p:nvSpPr>
            <p:spPr bwMode="auto">
              <a:xfrm rot="2700000">
                <a:off x="5858016" y="3191017"/>
                <a:ext cx="1603375" cy="1603375"/>
              </a:xfrm>
              <a:custGeom>
                <a:avLst/>
                <a:gdLst>
                  <a:gd name="T0" fmla="*/ 213 w 426"/>
                  <a:gd name="T1" fmla="*/ 0 h 426"/>
                  <a:gd name="T2" fmla="*/ 0 w 426"/>
                  <a:gd name="T3" fmla="*/ 213 h 426"/>
                  <a:gd name="T4" fmla="*/ 213 w 426"/>
                  <a:gd name="T5" fmla="*/ 426 h 426"/>
                  <a:gd name="T6" fmla="*/ 426 w 426"/>
                  <a:gd name="T7" fmla="*/ 213 h 426"/>
                  <a:gd name="T8" fmla="*/ 213 w 426"/>
                  <a:gd name="T9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6" h="426">
                    <a:moveTo>
                      <a:pt x="213" y="0"/>
                    </a:moveTo>
                    <a:cubicBezTo>
                      <a:pt x="213" y="117"/>
                      <a:pt x="118" y="213"/>
                      <a:pt x="0" y="213"/>
                    </a:cubicBezTo>
                    <a:cubicBezTo>
                      <a:pt x="118" y="213"/>
                      <a:pt x="213" y="308"/>
                      <a:pt x="213" y="426"/>
                    </a:cubicBezTo>
                    <a:cubicBezTo>
                      <a:pt x="331" y="426"/>
                      <a:pt x="426" y="330"/>
                      <a:pt x="426" y="213"/>
                    </a:cubicBezTo>
                    <a:cubicBezTo>
                      <a:pt x="426" y="95"/>
                      <a:pt x="331" y="0"/>
                      <a:pt x="213" y="0"/>
                    </a:cubicBezTo>
                    <a:close/>
                  </a:path>
                </a:pathLst>
              </a:custGeom>
              <a:solidFill>
                <a:srgbClr val="F6D271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6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25"/>
              <p:cNvSpPr txBox="1">
                <a:spLocks noChangeArrowheads="1"/>
              </p:cNvSpPr>
              <p:nvPr/>
            </p:nvSpPr>
            <p:spPr bwMode="auto">
              <a:xfrm>
                <a:off x="6499096" y="3934511"/>
                <a:ext cx="633901" cy="424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20" rIns="12192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ts val="1065"/>
                  </a:spcBef>
                  <a:defRPr/>
                </a:pPr>
                <a:r>
                  <a:rPr lang="en-US" altLang="zh-CN" sz="2400" b="1" kern="0" dirty="0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rPr>
                  <a:t>04</a:t>
                </a:r>
                <a:endParaRPr lang="en-US" altLang="zh-CN" sz="1600" b="1" kern="0" dirty="0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7597774" y="1931812"/>
            <a:ext cx="3920458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单击此处添加合适文字加以说明，可根据需要适当地调整文字大小或者颜色等属性。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7597774" y="3829933"/>
            <a:ext cx="4017315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hangingPunc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单击此处添加合适文字加以说明，可根据需要适当地调整文字大小或者颜色等属性。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05853" y="1931812"/>
            <a:ext cx="384800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单击此处添加合适文字加以说明，可根据需要适当地调整文字大小或者颜色等属性。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705853" y="3829933"/>
            <a:ext cx="384800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 hangingPunc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  <a:endParaRPr lang="en-US" altLang="zh-CN" sz="2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单击此处添加合适文字加以说明，可根据需要适当地调整文字大小或者颜色等属性。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8630" y="1800899"/>
            <a:ext cx="3144251" cy="1655770"/>
            <a:chOff x="962526" y="1828800"/>
            <a:chExt cx="3144251" cy="1655770"/>
          </a:xfrm>
        </p:grpSpPr>
        <p:sp>
          <p:nvSpPr>
            <p:cNvPr id="12" name="矩形 11"/>
            <p:cNvSpPr/>
            <p:nvPr/>
          </p:nvSpPr>
          <p:spPr>
            <a:xfrm>
              <a:off x="962526" y="2284241"/>
              <a:ext cx="31442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请您单击此处添加合适文字加以说明，可</a:t>
              </a: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根据自己的需要适当地</a:t>
              </a:r>
              <a:r>
                <a:rPr kumimoji="0" lang="zh-CN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调整文字大小或者颜色等属性。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8630" y="3950541"/>
            <a:ext cx="3112167" cy="1655770"/>
            <a:chOff x="962526" y="1828800"/>
            <a:chExt cx="3112167" cy="1655770"/>
          </a:xfrm>
        </p:grpSpPr>
        <p:sp>
          <p:nvSpPr>
            <p:cNvPr id="15" name="矩形 14"/>
            <p:cNvSpPr/>
            <p:nvPr/>
          </p:nvSpPr>
          <p:spPr>
            <a:xfrm>
              <a:off x="962526" y="2284241"/>
              <a:ext cx="311216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06703" y="1800899"/>
            <a:ext cx="3031958" cy="1655770"/>
            <a:chOff x="962526" y="1828800"/>
            <a:chExt cx="3031958" cy="1655770"/>
          </a:xfrm>
        </p:grpSpPr>
        <p:sp>
          <p:nvSpPr>
            <p:cNvPr id="18" name="矩形 17"/>
            <p:cNvSpPr/>
            <p:nvPr/>
          </p:nvSpPr>
          <p:spPr>
            <a:xfrm>
              <a:off x="962526" y="2284241"/>
              <a:ext cx="30319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06703" y="3950541"/>
            <a:ext cx="3096127" cy="1655770"/>
            <a:chOff x="962526" y="1828800"/>
            <a:chExt cx="3096127" cy="1655770"/>
          </a:xfrm>
        </p:grpSpPr>
        <p:sp>
          <p:nvSpPr>
            <p:cNvPr id="21" name="矩形 20"/>
            <p:cNvSpPr/>
            <p:nvPr/>
          </p:nvSpPr>
          <p:spPr>
            <a:xfrm>
              <a:off x="962526" y="2284241"/>
              <a:ext cx="309612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defRPr/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请您单击此处添加合适文字加以说明，可根据自己的需要适当地调整文字大小或者颜色等属性。</a:t>
              </a: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962526" y="1828800"/>
              <a:ext cx="1475873" cy="401053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87312" y="1455575"/>
            <a:ext cx="4180893" cy="4470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桌子, 蛋糕, 钟表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796971" y="5592725"/>
            <a:ext cx="4598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D271"/>
                </a:solidFill>
                <a:effectLst/>
                <a:uLnTx/>
                <a:uFillTx/>
                <a:cs typeface="+mn-ea"/>
                <a:sym typeface="+mn-lt"/>
              </a:rPr>
              <a:t>虎年如意  开工大吉   财源滚滚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23191" y="2222204"/>
            <a:ext cx="614561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F6D2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THANKS</a:t>
            </a:r>
            <a:endParaRPr lang="zh-CN" altLang="en-US" sz="11500" dirty="0">
              <a:solidFill>
                <a:srgbClr val="F6D2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7687" y="3023626"/>
            <a:ext cx="3609438" cy="3859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桌子, 花, 消防栓, 房间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09661" y="1750381"/>
            <a:ext cx="1572677" cy="1572677"/>
          </a:xfrm>
          <a:prstGeom prst="ellipse">
            <a:avLst/>
          </a:prstGeom>
          <a:gradFill>
            <a:gsLst>
              <a:gs pos="0">
                <a:srgbClr val="F6D271"/>
              </a:gs>
              <a:gs pos="27424">
                <a:srgbClr val="F9A15D"/>
              </a:gs>
              <a:gs pos="16000">
                <a:srgbClr val="F8B565"/>
              </a:gs>
              <a:gs pos="95000">
                <a:srgbClr val="FF252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5724" y="3141594"/>
            <a:ext cx="4400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5400" b="1" kern="100" dirty="0">
                <a:solidFill>
                  <a:schemeClr val="bg1"/>
                </a:solidFill>
                <a:effectLst/>
                <a:cs typeface="+mn-ea"/>
                <a:sym typeface="+mn-lt"/>
              </a:rPr>
              <a:t>单击添加标题</a:t>
            </a:r>
            <a:endParaRPr lang="zh-CN" altLang="zh-CN" sz="3600" kern="10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9053" y="3940356"/>
            <a:ext cx="5293895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8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91666" y="1821638"/>
            <a:ext cx="6877767" cy="1800228"/>
            <a:chOff x="1159328" y="1821638"/>
            <a:chExt cx="6877767" cy="1800228"/>
          </a:xfrm>
        </p:grpSpPr>
        <p:sp>
          <p:nvSpPr>
            <p:cNvPr id="12" name="矩形: 圆角 11"/>
            <p:cNvSpPr/>
            <p:nvPr/>
          </p:nvSpPr>
          <p:spPr>
            <a:xfrm>
              <a:off x="1159328" y="1872343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1159328" y="3015392"/>
              <a:ext cx="1548000" cy="504000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添加标题</a:t>
              </a:r>
            </a:p>
          </p:txBody>
        </p:sp>
        <p:sp>
          <p:nvSpPr>
            <p:cNvPr id="14" name="PA-矩形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080013" y="1821638"/>
              <a:ext cx="4957082" cy="69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  <p:sp>
          <p:nvSpPr>
            <p:cNvPr id="15" name="PA-矩形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80012" y="2926676"/>
              <a:ext cx="4923475" cy="69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78966" y="3992685"/>
            <a:ext cx="7010400" cy="1471207"/>
            <a:chOff x="1146628" y="3992685"/>
            <a:chExt cx="7010400" cy="1471207"/>
          </a:xfrm>
        </p:grpSpPr>
        <p:sp>
          <p:nvSpPr>
            <p:cNvPr id="17" name="矩形: 圆角 16"/>
            <p:cNvSpPr/>
            <p:nvPr/>
          </p:nvSpPr>
          <p:spPr>
            <a:xfrm>
              <a:off x="1146628" y="3992685"/>
              <a:ext cx="7010400" cy="1471207"/>
            </a:xfrm>
            <a:prstGeom prst="roundRect">
              <a:avLst>
                <a:gd name="adj" fmla="val 7154"/>
              </a:avLst>
            </a:prstGeom>
            <a:solidFill>
              <a:srgbClr val="F6D271"/>
            </a:solidFill>
            <a:ln>
              <a:noFill/>
            </a:ln>
            <a:effectLst>
              <a:outerShdw blurRad="762000" sx="90000" sy="90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PA-矩形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1543247" y="4149797"/>
              <a:ext cx="55429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20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lvl="0" eaLnBrk="1" hangingPunct="1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811461" y="1394108"/>
            <a:ext cx="4127388" cy="4413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3411895" y="1075265"/>
            <a:ext cx="5118016" cy="511801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46471" y="1772014"/>
            <a:ext cx="3264054" cy="1685928"/>
            <a:chOff x="586051" y="2012644"/>
            <a:chExt cx="3264054" cy="1685928"/>
          </a:xfrm>
        </p:grpSpPr>
        <p:grpSp>
          <p:nvGrpSpPr>
            <p:cNvPr id="13" name="组合 12"/>
            <p:cNvGrpSpPr/>
            <p:nvPr/>
          </p:nvGrpSpPr>
          <p:grpSpPr>
            <a:xfrm>
              <a:off x="1479283" y="2012644"/>
              <a:ext cx="1477591" cy="430635"/>
              <a:chOff x="5954500" y="4410313"/>
              <a:chExt cx="2518955" cy="430635"/>
            </a:xfrm>
          </p:grpSpPr>
          <p:sp>
            <p:nvSpPr>
              <p:cNvPr id="15" name="矩形: 圆角 14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dist="2794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586051" y="2498243"/>
              <a:ext cx="3264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45645" y="1772014"/>
            <a:ext cx="3256547" cy="1685928"/>
            <a:chOff x="8406065" y="2012644"/>
            <a:chExt cx="3256547" cy="1685928"/>
          </a:xfrm>
        </p:grpSpPr>
        <p:grpSp>
          <p:nvGrpSpPr>
            <p:cNvPr id="18" name="组合 17"/>
            <p:cNvGrpSpPr/>
            <p:nvPr/>
          </p:nvGrpSpPr>
          <p:grpSpPr>
            <a:xfrm>
              <a:off x="9295543" y="2012644"/>
              <a:ext cx="1477591" cy="430635"/>
              <a:chOff x="5954500" y="4410313"/>
              <a:chExt cx="2518955" cy="430635"/>
            </a:xfrm>
          </p:grpSpPr>
          <p:sp>
            <p:nvSpPr>
              <p:cNvPr id="20" name="矩形: 圆角 19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dist="2794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8406065" y="2498243"/>
              <a:ext cx="32565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6471" y="3987453"/>
            <a:ext cx="3264054" cy="1684299"/>
            <a:chOff x="586051" y="3987453"/>
            <a:chExt cx="3264054" cy="1684299"/>
          </a:xfrm>
        </p:grpSpPr>
        <p:grpSp>
          <p:nvGrpSpPr>
            <p:cNvPr id="23" name="组合 22"/>
            <p:cNvGrpSpPr/>
            <p:nvPr/>
          </p:nvGrpSpPr>
          <p:grpSpPr>
            <a:xfrm>
              <a:off x="1479283" y="3987453"/>
              <a:ext cx="1477591" cy="430635"/>
              <a:chOff x="5954500" y="4410313"/>
              <a:chExt cx="2518955" cy="430635"/>
            </a:xfrm>
          </p:grpSpPr>
          <p:sp>
            <p:nvSpPr>
              <p:cNvPr id="25" name="矩形: 圆角 24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dist="2794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86051" y="4471423"/>
              <a:ext cx="32640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245645" y="3987453"/>
            <a:ext cx="3256547" cy="1684299"/>
            <a:chOff x="8406065" y="3987453"/>
            <a:chExt cx="3256547" cy="1684299"/>
          </a:xfrm>
        </p:grpSpPr>
        <p:grpSp>
          <p:nvGrpSpPr>
            <p:cNvPr id="28" name="组合 27"/>
            <p:cNvGrpSpPr/>
            <p:nvPr/>
          </p:nvGrpSpPr>
          <p:grpSpPr>
            <a:xfrm>
              <a:off x="9295543" y="3987453"/>
              <a:ext cx="1477591" cy="430635"/>
              <a:chOff x="5954500" y="4410313"/>
              <a:chExt cx="2518955" cy="430635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954500" y="4410313"/>
                <a:ext cx="2518955" cy="430635"/>
              </a:xfrm>
              <a:prstGeom prst="roundRect">
                <a:avLst>
                  <a:gd name="adj" fmla="val 50000"/>
                </a:avLst>
              </a:prstGeom>
              <a:solidFill>
                <a:srgbClr val="F6D271"/>
              </a:solidFill>
              <a:ln>
                <a:noFill/>
              </a:ln>
              <a:effectLst>
                <a:outerShdw blurRad="762000" dist="279400" dir="8100000" algn="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6030714" y="4425575"/>
                <a:ext cx="23665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8406065" y="4471423"/>
              <a:ext cx="32565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单击此处添加合适的文字加以说明，可根据自己的需要适当地调整文字大小或者颜色等属性。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cxnSp>
        <p:nvCxnSpPr>
          <p:cNvPr id="11" name="Straight Connector 66"/>
          <p:cNvCxnSpPr/>
          <p:nvPr/>
        </p:nvCxnSpPr>
        <p:spPr>
          <a:xfrm flipH="1">
            <a:off x="1277959" y="3578906"/>
            <a:ext cx="9636087" cy="0"/>
          </a:xfrm>
          <a:prstGeom prst="line">
            <a:avLst/>
          </a:prstGeom>
          <a:ln w="19050">
            <a:solidFill>
              <a:srgbClr val="F6D271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2"/>
          <p:cNvSpPr/>
          <p:nvPr/>
        </p:nvSpPr>
        <p:spPr>
          <a:xfrm>
            <a:off x="5201671" y="2676585"/>
            <a:ext cx="1788660" cy="1788891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16"/>
          <p:cNvSpPr/>
          <p:nvPr/>
        </p:nvSpPr>
        <p:spPr>
          <a:xfrm>
            <a:off x="7288745" y="2849084"/>
            <a:ext cx="1459455" cy="1459644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9114807" y="3014044"/>
            <a:ext cx="1113828" cy="1113971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Oval 4"/>
          <p:cNvSpPr/>
          <p:nvPr/>
        </p:nvSpPr>
        <p:spPr>
          <a:xfrm>
            <a:off x="1786974" y="3014044"/>
            <a:ext cx="1113828" cy="1113971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8"/>
          <p:cNvSpPr/>
          <p:nvPr/>
        </p:nvSpPr>
        <p:spPr>
          <a:xfrm>
            <a:off x="3418797" y="2849084"/>
            <a:ext cx="1459455" cy="1459644"/>
          </a:xfrm>
          <a:prstGeom prst="ellipse">
            <a:avLst/>
          </a:prstGeom>
          <a:solidFill>
            <a:srgbClr val="F6D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1" tIns="60945" rIns="121891" bIns="6094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Freeform 143"/>
          <p:cNvSpPr>
            <a:spLocks noEditPoints="1"/>
          </p:cNvSpPr>
          <p:nvPr/>
        </p:nvSpPr>
        <p:spPr bwMode="auto">
          <a:xfrm>
            <a:off x="2144761" y="3391800"/>
            <a:ext cx="406232" cy="374211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1" tIns="60945" rIns="121891" bIns="60945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92"/>
          <p:cNvSpPr>
            <a:spLocks noEditPoints="1"/>
          </p:cNvSpPr>
          <p:nvPr/>
        </p:nvSpPr>
        <p:spPr bwMode="auto">
          <a:xfrm>
            <a:off x="3955359" y="3383638"/>
            <a:ext cx="383069" cy="390248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1" tIns="60945" rIns="121891" bIns="60945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8635" y="3221401"/>
            <a:ext cx="581996" cy="544612"/>
            <a:chOff x="6661150" y="233363"/>
            <a:chExt cx="320675" cy="300038"/>
          </a:xfrm>
          <a:solidFill>
            <a:schemeClr val="bg1"/>
          </a:solidFill>
        </p:grpSpPr>
        <p:sp>
          <p:nvSpPr>
            <p:cNvPr id="20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4" name="Freeform 140"/>
          <p:cNvSpPr>
            <a:spLocks noEditPoints="1"/>
          </p:cNvSpPr>
          <p:nvPr/>
        </p:nvSpPr>
        <p:spPr bwMode="auto">
          <a:xfrm>
            <a:off x="7817548" y="3374406"/>
            <a:ext cx="399431" cy="399484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91" tIns="60945" rIns="121891" bIns="60945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9495331" y="3422094"/>
            <a:ext cx="352781" cy="343917"/>
            <a:chOff x="8175625" y="987426"/>
            <a:chExt cx="314325" cy="306388"/>
          </a:xfrm>
          <a:solidFill>
            <a:schemeClr val="bg1"/>
          </a:solidFill>
        </p:grpSpPr>
        <p:sp>
          <p:nvSpPr>
            <p:cNvPr id="26" name="Freeform 104"/>
            <p:cNvSpPr/>
            <p:nvPr/>
          </p:nvSpPr>
          <p:spPr bwMode="auto">
            <a:xfrm>
              <a:off x="8258175" y="1144588"/>
              <a:ext cx="42863" cy="98425"/>
            </a:xfrm>
            <a:custGeom>
              <a:avLst/>
              <a:gdLst>
                <a:gd name="T0" fmla="*/ 11 w 19"/>
                <a:gd name="T1" fmla="*/ 43 h 43"/>
                <a:gd name="T2" fmla="*/ 19 w 19"/>
                <a:gd name="T3" fmla="*/ 43 h 43"/>
                <a:gd name="T4" fmla="*/ 19 w 19"/>
                <a:gd name="T5" fmla="*/ 0 h 43"/>
                <a:gd name="T6" fmla="*/ 12 w 19"/>
                <a:gd name="T7" fmla="*/ 0 h 43"/>
                <a:gd name="T8" fmla="*/ 11 w 19"/>
                <a:gd name="T9" fmla="*/ 4 h 43"/>
                <a:gd name="T10" fmla="*/ 8 w 19"/>
                <a:gd name="T11" fmla="*/ 7 h 43"/>
                <a:gd name="T12" fmla="*/ 4 w 19"/>
                <a:gd name="T13" fmla="*/ 8 h 43"/>
                <a:gd name="T14" fmla="*/ 0 w 19"/>
                <a:gd name="T15" fmla="*/ 9 h 43"/>
                <a:gd name="T16" fmla="*/ 0 w 19"/>
                <a:gd name="T17" fmla="*/ 15 h 43"/>
                <a:gd name="T18" fmla="*/ 11 w 19"/>
                <a:gd name="T19" fmla="*/ 15 h 43"/>
                <a:gd name="T20" fmla="*/ 11 w 19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3">
                  <a:moveTo>
                    <a:pt x="11" y="43"/>
                  </a:moveTo>
                  <a:cubicBezTo>
                    <a:pt x="19" y="43"/>
                    <a:pt x="19" y="43"/>
                    <a:pt x="19" y="43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3"/>
                    <a:pt x="11" y="4"/>
                  </a:cubicBezTo>
                  <a:cubicBezTo>
                    <a:pt x="10" y="5"/>
                    <a:pt x="9" y="6"/>
                    <a:pt x="8" y="7"/>
                  </a:cubicBezTo>
                  <a:cubicBezTo>
                    <a:pt x="7" y="8"/>
                    <a:pt x="6" y="8"/>
                    <a:pt x="4" y="8"/>
                  </a:cubicBezTo>
                  <a:cubicBezTo>
                    <a:pt x="3" y="9"/>
                    <a:pt x="1" y="9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1" y="15"/>
                    <a:pt x="11" y="15"/>
                    <a:pt x="11" y="15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105"/>
            <p:cNvSpPr/>
            <p:nvPr/>
          </p:nvSpPr>
          <p:spPr bwMode="auto">
            <a:xfrm>
              <a:off x="8324850" y="1144588"/>
              <a:ext cx="71438" cy="98425"/>
            </a:xfrm>
            <a:custGeom>
              <a:avLst/>
              <a:gdLst>
                <a:gd name="T0" fmla="*/ 21 w 31"/>
                <a:gd name="T1" fmla="*/ 34 h 43"/>
                <a:gd name="T2" fmla="*/ 18 w 31"/>
                <a:gd name="T3" fmla="*/ 36 h 43"/>
                <a:gd name="T4" fmla="*/ 15 w 31"/>
                <a:gd name="T5" fmla="*/ 36 h 43"/>
                <a:gd name="T6" fmla="*/ 11 w 31"/>
                <a:gd name="T7" fmla="*/ 35 h 43"/>
                <a:gd name="T8" fmla="*/ 8 w 31"/>
                <a:gd name="T9" fmla="*/ 30 h 43"/>
                <a:gd name="T10" fmla="*/ 0 w 31"/>
                <a:gd name="T11" fmla="*/ 30 h 43"/>
                <a:gd name="T12" fmla="*/ 1 w 31"/>
                <a:gd name="T13" fmla="*/ 36 h 43"/>
                <a:gd name="T14" fmla="*/ 5 w 31"/>
                <a:gd name="T15" fmla="*/ 40 h 43"/>
                <a:gd name="T16" fmla="*/ 10 w 31"/>
                <a:gd name="T17" fmla="*/ 43 h 43"/>
                <a:gd name="T18" fmla="*/ 15 w 31"/>
                <a:gd name="T19" fmla="*/ 43 h 43"/>
                <a:gd name="T20" fmla="*/ 22 w 31"/>
                <a:gd name="T21" fmla="*/ 42 h 43"/>
                <a:gd name="T22" fmla="*/ 27 w 31"/>
                <a:gd name="T23" fmla="*/ 39 h 43"/>
                <a:gd name="T24" fmla="*/ 30 w 31"/>
                <a:gd name="T25" fmla="*/ 34 h 43"/>
                <a:gd name="T26" fmla="*/ 31 w 31"/>
                <a:gd name="T27" fmla="*/ 28 h 43"/>
                <a:gd name="T28" fmla="*/ 30 w 31"/>
                <a:gd name="T29" fmla="*/ 23 h 43"/>
                <a:gd name="T30" fmla="*/ 28 w 31"/>
                <a:gd name="T31" fmla="*/ 18 h 43"/>
                <a:gd name="T32" fmla="*/ 24 w 31"/>
                <a:gd name="T33" fmla="*/ 15 h 43"/>
                <a:gd name="T34" fmla="*/ 18 w 31"/>
                <a:gd name="T35" fmla="*/ 14 h 43"/>
                <a:gd name="T36" fmla="*/ 14 w 31"/>
                <a:gd name="T37" fmla="*/ 14 h 43"/>
                <a:gd name="T38" fmla="*/ 10 w 31"/>
                <a:gd name="T39" fmla="*/ 17 h 43"/>
                <a:gd name="T40" fmla="*/ 10 w 31"/>
                <a:gd name="T41" fmla="*/ 17 h 43"/>
                <a:gd name="T42" fmla="*/ 11 w 31"/>
                <a:gd name="T43" fmla="*/ 7 h 43"/>
                <a:gd name="T44" fmla="*/ 29 w 31"/>
                <a:gd name="T45" fmla="*/ 7 h 43"/>
                <a:gd name="T46" fmla="*/ 29 w 31"/>
                <a:gd name="T47" fmla="*/ 0 h 43"/>
                <a:gd name="T48" fmla="*/ 5 w 31"/>
                <a:gd name="T49" fmla="*/ 0 h 43"/>
                <a:gd name="T50" fmla="*/ 1 w 31"/>
                <a:gd name="T51" fmla="*/ 24 h 43"/>
                <a:gd name="T52" fmla="*/ 9 w 31"/>
                <a:gd name="T53" fmla="*/ 24 h 43"/>
                <a:gd name="T54" fmla="*/ 12 w 31"/>
                <a:gd name="T55" fmla="*/ 21 h 43"/>
                <a:gd name="T56" fmla="*/ 15 w 31"/>
                <a:gd name="T57" fmla="*/ 20 h 43"/>
                <a:gd name="T58" fmla="*/ 18 w 31"/>
                <a:gd name="T59" fmla="*/ 21 h 43"/>
                <a:gd name="T60" fmla="*/ 21 w 31"/>
                <a:gd name="T61" fmla="*/ 23 h 43"/>
                <a:gd name="T62" fmla="*/ 22 w 31"/>
                <a:gd name="T63" fmla="*/ 25 h 43"/>
                <a:gd name="T64" fmla="*/ 23 w 31"/>
                <a:gd name="T65" fmla="*/ 28 h 43"/>
                <a:gd name="T66" fmla="*/ 22 w 31"/>
                <a:gd name="T67" fmla="*/ 31 h 43"/>
                <a:gd name="T68" fmla="*/ 21 w 31"/>
                <a:gd name="T69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43">
                  <a:moveTo>
                    <a:pt x="21" y="34"/>
                  </a:moveTo>
                  <a:cubicBezTo>
                    <a:pt x="20" y="35"/>
                    <a:pt x="19" y="35"/>
                    <a:pt x="18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3" y="36"/>
                    <a:pt x="12" y="36"/>
                    <a:pt x="11" y="35"/>
                  </a:cubicBezTo>
                  <a:cubicBezTo>
                    <a:pt x="9" y="34"/>
                    <a:pt x="9" y="32"/>
                    <a:pt x="8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4"/>
                    <a:pt x="1" y="36"/>
                  </a:cubicBezTo>
                  <a:cubicBezTo>
                    <a:pt x="2" y="38"/>
                    <a:pt x="3" y="39"/>
                    <a:pt x="5" y="40"/>
                  </a:cubicBezTo>
                  <a:cubicBezTo>
                    <a:pt x="6" y="41"/>
                    <a:pt x="8" y="42"/>
                    <a:pt x="10" y="43"/>
                  </a:cubicBezTo>
                  <a:cubicBezTo>
                    <a:pt x="11" y="43"/>
                    <a:pt x="13" y="43"/>
                    <a:pt x="15" y="43"/>
                  </a:cubicBezTo>
                  <a:cubicBezTo>
                    <a:pt x="18" y="43"/>
                    <a:pt x="20" y="43"/>
                    <a:pt x="22" y="42"/>
                  </a:cubicBezTo>
                  <a:cubicBezTo>
                    <a:pt x="23" y="42"/>
                    <a:pt x="25" y="41"/>
                    <a:pt x="27" y="39"/>
                  </a:cubicBezTo>
                  <a:cubicBezTo>
                    <a:pt x="28" y="38"/>
                    <a:pt x="29" y="36"/>
                    <a:pt x="30" y="34"/>
                  </a:cubicBezTo>
                  <a:cubicBezTo>
                    <a:pt x="31" y="32"/>
                    <a:pt x="31" y="30"/>
                    <a:pt x="31" y="28"/>
                  </a:cubicBezTo>
                  <a:cubicBezTo>
                    <a:pt x="31" y="26"/>
                    <a:pt x="31" y="24"/>
                    <a:pt x="30" y="23"/>
                  </a:cubicBezTo>
                  <a:cubicBezTo>
                    <a:pt x="30" y="21"/>
                    <a:pt x="29" y="19"/>
                    <a:pt x="28" y="18"/>
                  </a:cubicBezTo>
                  <a:cubicBezTo>
                    <a:pt x="27" y="17"/>
                    <a:pt x="25" y="16"/>
                    <a:pt x="24" y="15"/>
                  </a:cubicBezTo>
                  <a:cubicBezTo>
                    <a:pt x="22" y="14"/>
                    <a:pt x="20" y="14"/>
                    <a:pt x="18" y="14"/>
                  </a:cubicBezTo>
                  <a:cubicBezTo>
                    <a:pt x="16" y="14"/>
                    <a:pt x="15" y="14"/>
                    <a:pt x="14" y="14"/>
                  </a:cubicBezTo>
                  <a:cubicBezTo>
                    <a:pt x="12" y="15"/>
                    <a:pt x="11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2"/>
                    <a:pt x="11" y="22"/>
                    <a:pt x="12" y="21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0"/>
                    <a:pt x="18" y="20"/>
                    <a:pt x="18" y="21"/>
                  </a:cubicBezTo>
                  <a:cubicBezTo>
                    <a:pt x="19" y="21"/>
                    <a:pt x="20" y="22"/>
                    <a:pt x="21" y="23"/>
                  </a:cubicBezTo>
                  <a:cubicBezTo>
                    <a:pt x="21" y="23"/>
                    <a:pt x="22" y="24"/>
                    <a:pt x="22" y="25"/>
                  </a:cubicBezTo>
                  <a:cubicBezTo>
                    <a:pt x="23" y="26"/>
                    <a:pt x="23" y="27"/>
                    <a:pt x="23" y="28"/>
                  </a:cubicBezTo>
                  <a:cubicBezTo>
                    <a:pt x="23" y="29"/>
                    <a:pt x="22" y="30"/>
                    <a:pt x="22" y="31"/>
                  </a:cubicBezTo>
                  <a:cubicBezTo>
                    <a:pt x="22" y="32"/>
                    <a:pt x="21" y="33"/>
                    <a:pt x="2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106"/>
            <p:cNvSpPr/>
            <p:nvPr/>
          </p:nvSpPr>
          <p:spPr bwMode="auto">
            <a:xfrm>
              <a:off x="8232775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107"/>
            <p:cNvSpPr/>
            <p:nvPr/>
          </p:nvSpPr>
          <p:spPr bwMode="auto">
            <a:xfrm>
              <a:off x="8396288" y="987426"/>
              <a:ext cx="36513" cy="63500"/>
            </a:xfrm>
            <a:custGeom>
              <a:avLst/>
              <a:gdLst>
                <a:gd name="T0" fmla="*/ 3 w 16"/>
                <a:gd name="T1" fmla="*/ 28 h 28"/>
                <a:gd name="T2" fmla="*/ 13 w 16"/>
                <a:gd name="T3" fmla="*/ 28 h 28"/>
                <a:gd name="T4" fmla="*/ 16 w 16"/>
                <a:gd name="T5" fmla="*/ 25 h 28"/>
                <a:gd name="T6" fmla="*/ 16 w 16"/>
                <a:gd name="T7" fmla="*/ 3 h 28"/>
                <a:gd name="T8" fmla="*/ 13 w 16"/>
                <a:gd name="T9" fmla="*/ 0 h 28"/>
                <a:gd name="T10" fmla="*/ 3 w 16"/>
                <a:gd name="T11" fmla="*/ 0 h 28"/>
                <a:gd name="T12" fmla="*/ 0 w 16"/>
                <a:gd name="T13" fmla="*/ 3 h 28"/>
                <a:gd name="T14" fmla="*/ 0 w 16"/>
                <a:gd name="T15" fmla="*/ 25 h 28"/>
                <a:gd name="T16" fmla="*/ 3 w 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8">
                  <a:moveTo>
                    <a:pt x="3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6" y="27"/>
                    <a:pt x="16" y="25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108"/>
            <p:cNvSpPr>
              <a:spLocks noEditPoints="1"/>
            </p:cNvSpPr>
            <p:nvPr/>
          </p:nvSpPr>
          <p:spPr bwMode="auto">
            <a:xfrm>
              <a:off x="8175625" y="1012826"/>
              <a:ext cx="314325" cy="280988"/>
            </a:xfrm>
            <a:custGeom>
              <a:avLst/>
              <a:gdLst>
                <a:gd name="T0" fmla="*/ 121 w 137"/>
                <a:gd name="T1" fmla="*/ 0 h 122"/>
                <a:gd name="T2" fmla="*/ 117 w 137"/>
                <a:gd name="T3" fmla="*/ 0 h 122"/>
                <a:gd name="T4" fmla="*/ 117 w 137"/>
                <a:gd name="T5" fmla="*/ 14 h 122"/>
                <a:gd name="T6" fmla="*/ 109 w 137"/>
                <a:gd name="T7" fmla="*/ 23 h 122"/>
                <a:gd name="T8" fmla="*/ 99 w 137"/>
                <a:gd name="T9" fmla="*/ 23 h 122"/>
                <a:gd name="T10" fmla="*/ 90 w 137"/>
                <a:gd name="T11" fmla="*/ 14 h 122"/>
                <a:gd name="T12" fmla="*/ 90 w 137"/>
                <a:gd name="T13" fmla="*/ 0 h 122"/>
                <a:gd name="T14" fmla="*/ 46 w 137"/>
                <a:gd name="T15" fmla="*/ 0 h 122"/>
                <a:gd name="T16" fmla="*/ 46 w 137"/>
                <a:gd name="T17" fmla="*/ 14 h 122"/>
                <a:gd name="T18" fmla="*/ 38 w 137"/>
                <a:gd name="T19" fmla="*/ 23 h 122"/>
                <a:gd name="T20" fmla="*/ 28 w 137"/>
                <a:gd name="T21" fmla="*/ 23 h 122"/>
                <a:gd name="T22" fmla="*/ 20 w 137"/>
                <a:gd name="T23" fmla="*/ 14 h 122"/>
                <a:gd name="T24" fmla="*/ 20 w 137"/>
                <a:gd name="T25" fmla="*/ 0 h 122"/>
                <a:gd name="T26" fmla="*/ 16 w 137"/>
                <a:gd name="T27" fmla="*/ 0 h 122"/>
                <a:gd name="T28" fmla="*/ 0 w 137"/>
                <a:gd name="T29" fmla="*/ 16 h 122"/>
                <a:gd name="T30" fmla="*/ 0 w 137"/>
                <a:gd name="T31" fmla="*/ 46 h 122"/>
                <a:gd name="T32" fmla="*/ 0 w 137"/>
                <a:gd name="T33" fmla="*/ 106 h 122"/>
                <a:gd name="T34" fmla="*/ 16 w 137"/>
                <a:gd name="T35" fmla="*/ 122 h 122"/>
                <a:gd name="T36" fmla="*/ 121 w 137"/>
                <a:gd name="T37" fmla="*/ 122 h 122"/>
                <a:gd name="T38" fmla="*/ 137 w 137"/>
                <a:gd name="T39" fmla="*/ 106 h 122"/>
                <a:gd name="T40" fmla="*/ 137 w 137"/>
                <a:gd name="T41" fmla="*/ 46 h 122"/>
                <a:gd name="T42" fmla="*/ 137 w 137"/>
                <a:gd name="T43" fmla="*/ 16 h 122"/>
                <a:gd name="T44" fmla="*/ 121 w 137"/>
                <a:gd name="T45" fmla="*/ 0 h 122"/>
                <a:gd name="T46" fmla="*/ 127 w 137"/>
                <a:gd name="T47" fmla="*/ 106 h 122"/>
                <a:gd name="T48" fmla="*/ 121 w 137"/>
                <a:gd name="T49" fmla="*/ 112 h 122"/>
                <a:gd name="T50" fmla="*/ 16 w 137"/>
                <a:gd name="T51" fmla="*/ 112 h 122"/>
                <a:gd name="T52" fmla="*/ 10 w 137"/>
                <a:gd name="T53" fmla="*/ 106 h 122"/>
                <a:gd name="T54" fmla="*/ 10 w 137"/>
                <a:gd name="T55" fmla="*/ 46 h 122"/>
                <a:gd name="T56" fmla="*/ 127 w 137"/>
                <a:gd name="T57" fmla="*/ 46 h 122"/>
                <a:gd name="T58" fmla="*/ 127 w 137"/>
                <a:gd name="T59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22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9"/>
                    <a:pt x="113" y="23"/>
                    <a:pt x="109" y="23"/>
                  </a:cubicBezTo>
                  <a:cubicBezTo>
                    <a:pt x="99" y="23"/>
                    <a:pt x="99" y="23"/>
                    <a:pt x="99" y="23"/>
                  </a:cubicBezTo>
                  <a:cubicBezTo>
                    <a:pt x="94" y="23"/>
                    <a:pt x="90" y="19"/>
                    <a:pt x="90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9"/>
                    <a:pt x="42" y="23"/>
                    <a:pt x="38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3" y="23"/>
                    <a:pt x="20" y="19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2"/>
                    <a:pt x="16" y="122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9" y="122"/>
                    <a:pt x="137" y="115"/>
                    <a:pt x="137" y="106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7"/>
                    <a:pt x="129" y="0"/>
                    <a:pt x="121" y="0"/>
                  </a:cubicBezTo>
                  <a:close/>
                  <a:moveTo>
                    <a:pt x="127" y="106"/>
                  </a:moveTo>
                  <a:cubicBezTo>
                    <a:pt x="127" y="109"/>
                    <a:pt x="124" y="112"/>
                    <a:pt x="121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3" y="112"/>
                    <a:pt x="10" y="109"/>
                    <a:pt x="10" y="10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27" y="46"/>
                    <a:pt x="127" y="46"/>
                    <a:pt x="127" y="46"/>
                  </a:cubicBezTo>
                  <a:lnTo>
                    <a:pt x="127" y="1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18387" y="4378065"/>
            <a:ext cx="3236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  <p:sp>
        <p:nvSpPr>
          <p:cNvPr id="32" name="矩形 31"/>
          <p:cNvSpPr/>
          <p:nvPr/>
        </p:nvSpPr>
        <p:spPr>
          <a:xfrm>
            <a:off x="4467683" y="4378065"/>
            <a:ext cx="3236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  <p:sp>
        <p:nvSpPr>
          <p:cNvPr id="33" name="矩形 32"/>
          <p:cNvSpPr/>
          <p:nvPr/>
        </p:nvSpPr>
        <p:spPr>
          <a:xfrm>
            <a:off x="8216979" y="4378065"/>
            <a:ext cx="3236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  <p:sp>
        <p:nvSpPr>
          <p:cNvPr id="34" name="矩形 33"/>
          <p:cNvSpPr/>
          <p:nvPr/>
        </p:nvSpPr>
        <p:spPr>
          <a:xfrm>
            <a:off x="2551523" y="1369368"/>
            <a:ext cx="3236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  <p:sp>
        <p:nvSpPr>
          <p:cNvPr id="35" name="矩形 34"/>
          <p:cNvSpPr/>
          <p:nvPr/>
        </p:nvSpPr>
        <p:spPr>
          <a:xfrm>
            <a:off x="6477996" y="1369368"/>
            <a:ext cx="323697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添加标题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请在此处添加文本内容，与标题相关并符合整体语言风格内容请简洁。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28935" y="1556564"/>
            <a:ext cx="6099002" cy="1188302"/>
            <a:chOff x="8158857" y="1829280"/>
            <a:chExt cx="4274593" cy="1188302"/>
          </a:xfrm>
        </p:grpSpPr>
        <p:sp>
          <p:nvSpPr>
            <p:cNvPr id="12" name="文本框 11"/>
            <p:cNvSpPr txBox="1"/>
            <p:nvPr/>
          </p:nvSpPr>
          <p:spPr>
            <a:xfrm>
              <a:off x="8158857" y="2230059"/>
              <a:ext cx="4274593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158858" y="1829280"/>
              <a:ext cx="265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u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en-US" altLang="zh-CN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155582" y="3308683"/>
            <a:ext cx="2003712" cy="2577014"/>
            <a:chOff x="4621678" y="3308683"/>
            <a:chExt cx="2003712" cy="2577014"/>
          </a:xfrm>
        </p:grpSpPr>
        <p:sp>
          <p:nvSpPr>
            <p:cNvPr id="15" name="矩形: 圆角 14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401477" y="3308683"/>
            <a:ext cx="2003712" cy="2577014"/>
            <a:chOff x="4621678" y="3308683"/>
            <a:chExt cx="2003712" cy="2577014"/>
          </a:xfrm>
        </p:grpSpPr>
        <p:sp>
          <p:nvSpPr>
            <p:cNvPr id="18" name="矩形: 圆角 17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647372" y="3308683"/>
            <a:ext cx="2003712" cy="2577014"/>
            <a:chOff x="4621678" y="3308683"/>
            <a:chExt cx="2003712" cy="2577014"/>
          </a:xfrm>
        </p:grpSpPr>
        <p:sp>
          <p:nvSpPr>
            <p:cNvPr id="21" name="矩形: 圆角 20"/>
            <p:cNvSpPr/>
            <p:nvPr/>
          </p:nvSpPr>
          <p:spPr>
            <a:xfrm>
              <a:off x="4901639" y="3308683"/>
              <a:ext cx="1443790" cy="433137"/>
            </a:xfrm>
            <a:prstGeom prst="roundRect">
              <a:avLst>
                <a:gd name="adj" fmla="val 50000"/>
              </a:avLst>
            </a:prstGeom>
            <a:solidFill>
              <a:srgbClr val="F6D27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>
                <a:defRPr/>
              </a:pPr>
              <a:r>
                <a:rPr lang="zh-CN" altLang="en-US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添加标题</a:t>
              </a:r>
              <a:endParaRPr lang="zh-CN" altLang="en-US" sz="20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6"/>
            <p:cNvSpPr/>
            <p:nvPr/>
          </p:nvSpPr>
          <p:spPr>
            <a:xfrm>
              <a:off x="4621678" y="3946705"/>
              <a:ext cx="2003712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zh-CN" altLang="en-US" sz="1600" kern="0" dirty="0">
                  <a:solidFill>
                    <a:schemeClr val="bg1"/>
                  </a:solidFill>
                  <a:cs typeface="+mn-ea"/>
                  <a:sym typeface="+mn-lt"/>
                </a:rPr>
                <a:t>请您单击此处添加合适的文字，或复制粘贴您的文本内容加以解释说明，可调整文字属性。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427937" y="1360620"/>
            <a:ext cx="4587029" cy="4587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6382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图片 4" descr="图片包含 桌子, 花, 消防栓, 房间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09661" y="1750381"/>
            <a:ext cx="1572677" cy="1572677"/>
          </a:xfrm>
          <a:prstGeom prst="ellipse">
            <a:avLst/>
          </a:prstGeom>
          <a:gradFill>
            <a:gsLst>
              <a:gs pos="0">
                <a:srgbClr val="F6D271"/>
              </a:gs>
              <a:gs pos="27424">
                <a:srgbClr val="F9A15D"/>
              </a:gs>
              <a:gs pos="16000">
                <a:srgbClr val="F8B565"/>
              </a:gs>
              <a:gs pos="95000">
                <a:srgbClr val="FF252C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895724" y="3141594"/>
            <a:ext cx="4400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单击添加标题</a:t>
            </a:r>
            <a:endParaRPr kumimoji="0" lang="zh-CN" altLang="zh-CN" sz="36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9053" y="3940356"/>
            <a:ext cx="5293895" cy="6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Please click here to add appropriate text to explain, you can directly copy and paste the text content.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2B30"/>
            </a:gs>
            <a:gs pos="100000">
              <a:srgbClr val="9C191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" y="5150498"/>
            <a:ext cx="3508310" cy="17135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780106" y="5243804"/>
            <a:ext cx="3411894" cy="16193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87805" y="257566"/>
            <a:ext cx="3167341" cy="594697"/>
            <a:chOff x="287805" y="257566"/>
            <a:chExt cx="3167341" cy="594697"/>
          </a:xfrm>
        </p:grpSpPr>
        <p:grpSp>
          <p:nvGrpSpPr>
            <p:cNvPr id="7" name="组合 6"/>
            <p:cNvGrpSpPr/>
            <p:nvPr/>
          </p:nvGrpSpPr>
          <p:grpSpPr>
            <a:xfrm>
              <a:off x="287805" y="257566"/>
              <a:ext cx="594697" cy="594697"/>
              <a:chOff x="287805" y="229926"/>
              <a:chExt cx="748270" cy="74827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87805" y="229926"/>
                <a:ext cx="748270" cy="748270"/>
              </a:xfrm>
              <a:prstGeom prst="teardrop">
                <a:avLst/>
              </a:prstGeom>
              <a:gradFill>
                <a:gsLst>
                  <a:gs pos="15000">
                    <a:srgbClr val="F6D271"/>
                  </a:gs>
                  <a:gs pos="95000">
                    <a:srgbClr val="FF252C">
                      <a:alpha val="0"/>
                    </a:srgbClr>
                  </a:gs>
                </a:gsLst>
                <a:lin ang="36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47294" y="389415"/>
                <a:ext cx="429293" cy="429293"/>
              </a:xfrm>
              <a:prstGeom prst="ellipse">
                <a:avLst/>
              </a:prstGeom>
              <a:solidFill>
                <a:srgbClr val="F6D2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933883" y="293304"/>
              <a:ext cx="25212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单击添加标题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71871" y="1922566"/>
            <a:ext cx="5794116" cy="3592602"/>
            <a:chOff x="5771871" y="1922566"/>
            <a:chExt cx="5794116" cy="3592602"/>
          </a:xfrm>
        </p:grpSpPr>
        <p:grpSp>
          <p:nvGrpSpPr>
            <p:cNvPr id="13" name="组合 12"/>
            <p:cNvGrpSpPr/>
            <p:nvPr/>
          </p:nvGrpSpPr>
          <p:grpSpPr>
            <a:xfrm>
              <a:off x="5771871" y="1922566"/>
              <a:ext cx="5794116" cy="1661993"/>
              <a:chOff x="1217058" y="1787578"/>
              <a:chExt cx="5646567" cy="1619671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2133191" y="1787578"/>
                <a:ext cx="4730434" cy="161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zh-CN" altLang="en-US" sz="2000" b="1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添加标题</a:t>
                </a:r>
                <a:endPara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  <a:p>
                <a:pPr lvl="0" defTabSz="457200">
                  <a:lnSpc>
                    <a:spcPct val="150000"/>
                  </a:lnSpc>
                  <a:defRPr/>
                </a:pPr>
                <a:r>
                  <a:rPr lang="zh-CN" altLang="en-US" sz="1600" kern="0" dirty="0">
                    <a:solidFill>
                      <a:schemeClr val="bg1"/>
                    </a:solidFill>
                    <a:cs typeface="+mn-ea"/>
                    <a:sym typeface="+mn-lt"/>
                  </a:rPr>
                  <a:t>请您单击此处输入文本内容，可根据自己的需要适当地调整文字的颜色或者大小等属性，可以直接复制粘贴文本内容哦。</a:t>
                </a: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1217058" y="2072526"/>
                <a:ext cx="684488" cy="684485"/>
                <a:chOff x="5692805" y="3478191"/>
                <a:chExt cx="849604" cy="849600"/>
              </a:xfrm>
            </p:grpSpPr>
            <p:sp>
              <p:nvSpPr>
                <p:cNvPr id="21" name="ïsḷíḍè"/>
                <p:cNvSpPr/>
                <p:nvPr/>
              </p:nvSpPr>
              <p:spPr>
                <a:xfrm>
                  <a:off x="5692805" y="3478191"/>
                  <a:ext cx="849604" cy="849600"/>
                </a:xfrm>
                <a:prstGeom prst="ellipse">
                  <a:avLst/>
                </a:prstGeom>
                <a:solidFill>
                  <a:srgbClr val="F6D271"/>
                </a:solidFill>
                <a:ln w="12700" cap="rnd" cmpd="sng" algn="ctr">
                  <a:noFill/>
                  <a:prstDash val="solid"/>
                  <a:round/>
                </a:ln>
                <a:effectLst>
                  <a:outerShdw blurRad="762000" dist="127000" algn="ctr" rotWithShape="0">
                    <a:srgbClr val="1B477F">
                      <a:alpha val="1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íŝḷíḋé"/>
                <p:cNvSpPr/>
                <p:nvPr/>
              </p:nvSpPr>
              <p:spPr bwMode="auto">
                <a:xfrm>
                  <a:off x="5921032" y="3723972"/>
                  <a:ext cx="393149" cy="358045"/>
                </a:xfrm>
                <a:custGeom>
                  <a:avLst/>
                  <a:gdLst>
                    <a:gd name="connsiteX0" fmla="*/ 125329 w 533400"/>
                    <a:gd name="connsiteY0" fmla="*/ 229221 h 485775"/>
                    <a:gd name="connsiteX1" fmla="*/ 125329 w 533400"/>
                    <a:gd name="connsiteY1" fmla="*/ 276846 h 485775"/>
                    <a:gd name="connsiteX2" fmla="*/ 144379 w 533400"/>
                    <a:gd name="connsiteY2" fmla="*/ 276846 h 485775"/>
                    <a:gd name="connsiteX3" fmla="*/ 144379 w 533400"/>
                    <a:gd name="connsiteY3" fmla="*/ 229221 h 485775"/>
                    <a:gd name="connsiteX4" fmla="*/ 392029 w 533400"/>
                    <a:gd name="connsiteY4" fmla="*/ 229221 h 485775"/>
                    <a:gd name="connsiteX5" fmla="*/ 392029 w 533400"/>
                    <a:gd name="connsiteY5" fmla="*/ 276846 h 485775"/>
                    <a:gd name="connsiteX6" fmla="*/ 411079 w 533400"/>
                    <a:gd name="connsiteY6" fmla="*/ 276846 h 485775"/>
                    <a:gd name="connsiteX7" fmla="*/ 411079 w 533400"/>
                    <a:gd name="connsiteY7" fmla="*/ 229221 h 485775"/>
                    <a:gd name="connsiteX8" fmla="*/ 534904 w 533400"/>
                    <a:gd name="connsiteY8" fmla="*/ 229221 h 485775"/>
                    <a:gd name="connsiteX9" fmla="*/ 534904 w 533400"/>
                    <a:gd name="connsiteY9" fmla="*/ 457821 h 485775"/>
                    <a:gd name="connsiteX10" fmla="*/ 506329 w 533400"/>
                    <a:gd name="connsiteY10" fmla="*/ 486396 h 485775"/>
                    <a:gd name="connsiteX11" fmla="*/ 30079 w 533400"/>
                    <a:gd name="connsiteY11" fmla="*/ 486396 h 485775"/>
                    <a:gd name="connsiteX12" fmla="*/ 1504 w 533400"/>
                    <a:gd name="connsiteY12" fmla="*/ 457821 h 485775"/>
                    <a:gd name="connsiteX13" fmla="*/ 1504 w 533400"/>
                    <a:gd name="connsiteY13" fmla="*/ 229221 h 485775"/>
                    <a:gd name="connsiteX14" fmla="*/ 125329 w 533400"/>
                    <a:gd name="connsiteY14" fmla="*/ 229221 h 485775"/>
                    <a:gd name="connsiteX15" fmla="*/ 372979 w 533400"/>
                    <a:gd name="connsiteY15" fmla="*/ 621 h 485775"/>
                    <a:gd name="connsiteX16" fmla="*/ 411079 w 533400"/>
                    <a:gd name="connsiteY16" fmla="*/ 36816 h 485775"/>
                    <a:gd name="connsiteX17" fmla="*/ 411079 w 533400"/>
                    <a:gd name="connsiteY17" fmla="*/ 38721 h 485775"/>
                    <a:gd name="connsiteX18" fmla="*/ 411079 w 533400"/>
                    <a:gd name="connsiteY18" fmla="*/ 114921 h 485775"/>
                    <a:gd name="connsiteX19" fmla="*/ 506329 w 533400"/>
                    <a:gd name="connsiteY19" fmla="*/ 114921 h 485775"/>
                    <a:gd name="connsiteX20" fmla="*/ 534904 w 533400"/>
                    <a:gd name="connsiteY20" fmla="*/ 143496 h 485775"/>
                    <a:gd name="connsiteX21" fmla="*/ 534904 w 533400"/>
                    <a:gd name="connsiteY21" fmla="*/ 210171 h 485775"/>
                    <a:gd name="connsiteX22" fmla="*/ 1504 w 533400"/>
                    <a:gd name="connsiteY22" fmla="*/ 210171 h 485775"/>
                    <a:gd name="connsiteX23" fmla="*/ 1504 w 533400"/>
                    <a:gd name="connsiteY23" fmla="*/ 143496 h 485775"/>
                    <a:gd name="connsiteX24" fmla="*/ 30079 w 533400"/>
                    <a:gd name="connsiteY24" fmla="*/ 114921 h 485775"/>
                    <a:gd name="connsiteX25" fmla="*/ 125329 w 533400"/>
                    <a:gd name="connsiteY25" fmla="*/ 114921 h 485775"/>
                    <a:gd name="connsiteX26" fmla="*/ 125329 w 533400"/>
                    <a:gd name="connsiteY26" fmla="*/ 38721 h 485775"/>
                    <a:gd name="connsiteX27" fmla="*/ 161524 w 533400"/>
                    <a:gd name="connsiteY27" fmla="*/ 621 h 485775"/>
                    <a:gd name="connsiteX28" fmla="*/ 163429 w 533400"/>
                    <a:gd name="connsiteY28" fmla="*/ 621 h 485775"/>
                    <a:gd name="connsiteX29" fmla="*/ 372979 w 533400"/>
                    <a:gd name="connsiteY29" fmla="*/ 621 h 485775"/>
                    <a:gd name="connsiteX30" fmla="*/ 372979 w 533400"/>
                    <a:gd name="connsiteY30" fmla="*/ 19671 h 485775"/>
                    <a:gd name="connsiteX31" fmla="*/ 163429 w 533400"/>
                    <a:gd name="connsiteY31" fmla="*/ 19671 h 485775"/>
                    <a:gd name="connsiteX32" fmla="*/ 144474 w 533400"/>
                    <a:gd name="connsiteY32" fmla="*/ 37292 h 485775"/>
                    <a:gd name="connsiteX33" fmla="*/ 144379 w 533400"/>
                    <a:gd name="connsiteY33" fmla="*/ 38721 h 485775"/>
                    <a:gd name="connsiteX34" fmla="*/ 144379 w 533400"/>
                    <a:gd name="connsiteY34" fmla="*/ 114921 h 485775"/>
                    <a:gd name="connsiteX35" fmla="*/ 392029 w 533400"/>
                    <a:gd name="connsiteY35" fmla="*/ 114921 h 485775"/>
                    <a:gd name="connsiteX36" fmla="*/ 392029 w 533400"/>
                    <a:gd name="connsiteY36" fmla="*/ 38721 h 485775"/>
                    <a:gd name="connsiteX37" fmla="*/ 375836 w 533400"/>
                    <a:gd name="connsiteY37" fmla="*/ 19862 h 485775"/>
                    <a:gd name="connsiteX38" fmla="*/ 374408 w 533400"/>
                    <a:gd name="connsiteY38" fmla="*/ 19671 h 485775"/>
                    <a:gd name="connsiteX39" fmla="*/ 372979 w 533400"/>
                    <a:gd name="connsiteY39" fmla="*/ 19671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533400" h="485775">
                      <a:moveTo>
                        <a:pt x="125329" y="229221"/>
                      </a:moveTo>
                      <a:lnTo>
                        <a:pt x="125329" y="276846"/>
                      </a:lnTo>
                      <a:lnTo>
                        <a:pt x="144379" y="276846"/>
                      </a:lnTo>
                      <a:lnTo>
                        <a:pt x="144379" y="229221"/>
                      </a:lnTo>
                      <a:lnTo>
                        <a:pt x="392029" y="229221"/>
                      </a:lnTo>
                      <a:lnTo>
                        <a:pt x="392029" y="276846"/>
                      </a:lnTo>
                      <a:lnTo>
                        <a:pt x="411079" y="276846"/>
                      </a:lnTo>
                      <a:lnTo>
                        <a:pt x="411079" y="229221"/>
                      </a:lnTo>
                      <a:lnTo>
                        <a:pt x="534904" y="229221"/>
                      </a:lnTo>
                      <a:lnTo>
                        <a:pt x="534904" y="457821"/>
                      </a:lnTo>
                      <a:cubicBezTo>
                        <a:pt x="534904" y="473632"/>
                        <a:pt x="522141" y="486396"/>
                        <a:pt x="506329" y="486396"/>
                      </a:cubicBezTo>
                      <a:lnTo>
                        <a:pt x="30079" y="486396"/>
                      </a:lnTo>
                      <a:cubicBezTo>
                        <a:pt x="14267" y="486396"/>
                        <a:pt x="1504" y="473632"/>
                        <a:pt x="1504" y="457821"/>
                      </a:cubicBezTo>
                      <a:lnTo>
                        <a:pt x="1504" y="229221"/>
                      </a:lnTo>
                      <a:lnTo>
                        <a:pt x="125329" y="229221"/>
                      </a:lnTo>
                      <a:close/>
                      <a:moveTo>
                        <a:pt x="372979" y="621"/>
                      </a:moveTo>
                      <a:cubicBezTo>
                        <a:pt x="393363" y="621"/>
                        <a:pt x="410031" y="16623"/>
                        <a:pt x="411079" y="36816"/>
                      </a:cubicBezTo>
                      <a:lnTo>
                        <a:pt x="411079" y="38721"/>
                      </a:lnTo>
                      <a:lnTo>
                        <a:pt x="411079" y="114921"/>
                      </a:lnTo>
                      <a:lnTo>
                        <a:pt x="506329" y="114921"/>
                      </a:lnTo>
                      <a:cubicBezTo>
                        <a:pt x="522141" y="114921"/>
                        <a:pt x="534904" y="127685"/>
                        <a:pt x="534904" y="143496"/>
                      </a:cubicBezTo>
                      <a:lnTo>
                        <a:pt x="534904" y="210171"/>
                      </a:lnTo>
                      <a:lnTo>
                        <a:pt x="1504" y="210171"/>
                      </a:lnTo>
                      <a:lnTo>
                        <a:pt x="1504" y="143496"/>
                      </a:lnTo>
                      <a:cubicBezTo>
                        <a:pt x="1504" y="127685"/>
                        <a:pt x="14267" y="114921"/>
                        <a:pt x="30079" y="114921"/>
                      </a:cubicBezTo>
                      <a:lnTo>
                        <a:pt x="125329" y="114921"/>
                      </a:lnTo>
                      <a:lnTo>
                        <a:pt x="125329" y="38721"/>
                      </a:lnTo>
                      <a:cubicBezTo>
                        <a:pt x="125329" y="18337"/>
                        <a:pt x="141331" y="1669"/>
                        <a:pt x="161524" y="621"/>
                      </a:cubicBezTo>
                      <a:lnTo>
                        <a:pt x="163429" y="621"/>
                      </a:lnTo>
                      <a:lnTo>
                        <a:pt x="372979" y="621"/>
                      </a:lnTo>
                      <a:close/>
                      <a:moveTo>
                        <a:pt x="372979" y="19671"/>
                      </a:moveTo>
                      <a:lnTo>
                        <a:pt x="163429" y="19671"/>
                      </a:lnTo>
                      <a:cubicBezTo>
                        <a:pt x="153428" y="19671"/>
                        <a:pt x="145141" y="27482"/>
                        <a:pt x="144474" y="37292"/>
                      </a:cubicBezTo>
                      <a:lnTo>
                        <a:pt x="144379" y="38721"/>
                      </a:lnTo>
                      <a:lnTo>
                        <a:pt x="144379" y="114921"/>
                      </a:lnTo>
                      <a:lnTo>
                        <a:pt x="392029" y="114921"/>
                      </a:lnTo>
                      <a:lnTo>
                        <a:pt x="392029" y="38721"/>
                      </a:lnTo>
                      <a:cubicBezTo>
                        <a:pt x="392029" y="29196"/>
                        <a:pt x="384981" y="21290"/>
                        <a:pt x="375836" y="19862"/>
                      </a:cubicBezTo>
                      <a:lnTo>
                        <a:pt x="374408" y="19671"/>
                      </a:lnTo>
                      <a:lnTo>
                        <a:pt x="372979" y="1967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5771871" y="3853175"/>
              <a:ext cx="5690028" cy="1661993"/>
              <a:chOff x="1189596" y="3115585"/>
              <a:chExt cx="5690028" cy="1661993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189596" y="3115585"/>
                <a:ext cx="5690028" cy="1661993"/>
                <a:chOff x="1217058" y="1787578"/>
                <a:chExt cx="5545129" cy="1619671"/>
              </a:xfrm>
            </p:grpSpPr>
            <p:sp>
              <p:nvSpPr>
                <p:cNvPr id="17" name="矩形 16"/>
                <p:cNvSpPr/>
                <p:nvPr/>
              </p:nvSpPr>
              <p:spPr>
                <a:xfrm>
                  <a:off x="2133191" y="1787578"/>
                  <a:ext cx="4628996" cy="16196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添加标题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  <a:p>
                  <a:pPr marL="0" marR="0" lvl="0" indent="0" algn="l" defTabSz="4572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请您单击此处输入文本内容，可根据自己的需要适当地调整文字的颜色或者大小等属性，可以直接复制粘贴文本内容哦。</a:t>
                  </a:r>
                </a:p>
              </p:txBody>
            </p:sp>
            <p:sp>
              <p:nvSpPr>
                <p:cNvPr id="18" name="ïsḷíḍè"/>
                <p:cNvSpPr/>
                <p:nvPr/>
              </p:nvSpPr>
              <p:spPr>
                <a:xfrm>
                  <a:off x="1217058" y="2072526"/>
                  <a:ext cx="684488" cy="684485"/>
                </a:xfrm>
                <a:prstGeom prst="ellipse">
                  <a:avLst/>
                </a:prstGeom>
                <a:solidFill>
                  <a:srgbClr val="F6D271"/>
                </a:solidFill>
                <a:ln w="12700" cap="rnd" cmpd="sng" algn="ctr">
                  <a:noFill/>
                  <a:prstDash val="solid"/>
                  <a:round/>
                </a:ln>
                <a:effectLst>
                  <a:outerShdw blurRad="762000" dist="127000" algn="ctr" rotWithShape="0">
                    <a:srgbClr val="1B477F">
                      <a:alpha val="15000"/>
                    </a:srgbClr>
                  </a:outerShdw>
                </a:effectLst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6" name="Shape"/>
              <p:cNvSpPr>
                <a:spLocks noChangeAspect="1"/>
              </p:cNvSpPr>
              <p:nvPr/>
            </p:nvSpPr>
            <p:spPr>
              <a:xfrm>
                <a:off x="1320737" y="3563567"/>
                <a:ext cx="433864" cy="382792"/>
              </a:xfrm>
              <a:custGeom>
                <a:avLst/>
                <a:gdLst>
                  <a:gd name="connsiteX0" fmla="*/ 95981 w 485775"/>
                  <a:gd name="connsiteY0" fmla="*/ 272754 h 428592"/>
                  <a:gd name="connsiteX1" fmla="*/ 153950 w 485775"/>
                  <a:gd name="connsiteY1" fmla="*/ 272754 h 428592"/>
                  <a:gd name="connsiteX2" fmla="*/ 172956 w 485775"/>
                  <a:gd name="connsiteY2" fmla="*/ 291760 h 428592"/>
                  <a:gd name="connsiteX3" fmla="*/ 153950 w 485775"/>
                  <a:gd name="connsiteY3" fmla="*/ 310766 h 428592"/>
                  <a:gd name="connsiteX4" fmla="*/ 95981 w 485775"/>
                  <a:gd name="connsiteY4" fmla="*/ 310766 h 428592"/>
                  <a:gd name="connsiteX5" fmla="*/ 76975 w 485775"/>
                  <a:gd name="connsiteY5" fmla="*/ 291760 h 428592"/>
                  <a:gd name="connsiteX6" fmla="*/ 95981 w 485775"/>
                  <a:gd name="connsiteY6" fmla="*/ 272754 h 428592"/>
                  <a:gd name="connsiteX7" fmla="*/ 95982 w 485775"/>
                  <a:gd name="connsiteY7" fmla="*/ 196728 h 428592"/>
                  <a:gd name="connsiteX8" fmla="*/ 234728 w 485775"/>
                  <a:gd name="connsiteY8" fmla="*/ 196728 h 428592"/>
                  <a:gd name="connsiteX9" fmla="*/ 253734 w 485775"/>
                  <a:gd name="connsiteY9" fmla="*/ 215734 h 428592"/>
                  <a:gd name="connsiteX10" fmla="*/ 234728 w 485775"/>
                  <a:gd name="connsiteY10" fmla="*/ 234740 h 428592"/>
                  <a:gd name="connsiteX11" fmla="*/ 95982 w 485775"/>
                  <a:gd name="connsiteY11" fmla="*/ 234740 h 428592"/>
                  <a:gd name="connsiteX12" fmla="*/ 76976 w 485775"/>
                  <a:gd name="connsiteY12" fmla="*/ 215734 h 428592"/>
                  <a:gd name="connsiteX13" fmla="*/ 95982 w 485775"/>
                  <a:gd name="connsiteY13" fmla="*/ 196728 h 428592"/>
                  <a:gd name="connsiteX14" fmla="*/ 95982 w 485775"/>
                  <a:gd name="connsiteY14" fmla="*/ 120703 h 428592"/>
                  <a:gd name="connsiteX15" fmla="*/ 230821 w 485775"/>
                  <a:gd name="connsiteY15" fmla="*/ 120703 h 428592"/>
                  <a:gd name="connsiteX16" fmla="*/ 234728 w 485775"/>
                  <a:gd name="connsiteY16" fmla="*/ 120703 h 428592"/>
                  <a:gd name="connsiteX17" fmla="*/ 253735 w 485775"/>
                  <a:gd name="connsiteY17" fmla="*/ 139709 h 428592"/>
                  <a:gd name="connsiteX18" fmla="*/ 234729 w 485775"/>
                  <a:gd name="connsiteY18" fmla="*/ 158715 h 428592"/>
                  <a:gd name="connsiteX19" fmla="*/ 230822 w 485775"/>
                  <a:gd name="connsiteY19" fmla="*/ 158715 h 428592"/>
                  <a:gd name="connsiteX20" fmla="*/ 95982 w 485775"/>
                  <a:gd name="connsiteY20" fmla="*/ 158715 h 428592"/>
                  <a:gd name="connsiteX21" fmla="*/ 76976 w 485775"/>
                  <a:gd name="connsiteY21" fmla="*/ 139709 h 428592"/>
                  <a:gd name="connsiteX22" fmla="*/ 95982 w 485775"/>
                  <a:gd name="connsiteY22" fmla="*/ 120703 h 428592"/>
                  <a:gd name="connsiteX23" fmla="*/ 76026 w 485775"/>
                  <a:gd name="connsiteY23" fmla="*/ 38961 h 428592"/>
                  <a:gd name="connsiteX24" fmla="*/ 38013 w 485775"/>
                  <a:gd name="connsiteY24" fmla="*/ 76974 h 428592"/>
                  <a:gd name="connsiteX25" fmla="*/ 38013 w 485775"/>
                  <a:gd name="connsiteY25" fmla="*/ 352566 h 428592"/>
                  <a:gd name="connsiteX26" fmla="*/ 49150 w 485775"/>
                  <a:gd name="connsiteY26" fmla="*/ 379447 h 428592"/>
                  <a:gd name="connsiteX27" fmla="*/ 76026 w 485775"/>
                  <a:gd name="connsiteY27" fmla="*/ 390579 h 428592"/>
                  <a:gd name="connsiteX28" fmla="*/ 76034 w 485775"/>
                  <a:gd name="connsiteY28" fmla="*/ 390579 h 428592"/>
                  <a:gd name="connsiteX29" fmla="*/ 254693 w 485775"/>
                  <a:gd name="connsiteY29" fmla="*/ 390537 h 428592"/>
                  <a:gd name="connsiteX30" fmla="*/ 292697 w 485775"/>
                  <a:gd name="connsiteY30" fmla="*/ 352524 h 428592"/>
                  <a:gd name="connsiteX31" fmla="*/ 292697 w 485775"/>
                  <a:gd name="connsiteY31" fmla="*/ 76975 h 428592"/>
                  <a:gd name="connsiteX32" fmla="*/ 254686 w 485775"/>
                  <a:gd name="connsiteY32" fmla="*/ 38961 h 428592"/>
                  <a:gd name="connsiteX33" fmla="*/ 428755 w 485775"/>
                  <a:gd name="connsiteY33" fmla="*/ 38011 h 428592"/>
                  <a:gd name="connsiteX34" fmla="*/ 409749 w 485775"/>
                  <a:gd name="connsiteY34" fmla="*/ 57017 h 428592"/>
                  <a:gd name="connsiteX35" fmla="*/ 409744 w 485775"/>
                  <a:gd name="connsiteY35" fmla="*/ 65570 h 428592"/>
                  <a:gd name="connsiteX36" fmla="*/ 447758 w 485775"/>
                  <a:gd name="connsiteY36" fmla="*/ 65570 h 428592"/>
                  <a:gd name="connsiteX37" fmla="*/ 447761 w 485775"/>
                  <a:gd name="connsiteY37" fmla="*/ 57009 h 428592"/>
                  <a:gd name="connsiteX38" fmla="*/ 428755 w 485775"/>
                  <a:gd name="connsiteY38" fmla="*/ 38011 h 428592"/>
                  <a:gd name="connsiteX39" fmla="*/ 76026 w 485775"/>
                  <a:gd name="connsiteY39" fmla="*/ 949 h 428592"/>
                  <a:gd name="connsiteX40" fmla="*/ 254685 w 485775"/>
                  <a:gd name="connsiteY40" fmla="*/ 949 h 428592"/>
                  <a:gd name="connsiteX41" fmla="*/ 330711 w 485775"/>
                  <a:gd name="connsiteY41" fmla="*/ 76975 h 428592"/>
                  <a:gd name="connsiteX42" fmla="*/ 330711 w 485775"/>
                  <a:gd name="connsiteY42" fmla="*/ 352524 h 428592"/>
                  <a:gd name="connsiteX43" fmla="*/ 254705 w 485775"/>
                  <a:gd name="connsiteY43" fmla="*/ 428550 h 428592"/>
                  <a:gd name="connsiteX44" fmla="*/ 76045 w 485775"/>
                  <a:gd name="connsiteY44" fmla="*/ 428592 h 428592"/>
                  <a:gd name="connsiteX45" fmla="*/ 76026 w 485775"/>
                  <a:gd name="connsiteY45" fmla="*/ 428592 h 428592"/>
                  <a:gd name="connsiteX46" fmla="*/ 22274 w 485775"/>
                  <a:gd name="connsiteY46" fmla="*/ 406331 h 428592"/>
                  <a:gd name="connsiteX47" fmla="*/ 0 w 485775"/>
                  <a:gd name="connsiteY47" fmla="*/ 352567 h 428592"/>
                  <a:gd name="connsiteX48" fmla="*/ 0 w 485775"/>
                  <a:gd name="connsiteY48" fmla="*/ 76975 h 428592"/>
                  <a:gd name="connsiteX49" fmla="*/ 76026 w 485775"/>
                  <a:gd name="connsiteY49" fmla="*/ 949 h 428592"/>
                  <a:gd name="connsiteX50" fmla="*/ 428756 w 485775"/>
                  <a:gd name="connsiteY50" fmla="*/ 0 h 428592"/>
                  <a:gd name="connsiteX51" fmla="*/ 485775 w 485775"/>
                  <a:gd name="connsiteY51" fmla="*/ 57019 h 428592"/>
                  <a:gd name="connsiteX52" fmla="*/ 485701 w 485775"/>
                  <a:gd name="connsiteY52" fmla="*/ 257543 h 428592"/>
                  <a:gd name="connsiteX53" fmla="*/ 466695 w 485775"/>
                  <a:gd name="connsiteY53" fmla="*/ 276542 h 428592"/>
                  <a:gd name="connsiteX54" fmla="*/ 466688 w 485775"/>
                  <a:gd name="connsiteY54" fmla="*/ 276542 h 428592"/>
                  <a:gd name="connsiteX55" fmla="*/ 447689 w 485775"/>
                  <a:gd name="connsiteY55" fmla="*/ 257527 h 428592"/>
                  <a:gd name="connsiteX56" fmla="*/ 447746 w 485775"/>
                  <a:gd name="connsiteY56" fmla="*/ 103584 h 428592"/>
                  <a:gd name="connsiteX57" fmla="*/ 409724 w 485775"/>
                  <a:gd name="connsiteY57" fmla="*/ 103584 h 428592"/>
                  <a:gd name="connsiteX58" fmla="*/ 409590 w 485775"/>
                  <a:gd name="connsiteY58" fmla="*/ 348049 h 428592"/>
                  <a:gd name="connsiteX59" fmla="*/ 427861 w 485775"/>
                  <a:gd name="connsiteY59" fmla="*/ 375337 h 428592"/>
                  <a:gd name="connsiteX60" fmla="*/ 451126 w 485775"/>
                  <a:gd name="connsiteY60" fmla="*/ 342525 h 428592"/>
                  <a:gd name="connsiteX61" fmla="*/ 477624 w 485775"/>
                  <a:gd name="connsiteY61" fmla="*/ 338012 h 428592"/>
                  <a:gd name="connsiteX62" fmla="*/ 482135 w 485775"/>
                  <a:gd name="connsiteY62" fmla="*/ 364510 h 428592"/>
                  <a:gd name="connsiteX63" fmla="*/ 442917 w 485775"/>
                  <a:gd name="connsiteY63" fmla="*/ 419823 h 428592"/>
                  <a:gd name="connsiteX64" fmla="*/ 427414 w 485775"/>
                  <a:gd name="connsiteY64" fmla="*/ 427837 h 428592"/>
                  <a:gd name="connsiteX65" fmla="*/ 427159 w 485775"/>
                  <a:gd name="connsiteY65" fmla="*/ 427835 h 428592"/>
                  <a:gd name="connsiteX66" fmla="*/ 411620 w 485775"/>
                  <a:gd name="connsiteY66" fmla="*/ 419405 h 428592"/>
                  <a:gd name="connsiteX67" fmla="*/ 374788 w 485775"/>
                  <a:gd name="connsiteY67" fmla="*/ 364394 h 428592"/>
                  <a:gd name="connsiteX68" fmla="*/ 371574 w 485775"/>
                  <a:gd name="connsiteY68" fmla="*/ 353809 h 428592"/>
                  <a:gd name="connsiteX69" fmla="*/ 371737 w 485775"/>
                  <a:gd name="connsiteY69" fmla="*/ 57008 h 428592"/>
                  <a:gd name="connsiteX70" fmla="*/ 428756 w 485775"/>
                  <a:gd name="connsiteY70" fmla="*/ 0 h 4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485775" h="428592">
                    <a:moveTo>
                      <a:pt x="95981" y="272754"/>
                    </a:moveTo>
                    <a:lnTo>
                      <a:pt x="153950" y="272754"/>
                    </a:lnTo>
                    <a:cubicBezTo>
                      <a:pt x="164448" y="272754"/>
                      <a:pt x="172957" y="281263"/>
                      <a:pt x="172956" y="291760"/>
                    </a:cubicBezTo>
                    <a:cubicBezTo>
                      <a:pt x="172956" y="302256"/>
                      <a:pt x="164448" y="310766"/>
                      <a:pt x="153950" y="310766"/>
                    </a:cubicBezTo>
                    <a:lnTo>
                      <a:pt x="95981" y="310766"/>
                    </a:lnTo>
                    <a:cubicBezTo>
                      <a:pt x="85485" y="310766"/>
                      <a:pt x="76975" y="302257"/>
                      <a:pt x="76975" y="291760"/>
                    </a:cubicBezTo>
                    <a:cubicBezTo>
                      <a:pt x="76975" y="281264"/>
                      <a:pt x="85484" y="272754"/>
                      <a:pt x="95981" y="272754"/>
                    </a:cubicBezTo>
                    <a:close/>
                    <a:moveTo>
                      <a:pt x="95982" y="196728"/>
                    </a:moveTo>
                    <a:lnTo>
                      <a:pt x="234728" y="196728"/>
                    </a:lnTo>
                    <a:cubicBezTo>
                      <a:pt x="245225" y="196728"/>
                      <a:pt x="253734" y="205238"/>
                      <a:pt x="253734" y="215734"/>
                    </a:cubicBezTo>
                    <a:cubicBezTo>
                      <a:pt x="253734" y="226230"/>
                      <a:pt x="245225" y="234740"/>
                      <a:pt x="234728" y="234740"/>
                    </a:cubicBezTo>
                    <a:lnTo>
                      <a:pt x="95982" y="234740"/>
                    </a:lnTo>
                    <a:cubicBezTo>
                      <a:pt x="85486" y="234740"/>
                      <a:pt x="76976" y="226231"/>
                      <a:pt x="76976" y="215734"/>
                    </a:cubicBezTo>
                    <a:cubicBezTo>
                      <a:pt x="76976" y="205238"/>
                      <a:pt x="85485" y="196728"/>
                      <a:pt x="95982" y="196728"/>
                    </a:cubicBezTo>
                    <a:close/>
                    <a:moveTo>
                      <a:pt x="95982" y="120703"/>
                    </a:moveTo>
                    <a:lnTo>
                      <a:pt x="230821" y="120703"/>
                    </a:lnTo>
                    <a:lnTo>
                      <a:pt x="234728" y="120703"/>
                    </a:lnTo>
                    <a:cubicBezTo>
                      <a:pt x="245225" y="120703"/>
                      <a:pt x="253735" y="129213"/>
                      <a:pt x="253735" y="139709"/>
                    </a:cubicBezTo>
                    <a:cubicBezTo>
                      <a:pt x="253735" y="150205"/>
                      <a:pt x="245226" y="158715"/>
                      <a:pt x="234729" y="158715"/>
                    </a:cubicBezTo>
                    <a:lnTo>
                      <a:pt x="230822" y="158715"/>
                    </a:lnTo>
                    <a:lnTo>
                      <a:pt x="95982" y="158715"/>
                    </a:lnTo>
                    <a:cubicBezTo>
                      <a:pt x="85486" y="158715"/>
                      <a:pt x="76976" y="150205"/>
                      <a:pt x="76976" y="139709"/>
                    </a:cubicBezTo>
                    <a:cubicBezTo>
                      <a:pt x="76976" y="129213"/>
                      <a:pt x="85485" y="120703"/>
                      <a:pt x="95982" y="120703"/>
                    </a:cubicBezTo>
                    <a:close/>
                    <a:moveTo>
                      <a:pt x="76026" y="38961"/>
                    </a:moveTo>
                    <a:cubicBezTo>
                      <a:pt x="55065" y="38961"/>
                      <a:pt x="38013" y="56013"/>
                      <a:pt x="38013" y="76974"/>
                    </a:cubicBezTo>
                    <a:lnTo>
                      <a:pt x="38013" y="352566"/>
                    </a:lnTo>
                    <a:cubicBezTo>
                      <a:pt x="38013" y="362722"/>
                      <a:pt x="41968" y="372268"/>
                      <a:pt x="49150" y="379447"/>
                    </a:cubicBezTo>
                    <a:cubicBezTo>
                      <a:pt x="56329" y="386626"/>
                      <a:pt x="65874" y="390579"/>
                      <a:pt x="76026" y="390579"/>
                    </a:cubicBezTo>
                    <a:cubicBezTo>
                      <a:pt x="76029" y="390579"/>
                      <a:pt x="76031" y="390579"/>
                      <a:pt x="76034" y="390579"/>
                    </a:cubicBezTo>
                    <a:lnTo>
                      <a:pt x="254693" y="390537"/>
                    </a:lnTo>
                    <a:cubicBezTo>
                      <a:pt x="275649" y="390532"/>
                      <a:pt x="292697" y="373480"/>
                      <a:pt x="292697" y="352524"/>
                    </a:cubicBezTo>
                    <a:lnTo>
                      <a:pt x="292697" y="76975"/>
                    </a:lnTo>
                    <a:cubicBezTo>
                      <a:pt x="292697" y="56014"/>
                      <a:pt x="275645" y="38962"/>
                      <a:pt x="254686" y="38961"/>
                    </a:cubicBezTo>
                    <a:close/>
                    <a:moveTo>
                      <a:pt x="428755" y="38011"/>
                    </a:moveTo>
                    <a:cubicBezTo>
                      <a:pt x="418276" y="38011"/>
                      <a:pt x="409749" y="46537"/>
                      <a:pt x="409749" y="57017"/>
                    </a:cubicBezTo>
                    <a:lnTo>
                      <a:pt x="409744" y="65570"/>
                    </a:lnTo>
                    <a:lnTo>
                      <a:pt x="447758" y="65570"/>
                    </a:lnTo>
                    <a:lnTo>
                      <a:pt x="447761" y="57009"/>
                    </a:lnTo>
                    <a:cubicBezTo>
                      <a:pt x="447761" y="46537"/>
                      <a:pt x="439235" y="38011"/>
                      <a:pt x="428755" y="38011"/>
                    </a:cubicBezTo>
                    <a:close/>
                    <a:moveTo>
                      <a:pt x="76026" y="949"/>
                    </a:moveTo>
                    <a:lnTo>
                      <a:pt x="254685" y="949"/>
                    </a:lnTo>
                    <a:cubicBezTo>
                      <a:pt x="296606" y="949"/>
                      <a:pt x="330710" y="35054"/>
                      <a:pt x="330711" y="76975"/>
                    </a:cubicBezTo>
                    <a:lnTo>
                      <a:pt x="330711" y="352524"/>
                    </a:lnTo>
                    <a:cubicBezTo>
                      <a:pt x="330711" y="394435"/>
                      <a:pt x="296614" y="428539"/>
                      <a:pt x="254705" y="428550"/>
                    </a:cubicBezTo>
                    <a:lnTo>
                      <a:pt x="76045" y="428592"/>
                    </a:lnTo>
                    <a:cubicBezTo>
                      <a:pt x="76040" y="428592"/>
                      <a:pt x="76031" y="428592"/>
                      <a:pt x="76026" y="428592"/>
                    </a:cubicBezTo>
                    <a:cubicBezTo>
                      <a:pt x="55720" y="428592"/>
                      <a:pt x="36633" y="420688"/>
                      <a:pt x="22274" y="406331"/>
                    </a:cubicBezTo>
                    <a:cubicBezTo>
                      <a:pt x="7910" y="391971"/>
                      <a:pt x="0" y="372877"/>
                      <a:pt x="0" y="352567"/>
                    </a:cubicBezTo>
                    <a:lnTo>
                      <a:pt x="0" y="76975"/>
                    </a:lnTo>
                    <a:cubicBezTo>
                      <a:pt x="0" y="35054"/>
                      <a:pt x="34105" y="949"/>
                      <a:pt x="76026" y="949"/>
                    </a:cubicBezTo>
                    <a:close/>
                    <a:moveTo>
                      <a:pt x="428756" y="0"/>
                    </a:moveTo>
                    <a:cubicBezTo>
                      <a:pt x="460196" y="0"/>
                      <a:pt x="485775" y="25578"/>
                      <a:pt x="485775" y="57019"/>
                    </a:cubicBezTo>
                    <a:lnTo>
                      <a:pt x="485701" y="257543"/>
                    </a:lnTo>
                    <a:cubicBezTo>
                      <a:pt x="485697" y="268037"/>
                      <a:pt x="477188" y="276542"/>
                      <a:pt x="466695" y="276542"/>
                    </a:cubicBezTo>
                    <a:cubicBezTo>
                      <a:pt x="466693" y="276542"/>
                      <a:pt x="466690" y="276542"/>
                      <a:pt x="466688" y="276542"/>
                    </a:cubicBezTo>
                    <a:cubicBezTo>
                      <a:pt x="456192" y="276537"/>
                      <a:pt x="447685" y="268024"/>
                      <a:pt x="447689" y="257527"/>
                    </a:cubicBezTo>
                    <a:lnTo>
                      <a:pt x="447746" y="103584"/>
                    </a:lnTo>
                    <a:lnTo>
                      <a:pt x="409724" y="103584"/>
                    </a:lnTo>
                    <a:lnTo>
                      <a:pt x="409590" y="348049"/>
                    </a:lnTo>
                    <a:lnTo>
                      <a:pt x="427861" y="375337"/>
                    </a:lnTo>
                    <a:lnTo>
                      <a:pt x="451126" y="342525"/>
                    </a:lnTo>
                    <a:cubicBezTo>
                      <a:pt x="457199" y="333960"/>
                      <a:pt x="469061" y="331941"/>
                      <a:pt x="477624" y="338012"/>
                    </a:cubicBezTo>
                    <a:cubicBezTo>
                      <a:pt x="486187" y="344083"/>
                      <a:pt x="488206" y="355947"/>
                      <a:pt x="482135" y="364510"/>
                    </a:cubicBezTo>
                    <a:lnTo>
                      <a:pt x="442917" y="419823"/>
                    </a:lnTo>
                    <a:cubicBezTo>
                      <a:pt x="439351" y="424854"/>
                      <a:pt x="433569" y="427837"/>
                      <a:pt x="427414" y="427837"/>
                    </a:cubicBezTo>
                    <a:cubicBezTo>
                      <a:pt x="427330" y="427837"/>
                      <a:pt x="427245" y="427836"/>
                      <a:pt x="427159" y="427835"/>
                    </a:cubicBezTo>
                    <a:cubicBezTo>
                      <a:pt x="420908" y="427751"/>
                      <a:pt x="415098" y="424601"/>
                      <a:pt x="411620" y="419405"/>
                    </a:cubicBezTo>
                    <a:lnTo>
                      <a:pt x="374788" y="364394"/>
                    </a:lnTo>
                    <a:cubicBezTo>
                      <a:pt x="372690" y="361263"/>
                      <a:pt x="371572" y="357578"/>
                      <a:pt x="371574" y="353809"/>
                    </a:cubicBezTo>
                    <a:lnTo>
                      <a:pt x="371737" y="57008"/>
                    </a:lnTo>
                    <a:cubicBezTo>
                      <a:pt x="371737" y="25579"/>
                      <a:pt x="397315" y="0"/>
                      <a:pt x="428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ID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1022223" y="1367589"/>
            <a:ext cx="4130821" cy="4332252"/>
            <a:chOff x="1022223" y="1367589"/>
            <a:chExt cx="4130821" cy="4332252"/>
          </a:xfrm>
        </p:grpSpPr>
        <p:sp>
          <p:nvSpPr>
            <p:cNvPr id="27" name="TextBox 36"/>
            <p:cNvSpPr txBox="1"/>
            <p:nvPr/>
          </p:nvSpPr>
          <p:spPr>
            <a:xfrm>
              <a:off x="1536610" y="4037848"/>
              <a:ext cx="3367195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添加标题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请您单击此处添加合适文字加以解释说明，可根据自己的需要适当地调整文字的大小或者颜色等属性。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022223" y="1367589"/>
              <a:ext cx="4130821" cy="27779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yafm5wd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1823</Words>
  <Application>Microsoft Office PowerPoint</Application>
  <PresentationFormat>宽屏</PresentationFormat>
  <Paragraphs>197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思源宋体 CN</vt:lpstr>
      <vt:lpstr>宋体</vt:lpstr>
      <vt:lpstr>微软雅黑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2022-03-11T05:28:31Z</dcterms:created>
  <dcterms:modified xsi:type="dcterms:W3CDTF">2023-01-11T01:11:02Z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83DCD30C15554EDFA029680669B6AB44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