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78" r:id="rId3"/>
    <p:sldId id="898" r:id="rId4"/>
    <p:sldId id="413" r:id="rId5"/>
    <p:sldId id="410" r:id="rId6"/>
    <p:sldId id="717" r:id="rId7"/>
    <p:sldId id="753" r:id="rId8"/>
    <p:sldId id="312" r:id="rId9"/>
    <p:sldId id="633" r:id="rId10"/>
    <p:sldId id="634" r:id="rId11"/>
    <p:sldId id="635" r:id="rId12"/>
    <p:sldId id="636" r:id="rId13"/>
    <p:sldId id="637" r:id="rId14"/>
    <p:sldId id="638" r:id="rId15"/>
    <p:sldId id="639" r:id="rId16"/>
    <p:sldId id="719" r:id="rId17"/>
    <p:sldId id="825" r:id="rId18"/>
    <p:sldId id="896" r:id="rId19"/>
    <p:sldId id="899" r:id="rId20"/>
    <p:sldId id="828" r:id="rId21"/>
    <p:sldId id="829" r:id="rId22"/>
    <p:sldId id="831" r:id="rId23"/>
    <p:sldId id="874" r:id="rId24"/>
    <p:sldId id="832" r:id="rId25"/>
    <p:sldId id="887" r:id="rId26"/>
    <p:sldId id="657" r:id="rId27"/>
    <p:sldId id="319" r:id="rId28"/>
    <p:sldId id="258" r:id="rId29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黑体" panose="02010609060101010101" pitchFamily="49" charset="-122"/>
      <p:regular r:id="rId36"/>
    </p:embeddedFont>
    <p:embeddedFont>
      <p:font typeface="思源黑体 CN Bold" panose="02010600030101010101" charset="-122"/>
      <p:regular r:id="rId37"/>
    </p:embeddedFont>
    <p:embeddedFont>
      <p:font typeface="楷体" panose="02010609060101010101" pitchFamily="49" charset="-122"/>
      <p:regular r:id="rId38"/>
    </p:embeddedFont>
    <p:embeddedFont>
      <p:font typeface="FandolFang R" panose="02010600030101010101" charset="-122"/>
      <p:regular r:id="rId39"/>
    </p:embeddedFont>
    <p:embeddedFont>
      <p:font typeface="优设标题黑" panose="02010600030101010101" charset="-122"/>
      <p:regular r:id="rId40"/>
    </p:embeddedFont>
    <p:embeddedFont>
      <p:font typeface="等线" panose="02010600030101010101" pitchFamily="2" charset="-122"/>
      <p:regular r:id="rId41"/>
      <p:bold r:id="rId4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D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D6CE9026-EE5F-4FF5-B62B-0FFD1B39C2A6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F90C46FE-0D99-4ED1-AA1F-3D7EA685CB6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边形 6"/>
          <p:cNvSpPr/>
          <p:nvPr userDrawn="1"/>
        </p:nvSpPr>
        <p:spPr>
          <a:xfrm>
            <a:off x="-2743201" y="0"/>
            <a:ext cx="3476978" cy="3048000"/>
          </a:xfrm>
          <a:prstGeom prst="parallelogram">
            <a:avLst>
              <a:gd name="adj" fmla="val 29233"/>
            </a:avLst>
          </a:prstGeom>
          <a:gradFill flip="none" rotWithShape="0">
            <a:gsLst>
              <a:gs pos="0">
                <a:srgbClr val="FA920D"/>
              </a:gs>
              <a:gs pos="100000">
                <a:srgbClr val="EE471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733777" y="414337"/>
            <a:ext cx="2504723" cy="500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F77D1A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10" name="矩形: 圆角 9"/>
          <p:cNvSpPr/>
          <p:nvPr userDrawn="1"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49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  <a:lvl2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2pPr>
            <a:lvl3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3pPr>
            <a:lvl4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4pPr>
            <a:lvl5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平行四边形 5"/>
          <p:cNvSpPr/>
          <p:nvPr/>
        </p:nvSpPr>
        <p:spPr>
          <a:xfrm>
            <a:off x="6676571" y="0"/>
            <a:ext cx="7823200" cy="6858000"/>
          </a:xfrm>
          <a:prstGeom prst="parallelogram">
            <a:avLst>
              <a:gd name="adj" fmla="val 29233"/>
            </a:avLst>
          </a:prstGeom>
          <a:gradFill flip="none" rotWithShape="0">
            <a:gsLst>
              <a:gs pos="0">
                <a:srgbClr val="FA920D"/>
              </a:gs>
              <a:gs pos="100000">
                <a:srgbClr val="EE471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3" name="图片 2" descr="图片包含 动物, 蜥蜴, 小, 岩石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6"/>
          <a:stretch>
            <a:fillRect/>
          </a:stretch>
        </p:blipFill>
        <p:spPr>
          <a:xfrm>
            <a:off x="5318824" y="2177142"/>
            <a:ext cx="6873176" cy="4680857"/>
          </a:xfrm>
          <a:prstGeom prst="rect">
            <a:avLst/>
          </a:prstGeom>
          <a:effectLst>
            <a:outerShdw blurRad="101600" dist="38100" sx="101000" sy="101000" algn="l" rotWithShape="0">
              <a:prstClr val="black">
                <a:alpha val="20000"/>
              </a:prstClr>
            </a:outerShdw>
          </a:effectLst>
        </p:spPr>
      </p:pic>
      <p:sp>
        <p:nvSpPr>
          <p:cNvPr id="8" name="平行四边形 7"/>
          <p:cNvSpPr/>
          <p:nvPr/>
        </p:nvSpPr>
        <p:spPr>
          <a:xfrm>
            <a:off x="-2743201" y="0"/>
            <a:ext cx="3476978" cy="3048000"/>
          </a:xfrm>
          <a:prstGeom prst="parallelogram">
            <a:avLst>
              <a:gd name="adj" fmla="val 29233"/>
            </a:avLst>
          </a:prstGeom>
          <a:gradFill flip="none" rotWithShape="0">
            <a:gsLst>
              <a:gs pos="0">
                <a:srgbClr val="FA920D"/>
              </a:gs>
              <a:gs pos="100000">
                <a:srgbClr val="EE471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10845" y="1946910"/>
            <a:ext cx="6687820" cy="2202180"/>
            <a:chOff x="733777" y="1811381"/>
            <a:chExt cx="6260138" cy="2202164"/>
          </a:xfrm>
        </p:grpSpPr>
        <p:sp>
          <p:nvSpPr>
            <p:cNvPr id="27" name="文本框 26"/>
            <p:cNvSpPr txBox="1"/>
            <p:nvPr/>
          </p:nvSpPr>
          <p:spPr>
            <a:xfrm>
              <a:off x="1130604" y="1956033"/>
              <a:ext cx="5380454" cy="4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>
                  <a:ln w="7620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XIAO  BI  HU  JIE  WEI  BA</a:t>
              </a:r>
              <a:endParaRPr lang="zh-CN" altLang="en-US" sz="2400" dirty="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16573" y="2186866"/>
              <a:ext cx="6177342" cy="1322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ln w="76200">
                    <a:noFill/>
                  </a:ln>
                  <a:gradFill>
                    <a:gsLst>
                      <a:gs pos="0">
                        <a:srgbClr val="F5AF19"/>
                      </a:gs>
                      <a:gs pos="100000">
                        <a:srgbClr val="F12711"/>
                      </a:gs>
                    </a:gsLst>
                    <a:lin ang="2700000" scaled="1"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小壁虎借尾巴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8290" y="3370586"/>
              <a:ext cx="5708598" cy="521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ln w="76200">
                    <a:noFill/>
                  </a:ln>
                  <a:gradFill>
                    <a:gsLst>
                      <a:gs pos="0">
                        <a:srgbClr val="F5AF19"/>
                      </a:gs>
                      <a:gs pos="100000">
                        <a:srgbClr val="F12711"/>
                      </a:gs>
                    </a:gsLst>
                    <a:lin ang="2700000" scaled="1"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语文精品课件 一年级下册 </a:t>
              </a:r>
              <a:r>
                <a:rPr lang="en-US" altLang="zh-CN" sz="2800" dirty="0">
                  <a:ln w="76200">
                    <a:noFill/>
                  </a:ln>
                  <a:gradFill>
                    <a:gsLst>
                      <a:gs pos="0">
                        <a:srgbClr val="F5AF19"/>
                      </a:gs>
                      <a:gs pos="100000">
                        <a:srgbClr val="F12711"/>
                      </a:gs>
                    </a:gsLst>
                    <a:lin ang="2700000" scaled="1"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8.3</a:t>
              </a:r>
              <a:endParaRPr lang="zh-CN" altLang="en-US" sz="2800" dirty="0">
                <a:ln w="76200">
                  <a:noFill/>
                </a:ln>
                <a:gradFill>
                  <a:gsLst>
                    <a:gs pos="0">
                      <a:srgbClr val="F5AF19"/>
                    </a:gs>
                    <a:gs pos="100000">
                      <a:srgbClr val="F12711"/>
                    </a:gs>
                  </a:gsLst>
                  <a:lin ang="2700000" scaled="1"/>
                </a:gradFill>
                <a:latin typeface="优设标题黑" panose="00000500000000000000" pitchFamily="2" charset="-122"/>
                <a:ea typeface="优设标题黑" panose="00000500000000000000" pitchFamily="2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349664" y="1811381"/>
              <a:ext cx="5380454" cy="0"/>
            </a:xfrm>
            <a:prstGeom prst="line">
              <a:avLst/>
            </a:prstGeom>
            <a:ln w="15875">
              <a:gradFill flip="none" rotWithShape="1">
                <a:gsLst>
                  <a:gs pos="90000">
                    <a:schemeClr val="tx1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733777" y="4013545"/>
              <a:ext cx="5519910" cy="0"/>
            </a:xfrm>
            <a:prstGeom prst="line">
              <a:avLst/>
            </a:prstGeom>
            <a:ln w="15875">
              <a:gradFill flip="none" rotWithShape="1">
                <a:gsLst>
                  <a:gs pos="90000">
                    <a:schemeClr val="tx1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733777" y="4451875"/>
            <a:ext cx="1873598" cy="307777"/>
            <a:chOff x="733777" y="4382853"/>
            <a:chExt cx="1873598" cy="307777"/>
          </a:xfrm>
        </p:grpSpPr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165955" y="4382853"/>
              <a:ext cx="1441420" cy="30777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授课老师：某某</a:t>
              </a:r>
            </a:p>
          </p:txBody>
        </p:sp>
        <p:sp>
          <p:nvSpPr>
            <p:cNvPr id="24" name="KSO_Shape"/>
            <p:cNvSpPr/>
            <p:nvPr/>
          </p:nvSpPr>
          <p:spPr bwMode="auto">
            <a:xfrm>
              <a:off x="733777" y="4391013"/>
              <a:ext cx="239966" cy="291457"/>
            </a:xfrm>
            <a:custGeom>
              <a:avLst/>
              <a:gdLst>
                <a:gd name="T0" fmla="*/ 440790 w 2792413"/>
                <a:gd name="T1" fmla="*/ 2575798 h 3389313"/>
                <a:gd name="T2" fmla="*/ 1147253 w 2792413"/>
                <a:gd name="T3" fmla="*/ 1201035 h 3389313"/>
                <a:gd name="T4" fmla="*/ 1223433 w 2792413"/>
                <a:gd name="T5" fmla="*/ 1473921 h 3389313"/>
                <a:gd name="T6" fmla="*/ 1315165 w 2792413"/>
                <a:gd name="T7" fmla="*/ 1458373 h 3389313"/>
                <a:gd name="T8" fmla="*/ 1462128 w 2792413"/>
                <a:gd name="T9" fmla="*/ 1368574 h 3389313"/>
                <a:gd name="T10" fmla="*/ 1552274 w 2792413"/>
                <a:gd name="T11" fmla="*/ 1517392 h 3389313"/>
                <a:gd name="T12" fmla="*/ 1632262 w 2792413"/>
                <a:gd name="T13" fmla="*/ 1262910 h 3389313"/>
                <a:gd name="T14" fmla="*/ 1689714 w 2792413"/>
                <a:gd name="T15" fmla="*/ 1093784 h 3389313"/>
                <a:gd name="T16" fmla="*/ 1947454 w 2792413"/>
                <a:gd name="T17" fmla="*/ 1176285 h 3389313"/>
                <a:gd name="T18" fmla="*/ 2040457 w 2792413"/>
                <a:gd name="T19" fmla="*/ 1240064 h 3389313"/>
                <a:gd name="T20" fmla="*/ 2124889 w 2792413"/>
                <a:gd name="T21" fmla="*/ 1394276 h 3389313"/>
                <a:gd name="T22" fmla="*/ 2358823 w 2792413"/>
                <a:gd name="T23" fmla="*/ 1575460 h 3389313"/>
                <a:gd name="T24" fmla="*/ 2669254 w 2792413"/>
                <a:gd name="T25" fmla="*/ 1240381 h 3389313"/>
                <a:gd name="T26" fmla="*/ 2738767 w 2792413"/>
                <a:gd name="T27" fmla="*/ 1227371 h 3389313"/>
                <a:gd name="T28" fmla="*/ 2783840 w 2792413"/>
                <a:gd name="T29" fmla="*/ 1283853 h 3389313"/>
                <a:gd name="T30" fmla="*/ 2705122 w 2792413"/>
                <a:gd name="T31" fmla="*/ 1422200 h 3389313"/>
                <a:gd name="T32" fmla="*/ 2761621 w 2792413"/>
                <a:gd name="T33" fmla="*/ 1492008 h 3389313"/>
                <a:gd name="T34" fmla="*/ 2775270 w 2792413"/>
                <a:gd name="T35" fmla="*/ 1582441 h 3389313"/>
                <a:gd name="T36" fmla="*/ 2740355 w 2792413"/>
                <a:gd name="T37" fmla="*/ 1669383 h 3389313"/>
                <a:gd name="T38" fmla="*/ 2438811 w 2792413"/>
                <a:gd name="T39" fmla="*/ 2001606 h 3389313"/>
                <a:gd name="T40" fmla="*/ 2326447 w 2792413"/>
                <a:gd name="T41" fmla="*/ 2083155 h 3389313"/>
                <a:gd name="T42" fmla="*/ 2234397 w 2792413"/>
                <a:gd name="T43" fmla="*/ 2095530 h 3389313"/>
                <a:gd name="T44" fmla="*/ 2140759 w 2792413"/>
                <a:gd name="T45" fmla="*/ 2059674 h 3389313"/>
                <a:gd name="T46" fmla="*/ 2049979 w 2792413"/>
                <a:gd name="T47" fmla="*/ 1965116 h 3389313"/>
                <a:gd name="T48" fmla="*/ 1428165 w 2792413"/>
                <a:gd name="T49" fmla="*/ 2143126 h 3389313"/>
                <a:gd name="T50" fmla="*/ 1429434 w 2792413"/>
                <a:gd name="T51" fmla="*/ 1759182 h 3389313"/>
                <a:gd name="T52" fmla="*/ 1368174 w 2792413"/>
                <a:gd name="T53" fmla="*/ 1755057 h 3389313"/>
                <a:gd name="T54" fmla="*/ 1337384 w 2792413"/>
                <a:gd name="T55" fmla="*/ 1826769 h 3389313"/>
                <a:gd name="T56" fmla="*/ 852376 w 2792413"/>
                <a:gd name="T57" fmla="*/ 1682710 h 3389313"/>
                <a:gd name="T58" fmla="*/ 784766 w 2792413"/>
                <a:gd name="T59" fmla="*/ 2018424 h 3389313"/>
                <a:gd name="T60" fmla="*/ 485762 w 2792413"/>
                <a:gd name="T61" fmla="*/ 1784884 h 3389313"/>
                <a:gd name="T62" fmla="*/ 583526 w 2792413"/>
                <a:gd name="T63" fmla="*/ 1432036 h 3389313"/>
                <a:gd name="T64" fmla="*/ 667641 w 2792413"/>
                <a:gd name="T65" fmla="*/ 1278141 h 3389313"/>
                <a:gd name="T66" fmla="*/ 848249 w 2792413"/>
                <a:gd name="T67" fmla="*/ 1188343 h 3389313"/>
                <a:gd name="T68" fmla="*/ 1117099 w 2792413"/>
                <a:gd name="T69" fmla="*/ 1090294 h 3389313"/>
                <a:gd name="T70" fmla="*/ 1495426 w 2792413"/>
                <a:gd name="T71" fmla="*/ 10798 h 3389313"/>
                <a:gd name="T72" fmla="*/ 1596073 w 2792413"/>
                <a:gd name="T73" fmla="*/ 50816 h 3389313"/>
                <a:gd name="T74" fmla="*/ 1679258 w 2792413"/>
                <a:gd name="T75" fmla="*/ 116241 h 3389313"/>
                <a:gd name="T76" fmla="*/ 1743076 w 2792413"/>
                <a:gd name="T77" fmla="*/ 203263 h 3389313"/>
                <a:gd name="T78" fmla="*/ 1802448 w 2792413"/>
                <a:gd name="T79" fmla="*/ 402397 h 3389313"/>
                <a:gd name="T80" fmla="*/ 1849121 w 2792413"/>
                <a:gd name="T81" fmla="*/ 458612 h 3389313"/>
                <a:gd name="T82" fmla="*/ 1861186 w 2792413"/>
                <a:gd name="T83" fmla="*/ 526260 h 3389313"/>
                <a:gd name="T84" fmla="*/ 1823086 w 2792413"/>
                <a:gd name="T85" fmla="*/ 626621 h 3389313"/>
                <a:gd name="T86" fmla="*/ 1771651 w 2792413"/>
                <a:gd name="T87" fmla="*/ 681248 h 3389313"/>
                <a:gd name="T88" fmla="*/ 1688148 w 2792413"/>
                <a:gd name="T89" fmla="*/ 863867 h 3389313"/>
                <a:gd name="T90" fmla="*/ 1552576 w 2792413"/>
                <a:gd name="T91" fmla="*/ 992176 h 3389313"/>
                <a:gd name="T92" fmla="*/ 1464628 w 2792413"/>
                <a:gd name="T93" fmla="*/ 1024254 h 3389313"/>
                <a:gd name="T94" fmla="*/ 1364933 w 2792413"/>
                <a:gd name="T95" fmla="*/ 1028383 h 3389313"/>
                <a:gd name="T96" fmla="*/ 1273493 w 2792413"/>
                <a:gd name="T97" fmla="*/ 1003928 h 3389313"/>
                <a:gd name="T98" fmla="*/ 1136333 w 2792413"/>
                <a:gd name="T99" fmla="*/ 893721 h 3389313"/>
                <a:gd name="T100" fmla="*/ 1043305 w 2792413"/>
                <a:gd name="T101" fmla="*/ 719677 h 3389313"/>
                <a:gd name="T102" fmla="*/ 984250 w 2792413"/>
                <a:gd name="T103" fmla="*/ 642183 h 3389313"/>
                <a:gd name="T104" fmla="*/ 943610 w 2792413"/>
                <a:gd name="T105" fmla="*/ 580887 h 3389313"/>
                <a:gd name="T106" fmla="*/ 930275 w 2792413"/>
                <a:gd name="T107" fmla="*/ 508792 h 3389313"/>
                <a:gd name="T108" fmla="*/ 958215 w 2792413"/>
                <a:gd name="T109" fmla="*/ 440826 h 3389313"/>
                <a:gd name="T110" fmla="*/ 1010603 w 2792413"/>
                <a:gd name="T111" fmla="*/ 336019 h 3389313"/>
                <a:gd name="T112" fmla="*/ 1081405 w 2792413"/>
                <a:gd name="T113" fmla="*/ 168327 h 3389313"/>
                <a:gd name="T114" fmla="*/ 1152525 w 2792413"/>
                <a:gd name="T115" fmla="*/ 89245 h 3389313"/>
                <a:gd name="T116" fmla="*/ 1242060 w 2792413"/>
                <a:gd name="T117" fmla="*/ 32713 h 3389313"/>
                <a:gd name="T118" fmla="*/ 1348105 w 2792413"/>
                <a:gd name="T119" fmla="*/ 3494 h 3389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2413" h="3389313">
                  <a:moveTo>
                    <a:pt x="520700" y="2665413"/>
                  </a:moveTo>
                  <a:lnTo>
                    <a:pt x="2271713" y="2665413"/>
                  </a:lnTo>
                  <a:lnTo>
                    <a:pt x="2258063" y="3389313"/>
                  </a:lnTo>
                  <a:lnTo>
                    <a:pt x="534985" y="3389313"/>
                  </a:lnTo>
                  <a:lnTo>
                    <a:pt x="520700" y="2665413"/>
                  </a:lnTo>
                  <a:close/>
                  <a:moveTo>
                    <a:pt x="0" y="2312988"/>
                  </a:moveTo>
                  <a:lnTo>
                    <a:pt x="2792413" y="2312988"/>
                  </a:lnTo>
                  <a:lnTo>
                    <a:pt x="2504058" y="3016251"/>
                  </a:lnTo>
                  <a:lnTo>
                    <a:pt x="2343366" y="3016251"/>
                  </a:lnTo>
                  <a:lnTo>
                    <a:pt x="2351623" y="2575798"/>
                  </a:lnTo>
                  <a:lnTo>
                    <a:pt x="440790" y="2575798"/>
                  </a:lnTo>
                  <a:lnTo>
                    <a:pt x="449047" y="3016251"/>
                  </a:lnTo>
                  <a:lnTo>
                    <a:pt x="288355" y="3016251"/>
                  </a:lnTo>
                  <a:lnTo>
                    <a:pt x="0" y="2312988"/>
                  </a:lnTo>
                  <a:close/>
                  <a:moveTo>
                    <a:pt x="1131065" y="1087438"/>
                  </a:moveTo>
                  <a:lnTo>
                    <a:pt x="1131065" y="1087755"/>
                  </a:lnTo>
                  <a:lnTo>
                    <a:pt x="1131700" y="1087438"/>
                  </a:lnTo>
                  <a:lnTo>
                    <a:pt x="1133287" y="1104890"/>
                  </a:lnTo>
                  <a:lnTo>
                    <a:pt x="1135826" y="1125198"/>
                  </a:lnTo>
                  <a:lnTo>
                    <a:pt x="1138683" y="1148044"/>
                  </a:lnTo>
                  <a:lnTo>
                    <a:pt x="1142492" y="1173112"/>
                  </a:lnTo>
                  <a:lnTo>
                    <a:pt x="1147253" y="1201035"/>
                  </a:lnTo>
                  <a:lnTo>
                    <a:pt x="1153284" y="1231179"/>
                  </a:lnTo>
                  <a:lnTo>
                    <a:pt x="1160267" y="1262910"/>
                  </a:lnTo>
                  <a:lnTo>
                    <a:pt x="1168520" y="1297180"/>
                  </a:lnTo>
                  <a:lnTo>
                    <a:pt x="1178042" y="1333670"/>
                  </a:lnTo>
                  <a:lnTo>
                    <a:pt x="1183439" y="1352074"/>
                  </a:lnTo>
                  <a:lnTo>
                    <a:pt x="1188835" y="1371430"/>
                  </a:lnTo>
                  <a:lnTo>
                    <a:pt x="1195183" y="1391103"/>
                  </a:lnTo>
                  <a:lnTo>
                    <a:pt x="1201531" y="1411094"/>
                  </a:lnTo>
                  <a:lnTo>
                    <a:pt x="1208514" y="1431719"/>
                  </a:lnTo>
                  <a:lnTo>
                    <a:pt x="1215497" y="1452344"/>
                  </a:lnTo>
                  <a:lnTo>
                    <a:pt x="1223433" y="1473921"/>
                  </a:lnTo>
                  <a:lnTo>
                    <a:pt x="1231685" y="1495498"/>
                  </a:lnTo>
                  <a:lnTo>
                    <a:pt x="1240573" y="1517392"/>
                  </a:lnTo>
                  <a:lnTo>
                    <a:pt x="1249461" y="1539604"/>
                  </a:lnTo>
                  <a:lnTo>
                    <a:pt x="1258983" y="1562450"/>
                  </a:lnTo>
                  <a:lnTo>
                    <a:pt x="1269458" y="1585296"/>
                  </a:lnTo>
                  <a:lnTo>
                    <a:pt x="1279932" y="1608460"/>
                  </a:lnTo>
                  <a:lnTo>
                    <a:pt x="1291359" y="1632258"/>
                  </a:lnTo>
                  <a:lnTo>
                    <a:pt x="1294851" y="1601162"/>
                  </a:lnTo>
                  <a:lnTo>
                    <a:pt x="1298977" y="1571018"/>
                  </a:lnTo>
                  <a:lnTo>
                    <a:pt x="1306913" y="1512315"/>
                  </a:lnTo>
                  <a:lnTo>
                    <a:pt x="1315165" y="1458373"/>
                  </a:lnTo>
                  <a:lnTo>
                    <a:pt x="1323101" y="1409824"/>
                  </a:lnTo>
                  <a:lnTo>
                    <a:pt x="1330084" y="1368574"/>
                  </a:lnTo>
                  <a:lnTo>
                    <a:pt x="1336115" y="1335574"/>
                  </a:lnTo>
                  <a:lnTo>
                    <a:pt x="1342780" y="1300670"/>
                  </a:lnTo>
                  <a:lnTo>
                    <a:pt x="1298025" y="1196275"/>
                  </a:lnTo>
                  <a:lnTo>
                    <a:pt x="1370395" y="1127736"/>
                  </a:lnTo>
                  <a:lnTo>
                    <a:pt x="1421817" y="1127736"/>
                  </a:lnTo>
                  <a:lnTo>
                    <a:pt x="1494187" y="1196275"/>
                  </a:lnTo>
                  <a:lnTo>
                    <a:pt x="1449749" y="1300670"/>
                  </a:lnTo>
                  <a:lnTo>
                    <a:pt x="1456415" y="1335574"/>
                  </a:lnTo>
                  <a:lnTo>
                    <a:pt x="1462128" y="1368574"/>
                  </a:lnTo>
                  <a:lnTo>
                    <a:pt x="1469746" y="1409824"/>
                  </a:lnTo>
                  <a:lnTo>
                    <a:pt x="1477364" y="1458373"/>
                  </a:lnTo>
                  <a:lnTo>
                    <a:pt x="1485617" y="1512315"/>
                  </a:lnTo>
                  <a:lnTo>
                    <a:pt x="1493869" y="1571018"/>
                  </a:lnTo>
                  <a:lnTo>
                    <a:pt x="1497678" y="1601162"/>
                  </a:lnTo>
                  <a:lnTo>
                    <a:pt x="1501170" y="1632258"/>
                  </a:lnTo>
                  <a:lnTo>
                    <a:pt x="1512279" y="1608460"/>
                  </a:lnTo>
                  <a:lnTo>
                    <a:pt x="1523072" y="1585296"/>
                  </a:lnTo>
                  <a:lnTo>
                    <a:pt x="1533229" y="1562450"/>
                  </a:lnTo>
                  <a:lnTo>
                    <a:pt x="1542751" y="1539604"/>
                  </a:lnTo>
                  <a:lnTo>
                    <a:pt x="1552274" y="1517392"/>
                  </a:lnTo>
                  <a:lnTo>
                    <a:pt x="1560844" y="1495498"/>
                  </a:lnTo>
                  <a:lnTo>
                    <a:pt x="1568779" y="1473921"/>
                  </a:lnTo>
                  <a:lnTo>
                    <a:pt x="1576715" y="1452344"/>
                  </a:lnTo>
                  <a:lnTo>
                    <a:pt x="1584015" y="1431719"/>
                  </a:lnTo>
                  <a:lnTo>
                    <a:pt x="1590681" y="1411094"/>
                  </a:lnTo>
                  <a:lnTo>
                    <a:pt x="1597346" y="1391103"/>
                  </a:lnTo>
                  <a:lnTo>
                    <a:pt x="1603377" y="1371430"/>
                  </a:lnTo>
                  <a:lnTo>
                    <a:pt x="1609408" y="1352074"/>
                  </a:lnTo>
                  <a:lnTo>
                    <a:pt x="1614487" y="1333670"/>
                  </a:lnTo>
                  <a:lnTo>
                    <a:pt x="1624327" y="1297180"/>
                  </a:lnTo>
                  <a:lnTo>
                    <a:pt x="1632262" y="1262910"/>
                  </a:lnTo>
                  <a:lnTo>
                    <a:pt x="1639563" y="1231179"/>
                  </a:lnTo>
                  <a:lnTo>
                    <a:pt x="1644959" y="1201035"/>
                  </a:lnTo>
                  <a:lnTo>
                    <a:pt x="1649720" y="1173112"/>
                  </a:lnTo>
                  <a:lnTo>
                    <a:pt x="1653846" y="1148044"/>
                  </a:lnTo>
                  <a:lnTo>
                    <a:pt x="1657020" y="1125198"/>
                  </a:lnTo>
                  <a:lnTo>
                    <a:pt x="1659242" y="1104890"/>
                  </a:lnTo>
                  <a:lnTo>
                    <a:pt x="1660829" y="1087438"/>
                  </a:lnTo>
                  <a:lnTo>
                    <a:pt x="1661464" y="1087755"/>
                  </a:lnTo>
                  <a:lnTo>
                    <a:pt x="1661464" y="1087438"/>
                  </a:lnTo>
                  <a:lnTo>
                    <a:pt x="1675430" y="1090294"/>
                  </a:lnTo>
                  <a:lnTo>
                    <a:pt x="1689714" y="1093784"/>
                  </a:lnTo>
                  <a:lnTo>
                    <a:pt x="1703998" y="1097592"/>
                  </a:lnTo>
                  <a:lnTo>
                    <a:pt x="1718916" y="1101400"/>
                  </a:lnTo>
                  <a:lnTo>
                    <a:pt x="1749705" y="1110919"/>
                  </a:lnTo>
                  <a:lnTo>
                    <a:pt x="1782399" y="1120756"/>
                  </a:lnTo>
                  <a:lnTo>
                    <a:pt x="1812871" y="1129640"/>
                  </a:lnTo>
                  <a:lnTo>
                    <a:pt x="1841120" y="1138208"/>
                  </a:lnTo>
                  <a:lnTo>
                    <a:pt x="1866831" y="1146458"/>
                  </a:lnTo>
                  <a:lnTo>
                    <a:pt x="1890002" y="1154390"/>
                  </a:lnTo>
                  <a:lnTo>
                    <a:pt x="1911269" y="1162006"/>
                  </a:lnTo>
                  <a:lnTo>
                    <a:pt x="1930314" y="1168987"/>
                  </a:lnTo>
                  <a:lnTo>
                    <a:pt x="1947454" y="1176285"/>
                  </a:lnTo>
                  <a:lnTo>
                    <a:pt x="1962690" y="1183266"/>
                  </a:lnTo>
                  <a:lnTo>
                    <a:pt x="1976021" y="1189612"/>
                  </a:lnTo>
                  <a:lnTo>
                    <a:pt x="1987766" y="1195958"/>
                  </a:lnTo>
                  <a:lnTo>
                    <a:pt x="1998240" y="1201670"/>
                  </a:lnTo>
                  <a:lnTo>
                    <a:pt x="2006811" y="1207381"/>
                  </a:lnTo>
                  <a:lnTo>
                    <a:pt x="2014111" y="1212775"/>
                  </a:lnTo>
                  <a:lnTo>
                    <a:pt x="2020142" y="1218487"/>
                  </a:lnTo>
                  <a:lnTo>
                    <a:pt x="2025221" y="1223564"/>
                  </a:lnTo>
                  <a:lnTo>
                    <a:pt x="2029030" y="1228641"/>
                  </a:lnTo>
                  <a:lnTo>
                    <a:pt x="2035061" y="1234035"/>
                  </a:lnTo>
                  <a:lnTo>
                    <a:pt x="2040457" y="1240064"/>
                  </a:lnTo>
                  <a:lnTo>
                    <a:pt x="2046170" y="1246410"/>
                  </a:lnTo>
                  <a:lnTo>
                    <a:pt x="2051249" y="1252756"/>
                  </a:lnTo>
                  <a:lnTo>
                    <a:pt x="2056010" y="1259420"/>
                  </a:lnTo>
                  <a:lnTo>
                    <a:pt x="2060771" y="1266401"/>
                  </a:lnTo>
                  <a:lnTo>
                    <a:pt x="2065215" y="1273699"/>
                  </a:lnTo>
                  <a:lnTo>
                    <a:pt x="2068706" y="1281631"/>
                  </a:lnTo>
                  <a:lnTo>
                    <a:pt x="2069976" y="1283535"/>
                  </a:lnTo>
                  <a:lnTo>
                    <a:pt x="2072833" y="1289564"/>
                  </a:lnTo>
                  <a:lnTo>
                    <a:pt x="2083942" y="1312410"/>
                  </a:lnTo>
                  <a:lnTo>
                    <a:pt x="2101717" y="1348584"/>
                  </a:lnTo>
                  <a:lnTo>
                    <a:pt x="2124889" y="1394276"/>
                  </a:lnTo>
                  <a:lnTo>
                    <a:pt x="2151869" y="1446950"/>
                  </a:lnTo>
                  <a:lnTo>
                    <a:pt x="2182341" y="1504382"/>
                  </a:lnTo>
                  <a:lnTo>
                    <a:pt x="2197894" y="1534210"/>
                  </a:lnTo>
                  <a:lnTo>
                    <a:pt x="2214399" y="1563719"/>
                  </a:lnTo>
                  <a:lnTo>
                    <a:pt x="2230588" y="1593229"/>
                  </a:lnTo>
                  <a:lnTo>
                    <a:pt x="2247093" y="1622104"/>
                  </a:lnTo>
                  <a:lnTo>
                    <a:pt x="2260742" y="1645902"/>
                  </a:lnTo>
                  <a:lnTo>
                    <a:pt x="2274073" y="1668431"/>
                  </a:lnTo>
                  <a:lnTo>
                    <a:pt x="2305497" y="1634479"/>
                  </a:lnTo>
                  <a:lnTo>
                    <a:pt x="2332478" y="1604652"/>
                  </a:lnTo>
                  <a:lnTo>
                    <a:pt x="2358823" y="1575460"/>
                  </a:lnTo>
                  <a:lnTo>
                    <a:pt x="2406752" y="1520883"/>
                  </a:lnTo>
                  <a:lnTo>
                    <a:pt x="2443572" y="1478046"/>
                  </a:lnTo>
                  <a:lnTo>
                    <a:pt x="2465157" y="1453296"/>
                  </a:lnTo>
                  <a:lnTo>
                    <a:pt x="2468013" y="1449805"/>
                  </a:lnTo>
                  <a:lnTo>
                    <a:pt x="2471822" y="1445681"/>
                  </a:lnTo>
                  <a:lnTo>
                    <a:pt x="2475631" y="1441555"/>
                  </a:lnTo>
                  <a:lnTo>
                    <a:pt x="2483567" y="1434257"/>
                  </a:lnTo>
                  <a:lnTo>
                    <a:pt x="2491819" y="1427276"/>
                  </a:lnTo>
                  <a:lnTo>
                    <a:pt x="2500390" y="1420930"/>
                  </a:lnTo>
                  <a:lnTo>
                    <a:pt x="2664175" y="1245141"/>
                  </a:lnTo>
                  <a:lnTo>
                    <a:pt x="2669254" y="1240381"/>
                  </a:lnTo>
                  <a:lnTo>
                    <a:pt x="2674967" y="1235939"/>
                  </a:lnTo>
                  <a:lnTo>
                    <a:pt x="2680681" y="1232131"/>
                  </a:lnTo>
                  <a:lnTo>
                    <a:pt x="2686712" y="1229275"/>
                  </a:lnTo>
                  <a:lnTo>
                    <a:pt x="2693060" y="1227054"/>
                  </a:lnTo>
                  <a:lnTo>
                    <a:pt x="2699408" y="1225150"/>
                  </a:lnTo>
                  <a:lnTo>
                    <a:pt x="2706074" y="1224198"/>
                  </a:lnTo>
                  <a:lnTo>
                    <a:pt x="2712422" y="1223247"/>
                  </a:lnTo>
                  <a:lnTo>
                    <a:pt x="2719088" y="1223247"/>
                  </a:lnTo>
                  <a:lnTo>
                    <a:pt x="2725754" y="1224198"/>
                  </a:lnTo>
                  <a:lnTo>
                    <a:pt x="2732419" y="1225468"/>
                  </a:lnTo>
                  <a:lnTo>
                    <a:pt x="2738767" y="1227371"/>
                  </a:lnTo>
                  <a:lnTo>
                    <a:pt x="2745116" y="1229910"/>
                  </a:lnTo>
                  <a:lnTo>
                    <a:pt x="2751147" y="1233400"/>
                  </a:lnTo>
                  <a:lnTo>
                    <a:pt x="2757178" y="1237525"/>
                  </a:lnTo>
                  <a:lnTo>
                    <a:pt x="2762574" y="1241968"/>
                  </a:lnTo>
                  <a:lnTo>
                    <a:pt x="2767335" y="1247045"/>
                  </a:lnTo>
                  <a:lnTo>
                    <a:pt x="2771779" y="1252756"/>
                  </a:lnTo>
                  <a:lnTo>
                    <a:pt x="2775270" y="1258151"/>
                  </a:lnTo>
                  <a:lnTo>
                    <a:pt x="2778444" y="1264497"/>
                  </a:lnTo>
                  <a:lnTo>
                    <a:pt x="2780666" y="1270843"/>
                  </a:lnTo>
                  <a:lnTo>
                    <a:pt x="2782571" y="1277189"/>
                  </a:lnTo>
                  <a:lnTo>
                    <a:pt x="2783840" y="1283853"/>
                  </a:lnTo>
                  <a:lnTo>
                    <a:pt x="2784475" y="1290199"/>
                  </a:lnTo>
                  <a:lnTo>
                    <a:pt x="2784475" y="1296862"/>
                  </a:lnTo>
                  <a:lnTo>
                    <a:pt x="2783840" y="1303526"/>
                  </a:lnTo>
                  <a:lnTo>
                    <a:pt x="2782253" y="1310189"/>
                  </a:lnTo>
                  <a:lnTo>
                    <a:pt x="2780349" y="1316535"/>
                  </a:lnTo>
                  <a:lnTo>
                    <a:pt x="2777492" y="1322882"/>
                  </a:lnTo>
                  <a:lnTo>
                    <a:pt x="2774635" y="1328911"/>
                  </a:lnTo>
                  <a:lnTo>
                    <a:pt x="2770509" y="1334622"/>
                  </a:lnTo>
                  <a:lnTo>
                    <a:pt x="2766065" y="1340334"/>
                  </a:lnTo>
                  <a:lnTo>
                    <a:pt x="2694964" y="1416171"/>
                  </a:lnTo>
                  <a:lnTo>
                    <a:pt x="2705122" y="1422200"/>
                  </a:lnTo>
                  <a:lnTo>
                    <a:pt x="2709883" y="1426007"/>
                  </a:lnTo>
                  <a:lnTo>
                    <a:pt x="2714644" y="1429815"/>
                  </a:lnTo>
                  <a:lnTo>
                    <a:pt x="2721310" y="1435844"/>
                  </a:lnTo>
                  <a:lnTo>
                    <a:pt x="2727658" y="1441873"/>
                  </a:lnTo>
                  <a:lnTo>
                    <a:pt x="2733689" y="1448854"/>
                  </a:lnTo>
                  <a:lnTo>
                    <a:pt x="2739085" y="1455517"/>
                  </a:lnTo>
                  <a:lnTo>
                    <a:pt x="2744481" y="1462498"/>
                  </a:lnTo>
                  <a:lnTo>
                    <a:pt x="2749242" y="1469478"/>
                  </a:lnTo>
                  <a:lnTo>
                    <a:pt x="2753686" y="1476777"/>
                  </a:lnTo>
                  <a:lnTo>
                    <a:pt x="2757812" y="1484392"/>
                  </a:lnTo>
                  <a:lnTo>
                    <a:pt x="2761621" y="1492008"/>
                  </a:lnTo>
                  <a:lnTo>
                    <a:pt x="2764478" y="1499940"/>
                  </a:lnTo>
                  <a:lnTo>
                    <a:pt x="2767335" y="1507873"/>
                  </a:lnTo>
                  <a:lnTo>
                    <a:pt x="2770191" y="1515806"/>
                  </a:lnTo>
                  <a:lnTo>
                    <a:pt x="2771779" y="1524056"/>
                  </a:lnTo>
                  <a:lnTo>
                    <a:pt x="2773683" y="1532306"/>
                  </a:lnTo>
                  <a:lnTo>
                    <a:pt x="2774953" y="1540556"/>
                  </a:lnTo>
                  <a:lnTo>
                    <a:pt x="2775905" y="1548806"/>
                  </a:lnTo>
                  <a:lnTo>
                    <a:pt x="2776222" y="1557373"/>
                  </a:lnTo>
                  <a:lnTo>
                    <a:pt x="2776222" y="1565623"/>
                  </a:lnTo>
                  <a:lnTo>
                    <a:pt x="2775905" y="1574191"/>
                  </a:lnTo>
                  <a:lnTo>
                    <a:pt x="2775270" y="1582441"/>
                  </a:lnTo>
                  <a:lnTo>
                    <a:pt x="2774000" y="1591008"/>
                  </a:lnTo>
                  <a:lnTo>
                    <a:pt x="2772731" y="1598941"/>
                  </a:lnTo>
                  <a:lnTo>
                    <a:pt x="2770826" y="1607508"/>
                  </a:lnTo>
                  <a:lnTo>
                    <a:pt x="2768604" y="1615758"/>
                  </a:lnTo>
                  <a:lnTo>
                    <a:pt x="2765430" y="1623691"/>
                  </a:lnTo>
                  <a:lnTo>
                    <a:pt x="2762574" y="1631624"/>
                  </a:lnTo>
                  <a:lnTo>
                    <a:pt x="2758765" y="1639556"/>
                  </a:lnTo>
                  <a:lnTo>
                    <a:pt x="2754956" y="1647489"/>
                  </a:lnTo>
                  <a:lnTo>
                    <a:pt x="2750194" y="1654787"/>
                  </a:lnTo>
                  <a:lnTo>
                    <a:pt x="2745433" y="1662085"/>
                  </a:lnTo>
                  <a:lnTo>
                    <a:pt x="2740355" y="1669383"/>
                  </a:lnTo>
                  <a:lnTo>
                    <a:pt x="2734641" y="1676364"/>
                  </a:lnTo>
                  <a:lnTo>
                    <a:pt x="2716549" y="1697941"/>
                  </a:lnTo>
                  <a:lnTo>
                    <a:pt x="2670206" y="1751249"/>
                  </a:lnTo>
                  <a:lnTo>
                    <a:pt x="2639417" y="1786470"/>
                  </a:lnTo>
                  <a:lnTo>
                    <a:pt x="2605136" y="1824865"/>
                  </a:lnTo>
                  <a:lnTo>
                    <a:pt x="2569586" y="1864529"/>
                  </a:lnTo>
                  <a:lnTo>
                    <a:pt x="2532766" y="1904827"/>
                  </a:lnTo>
                  <a:lnTo>
                    <a:pt x="2508325" y="1930529"/>
                  </a:lnTo>
                  <a:lnTo>
                    <a:pt x="2484519" y="1955914"/>
                  </a:lnTo>
                  <a:lnTo>
                    <a:pt x="2461030" y="1979712"/>
                  </a:lnTo>
                  <a:lnTo>
                    <a:pt x="2438811" y="2001606"/>
                  </a:lnTo>
                  <a:lnTo>
                    <a:pt x="2426115" y="2013347"/>
                  </a:lnTo>
                  <a:lnTo>
                    <a:pt x="2413418" y="2025087"/>
                  </a:lnTo>
                  <a:lnTo>
                    <a:pt x="2400722" y="2035876"/>
                  </a:lnTo>
                  <a:lnTo>
                    <a:pt x="2387708" y="2046664"/>
                  </a:lnTo>
                  <a:lnTo>
                    <a:pt x="2380090" y="2052376"/>
                  </a:lnTo>
                  <a:lnTo>
                    <a:pt x="2371837" y="2058405"/>
                  </a:lnTo>
                  <a:lnTo>
                    <a:pt x="2362314" y="2064751"/>
                  </a:lnTo>
                  <a:lnTo>
                    <a:pt x="2351205" y="2071414"/>
                  </a:lnTo>
                  <a:lnTo>
                    <a:pt x="2343904" y="2075222"/>
                  </a:lnTo>
                  <a:lnTo>
                    <a:pt x="2335969" y="2079347"/>
                  </a:lnTo>
                  <a:lnTo>
                    <a:pt x="2326447" y="2083155"/>
                  </a:lnTo>
                  <a:lnTo>
                    <a:pt x="2315337" y="2087280"/>
                  </a:lnTo>
                  <a:lnTo>
                    <a:pt x="2307719" y="2089501"/>
                  </a:lnTo>
                  <a:lnTo>
                    <a:pt x="2300101" y="2091405"/>
                  </a:lnTo>
                  <a:lnTo>
                    <a:pt x="2292801" y="2093309"/>
                  </a:lnTo>
                  <a:lnTo>
                    <a:pt x="2284865" y="2094578"/>
                  </a:lnTo>
                  <a:lnTo>
                    <a:pt x="2277565" y="2095530"/>
                  </a:lnTo>
                  <a:lnTo>
                    <a:pt x="2270582" y="2096164"/>
                  </a:lnTo>
                  <a:lnTo>
                    <a:pt x="2262964" y="2096799"/>
                  </a:lnTo>
                  <a:lnTo>
                    <a:pt x="2255981" y="2097116"/>
                  </a:lnTo>
                  <a:lnTo>
                    <a:pt x="2244871" y="2096799"/>
                  </a:lnTo>
                  <a:lnTo>
                    <a:pt x="2234397" y="2095530"/>
                  </a:lnTo>
                  <a:lnTo>
                    <a:pt x="2224557" y="2093943"/>
                  </a:lnTo>
                  <a:lnTo>
                    <a:pt x="2215034" y="2092357"/>
                  </a:lnTo>
                  <a:lnTo>
                    <a:pt x="2206147" y="2090453"/>
                  </a:lnTo>
                  <a:lnTo>
                    <a:pt x="2197894" y="2087597"/>
                  </a:lnTo>
                  <a:lnTo>
                    <a:pt x="2190593" y="2085058"/>
                  </a:lnTo>
                  <a:lnTo>
                    <a:pt x="2183610" y="2082520"/>
                  </a:lnTo>
                  <a:lnTo>
                    <a:pt x="2176945" y="2079982"/>
                  </a:lnTo>
                  <a:lnTo>
                    <a:pt x="2170596" y="2077126"/>
                  </a:lnTo>
                  <a:lnTo>
                    <a:pt x="2159487" y="2071097"/>
                  </a:lnTo>
                  <a:lnTo>
                    <a:pt x="2149647" y="2065385"/>
                  </a:lnTo>
                  <a:lnTo>
                    <a:pt x="2140759" y="2059674"/>
                  </a:lnTo>
                  <a:lnTo>
                    <a:pt x="2133141" y="2053962"/>
                  </a:lnTo>
                  <a:lnTo>
                    <a:pt x="2125841" y="2048251"/>
                  </a:lnTo>
                  <a:lnTo>
                    <a:pt x="2119175" y="2043174"/>
                  </a:lnTo>
                  <a:lnTo>
                    <a:pt x="2113462" y="2037779"/>
                  </a:lnTo>
                  <a:lnTo>
                    <a:pt x="2102670" y="2027308"/>
                  </a:lnTo>
                  <a:lnTo>
                    <a:pt x="2092512" y="2017154"/>
                  </a:lnTo>
                  <a:lnTo>
                    <a:pt x="2083307" y="2006683"/>
                  </a:lnTo>
                  <a:lnTo>
                    <a:pt x="2074737" y="1996847"/>
                  </a:lnTo>
                  <a:lnTo>
                    <a:pt x="2066167" y="1986375"/>
                  </a:lnTo>
                  <a:lnTo>
                    <a:pt x="2057914" y="1975904"/>
                  </a:lnTo>
                  <a:lnTo>
                    <a:pt x="2049979" y="1965116"/>
                  </a:lnTo>
                  <a:lnTo>
                    <a:pt x="2042044" y="1954010"/>
                  </a:lnTo>
                  <a:lnTo>
                    <a:pt x="2026490" y="1931798"/>
                  </a:lnTo>
                  <a:lnTo>
                    <a:pt x="2013476" y="1912125"/>
                  </a:lnTo>
                  <a:lnTo>
                    <a:pt x="2000462" y="1891817"/>
                  </a:lnTo>
                  <a:lnTo>
                    <a:pt x="1987131" y="1870557"/>
                  </a:lnTo>
                  <a:lnTo>
                    <a:pt x="1974117" y="1848663"/>
                  </a:lnTo>
                  <a:lnTo>
                    <a:pt x="1961103" y="1826769"/>
                  </a:lnTo>
                  <a:lnTo>
                    <a:pt x="1948089" y="1803922"/>
                  </a:lnTo>
                  <a:lnTo>
                    <a:pt x="1922061" y="1758547"/>
                  </a:lnTo>
                  <a:lnTo>
                    <a:pt x="1922061" y="2143126"/>
                  </a:lnTo>
                  <a:lnTo>
                    <a:pt x="1428165" y="2143126"/>
                  </a:lnTo>
                  <a:lnTo>
                    <a:pt x="1455462" y="1826769"/>
                  </a:lnTo>
                  <a:lnTo>
                    <a:pt x="1455145" y="1818519"/>
                  </a:lnTo>
                  <a:lnTo>
                    <a:pt x="1454510" y="1810269"/>
                  </a:lnTo>
                  <a:lnTo>
                    <a:pt x="1452923" y="1802653"/>
                  </a:lnTo>
                  <a:lnTo>
                    <a:pt x="1450701" y="1795038"/>
                  </a:lnTo>
                  <a:lnTo>
                    <a:pt x="1448479" y="1788057"/>
                  </a:lnTo>
                  <a:lnTo>
                    <a:pt x="1445623" y="1781076"/>
                  </a:lnTo>
                  <a:lnTo>
                    <a:pt x="1441814" y="1774730"/>
                  </a:lnTo>
                  <a:lnTo>
                    <a:pt x="1438005" y="1769018"/>
                  </a:lnTo>
                  <a:lnTo>
                    <a:pt x="1433878" y="1763941"/>
                  </a:lnTo>
                  <a:lnTo>
                    <a:pt x="1429434" y="1759182"/>
                  </a:lnTo>
                  <a:lnTo>
                    <a:pt x="1424673" y="1755057"/>
                  </a:lnTo>
                  <a:lnTo>
                    <a:pt x="1419595" y="1751566"/>
                  </a:lnTo>
                  <a:lnTo>
                    <a:pt x="1413881" y="1748711"/>
                  </a:lnTo>
                  <a:lnTo>
                    <a:pt x="1408485" y="1746807"/>
                  </a:lnTo>
                  <a:lnTo>
                    <a:pt x="1402454" y="1745538"/>
                  </a:lnTo>
                  <a:lnTo>
                    <a:pt x="1396423" y="1744903"/>
                  </a:lnTo>
                  <a:lnTo>
                    <a:pt x="1390710" y="1745538"/>
                  </a:lnTo>
                  <a:lnTo>
                    <a:pt x="1384679" y="1746807"/>
                  </a:lnTo>
                  <a:lnTo>
                    <a:pt x="1378966" y="1748711"/>
                  </a:lnTo>
                  <a:lnTo>
                    <a:pt x="1373570" y="1751566"/>
                  </a:lnTo>
                  <a:lnTo>
                    <a:pt x="1368174" y="1755057"/>
                  </a:lnTo>
                  <a:lnTo>
                    <a:pt x="1363412" y="1759182"/>
                  </a:lnTo>
                  <a:lnTo>
                    <a:pt x="1358969" y="1763941"/>
                  </a:lnTo>
                  <a:lnTo>
                    <a:pt x="1354842" y="1769018"/>
                  </a:lnTo>
                  <a:lnTo>
                    <a:pt x="1351351" y="1774730"/>
                  </a:lnTo>
                  <a:lnTo>
                    <a:pt x="1347542" y="1781076"/>
                  </a:lnTo>
                  <a:lnTo>
                    <a:pt x="1344367" y="1788057"/>
                  </a:lnTo>
                  <a:lnTo>
                    <a:pt x="1342146" y="1795038"/>
                  </a:lnTo>
                  <a:lnTo>
                    <a:pt x="1339924" y="1802653"/>
                  </a:lnTo>
                  <a:lnTo>
                    <a:pt x="1338971" y="1810269"/>
                  </a:lnTo>
                  <a:lnTo>
                    <a:pt x="1337702" y="1818519"/>
                  </a:lnTo>
                  <a:lnTo>
                    <a:pt x="1337384" y="1826769"/>
                  </a:lnTo>
                  <a:lnTo>
                    <a:pt x="1364999" y="2143126"/>
                  </a:lnTo>
                  <a:lnTo>
                    <a:pt x="870151" y="2143126"/>
                  </a:lnTo>
                  <a:lnTo>
                    <a:pt x="870151" y="1651297"/>
                  </a:lnTo>
                  <a:lnTo>
                    <a:pt x="869833" y="1651297"/>
                  </a:lnTo>
                  <a:lnTo>
                    <a:pt x="868881" y="1652249"/>
                  </a:lnTo>
                  <a:lnTo>
                    <a:pt x="867294" y="1653201"/>
                  </a:lnTo>
                  <a:lnTo>
                    <a:pt x="864755" y="1656691"/>
                  </a:lnTo>
                  <a:lnTo>
                    <a:pt x="861581" y="1661133"/>
                  </a:lnTo>
                  <a:lnTo>
                    <a:pt x="858724" y="1667162"/>
                  </a:lnTo>
                  <a:lnTo>
                    <a:pt x="855867" y="1674143"/>
                  </a:lnTo>
                  <a:lnTo>
                    <a:pt x="852376" y="1682710"/>
                  </a:lnTo>
                  <a:lnTo>
                    <a:pt x="848884" y="1691912"/>
                  </a:lnTo>
                  <a:lnTo>
                    <a:pt x="845710" y="1702701"/>
                  </a:lnTo>
                  <a:lnTo>
                    <a:pt x="839044" y="1726816"/>
                  </a:lnTo>
                  <a:lnTo>
                    <a:pt x="832061" y="1755057"/>
                  </a:lnTo>
                  <a:lnTo>
                    <a:pt x="824443" y="1786153"/>
                  </a:lnTo>
                  <a:lnTo>
                    <a:pt x="817460" y="1820423"/>
                  </a:lnTo>
                  <a:lnTo>
                    <a:pt x="810477" y="1856913"/>
                  </a:lnTo>
                  <a:lnTo>
                    <a:pt x="803811" y="1895308"/>
                  </a:lnTo>
                  <a:lnTo>
                    <a:pt x="797145" y="1935606"/>
                  </a:lnTo>
                  <a:lnTo>
                    <a:pt x="790797" y="1976221"/>
                  </a:lnTo>
                  <a:lnTo>
                    <a:pt x="784766" y="2018424"/>
                  </a:lnTo>
                  <a:lnTo>
                    <a:pt x="779688" y="2060308"/>
                  </a:lnTo>
                  <a:lnTo>
                    <a:pt x="774609" y="2101876"/>
                  </a:lnTo>
                  <a:lnTo>
                    <a:pt x="771118" y="2143126"/>
                  </a:lnTo>
                  <a:lnTo>
                    <a:pt x="438150" y="2143126"/>
                  </a:lnTo>
                  <a:lnTo>
                    <a:pt x="443864" y="2084741"/>
                  </a:lnTo>
                  <a:lnTo>
                    <a:pt x="449894" y="2028577"/>
                  </a:lnTo>
                  <a:lnTo>
                    <a:pt x="455925" y="1975269"/>
                  </a:lnTo>
                  <a:lnTo>
                    <a:pt x="463226" y="1923865"/>
                  </a:lnTo>
                  <a:lnTo>
                    <a:pt x="470209" y="1875317"/>
                  </a:lnTo>
                  <a:lnTo>
                    <a:pt x="478144" y="1828990"/>
                  </a:lnTo>
                  <a:lnTo>
                    <a:pt x="485762" y="1784884"/>
                  </a:lnTo>
                  <a:lnTo>
                    <a:pt x="494015" y="1742682"/>
                  </a:lnTo>
                  <a:lnTo>
                    <a:pt x="502585" y="1702701"/>
                  </a:lnTo>
                  <a:lnTo>
                    <a:pt x="511155" y="1665258"/>
                  </a:lnTo>
                  <a:lnTo>
                    <a:pt x="520043" y="1629085"/>
                  </a:lnTo>
                  <a:lnTo>
                    <a:pt x="528931" y="1595450"/>
                  </a:lnTo>
                  <a:lnTo>
                    <a:pt x="537818" y="1563719"/>
                  </a:lnTo>
                  <a:lnTo>
                    <a:pt x="547023" y="1533892"/>
                  </a:lnTo>
                  <a:lnTo>
                    <a:pt x="556228" y="1505969"/>
                  </a:lnTo>
                  <a:lnTo>
                    <a:pt x="565116" y="1479632"/>
                  </a:lnTo>
                  <a:lnTo>
                    <a:pt x="574638" y="1454882"/>
                  </a:lnTo>
                  <a:lnTo>
                    <a:pt x="583526" y="1432036"/>
                  </a:lnTo>
                  <a:lnTo>
                    <a:pt x="592413" y="1410777"/>
                  </a:lnTo>
                  <a:lnTo>
                    <a:pt x="601301" y="1391420"/>
                  </a:lnTo>
                  <a:lnTo>
                    <a:pt x="609871" y="1373334"/>
                  </a:lnTo>
                  <a:lnTo>
                    <a:pt x="618124" y="1356516"/>
                  </a:lnTo>
                  <a:lnTo>
                    <a:pt x="626059" y="1341920"/>
                  </a:lnTo>
                  <a:lnTo>
                    <a:pt x="633995" y="1327959"/>
                  </a:lnTo>
                  <a:lnTo>
                    <a:pt x="641930" y="1315266"/>
                  </a:lnTo>
                  <a:lnTo>
                    <a:pt x="648913" y="1304160"/>
                  </a:lnTo>
                  <a:lnTo>
                    <a:pt x="655579" y="1294324"/>
                  </a:lnTo>
                  <a:lnTo>
                    <a:pt x="661927" y="1285756"/>
                  </a:lnTo>
                  <a:lnTo>
                    <a:pt x="667641" y="1278141"/>
                  </a:lnTo>
                  <a:lnTo>
                    <a:pt x="673037" y="1271478"/>
                  </a:lnTo>
                  <a:lnTo>
                    <a:pt x="677798" y="1266083"/>
                  </a:lnTo>
                  <a:lnTo>
                    <a:pt x="681924" y="1261641"/>
                  </a:lnTo>
                  <a:lnTo>
                    <a:pt x="699065" y="1252756"/>
                  </a:lnTo>
                  <a:lnTo>
                    <a:pt x="717475" y="1243237"/>
                  </a:lnTo>
                  <a:lnTo>
                    <a:pt x="737154" y="1234035"/>
                  </a:lnTo>
                  <a:lnTo>
                    <a:pt x="758104" y="1224833"/>
                  </a:lnTo>
                  <a:lnTo>
                    <a:pt x="779688" y="1215948"/>
                  </a:lnTo>
                  <a:lnTo>
                    <a:pt x="801907" y="1206746"/>
                  </a:lnTo>
                  <a:lnTo>
                    <a:pt x="824761" y="1197227"/>
                  </a:lnTo>
                  <a:lnTo>
                    <a:pt x="848249" y="1188343"/>
                  </a:lnTo>
                  <a:lnTo>
                    <a:pt x="895544" y="1170891"/>
                  </a:lnTo>
                  <a:lnTo>
                    <a:pt x="942204" y="1154390"/>
                  </a:lnTo>
                  <a:lnTo>
                    <a:pt x="987594" y="1138525"/>
                  </a:lnTo>
                  <a:lnTo>
                    <a:pt x="1030445" y="1124564"/>
                  </a:lnTo>
                  <a:lnTo>
                    <a:pt x="1041554" y="1118217"/>
                  </a:lnTo>
                  <a:lnTo>
                    <a:pt x="1053299" y="1112188"/>
                  </a:lnTo>
                  <a:lnTo>
                    <a:pt x="1065678" y="1107111"/>
                  </a:lnTo>
                  <a:lnTo>
                    <a:pt x="1077740" y="1102352"/>
                  </a:lnTo>
                  <a:lnTo>
                    <a:pt x="1090754" y="1097909"/>
                  </a:lnTo>
                  <a:lnTo>
                    <a:pt x="1103768" y="1094102"/>
                  </a:lnTo>
                  <a:lnTo>
                    <a:pt x="1117099" y="1090294"/>
                  </a:lnTo>
                  <a:lnTo>
                    <a:pt x="1131065" y="1087438"/>
                  </a:lnTo>
                  <a:close/>
                  <a:moveTo>
                    <a:pt x="1401445" y="0"/>
                  </a:moveTo>
                  <a:lnTo>
                    <a:pt x="1412240" y="318"/>
                  </a:lnTo>
                  <a:lnTo>
                    <a:pt x="1423353" y="635"/>
                  </a:lnTo>
                  <a:lnTo>
                    <a:pt x="1433513" y="1588"/>
                  </a:lnTo>
                  <a:lnTo>
                    <a:pt x="1444308" y="2223"/>
                  </a:lnTo>
                  <a:lnTo>
                    <a:pt x="1454786" y="3494"/>
                  </a:lnTo>
                  <a:lnTo>
                    <a:pt x="1465263" y="4764"/>
                  </a:lnTo>
                  <a:lnTo>
                    <a:pt x="1475423" y="6670"/>
                  </a:lnTo>
                  <a:lnTo>
                    <a:pt x="1485266" y="8575"/>
                  </a:lnTo>
                  <a:lnTo>
                    <a:pt x="1495426" y="10798"/>
                  </a:lnTo>
                  <a:lnTo>
                    <a:pt x="1505268" y="13339"/>
                  </a:lnTo>
                  <a:lnTo>
                    <a:pt x="1515111" y="15880"/>
                  </a:lnTo>
                  <a:lnTo>
                    <a:pt x="1524636" y="19056"/>
                  </a:lnTo>
                  <a:lnTo>
                    <a:pt x="1533843" y="22232"/>
                  </a:lnTo>
                  <a:lnTo>
                    <a:pt x="1543368" y="25726"/>
                  </a:lnTo>
                  <a:lnTo>
                    <a:pt x="1552576" y="29219"/>
                  </a:lnTo>
                  <a:lnTo>
                    <a:pt x="1561466" y="33030"/>
                  </a:lnTo>
                  <a:lnTo>
                    <a:pt x="1570356" y="37159"/>
                  </a:lnTo>
                  <a:lnTo>
                    <a:pt x="1578928" y="41605"/>
                  </a:lnTo>
                  <a:lnTo>
                    <a:pt x="1587818" y="46052"/>
                  </a:lnTo>
                  <a:lnTo>
                    <a:pt x="1596073" y="50816"/>
                  </a:lnTo>
                  <a:lnTo>
                    <a:pt x="1604646" y="55897"/>
                  </a:lnTo>
                  <a:lnTo>
                    <a:pt x="1612583" y="60979"/>
                  </a:lnTo>
                  <a:lnTo>
                    <a:pt x="1620521" y="66378"/>
                  </a:lnTo>
                  <a:lnTo>
                    <a:pt x="1628776" y="72095"/>
                  </a:lnTo>
                  <a:lnTo>
                    <a:pt x="1636078" y="77812"/>
                  </a:lnTo>
                  <a:lnTo>
                    <a:pt x="1644016" y="83528"/>
                  </a:lnTo>
                  <a:lnTo>
                    <a:pt x="1651318" y="89880"/>
                  </a:lnTo>
                  <a:lnTo>
                    <a:pt x="1658303" y="96232"/>
                  </a:lnTo>
                  <a:lnTo>
                    <a:pt x="1665606" y="102902"/>
                  </a:lnTo>
                  <a:lnTo>
                    <a:pt x="1672591" y="109571"/>
                  </a:lnTo>
                  <a:lnTo>
                    <a:pt x="1679258" y="116241"/>
                  </a:lnTo>
                  <a:lnTo>
                    <a:pt x="1685926" y="123546"/>
                  </a:lnTo>
                  <a:lnTo>
                    <a:pt x="1692593" y="130851"/>
                  </a:lnTo>
                  <a:lnTo>
                    <a:pt x="1698943" y="138155"/>
                  </a:lnTo>
                  <a:lnTo>
                    <a:pt x="1704976" y="145778"/>
                  </a:lnTo>
                  <a:lnTo>
                    <a:pt x="1710691" y="153400"/>
                  </a:lnTo>
                  <a:lnTo>
                    <a:pt x="1716723" y="161658"/>
                  </a:lnTo>
                  <a:lnTo>
                    <a:pt x="1722438" y="169597"/>
                  </a:lnTo>
                  <a:lnTo>
                    <a:pt x="1727836" y="177537"/>
                  </a:lnTo>
                  <a:lnTo>
                    <a:pt x="1733233" y="186113"/>
                  </a:lnTo>
                  <a:lnTo>
                    <a:pt x="1738313" y="194688"/>
                  </a:lnTo>
                  <a:lnTo>
                    <a:pt x="1743076" y="203263"/>
                  </a:lnTo>
                  <a:lnTo>
                    <a:pt x="1747838" y="212156"/>
                  </a:lnTo>
                  <a:lnTo>
                    <a:pt x="1752283" y="221048"/>
                  </a:lnTo>
                  <a:lnTo>
                    <a:pt x="1760856" y="239469"/>
                  </a:lnTo>
                  <a:lnTo>
                    <a:pt x="1768793" y="258207"/>
                  </a:lnTo>
                  <a:lnTo>
                    <a:pt x="1776096" y="277581"/>
                  </a:lnTo>
                  <a:lnTo>
                    <a:pt x="1782446" y="297272"/>
                  </a:lnTo>
                  <a:lnTo>
                    <a:pt x="1788161" y="317916"/>
                  </a:lnTo>
                  <a:lnTo>
                    <a:pt x="1792923" y="338560"/>
                  </a:lnTo>
                  <a:lnTo>
                    <a:pt x="1797051" y="359521"/>
                  </a:lnTo>
                  <a:lnTo>
                    <a:pt x="1799908" y="380800"/>
                  </a:lnTo>
                  <a:lnTo>
                    <a:pt x="1802448" y="402397"/>
                  </a:lnTo>
                  <a:lnTo>
                    <a:pt x="1804036" y="424946"/>
                  </a:lnTo>
                  <a:lnTo>
                    <a:pt x="1809751" y="426534"/>
                  </a:lnTo>
                  <a:lnTo>
                    <a:pt x="1815148" y="428758"/>
                  </a:lnTo>
                  <a:lnTo>
                    <a:pt x="1819911" y="431616"/>
                  </a:lnTo>
                  <a:lnTo>
                    <a:pt x="1825308" y="434474"/>
                  </a:lnTo>
                  <a:lnTo>
                    <a:pt x="1829753" y="437968"/>
                  </a:lnTo>
                  <a:lnTo>
                    <a:pt x="1834198" y="441144"/>
                  </a:lnTo>
                  <a:lnTo>
                    <a:pt x="1838326" y="445273"/>
                  </a:lnTo>
                  <a:lnTo>
                    <a:pt x="1842453" y="449401"/>
                  </a:lnTo>
                  <a:lnTo>
                    <a:pt x="1845628" y="453848"/>
                  </a:lnTo>
                  <a:lnTo>
                    <a:pt x="1849121" y="458612"/>
                  </a:lnTo>
                  <a:lnTo>
                    <a:pt x="1851978" y="463693"/>
                  </a:lnTo>
                  <a:lnTo>
                    <a:pt x="1854201" y="469728"/>
                  </a:lnTo>
                  <a:lnTo>
                    <a:pt x="1856423" y="475762"/>
                  </a:lnTo>
                  <a:lnTo>
                    <a:pt x="1858328" y="482114"/>
                  </a:lnTo>
                  <a:lnTo>
                    <a:pt x="1859916" y="488784"/>
                  </a:lnTo>
                  <a:lnTo>
                    <a:pt x="1860868" y="496088"/>
                  </a:lnTo>
                  <a:lnTo>
                    <a:pt x="1861503" y="502123"/>
                  </a:lnTo>
                  <a:lnTo>
                    <a:pt x="1862138" y="507839"/>
                  </a:lnTo>
                  <a:lnTo>
                    <a:pt x="1862138" y="513874"/>
                  </a:lnTo>
                  <a:lnTo>
                    <a:pt x="1861503" y="519908"/>
                  </a:lnTo>
                  <a:lnTo>
                    <a:pt x="1861186" y="526260"/>
                  </a:lnTo>
                  <a:lnTo>
                    <a:pt x="1860868" y="532294"/>
                  </a:lnTo>
                  <a:lnTo>
                    <a:pt x="1858963" y="544998"/>
                  </a:lnTo>
                  <a:lnTo>
                    <a:pt x="1856106" y="557385"/>
                  </a:lnTo>
                  <a:lnTo>
                    <a:pt x="1852296" y="569771"/>
                  </a:lnTo>
                  <a:lnTo>
                    <a:pt x="1847851" y="582157"/>
                  </a:lnTo>
                  <a:lnTo>
                    <a:pt x="1842771" y="593908"/>
                  </a:lnTo>
                  <a:lnTo>
                    <a:pt x="1836738" y="605342"/>
                  </a:lnTo>
                  <a:lnTo>
                    <a:pt x="1833881" y="611059"/>
                  </a:lnTo>
                  <a:lnTo>
                    <a:pt x="1830071" y="616140"/>
                  </a:lnTo>
                  <a:lnTo>
                    <a:pt x="1826578" y="621540"/>
                  </a:lnTo>
                  <a:lnTo>
                    <a:pt x="1823086" y="626621"/>
                  </a:lnTo>
                  <a:lnTo>
                    <a:pt x="1818958" y="631385"/>
                  </a:lnTo>
                  <a:lnTo>
                    <a:pt x="1814831" y="635831"/>
                  </a:lnTo>
                  <a:lnTo>
                    <a:pt x="1810703" y="640278"/>
                  </a:lnTo>
                  <a:lnTo>
                    <a:pt x="1806258" y="644407"/>
                  </a:lnTo>
                  <a:lnTo>
                    <a:pt x="1801813" y="648218"/>
                  </a:lnTo>
                  <a:lnTo>
                    <a:pt x="1797051" y="652029"/>
                  </a:lnTo>
                  <a:lnTo>
                    <a:pt x="1792288" y="655205"/>
                  </a:lnTo>
                  <a:lnTo>
                    <a:pt x="1787208" y="658063"/>
                  </a:lnTo>
                  <a:lnTo>
                    <a:pt x="1782128" y="660922"/>
                  </a:lnTo>
                  <a:lnTo>
                    <a:pt x="1777048" y="663145"/>
                  </a:lnTo>
                  <a:lnTo>
                    <a:pt x="1771651" y="681248"/>
                  </a:lnTo>
                  <a:lnTo>
                    <a:pt x="1766571" y="699033"/>
                  </a:lnTo>
                  <a:lnTo>
                    <a:pt x="1760538" y="716501"/>
                  </a:lnTo>
                  <a:lnTo>
                    <a:pt x="1754188" y="733969"/>
                  </a:lnTo>
                  <a:lnTo>
                    <a:pt x="1747521" y="751437"/>
                  </a:lnTo>
                  <a:lnTo>
                    <a:pt x="1740218" y="768587"/>
                  </a:lnTo>
                  <a:lnTo>
                    <a:pt x="1732598" y="785420"/>
                  </a:lnTo>
                  <a:lnTo>
                    <a:pt x="1724661" y="801618"/>
                  </a:lnTo>
                  <a:lnTo>
                    <a:pt x="1716406" y="817497"/>
                  </a:lnTo>
                  <a:lnTo>
                    <a:pt x="1707516" y="833695"/>
                  </a:lnTo>
                  <a:lnTo>
                    <a:pt x="1698308" y="848940"/>
                  </a:lnTo>
                  <a:lnTo>
                    <a:pt x="1688148" y="863867"/>
                  </a:lnTo>
                  <a:lnTo>
                    <a:pt x="1677988" y="878159"/>
                  </a:lnTo>
                  <a:lnTo>
                    <a:pt x="1667511" y="892451"/>
                  </a:lnTo>
                  <a:lnTo>
                    <a:pt x="1656716" y="905790"/>
                  </a:lnTo>
                  <a:lnTo>
                    <a:pt x="1644968" y="918811"/>
                  </a:lnTo>
                  <a:lnTo>
                    <a:pt x="1633221" y="931515"/>
                  </a:lnTo>
                  <a:lnTo>
                    <a:pt x="1620838" y="943266"/>
                  </a:lnTo>
                  <a:lnTo>
                    <a:pt x="1607821" y="954382"/>
                  </a:lnTo>
                  <a:lnTo>
                    <a:pt x="1594803" y="964863"/>
                  </a:lnTo>
                  <a:lnTo>
                    <a:pt x="1581151" y="974709"/>
                  </a:lnTo>
                  <a:lnTo>
                    <a:pt x="1567181" y="983919"/>
                  </a:lnTo>
                  <a:lnTo>
                    <a:pt x="1552576" y="992176"/>
                  </a:lnTo>
                  <a:lnTo>
                    <a:pt x="1545273" y="996305"/>
                  </a:lnTo>
                  <a:lnTo>
                    <a:pt x="1537336" y="1000116"/>
                  </a:lnTo>
                  <a:lnTo>
                    <a:pt x="1530033" y="1003610"/>
                  </a:lnTo>
                  <a:lnTo>
                    <a:pt x="1522096" y="1006786"/>
                  </a:lnTo>
                  <a:lnTo>
                    <a:pt x="1513841" y="1010279"/>
                  </a:lnTo>
                  <a:lnTo>
                    <a:pt x="1506221" y="1012820"/>
                  </a:lnTo>
                  <a:lnTo>
                    <a:pt x="1497966" y="1015679"/>
                  </a:lnTo>
                  <a:lnTo>
                    <a:pt x="1489711" y="1017902"/>
                  </a:lnTo>
                  <a:lnTo>
                    <a:pt x="1481456" y="1020443"/>
                  </a:lnTo>
                  <a:lnTo>
                    <a:pt x="1473201" y="1022348"/>
                  </a:lnTo>
                  <a:lnTo>
                    <a:pt x="1464628" y="1024254"/>
                  </a:lnTo>
                  <a:lnTo>
                    <a:pt x="1455738" y="1025842"/>
                  </a:lnTo>
                  <a:lnTo>
                    <a:pt x="1447166" y="1027112"/>
                  </a:lnTo>
                  <a:lnTo>
                    <a:pt x="1438276" y="1028383"/>
                  </a:lnTo>
                  <a:lnTo>
                    <a:pt x="1429068" y="1029018"/>
                  </a:lnTo>
                  <a:lnTo>
                    <a:pt x="1419860" y="1029971"/>
                  </a:lnTo>
                  <a:lnTo>
                    <a:pt x="1410653" y="1030288"/>
                  </a:lnTo>
                  <a:lnTo>
                    <a:pt x="1401445" y="1030288"/>
                  </a:lnTo>
                  <a:lnTo>
                    <a:pt x="1391920" y="1030288"/>
                  </a:lnTo>
                  <a:lnTo>
                    <a:pt x="1382713" y="1029971"/>
                  </a:lnTo>
                  <a:lnTo>
                    <a:pt x="1373823" y="1029018"/>
                  </a:lnTo>
                  <a:lnTo>
                    <a:pt x="1364933" y="1028383"/>
                  </a:lnTo>
                  <a:lnTo>
                    <a:pt x="1356043" y="1027112"/>
                  </a:lnTo>
                  <a:lnTo>
                    <a:pt x="1347153" y="1025842"/>
                  </a:lnTo>
                  <a:lnTo>
                    <a:pt x="1338580" y="1024254"/>
                  </a:lnTo>
                  <a:lnTo>
                    <a:pt x="1330008" y="1022348"/>
                  </a:lnTo>
                  <a:lnTo>
                    <a:pt x="1321753" y="1020443"/>
                  </a:lnTo>
                  <a:lnTo>
                    <a:pt x="1313180" y="1018219"/>
                  </a:lnTo>
                  <a:lnTo>
                    <a:pt x="1305243" y="1015679"/>
                  </a:lnTo>
                  <a:lnTo>
                    <a:pt x="1297305" y="1013138"/>
                  </a:lnTo>
                  <a:lnTo>
                    <a:pt x="1289050" y="1010279"/>
                  </a:lnTo>
                  <a:lnTo>
                    <a:pt x="1281430" y="1007104"/>
                  </a:lnTo>
                  <a:lnTo>
                    <a:pt x="1273493" y="1003928"/>
                  </a:lnTo>
                  <a:lnTo>
                    <a:pt x="1266190" y="1000434"/>
                  </a:lnTo>
                  <a:lnTo>
                    <a:pt x="1250950" y="992812"/>
                  </a:lnTo>
                  <a:lnTo>
                    <a:pt x="1236345" y="984554"/>
                  </a:lnTo>
                  <a:lnTo>
                    <a:pt x="1222693" y="975344"/>
                  </a:lnTo>
                  <a:lnTo>
                    <a:pt x="1209040" y="965498"/>
                  </a:lnTo>
                  <a:lnTo>
                    <a:pt x="1196023" y="955017"/>
                  </a:lnTo>
                  <a:lnTo>
                    <a:pt x="1183005" y="943901"/>
                  </a:lnTo>
                  <a:lnTo>
                    <a:pt x="1170623" y="932150"/>
                  </a:lnTo>
                  <a:lnTo>
                    <a:pt x="1158875" y="919764"/>
                  </a:lnTo>
                  <a:lnTo>
                    <a:pt x="1147128" y="907378"/>
                  </a:lnTo>
                  <a:lnTo>
                    <a:pt x="1136333" y="893721"/>
                  </a:lnTo>
                  <a:lnTo>
                    <a:pt x="1125538" y="879747"/>
                  </a:lnTo>
                  <a:lnTo>
                    <a:pt x="1115695" y="865455"/>
                  </a:lnTo>
                  <a:lnTo>
                    <a:pt x="1105853" y="850845"/>
                  </a:lnTo>
                  <a:lnTo>
                    <a:pt x="1096645" y="835601"/>
                  </a:lnTo>
                  <a:lnTo>
                    <a:pt x="1087755" y="820038"/>
                  </a:lnTo>
                  <a:lnTo>
                    <a:pt x="1079183" y="803841"/>
                  </a:lnTo>
                  <a:lnTo>
                    <a:pt x="1070928" y="787643"/>
                  </a:lnTo>
                  <a:lnTo>
                    <a:pt x="1063625" y="770811"/>
                  </a:lnTo>
                  <a:lnTo>
                    <a:pt x="1056323" y="753978"/>
                  </a:lnTo>
                  <a:lnTo>
                    <a:pt x="1049655" y="737145"/>
                  </a:lnTo>
                  <a:lnTo>
                    <a:pt x="1043305" y="719677"/>
                  </a:lnTo>
                  <a:lnTo>
                    <a:pt x="1037273" y="702209"/>
                  </a:lnTo>
                  <a:lnTo>
                    <a:pt x="1031558" y="684106"/>
                  </a:lnTo>
                  <a:lnTo>
                    <a:pt x="1026795" y="666321"/>
                  </a:lnTo>
                  <a:lnTo>
                    <a:pt x="1020763" y="664415"/>
                  </a:lnTo>
                  <a:lnTo>
                    <a:pt x="1015365" y="662827"/>
                  </a:lnTo>
                  <a:lnTo>
                    <a:pt x="1009650" y="659969"/>
                  </a:lnTo>
                  <a:lnTo>
                    <a:pt x="1004253" y="657110"/>
                  </a:lnTo>
                  <a:lnTo>
                    <a:pt x="998855" y="653617"/>
                  </a:lnTo>
                  <a:lnTo>
                    <a:pt x="993775" y="650441"/>
                  </a:lnTo>
                  <a:lnTo>
                    <a:pt x="989013" y="646312"/>
                  </a:lnTo>
                  <a:lnTo>
                    <a:pt x="984250" y="642183"/>
                  </a:lnTo>
                  <a:lnTo>
                    <a:pt x="979805" y="637737"/>
                  </a:lnTo>
                  <a:lnTo>
                    <a:pt x="975360" y="632973"/>
                  </a:lnTo>
                  <a:lnTo>
                    <a:pt x="970598" y="627891"/>
                  </a:lnTo>
                  <a:lnTo>
                    <a:pt x="966788" y="622492"/>
                  </a:lnTo>
                  <a:lnTo>
                    <a:pt x="962978" y="617411"/>
                  </a:lnTo>
                  <a:lnTo>
                    <a:pt x="959168" y="611376"/>
                  </a:lnTo>
                  <a:lnTo>
                    <a:pt x="955358" y="605660"/>
                  </a:lnTo>
                  <a:lnTo>
                    <a:pt x="952500" y="599625"/>
                  </a:lnTo>
                  <a:lnTo>
                    <a:pt x="949325" y="593591"/>
                  </a:lnTo>
                  <a:lnTo>
                    <a:pt x="946468" y="587239"/>
                  </a:lnTo>
                  <a:lnTo>
                    <a:pt x="943610" y="580887"/>
                  </a:lnTo>
                  <a:lnTo>
                    <a:pt x="941388" y="574535"/>
                  </a:lnTo>
                  <a:lnTo>
                    <a:pt x="939165" y="567865"/>
                  </a:lnTo>
                  <a:lnTo>
                    <a:pt x="937260" y="561196"/>
                  </a:lnTo>
                  <a:lnTo>
                    <a:pt x="935355" y="554526"/>
                  </a:lnTo>
                  <a:lnTo>
                    <a:pt x="934085" y="547857"/>
                  </a:lnTo>
                  <a:lnTo>
                    <a:pt x="932815" y="541505"/>
                  </a:lnTo>
                  <a:lnTo>
                    <a:pt x="931863" y="534835"/>
                  </a:lnTo>
                  <a:lnTo>
                    <a:pt x="930910" y="528166"/>
                  </a:lnTo>
                  <a:lnTo>
                    <a:pt x="930593" y="521496"/>
                  </a:lnTo>
                  <a:lnTo>
                    <a:pt x="930275" y="515144"/>
                  </a:lnTo>
                  <a:lnTo>
                    <a:pt x="930275" y="508792"/>
                  </a:lnTo>
                  <a:lnTo>
                    <a:pt x="930593" y="502440"/>
                  </a:lnTo>
                  <a:lnTo>
                    <a:pt x="931228" y="496088"/>
                  </a:lnTo>
                  <a:lnTo>
                    <a:pt x="932498" y="488148"/>
                  </a:lnTo>
                  <a:lnTo>
                    <a:pt x="934403" y="480526"/>
                  </a:lnTo>
                  <a:lnTo>
                    <a:pt x="936625" y="473539"/>
                  </a:lnTo>
                  <a:lnTo>
                    <a:pt x="939165" y="466869"/>
                  </a:lnTo>
                  <a:lnTo>
                    <a:pt x="942023" y="460835"/>
                  </a:lnTo>
                  <a:lnTo>
                    <a:pt x="945515" y="455436"/>
                  </a:lnTo>
                  <a:lnTo>
                    <a:pt x="949325" y="450037"/>
                  </a:lnTo>
                  <a:lnTo>
                    <a:pt x="953770" y="445273"/>
                  </a:lnTo>
                  <a:lnTo>
                    <a:pt x="958215" y="440826"/>
                  </a:lnTo>
                  <a:lnTo>
                    <a:pt x="962978" y="437015"/>
                  </a:lnTo>
                  <a:lnTo>
                    <a:pt x="968058" y="433204"/>
                  </a:lnTo>
                  <a:lnTo>
                    <a:pt x="973773" y="430345"/>
                  </a:lnTo>
                  <a:lnTo>
                    <a:pt x="979805" y="427805"/>
                  </a:lnTo>
                  <a:lnTo>
                    <a:pt x="985520" y="425264"/>
                  </a:lnTo>
                  <a:lnTo>
                    <a:pt x="992188" y="423358"/>
                  </a:lnTo>
                  <a:lnTo>
                    <a:pt x="998855" y="421453"/>
                  </a:lnTo>
                  <a:lnTo>
                    <a:pt x="1000443" y="399538"/>
                  </a:lnTo>
                  <a:lnTo>
                    <a:pt x="1002983" y="377942"/>
                  </a:lnTo>
                  <a:lnTo>
                    <a:pt x="1006475" y="356663"/>
                  </a:lnTo>
                  <a:lnTo>
                    <a:pt x="1010603" y="336019"/>
                  </a:lnTo>
                  <a:lnTo>
                    <a:pt x="1015365" y="315057"/>
                  </a:lnTo>
                  <a:lnTo>
                    <a:pt x="1020763" y="295049"/>
                  </a:lnTo>
                  <a:lnTo>
                    <a:pt x="1027748" y="275358"/>
                  </a:lnTo>
                  <a:lnTo>
                    <a:pt x="1034733" y="256302"/>
                  </a:lnTo>
                  <a:lnTo>
                    <a:pt x="1042353" y="237564"/>
                  </a:lnTo>
                  <a:lnTo>
                    <a:pt x="1051243" y="219143"/>
                  </a:lnTo>
                  <a:lnTo>
                    <a:pt x="1060768" y="201675"/>
                  </a:lnTo>
                  <a:lnTo>
                    <a:pt x="1065530" y="193417"/>
                  </a:lnTo>
                  <a:lnTo>
                    <a:pt x="1070610" y="184842"/>
                  </a:lnTo>
                  <a:lnTo>
                    <a:pt x="1076008" y="176585"/>
                  </a:lnTo>
                  <a:lnTo>
                    <a:pt x="1081405" y="168327"/>
                  </a:lnTo>
                  <a:lnTo>
                    <a:pt x="1087120" y="160070"/>
                  </a:lnTo>
                  <a:lnTo>
                    <a:pt x="1092835" y="152447"/>
                  </a:lnTo>
                  <a:lnTo>
                    <a:pt x="1098868" y="144507"/>
                  </a:lnTo>
                  <a:lnTo>
                    <a:pt x="1104900" y="137202"/>
                  </a:lnTo>
                  <a:lnTo>
                    <a:pt x="1111250" y="129580"/>
                  </a:lnTo>
                  <a:lnTo>
                    <a:pt x="1117600" y="122593"/>
                  </a:lnTo>
                  <a:lnTo>
                    <a:pt x="1124268" y="115606"/>
                  </a:lnTo>
                  <a:lnTo>
                    <a:pt x="1131253" y="108619"/>
                  </a:lnTo>
                  <a:lnTo>
                    <a:pt x="1137920" y="101949"/>
                  </a:lnTo>
                  <a:lnTo>
                    <a:pt x="1144905" y="95597"/>
                  </a:lnTo>
                  <a:lnTo>
                    <a:pt x="1152525" y="89245"/>
                  </a:lnTo>
                  <a:lnTo>
                    <a:pt x="1159828" y="82893"/>
                  </a:lnTo>
                  <a:lnTo>
                    <a:pt x="1167130" y="76859"/>
                  </a:lnTo>
                  <a:lnTo>
                    <a:pt x="1175068" y="71460"/>
                  </a:lnTo>
                  <a:lnTo>
                    <a:pt x="1183005" y="65743"/>
                  </a:lnTo>
                  <a:lnTo>
                    <a:pt x="1190943" y="60661"/>
                  </a:lnTo>
                  <a:lnTo>
                    <a:pt x="1198880" y="55262"/>
                  </a:lnTo>
                  <a:lnTo>
                    <a:pt x="1207453" y="50498"/>
                  </a:lnTo>
                  <a:lnTo>
                    <a:pt x="1216025" y="45734"/>
                  </a:lnTo>
                  <a:lnTo>
                    <a:pt x="1224598" y="41288"/>
                  </a:lnTo>
                  <a:lnTo>
                    <a:pt x="1233170" y="36841"/>
                  </a:lnTo>
                  <a:lnTo>
                    <a:pt x="1242060" y="32713"/>
                  </a:lnTo>
                  <a:lnTo>
                    <a:pt x="1250950" y="28902"/>
                  </a:lnTo>
                  <a:lnTo>
                    <a:pt x="1260158" y="25408"/>
                  </a:lnTo>
                  <a:lnTo>
                    <a:pt x="1269365" y="21914"/>
                  </a:lnTo>
                  <a:lnTo>
                    <a:pt x="1278890" y="19056"/>
                  </a:lnTo>
                  <a:lnTo>
                    <a:pt x="1288415" y="15880"/>
                  </a:lnTo>
                  <a:lnTo>
                    <a:pt x="1297940" y="13339"/>
                  </a:lnTo>
                  <a:lnTo>
                    <a:pt x="1307783" y="10798"/>
                  </a:lnTo>
                  <a:lnTo>
                    <a:pt x="1317625" y="8575"/>
                  </a:lnTo>
                  <a:lnTo>
                    <a:pt x="1327785" y="6670"/>
                  </a:lnTo>
                  <a:lnTo>
                    <a:pt x="1337945" y="4764"/>
                  </a:lnTo>
                  <a:lnTo>
                    <a:pt x="1348105" y="3494"/>
                  </a:lnTo>
                  <a:lnTo>
                    <a:pt x="1358583" y="2223"/>
                  </a:lnTo>
                  <a:lnTo>
                    <a:pt x="1369060" y="1588"/>
                  </a:lnTo>
                  <a:lnTo>
                    <a:pt x="1379855" y="635"/>
                  </a:lnTo>
                  <a:lnTo>
                    <a:pt x="1390650" y="318"/>
                  </a:lnTo>
                  <a:lnTo>
                    <a:pt x="140144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rgbClr val="51B3FF"/>
              </a:contourClr>
            </a:sp3d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852835" y="4451875"/>
            <a:ext cx="2069162" cy="307777"/>
            <a:chOff x="2852835" y="4382853"/>
            <a:chExt cx="2069162" cy="307777"/>
          </a:xfrm>
        </p:grpSpPr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3403633" y="4382853"/>
              <a:ext cx="1518364" cy="30777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授课时间：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20XX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22" name="KSO_Shape"/>
            <p:cNvSpPr/>
            <p:nvPr/>
          </p:nvSpPr>
          <p:spPr bwMode="auto">
            <a:xfrm>
              <a:off x="2852835" y="4422178"/>
              <a:ext cx="228746" cy="229127"/>
            </a:xfrm>
            <a:custGeom>
              <a:avLst/>
              <a:gdLst>
                <a:gd name="T0" fmla="*/ 923363 w 1752600"/>
                <a:gd name="T1" fmla="*/ 1417153 h 1754188"/>
                <a:gd name="T2" fmla="*/ 958587 w 1752600"/>
                <a:gd name="T3" fmla="*/ 1476612 h 1754188"/>
                <a:gd name="T4" fmla="*/ 945181 w 1752600"/>
                <a:gd name="T5" fmla="*/ 1530763 h 1754188"/>
                <a:gd name="T6" fmla="*/ 886299 w 1752600"/>
                <a:gd name="T7" fmla="*/ 1566067 h 1754188"/>
                <a:gd name="T8" fmla="*/ 832675 w 1752600"/>
                <a:gd name="T9" fmla="*/ 1552795 h 1754188"/>
                <a:gd name="T10" fmla="*/ 797714 w 1752600"/>
                <a:gd name="T11" fmla="*/ 1493335 h 1754188"/>
                <a:gd name="T12" fmla="*/ 810857 w 1752600"/>
                <a:gd name="T13" fmla="*/ 1439185 h 1754188"/>
                <a:gd name="T14" fmla="*/ 869739 w 1752600"/>
                <a:gd name="T15" fmla="*/ 1403616 h 1754188"/>
                <a:gd name="T16" fmla="*/ 1526266 w 1752600"/>
                <a:gd name="T17" fmla="*/ 809406 h 1754188"/>
                <a:gd name="T18" fmla="*/ 1561836 w 1752600"/>
                <a:gd name="T19" fmla="*/ 868866 h 1754188"/>
                <a:gd name="T20" fmla="*/ 1548298 w 1752600"/>
                <a:gd name="T21" fmla="*/ 923016 h 1754188"/>
                <a:gd name="T22" fmla="*/ 1488839 w 1752600"/>
                <a:gd name="T23" fmla="*/ 958586 h 1754188"/>
                <a:gd name="T24" fmla="*/ 1434954 w 1752600"/>
                <a:gd name="T25" fmla="*/ 945048 h 1754188"/>
                <a:gd name="T26" fmla="*/ 1399385 w 1752600"/>
                <a:gd name="T27" fmla="*/ 885589 h 1754188"/>
                <a:gd name="T28" fmla="*/ 1412922 w 1752600"/>
                <a:gd name="T29" fmla="*/ 831438 h 1754188"/>
                <a:gd name="T30" fmla="*/ 1472116 w 1752600"/>
                <a:gd name="T31" fmla="*/ 795869 h 1754188"/>
                <a:gd name="T32" fmla="*/ 931422 w 1752600"/>
                <a:gd name="T33" fmla="*/ 210375 h 1754188"/>
                <a:gd name="T34" fmla="*/ 985331 w 1752600"/>
                <a:gd name="T35" fmla="*/ 812351 h 1754188"/>
                <a:gd name="T36" fmla="*/ 997223 w 1752600"/>
                <a:gd name="T37" fmla="*/ 915108 h 1754188"/>
                <a:gd name="T38" fmla="*/ 946749 w 1752600"/>
                <a:gd name="T39" fmla="*/ 982906 h 1754188"/>
                <a:gd name="T40" fmla="*/ 857693 w 1752600"/>
                <a:gd name="T41" fmla="*/ 1003564 h 1754188"/>
                <a:gd name="T42" fmla="*/ 763351 w 1752600"/>
                <a:gd name="T43" fmla="*/ 937354 h 1754188"/>
                <a:gd name="T44" fmla="*/ 353480 w 1752600"/>
                <a:gd name="T45" fmla="*/ 893921 h 1754188"/>
                <a:gd name="T46" fmla="*/ 383342 w 1752600"/>
                <a:gd name="T47" fmla="*/ 820296 h 1754188"/>
                <a:gd name="T48" fmla="*/ 815147 w 1752600"/>
                <a:gd name="T49" fmla="*/ 764945 h 1754188"/>
                <a:gd name="T50" fmla="*/ 858486 w 1752600"/>
                <a:gd name="T51" fmla="*/ 180713 h 1754188"/>
                <a:gd name="T52" fmla="*/ 670516 w 1752600"/>
                <a:gd name="T53" fmla="*/ 152975 h 1754188"/>
                <a:gd name="T54" fmla="*/ 441192 w 1752600"/>
                <a:gd name="T55" fmla="*/ 263340 h 1754188"/>
                <a:gd name="T56" fmla="*/ 263181 w 1752600"/>
                <a:gd name="T57" fmla="*/ 441458 h 1754188"/>
                <a:gd name="T58" fmla="*/ 152883 w 1752600"/>
                <a:gd name="T59" fmla="*/ 670921 h 1754188"/>
                <a:gd name="T60" fmla="*/ 126168 w 1752600"/>
                <a:gd name="T61" fmla="*/ 934791 h 1754188"/>
                <a:gd name="T62" fmla="*/ 190707 w 1752600"/>
                <a:gd name="T63" fmla="*/ 1186485 h 1754188"/>
                <a:gd name="T64" fmla="*/ 332216 w 1752600"/>
                <a:gd name="T65" fmla="*/ 1396099 h 1754188"/>
                <a:gd name="T66" fmla="*/ 534297 w 1752600"/>
                <a:gd name="T67" fmla="*/ 1547221 h 1754188"/>
                <a:gd name="T68" fmla="*/ 780550 w 1752600"/>
                <a:gd name="T69" fmla="*/ 1623709 h 1754188"/>
                <a:gd name="T70" fmla="*/ 1045847 w 1752600"/>
                <a:gd name="T71" fmla="*/ 1610476 h 1754188"/>
                <a:gd name="T72" fmla="*/ 1281255 w 1752600"/>
                <a:gd name="T73" fmla="*/ 1511227 h 1754188"/>
                <a:gd name="T74" fmla="*/ 1467730 w 1752600"/>
                <a:gd name="T75" fmla="*/ 1341578 h 1754188"/>
                <a:gd name="T76" fmla="*/ 1588873 w 1752600"/>
                <a:gd name="T77" fmla="*/ 1118202 h 1754188"/>
                <a:gd name="T78" fmla="*/ 1628019 w 1752600"/>
                <a:gd name="T79" fmla="*/ 857509 h 1754188"/>
                <a:gd name="T80" fmla="*/ 1576176 w 1752600"/>
                <a:gd name="T81" fmla="*/ 601315 h 1754188"/>
                <a:gd name="T82" fmla="*/ 1444718 w 1752600"/>
                <a:gd name="T83" fmla="*/ 384820 h 1754188"/>
                <a:gd name="T84" fmla="*/ 1250573 w 1752600"/>
                <a:gd name="T85" fmla="*/ 224170 h 1754188"/>
                <a:gd name="T86" fmla="*/ 1009345 w 1752600"/>
                <a:gd name="T87" fmla="*/ 136037 h 1754188"/>
                <a:gd name="T88" fmla="*/ 987656 w 1752600"/>
                <a:gd name="T89" fmla="*/ 7146 h 1754188"/>
                <a:gd name="T90" fmla="*/ 1274907 w 1752600"/>
                <a:gd name="T91" fmla="*/ 96337 h 1754188"/>
                <a:gd name="T92" fmla="*/ 1510315 w 1752600"/>
                <a:gd name="T93" fmla="*/ 272074 h 1754188"/>
                <a:gd name="T94" fmla="*/ 1675101 w 1752600"/>
                <a:gd name="T95" fmla="*/ 516358 h 1754188"/>
                <a:gd name="T96" fmla="*/ 1749955 w 1752600"/>
                <a:gd name="T97" fmla="*/ 809605 h 1754188"/>
                <a:gd name="T98" fmla="*/ 1719273 w 1752600"/>
                <a:gd name="T99" fmla="*/ 1116879 h 1754188"/>
                <a:gd name="T100" fmla="*/ 1590724 w 1752600"/>
                <a:gd name="T101" fmla="*/ 1384453 h 1754188"/>
                <a:gd name="T102" fmla="*/ 1383353 w 1752600"/>
                <a:gd name="T103" fmla="*/ 1591949 h 1754188"/>
                <a:gd name="T104" fmla="*/ 1115940 w 1752600"/>
                <a:gd name="T105" fmla="*/ 1720576 h 1754188"/>
                <a:gd name="T106" fmla="*/ 809116 w 1752600"/>
                <a:gd name="T107" fmla="*/ 1751277 h 1754188"/>
                <a:gd name="T108" fmla="*/ 516046 w 1752600"/>
                <a:gd name="T109" fmla="*/ 1676377 h 1754188"/>
                <a:gd name="T110" fmla="*/ 271909 w 1752600"/>
                <a:gd name="T111" fmla="*/ 1511492 h 1754188"/>
                <a:gd name="T112" fmla="*/ 95750 w 1752600"/>
                <a:gd name="T113" fmla="*/ 1275941 h 1754188"/>
                <a:gd name="T114" fmla="*/ 6877 w 1752600"/>
                <a:gd name="T115" fmla="*/ 988782 h 1754188"/>
                <a:gd name="T116" fmla="*/ 22483 w 1752600"/>
                <a:gd name="T117" fmla="*/ 679126 h 1754188"/>
                <a:gd name="T118" fmla="*/ 138071 w 1752600"/>
                <a:gd name="T119" fmla="*/ 404935 h 1754188"/>
                <a:gd name="T120" fmla="*/ 335655 w 1752600"/>
                <a:gd name="T121" fmla="*/ 187117 h 1754188"/>
                <a:gd name="T122" fmla="*/ 595662 w 1752600"/>
                <a:gd name="T123" fmla="*/ 46051 h 1754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2600" h="1754188">
                  <a:moveTo>
                    <a:pt x="873945" y="1403350"/>
                  </a:moveTo>
                  <a:lnTo>
                    <a:pt x="877888" y="1403350"/>
                  </a:lnTo>
                  <a:lnTo>
                    <a:pt x="882356" y="1403350"/>
                  </a:lnTo>
                  <a:lnTo>
                    <a:pt x="886299" y="1403616"/>
                  </a:lnTo>
                  <a:lnTo>
                    <a:pt x="890505" y="1404146"/>
                  </a:lnTo>
                  <a:lnTo>
                    <a:pt x="894448" y="1404943"/>
                  </a:lnTo>
                  <a:lnTo>
                    <a:pt x="898128" y="1405739"/>
                  </a:lnTo>
                  <a:lnTo>
                    <a:pt x="901808" y="1406801"/>
                  </a:lnTo>
                  <a:lnTo>
                    <a:pt x="906014" y="1408393"/>
                  </a:lnTo>
                  <a:lnTo>
                    <a:pt x="909432" y="1409455"/>
                  </a:lnTo>
                  <a:lnTo>
                    <a:pt x="913112" y="1411048"/>
                  </a:lnTo>
                  <a:lnTo>
                    <a:pt x="916529" y="1412906"/>
                  </a:lnTo>
                  <a:lnTo>
                    <a:pt x="919946" y="1415030"/>
                  </a:lnTo>
                  <a:lnTo>
                    <a:pt x="923363" y="1417153"/>
                  </a:lnTo>
                  <a:lnTo>
                    <a:pt x="929672" y="1421931"/>
                  </a:lnTo>
                  <a:lnTo>
                    <a:pt x="935192" y="1427240"/>
                  </a:lnTo>
                  <a:lnTo>
                    <a:pt x="940450" y="1432814"/>
                  </a:lnTo>
                  <a:lnTo>
                    <a:pt x="945181" y="1439185"/>
                  </a:lnTo>
                  <a:lnTo>
                    <a:pt x="947284" y="1442636"/>
                  </a:lnTo>
                  <a:lnTo>
                    <a:pt x="949124" y="1446086"/>
                  </a:lnTo>
                  <a:lnTo>
                    <a:pt x="951227" y="1449537"/>
                  </a:lnTo>
                  <a:lnTo>
                    <a:pt x="952804" y="1452988"/>
                  </a:lnTo>
                  <a:lnTo>
                    <a:pt x="953856" y="1456704"/>
                  </a:lnTo>
                  <a:lnTo>
                    <a:pt x="955433" y="1460420"/>
                  </a:lnTo>
                  <a:lnTo>
                    <a:pt x="956484" y="1464667"/>
                  </a:lnTo>
                  <a:lnTo>
                    <a:pt x="957273" y="1468384"/>
                  </a:lnTo>
                  <a:lnTo>
                    <a:pt x="958062" y="1472365"/>
                  </a:lnTo>
                  <a:lnTo>
                    <a:pt x="958587" y="1476612"/>
                  </a:lnTo>
                  <a:lnTo>
                    <a:pt x="958850" y="1480594"/>
                  </a:lnTo>
                  <a:lnTo>
                    <a:pt x="958850" y="1485107"/>
                  </a:lnTo>
                  <a:lnTo>
                    <a:pt x="958850" y="1489088"/>
                  </a:lnTo>
                  <a:lnTo>
                    <a:pt x="958587" y="1493335"/>
                  </a:lnTo>
                  <a:lnTo>
                    <a:pt x="958062" y="1497317"/>
                  </a:lnTo>
                  <a:lnTo>
                    <a:pt x="957273" y="1501299"/>
                  </a:lnTo>
                  <a:lnTo>
                    <a:pt x="956484" y="1505546"/>
                  </a:lnTo>
                  <a:lnTo>
                    <a:pt x="955433" y="1509262"/>
                  </a:lnTo>
                  <a:lnTo>
                    <a:pt x="953856" y="1512978"/>
                  </a:lnTo>
                  <a:lnTo>
                    <a:pt x="952804" y="1516694"/>
                  </a:lnTo>
                  <a:lnTo>
                    <a:pt x="951227" y="1520145"/>
                  </a:lnTo>
                  <a:lnTo>
                    <a:pt x="949124" y="1524127"/>
                  </a:lnTo>
                  <a:lnTo>
                    <a:pt x="947284" y="1527312"/>
                  </a:lnTo>
                  <a:lnTo>
                    <a:pt x="945181" y="1530763"/>
                  </a:lnTo>
                  <a:lnTo>
                    <a:pt x="940450" y="1536868"/>
                  </a:lnTo>
                  <a:lnTo>
                    <a:pt x="935192" y="1542973"/>
                  </a:lnTo>
                  <a:lnTo>
                    <a:pt x="929672" y="1548017"/>
                  </a:lnTo>
                  <a:lnTo>
                    <a:pt x="923363" y="1552795"/>
                  </a:lnTo>
                  <a:lnTo>
                    <a:pt x="919946" y="1554918"/>
                  </a:lnTo>
                  <a:lnTo>
                    <a:pt x="916529" y="1556776"/>
                  </a:lnTo>
                  <a:lnTo>
                    <a:pt x="913112" y="1558634"/>
                  </a:lnTo>
                  <a:lnTo>
                    <a:pt x="909432" y="1560227"/>
                  </a:lnTo>
                  <a:lnTo>
                    <a:pt x="906014" y="1561820"/>
                  </a:lnTo>
                  <a:lnTo>
                    <a:pt x="901808" y="1563147"/>
                  </a:lnTo>
                  <a:lnTo>
                    <a:pt x="898128" y="1564209"/>
                  </a:lnTo>
                  <a:lnTo>
                    <a:pt x="894448" y="1565005"/>
                  </a:lnTo>
                  <a:lnTo>
                    <a:pt x="890505" y="1565801"/>
                  </a:lnTo>
                  <a:lnTo>
                    <a:pt x="886299" y="1566067"/>
                  </a:lnTo>
                  <a:lnTo>
                    <a:pt x="882356" y="1566598"/>
                  </a:lnTo>
                  <a:lnTo>
                    <a:pt x="877888" y="1566863"/>
                  </a:lnTo>
                  <a:lnTo>
                    <a:pt x="873945" y="1566598"/>
                  </a:lnTo>
                  <a:lnTo>
                    <a:pt x="869739" y="1566067"/>
                  </a:lnTo>
                  <a:lnTo>
                    <a:pt x="865796" y="1565801"/>
                  </a:lnTo>
                  <a:lnTo>
                    <a:pt x="861853" y="1565005"/>
                  </a:lnTo>
                  <a:lnTo>
                    <a:pt x="857647" y="1564209"/>
                  </a:lnTo>
                  <a:lnTo>
                    <a:pt x="853967" y="1563147"/>
                  </a:lnTo>
                  <a:lnTo>
                    <a:pt x="850287" y="1561820"/>
                  </a:lnTo>
                  <a:lnTo>
                    <a:pt x="846607" y="1560227"/>
                  </a:lnTo>
                  <a:lnTo>
                    <a:pt x="842664" y="1558634"/>
                  </a:lnTo>
                  <a:lnTo>
                    <a:pt x="839247" y="1556776"/>
                  </a:lnTo>
                  <a:lnTo>
                    <a:pt x="835829" y="1554918"/>
                  </a:lnTo>
                  <a:lnTo>
                    <a:pt x="832675" y="1552795"/>
                  </a:lnTo>
                  <a:lnTo>
                    <a:pt x="826629" y="1548017"/>
                  </a:lnTo>
                  <a:lnTo>
                    <a:pt x="820583" y="1542973"/>
                  </a:lnTo>
                  <a:lnTo>
                    <a:pt x="815589" y="1536868"/>
                  </a:lnTo>
                  <a:lnTo>
                    <a:pt x="810857" y="1530763"/>
                  </a:lnTo>
                  <a:lnTo>
                    <a:pt x="808754" y="1527312"/>
                  </a:lnTo>
                  <a:lnTo>
                    <a:pt x="806914" y="1524127"/>
                  </a:lnTo>
                  <a:lnTo>
                    <a:pt x="805074" y="1520145"/>
                  </a:lnTo>
                  <a:lnTo>
                    <a:pt x="803497" y="1516694"/>
                  </a:lnTo>
                  <a:lnTo>
                    <a:pt x="801920" y="1512978"/>
                  </a:lnTo>
                  <a:lnTo>
                    <a:pt x="800605" y="1509262"/>
                  </a:lnTo>
                  <a:lnTo>
                    <a:pt x="799554" y="1505546"/>
                  </a:lnTo>
                  <a:lnTo>
                    <a:pt x="798765" y="1501299"/>
                  </a:lnTo>
                  <a:lnTo>
                    <a:pt x="797977" y="1497317"/>
                  </a:lnTo>
                  <a:lnTo>
                    <a:pt x="797714" y="1493335"/>
                  </a:lnTo>
                  <a:lnTo>
                    <a:pt x="797188" y="1489088"/>
                  </a:lnTo>
                  <a:lnTo>
                    <a:pt x="796925" y="1485107"/>
                  </a:lnTo>
                  <a:lnTo>
                    <a:pt x="797188" y="1480594"/>
                  </a:lnTo>
                  <a:lnTo>
                    <a:pt x="797714" y="1476612"/>
                  </a:lnTo>
                  <a:lnTo>
                    <a:pt x="797977" y="1472365"/>
                  </a:lnTo>
                  <a:lnTo>
                    <a:pt x="798765" y="1468384"/>
                  </a:lnTo>
                  <a:lnTo>
                    <a:pt x="799554" y="1464667"/>
                  </a:lnTo>
                  <a:lnTo>
                    <a:pt x="800605" y="1460420"/>
                  </a:lnTo>
                  <a:lnTo>
                    <a:pt x="801920" y="1456704"/>
                  </a:lnTo>
                  <a:lnTo>
                    <a:pt x="803497" y="1452988"/>
                  </a:lnTo>
                  <a:lnTo>
                    <a:pt x="805074" y="1449537"/>
                  </a:lnTo>
                  <a:lnTo>
                    <a:pt x="806914" y="1446086"/>
                  </a:lnTo>
                  <a:lnTo>
                    <a:pt x="808754" y="1442636"/>
                  </a:lnTo>
                  <a:lnTo>
                    <a:pt x="810857" y="1439185"/>
                  </a:lnTo>
                  <a:lnTo>
                    <a:pt x="815589" y="1432814"/>
                  </a:lnTo>
                  <a:lnTo>
                    <a:pt x="820583" y="1427240"/>
                  </a:lnTo>
                  <a:lnTo>
                    <a:pt x="826629" y="1421931"/>
                  </a:lnTo>
                  <a:lnTo>
                    <a:pt x="832675" y="1417153"/>
                  </a:lnTo>
                  <a:lnTo>
                    <a:pt x="835829" y="1415030"/>
                  </a:lnTo>
                  <a:lnTo>
                    <a:pt x="839247" y="1412906"/>
                  </a:lnTo>
                  <a:lnTo>
                    <a:pt x="842664" y="1411048"/>
                  </a:lnTo>
                  <a:lnTo>
                    <a:pt x="846607" y="1409455"/>
                  </a:lnTo>
                  <a:lnTo>
                    <a:pt x="850287" y="1408393"/>
                  </a:lnTo>
                  <a:lnTo>
                    <a:pt x="853967" y="1406801"/>
                  </a:lnTo>
                  <a:lnTo>
                    <a:pt x="857647" y="1405739"/>
                  </a:lnTo>
                  <a:lnTo>
                    <a:pt x="861853" y="1404943"/>
                  </a:lnTo>
                  <a:lnTo>
                    <a:pt x="865796" y="1404146"/>
                  </a:lnTo>
                  <a:lnTo>
                    <a:pt x="869739" y="1403616"/>
                  </a:lnTo>
                  <a:lnTo>
                    <a:pt x="873945" y="1403350"/>
                  </a:lnTo>
                  <a:close/>
                  <a:moveTo>
                    <a:pt x="1480345" y="795338"/>
                  </a:moveTo>
                  <a:lnTo>
                    <a:pt x="1484857" y="795603"/>
                  </a:lnTo>
                  <a:lnTo>
                    <a:pt x="1488839" y="795869"/>
                  </a:lnTo>
                  <a:lnTo>
                    <a:pt x="1493086" y="796134"/>
                  </a:lnTo>
                  <a:lnTo>
                    <a:pt x="1497068" y="797196"/>
                  </a:lnTo>
                  <a:lnTo>
                    <a:pt x="1500784" y="797727"/>
                  </a:lnTo>
                  <a:lnTo>
                    <a:pt x="1505031" y="799054"/>
                  </a:lnTo>
                  <a:lnTo>
                    <a:pt x="1508747" y="800381"/>
                  </a:lnTo>
                  <a:lnTo>
                    <a:pt x="1512198" y="801974"/>
                  </a:lnTo>
                  <a:lnTo>
                    <a:pt x="1515914" y="803567"/>
                  </a:lnTo>
                  <a:lnTo>
                    <a:pt x="1519365" y="805425"/>
                  </a:lnTo>
                  <a:lnTo>
                    <a:pt x="1522816" y="807283"/>
                  </a:lnTo>
                  <a:lnTo>
                    <a:pt x="1526266" y="809406"/>
                  </a:lnTo>
                  <a:lnTo>
                    <a:pt x="1532637" y="814184"/>
                  </a:lnTo>
                  <a:lnTo>
                    <a:pt x="1538211" y="819228"/>
                  </a:lnTo>
                  <a:lnTo>
                    <a:pt x="1543520" y="825068"/>
                  </a:lnTo>
                  <a:lnTo>
                    <a:pt x="1548298" y="831438"/>
                  </a:lnTo>
                  <a:lnTo>
                    <a:pt x="1550422" y="834624"/>
                  </a:lnTo>
                  <a:lnTo>
                    <a:pt x="1552545" y="838074"/>
                  </a:lnTo>
                  <a:lnTo>
                    <a:pt x="1554403" y="841791"/>
                  </a:lnTo>
                  <a:lnTo>
                    <a:pt x="1555996" y="845241"/>
                  </a:lnTo>
                  <a:lnTo>
                    <a:pt x="1557589" y="848958"/>
                  </a:lnTo>
                  <a:lnTo>
                    <a:pt x="1558650" y="852939"/>
                  </a:lnTo>
                  <a:lnTo>
                    <a:pt x="1559712" y="856655"/>
                  </a:lnTo>
                  <a:lnTo>
                    <a:pt x="1560509" y="860637"/>
                  </a:lnTo>
                  <a:lnTo>
                    <a:pt x="1561305" y="864884"/>
                  </a:lnTo>
                  <a:lnTo>
                    <a:pt x="1561836" y="868866"/>
                  </a:lnTo>
                  <a:lnTo>
                    <a:pt x="1562101" y="872847"/>
                  </a:lnTo>
                  <a:lnTo>
                    <a:pt x="1562101" y="877094"/>
                  </a:lnTo>
                  <a:lnTo>
                    <a:pt x="1562101" y="881342"/>
                  </a:lnTo>
                  <a:lnTo>
                    <a:pt x="1561836" y="885589"/>
                  </a:lnTo>
                  <a:lnTo>
                    <a:pt x="1561305" y="889570"/>
                  </a:lnTo>
                  <a:lnTo>
                    <a:pt x="1560509" y="893817"/>
                  </a:lnTo>
                  <a:lnTo>
                    <a:pt x="1559712" y="897534"/>
                  </a:lnTo>
                  <a:lnTo>
                    <a:pt x="1558650" y="901515"/>
                  </a:lnTo>
                  <a:lnTo>
                    <a:pt x="1557589" y="905497"/>
                  </a:lnTo>
                  <a:lnTo>
                    <a:pt x="1555996" y="908948"/>
                  </a:lnTo>
                  <a:lnTo>
                    <a:pt x="1554403" y="912664"/>
                  </a:lnTo>
                  <a:lnTo>
                    <a:pt x="1552545" y="916115"/>
                  </a:lnTo>
                  <a:lnTo>
                    <a:pt x="1550422" y="919565"/>
                  </a:lnTo>
                  <a:lnTo>
                    <a:pt x="1548298" y="923016"/>
                  </a:lnTo>
                  <a:lnTo>
                    <a:pt x="1543520" y="929387"/>
                  </a:lnTo>
                  <a:lnTo>
                    <a:pt x="1538211" y="934961"/>
                  </a:lnTo>
                  <a:lnTo>
                    <a:pt x="1532637" y="940270"/>
                  </a:lnTo>
                  <a:lnTo>
                    <a:pt x="1526266" y="945048"/>
                  </a:lnTo>
                  <a:lnTo>
                    <a:pt x="1522816" y="947171"/>
                  </a:lnTo>
                  <a:lnTo>
                    <a:pt x="1519365" y="949030"/>
                  </a:lnTo>
                  <a:lnTo>
                    <a:pt x="1515914" y="950888"/>
                  </a:lnTo>
                  <a:lnTo>
                    <a:pt x="1512198" y="952480"/>
                  </a:lnTo>
                  <a:lnTo>
                    <a:pt x="1508747" y="953808"/>
                  </a:lnTo>
                  <a:lnTo>
                    <a:pt x="1505031" y="955400"/>
                  </a:lnTo>
                  <a:lnTo>
                    <a:pt x="1500784" y="956197"/>
                  </a:lnTo>
                  <a:lnTo>
                    <a:pt x="1497068" y="957258"/>
                  </a:lnTo>
                  <a:lnTo>
                    <a:pt x="1493086" y="957789"/>
                  </a:lnTo>
                  <a:lnTo>
                    <a:pt x="1488839" y="958586"/>
                  </a:lnTo>
                  <a:lnTo>
                    <a:pt x="1484857" y="958851"/>
                  </a:lnTo>
                  <a:lnTo>
                    <a:pt x="1480345" y="958851"/>
                  </a:lnTo>
                  <a:lnTo>
                    <a:pt x="1476363" y="958851"/>
                  </a:lnTo>
                  <a:lnTo>
                    <a:pt x="1472116" y="958586"/>
                  </a:lnTo>
                  <a:lnTo>
                    <a:pt x="1468134" y="957789"/>
                  </a:lnTo>
                  <a:lnTo>
                    <a:pt x="1464153" y="957258"/>
                  </a:lnTo>
                  <a:lnTo>
                    <a:pt x="1459906" y="956197"/>
                  </a:lnTo>
                  <a:lnTo>
                    <a:pt x="1456189" y="955400"/>
                  </a:lnTo>
                  <a:lnTo>
                    <a:pt x="1452473" y="953808"/>
                  </a:lnTo>
                  <a:lnTo>
                    <a:pt x="1448757" y="952480"/>
                  </a:lnTo>
                  <a:lnTo>
                    <a:pt x="1445306" y="950888"/>
                  </a:lnTo>
                  <a:lnTo>
                    <a:pt x="1441325" y="949030"/>
                  </a:lnTo>
                  <a:lnTo>
                    <a:pt x="1437874" y="947171"/>
                  </a:lnTo>
                  <a:lnTo>
                    <a:pt x="1434954" y="945048"/>
                  </a:lnTo>
                  <a:lnTo>
                    <a:pt x="1428583" y="940270"/>
                  </a:lnTo>
                  <a:lnTo>
                    <a:pt x="1422478" y="934961"/>
                  </a:lnTo>
                  <a:lnTo>
                    <a:pt x="1417435" y="929387"/>
                  </a:lnTo>
                  <a:lnTo>
                    <a:pt x="1412922" y="923016"/>
                  </a:lnTo>
                  <a:lnTo>
                    <a:pt x="1410533" y="919565"/>
                  </a:lnTo>
                  <a:lnTo>
                    <a:pt x="1408675" y="916115"/>
                  </a:lnTo>
                  <a:lnTo>
                    <a:pt x="1406817" y="912664"/>
                  </a:lnTo>
                  <a:lnTo>
                    <a:pt x="1405224" y="908948"/>
                  </a:lnTo>
                  <a:lnTo>
                    <a:pt x="1403632" y="905497"/>
                  </a:lnTo>
                  <a:lnTo>
                    <a:pt x="1402304" y="901515"/>
                  </a:lnTo>
                  <a:lnTo>
                    <a:pt x="1401243" y="897534"/>
                  </a:lnTo>
                  <a:lnTo>
                    <a:pt x="1400446" y="893817"/>
                  </a:lnTo>
                  <a:lnTo>
                    <a:pt x="1399650" y="889570"/>
                  </a:lnTo>
                  <a:lnTo>
                    <a:pt x="1399385" y="885589"/>
                  </a:lnTo>
                  <a:lnTo>
                    <a:pt x="1398854" y="881342"/>
                  </a:lnTo>
                  <a:lnTo>
                    <a:pt x="1398588" y="877094"/>
                  </a:lnTo>
                  <a:lnTo>
                    <a:pt x="1398854" y="872847"/>
                  </a:lnTo>
                  <a:lnTo>
                    <a:pt x="1399385" y="868866"/>
                  </a:lnTo>
                  <a:lnTo>
                    <a:pt x="1399650" y="864884"/>
                  </a:lnTo>
                  <a:lnTo>
                    <a:pt x="1400446" y="860637"/>
                  </a:lnTo>
                  <a:lnTo>
                    <a:pt x="1401243" y="856655"/>
                  </a:lnTo>
                  <a:lnTo>
                    <a:pt x="1402304" y="852939"/>
                  </a:lnTo>
                  <a:lnTo>
                    <a:pt x="1403632" y="848958"/>
                  </a:lnTo>
                  <a:lnTo>
                    <a:pt x="1405224" y="845241"/>
                  </a:lnTo>
                  <a:lnTo>
                    <a:pt x="1406817" y="841791"/>
                  </a:lnTo>
                  <a:lnTo>
                    <a:pt x="1408675" y="838074"/>
                  </a:lnTo>
                  <a:lnTo>
                    <a:pt x="1410533" y="834624"/>
                  </a:lnTo>
                  <a:lnTo>
                    <a:pt x="1412922" y="831438"/>
                  </a:lnTo>
                  <a:lnTo>
                    <a:pt x="1417435" y="825068"/>
                  </a:lnTo>
                  <a:lnTo>
                    <a:pt x="1422478" y="819228"/>
                  </a:lnTo>
                  <a:lnTo>
                    <a:pt x="1428583" y="814184"/>
                  </a:lnTo>
                  <a:lnTo>
                    <a:pt x="1434954" y="809406"/>
                  </a:lnTo>
                  <a:lnTo>
                    <a:pt x="1437874" y="807283"/>
                  </a:lnTo>
                  <a:lnTo>
                    <a:pt x="1441325" y="805425"/>
                  </a:lnTo>
                  <a:lnTo>
                    <a:pt x="1445306" y="803567"/>
                  </a:lnTo>
                  <a:lnTo>
                    <a:pt x="1448757" y="801974"/>
                  </a:lnTo>
                  <a:lnTo>
                    <a:pt x="1452473" y="800381"/>
                  </a:lnTo>
                  <a:lnTo>
                    <a:pt x="1456189" y="799054"/>
                  </a:lnTo>
                  <a:lnTo>
                    <a:pt x="1459906" y="797727"/>
                  </a:lnTo>
                  <a:lnTo>
                    <a:pt x="1464153" y="797196"/>
                  </a:lnTo>
                  <a:lnTo>
                    <a:pt x="1468134" y="796134"/>
                  </a:lnTo>
                  <a:lnTo>
                    <a:pt x="1472116" y="795869"/>
                  </a:lnTo>
                  <a:lnTo>
                    <a:pt x="1476363" y="795603"/>
                  </a:lnTo>
                  <a:lnTo>
                    <a:pt x="1480345" y="795338"/>
                  </a:lnTo>
                  <a:close/>
                  <a:moveTo>
                    <a:pt x="876984" y="177800"/>
                  </a:moveTo>
                  <a:lnTo>
                    <a:pt x="883326" y="178065"/>
                  </a:lnTo>
                  <a:lnTo>
                    <a:pt x="889669" y="179124"/>
                  </a:lnTo>
                  <a:lnTo>
                    <a:pt x="895482" y="180713"/>
                  </a:lnTo>
                  <a:lnTo>
                    <a:pt x="901032" y="182832"/>
                  </a:lnTo>
                  <a:lnTo>
                    <a:pt x="906581" y="185215"/>
                  </a:lnTo>
                  <a:lnTo>
                    <a:pt x="911867" y="188393"/>
                  </a:lnTo>
                  <a:lnTo>
                    <a:pt x="916359" y="191836"/>
                  </a:lnTo>
                  <a:lnTo>
                    <a:pt x="920851" y="196074"/>
                  </a:lnTo>
                  <a:lnTo>
                    <a:pt x="924815" y="200311"/>
                  </a:lnTo>
                  <a:lnTo>
                    <a:pt x="928251" y="205078"/>
                  </a:lnTo>
                  <a:lnTo>
                    <a:pt x="931422" y="210375"/>
                  </a:lnTo>
                  <a:lnTo>
                    <a:pt x="934065" y="215672"/>
                  </a:lnTo>
                  <a:lnTo>
                    <a:pt x="936179" y="221498"/>
                  </a:lnTo>
                  <a:lnTo>
                    <a:pt x="937764" y="227325"/>
                  </a:lnTo>
                  <a:lnTo>
                    <a:pt x="938821" y="233681"/>
                  </a:lnTo>
                  <a:lnTo>
                    <a:pt x="939086" y="240037"/>
                  </a:lnTo>
                  <a:lnTo>
                    <a:pt x="939086" y="766534"/>
                  </a:lnTo>
                  <a:lnTo>
                    <a:pt x="945956" y="770772"/>
                  </a:lnTo>
                  <a:lnTo>
                    <a:pt x="952827" y="775539"/>
                  </a:lnTo>
                  <a:lnTo>
                    <a:pt x="959169" y="780835"/>
                  </a:lnTo>
                  <a:lnTo>
                    <a:pt x="964983" y="786397"/>
                  </a:lnTo>
                  <a:lnTo>
                    <a:pt x="971061" y="792488"/>
                  </a:lnTo>
                  <a:lnTo>
                    <a:pt x="976082" y="798844"/>
                  </a:lnTo>
                  <a:lnTo>
                    <a:pt x="980839" y="805465"/>
                  </a:lnTo>
                  <a:lnTo>
                    <a:pt x="985331" y="812351"/>
                  </a:lnTo>
                  <a:lnTo>
                    <a:pt x="989295" y="819502"/>
                  </a:lnTo>
                  <a:lnTo>
                    <a:pt x="992995" y="826917"/>
                  </a:lnTo>
                  <a:lnTo>
                    <a:pt x="995902" y="834862"/>
                  </a:lnTo>
                  <a:lnTo>
                    <a:pt x="998545" y="843072"/>
                  </a:lnTo>
                  <a:lnTo>
                    <a:pt x="1000394" y="851282"/>
                  </a:lnTo>
                  <a:lnTo>
                    <a:pt x="1001980" y="859757"/>
                  </a:lnTo>
                  <a:lnTo>
                    <a:pt x="1002773" y="868497"/>
                  </a:lnTo>
                  <a:lnTo>
                    <a:pt x="1003301" y="877236"/>
                  </a:lnTo>
                  <a:lnTo>
                    <a:pt x="1002773" y="883857"/>
                  </a:lnTo>
                  <a:lnTo>
                    <a:pt x="1002244" y="889948"/>
                  </a:lnTo>
                  <a:lnTo>
                    <a:pt x="1001716" y="896569"/>
                  </a:lnTo>
                  <a:lnTo>
                    <a:pt x="1000394" y="902925"/>
                  </a:lnTo>
                  <a:lnTo>
                    <a:pt x="999073" y="909017"/>
                  </a:lnTo>
                  <a:lnTo>
                    <a:pt x="997223" y="915108"/>
                  </a:lnTo>
                  <a:lnTo>
                    <a:pt x="995373" y="921199"/>
                  </a:lnTo>
                  <a:lnTo>
                    <a:pt x="993259" y="926761"/>
                  </a:lnTo>
                  <a:lnTo>
                    <a:pt x="990352" y="932322"/>
                  </a:lnTo>
                  <a:lnTo>
                    <a:pt x="987445" y="938149"/>
                  </a:lnTo>
                  <a:lnTo>
                    <a:pt x="984803" y="943446"/>
                  </a:lnTo>
                  <a:lnTo>
                    <a:pt x="981367" y="948478"/>
                  </a:lnTo>
                  <a:lnTo>
                    <a:pt x="977932" y="953509"/>
                  </a:lnTo>
                  <a:lnTo>
                    <a:pt x="973968" y="958541"/>
                  </a:lnTo>
                  <a:lnTo>
                    <a:pt x="970004" y="962779"/>
                  </a:lnTo>
                  <a:lnTo>
                    <a:pt x="965512" y="967281"/>
                  </a:lnTo>
                  <a:lnTo>
                    <a:pt x="961284" y="971783"/>
                  </a:lnTo>
                  <a:lnTo>
                    <a:pt x="956527" y="975756"/>
                  </a:lnTo>
                  <a:lnTo>
                    <a:pt x="951770" y="979464"/>
                  </a:lnTo>
                  <a:lnTo>
                    <a:pt x="946749" y="982906"/>
                  </a:lnTo>
                  <a:lnTo>
                    <a:pt x="941728" y="986349"/>
                  </a:lnTo>
                  <a:lnTo>
                    <a:pt x="936443" y="989527"/>
                  </a:lnTo>
                  <a:lnTo>
                    <a:pt x="930893" y="992441"/>
                  </a:lnTo>
                  <a:lnTo>
                    <a:pt x="925344" y="994824"/>
                  </a:lnTo>
                  <a:lnTo>
                    <a:pt x="919530" y="996943"/>
                  </a:lnTo>
                  <a:lnTo>
                    <a:pt x="913716" y="999062"/>
                  </a:lnTo>
                  <a:lnTo>
                    <a:pt x="907374" y="1000915"/>
                  </a:lnTo>
                  <a:lnTo>
                    <a:pt x="901560" y="1001975"/>
                  </a:lnTo>
                  <a:lnTo>
                    <a:pt x="895218" y="1003299"/>
                  </a:lnTo>
                  <a:lnTo>
                    <a:pt x="888611" y="1004358"/>
                  </a:lnTo>
                  <a:lnTo>
                    <a:pt x="882269" y="1004623"/>
                  </a:lnTo>
                  <a:lnTo>
                    <a:pt x="875663" y="1004888"/>
                  </a:lnTo>
                  <a:lnTo>
                    <a:pt x="866678" y="1004623"/>
                  </a:lnTo>
                  <a:lnTo>
                    <a:pt x="857693" y="1003564"/>
                  </a:lnTo>
                  <a:lnTo>
                    <a:pt x="849236" y="1001975"/>
                  </a:lnTo>
                  <a:lnTo>
                    <a:pt x="840780" y="999856"/>
                  </a:lnTo>
                  <a:lnTo>
                    <a:pt x="832324" y="997473"/>
                  </a:lnTo>
                  <a:lnTo>
                    <a:pt x="824396" y="994030"/>
                  </a:lnTo>
                  <a:lnTo>
                    <a:pt x="816732" y="990587"/>
                  </a:lnTo>
                  <a:lnTo>
                    <a:pt x="809333" y="986084"/>
                  </a:lnTo>
                  <a:lnTo>
                    <a:pt x="802198" y="981317"/>
                  </a:lnTo>
                  <a:lnTo>
                    <a:pt x="795591" y="976286"/>
                  </a:lnTo>
                  <a:lnTo>
                    <a:pt x="788984" y="970724"/>
                  </a:lnTo>
                  <a:lnTo>
                    <a:pt x="783170" y="964633"/>
                  </a:lnTo>
                  <a:lnTo>
                    <a:pt x="777357" y="958541"/>
                  </a:lnTo>
                  <a:lnTo>
                    <a:pt x="772600" y="951920"/>
                  </a:lnTo>
                  <a:lnTo>
                    <a:pt x="767843" y="944770"/>
                  </a:lnTo>
                  <a:lnTo>
                    <a:pt x="763351" y="937354"/>
                  </a:lnTo>
                  <a:lnTo>
                    <a:pt x="413204" y="937354"/>
                  </a:lnTo>
                  <a:lnTo>
                    <a:pt x="406597" y="937090"/>
                  </a:lnTo>
                  <a:lnTo>
                    <a:pt x="400519" y="936295"/>
                  </a:lnTo>
                  <a:lnTo>
                    <a:pt x="394705" y="934706"/>
                  </a:lnTo>
                  <a:lnTo>
                    <a:pt x="388627" y="932322"/>
                  </a:lnTo>
                  <a:lnTo>
                    <a:pt x="383342" y="929939"/>
                  </a:lnTo>
                  <a:lnTo>
                    <a:pt x="378321" y="926761"/>
                  </a:lnTo>
                  <a:lnTo>
                    <a:pt x="373564" y="923053"/>
                  </a:lnTo>
                  <a:lnTo>
                    <a:pt x="368808" y="919345"/>
                  </a:lnTo>
                  <a:lnTo>
                    <a:pt x="365108" y="914843"/>
                  </a:lnTo>
                  <a:lnTo>
                    <a:pt x="361408" y="909811"/>
                  </a:lnTo>
                  <a:lnTo>
                    <a:pt x="358237" y="904779"/>
                  </a:lnTo>
                  <a:lnTo>
                    <a:pt x="355859" y="899483"/>
                  </a:lnTo>
                  <a:lnTo>
                    <a:pt x="353480" y="893921"/>
                  </a:lnTo>
                  <a:lnTo>
                    <a:pt x="352159" y="887830"/>
                  </a:lnTo>
                  <a:lnTo>
                    <a:pt x="351102" y="881474"/>
                  </a:lnTo>
                  <a:lnTo>
                    <a:pt x="350838" y="875382"/>
                  </a:lnTo>
                  <a:lnTo>
                    <a:pt x="351102" y="868761"/>
                  </a:lnTo>
                  <a:lnTo>
                    <a:pt x="352159" y="862670"/>
                  </a:lnTo>
                  <a:lnTo>
                    <a:pt x="353480" y="856844"/>
                  </a:lnTo>
                  <a:lnTo>
                    <a:pt x="355859" y="850752"/>
                  </a:lnTo>
                  <a:lnTo>
                    <a:pt x="358237" y="845456"/>
                  </a:lnTo>
                  <a:lnTo>
                    <a:pt x="361408" y="840424"/>
                  </a:lnTo>
                  <a:lnTo>
                    <a:pt x="365108" y="835392"/>
                  </a:lnTo>
                  <a:lnTo>
                    <a:pt x="368808" y="831154"/>
                  </a:lnTo>
                  <a:lnTo>
                    <a:pt x="373564" y="827447"/>
                  </a:lnTo>
                  <a:lnTo>
                    <a:pt x="378321" y="823474"/>
                  </a:lnTo>
                  <a:lnTo>
                    <a:pt x="383342" y="820296"/>
                  </a:lnTo>
                  <a:lnTo>
                    <a:pt x="388627" y="817913"/>
                  </a:lnTo>
                  <a:lnTo>
                    <a:pt x="394705" y="815794"/>
                  </a:lnTo>
                  <a:lnTo>
                    <a:pt x="400519" y="814205"/>
                  </a:lnTo>
                  <a:lnTo>
                    <a:pt x="406597" y="813146"/>
                  </a:lnTo>
                  <a:lnTo>
                    <a:pt x="413204" y="812881"/>
                  </a:lnTo>
                  <a:lnTo>
                    <a:pt x="765465" y="812881"/>
                  </a:lnTo>
                  <a:lnTo>
                    <a:pt x="770222" y="805730"/>
                  </a:lnTo>
                  <a:lnTo>
                    <a:pt x="775507" y="798579"/>
                  </a:lnTo>
                  <a:lnTo>
                    <a:pt x="780792" y="791959"/>
                  </a:lnTo>
                  <a:lnTo>
                    <a:pt x="786870" y="785602"/>
                  </a:lnTo>
                  <a:lnTo>
                    <a:pt x="793477" y="779511"/>
                  </a:lnTo>
                  <a:lnTo>
                    <a:pt x="800348" y="774214"/>
                  </a:lnTo>
                  <a:lnTo>
                    <a:pt x="807483" y="769183"/>
                  </a:lnTo>
                  <a:lnTo>
                    <a:pt x="815147" y="764945"/>
                  </a:lnTo>
                  <a:lnTo>
                    <a:pt x="815147" y="240037"/>
                  </a:lnTo>
                  <a:lnTo>
                    <a:pt x="815411" y="233681"/>
                  </a:lnTo>
                  <a:lnTo>
                    <a:pt x="816204" y="227325"/>
                  </a:lnTo>
                  <a:lnTo>
                    <a:pt x="817789" y="221498"/>
                  </a:lnTo>
                  <a:lnTo>
                    <a:pt x="819639" y="215672"/>
                  </a:lnTo>
                  <a:lnTo>
                    <a:pt x="822546" y="210375"/>
                  </a:lnTo>
                  <a:lnTo>
                    <a:pt x="825717" y="205078"/>
                  </a:lnTo>
                  <a:lnTo>
                    <a:pt x="829153" y="200311"/>
                  </a:lnTo>
                  <a:lnTo>
                    <a:pt x="833116" y="196074"/>
                  </a:lnTo>
                  <a:lnTo>
                    <a:pt x="837609" y="191836"/>
                  </a:lnTo>
                  <a:lnTo>
                    <a:pt x="842366" y="188393"/>
                  </a:lnTo>
                  <a:lnTo>
                    <a:pt x="847387" y="185215"/>
                  </a:lnTo>
                  <a:lnTo>
                    <a:pt x="852936" y="182832"/>
                  </a:lnTo>
                  <a:lnTo>
                    <a:pt x="858486" y="180713"/>
                  </a:lnTo>
                  <a:lnTo>
                    <a:pt x="864564" y="179124"/>
                  </a:lnTo>
                  <a:lnTo>
                    <a:pt x="870642" y="178065"/>
                  </a:lnTo>
                  <a:lnTo>
                    <a:pt x="876984" y="177800"/>
                  </a:lnTo>
                  <a:close/>
                  <a:moveTo>
                    <a:pt x="856991" y="124392"/>
                  </a:moveTo>
                  <a:lnTo>
                    <a:pt x="837683" y="125450"/>
                  </a:lnTo>
                  <a:lnTo>
                    <a:pt x="818374" y="126774"/>
                  </a:lnTo>
                  <a:lnTo>
                    <a:pt x="799594" y="128362"/>
                  </a:lnTo>
                  <a:lnTo>
                    <a:pt x="780550" y="130479"/>
                  </a:lnTo>
                  <a:lnTo>
                    <a:pt x="762034" y="132861"/>
                  </a:lnTo>
                  <a:lnTo>
                    <a:pt x="743255" y="136037"/>
                  </a:lnTo>
                  <a:lnTo>
                    <a:pt x="725004" y="139478"/>
                  </a:lnTo>
                  <a:lnTo>
                    <a:pt x="706489" y="143712"/>
                  </a:lnTo>
                  <a:lnTo>
                    <a:pt x="688502" y="147947"/>
                  </a:lnTo>
                  <a:lnTo>
                    <a:pt x="670516" y="152975"/>
                  </a:lnTo>
                  <a:lnTo>
                    <a:pt x="653059" y="158269"/>
                  </a:lnTo>
                  <a:lnTo>
                    <a:pt x="635337" y="164091"/>
                  </a:lnTo>
                  <a:lnTo>
                    <a:pt x="617880" y="169914"/>
                  </a:lnTo>
                  <a:lnTo>
                    <a:pt x="600687" y="176530"/>
                  </a:lnTo>
                  <a:lnTo>
                    <a:pt x="583759" y="183412"/>
                  </a:lnTo>
                  <a:lnTo>
                    <a:pt x="567095" y="191087"/>
                  </a:lnTo>
                  <a:lnTo>
                    <a:pt x="550432" y="198762"/>
                  </a:lnTo>
                  <a:lnTo>
                    <a:pt x="534297" y="206967"/>
                  </a:lnTo>
                  <a:lnTo>
                    <a:pt x="517898" y="215436"/>
                  </a:lnTo>
                  <a:lnTo>
                    <a:pt x="502292" y="224170"/>
                  </a:lnTo>
                  <a:lnTo>
                    <a:pt x="486686" y="233698"/>
                  </a:lnTo>
                  <a:lnTo>
                    <a:pt x="471345" y="242961"/>
                  </a:lnTo>
                  <a:lnTo>
                    <a:pt x="456268" y="253018"/>
                  </a:lnTo>
                  <a:lnTo>
                    <a:pt x="441192" y="263340"/>
                  </a:lnTo>
                  <a:lnTo>
                    <a:pt x="426379" y="274191"/>
                  </a:lnTo>
                  <a:lnTo>
                    <a:pt x="412361" y="285042"/>
                  </a:lnTo>
                  <a:lnTo>
                    <a:pt x="398342" y="296423"/>
                  </a:lnTo>
                  <a:lnTo>
                    <a:pt x="384588" y="308333"/>
                  </a:lnTo>
                  <a:lnTo>
                    <a:pt x="371098" y="320243"/>
                  </a:lnTo>
                  <a:lnTo>
                    <a:pt x="357608" y="332417"/>
                  </a:lnTo>
                  <a:lnTo>
                    <a:pt x="344648" y="344856"/>
                  </a:lnTo>
                  <a:lnTo>
                    <a:pt x="332216" y="358089"/>
                  </a:lnTo>
                  <a:lnTo>
                    <a:pt x="319784" y="371323"/>
                  </a:lnTo>
                  <a:lnTo>
                    <a:pt x="307617" y="384820"/>
                  </a:lnTo>
                  <a:lnTo>
                    <a:pt x="295979" y="398583"/>
                  </a:lnTo>
                  <a:lnTo>
                    <a:pt x="284870" y="412610"/>
                  </a:lnTo>
                  <a:lnTo>
                    <a:pt x="273761" y="427167"/>
                  </a:lnTo>
                  <a:lnTo>
                    <a:pt x="263181" y="441458"/>
                  </a:lnTo>
                  <a:lnTo>
                    <a:pt x="252865" y="456544"/>
                  </a:lnTo>
                  <a:lnTo>
                    <a:pt x="242814" y="471630"/>
                  </a:lnTo>
                  <a:lnTo>
                    <a:pt x="233027" y="486980"/>
                  </a:lnTo>
                  <a:lnTo>
                    <a:pt x="224034" y="502596"/>
                  </a:lnTo>
                  <a:lnTo>
                    <a:pt x="215041" y="518740"/>
                  </a:lnTo>
                  <a:lnTo>
                    <a:pt x="206577" y="534620"/>
                  </a:lnTo>
                  <a:lnTo>
                    <a:pt x="198377" y="551029"/>
                  </a:lnTo>
                  <a:lnTo>
                    <a:pt x="190707" y="567438"/>
                  </a:lnTo>
                  <a:lnTo>
                    <a:pt x="183301" y="584112"/>
                  </a:lnTo>
                  <a:lnTo>
                    <a:pt x="176424" y="601315"/>
                  </a:lnTo>
                  <a:lnTo>
                    <a:pt x="169811" y="618253"/>
                  </a:lnTo>
                  <a:lnTo>
                    <a:pt x="163992" y="635986"/>
                  </a:lnTo>
                  <a:lnTo>
                    <a:pt x="157908" y="653454"/>
                  </a:lnTo>
                  <a:lnTo>
                    <a:pt x="152883" y="670921"/>
                  </a:lnTo>
                  <a:lnTo>
                    <a:pt x="147857" y="689183"/>
                  </a:lnTo>
                  <a:lnTo>
                    <a:pt x="143625" y="707180"/>
                  </a:lnTo>
                  <a:lnTo>
                    <a:pt x="139393" y="725707"/>
                  </a:lnTo>
                  <a:lnTo>
                    <a:pt x="135955" y="743704"/>
                  </a:lnTo>
                  <a:lnTo>
                    <a:pt x="132781" y="762495"/>
                  </a:lnTo>
                  <a:lnTo>
                    <a:pt x="130400" y="781551"/>
                  </a:lnTo>
                  <a:lnTo>
                    <a:pt x="128019" y="800342"/>
                  </a:lnTo>
                  <a:lnTo>
                    <a:pt x="126168" y="819133"/>
                  </a:lnTo>
                  <a:lnTo>
                    <a:pt x="125110" y="838189"/>
                  </a:lnTo>
                  <a:lnTo>
                    <a:pt x="124316" y="857509"/>
                  </a:lnTo>
                  <a:lnTo>
                    <a:pt x="124052" y="877094"/>
                  </a:lnTo>
                  <a:lnTo>
                    <a:pt x="124316" y="896414"/>
                  </a:lnTo>
                  <a:lnTo>
                    <a:pt x="125110" y="915735"/>
                  </a:lnTo>
                  <a:lnTo>
                    <a:pt x="126168" y="934791"/>
                  </a:lnTo>
                  <a:lnTo>
                    <a:pt x="128019" y="953846"/>
                  </a:lnTo>
                  <a:lnTo>
                    <a:pt x="130400" y="972637"/>
                  </a:lnTo>
                  <a:lnTo>
                    <a:pt x="132781" y="991428"/>
                  </a:lnTo>
                  <a:lnTo>
                    <a:pt x="135955" y="1009955"/>
                  </a:lnTo>
                  <a:lnTo>
                    <a:pt x="139393" y="1028481"/>
                  </a:lnTo>
                  <a:lnTo>
                    <a:pt x="143625" y="1046743"/>
                  </a:lnTo>
                  <a:lnTo>
                    <a:pt x="147857" y="1065005"/>
                  </a:lnTo>
                  <a:lnTo>
                    <a:pt x="152883" y="1082737"/>
                  </a:lnTo>
                  <a:lnTo>
                    <a:pt x="157908" y="1100734"/>
                  </a:lnTo>
                  <a:lnTo>
                    <a:pt x="163992" y="1118202"/>
                  </a:lnTo>
                  <a:lnTo>
                    <a:pt x="169811" y="1135405"/>
                  </a:lnTo>
                  <a:lnTo>
                    <a:pt x="176424" y="1152608"/>
                  </a:lnTo>
                  <a:lnTo>
                    <a:pt x="183301" y="1169547"/>
                  </a:lnTo>
                  <a:lnTo>
                    <a:pt x="190707" y="1186485"/>
                  </a:lnTo>
                  <a:lnTo>
                    <a:pt x="198377" y="1203159"/>
                  </a:lnTo>
                  <a:lnTo>
                    <a:pt x="206577" y="1219568"/>
                  </a:lnTo>
                  <a:lnTo>
                    <a:pt x="215041" y="1235448"/>
                  </a:lnTo>
                  <a:lnTo>
                    <a:pt x="224034" y="1251592"/>
                  </a:lnTo>
                  <a:lnTo>
                    <a:pt x="233027" y="1267208"/>
                  </a:lnTo>
                  <a:lnTo>
                    <a:pt x="242814" y="1282558"/>
                  </a:lnTo>
                  <a:lnTo>
                    <a:pt x="252865" y="1297644"/>
                  </a:lnTo>
                  <a:lnTo>
                    <a:pt x="263181" y="1312200"/>
                  </a:lnTo>
                  <a:lnTo>
                    <a:pt x="273761" y="1327021"/>
                  </a:lnTo>
                  <a:lnTo>
                    <a:pt x="284870" y="1341578"/>
                  </a:lnTo>
                  <a:lnTo>
                    <a:pt x="295979" y="1355605"/>
                  </a:lnTo>
                  <a:lnTo>
                    <a:pt x="307617" y="1369368"/>
                  </a:lnTo>
                  <a:lnTo>
                    <a:pt x="319784" y="1382865"/>
                  </a:lnTo>
                  <a:lnTo>
                    <a:pt x="332216" y="1396099"/>
                  </a:lnTo>
                  <a:lnTo>
                    <a:pt x="344648" y="1408803"/>
                  </a:lnTo>
                  <a:lnTo>
                    <a:pt x="357608" y="1421771"/>
                  </a:lnTo>
                  <a:lnTo>
                    <a:pt x="371098" y="1433946"/>
                  </a:lnTo>
                  <a:lnTo>
                    <a:pt x="384588" y="1445855"/>
                  </a:lnTo>
                  <a:lnTo>
                    <a:pt x="398342" y="1457501"/>
                  </a:lnTo>
                  <a:lnTo>
                    <a:pt x="412361" y="1469146"/>
                  </a:lnTo>
                  <a:lnTo>
                    <a:pt x="426379" y="1479997"/>
                  </a:lnTo>
                  <a:lnTo>
                    <a:pt x="441192" y="1490848"/>
                  </a:lnTo>
                  <a:lnTo>
                    <a:pt x="456268" y="1501170"/>
                  </a:lnTo>
                  <a:lnTo>
                    <a:pt x="471345" y="1511227"/>
                  </a:lnTo>
                  <a:lnTo>
                    <a:pt x="486686" y="1520490"/>
                  </a:lnTo>
                  <a:lnTo>
                    <a:pt x="502292" y="1530018"/>
                  </a:lnTo>
                  <a:lnTo>
                    <a:pt x="517898" y="1538752"/>
                  </a:lnTo>
                  <a:lnTo>
                    <a:pt x="534297" y="1547221"/>
                  </a:lnTo>
                  <a:lnTo>
                    <a:pt x="550432" y="1555426"/>
                  </a:lnTo>
                  <a:lnTo>
                    <a:pt x="567095" y="1563101"/>
                  </a:lnTo>
                  <a:lnTo>
                    <a:pt x="583759" y="1570512"/>
                  </a:lnTo>
                  <a:lnTo>
                    <a:pt x="600687" y="1577393"/>
                  </a:lnTo>
                  <a:lnTo>
                    <a:pt x="617880" y="1583745"/>
                  </a:lnTo>
                  <a:lnTo>
                    <a:pt x="635337" y="1590097"/>
                  </a:lnTo>
                  <a:lnTo>
                    <a:pt x="653059" y="1595655"/>
                  </a:lnTo>
                  <a:lnTo>
                    <a:pt x="670516" y="1601213"/>
                  </a:lnTo>
                  <a:lnTo>
                    <a:pt x="688502" y="1605712"/>
                  </a:lnTo>
                  <a:lnTo>
                    <a:pt x="706489" y="1610476"/>
                  </a:lnTo>
                  <a:lnTo>
                    <a:pt x="725004" y="1614181"/>
                  </a:lnTo>
                  <a:lnTo>
                    <a:pt x="743255" y="1618151"/>
                  </a:lnTo>
                  <a:lnTo>
                    <a:pt x="762034" y="1620798"/>
                  </a:lnTo>
                  <a:lnTo>
                    <a:pt x="780550" y="1623709"/>
                  </a:lnTo>
                  <a:lnTo>
                    <a:pt x="799594" y="1625826"/>
                  </a:lnTo>
                  <a:lnTo>
                    <a:pt x="818374" y="1627414"/>
                  </a:lnTo>
                  <a:lnTo>
                    <a:pt x="837683" y="1628738"/>
                  </a:lnTo>
                  <a:lnTo>
                    <a:pt x="856991" y="1629267"/>
                  </a:lnTo>
                  <a:lnTo>
                    <a:pt x="876300" y="1629532"/>
                  </a:lnTo>
                  <a:lnTo>
                    <a:pt x="895873" y="1629267"/>
                  </a:lnTo>
                  <a:lnTo>
                    <a:pt x="914918" y="1628738"/>
                  </a:lnTo>
                  <a:lnTo>
                    <a:pt x="933962" y="1627414"/>
                  </a:lnTo>
                  <a:lnTo>
                    <a:pt x="953271" y="1625826"/>
                  </a:lnTo>
                  <a:lnTo>
                    <a:pt x="972050" y="1623709"/>
                  </a:lnTo>
                  <a:lnTo>
                    <a:pt x="990830" y="1620798"/>
                  </a:lnTo>
                  <a:lnTo>
                    <a:pt x="1009345" y="1618151"/>
                  </a:lnTo>
                  <a:lnTo>
                    <a:pt x="1027861" y="1614181"/>
                  </a:lnTo>
                  <a:lnTo>
                    <a:pt x="1045847" y="1610476"/>
                  </a:lnTo>
                  <a:lnTo>
                    <a:pt x="1064098" y="1605712"/>
                  </a:lnTo>
                  <a:lnTo>
                    <a:pt x="1082084" y="1601213"/>
                  </a:lnTo>
                  <a:lnTo>
                    <a:pt x="1099806" y="1595655"/>
                  </a:lnTo>
                  <a:lnTo>
                    <a:pt x="1117263" y="1590097"/>
                  </a:lnTo>
                  <a:lnTo>
                    <a:pt x="1134720" y="1583745"/>
                  </a:lnTo>
                  <a:lnTo>
                    <a:pt x="1151913" y="1577393"/>
                  </a:lnTo>
                  <a:lnTo>
                    <a:pt x="1168841" y="1570512"/>
                  </a:lnTo>
                  <a:lnTo>
                    <a:pt x="1185769" y="1563101"/>
                  </a:lnTo>
                  <a:lnTo>
                    <a:pt x="1201904" y="1555426"/>
                  </a:lnTo>
                  <a:lnTo>
                    <a:pt x="1218568" y="1547221"/>
                  </a:lnTo>
                  <a:lnTo>
                    <a:pt x="1234702" y="1538752"/>
                  </a:lnTo>
                  <a:lnTo>
                    <a:pt x="1250573" y="1530018"/>
                  </a:lnTo>
                  <a:lnTo>
                    <a:pt x="1265914" y="1520490"/>
                  </a:lnTo>
                  <a:lnTo>
                    <a:pt x="1281255" y="1511227"/>
                  </a:lnTo>
                  <a:lnTo>
                    <a:pt x="1296596" y="1501170"/>
                  </a:lnTo>
                  <a:lnTo>
                    <a:pt x="1311408" y="1490848"/>
                  </a:lnTo>
                  <a:lnTo>
                    <a:pt x="1325956" y="1479997"/>
                  </a:lnTo>
                  <a:lnTo>
                    <a:pt x="1340504" y="1469146"/>
                  </a:lnTo>
                  <a:lnTo>
                    <a:pt x="1354522" y="1457501"/>
                  </a:lnTo>
                  <a:lnTo>
                    <a:pt x="1368277" y="1445855"/>
                  </a:lnTo>
                  <a:lnTo>
                    <a:pt x="1381766" y="1433946"/>
                  </a:lnTo>
                  <a:lnTo>
                    <a:pt x="1394991" y="1421771"/>
                  </a:lnTo>
                  <a:lnTo>
                    <a:pt x="1407952" y="1408803"/>
                  </a:lnTo>
                  <a:lnTo>
                    <a:pt x="1420384" y="1396099"/>
                  </a:lnTo>
                  <a:lnTo>
                    <a:pt x="1432815" y="1382865"/>
                  </a:lnTo>
                  <a:lnTo>
                    <a:pt x="1444718" y="1369368"/>
                  </a:lnTo>
                  <a:lnTo>
                    <a:pt x="1456356" y="1355605"/>
                  </a:lnTo>
                  <a:lnTo>
                    <a:pt x="1467730" y="1341578"/>
                  </a:lnTo>
                  <a:lnTo>
                    <a:pt x="1479104" y="1327021"/>
                  </a:lnTo>
                  <a:lnTo>
                    <a:pt x="1489684" y="1312200"/>
                  </a:lnTo>
                  <a:lnTo>
                    <a:pt x="1499735" y="1297644"/>
                  </a:lnTo>
                  <a:lnTo>
                    <a:pt x="1509786" y="1282558"/>
                  </a:lnTo>
                  <a:lnTo>
                    <a:pt x="1519308" y="1267208"/>
                  </a:lnTo>
                  <a:lnTo>
                    <a:pt x="1528830" y="1251592"/>
                  </a:lnTo>
                  <a:lnTo>
                    <a:pt x="1537559" y="1235448"/>
                  </a:lnTo>
                  <a:lnTo>
                    <a:pt x="1546023" y="1219568"/>
                  </a:lnTo>
                  <a:lnTo>
                    <a:pt x="1554223" y="1203159"/>
                  </a:lnTo>
                  <a:lnTo>
                    <a:pt x="1561893" y="1186485"/>
                  </a:lnTo>
                  <a:lnTo>
                    <a:pt x="1569299" y="1169547"/>
                  </a:lnTo>
                  <a:lnTo>
                    <a:pt x="1576176" y="1152608"/>
                  </a:lnTo>
                  <a:lnTo>
                    <a:pt x="1582789" y="1135405"/>
                  </a:lnTo>
                  <a:lnTo>
                    <a:pt x="1588873" y="1118202"/>
                  </a:lnTo>
                  <a:lnTo>
                    <a:pt x="1594692" y="1100734"/>
                  </a:lnTo>
                  <a:lnTo>
                    <a:pt x="1599982" y="1082737"/>
                  </a:lnTo>
                  <a:lnTo>
                    <a:pt x="1604743" y="1065005"/>
                  </a:lnTo>
                  <a:lnTo>
                    <a:pt x="1608975" y="1046743"/>
                  </a:lnTo>
                  <a:lnTo>
                    <a:pt x="1613207" y="1028481"/>
                  </a:lnTo>
                  <a:lnTo>
                    <a:pt x="1616645" y="1009955"/>
                  </a:lnTo>
                  <a:lnTo>
                    <a:pt x="1619555" y="991428"/>
                  </a:lnTo>
                  <a:lnTo>
                    <a:pt x="1622464" y="972637"/>
                  </a:lnTo>
                  <a:lnTo>
                    <a:pt x="1624581" y="953846"/>
                  </a:lnTo>
                  <a:lnTo>
                    <a:pt x="1626168" y="934791"/>
                  </a:lnTo>
                  <a:lnTo>
                    <a:pt x="1627490" y="915735"/>
                  </a:lnTo>
                  <a:lnTo>
                    <a:pt x="1628019" y="896414"/>
                  </a:lnTo>
                  <a:lnTo>
                    <a:pt x="1628548" y="877094"/>
                  </a:lnTo>
                  <a:lnTo>
                    <a:pt x="1628019" y="857509"/>
                  </a:lnTo>
                  <a:lnTo>
                    <a:pt x="1627490" y="838189"/>
                  </a:lnTo>
                  <a:lnTo>
                    <a:pt x="1626168" y="819133"/>
                  </a:lnTo>
                  <a:lnTo>
                    <a:pt x="1624581" y="800342"/>
                  </a:lnTo>
                  <a:lnTo>
                    <a:pt x="1622464" y="781551"/>
                  </a:lnTo>
                  <a:lnTo>
                    <a:pt x="1619555" y="762495"/>
                  </a:lnTo>
                  <a:lnTo>
                    <a:pt x="1616645" y="743704"/>
                  </a:lnTo>
                  <a:lnTo>
                    <a:pt x="1613207" y="725707"/>
                  </a:lnTo>
                  <a:lnTo>
                    <a:pt x="1608975" y="707180"/>
                  </a:lnTo>
                  <a:lnTo>
                    <a:pt x="1604743" y="689183"/>
                  </a:lnTo>
                  <a:lnTo>
                    <a:pt x="1599982" y="670921"/>
                  </a:lnTo>
                  <a:lnTo>
                    <a:pt x="1594692" y="653454"/>
                  </a:lnTo>
                  <a:lnTo>
                    <a:pt x="1588873" y="635986"/>
                  </a:lnTo>
                  <a:lnTo>
                    <a:pt x="1582789" y="618253"/>
                  </a:lnTo>
                  <a:lnTo>
                    <a:pt x="1576176" y="601315"/>
                  </a:lnTo>
                  <a:lnTo>
                    <a:pt x="1569299" y="584112"/>
                  </a:lnTo>
                  <a:lnTo>
                    <a:pt x="1561893" y="567438"/>
                  </a:lnTo>
                  <a:lnTo>
                    <a:pt x="1554223" y="551029"/>
                  </a:lnTo>
                  <a:lnTo>
                    <a:pt x="1546023" y="534620"/>
                  </a:lnTo>
                  <a:lnTo>
                    <a:pt x="1537559" y="518740"/>
                  </a:lnTo>
                  <a:lnTo>
                    <a:pt x="1528830" y="502596"/>
                  </a:lnTo>
                  <a:lnTo>
                    <a:pt x="1519308" y="486980"/>
                  </a:lnTo>
                  <a:lnTo>
                    <a:pt x="1509786" y="471630"/>
                  </a:lnTo>
                  <a:lnTo>
                    <a:pt x="1499735" y="456544"/>
                  </a:lnTo>
                  <a:lnTo>
                    <a:pt x="1489684" y="441458"/>
                  </a:lnTo>
                  <a:lnTo>
                    <a:pt x="1479104" y="427167"/>
                  </a:lnTo>
                  <a:lnTo>
                    <a:pt x="1467730" y="412610"/>
                  </a:lnTo>
                  <a:lnTo>
                    <a:pt x="1456356" y="398583"/>
                  </a:lnTo>
                  <a:lnTo>
                    <a:pt x="1444718" y="384820"/>
                  </a:lnTo>
                  <a:lnTo>
                    <a:pt x="1432815" y="371323"/>
                  </a:lnTo>
                  <a:lnTo>
                    <a:pt x="1420384" y="358089"/>
                  </a:lnTo>
                  <a:lnTo>
                    <a:pt x="1407952" y="344856"/>
                  </a:lnTo>
                  <a:lnTo>
                    <a:pt x="1394991" y="332417"/>
                  </a:lnTo>
                  <a:lnTo>
                    <a:pt x="1381766" y="320243"/>
                  </a:lnTo>
                  <a:lnTo>
                    <a:pt x="1368277" y="308333"/>
                  </a:lnTo>
                  <a:lnTo>
                    <a:pt x="1354522" y="296423"/>
                  </a:lnTo>
                  <a:lnTo>
                    <a:pt x="1340504" y="285042"/>
                  </a:lnTo>
                  <a:lnTo>
                    <a:pt x="1325956" y="274191"/>
                  </a:lnTo>
                  <a:lnTo>
                    <a:pt x="1311408" y="263340"/>
                  </a:lnTo>
                  <a:lnTo>
                    <a:pt x="1296596" y="253018"/>
                  </a:lnTo>
                  <a:lnTo>
                    <a:pt x="1281255" y="242961"/>
                  </a:lnTo>
                  <a:lnTo>
                    <a:pt x="1265914" y="233698"/>
                  </a:lnTo>
                  <a:lnTo>
                    <a:pt x="1250573" y="224170"/>
                  </a:lnTo>
                  <a:lnTo>
                    <a:pt x="1234702" y="215436"/>
                  </a:lnTo>
                  <a:lnTo>
                    <a:pt x="1218568" y="206967"/>
                  </a:lnTo>
                  <a:lnTo>
                    <a:pt x="1201904" y="198762"/>
                  </a:lnTo>
                  <a:lnTo>
                    <a:pt x="1185769" y="191087"/>
                  </a:lnTo>
                  <a:lnTo>
                    <a:pt x="1168841" y="183412"/>
                  </a:lnTo>
                  <a:lnTo>
                    <a:pt x="1151913" y="176530"/>
                  </a:lnTo>
                  <a:lnTo>
                    <a:pt x="1134720" y="169914"/>
                  </a:lnTo>
                  <a:lnTo>
                    <a:pt x="1117263" y="164091"/>
                  </a:lnTo>
                  <a:lnTo>
                    <a:pt x="1099806" y="158269"/>
                  </a:lnTo>
                  <a:lnTo>
                    <a:pt x="1082084" y="152975"/>
                  </a:lnTo>
                  <a:lnTo>
                    <a:pt x="1064098" y="147947"/>
                  </a:lnTo>
                  <a:lnTo>
                    <a:pt x="1045847" y="143712"/>
                  </a:lnTo>
                  <a:lnTo>
                    <a:pt x="1027861" y="139478"/>
                  </a:lnTo>
                  <a:lnTo>
                    <a:pt x="1009345" y="136037"/>
                  </a:lnTo>
                  <a:lnTo>
                    <a:pt x="990830" y="132861"/>
                  </a:lnTo>
                  <a:lnTo>
                    <a:pt x="972050" y="130479"/>
                  </a:lnTo>
                  <a:lnTo>
                    <a:pt x="953271" y="128362"/>
                  </a:lnTo>
                  <a:lnTo>
                    <a:pt x="933962" y="126774"/>
                  </a:lnTo>
                  <a:lnTo>
                    <a:pt x="914918" y="125450"/>
                  </a:lnTo>
                  <a:lnTo>
                    <a:pt x="895873" y="124392"/>
                  </a:lnTo>
                  <a:lnTo>
                    <a:pt x="876300" y="124392"/>
                  </a:lnTo>
                  <a:lnTo>
                    <a:pt x="856991" y="124392"/>
                  </a:lnTo>
                  <a:close/>
                  <a:moveTo>
                    <a:pt x="876300" y="0"/>
                  </a:moveTo>
                  <a:lnTo>
                    <a:pt x="899048" y="265"/>
                  </a:lnTo>
                  <a:lnTo>
                    <a:pt x="921266" y="1323"/>
                  </a:lnTo>
                  <a:lnTo>
                    <a:pt x="943749" y="2382"/>
                  </a:lnTo>
                  <a:lnTo>
                    <a:pt x="965702" y="4764"/>
                  </a:lnTo>
                  <a:lnTo>
                    <a:pt x="987656" y="7146"/>
                  </a:lnTo>
                  <a:lnTo>
                    <a:pt x="1009610" y="10057"/>
                  </a:lnTo>
                  <a:lnTo>
                    <a:pt x="1031299" y="13763"/>
                  </a:lnTo>
                  <a:lnTo>
                    <a:pt x="1052724" y="17997"/>
                  </a:lnTo>
                  <a:lnTo>
                    <a:pt x="1074149" y="22496"/>
                  </a:lnTo>
                  <a:lnTo>
                    <a:pt x="1095045" y="27525"/>
                  </a:lnTo>
                  <a:lnTo>
                    <a:pt x="1115940" y="33348"/>
                  </a:lnTo>
                  <a:lnTo>
                    <a:pt x="1136572" y="39435"/>
                  </a:lnTo>
                  <a:lnTo>
                    <a:pt x="1157203" y="46051"/>
                  </a:lnTo>
                  <a:lnTo>
                    <a:pt x="1177305" y="53197"/>
                  </a:lnTo>
                  <a:lnTo>
                    <a:pt x="1197407" y="60873"/>
                  </a:lnTo>
                  <a:lnTo>
                    <a:pt x="1216981" y="69077"/>
                  </a:lnTo>
                  <a:lnTo>
                    <a:pt x="1236818" y="77811"/>
                  </a:lnTo>
                  <a:lnTo>
                    <a:pt x="1255863" y="86545"/>
                  </a:lnTo>
                  <a:lnTo>
                    <a:pt x="1274907" y="96337"/>
                  </a:lnTo>
                  <a:lnTo>
                    <a:pt x="1293687" y="105865"/>
                  </a:lnTo>
                  <a:lnTo>
                    <a:pt x="1312202" y="116452"/>
                  </a:lnTo>
                  <a:lnTo>
                    <a:pt x="1330453" y="127303"/>
                  </a:lnTo>
                  <a:lnTo>
                    <a:pt x="1348439" y="138154"/>
                  </a:lnTo>
                  <a:lnTo>
                    <a:pt x="1365896" y="149799"/>
                  </a:lnTo>
                  <a:lnTo>
                    <a:pt x="1383353" y="162239"/>
                  </a:lnTo>
                  <a:lnTo>
                    <a:pt x="1400282" y="174413"/>
                  </a:lnTo>
                  <a:lnTo>
                    <a:pt x="1416945" y="187117"/>
                  </a:lnTo>
                  <a:lnTo>
                    <a:pt x="1433609" y="200615"/>
                  </a:lnTo>
                  <a:lnTo>
                    <a:pt x="1449479" y="214113"/>
                  </a:lnTo>
                  <a:lnTo>
                    <a:pt x="1465085" y="228404"/>
                  </a:lnTo>
                  <a:lnTo>
                    <a:pt x="1480426" y="242432"/>
                  </a:lnTo>
                  <a:lnTo>
                    <a:pt x="1495503" y="257253"/>
                  </a:lnTo>
                  <a:lnTo>
                    <a:pt x="1510315" y="272074"/>
                  </a:lnTo>
                  <a:lnTo>
                    <a:pt x="1524863" y="287424"/>
                  </a:lnTo>
                  <a:lnTo>
                    <a:pt x="1538881" y="303569"/>
                  </a:lnTo>
                  <a:lnTo>
                    <a:pt x="1552371" y="319449"/>
                  </a:lnTo>
                  <a:lnTo>
                    <a:pt x="1565596" y="335858"/>
                  </a:lnTo>
                  <a:lnTo>
                    <a:pt x="1578292" y="352796"/>
                  </a:lnTo>
                  <a:lnTo>
                    <a:pt x="1590724" y="369735"/>
                  </a:lnTo>
                  <a:lnTo>
                    <a:pt x="1602627" y="386938"/>
                  </a:lnTo>
                  <a:lnTo>
                    <a:pt x="1614265" y="404935"/>
                  </a:lnTo>
                  <a:lnTo>
                    <a:pt x="1625639" y="422667"/>
                  </a:lnTo>
                  <a:lnTo>
                    <a:pt x="1636219" y="440929"/>
                  </a:lnTo>
                  <a:lnTo>
                    <a:pt x="1646534" y="459455"/>
                  </a:lnTo>
                  <a:lnTo>
                    <a:pt x="1656585" y="478247"/>
                  </a:lnTo>
                  <a:lnTo>
                    <a:pt x="1666108" y="497038"/>
                  </a:lnTo>
                  <a:lnTo>
                    <a:pt x="1675101" y="516358"/>
                  </a:lnTo>
                  <a:lnTo>
                    <a:pt x="1683565" y="535943"/>
                  </a:lnTo>
                  <a:lnTo>
                    <a:pt x="1691764" y="555528"/>
                  </a:lnTo>
                  <a:lnTo>
                    <a:pt x="1699170" y="575643"/>
                  </a:lnTo>
                  <a:lnTo>
                    <a:pt x="1706577" y="596022"/>
                  </a:lnTo>
                  <a:lnTo>
                    <a:pt x="1712925" y="616401"/>
                  </a:lnTo>
                  <a:lnTo>
                    <a:pt x="1719273" y="637309"/>
                  </a:lnTo>
                  <a:lnTo>
                    <a:pt x="1725092" y="658218"/>
                  </a:lnTo>
                  <a:lnTo>
                    <a:pt x="1730382" y="679126"/>
                  </a:lnTo>
                  <a:lnTo>
                    <a:pt x="1734614" y="700564"/>
                  </a:lnTo>
                  <a:lnTo>
                    <a:pt x="1739111" y="721737"/>
                  </a:lnTo>
                  <a:lnTo>
                    <a:pt x="1742549" y="743439"/>
                  </a:lnTo>
                  <a:lnTo>
                    <a:pt x="1745723" y="765406"/>
                  </a:lnTo>
                  <a:lnTo>
                    <a:pt x="1748104" y="787373"/>
                  </a:lnTo>
                  <a:lnTo>
                    <a:pt x="1749955" y="809605"/>
                  </a:lnTo>
                  <a:lnTo>
                    <a:pt x="1751542" y="831837"/>
                  </a:lnTo>
                  <a:lnTo>
                    <a:pt x="1752336" y="854598"/>
                  </a:lnTo>
                  <a:lnTo>
                    <a:pt x="1752600" y="877094"/>
                  </a:lnTo>
                  <a:lnTo>
                    <a:pt x="1752336" y="899590"/>
                  </a:lnTo>
                  <a:lnTo>
                    <a:pt x="1751542" y="922351"/>
                  </a:lnTo>
                  <a:lnTo>
                    <a:pt x="1749955" y="944583"/>
                  </a:lnTo>
                  <a:lnTo>
                    <a:pt x="1748104" y="966550"/>
                  </a:lnTo>
                  <a:lnTo>
                    <a:pt x="1745723" y="988782"/>
                  </a:lnTo>
                  <a:lnTo>
                    <a:pt x="1742549" y="1010220"/>
                  </a:lnTo>
                  <a:lnTo>
                    <a:pt x="1739111" y="1031922"/>
                  </a:lnTo>
                  <a:lnTo>
                    <a:pt x="1734614" y="1053624"/>
                  </a:lnTo>
                  <a:lnTo>
                    <a:pt x="1730382" y="1075062"/>
                  </a:lnTo>
                  <a:lnTo>
                    <a:pt x="1725092" y="1095970"/>
                  </a:lnTo>
                  <a:lnTo>
                    <a:pt x="1719273" y="1116879"/>
                  </a:lnTo>
                  <a:lnTo>
                    <a:pt x="1712925" y="1137523"/>
                  </a:lnTo>
                  <a:lnTo>
                    <a:pt x="1706577" y="1157902"/>
                  </a:lnTo>
                  <a:lnTo>
                    <a:pt x="1699170" y="1178016"/>
                  </a:lnTo>
                  <a:lnTo>
                    <a:pt x="1691764" y="1198130"/>
                  </a:lnTo>
                  <a:lnTo>
                    <a:pt x="1683565" y="1217980"/>
                  </a:lnTo>
                  <a:lnTo>
                    <a:pt x="1675101" y="1237565"/>
                  </a:lnTo>
                  <a:lnTo>
                    <a:pt x="1666108" y="1256886"/>
                  </a:lnTo>
                  <a:lnTo>
                    <a:pt x="1656585" y="1275941"/>
                  </a:lnTo>
                  <a:lnTo>
                    <a:pt x="1646534" y="1294733"/>
                  </a:lnTo>
                  <a:lnTo>
                    <a:pt x="1636219" y="1313259"/>
                  </a:lnTo>
                  <a:lnTo>
                    <a:pt x="1625639" y="1331521"/>
                  </a:lnTo>
                  <a:lnTo>
                    <a:pt x="1614265" y="1349253"/>
                  </a:lnTo>
                  <a:lnTo>
                    <a:pt x="1602627" y="1366986"/>
                  </a:lnTo>
                  <a:lnTo>
                    <a:pt x="1590724" y="1384453"/>
                  </a:lnTo>
                  <a:lnTo>
                    <a:pt x="1578292" y="1401392"/>
                  </a:lnTo>
                  <a:lnTo>
                    <a:pt x="1565596" y="1418066"/>
                  </a:lnTo>
                  <a:lnTo>
                    <a:pt x="1552371" y="1434475"/>
                  </a:lnTo>
                  <a:lnTo>
                    <a:pt x="1538881" y="1450619"/>
                  </a:lnTo>
                  <a:lnTo>
                    <a:pt x="1524863" y="1466234"/>
                  </a:lnTo>
                  <a:lnTo>
                    <a:pt x="1510315" y="1481585"/>
                  </a:lnTo>
                  <a:lnTo>
                    <a:pt x="1495503" y="1496671"/>
                  </a:lnTo>
                  <a:lnTo>
                    <a:pt x="1480426" y="1511492"/>
                  </a:lnTo>
                  <a:lnTo>
                    <a:pt x="1465085" y="1525784"/>
                  </a:lnTo>
                  <a:lnTo>
                    <a:pt x="1449479" y="1540075"/>
                  </a:lnTo>
                  <a:lnTo>
                    <a:pt x="1433609" y="1553573"/>
                  </a:lnTo>
                  <a:lnTo>
                    <a:pt x="1416945" y="1566542"/>
                  </a:lnTo>
                  <a:lnTo>
                    <a:pt x="1400282" y="1579510"/>
                  </a:lnTo>
                  <a:lnTo>
                    <a:pt x="1383353" y="1591949"/>
                  </a:lnTo>
                  <a:lnTo>
                    <a:pt x="1365896" y="1603859"/>
                  </a:lnTo>
                  <a:lnTo>
                    <a:pt x="1348439" y="1615505"/>
                  </a:lnTo>
                  <a:lnTo>
                    <a:pt x="1330453" y="1626885"/>
                  </a:lnTo>
                  <a:lnTo>
                    <a:pt x="1312202" y="1637472"/>
                  </a:lnTo>
                  <a:lnTo>
                    <a:pt x="1293687" y="1647793"/>
                  </a:lnTo>
                  <a:lnTo>
                    <a:pt x="1274907" y="1657851"/>
                  </a:lnTo>
                  <a:lnTo>
                    <a:pt x="1255863" y="1667379"/>
                  </a:lnTo>
                  <a:lnTo>
                    <a:pt x="1236818" y="1676377"/>
                  </a:lnTo>
                  <a:lnTo>
                    <a:pt x="1216981" y="1684846"/>
                  </a:lnTo>
                  <a:lnTo>
                    <a:pt x="1197407" y="1693051"/>
                  </a:lnTo>
                  <a:lnTo>
                    <a:pt x="1177305" y="1700726"/>
                  </a:lnTo>
                  <a:lnTo>
                    <a:pt x="1157203" y="1707607"/>
                  </a:lnTo>
                  <a:lnTo>
                    <a:pt x="1136572" y="1714753"/>
                  </a:lnTo>
                  <a:lnTo>
                    <a:pt x="1115940" y="1720576"/>
                  </a:lnTo>
                  <a:lnTo>
                    <a:pt x="1095045" y="1726134"/>
                  </a:lnTo>
                  <a:lnTo>
                    <a:pt x="1074149" y="1731427"/>
                  </a:lnTo>
                  <a:lnTo>
                    <a:pt x="1052724" y="1736191"/>
                  </a:lnTo>
                  <a:lnTo>
                    <a:pt x="1031299" y="1740426"/>
                  </a:lnTo>
                  <a:lnTo>
                    <a:pt x="1009610" y="1743866"/>
                  </a:lnTo>
                  <a:lnTo>
                    <a:pt x="987656" y="1747042"/>
                  </a:lnTo>
                  <a:lnTo>
                    <a:pt x="965702" y="1749424"/>
                  </a:lnTo>
                  <a:lnTo>
                    <a:pt x="943749" y="1751277"/>
                  </a:lnTo>
                  <a:lnTo>
                    <a:pt x="921266" y="1752865"/>
                  </a:lnTo>
                  <a:lnTo>
                    <a:pt x="899048" y="1753923"/>
                  </a:lnTo>
                  <a:lnTo>
                    <a:pt x="876300" y="1754188"/>
                  </a:lnTo>
                  <a:lnTo>
                    <a:pt x="853817" y="1753923"/>
                  </a:lnTo>
                  <a:lnTo>
                    <a:pt x="831335" y="1752865"/>
                  </a:lnTo>
                  <a:lnTo>
                    <a:pt x="809116" y="1751277"/>
                  </a:lnTo>
                  <a:lnTo>
                    <a:pt x="786898" y="1749424"/>
                  </a:lnTo>
                  <a:lnTo>
                    <a:pt x="764944" y="1747042"/>
                  </a:lnTo>
                  <a:lnTo>
                    <a:pt x="742990" y="1743866"/>
                  </a:lnTo>
                  <a:lnTo>
                    <a:pt x="721301" y="1740426"/>
                  </a:lnTo>
                  <a:lnTo>
                    <a:pt x="699876" y="1736191"/>
                  </a:lnTo>
                  <a:lnTo>
                    <a:pt x="678716" y="1731427"/>
                  </a:lnTo>
                  <a:lnTo>
                    <a:pt x="657820" y="1726134"/>
                  </a:lnTo>
                  <a:lnTo>
                    <a:pt x="636660" y="1720576"/>
                  </a:lnTo>
                  <a:lnTo>
                    <a:pt x="616028" y="1714753"/>
                  </a:lnTo>
                  <a:lnTo>
                    <a:pt x="595662" y="1707607"/>
                  </a:lnTo>
                  <a:lnTo>
                    <a:pt x="575295" y="1700726"/>
                  </a:lnTo>
                  <a:lnTo>
                    <a:pt x="555193" y="1693051"/>
                  </a:lnTo>
                  <a:lnTo>
                    <a:pt x="535619" y="1684846"/>
                  </a:lnTo>
                  <a:lnTo>
                    <a:pt x="516046" y="1676377"/>
                  </a:lnTo>
                  <a:lnTo>
                    <a:pt x="496737" y="1667379"/>
                  </a:lnTo>
                  <a:lnTo>
                    <a:pt x="477958" y="1657851"/>
                  </a:lnTo>
                  <a:lnTo>
                    <a:pt x="458913" y="1647793"/>
                  </a:lnTo>
                  <a:lnTo>
                    <a:pt x="440663" y="1637472"/>
                  </a:lnTo>
                  <a:lnTo>
                    <a:pt x="422412" y="1626885"/>
                  </a:lnTo>
                  <a:lnTo>
                    <a:pt x="404161" y="1615505"/>
                  </a:lnTo>
                  <a:lnTo>
                    <a:pt x="386704" y="1603859"/>
                  </a:lnTo>
                  <a:lnTo>
                    <a:pt x="369511" y="1591949"/>
                  </a:lnTo>
                  <a:lnTo>
                    <a:pt x="352318" y="1579510"/>
                  </a:lnTo>
                  <a:lnTo>
                    <a:pt x="335655" y="1566542"/>
                  </a:lnTo>
                  <a:lnTo>
                    <a:pt x="319255" y="1553573"/>
                  </a:lnTo>
                  <a:lnTo>
                    <a:pt x="303121" y="1540075"/>
                  </a:lnTo>
                  <a:lnTo>
                    <a:pt x="287251" y="1525784"/>
                  </a:lnTo>
                  <a:lnTo>
                    <a:pt x="271909" y="1511492"/>
                  </a:lnTo>
                  <a:lnTo>
                    <a:pt x="256833" y="1496671"/>
                  </a:lnTo>
                  <a:lnTo>
                    <a:pt x="242285" y="1481585"/>
                  </a:lnTo>
                  <a:lnTo>
                    <a:pt x="227737" y="1466234"/>
                  </a:lnTo>
                  <a:lnTo>
                    <a:pt x="213983" y="1450619"/>
                  </a:lnTo>
                  <a:lnTo>
                    <a:pt x="200229" y="1434475"/>
                  </a:lnTo>
                  <a:lnTo>
                    <a:pt x="187004" y="1418066"/>
                  </a:lnTo>
                  <a:lnTo>
                    <a:pt x="174308" y="1401392"/>
                  </a:lnTo>
                  <a:lnTo>
                    <a:pt x="161876" y="1384453"/>
                  </a:lnTo>
                  <a:lnTo>
                    <a:pt x="149709" y="1366986"/>
                  </a:lnTo>
                  <a:lnTo>
                    <a:pt x="138071" y="1349253"/>
                  </a:lnTo>
                  <a:lnTo>
                    <a:pt x="126961" y="1331521"/>
                  </a:lnTo>
                  <a:lnTo>
                    <a:pt x="116117" y="1313259"/>
                  </a:lnTo>
                  <a:lnTo>
                    <a:pt x="105801" y="1294733"/>
                  </a:lnTo>
                  <a:lnTo>
                    <a:pt x="95750" y="1275941"/>
                  </a:lnTo>
                  <a:lnTo>
                    <a:pt x="86492" y="1256886"/>
                  </a:lnTo>
                  <a:lnTo>
                    <a:pt x="77499" y="1237565"/>
                  </a:lnTo>
                  <a:lnTo>
                    <a:pt x="69035" y="1217980"/>
                  </a:lnTo>
                  <a:lnTo>
                    <a:pt x="60836" y="1198130"/>
                  </a:lnTo>
                  <a:lnTo>
                    <a:pt x="53165" y="1178016"/>
                  </a:lnTo>
                  <a:lnTo>
                    <a:pt x="46023" y="1157902"/>
                  </a:lnTo>
                  <a:lnTo>
                    <a:pt x="39411" y="1137523"/>
                  </a:lnTo>
                  <a:lnTo>
                    <a:pt x="33327" y="1116879"/>
                  </a:lnTo>
                  <a:lnTo>
                    <a:pt x="27508" y="1095970"/>
                  </a:lnTo>
                  <a:lnTo>
                    <a:pt x="22483" y="1075062"/>
                  </a:lnTo>
                  <a:lnTo>
                    <a:pt x="17721" y="1053624"/>
                  </a:lnTo>
                  <a:lnTo>
                    <a:pt x="13754" y="1031922"/>
                  </a:lnTo>
                  <a:lnTo>
                    <a:pt x="10051" y="1010220"/>
                  </a:lnTo>
                  <a:lnTo>
                    <a:pt x="6877" y="988782"/>
                  </a:lnTo>
                  <a:lnTo>
                    <a:pt x="4496" y="966550"/>
                  </a:lnTo>
                  <a:lnTo>
                    <a:pt x="2380" y="944583"/>
                  </a:lnTo>
                  <a:lnTo>
                    <a:pt x="1322" y="922351"/>
                  </a:lnTo>
                  <a:lnTo>
                    <a:pt x="264" y="899590"/>
                  </a:lnTo>
                  <a:lnTo>
                    <a:pt x="0" y="877094"/>
                  </a:lnTo>
                  <a:lnTo>
                    <a:pt x="264" y="854598"/>
                  </a:lnTo>
                  <a:lnTo>
                    <a:pt x="1322" y="831837"/>
                  </a:lnTo>
                  <a:lnTo>
                    <a:pt x="2380" y="809605"/>
                  </a:lnTo>
                  <a:lnTo>
                    <a:pt x="4496" y="787373"/>
                  </a:lnTo>
                  <a:lnTo>
                    <a:pt x="6877" y="765406"/>
                  </a:lnTo>
                  <a:lnTo>
                    <a:pt x="10051" y="743439"/>
                  </a:lnTo>
                  <a:lnTo>
                    <a:pt x="13754" y="721737"/>
                  </a:lnTo>
                  <a:lnTo>
                    <a:pt x="17721" y="700564"/>
                  </a:lnTo>
                  <a:lnTo>
                    <a:pt x="22483" y="679126"/>
                  </a:lnTo>
                  <a:lnTo>
                    <a:pt x="27508" y="658218"/>
                  </a:lnTo>
                  <a:lnTo>
                    <a:pt x="33327" y="637309"/>
                  </a:lnTo>
                  <a:lnTo>
                    <a:pt x="39411" y="616401"/>
                  </a:lnTo>
                  <a:lnTo>
                    <a:pt x="46023" y="596022"/>
                  </a:lnTo>
                  <a:lnTo>
                    <a:pt x="53165" y="575643"/>
                  </a:lnTo>
                  <a:lnTo>
                    <a:pt x="60836" y="555528"/>
                  </a:lnTo>
                  <a:lnTo>
                    <a:pt x="69035" y="535943"/>
                  </a:lnTo>
                  <a:lnTo>
                    <a:pt x="77499" y="516358"/>
                  </a:lnTo>
                  <a:lnTo>
                    <a:pt x="86492" y="497038"/>
                  </a:lnTo>
                  <a:lnTo>
                    <a:pt x="95750" y="478247"/>
                  </a:lnTo>
                  <a:lnTo>
                    <a:pt x="105801" y="459455"/>
                  </a:lnTo>
                  <a:lnTo>
                    <a:pt x="116117" y="440929"/>
                  </a:lnTo>
                  <a:lnTo>
                    <a:pt x="126961" y="422667"/>
                  </a:lnTo>
                  <a:lnTo>
                    <a:pt x="138071" y="404935"/>
                  </a:lnTo>
                  <a:lnTo>
                    <a:pt x="149709" y="386938"/>
                  </a:lnTo>
                  <a:lnTo>
                    <a:pt x="161876" y="369735"/>
                  </a:lnTo>
                  <a:lnTo>
                    <a:pt x="174308" y="352796"/>
                  </a:lnTo>
                  <a:lnTo>
                    <a:pt x="187004" y="335858"/>
                  </a:lnTo>
                  <a:lnTo>
                    <a:pt x="200229" y="319449"/>
                  </a:lnTo>
                  <a:lnTo>
                    <a:pt x="213983" y="303569"/>
                  </a:lnTo>
                  <a:lnTo>
                    <a:pt x="227737" y="287424"/>
                  </a:lnTo>
                  <a:lnTo>
                    <a:pt x="242285" y="272074"/>
                  </a:lnTo>
                  <a:lnTo>
                    <a:pt x="256833" y="257253"/>
                  </a:lnTo>
                  <a:lnTo>
                    <a:pt x="271909" y="242432"/>
                  </a:lnTo>
                  <a:lnTo>
                    <a:pt x="287251" y="228404"/>
                  </a:lnTo>
                  <a:lnTo>
                    <a:pt x="303121" y="214113"/>
                  </a:lnTo>
                  <a:lnTo>
                    <a:pt x="319255" y="200615"/>
                  </a:lnTo>
                  <a:lnTo>
                    <a:pt x="335655" y="187117"/>
                  </a:lnTo>
                  <a:lnTo>
                    <a:pt x="352318" y="174413"/>
                  </a:lnTo>
                  <a:lnTo>
                    <a:pt x="369511" y="162239"/>
                  </a:lnTo>
                  <a:lnTo>
                    <a:pt x="386704" y="149799"/>
                  </a:lnTo>
                  <a:lnTo>
                    <a:pt x="404161" y="138154"/>
                  </a:lnTo>
                  <a:lnTo>
                    <a:pt x="422412" y="127303"/>
                  </a:lnTo>
                  <a:lnTo>
                    <a:pt x="440663" y="116452"/>
                  </a:lnTo>
                  <a:lnTo>
                    <a:pt x="458913" y="105865"/>
                  </a:lnTo>
                  <a:lnTo>
                    <a:pt x="477958" y="96337"/>
                  </a:lnTo>
                  <a:lnTo>
                    <a:pt x="496737" y="86545"/>
                  </a:lnTo>
                  <a:lnTo>
                    <a:pt x="516046" y="77811"/>
                  </a:lnTo>
                  <a:lnTo>
                    <a:pt x="535619" y="69077"/>
                  </a:lnTo>
                  <a:lnTo>
                    <a:pt x="555193" y="60873"/>
                  </a:lnTo>
                  <a:lnTo>
                    <a:pt x="575295" y="53197"/>
                  </a:lnTo>
                  <a:lnTo>
                    <a:pt x="595662" y="46051"/>
                  </a:lnTo>
                  <a:lnTo>
                    <a:pt x="616028" y="39435"/>
                  </a:lnTo>
                  <a:lnTo>
                    <a:pt x="636660" y="33348"/>
                  </a:lnTo>
                  <a:lnTo>
                    <a:pt x="657820" y="27525"/>
                  </a:lnTo>
                  <a:lnTo>
                    <a:pt x="678716" y="22496"/>
                  </a:lnTo>
                  <a:lnTo>
                    <a:pt x="699876" y="17997"/>
                  </a:lnTo>
                  <a:lnTo>
                    <a:pt x="721301" y="13763"/>
                  </a:lnTo>
                  <a:lnTo>
                    <a:pt x="742990" y="10057"/>
                  </a:lnTo>
                  <a:lnTo>
                    <a:pt x="764944" y="7146"/>
                  </a:lnTo>
                  <a:lnTo>
                    <a:pt x="786898" y="4764"/>
                  </a:lnTo>
                  <a:lnTo>
                    <a:pt x="809116" y="2382"/>
                  </a:lnTo>
                  <a:lnTo>
                    <a:pt x="831335" y="1323"/>
                  </a:lnTo>
                  <a:lnTo>
                    <a:pt x="853817" y="265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rgbClr val="51B3FF"/>
              </a:contourClr>
            </a:sp3d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9081455" y="1899422"/>
            <a:ext cx="1028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tiáo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758690" y="2719207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808345" y="2719207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木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柳条   一条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一条小鱼跳出了水面。</a:t>
            </a:r>
          </a:p>
        </p:txBody>
      </p:sp>
      <p:graphicFrame>
        <p:nvGraphicFramePr>
          <p:cNvPr id="64" name="Group 47"/>
          <p:cNvGraphicFramePr>
            <a:graphicFrameLocks noGrp="1"/>
          </p:cNvGraphicFramePr>
          <p:nvPr/>
        </p:nvGraphicFramePr>
        <p:xfrm>
          <a:off x="9149095" y="2609105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" name="矩形 80">
            <a:hlinkClick r:id="" action="ppaction://noaction"/>
          </p:cNvPr>
          <p:cNvSpPr/>
          <p:nvPr/>
        </p:nvSpPr>
        <p:spPr>
          <a:xfrm>
            <a:off x="9159561" y="2618532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条</a:t>
            </a:r>
          </a:p>
        </p:txBody>
      </p:sp>
      <p:pic>
        <p:nvPicPr>
          <p:cNvPr id="8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95433" y="2412184"/>
            <a:ext cx="2861945" cy="292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video>
          </p:childTnLst>
        </p:cTn>
      </p:par>
    </p:tnLst>
    <p:bldLst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9321256" y="1826397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pá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843236" y="2719207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882731" y="2719207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爪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爬山   爬行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爬山是一种很好的运动。</a:t>
            </a:r>
          </a:p>
        </p:txBody>
      </p:sp>
      <p:graphicFrame>
        <p:nvGraphicFramePr>
          <p:cNvPr id="52" name="Group 47"/>
          <p:cNvGraphicFramePr>
            <a:graphicFrameLocks noGrp="1"/>
          </p:cNvGraphicFramePr>
          <p:nvPr/>
        </p:nvGraphicFramePr>
        <p:xfrm>
          <a:off x="9259676" y="2586245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9270142" y="2595672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爬</a:t>
            </a:r>
          </a:p>
        </p:txBody>
      </p:sp>
      <p:pic>
        <p:nvPicPr>
          <p:cNvPr id="64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2493" y="2597604"/>
            <a:ext cx="2880995" cy="2550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video>
          </p:childTnLst>
        </p:cTn>
      </p:par>
    </p:tnLst>
    <p:bldLst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9358556" y="1829255"/>
            <a:ext cx="1069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jiě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770046" y="2699205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685716" y="269920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姐姐   表姐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姐姐是一名初中生。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148386" y="2589103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158852" y="259853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姐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9498" y="2557599"/>
            <a:ext cx="2713990" cy="2590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9210675" y="18292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nín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732655" y="2722065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621020" y="272206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心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您好   您早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“老师，您好！”小明有礼貌地问候老师。</a:t>
            </a:r>
          </a:p>
        </p:txBody>
      </p:sp>
      <p:graphicFrame>
        <p:nvGraphicFramePr>
          <p:cNvPr id="52" name="Group 47"/>
          <p:cNvGraphicFramePr>
            <a:graphicFrameLocks noGrp="1"/>
          </p:cNvGraphicFramePr>
          <p:nvPr/>
        </p:nvGraphicFramePr>
        <p:xfrm>
          <a:off x="9149095" y="2589103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9159561" y="259853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您</a:t>
            </a:r>
          </a:p>
        </p:txBody>
      </p:sp>
      <p:pic>
        <p:nvPicPr>
          <p:cNvPr id="64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5908" y="2625227"/>
            <a:ext cx="2725420" cy="2500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video>
          </p:childTnLst>
        </p:cTn>
      </p:par>
    </p:tnLst>
    <p:bldLst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9159875" y="1869993"/>
            <a:ext cx="1264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cǎo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732655" y="2712638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803265" y="2712638"/>
            <a:ext cx="52362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艹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青草   野草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清晨，青草上缀满了晶莹的露珠。</a:t>
            </a:r>
          </a:p>
        </p:txBody>
      </p:sp>
      <p:graphicFrame>
        <p:nvGraphicFramePr>
          <p:cNvPr id="52" name="Group 47"/>
          <p:cNvGraphicFramePr>
            <a:graphicFrameLocks noGrp="1"/>
          </p:cNvGraphicFramePr>
          <p:nvPr/>
        </p:nvGraphicFramePr>
        <p:xfrm>
          <a:off x="9149095" y="2579676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9159561" y="258910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草</a:t>
            </a:r>
          </a:p>
        </p:txBody>
      </p:sp>
      <p:pic>
        <p:nvPicPr>
          <p:cNvPr id="64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0025" y="2589103"/>
            <a:ext cx="2727325" cy="2590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video>
          </p:childTnLst>
        </p:cTn>
      </p:par>
    </p:tnLst>
    <p:bldLst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9237980" y="1816188"/>
            <a:ext cx="1312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fánɡ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732655" y="2708998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803265" y="2708998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户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房子   楼房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学校的楼房真漂亮呀！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149095" y="2576036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159561" y="258546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房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5115" y="2627400"/>
            <a:ext cx="2861945" cy="2470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4"/>
          <p:cNvSpPr txBox="1"/>
          <p:nvPr/>
        </p:nvSpPr>
        <p:spPr>
          <a:xfrm>
            <a:off x="1060744" y="1475608"/>
            <a:ext cx="8150225" cy="67063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想一想：课文写了什么内容？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60743" y="2186717"/>
            <a:ext cx="10070513" cy="1315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小壁虎的尾巴（         ）了，它向（         ）（        ）和（        ）借尾巴，但都没有借到。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57838" y="2313639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挣断</a:t>
            </a:r>
          </a:p>
        </p:txBody>
      </p:sp>
      <p:sp>
        <p:nvSpPr>
          <p:cNvPr id="4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142636" y="5014180"/>
            <a:ext cx="6451964" cy="1069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77D1A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动作描写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：“挣”“逃走”这些动作描写，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说明小壁虎用“挣断尾巴”的方式逃脱了危险。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060743" y="3697304"/>
            <a:ext cx="74002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读第一自然段，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说一说小壁虎的尾巴怎么了？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060743" y="4273434"/>
            <a:ext cx="10743246" cy="588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小壁虎在墙角捉蚊子，一条蛇咬住了他的尾巴。小壁虎一挣，挣断尾巴逃走了。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035924" y="5106475"/>
            <a:ext cx="3434236" cy="442674"/>
          </a:xfrm>
          <a:prstGeom prst="wedgeRoundRectCallout">
            <a:avLst>
              <a:gd name="adj1" fmla="val -33654"/>
              <a:gd name="adj2" fmla="val -75270"/>
              <a:gd name="adj3" fmla="val 16667"/>
            </a:avLst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小壁虎遇到了危险！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 flipV="1">
            <a:off x="4004878" y="4861480"/>
            <a:ext cx="3533140" cy="127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9310895" y="4835445"/>
            <a:ext cx="2342515" cy="260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3" grpId="0"/>
      <p:bldP spid="49" grpId="0" animBg="1"/>
      <p:bldP spid="51" grpId="0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>
            <a:off x="3169920" y="2589775"/>
            <a:ext cx="893445" cy="725170"/>
          </a:xfrm>
          <a:prstGeom prst="cloud">
            <a:avLst/>
          </a:prstGeom>
          <a:solidFill>
            <a:schemeClr val="bg1"/>
          </a:solidFill>
          <a:ln>
            <a:solidFill>
              <a:srgbClr val="F77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95730" y="1522095"/>
            <a:ext cx="6122035" cy="891150"/>
          </a:xfrm>
          <a:prstGeom prst="frame">
            <a:avLst/>
          </a:prstGeom>
          <a:solidFill>
            <a:srgbClr val="F5A717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想一想：小壁虎为什么要借尾巴呢？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95730" y="2413245"/>
            <a:ext cx="8738870" cy="83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没有尾巴多难看哪！小壁虎想：向谁去借一条尾巴呢？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27670" y="1522095"/>
            <a:ext cx="3119740" cy="796469"/>
          </a:xfrm>
          <a:prstGeom prst="cloudCallout">
            <a:avLst>
              <a:gd name="adj1" fmla="val -21993"/>
              <a:gd name="adj2" fmla="val 110426"/>
            </a:avLst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丑，不好看。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4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1680845" y="3507250"/>
            <a:ext cx="8679815" cy="737226"/>
            <a:chOff x="1381" y="3727"/>
            <a:chExt cx="7145" cy="1331"/>
          </a:xfrm>
        </p:grpSpPr>
        <p:sp>
          <p:nvSpPr>
            <p:cNvPr id="48" name="流程图: 终止 47"/>
            <p:cNvSpPr/>
            <p:nvPr/>
          </p:nvSpPr>
          <p:spPr>
            <a:xfrm>
              <a:off x="1381" y="3811"/>
              <a:ext cx="7145" cy="1247"/>
            </a:xfrm>
            <a:prstGeom prst="flowChartTerminator">
              <a:avLst/>
            </a:prstGeom>
            <a:solidFill>
              <a:schemeClr val="bg1"/>
            </a:solidFill>
            <a:ln w="38100">
              <a:solidFill>
                <a:srgbClr val="F77D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667" y="3727"/>
              <a:ext cx="6574" cy="1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想一想：小壁虎都找谁借过尾巴？结果怎么样？</a:t>
              </a:r>
            </a:p>
          </p:txBody>
        </p:sp>
      </p:grpSp>
      <p:sp>
        <p:nvSpPr>
          <p:cNvPr id="51" name="矩形 50"/>
          <p:cNvSpPr/>
          <p:nvPr/>
        </p:nvSpPr>
        <p:spPr>
          <a:xfrm>
            <a:off x="3616642" y="5479689"/>
            <a:ext cx="4653280" cy="5835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结果：并没有借到尾巴。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26070" y="4601097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小鱼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5201920" y="4601097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老牛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922158" y="4601097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燕子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ldLvl="0" animBg="1"/>
      <p:bldP spid="51" grpId="0"/>
      <p:bldP spid="55" grpId="0"/>
      <p:bldP spid="56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459355" y="1501635"/>
            <a:ext cx="3394075" cy="1263538"/>
          </a:xfrm>
          <a:prstGeom prst="wedgeRoundRectCallout">
            <a:avLst>
              <a:gd name="adj1" fmla="val -42485"/>
              <a:gd name="adj2" fmla="val 60840"/>
              <a:gd name="adj3" fmla="val 16667"/>
            </a:avLst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“不行啊，我要用尾巴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拨水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呢。”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60437" y="3047292"/>
            <a:ext cx="10321925" cy="610232"/>
          </a:xfrm>
          <a:prstGeom prst="doubleWave">
            <a:avLst/>
          </a:prstGeom>
          <a:solidFill>
            <a:schemeClr val="bg1"/>
          </a:solidFill>
          <a:ln w="9525">
            <a:solidFill>
              <a:srgbClr val="F77D1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“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拨水”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是小鱼尾巴的作用，也是小鱼不能把尾巴借给小壁虎的原因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！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402070" y="1509212"/>
            <a:ext cx="3732530" cy="1263538"/>
          </a:xfrm>
          <a:prstGeom prst="wedgeRoundRectCallout">
            <a:avLst>
              <a:gd name="adj1" fmla="val -6617"/>
              <a:gd name="adj2" fmla="val -70403"/>
              <a:gd name="adj3" fmla="val 16667"/>
            </a:avLst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“小鱼姐姐，您把尾巴借给我行吗？”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4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2459355" y="4077673"/>
            <a:ext cx="3394075" cy="1263538"/>
          </a:xfrm>
          <a:prstGeom prst="wedgeRoundRectCallout">
            <a:avLst>
              <a:gd name="adj1" fmla="val -42485"/>
              <a:gd name="adj2" fmla="val 60840"/>
              <a:gd name="adj3" fmla="val 16667"/>
            </a:avLst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“不行啊，我要用尾巴</a:t>
            </a:r>
            <a:r>
              <a:rPr lang="zh-CN" altLang="en-US" sz="2400" dirty="0">
                <a:solidFill>
                  <a:srgbClr val="C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赶蝇子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呢。”</a:t>
            </a:r>
            <a:endParaRPr lang="zh-CN" altLang="en-US" sz="2400" dirty="0">
              <a:solidFill>
                <a:prstClr val="black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60437" y="5623330"/>
            <a:ext cx="10321925" cy="610232"/>
          </a:xfrm>
          <a:prstGeom prst="doubleWave">
            <a:avLst/>
          </a:prstGeom>
          <a:solidFill>
            <a:schemeClr val="bg1"/>
          </a:solidFill>
          <a:ln w="9525">
            <a:solidFill>
              <a:srgbClr val="F77D1A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“赶蝇子”是</a:t>
            </a:r>
            <a:r>
              <a:rPr lang="zh-CN" altLang="en-US" sz="2000" dirty="0">
                <a:solidFill>
                  <a:srgbClr val="C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牛伯伯尾巴的作用，也是牛伯伯不能把尾巴借给小壁虎的原因！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402070" y="4085250"/>
            <a:ext cx="3732530" cy="1263538"/>
          </a:xfrm>
          <a:prstGeom prst="wedgeRoundRectCallout">
            <a:avLst>
              <a:gd name="adj1" fmla="val -6617"/>
              <a:gd name="adj2" fmla="val -70403"/>
              <a:gd name="adj3" fmla="val 16667"/>
            </a:avLst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“牛伯伯，您把尾巴借给我行吗？”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29" grpId="0" bldLvl="0" animBg="1"/>
      <p:bldP spid="30" grpId="0" bldLvl="0" animBg="1"/>
      <p:bldP spid="51" grpId="0" bldLvl="0" animBg="1"/>
      <p:bldP spid="52" grpId="0" bldLvl="0" animBg="1"/>
      <p:bldP spid="5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459355" y="2403335"/>
            <a:ext cx="3394075" cy="1457066"/>
          </a:xfrm>
          <a:prstGeom prst="wedgeRoundRectCallout">
            <a:avLst>
              <a:gd name="adj1" fmla="val -42485"/>
              <a:gd name="adj2" fmla="val 60840"/>
              <a:gd name="adj3" fmla="val 16667"/>
            </a:avLst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“不行啊，我要用尾巴</a:t>
            </a:r>
            <a:r>
              <a:rPr lang="zh-CN" altLang="en-US" sz="2800" dirty="0">
                <a:solidFill>
                  <a:srgbClr val="C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掌握方向</a:t>
            </a:r>
            <a:r>
              <a:rPr lang="zh-CN" altLang="en-US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呢。”</a:t>
            </a:r>
            <a:endParaRPr lang="zh-CN" altLang="en-US" sz="2800" dirty="0">
              <a:solidFill>
                <a:prstClr val="black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60437" y="4330700"/>
            <a:ext cx="10321925" cy="707791"/>
          </a:xfrm>
          <a:prstGeom prst="doubleWave">
            <a:avLst/>
          </a:prstGeom>
          <a:solidFill>
            <a:schemeClr val="bg1"/>
          </a:solidFill>
          <a:ln w="9525">
            <a:solidFill>
              <a:srgbClr val="F77D1A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24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“掌握方向”</a:t>
            </a:r>
            <a:r>
              <a:rPr lang="zh-CN" altLang="en-US" sz="2400" dirty="0">
                <a:solidFill>
                  <a:srgbClr val="C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是燕子尾巴的作用，也是燕子不能把尾巴借给小壁虎的原因！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402070" y="2410912"/>
            <a:ext cx="3732530" cy="1457066"/>
          </a:xfrm>
          <a:prstGeom prst="wedgeRoundRectCallout">
            <a:avLst>
              <a:gd name="adj1" fmla="val -6617"/>
              <a:gd name="adj2" fmla="val -70403"/>
              <a:gd name="adj3" fmla="val 16667"/>
            </a:avLst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“燕子阿姨，您把尾巴借给我行吗？”</a:t>
            </a:r>
            <a:endParaRPr lang="zh-CN" altLang="en-US" sz="2800" dirty="0">
              <a:solidFill>
                <a:prstClr val="black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4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29" grpId="0" bldLvl="0" animBg="1"/>
      <p:bldP spid="3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67765" y="2943363"/>
            <a:ext cx="5610722" cy="1316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小壁虎有尾巴，为什么要借尾巴呢？让我们一起走进课文一探究竟吧！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59" name="图片 58" descr="图片包含 动物, 蜥蜴, 小, 岩石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6"/>
          <a:stretch>
            <a:fillRect/>
          </a:stretch>
        </p:blipFill>
        <p:spPr>
          <a:xfrm>
            <a:off x="5318824" y="2177142"/>
            <a:ext cx="6873176" cy="4680857"/>
          </a:xfrm>
          <a:prstGeom prst="rect">
            <a:avLst/>
          </a:prstGeom>
          <a:effectLst>
            <a:outerShdw blurRad="101600" dist="38100" sx="101000" sy="101000" algn="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"/>
          <p:cNvSpPr txBox="1"/>
          <p:nvPr/>
        </p:nvSpPr>
        <p:spPr>
          <a:xfrm>
            <a:off x="1616479" y="3470027"/>
            <a:ext cx="7413750" cy="668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老牛说：“不行啊，我要用尾巴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赶蝇子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呢。”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1616479" y="2791538"/>
            <a:ext cx="792088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小鱼说：“不行啊，我要用尾巴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拨水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呢。”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1616479" y="4314512"/>
            <a:ext cx="7954461" cy="668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燕子说：“不行啊，我要用尾巴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掌握方向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呢。”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16479" y="5276312"/>
            <a:ext cx="9000721" cy="589311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F77D1A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红色词重读，以表达他们不借尾巴的理由和各自尾巴的作用。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16479" y="1697355"/>
            <a:ext cx="4083685" cy="693220"/>
          </a:xfrm>
          <a:prstGeom prst="bevel">
            <a:avLst/>
          </a:prstGeom>
          <a:solidFill>
            <a:schemeClr val="bg1"/>
          </a:solidFill>
          <a:ln w="9525">
            <a:solidFill>
              <a:srgbClr val="F77D1A"/>
            </a:solidFill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读好不同角色的语气</a:t>
            </a:r>
          </a:p>
        </p:txBody>
      </p:sp>
      <p:sp>
        <p:nvSpPr>
          <p:cNvPr id="4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 7"/>
          <p:cNvSpPr/>
          <p:nvPr/>
        </p:nvSpPr>
        <p:spPr>
          <a:xfrm>
            <a:off x="5278120" y="2399665"/>
            <a:ext cx="880110" cy="569595"/>
          </a:xfrm>
          <a:prstGeom prst="cloud">
            <a:avLst/>
          </a:prstGeom>
          <a:solidFill>
            <a:schemeClr val="bg1"/>
          </a:solidFill>
          <a:ln>
            <a:solidFill>
              <a:srgbClr val="F77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59230" y="1571728"/>
            <a:ext cx="6161405" cy="66855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77D1A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小壁虎没有借到尾巴，心情怎么样？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10815" y="3093085"/>
            <a:ext cx="2788920" cy="650604"/>
          </a:xfrm>
          <a:prstGeom prst="wedgeRoundRectCallout">
            <a:avLst>
              <a:gd name="adj1" fmla="val 62659"/>
              <a:gd name="adj2" fmla="val -82062"/>
              <a:gd name="adj3" fmla="val 16667"/>
            </a:avLst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伤心，心里不好受。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04645" y="2473325"/>
            <a:ext cx="871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小壁虎借不到尾巴，心里很难过。他爬呀爬，爬回家里找妈妈。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6585585" y="2995295"/>
            <a:ext cx="3326130" cy="3873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459230" y="5046249"/>
            <a:ext cx="9538970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      </a:t>
            </a:r>
            <a:r>
              <a:rPr kumimoji="0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爪表义,其甲骨文形体像人的手搔抓;巴表声。巴是传说中的一种巨蛇。表示爪子像蛇行一样搔抓。本义是搔抓。</a:t>
            </a:r>
          </a:p>
        </p:txBody>
      </p:sp>
      <p:sp>
        <p:nvSpPr>
          <p:cNvPr id="50" name="矩形 49"/>
          <p:cNvSpPr/>
          <p:nvPr/>
        </p:nvSpPr>
        <p:spPr>
          <a:xfrm>
            <a:off x="3837194" y="4130671"/>
            <a:ext cx="702738" cy="746350"/>
          </a:xfrm>
          <a:prstGeom prst="rect">
            <a:avLst/>
          </a:prstGeom>
        </p:spPr>
        <p:txBody>
          <a:bodyPr wrap="none" lIns="68571" tIns="34286" rIns="68571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爬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48" y="3997003"/>
            <a:ext cx="3732752" cy="101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ldLvl="0" animBg="1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783715" y="2495550"/>
            <a:ext cx="508000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小壁虎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爬呀爬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，爬到小河边。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小壁虎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爬呀爬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，爬到大树上。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小壁虎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爬呀爬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，爬到小河边。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他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爬呀爬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，爬回家里找妈妈。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16035" y="1578837"/>
            <a:ext cx="7508597" cy="680085"/>
          </a:xfrm>
          <a:prstGeom prst="plaque">
            <a:avLst/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“爬呀爬”在文中出现了几次？说明了什么？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22465" y="2821940"/>
            <a:ext cx="4204335" cy="1941105"/>
          </a:xfrm>
          <a:prstGeom prst="wedgeRoundRectCallout">
            <a:avLst>
              <a:gd name="adj1" fmla="val -58382"/>
              <a:gd name="adj2" fmla="val -10799"/>
              <a:gd name="adj3" fmla="val 16667"/>
            </a:avLst>
          </a:prstGeom>
          <a:solidFill>
            <a:schemeClr val="bg1"/>
          </a:solidFill>
          <a:ln w="28575">
            <a:solidFill>
              <a:srgbClr val="F77D1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“爬呀爬”在文中出现了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四次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说明了小壁虎爬的路程很远，用了很长时间。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75105" y="5339715"/>
            <a:ext cx="8443337" cy="695265"/>
          </a:xfrm>
          <a:prstGeom prst="doubleWave">
            <a:avLst/>
          </a:prstGeom>
          <a:solidFill>
            <a:schemeClr val="bg1"/>
          </a:solidFill>
          <a:ln w="38100">
            <a:solidFill>
              <a:srgbClr val="F77D1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朗读指导：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语速放慢，表现出小壁虎借尾巴的艰辛。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45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67689" y="1443355"/>
            <a:ext cx="5739765" cy="649188"/>
          </a:xfrm>
          <a:prstGeom prst="wedgeEllipseCallout">
            <a:avLst>
              <a:gd name="adj1" fmla="val 17357"/>
              <a:gd name="adj2" fmla="val 66559"/>
            </a:avLst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回家后发生了什么事？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9967" y="2092543"/>
            <a:ext cx="10172065" cy="11420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D1F5B8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</a:t>
            </a:r>
            <a:r>
              <a:rPr kumimoji="1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小壁虎把借尾巴的事告诉了妈妈。妈妈笑着说：“傻孩子，你转过身子看看。”小壁虎转身一看，高兴地叫起来：“</a:t>
            </a:r>
            <a:r>
              <a:rPr kumimoji="1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我长出一条新尾巴啦！</a:t>
            </a:r>
            <a:r>
              <a:rPr kumimoji="1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”</a:t>
            </a:r>
          </a:p>
        </p:txBody>
      </p:sp>
      <p:sp>
        <p:nvSpPr>
          <p:cNvPr id="45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6" name="文本框 1"/>
          <p:cNvSpPr txBox="1"/>
          <p:nvPr/>
        </p:nvSpPr>
        <p:spPr>
          <a:xfrm>
            <a:off x="1009967" y="3874989"/>
            <a:ext cx="83550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小壁虎的尾巴断了，为什么可以长出新的尾巴？</a:t>
            </a:r>
          </a:p>
        </p:txBody>
      </p:sp>
      <p:sp>
        <p:nvSpPr>
          <p:cNvPr id="47" name="文本框 46"/>
          <p:cNvSpPr txBox="1"/>
          <p:nvPr/>
        </p:nvSpPr>
        <p:spPr>
          <a:xfrm flipH="1">
            <a:off x="1152525" y="4622378"/>
            <a:ext cx="8791575" cy="1020867"/>
          </a:xfrm>
          <a:prstGeom prst="cloudCallout">
            <a:avLst>
              <a:gd name="adj1" fmla="val 24751"/>
              <a:gd name="adj2" fmla="val -66809"/>
            </a:avLst>
          </a:prstGeom>
          <a:solidFill>
            <a:schemeClr val="bg1"/>
          </a:solidFill>
          <a:ln w="9525">
            <a:solidFill>
              <a:srgbClr val="F77D1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说明壁虎的尾巴有再生功能。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02055" y="1973580"/>
            <a:ext cx="10100945" cy="11420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课文通过写小壁虎借尾巴的故事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告诉我们不同动物尾巴的特点和作用，揭示了“动物尾巴都有用”的道理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02055" y="144526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课文主旨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4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202055" y="3589977"/>
            <a:ext cx="9872345" cy="2256841"/>
          </a:xfrm>
          <a:prstGeom prst="doubleWave">
            <a:avLst/>
          </a:prstGeom>
          <a:noFill/>
          <a:ln w="38100">
            <a:solidFill>
              <a:srgbClr val="F77D1A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朗读指导：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分角色朗读时，可以结合课文情境，读出各个角色的特点：如读小壁虎的话时，要读出他的天真活泼，读老牛的话时，声音要比小鱼、小壁虎等的声音低沉一些。  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7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635" y="1685965"/>
            <a:ext cx="7248525" cy="4267835"/>
          </a:xfrm>
          <a:prstGeom prst="bevel">
            <a:avLst>
              <a:gd name="adj" fmla="val 3228"/>
            </a:avLst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鱼儿的尾巴像船舵，掌握方向好游泳。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燕子的尾巴像剪刀，把握方向保平衡。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啄木鸟的尾巴像铆钉，铆在树上好啄虫。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蝎子的尾巴有毒汁，赶走敌人保自己。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猴子的尾巴像钩子，钩在树上打秋千。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孔雀的尾巴像扇子，五彩缤纷真漂亮。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松鼠的尾巴像把伞，天气炎热好乘凉。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17015" y="1595755"/>
            <a:ext cx="1595755" cy="4358045"/>
          </a:xfrm>
          <a:prstGeom prst="irregularSeal2">
            <a:avLst/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尾巴的用处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/>
          <p:nvPr/>
        </p:nvSpPr>
        <p:spPr bwMode="auto">
          <a:xfrm>
            <a:off x="3453823" y="2168882"/>
            <a:ext cx="258195" cy="3360341"/>
          </a:xfrm>
          <a:prstGeom prst="leftBrace">
            <a:avLst>
              <a:gd name="adj1" fmla="val 50801"/>
              <a:gd name="adj2" fmla="val 50000"/>
            </a:avLst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749437" y="3112101"/>
            <a:ext cx="615553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借尾巴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785554" y="1963882"/>
            <a:ext cx="1617166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挣断尾巴</a:t>
            </a:r>
          </a:p>
        </p:txBody>
      </p:sp>
      <p:sp>
        <p:nvSpPr>
          <p:cNvPr id="11" name="AutoShape 2"/>
          <p:cNvSpPr/>
          <p:nvPr/>
        </p:nvSpPr>
        <p:spPr bwMode="auto">
          <a:xfrm flipH="1">
            <a:off x="8553505" y="2168882"/>
            <a:ext cx="295275" cy="3208932"/>
          </a:xfrm>
          <a:prstGeom prst="leftBrace">
            <a:avLst>
              <a:gd name="adj1" fmla="val 17137"/>
              <a:gd name="adj2" fmla="val 49329"/>
            </a:avLst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8703" name="文本框 9"/>
          <p:cNvSpPr txBox="1">
            <a:spLocks noChangeArrowheads="1"/>
          </p:cNvSpPr>
          <p:nvPr/>
        </p:nvSpPr>
        <p:spPr bwMode="auto">
          <a:xfrm>
            <a:off x="9174623" y="2545775"/>
            <a:ext cx="61555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小小尾巴作用大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831788" y="5242877"/>
            <a:ext cx="21629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长出新尾巴</a:t>
            </a:r>
          </a:p>
        </p:txBody>
      </p:sp>
      <p:sp>
        <p:nvSpPr>
          <p:cNvPr id="33" name="AutoShape 2"/>
          <p:cNvSpPr/>
          <p:nvPr/>
        </p:nvSpPr>
        <p:spPr bwMode="auto">
          <a:xfrm>
            <a:off x="4365537" y="2810681"/>
            <a:ext cx="273050" cy="2220913"/>
          </a:xfrm>
          <a:prstGeom prst="leftBrace">
            <a:avLst>
              <a:gd name="adj1" fmla="val 36715"/>
              <a:gd name="adj2" fmla="val 49329"/>
            </a:avLst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8701" name="文本框 9"/>
          <p:cNvSpPr txBox="1">
            <a:spLocks noChangeArrowheads="1"/>
          </p:cNvSpPr>
          <p:nvPr/>
        </p:nvSpPr>
        <p:spPr bwMode="auto">
          <a:xfrm>
            <a:off x="1848904" y="3367783"/>
            <a:ext cx="1516596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小壁虎借尾巴</a:t>
            </a:r>
          </a:p>
        </p:txBody>
      </p:sp>
      <p:sp>
        <p:nvSpPr>
          <p:cNvPr id="28696" name="Text Box 15"/>
          <p:cNvSpPr txBox="1">
            <a:spLocks noChangeArrowheads="1"/>
          </p:cNvSpPr>
          <p:nvPr/>
        </p:nvSpPr>
        <p:spPr bwMode="auto">
          <a:xfrm>
            <a:off x="4810683" y="2752856"/>
            <a:ext cx="1184074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小鱼：</a:t>
            </a:r>
          </a:p>
        </p:txBody>
      </p:sp>
      <p:sp>
        <p:nvSpPr>
          <p:cNvPr id="28694" name="Text Box 15"/>
          <p:cNvSpPr txBox="1">
            <a:spLocks noChangeArrowheads="1"/>
          </p:cNvSpPr>
          <p:nvPr/>
        </p:nvSpPr>
        <p:spPr bwMode="auto">
          <a:xfrm>
            <a:off x="4821490" y="3727482"/>
            <a:ext cx="1173268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老牛：</a:t>
            </a:r>
          </a:p>
        </p:txBody>
      </p:sp>
      <p:sp>
        <p:nvSpPr>
          <p:cNvPr id="28692" name="Text Box 15"/>
          <p:cNvSpPr txBox="1">
            <a:spLocks noChangeArrowheads="1"/>
          </p:cNvSpPr>
          <p:nvPr/>
        </p:nvSpPr>
        <p:spPr bwMode="auto">
          <a:xfrm>
            <a:off x="4822256" y="4649787"/>
            <a:ext cx="1172499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燕子：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5801083" y="2752856"/>
            <a:ext cx="1379537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不能借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6890107" y="3727482"/>
            <a:ext cx="1479550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赶蚊子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6794857" y="4649787"/>
            <a:ext cx="1770063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掌握方向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6986945" y="2752856"/>
            <a:ext cx="1192212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拨水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5752664" y="3727482"/>
            <a:ext cx="1379538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不能借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5705038" y="4649787"/>
            <a:ext cx="1379537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不能借</a:t>
            </a:r>
          </a:p>
        </p:txBody>
      </p:sp>
      <p:sp>
        <p:nvSpPr>
          <p:cNvPr id="7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缺角矩形 2"/>
          <p:cNvSpPr/>
          <p:nvPr/>
        </p:nvSpPr>
        <p:spPr>
          <a:xfrm>
            <a:off x="733425" y="1098550"/>
            <a:ext cx="8401050" cy="3018537"/>
          </a:xfrm>
          <a:prstGeom prst="plaque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8BA9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一、填空练习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（1）小鱼摇着（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），在（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）游来游去。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（2）黄牛甩着（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），在（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）吃草。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（3）燕子摆着（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），在（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）飞来飞去。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43300" y="213169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尾巴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46407" y="213169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水中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43300" y="268605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尾巴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46407" y="268605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树下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43300" y="322262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尾巴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546407" y="322262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空中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0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471295" y="3913887"/>
            <a:ext cx="8975725" cy="19632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二、填空，再读一读。 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小鱼（   ）来（   ）去       壁虎（   ）来（   ）去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燕子（   ）来（   ）去       小狗（   ）来（   ）去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          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2554787" y="4549160"/>
            <a:ext cx="1720343" cy="670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游          游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6387726" y="4549160"/>
            <a:ext cx="1720343" cy="670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爬          爬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2511152" y="5199926"/>
            <a:ext cx="1720343" cy="670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飞          飞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6445058" y="5199926"/>
            <a:ext cx="1802096" cy="670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跑          跑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4" grpId="0"/>
      <p:bldP spid="15" grpId="0"/>
      <p:bldP spid="20" grpId="0"/>
      <p:bldP spid="52" grpId="0"/>
      <p:bldP spid="80" grpId="0"/>
      <p:bldP spid="81" grpId="0"/>
      <p:bldP spid="8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平行四边形 5"/>
          <p:cNvSpPr/>
          <p:nvPr/>
        </p:nvSpPr>
        <p:spPr>
          <a:xfrm>
            <a:off x="6676571" y="0"/>
            <a:ext cx="7823200" cy="6858000"/>
          </a:xfrm>
          <a:prstGeom prst="parallelogram">
            <a:avLst>
              <a:gd name="adj" fmla="val 29233"/>
            </a:avLst>
          </a:prstGeom>
          <a:gradFill flip="none" rotWithShape="0">
            <a:gsLst>
              <a:gs pos="0">
                <a:srgbClr val="FA920D"/>
              </a:gs>
              <a:gs pos="100000">
                <a:srgbClr val="EE471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3" name="图片 2" descr="图片包含 动物, 蜥蜴, 小, 岩石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6"/>
          <a:stretch>
            <a:fillRect/>
          </a:stretch>
        </p:blipFill>
        <p:spPr>
          <a:xfrm>
            <a:off x="5318824" y="2177142"/>
            <a:ext cx="6873176" cy="4680857"/>
          </a:xfrm>
          <a:prstGeom prst="rect">
            <a:avLst/>
          </a:prstGeom>
          <a:effectLst>
            <a:outerShdw blurRad="101600" dist="38100" sx="101000" sy="101000" algn="l" rotWithShape="0">
              <a:prstClr val="black">
                <a:alpha val="20000"/>
              </a:prstClr>
            </a:outerShdw>
          </a:effectLst>
        </p:spPr>
      </p:pic>
      <p:sp>
        <p:nvSpPr>
          <p:cNvPr id="8" name="平行四边形 7"/>
          <p:cNvSpPr/>
          <p:nvPr/>
        </p:nvSpPr>
        <p:spPr>
          <a:xfrm>
            <a:off x="-2743201" y="0"/>
            <a:ext cx="3476978" cy="3048000"/>
          </a:xfrm>
          <a:prstGeom prst="parallelogram">
            <a:avLst>
              <a:gd name="adj" fmla="val 29233"/>
            </a:avLst>
          </a:prstGeom>
          <a:gradFill flip="none" rotWithShape="0">
            <a:gsLst>
              <a:gs pos="0">
                <a:srgbClr val="FA920D"/>
              </a:gs>
              <a:gs pos="100000">
                <a:srgbClr val="EE471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29920" y="1946910"/>
            <a:ext cx="6555740" cy="2202180"/>
            <a:chOff x="733777" y="1811381"/>
            <a:chExt cx="6260138" cy="2202164"/>
          </a:xfrm>
        </p:grpSpPr>
        <p:sp>
          <p:nvSpPr>
            <p:cNvPr id="27" name="文本框 26"/>
            <p:cNvSpPr txBox="1"/>
            <p:nvPr/>
          </p:nvSpPr>
          <p:spPr>
            <a:xfrm>
              <a:off x="1130604" y="1956033"/>
              <a:ext cx="5380454" cy="4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>
                  <a:ln w="7620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XIE </a:t>
              </a:r>
              <a:r>
                <a:rPr lang="en-US" altLang="zh-CN" sz="2400" dirty="0" err="1">
                  <a:ln w="7620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XIE</a:t>
              </a:r>
              <a:r>
                <a:rPr lang="en-US" altLang="zh-CN" sz="2400" dirty="0">
                  <a:ln w="7620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 GE WEI GUAN KAN</a:t>
              </a:r>
              <a:endParaRPr lang="zh-CN" altLang="en-US" sz="2400" dirty="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16573" y="2186866"/>
              <a:ext cx="6177342" cy="1322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ln w="76200">
                    <a:noFill/>
                  </a:ln>
                  <a:gradFill>
                    <a:gsLst>
                      <a:gs pos="0">
                        <a:srgbClr val="F5AF19"/>
                      </a:gs>
                      <a:gs pos="100000">
                        <a:srgbClr val="F12711"/>
                      </a:gs>
                    </a:gsLst>
                    <a:lin ang="2700000" scaled="1"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谢谢各位观看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8290" y="3370586"/>
              <a:ext cx="5708598" cy="521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ln w="76200">
                    <a:noFill/>
                  </a:ln>
                  <a:gradFill>
                    <a:gsLst>
                      <a:gs pos="0">
                        <a:srgbClr val="F5AF19"/>
                      </a:gs>
                      <a:gs pos="100000">
                        <a:srgbClr val="F12711"/>
                      </a:gs>
                    </a:gsLst>
                    <a:lin ang="2700000" scaled="1"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语文精品课件 一年级下册 </a:t>
              </a:r>
              <a:r>
                <a:rPr lang="en-US" altLang="zh-CN" sz="2800" dirty="0">
                  <a:ln w="76200">
                    <a:noFill/>
                  </a:ln>
                  <a:gradFill>
                    <a:gsLst>
                      <a:gs pos="0">
                        <a:srgbClr val="F5AF19"/>
                      </a:gs>
                      <a:gs pos="100000">
                        <a:srgbClr val="F12711"/>
                      </a:gs>
                    </a:gsLst>
                    <a:lin ang="2700000" scaled="1"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8.3</a:t>
              </a:r>
              <a:endParaRPr lang="zh-CN" altLang="en-US" sz="2800" dirty="0">
                <a:ln w="76200">
                  <a:noFill/>
                </a:ln>
                <a:gradFill>
                  <a:gsLst>
                    <a:gs pos="0">
                      <a:srgbClr val="F5AF19"/>
                    </a:gs>
                    <a:gs pos="100000">
                      <a:srgbClr val="F12711"/>
                    </a:gs>
                  </a:gsLst>
                  <a:lin ang="2700000" scaled="1"/>
                </a:gradFill>
                <a:latin typeface="优设标题黑" panose="00000500000000000000" pitchFamily="2" charset="-122"/>
                <a:ea typeface="优设标题黑" panose="00000500000000000000" pitchFamily="2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349664" y="1811381"/>
              <a:ext cx="5380454" cy="0"/>
            </a:xfrm>
            <a:prstGeom prst="line">
              <a:avLst/>
            </a:prstGeom>
            <a:ln w="15875">
              <a:gradFill flip="none" rotWithShape="1">
                <a:gsLst>
                  <a:gs pos="90000">
                    <a:schemeClr val="tx1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733777" y="4013545"/>
              <a:ext cx="5519910" cy="0"/>
            </a:xfrm>
            <a:prstGeom prst="line">
              <a:avLst/>
            </a:prstGeom>
            <a:ln w="15875">
              <a:gradFill flip="none" rotWithShape="1">
                <a:gsLst>
                  <a:gs pos="90000">
                    <a:schemeClr val="tx1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733777" y="4451875"/>
            <a:ext cx="1873598" cy="307777"/>
            <a:chOff x="733777" y="4382853"/>
            <a:chExt cx="1873598" cy="307777"/>
          </a:xfrm>
        </p:grpSpPr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165955" y="4382853"/>
              <a:ext cx="1441420" cy="30777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授课老师：某某</a:t>
              </a:r>
            </a:p>
          </p:txBody>
        </p:sp>
        <p:sp>
          <p:nvSpPr>
            <p:cNvPr id="24" name="KSO_Shape"/>
            <p:cNvSpPr/>
            <p:nvPr/>
          </p:nvSpPr>
          <p:spPr bwMode="auto">
            <a:xfrm>
              <a:off x="733777" y="4391013"/>
              <a:ext cx="239966" cy="291457"/>
            </a:xfrm>
            <a:custGeom>
              <a:avLst/>
              <a:gdLst>
                <a:gd name="T0" fmla="*/ 440790 w 2792413"/>
                <a:gd name="T1" fmla="*/ 2575798 h 3389313"/>
                <a:gd name="T2" fmla="*/ 1147253 w 2792413"/>
                <a:gd name="T3" fmla="*/ 1201035 h 3389313"/>
                <a:gd name="T4" fmla="*/ 1223433 w 2792413"/>
                <a:gd name="T5" fmla="*/ 1473921 h 3389313"/>
                <a:gd name="T6" fmla="*/ 1315165 w 2792413"/>
                <a:gd name="T7" fmla="*/ 1458373 h 3389313"/>
                <a:gd name="T8" fmla="*/ 1462128 w 2792413"/>
                <a:gd name="T9" fmla="*/ 1368574 h 3389313"/>
                <a:gd name="T10" fmla="*/ 1552274 w 2792413"/>
                <a:gd name="T11" fmla="*/ 1517392 h 3389313"/>
                <a:gd name="T12" fmla="*/ 1632262 w 2792413"/>
                <a:gd name="T13" fmla="*/ 1262910 h 3389313"/>
                <a:gd name="T14" fmla="*/ 1689714 w 2792413"/>
                <a:gd name="T15" fmla="*/ 1093784 h 3389313"/>
                <a:gd name="T16" fmla="*/ 1947454 w 2792413"/>
                <a:gd name="T17" fmla="*/ 1176285 h 3389313"/>
                <a:gd name="T18" fmla="*/ 2040457 w 2792413"/>
                <a:gd name="T19" fmla="*/ 1240064 h 3389313"/>
                <a:gd name="T20" fmla="*/ 2124889 w 2792413"/>
                <a:gd name="T21" fmla="*/ 1394276 h 3389313"/>
                <a:gd name="T22" fmla="*/ 2358823 w 2792413"/>
                <a:gd name="T23" fmla="*/ 1575460 h 3389313"/>
                <a:gd name="T24" fmla="*/ 2669254 w 2792413"/>
                <a:gd name="T25" fmla="*/ 1240381 h 3389313"/>
                <a:gd name="T26" fmla="*/ 2738767 w 2792413"/>
                <a:gd name="T27" fmla="*/ 1227371 h 3389313"/>
                <a:gd name="T28" fmla="*/ 2783840 w 2792413"/>
                <a:gd name="T29" fmla="*/ 1283853 h 3389313"/>
                <a:gd name="T30" fmla="*/ 2705122 w 2792413"/>
                <a:gd name="T31" fmla="*/ 1422200 h 3389313"/>
                <a:gd name="T32" fmla="*/ 2761621 w 2792413"/>
                <a:gd name="T33" fmla="*/ 1492008 h 3389313"/>
                <a:gd name="T34" fmla="*/ 2775270 w 2792413"/>
                <a:gd name="T35" fmla="*/ 1582441 h 3389313"/>
                <a:gd name="T36" fmla="*/ 2740355 w 2792413"/>
                <a:gd name="T37" fmla="*/ 1669383 h 3389313"/>
                <a:gd name="T38" fmla="*/ 2438811 w 2792413"/>
                <a:gd name="T39" fmla="*/ 2001606 h 3389313"/>
                <a:gd name="T40" fmla="*/ 2326447 w 2792413"/>
                <a:gd name="T41" fmla="*/ 2083155 h 3389313"/>
                <a:gd name="T42" fmla="*/ 2234397 w 2792413"/>
                <a:gd name="T43" fmla="*/ 2095530 h 3389313"/>
                <a:gd name="T44" fmla="*/ 2140759 w 2792413"/>
                <a:gd name="T45" fmla="*/ 2059674 h 3389313"/>
                <a:gd name="T46" fmla="*/ 2049979 w 2792413"/>
                <a:gd name="T47" fmla="*/ 1965116 h 3389313"/>
                <a:gd name="T48" fmla="*/ 1428165 w 2792413"/>
                <a:gd name="T49" fmla="*/ 2143126 h 3389313"/>
                <a:gd name="T50" fmla="*/ 1429434 w 2792413"/>
                <a:gd name="T51" fmla="*/ 1759182 h 3389313"/>
                <a:gd name="T52" fmla="*/ 1368174 w 2792413"/>
                <a:gd name="T53" fmla="*/ 1755057 h 3389313"/>
                <a:gd name="T54" fmla="*/ 1337384 w 2792413"/>
                <a:gd name="T55" fmla="*/ 1826769 h 3389313"/>
                <a:gd name="T56" fmla="*/ 852376 w 2792413"/>
                <a:gd name="T57" fmla="*/ 1682710 h 3389313"/>
                <a:gd name="T58" fmla="*/ 784766 w 2792413"/>
                <a:gd name="T59" fmla="*/ 2018424 h 3389313"/>
                <a:gd name="T60" fmla="*/ 485762 w 2792413"/>
                <a:gd name="T61" fmla="*/ 1784884 h 3389313"/>
                <a:gd name="T62" fmla="*/ 583526 w 2792413"/>
                <a:gd name="T63" fmla="*/ 1432036 h 3389313"/>
                <a:gd name="T64" fmla="*/ 667641 w 2792413"/>
                <a:gd name="T65" fmla="*/ 1278141 h 3389313"/>
                <a:gd name="T66" fmla="*/ 848249 w 2792413"/>
                <a:gd name="T67" fmla="*/ 1188343 h 3389313"/>
                <a:gd name="T68" fmla="*/ 1117099 w 2792413"/>
                <a:gd name="T69" fmla="*/ 1090294 h 3389313"/>
                <a:gd name="T70" fmla="*/ 1495426 w 2792413"/>
                <a:gd name="T71" fmla="*/ 10798 h 3389313"/>
                <a:gd name="T72" fmla="*/ 1596073 w 2792413"/>
                <a:gd name="T73" fmla="*/ 50816 h 3389313"/>
                <a:gd name="T74" fmla="*/ 1679258 w 2792413"/>
                <a:gd name="T75" fmla="*/ 116241 h 3389313"/>
                <a:gd name="T76" fmla="*/ 1743076 w 2792413"/>
                <a:gd name="T77" fmla="*/ 203263 h 3389313"/>
                <a:gd name="T78" fmla="*/ 1802448 w 2792413"/>
                <a:gd name="T79" fmla="*/ 402397 h 3389313"/>
                <a:gd name="T80" fmla="*/ 1849121 w 2792413"/>
                <a:gd name="T81" fmla="*/ 458612 h 3389313"/>
                <a:gd name="T82" fmla="*/ 1861186 w 2792413"/>
                <a:gd name="T83" fmla="*/ 526260 h 3389313"/>
                <a:gd name="T84" fmla="*/ 1823086 w 2792413"/>
                <a:gd name="T85" fmla="*/ 626621 h 3389313"/>
                <a:gd name="T86" fmla="*/ 1771651 w 2792413"/>
                <a:gd name="T87" fmla="*/ 681248 h 3389313"/>
                <a:gd name="T88" fmla="*/ 1688148 w 2792413"/>
                <a:gd name="T89" fmla="*/ 863867 h 3389313"/>
                <a:gd name="T90" fmla="*/ 1552576 w 2792413"/>
                <a:gd name="T91" fmla="*/ 992176 h 3389313"/>
                <a:gd name="T92" fmla="*/ 1464628 w 2792413"/>
                <a:gd name="T93" fmla="*/ 1024254 h 3389313"/>
                <a:gd name="T94" fmla="*/ 1364933 w 2792413"/>
                <a:gd name="T95" fmla="*/ 1028383 h 3389313"/>
                <a:gd name="T96" fmla="*/ 1273493 w 2792413"/>
                <a:gd name="T97" fmla="*/ 1003928 h 3389313"/>
                <a:gd name="T98" fmla="*/ 1136333 w 2792413"/>
                <a:gd name="T99" fmla="*/ 893721 h 3389313"/>
                <a:gd name="T100" fmla="*/ 1043305 w 2792413"/>
                <a:gd name="T101" fmla="*/ 719677 h 3389313"/>
                <a:gd name="T102" fmla="*/ 984250 w 2792413"/>
                <a:gd name="T103" fmla="*/ 642183 h 3389313"/>
                <a:gd name="T104" fmla="*/ 943610 w 2792413"/>
                <a:gd name="T105" fmla="*/ 580887 h 3389313"/>
                <a:gd name="T106" fmla="*/ 930275 w 2792413"/>
                <a:gd name="T107" fmla="*/ 508792 h 3389313"/>
                <a:gd name="T108" fmla="*/ 958215 w 2792413"/>
                <a:gd name="T109" fmla="*/ 440826 h 3389313"/>
                <a:gd name="T110" fmla="*/ 1010603 w 2792413"/>
                <a:gd name="T111" fmla="*/ 336019 h 3389313"/>
                <a:gd name="T112" fmla="*/ 1081405 w 2792413"/>
                <a:gd name="T113" fmla="*/ 168327 h 3389313"/>
                <a:gd name="T114" fmla="*/ 1152525 w 2792413"/>
                <a:gd name="T115" fmla="*/ 89245 h 3389313"/>
                <a:gd name="T116" fmla="*/ 1242060 w 2792413"/>
                <a:gd name="T117" fmla="*/ 32713 h 3389313"/>
                <a:gd name="T118" fmla="*/ 1348105 w 2792413"/>
                <a:gd name="T119" fmla="*/ 3494 h 3389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2413" h="3389313">
                  <a:moveTo>
                    <a:pt x="520700" y="2665413"/>
                  </a:moveTo>
                  <a:lnTo>
                    <a:pt x="2271713" y="2665413"/>
                  </a:lnTo>
                  <a:lnTo>
                    <a:pt x="2258063" y="3389313"/>
                  </a:lnTo>
                  <a:lnTo>
                    <a:pt x="534985" y="3389313"/>
                  </a:lnTo>
                  <a:lnTo>
                    <a:pt x="520700" y="2665413"/>
                  </a:lnTo>
                  <a:close/>
                  <a:moveTo>
                    <a:pt x="0" y="2312988"/>
                  </a:moveTo>
                  <a:lnTo>
                    <a:pt x="2792413" y="2312988"/>
                  </a:lnTo>
                  <a:lnTo>
                    <a:pt x="2504058" y="3016251"/>
                  </a:lnTo>
                  <a:lnTo>
                    <a:pt x="2343366" y="3016251"/>
                  </a:lnTo>
                  <a:lnTo>
                    <a:pt x="2351623" y="2575798"/>
                  </a:lnTo>
                  <a:lnTo>
                    <a:pt x="440790" y="2575798"/>
                  </a:lnTo>
                  <a:lnTo>
                    <a:pt x="449047" y="3016251"/>
                  </a:lnTo>
                  <a:lnTo>
                    <a:pt x="288355" y="3016251"/>
                  </a:lnTo>
                  <a:lnTo>
                    <a:pt x="0" y="2312988"/>
                  </a:lnTo>
                  <a:close/>
                  <a:moveTo>
                    <a:pt x="1131065" y="1087438"/>
                  </a:moveTo>
                  <a:lnTo>
                    <a:pt x="1131065" y="1087755"/>
                  </a:lnTo>
                  <a:lnTo>
                    <a:pt x="1131700" y="1087438"/>
                  </a:lnTo>
                  <a:lnTo>
                    <a:pt x="1133287" y="1104890"/>
                  </a:lnTo>
                  <a:lnTo>
                    <a:pt x="1135826" y="1125198"/>
                  </a:lnTo>
                  <a:lnTo>
                    <a:pt x="1138683" y="1148044"/>
                  </a:lnTo>
                  <a:lnTo>
                    <a:pt x="1142492" y="1173112"/>
                  </a:lnTo>
                  <a:lnTo>
                    <a:pt x="1147253" y="1201035"/>
                  </a:lnTo>
                  <a:lnTo>
                    <a:pt x="1153284" y="1231179"/>
                  </a:lnTo>
                  <a:lnTo>
                    <a:pt x="1160267" y="1262910"/>
                  </a:lnTo>
                  <a:lnTo>
                    <a:pt x="1168520" y="1297180"/>
                  </a:lnTo>
                  <a:lnTo>
                    <a:pt x="1178042" y="1333670"/>
                  </a:lnTo>
                  <a:lnTo>
                    <a:pt x="1183439" y="1352074"/>
                  </a:lnTo>
                  <a:lnTo>
                    <a:pt x="1188835" y="1371430"/>
                  </a:lnTo>
                  <a:lnTo>
                    <a:pt x="1195183" y="1391103"/>
                  </a:lnTo>
                  <a:lnTo>
                    <a:pt x="1201531" y="1411094"/>
                  </a:lnTo>
                  <a:lnTo>
                    <a:pt x="1208514" y="1431719"/>
                  </a:lnTo>
                  <a:lnTo>
                    <a:pt x="1215497" y="1452344"/>
                  </a:lnTo>
                  <a:lnTo>
                    <a:pt x="1223433" y="1473921"/>
                  </a:lnTo>
                  <a:lnTo>
                    <a:pt x="1231685" y="1495498"/>
                  </a:lnTo>
                  <a:lnTo>
                    <a:pt x="1240573" y="1517392"/>
                  </a:lnTo>
                  <a:lnTo>
                    <a:pt x="1249461" y="1539604"/>
                  </a:lnTo>
                  <a:lnTo>
                    <a:pt x="1258983" y="1562450"/>
                  </a:lnTo>
                  <a:lnTo>
                    <a:pt x="1269458" y="1585296"/>
                  </a:lnTo>
                  <a:lnTo>
                    <a:pt x="1279932" y="1608460"/>
                  </a:lnTo>
                  <a:lnTo>
                    <a:pt x="1291359" y="1632258"/>
                  </a:lnTo>
                  <a:lnTo>
                    <a:pt x="1294851" y="1601162"/>
                  </a:lnTo>
                  <a:lnTo>
                    <a:pt x="1298977" y="1571018"/>
                  </a:lnTo>
                  <a:lnTo>
                    <a:pt x="1306913" y="1512315"/>
                  </a:lnTo>
                  <a:lnTo>
                    <a:pt x="1315165" y="1458373"/>
                  </a:lnTo>
                  <a:lnTo>
                    <a:pt x="1323101" y="1409824"/>
                  </a:lnTo>
                  <a:lnTo>
                    <a:pt x="1330084" y="1368574"/>
                  </a:lnTo>
                  <a:lnTo>
                    <a:pt x="1336115" y="1335574"/>
                  </a:lnTo>
                  <a:lnTo>
                    <a:pt x="1342780" y="1300670"/>
                  </a:lnTo>
                  <a:lnTo>
                    <a:pt x="1298025" y="1196275"/>
                  </a:lnTo>
                  <a:lnTo>
                    <a:pt x="1370395" y="1127736"/>
                  </a:lnTo>
                  <a:lnTo>
                    <a:pt x="1421817" y="1127736"/>
                  </a:lnTo>
                  <a:lnTo>
                    <a:pt x="1494187" y="1196275"/>
                  </a:lnTo>
                  <a:lnTo>
                    <a:pt x="1449749" y="1300670"/>
                  </a:lnTo>
                  <a:lnTo>
                    <a:pt x="1456415" y="1335574"/>
                  </a:lnTo>
                  <a:lnTo>
                    <a:pt x="1462128" y="1368574"/>
                  </a:lnTo>
                  <a:lnTo>
                    <a:pt x="1469746" y="1409824"/>
                  </a:lnTo>
                  <a:lnTo>
                    <a:pt x="1477364" y="1458373"/>
                  </a:lnTo>
                  <a:lnTo>
                    <a:pt x="1485617" y="1512315"/>
                  </a:lnTo>
                  <a:lnTo>
                    <a:pt x="1493869" y="1571018"/>
                  </a:lnTo>
                  <a:lnTo>
                    <a:pt x="1497678" y="1601162"/>
                  </a:lnTo>
                  <a:lnTo>
                    <a:pt x="1501170" y="1632258"/>
                  </a:lnTo>
                  <a:lnTo>
                    <a:pt x="1512279" y="1608460"/>
                  </a:lnTo>
                  <a:lnTo>
                    <a:pt x="1523072" y="1585296"/>
                  </a:lnTo>
                  <a:lnTo>
                    <a:pt x="1533229" y="1562450"/>
                  </a:lnTo>
                  <a:lnTo>
                    <a:pt x="1542751" y="1539604"/>
                  </a:lnTo>
                  <a:lnTo>
                    <a:pt x="1552274" y="1517392"/>
                  </a:lnTo>
                  <a:lnTo>
                    <a:pt x="1560844" y="1495498"/>
                  </a:lnTo>
                  <a:lnTo>
                    <a:pt x="1568779" y="1473921"/>
                  </a:lnTo>
                  <a:lnTo>
                    <a:pt x="1576715" y="1452344"/>
                  </a:lnTo>
                  <a:lnTo>
                    <a:pt x="1584015" y="1431719"/>
                  </a:lnTo>
                  <a:lnTo>
                    <a:pt x="1590681" y="1411094"/>
                  </a:lnTo>
                  <a:lnTo>
                    <a:pt x="1597346" y="1391103"/>
                  </a:lnTo>
                  <a:lnTo>
                    <a:pt x="1603377" y="1371430"/>
                  </a:lnTo>
                  <a:lnTo>
                    <a:pt x="1609408" y="1352074"/>
                  </a:lnTo>
                  <a:lnTo>
                    <a:pt x="1614487" y="1333670"/>
                  </a:lnTo>
                  <a:lnTo>
                    <a:pt x="1624327" y="1297180"/>
                  </a:lnTo>
                  <a:lnTo>
                    <a:pt x="1632262" y="1262910"/>
                  </a:lnTo>
                  <a:lnTo>
                    <a:pt x="1639563" y="1231179"/>
                  </a:lnTo>
                  <a:lnTo>
                    <a:pt x="1644959" y="1201035"/>
                  </a:lnTo>
                  <a:lnTo>
                    <a:pt x="1649720" y="1173112"/>
                  </a:lnTo>
                  <a:lnTo>
                    <a:pt x="1653846" y="1148044"/>
                  </a:lnTo>
                  <a:lnTo>
                    <a:pt x="1657020" y="1125198"/>
                  </a:lnTo>
                  <a:lnTo>
                    <a:pt x="1659242" y="1104890"/>
                  </a:lnTo>
                  <a:lnTo>
                    <a:pt x="1660829" y="1087438"/>
                  </a:lnTo>
                  <a:lnTo>
                    <a:pt x="1661464" y="1087755"/>
                  </a:lnTo>
                  <a:lnTo>
                    <a:pt x="1661464" y="1087438"/>
                  </a:lnTo>
                  <a:lnTo>
                    <a:pt x="1675430" y="1090294"/>
                  </a:lnTo>
                  <a:lnTo>
                    <a:pt x="1689714" y="1093784"/>
                  </a:lnTo>
                  <a:lnTo>
                    <a:pt x="1703998" y="1097592"/>
                  </a:lnTo>
                  <a:lnTo>
                    <a:pt x="1718916" y="1101400"/>
                  </a:lnTo>
                  <a:lnTo>
                    <a:pt x="1749705" y="1110919"/>
                  </a:lnTo>
                  <a:lnTo>
                    <a:pt x="1782399" y="1120756"/>
                  </a:lnTo>
                  <a:lnTo>
                    <a:pt x="1812871" y="1129640"/>
                  </a:lnTo>
                  <a:lnTo>
                    <a:pt x="1841120" y="1138208"/>
                  </a:lnTo>
                  <a:lnTo>
                    <a:pt x="1866831" y="1146458"/>
                  </a:lnTo>
                  <a:lnTo>
                    <a:pt x="1890002" y="1154390"/>
                  </a:lnTo>
                  <a:lnTo>
                    <a:pt x="1911269" y="1162006"/>
                  </a:lnTo>
                  <a:lnTo>
                    <a:pt x="1930314" y="1168987"/>
                  </a:lnTo>
                  <a:lnTo>
                    <a:pt x="1947454" y="1176285"/>
                  </a:lnTo>
                  <a:lnTo>
                    <a:pt x="1962690" y="1183266"/>
                  </a:lnTo>
                  <a:lnTo>
                    <a:pt x="1976021" y="1189612"/>
                  </a:lnTo>
                  <a:lnTo>
                    <a:pt x="1987766" y="1195958"/>
                  </a:lnTo>
                  <a:lnTo>
                    <a:pt x="1998240" y="1201670"/>
                  </a:lnTo>
                  <a:lnTo>
                    <a:pt x="2006811" y="1207381"/>
                  </a:lnTo>
                  <a:lnTo>
                    <a:pt x="2014111" y="1212775"/>
                  </a:lnTo>
                  <a:lnTo>
                    <a:pt x="2020142" y="1218487"/>
                  </a:lnTo>
                  <a:lnTo>
                    <a:pt x="2025221" y="1223564"/>
                  </a:lnTo>
                  <a:lnTo>
                    <a:pt x="2029030" y="1228641"/>
                  </a:lnTo>
                  <a:lnTo>
                    <a:pt x="2035061" y="1234035"/>
                  </a:lnTo>
                  <a:lnTo>
                    <a:pt x="2040457" y="1240064"/>
                  </a:lnTo>
                  <a:lnTo>
                    <a:pt x="2046170" y="1246410"/>
                  </a:lnTo>
                  <a:lnTo>
                    <a:pt x="2051249" y="1252756"/>
                  </a:lnTo>
                  <a:lnTo>
                    <a:pt x="2056010" y="1259420"/>
                  </a:lnTo>
                  <a:lnTo>
                    <a:pt x="2060771" y="1266401"/>
                  </a:lnTo>
                  <a:lnTo>
                    <a:pt x="2065215" y="1273699"/>
                  </a:lnTo>
                  <a:lnTo>
                    <a:pt x="2068706" y="1281631"/>
                  </a:lnTo>
                  <a:lnTo>
                    <a:pt x="2069976" y="1283535"/>
                  </a:lnTo>
                  <a:lnTo>
                    <a:pt x="2072833" y="1289564"/>
                  </a:lnTo>
                  <a:lnTo>
                    <a:pt x="2083942" y="1312410"/>
                  </a:lnTo>
                  <a:lnTo>
                    <a:pt x="2101717" y="1348584"/>
                  </a:lnTo>
                  <a:lnTo>
                    <a:pt x="2124889" y="1394276"/>
                  </a:lnTo>
                  <a:lnTo>
                    <a:pt x="2151869" y="1446950"/>
                  </a:lnTo>
                  <a:lnTo>
                    <a:pt x="2182341" y="1504382"/>
                  </a:lnTo>
                  <a:lnTo>
                    <a:pt x="2197894" y="1534210"/>
                  </a:lnTo>
                  <a:lnTo>
                    <a:pt x="2214399" y="1563719"/>
                  </a:lnTo>
                  <a:lnTo>
                    <a:pt x="2230588" y="1593229"/>
                  </a:lnTo>
                  <a:lnTo>
                    <a:pt x="2247093" y="1622104"/>
                  </a:lnTo>
                  <a:lnTo>
                    <a:pt x="2260742" y="1645902"/>
                  </a:lnTo>
                  <a:lnTo>
                    <a:pt x="2274073" y="1668431"/>
                  </a:lnTo>
                  <a:lnTo>
                    <a:pt x="2305497" y="1634479"/>
                  </a:lnTo>
                  <a:lnTo>
                    <a:pt x="2332478" y="1604652"/>
                  </a:lnTo>
                  <a:lnTo>
                    <a:pt x="2358823" y="1575460"/>
                  </a:lnTo>
                  <a:lnTo>
                    <a:pt x="2406752" y="1520883"/>
                  </a:lnTo>
                  <a:lnTo>
                    <a:pt x="2443572" y="1478046"/>
                  </a:lnTo>
                  <a:lnTo>
                    <a:pt x="2465157" y="1453296"/>
                  </a:lnTo>
                  <a:lnTo>
                    <a:pt x="2468013" y="1449805"/>
                  </a:lnTo>
                  <a:lnTo>
                    <a:pt x="2471822" y="1445681"/>
                  </a:lnTo>
                  <a:lnTo>
                    <a:pt x="2475631" y="1441555"/>
                  </a:lnTo>
                  <a:lnTo>
                    <a:pt x="2483567" y="1434257"/>
                  </a:lnTo>
                  <a:lnTo>
                    <a:pt x="2491819" y="1427276"/>
                  </a:lnTo>
                  <a:lnTo>
                    <a:pt x="2500390" y="1420930"/>
                  </a:lnTo>
                  <a:lnTo>
                    <a:pt x="2664175" y="1245141"/>
                  </a:lnTo>
                  <a:lnTo>
                    <a:pt x="2669254" y="1240381"/>
                  </a:lnTo>
                  <a:lnTo>
                    <a:pt x="2674967" y="1235939"/>
                  </a:lnTo>
                  <a:lnTo>
                    <a:pt x="2680681" y="1232131"/>
                  </a:lnTo>
                  <a:lnTo>
                    <a:pt x="2686712" y="1229275"/>
                  </a:lnTo>
                  <a:lnTo>
                    <a:pt x="2693060" y="1227054"/>
                  </a:lnTo>
                  <a:lnTo>
                    <a:pt x="2699408" y="1225150"/>
                  </a:lnTo>
                  <a:lnTo>
                    <a:pt x="2706074" y="1224198"/>
                  </a:lnTo>
                  <a:lnTo>
                    <a:pt x="2712422" y="1223247"/>
                  </a:lnTo>
                  <a:lnTo>
                    <a:pt x="2719088" y="1223247"/>
                  </a:lnTo>
                  <a:lnTo>
                    <a:pt x="2725754" y="1224198"/>
                  </a:lnTo>
                  <a:lnTo>
                    <a:pt x="2732419" y="1225468"/>
                  </a:lnTo>
                  <a:lnTo>
                    <a:pt x="2738767" y="1227371"/>
                  </a:lnTo>
                  <a:lnTo>
                    <a:pt x="2745116" y="1229910"/>
                  </a:lnTo>
                  <a:lnTo>
                    <a:pt x="2751147" y="1233400"/>
                  </a:lnTo>
                  <a:lnTo>
                    <a:pt x="2757178" y="1237525"/>
                  </a:lnTo>
                  <a:lnTo>
                    <a:pt x="2762574" y="1241968"/>
                  </a:lnTo>
                  <a:lnTo>
                    <a:pt x="2767335" y="1247045"/>
                  </a:lnTo>
                  <a:lnTo>
                    <a:pt x="2771779" y="1252756"/>
                  </a:lnTo>
                  <a:lnTo>
                    <a:pt x="2775270" y="1258151"/>
                  </a:lnTo>
                  <a:lnTo>
                    <a:pt x="2778444" y="1264497"/>
                  </a:lnTo>
                  <a:lnTo>
                    <a:pt x="2780666" y="1270843"/>
                  </a:lnTo>
                  <a:lnTo>
                    <a:pt x="2782571" y="1277189"/>
                  </a:lnTo>
                  <a:lnTo>
                    <a:pt x="2783840" y="1283853"/>
                  </a:lnTo>
                  <a:lnTo>
                    <a:pt x="2784475" y="1290199"/>
                  </a:lnTo>
                  <a:lnTo>
                    <a:pt x="2784475" y="1296862"/>
                  </a:lnTo>
                  <a:lnTo>
                    <a:pt x="2783840" y="1303526"/>
                  </a:lnTo>
                  <a:lnTo>
                    <a:pt x="2782253" y="1310189"/>
                  </a:lnTo>
                  <a:lnTo>
                    <a:pt x="2780349" y="1316535"/>
                  </a:lnTo>
                  <a:lnTo>
                    <a:pt x="2777492" y="1322882"/>
                  </a:lnTo>
                  <a:lnTo>
                    <a:pt x="2774635" y="1328911"/>
                  </a:lnTo>
                  <a:lnTo>
                    <a:pt x="2770509" y="1334622"/>
                  </a:lnTo>
                  <a:lnTo>
                    <a:pt x="2766065" y="1340334"/>
                  </a:lnTo>
                  <a:lnTo>
                    <a:pt x="2694964" y="1416171"/>
                  </a:lnTo>
                  <a:lnTo>
                    <a:pt x="2705122" y="1422200"/>
                  </a:lnTo>
                  <a:lnTo>
                    <a:pt x="2709883" y="1426007"/>
                  </a:lnTo>
                  <a:lnTo>
                    <a:pt x="2714644" y="1429815"/>
                  </a:lnTo>
                  <a:lnTo>
                    <a:pt x="2721310" y="1435844"/>
                  </a:lnTo>
                  <a:lnTo>
                    <a:pt x="2727658" y="1441873"/>
                  </a:lnTo>
                  <a:lnTo>
                    <a:pt x="2733689" y="1448854"/>
                  </a:lnTo>
                  <a:lnTo>
                    <a:pt x="2739085" y="1455517"/>
                  </a:lnTo>
                  <a:lnTo>
                    <a:pt x="2744481" y="1462498"/>
                  </a:lnTo>
                  <a:lnTo>
                    <a:pt x="2749242" y="1469478"/>
                  </a:lnTo>
                  <a:lnTo>
                    <a:pt x="2753686" y="1476777"/>
                  </a:lnTo>
                  <a:lnTo>
                    <a:pt x="2757812" y="1484392"/>
                  </a:lnTo>
                  <a:lnTo>
                    <a:pt x="2761621" y="1492008"/>
                  </a:lnTo>
                  <a:lnTo>
                    <a:pt x="2764478" y="1499940"/>
                  </a:lnTo>
                  <a:lnTo>
                    <a:pt x="2767335" y="1507873"/>
                  </a:lnTo>
                  <a:lnTo>
                    <a:pt x="2770191" y="1515806"/>
                  </a:lnTo>
                  <a:lnTo>
                    <a:pt x="2771779" y="1524056"/>
                  </a:lnTo>
                  <a:lnTo>
                    <a:pt x="2773683" y="1532306"/>
                  </a:lnTo>
                  <a:lnTo>
                    <a:pt x="2774953" y="1540556"/>
                  </a:lnTo>
                  <a:lnTo>
                    <a:pt x="2775905" y="1548806"/>
                  </a:lnTo>
                  <a:lnTo>
                    <a:pt x="2776222" y="1557373"/>
                  </a:lnTo>
                  <a:lnTo>
                    <a:pt x="2776222" y="1565623"/>
                  </a:lnTo>
                  <a:lnTo>
                    <a:pt x="2775905" y="1574191"/>
                  </a:lnTo>
                  <a:lnTo>
                    <a:pt x="2775270" y="1582441"/>
                  </a:lnTo>
                  <a:lnTo>
                    <a:pt x="2774000" y="1591008"/>
                  </a:lnTo>
                  <a:lnTo>
                    <a:pt x="2772731" y="1598941"/>
                  </a:lnTo>
                  <a:lnTo>
                    <a:pt x="2770826" y="1607508"/>
                  </a:lnTo>
                  <a:lnTo>
                    <a:pt x="2768604" y="1615758"/>
                  </a:lnTo>
                  <a:lnTo>
                    <a:pt x="2765430" y="1623691"/>
                  </a:lnTo>
                  <a:lnTo>
                    <a:pt x="2762574" y="1631624"/>
                  </a:lnTo>
                  <a:lnTo>
                    <a:pt x="2758765" y="1639556"/>
                  </a:lnTo>
                  <a:lnTo>
                    <a:pt x="2754956" y="1647489"/>
                  </a:lnTo>
                  <a:lnTo>
                    <a:pt x="2750194" y="1654787"/>
                  </a:lnTo>
                  <a:lnTo>
                    <a:pt x="2745433" y="1662085"/>
                  </a:lnTo>
                  <a:lnTo>
                    <a:pt x="2740355" y="1669383"/>
                  </a:lnTo>
                  <a:lnTo>
                    <a:pt x="2734641" y="1676364"/>
                  </a:lnTo>
                  <a:lnTo>
                    <a:pt x="2716549" y="1697941"/>
                  </a:lnTo>
                  <a:lnTo>
                    <a:pt x="2670206" y="1751249"/>
                  </a:lnTo>
                  <a:lnTo>
                    <a:pt x="2639417" y="1786470"/>
                  </a:lnTo>
                  <a:lnTo>
                    <a:pt x="2605136" y="1824865"/>
                  </a:lnTo>
                  <a:lnTo>
                    <a:pt x="2569586" y="1864529"/>
                  </a:lnTo>
                  <a:lnTo>
                    <a:pt x="2532766" y="1904827"/>
                  </a:lnTo>
                  <a:lnTo>
                    <a:pt x="2508325" y="1930529"/>
                  </a:lnTo>
                  <a:lnTo>
                    <a:pt x="2484519" y="1955914"/>
                  </a:lnTo>
                  <a:lnTo>
                    <a:pt x="2461030" y="1979712"/>
                  </a:lnTo>
                  <a:lnTo>
                    <a:pt x="2438811" y="2001606"/>
                  </a:lnTo>
                  <a:lnTo>
                    <a:pt x="2426115" y="2013347"/>
                  </a:lnTo>
                  <a:lnTo>
                    <a:pt x="2413418" y="2025087"/>
                  </a:lnTo>
                  <a:lnTo>
                    <a:pt x="2400722" y="2035876"/>
                  </a:lnTo>
                  <a:lnTo>
                    <a:pt x="2387708" y="2046664"/>
                  </a:lnTo>
                  <a:lnTo>
                    <a:pt x="2380090" y="2052376"/>
                  </a:lnTo>
                  <a:lnTo>
                    <a:pt x="2371837" y="2058405"/>
                  </a:lnTo>
                  <a:lnTo>
                    <a:pt x="2362314" y="2064751"/>
                  </a:lnTo>
                  <a:lnTo>
                    <a:pt x="2351205" y="2071414"/>
                  </a:lnTo>
                  <a:lnTo>
                    <a:pt x="2343904" y="2075222"/>
                  </a:lnTo>
                  <a:lnTo>
                    <a:pt x="2335969" y="2079347"/>
                  </a:lnTo>
                  <a:lnTo>
                    <a:pt x="2326447" y="2083155"/>
                  </a:lnTo>
                  <a:lnTo>
                    <a:pt x="2315337" y="2087280"/>
                  </a:lnTo>
                  <a:lnTo>
                    <a:pt x="2307719" y="2089501"/>
                  </a:lnTo>
                  <a:lnTo>
                    <a:pt x="2300101" y="2091405"/>
                  </a:lnTo>
                  <a:lnTo>
                    <a:pt x="2292801" y="2093309"/>
                  </a:lnTo>
                  <a:lnTo>
                    <a:pt x="2284865" y="2094578"/>
                  </a:lnTo>
                  <a:lnTo>
                    <a:pt x="2277565" y="2095530"/>
                  </a:lnTo>
                  <a:lnTo>
                    <a:pt x="2270582" y="2096164"/>
                  </a:lnTo>
                  <a:lnTo>
                    <a:pt x="2262964" y="2096799"/>
                  </a:lnTo>
                  <a:lnTo>
                    <a:pt x="2255981" y="2097116"/>
                  </a:lnTo>
                  <a:lnTo>
                    <a:pt x="2244871" y="2096799"/>
                  </a:lnTo>
                  <a:lnTo>
                    <a:pt x="2234397" y="2095530"/>
                  </a:lnTo>
                  <a:lnTo>
                    <a:pt x="2224557" y="2093943"/>
                  </a:lnTo>
                  <a:lnTo>
                    <a:pt x="2215034" y="2092357"/>
                  </a:lnTo>
                  <a:lnTo>
                    <a:pt x="2206147" y="2090453"/>
                  </a:lnTo>
                  <a:lnTo>
                    <a:pt x="2197894" y="2087597"/>
                  </a:lnTo>
                  <a:lnTo>
                    <a:pt x="2190593" y="2085058"/>
                  </a:lnTo>
                  <a:lnTo>
                    <a:pt x="2183610" y="2082520"/>
                  </a:lnTo>
                  <a:lnTo>
                    <a:pt x="2176945" y="2079982"/>
                  </a:lnTo>
                  <a:lnTo>
                    <a:pt x="2170596" y="2077126"/>
                  </a:lnTo>
                  <a:lnTo>
                    <a:pt x="2159487" y="2071097"/>
                  </a:lnTo>
                  <a:lnTo>
                    <a:pt x="2149647" y="2065385"/>
                  </a:lnTo>
                  <a:lnTo>
                    <a:pt x="2140759" y="2059674"/>
                  </a:lnTo>
                  <a:lnTo>
                    <a:pt x="2133141" y="2053962"/>
                  </a:lnTo>
                  <a:lnTo>
                    <a:pt x="2125841" y="2048251"/>
                  </a:lnTo>
                  <a:lnTo>
                    <a:pt x="2119175" y="2043174"/>
                  </a:lnTo>
                  <a:lnTo>
                    <a:pt x="2113462" y="2037779"/>
                  </a:lnTo>
                  <a:lnTo>
                    <a:pt x="2102670" y="2027308"/>
                  </a:lnTo>
                  <a:lnTo>
                    <a:pt x="2092512" y="2017154"/>
                  </a:lnTo>
                  <a:lnTo>
                    <a:pt x="2083307" y="2006683"/>
                  </a:lnTo>
                  <a:lnTo>
                    <a:pt x="2074737" y="1996847"/>
                  </a:lnTo>
                  <a:lnTo>
                    <a:pt x="2066167" y="1986375"/>
                  </a:lnTo>
                  <a:lnTo>
                    <a:pt x="2057914" y="1975904"/>
                  </a:lnTo>
                  <a:lnTo>
                    <a:pt x="2049979" y="1965116"/>
                  </a:lnTo>
                  <a:lnTo>
                    <a:pt x="2042044" y="1954010"/>
                  </a:lnTo>
                  <a:lnTo>
                    <a:pt x="2026490" y="1931798"/>
                  </a:lnTo>
                  <a:lnTo>
                    <a:pt x="2013476" y="1912125"/>
                  </a:lnTo>
                  <a:lnTo>
                    <a:pt x="2000462" y="1891817"/>
                  </a:lnTo>
                  <a:lnTo>
                    <a:pt x="1987131" y="1870557"/>
                  </a:lnTo>
                  <a:lnTo>
                    <a:pt x="1974117" y="1848663"/>
                  </a:lnTo>
                  <a:lnTo>
                    <a:pt x="1961103" y="1826769"/>
                  </a:lnTo>
                  <a:lnTo>
                    <a:pt x="1948089" y="1803922"/>
                  </a:lnTo>
                  <a:lnTo>
                    <a:pt x="1922061" y="1758547"/>
                  </a:lnTo>
                  <a:lnTo>
                    <a:pt x="1922061" y="2143126"/>
                  </a:lnTo>
                  <a:lnTo>
                    <a:pt x="1428165" y="2143126"/>
                  </a:lnTo>
                  <a:lnTo>
                    <a:pt x="1455462" y="1826769"/>
                  </a:lnTo>
                  <a:lnTo>
                    <a:pt x="1455145" y="1818519"/>
                  </a:lnTo>
                  <a:lnTo>
                    <a:pt x="1454510" y="1810269"/>
                  </a:lnTo>
                  <a:lnTo>
                    <a:pt x="1452923" y="1802653"/>
                  </a:lnTo>
                  <a:lnTo>
                    <a:pt x="1450701" y="1795038"/>
                  </a:lnTo>
                  <a:lnTo>
                    <a:pt x="1448479" y="1788057"/>
                  </a:lnTo>
                  <a:lnTo>
                    <a:pt x="1445623" y="1781076"/>
                  </a:lnTo>
                  <a:lnTo>
                    <a:pt x="1441814" y="1774730"/>
                  </a:lnTo>
                  <a:lnTo>
                    <a:pt x="1438005" y="1769018"/>
                  </a:lnTo>
                  <a:lnTo>
                    <a:pt x="1433878" y="1763941"/>
                  </a:lnTo>
                  <a:lnTo>
                    <a:pt x="1429434" y="1759182"/>
                  </a:lnTo>
                  <a:lnTo>
                    <a:pt x="1424673" y="1755057"/>
                  </a:lnTo>
                  <a:lnTo>
                    <a:pt x="1419595" y="1751566"/>
                  </a:lnTo>
                  <a:lnTo>
                    <a:pt x="1413881" y="1748711"/>
                  </a:lnTo>
                  <a:lnTo>
                    <a:pt x="1408485" y="1746807"/>
                  </a:lnTo>
                  <a:lnTo>
                    <a:pt x="1402454" y="1745538"/>
                  </a:lnTo>
                  <a:lnTo>
                    <a:pt x="1396423" y="1744903"/>
                  </a:lnTo>
                  <a:lnTo>
                    <a:pt x="1390710" y="1745538"/>
                  </a:lnTo>
                  <a:lnTo>
                    <a:pt x="1384679" y="1746807"/>
                  </a:lnTo>
                  <a:lnTo>
                    <a:pt x="1378966" y="1748711"/>
                  </a:lnTo>
                  <a:lnTo>
                    <a:pt x="1373570" y="1751566"/>
                  </a:lnTo>
                  <a:lnTo>
                    <a:pt x="1368174" y="1755057"/>
                  </a:lnTo>
                  <a:lnTo>
                    <a:pt x="1363412" y="1759182"/>
                  </a:lnTo>
                  <a:lnTo>
                    <a:pt x="1358969" y="1763941"/>
                  </a:lnTo>
                  <a:lnTo>
                    <a:pt x="1354842" y="1769018"/>
                  </a:lnTo>
                  <a:lnTo>
                    <a:pt x="1351351" y="1774730"/>
                  </a:lnTo>
                  <a:lnTo>
                    <a:pt x="1347542" y="1781076"/>
                  </a:lnTo>
                  <a:lnTo>
                    <a:pt x="1344367" y="1788057"/>
                  </a:lnTo>
                  <a:lnTo>
                    <a:pt x="1342146" y="1795038"/>
                  </a:lnTo>
                  <a:lnTo>
                    <a:pt x="1339924" y="1802653"/>
                  </a:lnTo>
                  <a:lnTo>
                    <a:pt x="1338971" y="1810269"/>
                  </a:lnTo>
                  <a:lnTo>
                    <a:pt x="1337702" y="1818519"/>
                  </a:lnTo>
                  <a:lnTo>
                    <a:pt x="1337384" y="1826769"/>
                  </a:lnTo>
                  <a:lnTo>
                    <a:pt x="1364999" y="2143126"/>
                  </a:lnTo>
                  <a:lnTo>
                    <a:pt x="870151" y="2143126"/>
                  </a:lnTo>
                  <a:lnTo>
                    <a:pt x="870151" y="1651297"/>
                  </a:lnTo>
                  <a:lnTo>
                    <a:pt x="869833" y="1651297"/>
                  </a:lnTo>
                  <a:lnTo>
                    <a:pt x="868881" y="1652249"/>
                  </a:lnTo>
                  <a:lnTo>
                    <a:pt x="867294" y="1653201"/>
                  </a:lnTo>
                  <a:lnTo>
                    <a:pt x="864755" y="1656691"/>
                  </a:lnTo>
                  <a:lnTo>
                    <a:pt x="861581" y="1661133"/>
                  </a:lnTo>
                  <a:lnTo>
                    <a:pt x="858724" y="1667162"/>
                  </a:lnTo>
                  <a:lnTo>
                    <a:pt x="855867" y="1674143"/>
                  </a:lnTo>
                  <a:lnTo>
                    <a:pt x="852376" y="1682710"/>
                  </a:lnTo>
                  <a:lnTo>
                    <a:pt x="848884" y="1691912"/>
                  </a:lnTo>
                  <a:lnTo>
                    <a:pt x="845710" y="1702701"/>
                  </a:lnTo>
                  <a:lnTo>
                    <a:pt x="839044" y="1726816"/>
                  </a:lnTo>
                  <a:lnTo>
                    <a:pt x="832061" y="1755057"/>
                  </a:lnTo>
                  <a:lnTo>
                    <a:pt x="824443" y="1786153"/>
                  </a:lnTo>
                  <a:lnTo>
                    <a:pt x="817460" y="1820423"/>
                  </a:lnTo>
                  <a:lnTo>
                    <a:pt x="810477" y="1856913"/>
                  </a:lnTo>
                  <a:lnTo>
                    <a:pt x="803811" y="1895308"/>
                  </a:lnTo>
                  <a:lnTo>
                    <a:pt x="797145" y="1935606"/>
                  </a:lnTo>
                  <a:lnTo>
                    <a:pt x="790797" y="1976221"/>
                  </a:lnTo>
                  <a:lnTo>
                    <a:pt x="784766" y="2018424"/>
                  </a:lnTo>
                  <a:lnTo>
                    <a:pt x="779688" y="2060308"/>
                  </a:lnTo>
                  <a:lnTo>
                    <a:pt x="774609" y="2101876"/>
                  </a:lnTo>
                  <a:lnTo>
                    <a:pt x="771118" y="2143126"/>
                  </a:lnTo>
                  <a:lnTo>
                    <a:pt x="438150" y="2143126"/>
                  </a:lnTo>
                  <a:lnTo>
                    <a:pt x="443864" y="2084741"/>
                  </a:lnTo>
                  <a:lnTo>
                    <a:pt x="449894" y="2028577"/>
                  </a:lnTo>
                  <a:lnTo>
                    <a:pt x="455925" y="1975269"/>
                  </a:lnTo>
                  <a:lnTo>
                    <a:pt x="463226" y="1923865"/>
                  </a:lnTo>
                  <a:lnTo>
                    <a:pt x="470209" y="1875317"/>
                  </a:lnTo>
                  <a:lnTo>
                    <a:pt x="478144" y="1828990"/>
                  </a:lnTo>
                  <a:lnTo>
                    <a:pt x="485762" y="1784884"/>
                  </a:lnTo>
                  <a:lnTo>
                    <a:pt x="494015" y="1742682"/>
                  </a:lnTo>
                  <a:lnTo>
                    <a:pt x="502585" y="1702701"/>
                  </a:lnTo>
                  <a:lnTo>
                    <a:pt x="511155" y="1665258"/>
                  </a:lnTo>
                  <a:lnTo>
                    <a:pt x="520043" y="1629085"/>
                  </a:lnTo>
                  <a:lnTo>
                    <a:pt x="528931" y="1595450"/>
                  </a:lnTo>
                  <a:lnTo>
                    <a:pt x="537818" y="1563719"/>
                  </a:lnTo>
                  <a:lnTo>
                    <a:pt x="547023" y="1533892"/>
                  </a:lnTo>
                  <a:lnTo>
                    <a:pt x="556228" y="1505969"/>
                  </a:lnTo>
                  <a:lnTo>
                    <a:pt x="565116" y="1479632"/>
                  </a:lnTo>
                  <a:lnTo>
                    <a:pt x="574638" y="1454882"/>
                  </a:lnTo>
                  <a:lnTo>
                    <a:pt x="583526" y="1432036"/>
                  </a:lnTo>
                  <a:lnTo>
                    <a:pt x="592413" y="1410777"/>
                  </a:lnTo>
                  <a:lnTo>
                    <a:pt x="601301" y="1391420"/>
                  </a:lnTo>
                  <a:lnTo>
                    <a:pt x="609871" y="1373334"/>
                  </a:lnTo>
                  <a:lnTo>
                    <a:pt x="618124" y="1356516"/>
                  </a:lnTo>
                  <a:lnTo>
                    <a:pt x="626059" y="1341920"/>
                  </a:lnTo>
                  <a:lnTo>
                    <a:pt x="633995" y="1327959"/>
                  </a:lnTo>
                  <a:lnTo>
                    <a:pt x="641930" y="1315266"/>
                  </a:lnTo>
                  <a:lnTo>
                    <a:pt x="648913" y="1304160"/>
                  </a:lnTo>
                  <a:lnTo>
                    <a:pt x="655579" y="1294324"/>
                  </a:lnTo>
                  <a:lnTo>
                    <a:pt x="661927" y="1285756"/>
                  </a:lnTo>
                  <a:lnTo>
                    <a:pt x="667641" y="1278141"/>
                  </a:lnTo>
                  <a:lnTo>
                    <a:pt x="673037" y="1271478"/>
                  </a:lnTo>
                  <a:lnTo>
                    <a:pt x="677798" y="1266083"/>
                  </a:lnTo>
                  <a:lnTo>
                    <a:pt x="681924" y="1261641"/>
                  </a:lnTo>
                  <a:lnTo>
                    <a:pt x="699065" y="1252756"/>
                  </a:lnTo>
                  <a:lnTo>
                    <a:pt x="717475" y="1243237"/>
                  </a:lnTo>
                  <a:lnTo>
                    <a:pt x="737154" y="1234035"/>
                  </a:lnTo>
                  <a:lnTo>
                    <a:pt x="758104" y="1224833"/>
                  </a:lnTo>
                  <a:lnTo>
                    <a:pt x="779688" y="1215948"/>
                  </a:lnTo>
                  <a:lnTo>
                    <a:pt x="801907" y="1206746"/>
                  </a:lnTo>
                  <a:lnTo>
                    <a:pt x="824761" y="1197227"/>
                  </a:lnTo>
                  <a:lnTo>
                    <a:pt x="848249" y="1188343"/>
                  </a:lnTo>
                  <a:lnTo>
                    <a:pt x="895544" y="1170891"/>
                  </a:lnTo>
                  <a:lnTo>
                    <a:pt x="942204" y="1154390"/>
                  </a:lnTo>
                  <a:lnTo>
                    <a:pt x="987594" y="1138525"/>
                  </a:lnTo>
                  <a:lnTo>
                    <a:pt x="1030445" y="1124564"/>
                  </a:lnTo>
                  <a:lnTo>
                    <a:pt x="1041554" y="1118217"/>
                  </a:lnTo>
                  <a:lnTo>
                    <a:pt x="1053299" y="1112188"/>
                  </a:lnTo>
                  <a:lnTo>
                    <a:pt x="1065678" y="1107111"/>
                  </a:lnTo>
                  <a:lnTo>
                    <a:pt x="1077740" y="1102352"/>
                  </a:lnTo>
                  <a:lnTo>
                    <a:pt x="1090754" y="1097909"/>
                  </a:lnTo>
                  <a:lnTo>
                    <a:pt x="1103768" y="1094102"/>
                  </a:lnTo>
                  <a:lnTo>
                    <a:pt x="1117099" y="1090294"/>
                  </a:lnTo>
                  <a:lnTo>
                    <a:pt x="1131065" y="1087438"/>
                  </a:lnTo>
                  <a:close/>
                  <a:moveTo>
                    <a:pt x="1401445" y="0"/>
                  </a:moveTo>
                  <a:lnTo>
                    <a:pt x="1412240" y="318"/>
                  </a:lnTo>
                  <a:lnTo>
                    <a:pt x="1423353" y="635"/>
                  </a:lnTo>
                  <a:lnTo>
                    <a:pt x="1433513" y="1588"/>
                  </a:lnTo>
                  <a:lnTo>
                    <a:pt x="1444308" y="2223"/>
                  </a:lnTo>
                  <a:lnTo>
                    <a:pt x="1454786" y="3494"/>
                  </a:lnTo>
                  <a:lnTo>
                    <a:pt x="1465263" y="4764"/>
                  </a:lnTo>
                  <a:lnTo>
                    <a:pt x="1475423" y="6670"/>
                  </a:lnTo>
                  <a:lnTo>
                    <a:pt x="1485266" y="8575"/>
                  </a:lnTo>
                  <a:lnTo>
                    <a:pt x="1495426" y="10798"/>
                  </a:lnTo>
                  <a:lnTo>
                    <a:pt x="1505268" y="13339"/>
                  </a:lnTo>
                  <a:lnTo>
                    <a:pt x="1515111" y="15880"/>
                  </a:lnTo>
                  <a:lnTo>
                    <a:pt x="1524636" y="19056"/>
                  </a:lnTo>
                  <a:lnTo>
                    <a:pt x="1533843" y="22232"/>
                  </a:lnTo>
                  <a:lnTo>
                    <a:pt x="1543368" y="25726"/>
                  </a:lnTo>
                  <a:lnTo>
                    <a:pt x="1552576" y="29219"/>
                  </a:lnTo>
                  <a:lnTo>
                    <a:pt x="1561466" y="33030"/>
                  </a:lnTo>
                  <a:lnTo>
                    <a:pt x="1570356" y="37159"/>
                  </a:lnTo>
                  <a:lnTo>
                    <a:pt x="1578928" y="41605"/>
                  </a:lnTo>
                  <a:lnTo>
                    <a:pt x="1587818" y="46052"/>
                  </a:lnTo>
                  <a:lnTo>
                    <a:pt x="1596073" y="50816"/>
                  </a:lnTo>
                  <a:lnTo>
                    <a:pt x="1604646" y="55897"/>
                  </a:lnTo>
                  <a:lnTo>
                    <a:pt x="1612583" y="60979"/>
                  </a:lnTo>
                  <a:lnTo>
                    <a:pt x="1620521" y="66378"/>
                  </a:lnTo>
                  <a:lnTo>
                    <a:pt x="1628776" y="72095"/>
                  </a:lnTo>
                  <a:lnTo>
                    <a:pt x="1636078" y="77812"/>
                  </a:lnTo>
                  <a:lnTo>
                    <a:pt x="1644016" y="83528"/>
                  </a:lnTo>
                  <a:lnTo>
                    <a:pt x="1651318" y="89880"/>
                  </a:lnTo>
                  <a:lnTo>
                    <a:pt x="1658303" y="96232"/>
                  </a:lnTo>
                  <a:lnTo>
                    <a:pt x="1665606" y="102902"/>
                  </a:lnTo>
                  <a:lnTo>
                    <a:pt x="1672591" y="109571"/>
                  </a:lnTo>
                  <a:lnTo>
                    <a:pt x="1679258" y="116241"/>
                  </a:lnTo>
                  <a:lnTo>
                    <a:pt x="1685926" y="123546"/>
                  </a:lnTo>
                  <a:lnTo>
                    <a:pt x="1692593" y="130851"/>
                  </a:lnTo>
                  <a:lnTo>
                    <a:pt x="1698943" y="138155"/>
                  </a:lnTo>
                  <a:lnTo>
                    <a:pt x="1704976" y="145778"/>
                  </a:lnTo>
                  <a:lnTo>
                    <a:pt x="1710691" y="153400"/>
                  </a:lnTo>
                  <a:lnTo>
                    <a:pt x="1716723" y="161658"/>
                  </a:lnTo>
                  <a:lnTo>
                    <a:pt x="1722438" y="169597"/>
                  </a:lnTo>
                  <a:lnTo>
                    <a:pt x="1727836" y="177537"/>
                  </a:lnTo>
                  <a:lnTo>
                    <a:pt x="1733233" y="186113"/>
                  </a:lnTo>
                  <a:lnTo>
                    <a:pt x="1738313" y="194688"/>
                  </a:lnTo>
                  <a:lnTo>
                    <a:pt x="1743076" y="203263"/>
                  </a:lnTo>
                  <a:lnTo>
                    <a:pt x="1747838" y="212156"/>
                  </a:lnTo>
                  <a:lnTo>
                    <a:pt x="1752283" y="221048"/>
                  </a:lnTo>
                  <a:lnTo>
                    <a:pt x="1760856" y="239469"/>
                  </a:lnTo>
                  <a:lnTo>
                    <a:pt x="1768793" y="258207"/>
                  </a:lnTo>
                  <a:lnTo>
                    <a:pt x="1776096" y="277581"/>
                  </a:lnTo>
                  <a:lnTo>
                    <a:pt x="1782446" y="297272"/>
                  </a:lnTo>
                  <a:lnTo>
                    <a:pt x="1788161" y="317916"/>
                  </a:lnTo>
                  <a:lnTo>
                    <a:pt x="1792923" y="338560"/>
                  </a:lnTo>
                  <a:lnTo>
                    <a:pt x="1797051" y="359521"/>
                  </a:lnTo>
                  <a:lnTo>
                    <a:pt x="1799908" y="380800"/>
                  </a:lnTo>
                  <a:lnTo>
                    <a:pt x="1802448" y="402397"/>
                  </a:lnTo>
                  <a:lnTo>
                    <a:pt x="1804036" y="424946"/>
                  </a:lnTo>
                  <a:lnTo>
                    <a:pt x="1809751" y="426534"/>
                  </a:lnTo>
                  <a:lnTo>
                    <a:pt x="1815148" y="428758"/>
                  </a:lnTo>
                  <a:lnTo>
                    <a:pt x="1819911" y="431616"/>
                  </a:lnTo>
                  <a:lnTo>
                    <a:pt x="1825308" y="434474"/>
                  </a:lnTo>
                  <a:lnTo>
                    <a:pt x="1829753" y="437968"/>
                  </a:lnTo>
                  <a:lnTo>
                    <a:pt x="1834198" y="441144"/>
                  </a:lnTo>
                  <a:lnTo>
                    <a:pt x="1838326" y="445273"/>
                  </a:lnTo>
                  <a:lnTo>
                    <a:pt x="1842453" y="449401"/>
                  </a:lnTo>
                  <a:lnTo>
                    <a:pt x="1845628" y="453848"/>
                  </a:lnTo>
                  <a:lnTo>
                    <a:pt x="1849121" y="458612"/>
                  </a:lnTo>
                  <a:lnTo>
                    <a:pt x="1851978" y="463693"/>
                  </a:lnTo>
                  <a:lnTo>
                    <a:pt x="1854201" y="469728"/>
                  </a:lnTo>
                  <a:lnTo>
                    <a:pt x="1856423" y="475762"/>
                  </a:lnTo>
                  <a:lnTo>
                    <a:pt x="1858328" y="482114"/>
                  </a:lnTo>
                  <a:lnTo>
                    <a:pt x="1859916" y="488784"/>
                  </a:lnTo>
                  <a:lnTo>
                    <a:pt x="1860868" y="496088"/>
                  </a:lnTo>
                  <a:lnTo>
                    <a:pt x="1861503" y="502123"/>
                  </a:lnTo>
                  <a:lnTo>
                    <a:pt x="1862138" y="507839"/>
                  </a:lnTo>
                  <a:lnTo>
                    <a:pt x="1862138" y="513874"/>
                  </a:lnTo>
                  <a:lnTo>
                    <a:pt x="1861503" y="519908"/>
                  </a:lnTo>
                  <a:lnTo>
                    <a:pt x="1861186" y="526260"/>
                  </a:lnTo>
                  <a:lnTo>
                    <a:pt x="1860868" y="532294"/>
                  </a:lnTo>
                  <a:lnTo>
                    <a:pt x="1858963" y="544998"/>
                  </a:lnTo>
                  <a:lnTo>
                    <a:pt x="1856106" y="557385"/>
                  </a:lnTo>
                  <a:lnTo>
                    <a:pt x="1852296" y="569771"/>
                  </a:lnTo>
                  <a:lnTo>
                    <a:pt x="1847851" y="582157"/>
                  </a:lnTo>
                  <a:lnTo>
                    <a:pt x="1842771" y="593908"/>
                  </a:lnTo>
                  <a:lnTo>
                    <a:pt x="1836738" y="605342"/>
                  </a:lnTo>
                  <a:lnTo>
                    <a:pt x="1833881" y="611059"/>
                  </a:lnTo>
                  <a:lnTo>
                    <a:pt x="1830071" y="616140"/>
                  </a:lnTo>
                  <a:lnTo>
                    <a:pt x="1826578" y="621540"/>
                  </a:lnTo>
                  <a:lnTo>
                    <a:pt x="1823086" y="626621"/>
                  </a:lnTo>
                  <a:lnTo>
                    <a:pt x="1818958" y="631385"/>
                  </a:lnTo>
                  <a:lnTo>
                    <a:pt x="1814831" y="635831"/>
                  </a:lnTo>
                  <a:lnTo>
                    <a:pt x="1810703" y="640278"/>
                  </a:lnTo>
                  <a:lnTo>
                    <a:pt x="1806258" y="644407"/>
                  </a:lnTo>
                  <a:lnTo>
                    <a:pt x="1801813" y="648218"/>
                  </a:lnTo>
                  <a:lnTo>
                    <a:pt x="1797051" y="652029"/>
                  </a:lnTo>
                  <a:lnTo>
                    <a:pt x="1792288" y="655205"/>
                  </a:lnTo>
                  <a:lnTo>
                    <a:pt x="1787208" y="658063"/>
                  </a:lnTo>
                  <a:lnTo>
                    <a:pt x="1782128" y="660922"/>
                  </a:lnTo>
                  <a:lnTo>
                    <a:pt x="1777048" y="663145"/>
                  </a:lnTo>
                  <a:lnTo>
                    <a:pt x="1771651" y="681248"/>
                  </a:lnTo>
                  <a:lnTo>
                    <a:pt x="1766571" y="699033"/>
                  </a:lnTo>
                  <a:lnTo>
                    <a:pt x="1760538" y="716501"/>
                  </a:lnTo>
                  <a:lnTo>
                    <a:pt x="1754188" y="733969"/>
                  </a:lnTo>
                  <a:lnTo>
                    <a:pt x="1747521" y="751437"/>
                  </a:lnTo>
                  <a:lnTo>
                    <a:pt x="1740218" y="768587"/>
                  </a:lnTo>
                  <a:lnTo>
                    <a:pt x="1732598" y="785420"/>
                  </a:lnTo>
                  <a:lnTo>
                    <a:pt x="1724661" y="801618"/>
                  </a:lnTo>
                  <a:lnTo>
                    <a:pt x="1716406" y="817497"/>
                  </a:lnTo>
                  <a:lnTo>
                    <a:pt x="1707516" y="833695"/>
                  </a:lnTo>
                  <a:lnTo>
                    <a:pt x="1698308" y="848940"/>
                  </a:lnTo>
                  <a:lnTo>
                    <a:pt x="1688148" y="863867"/>
                  </a:lnTo>
                  <a:lnTo>
                    <a:pt x="1677988" y="878159"/>
                  </a:lnTo>
                  <a:lnTo>
                    <a:pt x="1667511" y="892451"/>
                  </a:lnTo>
                  <a:lnTo>
                    <a:pt x="1656716" y="905790"/>
                  </a:lnTo>
                  <a:lnTo>
                    <a:pt x="1644968" y="918811"/>
                  </a:lnTo>
                  <a:lnTo>
                    <a:pt x="1633221" y="931515"/>
                  </a:lnTo>
                  <a:lnTo>
                    <a:pt x="1620838" y="943266"/>
                  </a:lnTo>
                  <a:lnTo>
                    <a:pt x="1607821" y="954382"/>
                  </a:lnTo>
                  <a:lnTo>
                    <a:pt x="1594803" y="964863"/>
                  </a:lnTo>
                  <a:lnTo>
                    <a:pt x="1581151" y="974709"/>
                  </a:lnTo>
                  <a:lnTo>
                    <a:pt x="1567181" y="983919"/>
                  </a:lnTo>
                  <a:lnTo>
                    <a:pt x="1552576" y="992176"/>
                  </a:lnTo>
                  <a:lnTo>
                    <a:pt x="1545273" y="996305"/>
                  </a:lnTo>
                  <a:lnTo>
                    <a:pt x="1537336" y="1000116"/>
                  </a:lnTo>
                  <a:lnTo>
                    <a:pt x="1530033" y="1003610"/>
                  </a:lnTo>
                  <a:lnTo>
                    <a:pt x="1522096" y="1006786"/>
                  </a:lnTo>
                  <a:lnTo>
                    <a:pt x="1513841" y="1010279"/>
                  </a:lnTo>
                  <a:lnTo>
                    <a:pt x="1506221" y="1012820"/>
                  </a:lnTo>
                  <a:lnTo>
                    <a:pt x="1497966" y="1015679"/>
                  </a:lnTo>
                  <a:lnTo>
                    <a:pt x="1489711" y="1017902"/>
                  </a:lnTo>
                  <a:lnTo>
                    <a:pt x="1481456" y="1020443"/>
                  </a:lnTo>
                  <a:lnTo>
                    <a:pt x="1473201" y="1022348"/>
                  </a:lnTo>
                  <a:lnTo>
                    <a:pt x="1464628" y="1024254"/>
                  </a:lnTo>
                  <a:lnTo>
                    <a:pt x="1455738" y="1025842"/>
                  </a:lnTo>
                  <a:lnTo>
                    <a:pt x="1447166" y="1027112"/>
                  </a:lnTo>
                  <a:lnTo>
                    <a:pt x="1438276" y="1028383"/>
                  </a:lnTo>
                  <a:lnTo>
                    <a:pt x="1429068" y="1029018"/>
                  </a:lnTo>
                  <a:lnTo>
                    <a:pt x="1419860" y="1029971"/>
                  </a:lnTo>
                  <a:lnTo>
                    <a:pt x="1410653" y="1030288"/>
                  </a:lnTo>
                  <a:lnTo>
                    <a:pt x="1401445" y="1030288"/>
                  </a:lnTo>
                  <a:lnTo>
                    <a:pt x="1391920" y="1030288"/>
                  </a:lnTo>
                  <a:lnTo>
                    <a:pt x="1382713" y="1029971"/>
                  </a:lnTo>
                  <a:lnTo>
                    <a:pt x="1373823" y="1029018"/>
                  </a:lnTo>
                  <a:lnTo>
                    <a:pt x="1364933" y="1028383"/>
                  </a:lnTo>
                  <a:lnTo>
                    <a:pt x="1356043" y="1027112"/>
                  </a:lnTo>
                  <a:lnTo>
                    <a:pt x="1347153" y="1025842"/>
                  </a:lnTo>
                  <a:lnTo>
                    <a:pt x="1338580" y="1024254"/>
                  </a:lnTo>
                  <a:lnTo>
                    <a:pt x="1330008" y="1022348"/>
                  </a:lnTo>
                  <a:lnTo>
                    <a:pt x="1321753" y="1020443"/>
                  </a:lnTo>
                  <a:lnTo>
                    <a:pt x="1313180" y="1018219"/>
                  </a:lnTo>
                  <a:lnTo>
                    <a:pt x="1305243" y="1015679"/>
                  </a:lnTo>
                  <a:lnTo>
                    <a:pt x="1297305" y="1013138"/>
                  </a:lnTo>
                  <a:lnTo>
                    <a:pt x="1289050" y="1010279"/>
                  </a:lnTo>
                  <a:lnTo>
                    <a:pt x="1281430" y="1007104"/>
                  </a:lnTo>
                  <a:lnTo>
                    <a:pt x="1273493" y="1003928"/>
                  </a:lnTo>
                  <a:lnTo>
                    <a:pt x="1266190" y="1000434"/>
                  </a:lnTo>
                  <a:lnTo>
                    <a:pt x="1250950" y="992812"/>
                  </a:lnTo>
                  <a:lnTo>
                    <a:pt x="1236345" y="984554"/>
                  </a:lnTo>
                  <a:lnTo>
                    <a:pt x="1222693" y="975344"/>
                  </a:lnTo>
                  <a:lnTo>
                    <a:pt x="1209040" y="965498"/>
                  </a:lnTo>
                  <a:lnTo>
                    <a:pt x="1196023" y="955017"/>
                  </a:lnTo>
                  <a:lnTo>
                    <a:pt x="1183005" y="943901"/>
                  </a:lnTo>
                  <a:lnTo>
                    <a:pt x="1170623" y="932150"/>
                  </a:lnTo>
                  <a:lnTo>
                    <a:pt x="1158875" y="919764"/>
                  </a:lnTo>
                  <a:lnTo>
                    <a:pt x="1147128" y="907378"/>
                  </a:lnTo>
                  <a:lnTo>
                    <a:pt x="1136333" y="893721"/>
                  </a:lnTo>
                  <a:lnTo>
                    <a:pt x="1125538" y="879747"/>
                  </a:lnTo>
                  <a:lnTo>
                    <a:pt x="1115695" y="865455"/>
                  </a:lnTo>
                  <a:lnTo>
                    <a:pt x="1105853" y="850845"/>
                  </a:lnTo>
                  <a:lnTo>
                    <a:pt x="1096645" y="835601"/>
                  </a:lnTo>
                  <a:lnTo>
                    <a:pt x="1087755" y="820038"/>
                  </a:lnTo>
                  <a:lnTo>
                    <a:pt x="1079183" y="803841"/>
                  </a:lnTo>
                  <a:lnTo>
                    <a:pt x="1070928" y="787643"/>
                  </a:lnTo>
                  <a:lnTo>
                    <a:pt x="1063625" y="770811"/>
                  </a:lnTo>
                  <a:lnTo>
                    <a:pt x="1056323" y="753978"/>
                  </a:lnTo>
                  <a:lnTo>
                    <a:pt x="1049655" y="737145"/>
                  </a:lnTo>
                  <a:lnTo>
                    <a:pt x="1043305" y="719677"/>
                  </a:lnTo>
                  <a:lnTo>
                    <a:pt x="1037273" y="702209"/>
                  </a:lnTo>
                  <a:lnTo>
                    <a:pt x="1031558" y="684106"/>
                  </a:lnTo>
                  <a:lnTo>
                    <a:pt x="1026795" y="666321"/>
                  </a:lnTo>
                  <a:lnTo>
                    <a:pt x="1020763" y="664415"/>
                  </a:lnTo>
                  <a:lnTo>
                    <a:pt x="1015365" y="662827"/>
                  </a:lnTo>
                  <a:lnTo>
                    <a:pt x="1009650" y="659969"/>
                  </a:lnTo>
                  <a:lnTo>
                    <a:pt x="1004253" y="657110"/>
                  </a:lnTo>
                  <a:lnTo>
                    <a:pt x="998855" y="653617"/>
                  </a:lnTo>
                  <a:lnTo>
                    <a:pt x="993775" y="650441"/>
                  </a:lnTo>
                  <a:lnTo>
                    <a:pt x="989013" y="646312"/>
                  </a:lnTo>
                  <a:lnTo>
                    <a:pt x="984250" y="642183"/>
                  </a:lnTo>
                  <a:lnTo>
                    <a:pt x="979805" y="637737"/>
                  </a:lnTo>
                  <a:lnTo>
                    <a:pt x="975360" y="632973"/>
                  </a:lnTo>
                  <a:lnTo>
                    <a:pt x="970598" y="627891"/>
                  </a:lnTo>
                  <a:lnTo>
                    <a:pt x="966788" y="622492"/>
                  </a:lnTo>
                  <a:lnTo>
                    <a:pt x="962978" y="617411"/>
                  </a:lnTo>
                  <a:lnTo>
                    <a:pt x="959168" y="611376"/>
                  </a:lnTo>
                  <a:lnTo>
                    <a:pt x="955358" y="605660"/>
                  </a:lnTo>
                  <a:lnTo>
                    <a:pt x="952500" y="599625"/>
                  </a:lnTo>
                  <a:lnTo>
                    <a:pt x="949325" y="593591"/>
                  </a:lnTo>
                  <a:lnTo>
                    <a:pt x="946468" y="587239"/>
                  </a:lnTo>
                  <a:lnTo>
                    <a:pt x="943610" y="580887"/>
                  </a:lnTo>
                  <a:lnTo>
                    <a:pt x="941388" y="574535"/>
                  </a:lnTo>
                  <a:lnTo>
                    <a:pt x="939165" y="567865"/>
                  </a:lnTo>
                  <a:lnTo>
                    <a:pt x="937260" y="561196"/>
                  </a:lnTo>
                  <a:lnTo>
                    <a:pt x="935355" y="554526"/>
                  </a:lnTo>
                  <a:lnTo>
                    <a:pt x="934085" y="547857"/>
                  </a:lnTo>
                  <a:lnTo>
                    <a:pt x="932815" y="541505"/>
                  </a:lnTo>
                  <a:lnTo>
                    <a:pt x="931863" y="534835"/>
                  </a:lnTo>
                  <a:lnTo>
                    <a:pt x="930910" y="528166"/>
                  </a:lnTo>
                  <a:lnTo>
                    <a:pt x="930593" y="521496"/>
                  </a:lnTo>
                  <a:lnTo>
                    <a:pt x="930275" y="515144"/>
                  </a:lnTo>
                  <a:lnTo>
                    <a:pt x="930275" y="508792"/>
                  </a:lnTo>
                  <a:lnTo>
                    <a:pt x="930593" y="502440"/>
                  </a:lnTo>
                  <a:lnTo>
                    <a:pt x="931228" y="496088"/>
                  </a:lnTo>
                  <a:lnTo>
                    <a:pt x="932498" y="488148"/>
                  </a:lnTo>
                  <a:lnTo>
                    <a:pt x="934403" y="480526"/>
                  </a:lnTo>
                  <a:lnTo>
                    <a:pt x="936625" y="473539"/>
                  </a:lnTo>
                  <a:lnTo>
                    <a:pt x="939165" y="466869"/>
                  </a:lnTo>
                  <a:lnTo>
                    <a:pt x="942023" y="460835"/>
                  </a:lnTo>
                  <a:lnTo>
                    <a:pt x="945515" y="455436"/>
                  </a:lnTo>
                  <a:lnTo>
                    <a:pt x="949325" y="450037"/>
                  </a:lnTo>
                  <a:lnTo>
                    <a:pt x="953770" y="445273"/>
                  </a:lnTo>
                  <a:lnTo>
                    <a:pt x="958215" y="440826"/>
                  </a:lnTo>
                  <a:lnTo>
                    <a:pt x="962978" y="437015"/>
                  </a:lnTo>
                  <a:lnTo>
                    <a:pt x="968058" y="433204"/>
                  </a:lnTo>
                  <a:lnTo>
                    <a:pt x="973773" y="430345"/>
                  </a:lnTo>
                  <a:lnTo>
                    <a:pt x="979805" y="427805"/>
                  </a:lnTo>
                  <a:lnTo>
                    <a:pt x="985520" y="425264"/>
                  </a:lnTo>
                  <a:lnTo>
                    <a:pt x="992188" y="423358"/>
                  </a:lnTo>
                  <a:lnTo>
                    <a:pt x="998855" y="421453"/>
                  </a:lnTo>
                  <a:lnTo>
                    <a:pt x="1000443" y="399538"/>
                  </a:lnTo>
                  <a:lnTo>
                    <a:pt x="1002983" y="377942"/>
                  </a:lnTo>
                  <a:lnTo>
                    <a:pt x="1006475" y="356663"/>
                  </a:lnTo>
                  <a:lnTo>
                    <a:pt x="1010603" y="336019"/>
                  </a:lnTo>
                  <a:lnTo>
                    <a:pt x="1015365" y="315057"/>
                  </a:lnTo>
                  <a:lnTo>
                    <a:pt x="1020763" y="295049"/>
                  </a:lnTo>
                  <a:lnTo>
                    <a:pt x="1027748" y="275358"/>
                  </a:lnTo>
                  <a:lnTo>
                    <a:pt x="1034733" y="256302"/>
                  </a:lnTo>
                  <a:lnTo>
                    <a:pt x="1042353" y="237564"/>
                  </a:lnTo>
                  <a:lnTo>
                    <a:pt x="1051243" y="219143"/>
                  </a:lnTo>
                  <a:lnTo>
                    <a:pt x="1060768" y="201675"/>
                  </a:lnTo>
                  <a:lnTo>
                    <a:pt x="1065530" y="193417"/>
                  </a:lnTo>
                  <a:lnTo>
                    <a:pt x="1070610" y="184842"/>
                  </a:lnTo>
                  <a:lnTo>
                    <a:pt x="1076008" y="176585"/>
                  </a:lnTo>
                  <a:lnTo>
                    <a:pt x="1081405" y="168327"/>
                  </a:lnTo>
                  <a:lnTo>
                    <a:pt x="1087120" y="160070"/>
                  </a:lnTo>
                  <a:lnTo>
                    <a:pt x="1092835" y="152447"/>
                  </a:lnTo>
                  <a:lnTo>
                    <a:pt x="1098868" y="144507"/>
                  </a:lnTo>
                  <a:lnTo>
                    <a:pt x="1104900" y="137202"/>
                  </a:lnTo>
                  <a:lnTo>
                    <a:pt x="1111250" y="129580"/>
                  </a:lnTo>
                  <a:lnTo>
                    <a:pt x="1117600" y="122593"/>
                  </a:lnTo>
                  <a:lnTo>
                    <a:pt x="1124268" y="115606"/>
                  </a:lnTo>
                  <a:lnTo>
                    <a:pt x="1131253" y="108619"/>
                  </a:lnTo>
                  <a:lnTo>
                    <a:pt x="1137920" y="101949"/>
                  </a:lnTo>
                  <a:lnTo>
                    <a:pt x="1144905" y="95597"/>
                  </a:lnTo>
                  <a:lnTo>
                    <a:pt x="1152525" y="89245"/>
                  </a:lnTo>
                  <a:lnTo>
                    <a:pt x="1159828" y="82893"/>
                  </a:lnTo>
                  <a:lnTo>
                    <a:pt x="1167130" y="76859"/>
                  </a:lnTo>
                  <a:lnTo>
                    <a:pt x="1175068" y="71460"/>
                  </a:lnTo>
                  <a:lnTo>
                    <a:pt x="1183005" y="65743"/>
                  </a:lnTo>
                  <a:lnTo>
                    <a:pt x="1190943" y="60661"/>
                  </a:lnTo>
                  <a:lnTo>
                    <a:pt x="1198880" y="55262"/>
                  </a:lnTo>
                  <a:lnTo>
                    <a:pt x="1207453" y="50498"/>
                  </a:lnTo>
                  <a:lnTo>
                    <a:pt x="1216025" y="45734"/>
                  </a:lnTo>
                  <a:lnTo>
                    <a:pt x="1224598" y="41288"/>
                  </a:lnTo>
                  <a:lnTo>
                    <a:pt x="1233170" y="36841"/>
                  </a:lnTo>
                  <a:lnTo>
                    <a:pt x="1242060" y="32713"/>
                  </a:lnTo>
                  <a:lnTo>
                    <a:pt x="1250950" y="28902"/>
                  </a:lnTo>
                  <a:lnTo>
                    <a:pt x="1260158" y="25408"/>
                  </a:lnTo>
                  <a:lnTo>
                    <a:pt x="1269365" y="21914"/>
                  </a:lnTo>
                  <a:lnTo>
                    <a:pt x="1278890" y="19056"/>
                  </a:lnTo>
                  <a:lnTo>
                    <a:pt x="1288415" y="15880"/>
                  </a:lnTo>
                  <a:lnTo>
                    <a:pt x="1297940" y="13339"/>
                  </a:lnTo>
                  <a:lnTo>
                    <a:pt x="1307783" y="10798"/>
                  </a:lnTo>
                  <a:lnTo>
                    <a:pt x="1317625" y="8575"/>
                  </a:lnTo>
                  <a:lnTo>
                    <a:pt x="1327785" y="6670"/>
                  </a:lnTo>
                  <a:lnTo>
                    <a:pt x="1337945" y="4764"/>
                  </a:lnTo>
                  <a:lnTo>
                    <a:pt x="1348105" y="3494"/>
                  </a:lnTo>
                  <a:lnTo>
                    <a:pt x="1358583" y="2223"/>
                  </a:lnTo>
                  <a:lnTo>
                    <a:pt x="1369060" y="1588"/>
                  </a:lnTo>
                  <a:lnTo>
                    <a:pt x="1379855" y="635"/>
                  </a:lnTo>
                  <a:lnTo>
                    <a:pt x="1390650" y="318"/>
                  </a:lnTo>
                  <a:lnTo>
                    <a:pt x="140144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rgbClr val="51B3FF"/>
              </a:contourClr>
            </a:sp3d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852835" y="4451875"/>
            <a:ext cx="2069162" cy="307777"/>
            <a:chOff x="2852835" y="4382853"/>
            <a:chExt cx="2069162" cy="307777"/>
          </a:xfrm>
        </p:grpSpPr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3403633" y="4382853"/>
              <a:ext cx="1518364" cy="30777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授课时间：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20XX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22" name="KSO_Shape"/>
            <p:cNvSpPr/>
            <p:nvPr/>
          </p:nvSpPr>
          <p:spPr bwMode="auto">
            <a:xfrm>
              <a:off x="2852835" y="4422178"/>
              <a:ext cx="228746" cy="229127"/>
            </a:xfrm>
            <a:custGeom>
              <a:avLst/>
              <a:gdLst>
                <a:gd name="T0" fmla="*/ 923363 w 1752600"/>
                <a:gd name="T1" fmla="*/ 1417153 h 1754188"/>
                <a:gd name="T2" fmla="*/ 958587 w 1752600"/>
                <a:gd name="T3" fmla="*/ 1476612 h 1754188"/>
                <a:gd name="T4" fmla="*/ 945181 w 1752600"/>
                <a:gd name="T5" fmla="*/ 1530763 h 1754188"/>
                <a:gd name="T6" fmla="*/ 886299 w 1752600"/>
                <a:gd name="T7" fmla="*/ 1566067 h 1754188"/>
                <a:gd name="T8" fmla="*/ 832675 w 1752600"/>
                <a:gd name="T9" fmla="*/ 1552795 h 1754188"/>
                <a:gd name="T10" fmla="*/ 797714 w 1752600"/>
                <a:gd name="T11" fmla="*/ 1493335 h 1754188"/>
                <a:gd name="T12" fmla="*/ 810857 w 1752600"/>
                <a:gd name="T13" fmla="*/ 1439185 h 1754188"/>
                <a:gd name="T14" fmla="*/ 869739 w 1752600"/>
                <a:gd name="T15" fmla="*/ 1403616 h 1754188"/>
                <a:gd name="T16" fmla="*/ 1526266 w 1752600"/>
                <a:gd name="T17" fmla="*/ 809406 h 1754188"/>
                <a:gd name="T18" fmla="*/ 1561836 w 1752600"/>
                <a:gd name="T19" fmla="*/ 868866 h 1754188"/>
                <a:gd name="T20" fmla="*/ 1548298 w 1752600"/>
                <a:gd name="T21" fmla="*/ 923016 h 1754188"/>
                <a:gd name="T22" fmla="*/ 1488839 w 1752600"/>
                <a:gd name="T23" fmla="*/ 958586 h 1754188"/>
                <a:gd name="T24" fmla="*/ 1434954 w 1752600"/>
                <a:gd name="T25" fmla="*/ 945048 h 1754188"/>
                <a:gd name="T26" fmla="*/ 1399385 w 1752600"/>
                <a:gd name="T27" fmla="*/ 885589 h 1754188"/>
                <a:gd name="T28" fmla="*/ 1412922 w 1752600"/>
                <a:gd name="T29" fmla="*/ 831438 h 1754188"/>
                <a:gd name="T30" fmla="*/ 1472116 w 1752600"/>
                <a:gd name="T31" fmla="*/ 795869 h 1754188"/>
                <a:gd name="T32" fmla="*/ 931422 w 1752600"/>
                <a:gd name="T33" fmla="*/ 210375 h 1754188"/>
                <a:gd name="T34" fmla="*/ 985331 w 1752600"/>
                <a:gd name="T35" fmla="*/ 812351 h 1754188"/>
                <a:gd name="T36" fmla="*/ 997223 w 1752600"/>
                <a:gd name="T37" fmla="*/ 915108 h 1754188"/>
                <a:gd name="T38" fmla="*/ 946749 w 1752600"/>
                <a:gd name="T39" fmla="*/ 982906 h 1754188"/>
                <a:gd name="T40" fmla="*/ 857693 w 1752600"/>
                <a:gd name="T41" fmla="*/ 1003564 h 1754188"/>
                <a:gd name="T42" fmla="*/ 763351 w 1752600"/>
                <a:gd name="T43" fmla="*/ 937354 h 1754188"/>
                <a:gd name="T44" fmla="*/ 353480 w 1752600"/>
                <a:gd name="T45" fmla="*/ 893921 h 1754188"/>
                <a:gd name="T46" fmla="*/ 383342 w 1752600"/>
                <a:gd name="T47" fmla="*/ 820296 h 1754188"/>
                <a:gd name="T48" fmla="*/ 815147 w 1752600"/>
                <a:gd name="T49" fmla="*/ 764945 h 1754188"/>
                <a:gd name="T50" fmla="*/ 858486 w 1752600"/>
                <a:gd name="T51" fmla="*/ 180713 h 1754188"/>
                <a:gd name="T52" fmla="*/ 670516 w 1752600"/>
                <a:gd name="T53" fmla="*/ 152975 h 1754188"/>
                <a:gd name="T54" fmla="*/ 441192 w 1752600"/>
                <a:gd name="T55" fmla="*/ 263340 h 1754188"/>
                <a:gd name="T56" fmla="*/ 263181 w 1752600"/>
                <a:gd name="T57" fmla="*/ 441458 h 1754188"/>
                <a:gd name="T58" fmla="*/ 152883 w 1752600"/>
                <a:gd name="T59" fmla="*/ 670921 h 1754188"/>
                <a:gd name="T60" fmla="*/ 126168 w 1752600"/>
                <a:gd name="T61" fmla="*/ 934791 h 1754188"/>
                <a:gd name="T62" fmla="*/ 190707 w 1752600"/>
                <a:gd name="T63" fmla="*/ 1186485 h 1754188"/>
                <a:gd name="T64" fmla="*/ 332216 w 1752600"/>
                <a:gd name="T65" fmla="*/ 1396099 h 1754188"/>
                <a:gd name="T66" fmla="*/ 534297 w 1752600"/>
                <a:gd name="T67" fmla="*/ 1547221 h 1754188"/>
                <a:gd name="T68" fmla="*/ 780550 w 1752600"/>
                <a:gd name="T69" fmla="*/ 1623709 h 1754188"/>
                <a:gd name="T70" fmla="*/ 1045847 w 1752600"/>
                <a:gd name="T71" fmla="*/ 1610476 h 1754188"/>
                <a:gd name="T72" fmla="*/ 1281255 w 1752600"/>
                <a:gd name="T73" fmla="*/ 1511227 h 1754188"/>
                <a:gd name="T74" fmla="*/ 1467730 w 1752600"/>
                <a:gd name="T75" fmla="*/ 1341578 h 1754188"/>
                <a:gd name="T76" fmla="*/ 1588873 w 1752600"/>
                <a:gd name="T77" fmla="*/ 1118202 h 1754188"/>
                <a:gd name="T78" fmla="*/ 1628019 w 1752600"/>
                <a:gd name="T79" fmla="*/ 857509 h 1754188"/>
                <a:gd name="T80" fmla="*/ 1576176 w 1752600"/>
                <a:gd name="T81" fmla="*/ 601315 h 1754188"/>
                <a:gd name="T82" fmla="*/ 1444718 w 1752600"/>
                <a:gd name="T83" fmla="*/ 384820 h 1754188"/>
                <a:gd name="T84" fmla="*/ 1250573 w 1752600"/>
                <a:gd name="T85" fmla="*/ 224170 h 1754188"/>
                <a:gd name="T86" fmla="*/ 1009345 w 1752600"/>
                <a:gd name="T87" fmla="*/ 136037 h 1754188"/>
                <a:gd name="T88" fmla="*/ 987656 w 1752600"/>
                <a:gd name="T89" fmla="*/ 7146 h 1754188"/>
                <a:gd name="T90" fmla="*/ 1274907 w 1752600"/>
                <a:gd name="T91" fmla="*/ 96337 h 1754188"/>
                <a:gd name="T92" fmla="*/ 1510315 w 1752600"/>
                <a:gd name="T93" fmla="*/ 272074 h 1754188"/>
                <a:gd name="T94" fmla="*/ 1675101 w 1752600"/>
                <a:gd name="T95" fmla="*/ 516358 h 1754188"/>
                <a:gd name="T96" fmla="*/ 1749955 w 1752600"/>
                <a:gd name="T97" fmla="*/ 809605 h 1754188"/>
                <a:gd name="T98" fmla="*/ 1719273 w 1752600"/>
                <a:gd name="T99" fmla="*/ 1116879 h 1754188"/>
                <a:gd name="T100" fmla="*/ 1590724 w 1752600"/>
                <a:gd name="T101" fmla="*/ 1384453 h 1754188"/>
                <a:gd name="T102" fmla="*/ 1383353 w 1752600"/>
                <a:gd name="T103" fmla="*/ 1591949 h 1754188"/>
                <a:gd name="T104" fmla="*/ 1115940 w 1752600"/>
                <a:gd name="T105" fmla="*/ 1720576 h 1754188"/>
                <a:gd name="T106" fmla="*/ 809116 w 1752600"/>
                <a:gd name="T107" fmla="*/ 1751277 h 1754188"/>
                <a:gd name="T108" fmla="*/ 516046 w 1752600"/>
                <a:gd name="T109" fmla="*/ 1676377 h 1754188"/>
                <a:gd name="T110" fmla="*/ 271909 w 1752600"/>
                <a:gd name="T111" fmla="*/ 1511492 h 1754188"/>
                <a:gd name="T112" fmla="*/ 95750 w 1752600"/>
                <a:gd name="T113" fmla="*/ 1275941 h 1754188"/>
                <a:gd name="T114" fmla="*/ 6877 w 1752600"/>
                <a:gd name="T115" fmla="*/ 988782 h 1754188"/>
                <a:gd name="T116" fmla="*/ 22483 w 1752600"/>
                <a:gd name="T117" fmla="*/ 679126 h 1754188"/>
                <a:gd name="T118" fmla="*/ 138071 w 1752600"/>
                <a:gd name="T119" fmla="*/ 404935 h 1754188"/>
                <a:gd name="T120" fmla="*/ 335655 w 1752600"/>
                <a:gd name="T121" fmla="*/ 187117 h 1754188"/>
                <a:gd name="T122" fmla="*/ 595662 w 1752600"/>
                <a:gd name="T123" fmla="*/ 46051 h 1754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2600" h="1754188">
                  <a:moveTo>
                    <a:pt x="873945" y="1403350"/>
                  </a:moveTo>
                  <a:lnTo>
                    <a:pt x="877888" y="1403350"/>
                  </a:lnTo>
                  <a:lnTo>
                    <a:pt x="882356" y="1403350"/>
                  </a:lnTo>
                  <a:lnTo>
                    <a:pt x="886299" y="1403616"/>
                  </a:lnTo>
                  <a:lnTo>
                    <a:pt x="890505" y="1404146"/>
                  </a:lnTo>
                  <a:lnTo>
                    <a:pt x="894448" y="1404943"/>
                  </a:lnTo>
                  <a:lnTo>
                    <a:pt x="898128" y="1405739"/>
                  </a:lnTo>
                  <a:lnTo>
                    <a:pt x="901808" y="1406801"/>
                  </a:lnTo>
                  <a:lnTo>
                    <a:pt x="906014" y="1408393"/>
                  </a:lnTo>
                  <a:lnTo>
                    <a:pt x="909432" y="1409455"/>
                  </a:lnTo>
                  <a:lnTo>
                    <a:pt x="913112" y="1411048"/>
                  </a:lnTo>
                  <a:lnTo>
                    <a:pt x="916529" y="1412906"/>
                  </a:lnTo>
                  <a:lnTo>
                    <a:pt x="919946" y="1415030"/>
                  </a:lnTo>
                  <a:lnTo>
                    <a:pt x="923363" y="1417153"/>
                  </a:lnTo>
                  <a:lnTo>
                    <a:pt x="929672" y="1421931"/>
                  </a:lnTo>
                  <a:lnTo>
                    <a:pt x="935192" y="1427240"/>
                  </a:lnTo>
                  <a:lnTo>
                    <a:pt x="940450" y="1432814"/>
                  </a:lnTo>
                  <a:lnTo>
                    <a:pt x="945181" y="1439185"/>
                  </a:lnTo>
                  <a:lnTo>
                    <a:pt x="947284" y="1442636"/>
                  </a:lnTo>
                  <a:lnTo>
                    <a:pt x="949124" y="1446086"/>
                  </a:lnTo>
                  <a:lnTo>
                    <a:pt x="951227" y="1449537"/>
                  </a:lnTo>
                  <a:lnTo>
                    <a:pt x="952804" y="1452988"/>
                  </a:lnTo>
                  <a:lnTo>
                    <a:pt x="953856" y="1456704"/>
                  </a:lnTo>
                  <a:lnTo>
                    <a:pt x="955433" y="1460420"/>
                  </a:lnTo>
                  <a:lnTo>
                    <a:pt x="956484" y="1464667"/>
                  </a:lnTo>
                  <a:lnTo>
                    <a:pt x="957273" y="1468384"/>
                  </a:lnTo>
                  <a:lnTo>
                    <a:pt x="958062" y="1472365"/>
                  </a:lnTo>
                  <a:lnTo>
                    <a:pt x="958587" y="1476612"/>
                  </a:lnTo>
                  <a:lnTo>
                    <a:pt x="958850" y="1480594"/>
                  </a:lnTo>
                  <a:lnTo>
                    <a:pt x="958850" y="1485107"/>
                  </a:lnTo>
                  <a:lnTo>
                    <a:pt x="958850" y="1489088"/>
                  </a:lnTo>
                  <a:lnTo>
                    <a:pt x="958587" y="1493335"/>
                  </a:lnTo>
                  <a:lnTo>
                    <a:pt x="958062" y="1497317"/>
                  </a:lnTo>
                  <a:lnTo>
                    <a:pt x="957273" y="1501299"/>
                  </a:lnTo>
                  <a:lnTo>
                    <a:pt x="956484" y="1505546"/>
                  </a:lnTo>
                  <a:lnTo>
                    <a:pt x="955433" y="1509262"/>
                  </a:lnTo>
                  <a:lnTo>
                    <a:pt x="953856" y="1512978"/>
                  </a:lnTo>
                  <a:lnTo>
                    <a:pt x="952804" y="1516694"/>
                  </a:lnTo>
                  <a:lnTo>
                    <a:pt x="951227" y="1520145"/>
                  </a:lnTo>
                  <a:lnTo>
                    <a:pt x="949124" y="1524127"/>
                  </a:lnTo>
                  <a:lnTo>
                    <a:pt x="947284" y="1527312"/>
                  </a:lnTo>
                  <a:lnTo>
                    <a:pt x="945181" y="1530763"/>
                  </a:lnTo>
                  <a:lnTo>
                    <a:pt x="940450" y="1536868"/>
                  </a:lnTo>
                  <a:lnTo>
                    <a:pt x="935192" y="1542973"/>
                  </a:lnTo>
                  <a:lnTo>
                    <a:pt x="929672" y="1548017"/>
                  </a:lnTo>
                  <a:lnTo>
                    <a:pt x="923363" y="1552795"/>
                  </a:lnTo>
                  <a:lnTo>
                    <a:pt x="919946" y="1554918"/>
                  </a:lnTo>
                  <a:lnTo>
                    <a:pt x="916529" y="1556776"/>
                  </a:lnTo>
                  <a:lnTo>
                    <a:pt x="913112" y="1558634"/>
                  </a:lnTo>
                  <a:lnTo>
                    <a:pt x="909432" y="1560227"/>
                  </a:lnTo>
                  <a:lnTo>
                    <a:pt x="906014" y="1561820"/>
                  </a:lnTo>
                  <a:lnTo>
                    <a:pt x="901808" y="1563147"/>
                  </a:lnTo>
                  <a:lnTo>
                    <a:pt x="898128" y="1564209"/>
                  </a:lnTo>
                  <a:lnTo>
                    <a:pt x="894448" y="1565005"/>
                  </a:lnTo>
                  <a:lnTo>
                    <a:pt x="890505" y="1565801"/>
                  </a:lnTo>
                  <a:lnTo>
                    <a:pt x="886299" y="1566067"/>
                  </a:lnTo>
                  <a:lnTo>
                    <a:pt x="882356" y="1566598"/>
                  </a:lnTo>
                  <a:lnTo>
                    <a:pt x="877888" y="1566863"/>
                  </a:lnTo>
                  <a:lnTo>
                    <a:pt x="873945" y="1566598"/>
                  </a:lnTo>
                  <a:lnTo>
                    <a:pt x="869739" y="1566067"/>
                  </a:lnTo>
                  <a:lnTo>
                    <a:pt x="865796" y="1565801"/>
                  </a:lnTo>
                  <a:lnTo>
                    <a:pt x="861853" y="1565005"/>
                  </a:lnTo>
                  <a:lnTo>
                    <a:pt x="857647" y="1564209"/>
                  </a:lnTo>
                  <a:lnTo>
                    <a:pt x="853967" y="1563147"/>
                  </a:lnTo>
                  <a:lnTo>
                    <a:pt x="850287" y="1561820"/>
                  </a:lnTo>
                  <a:lnTo>
                    <a:pt x="846607" y="1560227"/>
                  </a:lnTo>
                  <a:lnTo>
                    <a:pt x="842664" y="1558634"/>
                  </a:lnTo>
                  <a:lnTo>
                    <a:pt x="839247" y="1556776"/>
                  </a:lnTo>
                  <a:lnTo>
                    <a:pt x="835829" y="1554918"/>
                  </a:lnTo>
                  <a:lnTo>
                    <a:pt x="832675" y="1552795"/>
                  </a:lnTo>
                  <a:lnTo>
                    <a:pt x="826629" y="1548017"/>
                  </a:lnTo>
                  <a:lnTo>
                    <a:pt x="820583" y="1542973"/>
                  </a:lnTo>
                  <a:lnTo>
                    <a:pt x="815589" y="1536868"/>
                  </a:lnTo>
                  <a:lnTo>
                    <a:pt x="810857" y="1530763"/>
                  </a:lnTo>
                  <a:lnTo>
                    <a:pt x="808754" y="1527312"/>
                  </a:lnTo>
                  <a:lnTo>
                    <a:pt x="806914" y="1524127"/>
                  </a:lnTo>
                  <a:lnTo>
                    <a:pt x="805074" y="1520145"/>
                  </a:lnTo>
                  <a:lnTo>
                    <a:pt x="803497" y="1516694"/>
                  </a:lnTo>
                  <a:lnTo>
                    <a:pt x="801920" y="1512978"/>
                  </a:lnTo>
                  <a:lnTo>
                    <a:pt x="800605" y="1509262"/>
                  </a:lnTo>
                  <a:lnTo>
                    <a:pt x="799554" y="1505546"/>
                  </a:lnTo>
                  <a:lnTo>
                    <a:pt x="798765" y="1501299"/>
                  </a:lnTo>
                  <a:lnTo>
                    <a:pt x="797977" y="1497317"/>
                  </a:lnTo>
                  <a:lnTo>
                    <a:pt x="797714" y="1493335"/>
                  </a:lnTo>
                  <a:lnTo>
                    <a:pt x="797188" y="1489088"/>
                  </a:lnTo>
                  <a:lnTo>
                    <a:pt x="796925" y="1485107"/>
                  </a:lnTo>
                  <a:lnTo>
                    <a:pt x="797188" y="1480594"/>
                  </a:lnTo>
                  <a:lnTo>
                    <a:pt x="797714" y="1476612"/>
                  </a:lnTo>
                  <a:lnTo>
                    <a:pt x="797977" y="1472365"/>
                  </a:lnTo>
                  <a:lnTo>
                    <a:pt x="798765" y="1468384"/>
                  </a:lnTo>
                  <a:lnTo>
                    <a:pt x="799554" y="1464667"/>
                  </a:lnTo>
                  <a:lnTo>
                    <a:pt x="800605" y="1460420"/>
                  </a:lnTo>
                  <a:lnTo>
                    <a:pt x="801920" y="1456704"/>
                  </a:lnTo>
                  <a:lnTo>
                    <a:pt x="803497" y="1452988"/>
                  </a:lnTo>
                  <a:lnTo>
                    <a:pt x="805074" y="1449537"/>
                  </a:lnTo>
                  <a:lnTo>
                    <a:pt x="806914" y="1446086"/>
                  </a:lnTo>
                  <a:lnTo>
                    <a:pt x="808754" y="1442636"/>
                  </a:lnTo>
                  <a:lnTo>
                    <a:pt x="810857" y="1439185"/>
                  </a:lnTo>
                  <a:lnTo>
                    <a:pt x="815589" y="1432814"/>
                  </a:lnTo>
                  <a:lnTo>
                    <a:pt x="820583" y="1427240"/>
                  </a:lnTo>
                  <a:lnTo>
                    <a:pt x="826629" y="1421931"/>
                  </a:lnTo>
                  <a:lnTo>
                    <a:pt x="832675" y="1417153"/>
                  </a:lnTo>
                  <a:lnTo>
                    <a:pt x="835829" y="1415030"/>
                  </a:lnTo>
                  <a:lnTo>
                    <a:pt x="839247" y="1412906"/>
                  </a:lnTo>
                  <a:lnTo>
                    <a:pt x="842664" y="1411048"/>
                  </a:lnTo>
                  <a:lnTo>
                    <a:pt x="846607" y="1409455"/>
                  </a:lnTo>
                  <a:lnTo>
                    <a:pt x="850287" y="1408393"/>
                  </a:lnTo>
                  <a:lnTo>
                    <a:pt x="853967" y="1406801"/>
                  </a:lnTo>
                  <a:lnTo>
                    <a:pt x="857647" y="1405739"/>
                  </a:lnTo>
                  <a:lnTo>
                    <a:pt x="861853" y="1404943"/>
                  </a:lnTo>
                  <a:lnTo>
                    <a:pt x="865796" y="1404146"/>
                  </a:lnTo>
                  <a:lnTo>
                    <a:pt x="869739" y="1403616"/>
                  </a:lnTo>
                  <a:lnTo>
                    <a:pt x="873945" y="1403350"/>
                  </a:lnTo>
                  <a:close/>
                  <a:moveTo>
                    <a:pt x="1480345" y="795338"/>
                  </a:moveTo>
                  <a:lnTo>
                    <a:pt x="1484857" y="795603"/>
                  </a:lnTo>
                  <a:lnTo>
                    <a:pt x="1488839" y="795869"/>
                  </a:lnTo>
                  <a:lnTo>
                    <a:pt x="1493086" y="796134"/>
                  </a:lnTo>
                  <a:lnTo>
                    <a:pt x="1497068" y="797196"/>
                  </a:lnTo>
                  <a:lnTo>
                    <a:pt x="1500784" y="797727"/>
                  </a:lnTo>
                  <a:lnTo>
                    <a:pt x="1505031" y="799054"/>
                  </a:lnTo>
                  <a:lnTo>
                    <a:pt x="1508747" y="800381"/>
                  </a:lnTo>
                  <a:lnTo>
                    <a:pt x="1512198" y="801974"/>
                  </a:lnTo>
                  <a:lnTo>
                    <a:pt x="1515914" y="803567"/>
                  </a:lnTo>
                  <a:lnTo>
                    <a:pt x="1519365" y="805425"/>
                  </a:lnTo>
                  <a:lnTo>
                    <a:pt x="1522816" y="807283"/>
                  </a:lnTo>
                  <a:lnTo>
                    <a:pt x="1526266" y="809406"/>
                  </a:lnTo>
                  <a:lnTo>
                    <a:pt x="1532637" y="814184"/>
                  </a:lnTo>
                  <a:lnTo>
                    <a:pt x="1538211" y="819228"/>
                  </a:lnTo>
                  <a:lnTo>
                    <a:pt x="1543520" y="825068"/>
                  </a:lnTo>
                  <a:lnTo>
                    <a:pt x="1548298" y="831438"/>
                  </a:lnTo>
                  <a:lnTo>
                    <a:pt x="1550422" y="834624"/>
                  </a:lnTo>
                  <a:lnTo>
                    <a:pt x="1552545" y="838074"/>
                  </a:lnTo>
                  <a:lnTo>
                    <a:pt x="1554403" y="841791"/>
                  </a:lnTo>
                  <a:lnTo>
                    <a:pt x="1555996" y="845241"/>
                  </a:lnTo>
                  <a:lnTo>
                    <a:pt x="1557589" y="848958"/>
                  </a:lnTo>
                  <a:lnTo>
                    <a:pt x="1558650" y="852939"/>
                  </a:lnTo>
                  <a:lnTo>
                    <a:pt x="1559712" y="856655"/>
                  </a:lnTo>
                  <a:lnTo>
                    <a:pt x="1560509" y="860637"/>
                  </a:lnTo>
                  <a:lnTo>
                    <a:pt x="1561305" y="864884"/>
                  </a:lnTo>
                  <a:lnTo>
                    <a:pt x="1561836" y="868866"/>
                  </a:lnTo>
                  <a:lnTo>
                    <a:pt x="1562101" y="872847"/>
                  </a:lnTo>
                  <a:lnTo>
                    <a:pt x="1562101" y="877094"/>
                  </a:lnTo>
                  <a:lnTo>
                    <a:pt x="1562101" y="881342"/>
                  </a:lnTo>
                  <a:lnTo>
                    <a:pt x="1561836" y="885589"/>
                  </a:lnTo>
                  <a:lnTo>
                    <a:pt x="1561305" y="889570"/>
                  </a:lnTo>
                  <a:lnTo>
                    <a:pt x="1560509" y="893817"/>
                  </a:lnTo>
                  <a:lnTo>
                    <a:pt x="1559712" y="897534"/>
                  </a:lnTo>
                  <a:lnTo>
                    <a:pt x="1558650" y="901515"/>
                  </a:lnTo>
                  <a:lnTo>
                    <a:pt x="1557589" y="905497"/>
                  </a:lnTo>
                  <a:lnTo>
                    <a:pt x="1555996" y="908948"/>
                  </a:lnTo>
                  <a:lnTo>
                    <a:pt x="1554403" y="912664"/>
                  </a:lnTo>
                  <a:lnTo>
                    <a:pt x="1552545" y="916115"/>
                  </a:lnTo>
                  <a:lnTo>
                    <a:pt x="1550422" y="919565"/>
                  </a:lnTo>
                  <a:lnTo>
                    <a:pt x="1548298" y="923016"/>
                  </a:lnTo>
                  <a:lnTo>
                    <a:pt x="1543520" y="929387"/>
                  </a:lnTo>
                  <a:lnTo>
                    <a:pt x="1538211" y="934961"/>
                  </a:lnTo>
                  <a:lnTo>
                    <a:pt x="1532637" y="940270"/>
                  </a:lnTo>
                  <a:lnTo>
                    <a:pt x="1526266" y="945048"/>
                  </a:lnTo>
                  <a:lnTo>
                    <a:pt x="1522816" y="947171"/>
                  </a:lnTo>
                  <a:lnTo>
                    <a:pt x="1519365" y="949030"/>
                  </a:lnTo>
                  <a:lnTo>
                    <a:pt x="1515914" y="950888"/>
                  </a:lnTo>
                  <a:lnTo>
                    <a:pt x="1512198" y="952480"/>
                  </a:lnTo>
                  <a:lnTo>
                    <a:pt x="1508747" y="953808"/>
                  </a:lnTo>
                  <a:lnTo>
                    <a:pt x="1505031" y="955400"/>
                  </a:lnTo>
                  <a:lnTo>
                    <a:pt x="1500784" y="956197"/>
                  </a:lnTo>
                  <a:lnTo>
                    <a:pt x="1497068" y="957258"/>
                  </a:lnTo>
                  <a:lnTo>
                    <a:pt x="1493086" y="957789"/>
                  </a:lnTo>
                  <a:lnTo>
                    <a:pt x="1488839" y="958586"/>
                  </a:lnTo>
                  <a:lnTo>
                    <a:pt x="1484857" y="958851"/>
                  </a:lnTo>
                  <a:lnTo>
                    <a:pt x="1480345" y="958851"/>
                  </a:lnTo>
                  <a:lnTo>
                    <a:pt x="1476363" y="958851"/>
                  </a:lnTo>
                  <a:lnTo>
                    <a:pt x="1472116" y="958586"/>
                  </a:lnTo>
                  <a:lnTo>
                    <a:pt x="1468134" y="957789"/>
                  </a:lnTo>
                  <a:lnTo>
                    <a:pt x="1464153" y="957258"/>
                  </a:lnTo>
                  <a:lnTo>
                    <a:pt x="1459906" y="956197"/>
                  </a:lnTo>
                  <a:lnTo>
                    <a:pt x="1456189" y="955400"/>
                  </a:lnTo>
                  <a:lnTo>
                    <a:pt x="1452473" y="953808"/>
                  </a:lnTo>
                  <a:lnTo>
                    <a:pt x="1448757" y="952480"/>
                  </a:lnTo>
                  <a:lnTo>
                    <a:pt x="1445306" y="950888"/>
                  </a:lnTo>
                  <a:lnTo>
                    <a:pt x="1441325" y="949030"/>
                  </a:lnTo>
                  <a:lnTo>
                    <a:pt x="1437874" y="947171"/>
                  </a:lnTo>
                  <a:lnTo>
                    <a:pt x="1434954" y="945048"/>
                  </a:lnTo>
                  <a:lnTo>
                    <a:pt x="1428583" y="940270"/>
                  </a:lnTo>
                  <a:lnTo>
                    <a:pt x="1422478" y="934961"/>
                  </a:lnTo>
                  <a:lnTo>
                    <a:pt x="1417435" y="929387"/>
                  </a:lnTo>
                  <a:lnTo>
                    <a:pt x="1412922" y="923016"/>
                  </a:lnTo>
                  <a:lnTo>
                    <a:pt x="1410533" y="919565"/>
                  </a:lnTo>
                  <a:lnTo>
                    <a:pt x="1408675" y="916115"/>
                  </a:lnTo>
                  <a:lnTo>
                    <a:pt x="1406817" y="912664"/>
                  </a:lnTo>
                  <a:lnTo>
                    <a:pt x="1405224" y="908948"/>
                  </a:lnTo>
                  <a:lnTo>
                    <a:pt x="1403632" y="905497"/>
                  </a:lnTo>
                  <a:lnTo>
                    <a:pt x="1402304" y="901515"/>
                  </a:lnTo>
                  <a:lnTo>
                    <a:pt x="1401243" y="897534"/>
                  </a:lnTo>
                  <a:lnTo>
                    <a:pt x="1400446" y="893817"/>
                  </a:lnTo>
                  <a:lnTo>
                    <a:pt x="1399650" y="889570"/>
                  </a:lnTo>
                  <a:lnTo>
                    <a:pt x="1399385" y="885589"/>
                  </a:lnTo>
                  <a:lnTo>
                    <a:pt x="1398854" y="881342"/>
                  </a:lnTo>
                  <a:lnTo>
                    <a:pt x="1398588" y="877094"/>
                  </a:lnTo>
                  <a:lnTo>
                    <a:pt x="1398854" y="872847"/>
                  </a:lnTo>
                  <a:lnTo>
                    <a:pt x="1399385" y="868866"/>
                  </a:lnTo>
                  <a:lnTo>
                    <a:pt x="1399650" y="864884"/>
                  </a:lnTo>
                  <a:lnTo>
                    <a:pt x="1400446" y="860637"/>
                  </a:lnTo>
                  <a:lnTo>
                    <a:pt x="1401243" y="856655"/>
                  </a:lnTo>
                  <a:lnTo>
                    <a:pt x="1402304" y="852939"/>
                  </a:lnTo>
                  <a:lnTo>
                    <a:pt x="1403632" y="848958"/>
                  </a:lnTo>
                  <a:lnTo>
                    <a:pt x="1405224" y="845241"/>
                  </a:lnTo>
                  <a:lnTo>
                    <a:pt x="1406817" y="841791"/>
                  </a:lnTo>
                  <a:lnTo>
                    <a:pt x="1408675" y="838074"/>
                  </a:lnTo>
                  <a:lnTo>
                    <a:pt x="1410533" y="834624"/>
                  </a:lnTo>
                  <a:lnTo>
                    <a:pt x="1412922" y="831438"/>
                  </a:lnTo>
                  <a:lnTo>
                    <a:pt x="1417435" y="825068"/>
                  </a:lnTo>
                  <a:lnTo>
                    <a:pt x="1422478" y="819228"/>
                  </a:lnTo>
                  <a:lnTo>
                    <a:pt x="1428583" y="814184"/>
                  </a:lnTo>
                  <a:lnTo>
                    <a:pt x="1434954" y="809406"/>
                  </a:lnTo>
                  <a:lnTo>
                    <a:pt x="1437874" y="807283"/>
                  </a:lnTo>
                  <a:lnTo>
                    <a:pt x="1441325" y="805425"/>
                  </a:lnTo>
                  <a:lnTo>
                    <a:pt x="1445306" y="803567"/>
                  </a:lnTo>
                  <a:lnTo>
                    <a:pt x="1448757" y="801974"/>
                  </a:lnTo>
                  <a:lnTo>
                    <a:pt x="1452473" y="800381"/>
                  </a:lnTo>
                  <a:lnTo>
                    <a:pt x="1456189" y="799054"/>
                  </a:lnTo>
                  <a:lnTo>
                    <a:pt x="1459906" y="797727"/>
                  </a:lnTo>
                  <a:lnTo>
                    <a:pt x="1464153" y="797196"/>
                  </a:lnTo>
                  <a:lnTo>
                    <a:pt x="1468134" y="796134"/>
                  </a:lnTo>
                  <a:lnTo>
                    <a:pt x="1472116" y="795869"/>
                  </a:lnTo>
                  <a:lnTo>
                    <a:pt x="1476363" y="795603"/>
                  </a:lnTo>
                  <a:lnTo>
                    <a:pt x="1480345" y="795338"/>
                  </a:lnTo>
                  <a:close/>
                  <a:moveTo>
                    <a:pt x="876984" y="177800"/>
                  </a:moveTo>
                  <a:lnTo>
                    <a:pt x="883326" y="178065"/>
                  </a:lnTo>
                  <a:lnTo>
                    <a:pt x="889669" y="179124"/>
                  </a:lnTo>
                  <a:lnTo>
                    <a:pt x="895482" y="180713"/>
                  </a:lnTo>
                  <a:lnTo>
                    <a:pt x="901032" y="182832"/>
                  </a:lnTo>
                  <a:lnTo>
                    <a:pt x="906581" y="185215"/>
                  </a:lnTo>
                  <a:lnTo>
                    <a:pt x="911867" y="188393"/>
                  </a:lnTo>
                  <a:lnTo>
                    <a:pt x="916359" y="191836"/>
                  </a:lnTo>
                  <a:lnTo>
                    <a:pt x="920851" y="196074"/>
                  </a:lnTo>
                  <a:lnTo>
                    <a:pt x="924815" y="200311"/>
                  </a:lnTo>
                  <a:lnTo>
                    <a:pt x="928251" y="205078"/>
                  </a:lnTo>
                  <a:lnTo>
                    <a:pt x="931422" y="210375"/>
                  </a:lnTo>
                  <a:lnTo>
                    <a:pt x="934065" y="215672"/>
                  </a:lnTo>
                  <a:lnTo>
                    <a:pt x="936179" y="221498"/>
                  </a:lnTo>
                  <a:lnTo>
                    <a:pt x="937764" y="227325"/>
                  </a:lnTo>
                  <a:lnTo>
                    <a:pt x="938821" y="233681"/>
                  </a:lnTo>
                  <a:lnTo>
                    <a:pt x="939086" y="240037"/>
                  </a:lnTo>
                  <a:lnTo>
                    <a:pt x="939086" y="766534"/>
                  </a:lnTo>
                  <a:lnTo>
                    <a:pt x="945956" y="770772"/>
                  </a:lnTo>
                  <a:lnTo>
                    <a:pt x="952827" y="775539"/>
                  </a:lnTo>
                  <a:lnTo>
                    <a:pt x="959169" y="780835"/>
                  </a:lnTo>
                  <a:lnTo>
                    <a:pt x="964983" y="786397"/>
                  </a:lnTo>
                  <a:lnTo>
                    <a:pt x="971061" y="792488"/>
                  </a:lnTo>
                  <a:lnTo>
                    <a:pt x="976082" y="798844"/>
                  </a:lnTo>
                  <a:lnTo>
                    <a:pt x="980839" y="805465"/>
                  </a:lnTo>
                  <a:lnTo>
                    <a:pt x="985331" y="812351"/>
                  </a:lnTo>
                  <a:lnTo>
                    <a:pt x="989295" y="819502"/>
                  </a:lnTo>
                  <a:lnTo>
                    <a:pt x="992995" y="826917"/>
                  </a:lnTo>
                  <a:lnTo>
                    <a:pt x="995902" y="834862"/>
                  </a:lnTo>
                  <a:lnTo>
                    <a:pt x="998545" y="843072"/>
                  </a:lnTo>
                  <a:lnTo>
                    <a:pt x="1000394" y="851282"/>
                  </a:lnTo>
                  <a:lnTo>
                    <a:pt x="1001980" y="859757"/>
                  </a:lnTo>
                  <a:lnTo>
                    <a:pt x="1002773" y="868497"/>
                  </a:lnTo>
                  <a:lnTo>
                    <a:pt x="1003301" y="877236"/>
                  </a:lnTo>
                  <a:lnTo>
                    <a:pt x="1002773" y="883857"/>
                  </a:lnTo>
                  <a:lnTo>
                    <a:pt x="1002244" y="889948"/>
                  </a:lnTo>
                  <a:lnTo>
                    <a:pt x="1001716" y="896569"/>
                  </a:lnTo>
                  <a:lnTo>
                    <a:pt x="1000394" y="902925"/>
                  </a:lnTo>
                  <a:lnTo>
                    <a:pt x="999073" y="909017"/>
                  </a:lnTo>
                  <a:lnTo>
                    <a:pt x="997223" y="915108"/>
                  </a:lnTo>
                  <a:lnTo>
                    <a:pt x="995373" y="921199"/>
                  </a:lnTo>
                  <a:lnTo>
                    <a:pt x="993259" y="926761"/>
                  </a:lnTo>
                  <a:lnTo>
                    <a:pt x="990352" y="932322"/>
                  </a:lnTo>
                  <a:lnTo>
                    <a:pt x="987445" y="938149"/>
                  </a:lnTo>
                  <a:lnTo>
                    <a:pt x="984803" y="943446"/>
                  </a:lnTo>
                  <a:lnTo>
                    <a:pt x="981367" y="948478"/>
                  </a:lnTo>
                  <a:lnTo>
                    <a:pt x="977932" y="953509"/>
                  </a:lnTo>
                  <a:lnTo>
                    <a:pt x="973968" y="958541"/>
                  </a:lnTo>
                  <a:lnTo>
                    <a:pt x="970004" y="962779"/>
                  </a:lnTo>
                  <a:lnTo>
                    <a:pt x="965512" y="967281"/>
                  </a:lnTo>
                  <a:lnTo>
                    <a:pt x="961284" y="971783"/>
                  </a:lnTo>
                  <a:lnTo>
                    <a:pt x="956527" y="975756"/>
                  </a:lnTo>
                  <a:lnTo>
                    <a:pt x="951770" y="979464"/>
                  </a:lnTo>
                  <a:lnTo>
                    <a:pt x="946749" y="982906"/>
                  </a:lnTo>
                  <a:lnTo>
                    <a:pt x="941728" y="986349"/>
                  </a:lnTo>
                  <a:lnTo>
                    <a:pt x="936443" y="989527"/>
                  </a:lnTo>
                  <a:lnTo>
                    <a:pt x="930893" y="992441"/>
                  </a:lnTo>
                  <a:lnTo>
                    <a:pt x="925344" y="994824"/>
                  </a:lnTo>
                  <a:lnTo>
                    <a:pt x="919530" y="996943"/>
                  </a:lnTo>
                  <a:lnTo>
                    <a:pt x="913716" y="999062"/>
                  </a:lnTo>
                  <a:lnTo>
                    <a:pt x="907374" y="1000915"/>
                  </a:lnTo>
                  <a:lnTo>
                    <a:pt x="901560" y="1001975"/>
                  </a:lnTo>
                  <a:lnTo>
                    <a:pt x="895218" y="1003299"/>
                  </a:lnTo>
                  <a:lnTo>
                    <a:pt x="888611" y="1004358"/>
                  </a:lnTo>
                  <a:lnTo>
                    <a:pt x="882269" y="1004623"/>
                  </a:lnTo>
                  <a:lnTo>
                    <a:pt x="875663" y="1004888"/>
                  </a:lnTo>
                  <a:lnTo>
                    <a:pt x="866678" y="1004623"/>
                  </a:lnTo>
                  <a:lnTo>
                    <a:pt x="857693" y="1003564"/>
                  </a:lnTo>
                  <a:lnTo>
                    <a:pt x="849236" y="1001975"/>
                  </a:lnTo>
                  <a:lnTo>
                    <a:pt x="840780" y="999856"/>
                  </a:lnTo>
                  <a:lnTo>
                    <a:pt x="832324" y="997473"/>
                  </a:lnTo>
                  <a:lnTo>
                    <a:pt x="824396" y="994030"/>
                  </a:lnTo>
                  <a:lnTo>
                    <a:pt x="816732" y="990587"/>
                  </a:lnTo>
                  <a:lnTo>
                    <a:pt x="809333" y="986084"/>
                  </a:lnTo>
                  <a:lnTo>
                    <a:pt x="802198" y="981317"/>
                  </a:lnTo>
                  <a:lnTo>
                    <a:pt x="795591" y="976286"/>
                  </a:lnTo>
                  <a:lnTo>
                    <a:pt x="788984" y="970724"/>
                  </a:lnTo>
                  <a:lnTo>
                    <a:pt x="783170" y="964633"/>
                  </a:lnTo>
                  <a:lnTo>
                    <a:pt x="777357" y="958541"/>
                  </a:lnTo>
                  <a:lnTo>
                    <a:pt x="772600" y="951920"/>
                  </a:lnTo>
                  <a:lnTo>
                    <a:pt x="767843" y="944770"/>
                  </a:lnTo>
                  <a:lnTo>
                    <a:pt x="763351" y="937354"/>
                  </a:lnTo>
                  <a:lnTo>
                    <a:pt x="413204" y="937354"/>
                  </a:lnTo>
                  <a:lnTo>
                    <a:pt x="406597" y="937090"/>
                  </a:lnTo>
                  <a:lnTo>
                    <a:pt x="400519" y="936295"/>
                  </a:lnTo>
                  <a:lnTo>
                    <a:pt x="394705" y="934706"/>
                  </a:lnTo>
                  <a:lnTo>
                    <a:pt x="388627" y="932322"/>
                  </a:lnTo>
                  <a:lnTo>
                    <a:pt x="383342" y="929939"/>
                  </a:lnTo>
                  <a:lnTo>
                    <a:pt x="378321" y="926761"/>
                  </a:lnTo>
                  <a:lnTo>
                    <a:pt x="373564" y="923053"/>
                  </a:lnTo>
                  <a:lnTo>
                    <a:pt x="368808" y="919345"/>
                  </a:lnTo>
                  <a:lnTo>
                    <a:pt x="365108" y="914843"/>
                  </a:lnTo>
                  <a:lnTo>
                    <a:pt x="361408" y="909811"/>
                  </a:lnTo>
                  <a:lnTo>
                    <a:pt x="358237" y="904779"/>
                  </a:lnTo>
                  <a:lnTo>
                    <a:pt x="355859" y="899483"/>
                  </a:lnTo>
                  <a:lnTo>
                    <a:pt x="353480" y="893921"/>
                  </a:lnTo>
                  <a:lnTo>
                    <a:pt x="352159" y="887830"/>
                  </a:lnTo>
                  <a:lnTo>
                    <a:pt x="351102" y="881474"/>
                  </a:lnTo>
                  <a:lnTo>
                    <a:pt x="350838" y="875382"/>
                  </a:lnTo>
                  <a:lnTo>
                    <a:pt x="351102" y="868761"/>
                  </a:lnTo>
                  <a:lnTo>
                    <a:pt x="352159" y="862670"/>
                  </a:lnTo>
                  <a:lnTo>
                    <a:pt x="353480" y="856844"/>
                  </a:lnTo>
                  <a:lnTo>
                    <a:pt x="355859" y="850752"/>
                  </a:lnTo>
                  <a:lnTo>
                    <a:pt x="358237" y="845456"/>
                  </a:lnTo>
                  <a:lnTo>
                    <a:pt x="361408" y="840424"/>
                  </a:lnTo>
                  <a:lnTo>
                    <a:pt x="365108" y="835392"/>
                  </a:lnTo>
                  <a:lnTo>
                    <a:pt x="368808" y="831154"/>
                  </a:lnTo>
                  <a:lnTo>
                    <a:pt x="373564" y="827447"/>
                  </a:lnTo>
                  <a:lnTo>
                    <a:pt x="378321" y="823474"/>
                  </a:lnTo>
                  <a:lnTo>
                    <a:pt x="383342" y="820296"/>
                  </a:lnTo>
                  <a:lnTo>
                    <a:pt x="388627" y="817913"/>
                  </a:lnTo>
                  <a:lnTo>
                    <a:pt x="394705" y="815794"/>
                  </a:lnTo>
                  <a:lnTo>
                    <a:pt x="400519" y="814205"/>
                  </a:lnTo>
                  <a:lnTo>
                    <a:pt x="406597" y="813146"/>
                  </a:lnTo>
                  <a:lnTo>
                    <a:pt x="413204" y="812881"/>
                  </a:lnTo>
                  <a:lnTo>
                    <a:pt x="765465" y="812881"/>
                  </a:lnTo>
                  <a:lnTo>
                    <a:pt x="770222" y="805730"/>
                  </a:lnTo>
                  <a:lnTo>
                    <a:pt x="775507" y="798579"/>
                  </a:lnTo>
                  <a:lnTo>
                    <a:pt x="780792" y="791959"/>
                  </a:lnTo>
                  <a:lnTo>
                    <a:pt x="786870" y="785602"/>
                  </a:lnTo>
                  <a:lnTo>
                    <a:pt x="793477" y="779511"/>
                  </a:lnTo>
                  <a:lnTo>
                    <a:pt x="800348" y="774214"/>
                  </a:lnTo>
                  <a:lnTo>
                    <a:pt x="807483" y="769183"/>
                  </a:lnTo>
                  <a:lnTo>
                    <a:pt x="815147" y="764945"/>
                  </a:lnTo>
                  <a:lnTo>
                    <a:pt x="815147" y="240037"/>
                  </a:lnTo>
                  <a:lnTo>
                    <a:pt x="815411" y="233681"/>
                  </a:lnTo>
                  <a:lnTo>
                    <a:pt x="816204" y="227325"/>
                  </a:lnTo>
                  <a:lnTo>
                    <a:pt x="817789" y="221498"/>
                  </a:lnTo>
                  <a:lnTo>
                    <a:pt x="819639" y="215672"/>
                  </a:lnTo>
                  <a:lnTo>
                    <a:pt x="822546" y="210375"/>
                  </a:lnTo>
                  <a:lnTo>
                    <a:pt x="825717" y="205078"/>
                  </a:lnTo>
                  <a:lnTo>
                    <a:pt x="829153" y="200311"/>
                  </a:lnTo>
                  <a:lnTo>
                    <a:pt x="833116" y="196074"/>
                  </a:lnTo>
                  <a:lnTo>
                    <a:pt x="837609" y="191836"/>
                  </a:lnTo>
                  <a:lnTo>
                    <a:pt x="842366" y="188393"/>
                  </a:lnTo>
                  <a:lnTo>
                    <a:pt x="847387" y="185215"/>
                  </a:lnTo>
                  <a:lnTo>
                    <a:pt x="852936" y="182832"/>
                  </a:lnTo>
                  <a:lnTo>
                    <a:pt x="858486" y="180713"/>
                  </a:lnTo>
                  <a:lnTo>
                    <a:pt x="864564" y="179124"/>
                  </a:lnTo>
                  <a:lnTo>
                    <a:pt x="870642" y="178065"/>
                  </a:lnTo>
                  <a:lnTo>
                    <a:pt x="876984" y="177800"/>
                  </a:lnTo>
                  <a:close/>
                  <a:moveTo>
                    <a:pt x="856991" y="124392"/>
                  </a:moveTo>
                  <a:lnTo>
                    <a:pt x="837683" y="125450"/>
                  </a:lnTo>
                  <a:lnTo>
                    <a:pt x="818374" y="126774"/>
                  </a:lnTo>
                  <a:lnTo>
                    <a:pt x="799594" y="128362"/>
                  </a:lnTo>
                  <a:lnTo>
                    <a:pt x="780550" y="130479"/>
                  </a:lnTo>
                  <a:lnTo>
                    <a:pt x="762034" y="132861"/>
                  </a:lnTo>
                  <a:lnTo>
                    <a:pt x="743255" y="136037"/>
                  </a:lnTo>
                  <a:lnTo>
                    <a:pt x="725004" y="139478"/>
                  </a:lnTo>
                  <a:lnTo>
                    <a:pt x="706489" y="143712"/>
                  </a:lnTo>
                  <a:lnTo>
                    <a:pt x="688502" y="147947"/>
                  </a:lnTo>
                  <a:lnTo>
                    <a:pt x="670516" y="152975"/>
                  </a:lnTo>
                  <a:lnTo>
                    <a:pt x="653059" y="158269"/>
                  </a:lnTo>
                  <a:lnTo>
                    <a:pt x="635337" y="164091"/>
                  </a:lnTo>
                  <a:lnTo>
                    <a:pt x="617880" y="169914"/>
                  </a:lnTo>
                  <a:lnTo>
                    <a:pt x="600687" y="176530"/>
                  </a:lnTo>
                  <a:lnTo>
                    <a:pt x="583759" y="183412"/>
                  </a:lnTo>
                  <a:lnTo>
                    <a:pt x="567095" y="191087"/>
                  </a:lnTo>
                  <a:lnTo>
                    <a:pt x="550432" y="198762"/>
                  </a:lnTo>
                  <a:lnTo>
                    <a:pt x="534297" y="206967"/>
                  </a:lnTo>
                  <a:lnTo>
                    <a:pt x="517898" y="215436"/>
                  </a:lnTo>
                  <a:lnTo>
                    <a:pt x="502292" y="224170"/>
                  </a:lnTo>
                  <a:lnTo>
                    <a:pt x="486686" y="233698"/>
                  </a:lnTo>
                  <a:lnTo>
                    <a:pt x="471345" y="242961"/>
                  </a:lnTo>
                  <a:lnTo>
                    <a:pt x="456268" y="253018"/>
                  </a:lnTo>
                  <a:lnTo>
                    <a:pt x="441192" y="263340"/>
                  </a:lnTo>
                  <a:lnTo>
                    <a:pt x="426379" y="274191"/>
                  </a:lnTo>
                  <a:lnTo>
                    <a:pt x="412361" y="285042"/>
                  </a:lnTo>
                  <a:lnTo>
                    <a:pt x="398342" y="296423"/>
                  </a:lnTo>
                  <a:lnTo>
                    <a:pt x="384588" y="308333"/>
                  </a:lnTo>
                  <a:lnTo>
                    <a:pt x="371098" y="320243"/>
                  </a:lnTo>
                  <a:lnTo>
                    <a:pt x="357608" y="332417"/>
                  </a:lnTo>
                  <a:lnTo>
                    <a:pt x="344648" y="344856"/>
                  </a:lnTo>
                  <a:lnTo>
                    <a:pt x="332216" y="358089"/>
                  </a:lnTo>
                  <a:lnTo>
                    <a:pt x="319784" y="371323"/>
                  </a:lnTo>
                  <a:lnTo>
                    <a:pt x="307617" y="384820"/>
                  </a:lnTo>
                  <a:lnTo>
                    <a:pt x="295979" y="398583"/>
                  </a:lnTo>
                  <a:lnTo>
                    <a:pt x="284870" y="412610"/>
                  </a:lnTo>
                  <a:lnTo>
                    <a:pt x="273761" y="427167"/>
                  </a:lnTo>
                  <a:lnTo>
                    <a:pt x="263181" y="441458"/>
                  </a:lnTo>
                  <a:lnTo>
                    <a:pt x="252865" y="456544"/>
                  </a:lnTo>
                  <a:lnTo>
                    <a:pt x="242814" y="471630"/>
                  </a:lnTo>
                  <a:lnTo>
                    <a:pt x="233027" y="486980"/>
                  </a:lnTo>
                  <a:lnTo>
                    <a:pt x="224034" y="502596"/>
                  </a:lnTo>
                  <a:lnTo>
                    <a:pt x="215041" y="518740"/>
                  </a:lnTo>
                  <a:lnTo>
                    <a:pt x="206577" y="534620"/>
                  </a:lnTo>
                  <a:lnTo>
                    <a:pt x="198377" y="551029"/>
                  </a:lnTo>
                  <a:lnTo>
                    <a:pt x="190707" y="567438"/>
                  </a:lnTo>
                  <a:lnTo>
                    <a:pt x="183301" y="584112"/>
                  </a:lnTo>
                  <a:lnTo>
                    <a:pt x="176424" y="601315"/>
                  </a:lnTo>
                  <a:lnTo>
                    <a:pt x="169811" y="618253"/>
                  </a:lnTo>
                  <a:lnTo>
                    <a:pt x="163992" y="635986"/>
                  </a:lnTo>
                  <a:lnTo>
                    <a:pt x="157908" y="653454"/>
                  </a:lnTo>
                  <a:lnTo>
                    <a:pt x="152883" y="670921"/>
                  </a:lnTo>
                  <a:lnTo>
                    <a:pt x="147857" y="689183"/>
                  </a:lnTo>
                  <a:lnTo>
                    <a:pt x="143625" y="707180"/>
                  </a:lnTo>
                  <a:lnTo>
                    <a:pt x="139393" y="725707"/>
                  </a:lnTo>
                  <a:lnTo>
                    <a:pt x="135955" y="743704"/>
                  </a:lnTo>
                  <a:lnTo>
                    <a:pt x="132781" y="762495"/>
                  </a:lnTo>
                  <a:lnTo>
                    <a:pt x="130400" y="781551"/>
                  </a:lnTo>
                  <a:lnTo>
                    <a:pt x="128019" y="800342"/>
                  </a:lnTo>
                  <a:lnTo>
                    <a:pt x="126168" y="819133"/>
                  </a:lnTo>
                  <a:lnTo>
                    <a:pt x="125110" y="838189"/>
                  </a:lnTo>
                  <a:lnTo>
                    <a:pt x="124316" y="857509"/>
                  </a:lnTo>
                  <a:lnTo>
                    <a:pt x="124052" y="877094"/>
                  </a:lnTo>
                  <a:lnTo>
                    <a:pt x="124316" y="896414"/>
                  </a:lnTo>
                  <a:lnTo>
                    <a:pt x="125110" y="915735"/>
                  </a:lnTo>
                  <a:lnTo>
                    <a:pt x="126168" y="934791"/>
                  </a:lnTo>
                  <a:lnTo>
                    <a:pt x="128019" y="953846"/>
                  </a:lnTo>
                  <a:lnTo>
                    <a:pt x="130400" y="972637"/>
                  </a:lnTo>
                  <a:lnTo>
                    <a:pt x="132781" y="991428"/>
                  </a:lnTo>
                  <a:lnTo>
                    <a:pt x="135955" y="1009955"/>
                  </a:lnTo>
                  <a:lnTo>
                    <a:pt x="139393" y="1028481"/>
                  </a:lnTo>
                  <a:lnTo>
                    <a:pt x="143625" y="1046743"/>
                  </a:lnTo>
                  <a:lnTo>
                    <a:pt x="147857" y="1065005"/>
                  </a:lnTo>
                  <a:lnTo>
                    <a:pt x="152883" y="1082737"/>
                  </a:lnTo>
                  <a:lnTo>
                    <a:pt x="157908" y="1100734"/>
                  </a:lnTo>
                  <a:lnTo>
                    <a:pt x="163992" y="1118202"/>
                  </a:lnTo>
                  <a:lnTo>
                    <a:pt x="169811" y="1135405"/>
                  </a:lnTo>
                  <a:lnTo>
                    <a:pt x="176424" y="1152608"/>
                  </a:lnTo>
                  <a:lnTo>
                    <a:pt x="183301" y="1169547"/>
                  </a:lnTo>
                  <a:lnTo>
                    <a:pt x="190707" y="1186485"/>
                  </a:lnTo>
                  <a:lnTo>
                    <a:pt x="198377" y="1203159"/>
                  </a:lnTo>
                  <a:lnTo>
                    <a:pt x="206577" y="1219568"/>
                  </a:lnTo>
                  <a:lnTo>
                    <a:pt x="215041" y="1235448"/>
                  </a:lnTo>
                  <a:lnTo>
                    <a:pt x="224034" y="1251592"/>
                  </a:lnTo>
                  <a:lnTo>
                    <a:pt x="233027" y="1267208"/>
                  </a:lnTo>
                  <a:lnTo>
                    <a:pt x="242814" y="1282558"/>
                  </a:lnTo>
                  <a:lnTo>
                    <a:pt x="252865" y="1297644"/>
                  </a:lnTo>
                  <a:lnTo>
                    <a:pt x="263181" y="1312200"/>
                  </a:lnTo>
                  <a:lnTo>
                    <a:pt x="273761" y="1327021"/>
                  </a:lnTo>
                  <a:lnTo>
                    <a:pt x="284870" y="1341578"/>
                  </a:lnTo>
                  <a:lnTo>
                    <a:pt x="295979" y="1355605"/>
                  </a:lnTo>
                  <a:lnTo>
                    <a:pt x="307617" y="1369368"/>
                  </a:lnTo>
                  <a:lnTo>
                    <a:pt x="319784" y="1382865"/>
                  </a:lnTo>
                  <a:lnTo>
                    <a:pt x="332216" y="1396099"/>
                  </a:lnTo>
                  <a:lnTo>
                    <a:pt x="344648" y="1408803"/>
                  </a:lnTo>
                  <a:lnTo>
                    <a:pt x="357608" y="1421771"/>
                  </a:lnTo>
                  <a:lnTo>
                    <a:pt x="371098" y="1433946"/>
                  </a:lnTo>
                  <a:lnTo>
                    <a:pt x="384588" y="1445855"/>
                  </a:lnTo>
                  <a:lnTo>
                    <a:pt x="398342" y="1457501"/>
                  </a:lnTo>
                  <a:lnTo>
                    <a:pt x="412361" y="1469146"/>
                  </a:lnTo>
                  <a:lnTo>
                    <a:pt x="426379" y="1479997"/>
                  </a:lnTo>
                  <a:lnTo>
                    <a:pt x="441192" y="1490848"/>
                  </a:lnTo>
                  <a:lnTo>
                    <a:pt x="456268" y="1501170"/>
                  </a:lnTo>
                  <a:lnTo>
                    <a:pt x="471345" y="1511227"/>
                  </a:lnTo>
                  <a:lnTo>
                    <a:pt x="486686" y="1520490"/>
                  </a:lnTo>
                  <a:lnTo>
                    <a:pt x="502292" y="1530018"/>
                  </a:lnTo>
                  <a:lnTo>
                    <a:pt x="517898" y="1538752"/>
                  </a:lnTo>
                  <a:lnTo>
                    <a:pt x="534297" y="1547221"/>
                  </a:lnTo>
                  <a:lnTo>
                    <a:pt x="550432" y="1555426"/>
                  </a:lnTo>
                  <a:lnTo>
                    <a:pt x="567095" y="1563101"/>
                  </a:lnTo>
                  <a:lnTo>
                    <a:pt x="583759" y="1570512"/>
                  </a:lnTo>
                  <a:lnTo>
                    <a:pt x="600687" y="1577393"/>
                  </a:lnTo>
                  <a:lnTo>
                    <a:pt x="617880" y="1583745"/>
                  </a:lnTo>
                  <a:lnTo>
                    <a:pt x="635337" y="1590097"/>
                  </a:lnTo>
                  <a:lnTo>
                    <a:pt x="653059" y="1595655"/>
                  </a:lnTo>
                  <a:lnTo>
                    <a:pt x="670516" y="1601213"/>
                  </a:lnTo>
                  <a:lnTo>
                    <a:pt x="688502" y="1605712"/>
                  </a:lnTo>
                  <a:lnTo>
                    <a:pt x="706489" y="1610476"/>
                  </a:lnTo>
                  <a:lnTo>
                    <a:pt x="725004" y="1614181"/>
                  </a:lnTo>
                  <a:lnTo>
                    <a:pt x="743255" y="1618151"/>
                  </a:lnTo>
                  <a:lnTo>
                    <a:pt x="762034" y="1620798"/>
                  </a:lnTo>
                  <a:lnTo>
                    <a:pt x="780550" y="1623709"/>
                  </a:lnTo>
                  <a:lnTo>
                    <a:pt x="799594" y="1625826"/>
                  </a:lnTo>
                  <a:lnTo>
                    <a:pt x="818374" y="1627414"/>
                  </a:lnTo>
                  <a:lnTo>
                    <a:pt x="837683" y="1628738"/>
                  </a:lnTo>
                  <a:lnTo>
                    <a:pt x="856991" y="1629267"/>
                  </a:lnTo>
                  <a:lnTo>
                    <a:pt x="876300" y="1629532"/>
                  </a:lnTo>
                  <a:lnTo>
                    <a:pt x="895873" y="1629267"/>
                  </a:lnTo>
                  <a:lnTo>
                    <a:pt x="914918" y="1628738"/>
                  </a:lnTo>
                  <a:lnTo>
                    <a:pt x="933962" y="1627414"/>
                  </a:lnTo>
                  <a:lnTo>
                    <a:pt x="953271" y="1625826"/>
                  </a:lnTo>
                  <a:lnTo>
                    <a:pt x="972050" y="1623709"/>
                  </a:lnTo>
                  <a:lnTo>
                    <a:pt x="990830" y="1620798"/>
                  </a:lnTo>
                  <a:lnTo>
                    <a:pt x="1009345" y="1618151"/>
                  </a:lnTo>
                  <a:lnTo>
                    <a:pt x="1027861" y="1614181"/>
                  </a:lnTo>
                  <a:lnTo>
                    <a:pt x="1045847" y="1610476"/>
                  </a:lnTo>
                  <a:lnTo>
                    <a:pt x="1064098" y="1605712"/>
                  </a:lnTo>
                  <a:lnTo>
                    <a:pt x="1082084" y="1601213"/>
                  </a:lnTo>
                  <a:lnTo>
                    <a:pt x="1099806" y="1595655"/>
                  </a:lnTo>
                  <a:lnTo>
                    <a:pt x="1117263" y="1590097"/>
                  </a:lnTo>
                  <a:lnTo>
                    <a:pt x="1134720" y="1583745"/>
                  </a:lnTo>
                  <a:lnTo>
                    <a:pt x="1151913" y="1577393"/>
                  </a:lnTo>
                  <a:lnTo>
                    <a:pt x="1168841" y="1570512"/>
                  </a:lnTo>
                  <a:lnTo>
                    <a:pt x="1185769" y="1563101"/>
                  </a:lnTo>
                  <a:lnTo>
                    <a:pt x="1201904" y="1555426"/>
                  </a:lnTo>
                  <a:lnTo>
                    <a:pt x="1218568" y="1547221"/>
                  </a:lnTo>
                  <a:lnTo>
                    <a:pt x="1234702" y="1538752"/>
                  </a:lnTo>
                  <a:lnTo>
                    <a:pt x="1250573" y="1530018"/>
                  </a:lnTo>
                  <a:lnTo>
                    <a:pt x="1265914" y="1520490"/>
                  </a:lnTo>
                  <a:lnTo>
                    <a:pt x="1281255" y="1511227"/>
                  </a:lnTo>
                  <a:lnTo>
                    <a:pt x="1296596" y="1501170"/>
                  </a:lnTo>
                  <a:lnTo>
                    <a:pt x="1311408" y="1490848"/>
                  </a:lnTo>
                  <a:lnTo>
                    <a:pt x="1325956" y="1479997"/>
                  </a:lnTo>
                  <a:lnTo>
                    <a:pt x="1340504" y="1469146"/>
                  </a:lnTo>
                  <a:lnTo>
                    <a:pt x="1354522" y="1457501"/>
                  </a:lnTo>
                  <a:lnTo>
                    <a:pt x="1368277" y="1445855"/>
                  </a:lnTo>
                  <a:lnTo>
                    <a:pt x="1381766" y="1433946"/>
                  </a:lnTo>
                  <a:lnTo>
                    <a:pt x="1394991" y="1421771"/>
                  </a:lnTo>
                  <a:lnTo>
                    <a:pt x="1407952" y="1408803"/>
                  </a:lnTo>
                  <a:lnTo>
                    <a:pt x="1420384" y="1396099"/>
                  </a:lnTo>
                  <a:lnTo>
                    <a:pt x="1432815" y="1382865"/>
                  </a:lnTo>
                  <a:lnTo>
                    <a:pt x="1444718" y="1369368"/>
                  </a:lnTo>
                  <a:lnTo>
                    <a:pt x="1456356" y="1355605"/>
                  </a:lnTo>
                  <a:lnTo>
                    <a:pt x="1467730" y="1341578"/>
                  </a:lnTo>
                  <a:lnTo>
                    <a:pt x="1479104" y="1327021"/>
                  </a:lnTo>
                  <a:lnTo>
                    <a:pt x="1489684" y="1312200"/>
                  </a:lnTo>
                  <a:lnTo>
                    <a:pt x="1499735" y="1297644"/>
                  </a:lnTo>
                  <a:lnTo>
                    <a:pt x="1509786" y="1282558"/>
                  </a:lnTo>
                  <a:lnTo>
                    <a:pt x="1519308" y="1267208"/>
                  </a:lnTo>
                  <a:lnTo>
                    <a:pt x="1528830" y="1251592"/>
                  </a:lnTo>
                  <a:lnTo>
                    <a:pt x="1537559" y="1235448"/>
                  </a:lnTo>
                  <a:lnTo>
                    <a:pt x="1546023" y="1219568"/>
                  </a:lnTo>
                  <a:lnTo>
                    <a:pt x="1554223" y="1203159"/>
                  </a:lnTo>
                  <a:lnTo>
                    <a:pt x="1561893" y="1186485"/>
                  </a:lnTo>
                  <a:lnTo>
                    <a:pt x="1569299" y="1169547"/>
                  </a:lnTo>
                  <a:lnTo>
                    <a:pt x="1576176" y="1152608"/>
                  </a:lnTo>
                  <a:lnTo>
                    <a:pt x="1582789" y="1135405"/>
                  </a:lnTo>
                  <a:lnTo>
                    <a:pt x="1588873" y="1118202"/>
                  </a:lnTo>
                  <a:lnTo>
                    <a:pt x="1594692" y="1100734"/>
                  </a:lnTo>
                  <a:lnTo>
                    <a:pt x="1599982" y="1082737"/>
                  </a:lnTo>
                  <a:lnTo>
                    <a:pt x="1604743" y="1065005"/>
                  </a:lnTo>
                  <a:lnTo>
                    <a:pt x="1608975" y="1046743"/>
                  </a:lnTo>
                  <a:lnTo>
                    <a:pt x="1613207" y="1028481"/>
                  </a:lnTo>
                  <a:lnTo>
                    <a:pt x="1616645" y="1009955"/>
                  </a:lnTo>
                  <a:lnTo>
                    <a:pt x="1619555" y="991428"/>
                  </a:lnTo>
                  <a:lnTo>
                    <a:pt x="1622464" y="972637"/>
                  </a:lnTo>
                  <a:lnTo>
                    <a:pt x="1624581" y="953846"/>
                  </a:lnTo>
                  <a:lnTo>
                    <a:pt x="1626168" y="934791"/>
                  </a:lnTo>
                  <a:lnTo>
                    <a:pt x="1627490" y="915735"/>
                  </a:lnTo>
                  <a:lnTo>
                    <a:pt x="1628019" y="896414"/>
                  </a:lnTo>
                  <a:lnTo>
                    <a:pt x="1628548" y="877094"/>
                  </a:lnTo>
                  <a:lnTo>
                    <a:pt x="1628019" y="857509"/>
                  </a:lnTo>
                  <a:lnTo>
                    <a:pt x="1627490" y="838189"/>
                  </a:lnTo>
                  <a:lnTo>
                    <a:pt x="1626168" y="819133"/>
                  </a:lnTo>
                  <a:lnTo>
                    <a:pt x="1624581" y="800342"/>
                  </a:lnTo>
                  <a:lnTo>
                    <a:pt x="1622464" y="781551"/>
                  </a:lnTo>
                  <a:lnTo>
                    <a:pt x="1619555" y="762495"/>
                  </a:lnTo>
                  <a:lnTo>
                    <a:pt x="1616645" y="743704"/>
                  </a:lnTo>
                  <a:lnTo>
                    <a:pt x="1613207" y="725707"/>
                  </a:lnTo>
                  <a:lnTo>
                    <a:pt x="1608975" y="707180"/>
                  </a:lnTo>
                  <a:lnTo>
                    <a:pt x="1604743" y="689183"/>
                  </a:lnTo>
                  <a:lnTo>
                    <a:pt x="1599982" y="670921"/>
                  </a:lnTo>
                  <a:lnTo>
                    <a:pt x="1594692" y="653454"/>
                  </a:lnTo>
                  <a:lnTo>
                    <a:pt x="1588873" y="635986"/>
                  </a:lnTo>
                  <a:lnTo>
                    <a:pt x="1582789" y="618253"/>
                  </a:lnTo>
                  <a:lnTo>
                    <a:pt x="1576176" y="601315"/>
                  </a:lnTo>
                  <a:lnTo>
                    <a:pt x="1569299" y="584112"/>
                  </a:lnTo>
                  <a:lnTo>
                    <a:pt x="1561893" y="567438"/>
                  </a:lnTo>
                  <a:lnTo>
                    <a:pt x="1554223" y="551029"/>
                  </a:lnTo>
                  <a:lnTo>
                    <a:pt x="1546023" y="534620"/>
                  </a:lnTo>
                  <a:lnTo>
                    <a:pt x="1537559" y="518740"/>
                  </a:lnTo>
                  <a:lnTo>
                    <a:pt x="1528830" y="502596"/>
                  </a:lnTo>
                  <a:lnTo>
                    <a:pt x="1519308" y="486980"/>
                  </a:lnTo>
                  <a:lnTo>
                    <a:pt x="1509786" y="471630"/>
                  </a:lnTo>
                  <a:lnTo>
                    <a:pt x="1499735" y="456544"/>
                  </a:lnTo>
                  <a:lnTo>
                    <a:pt x="1489684" y="441458"/>
                  </a:lnTo>
                  <a:lnTo>
                    <a:pt x="1479104" y="427167"/>
                  </a:lnTo>
                  <a:lnTo>
                    <a:pt x="1467730" y="412610"/>
                  </a:lnTo>
                  <a:lnTo>
                    <a:pt x="1456356" y="398583"/>
                  </a:lnTo>
                  <a:lnTo>
                    <a:pt x="1444718" y="384820"/>
                  </a:lnTo>
                  <a:lnTo>
                    <a:pt x="1432815" y="371323"/>
                  </a:lnTo>
                  <a:lnTo>
                    <a:pt x="1420384" y="358089"/>
                  </a:lnTo>
                  <a:lnTo>
                    <a:pt x="1407952" y="344856"/>
                  </a:lnTo>
                  <a:lnTo>
                    <a:pt x="1394991" y="332417"/>
                  </a:lnTo>
                  <a:lnTo>
                    <a:pt x="1381766" y="320243"/>
                  </a:lnTo>
                  <a:lnTo>
                    <a:pt x="1368277" y="308333"/>
                  </a:lnTo>
                  <a:lnTo>
                    <a:pt x="1354522" y="296423"/>
                  </a:lnTo>
                  <a:lnTo>
                    <a:pt x="1340504" y="285042"/>
                  </a:lnTo>
                  <a:lnTo>
                    <a:pt x="1325956" y="274191"/>
                  </a:lnTo>
                  <a:lnTo>
                    <a:pt x="1311408" y="263340"/>
                  </a:lnTo>
                  <a:lnTo>
                    <a:pt x="1296596" y="253018"/>
                  </a:lnTo>
                  <a:lnTo>
                    <a:pt x="1281255" y="242961"/>
                  </a:lnTo>
                  <a:lnTo>
                    <a:pt x="1265914" y="233698"/>
                  </a:lnTo>
                  <a:lnTo>
                    <a:pt x="1250573" y="224170"/>
                  </a:lnTo>
                  <a:lnTo>
                    <a:pt x="1234702" y="215436"/>
                  </a:lnTo>
                  <a:lnTo>
                    <a:pt x="1218568" y="206967"/>
                  </a:lnTo>
                  <a:lnTo>
                    <a:pt x="1201904" y="198762"/>
                  </a:lnTo>
                  <a:lnTo>
                    <a:pt x="1185769" y="191087"/>
                  </a:lnTo>
                  <a:lnTo>
                    <a:pt x="1168841" y="183412"/>
                  </a:lnTo>
                  <a:lnTo>
                    <a:pt x="1151913" y="176530"/>
                  </a:lnTo>
                  <a:lnTo>
                    <a:pt x="1134720" y="169914"/>
                  </a:lnTo>
                  <a:lnTo>
                    <a:pt x="1117263" y="164091"/>
                  </a:lnTo>
                  <a:lnTo>
                    <a:pt x="1099806" y="158269"/>
                  </a:lnTo>
                  <a:lnTo>
                    <a:pt x="1082084" y="152975"/>
                  </a:lnTo>
                  <a:lnTo>
                    <a:pt x="1064098" y="147947"/>
                  </a:lnTo>
                  <a:lnTo>
                    <a:pt x="1045847" y="143712"/>
                  </a:lnTo>
                  <a:lnTo>
                    <a:pt x="1027861" y="139478"/>
                  </a:lnTo>
                  <a:lnTo>
                    <a:pt x="1009345" y="136037"/>
                  </a:lnTo>
                  <a:lnTo>
                    <a:pt x="990830" y="132861"/>
                  </a:lnTo>
                  <a:lnTo>
                    <a:pt x="972050" y="130479"/>
                  </a:lnTo>
                  <a:lnTo>
                    <a:pt x="953271" y="128362"/>
                  </a:lnTo>
                  <a:lnTo>
                    <a:pt x="933962" y="126774"/>
                  </a:lnTo>
                  <a:lnTo>
                    <a:pt x="914918" y="125450"/>
                  </a:lnTo>
                  <a:lnTo>
                    <a:pt x="895873" y="124392"/>
                  </a:lnTo>
                  <a:lnTo>
                    <a:pt x="876300" y="124392"/>
                  </a:lnTo>
                  <a:lnTo>
                    <a:pt x="856991" y="124392"/>
                  </a:lnTo>
                  <a:close/>
                  <a:moveTo>
                    <a:pt x="876300" y="0"/>
                  </a:moveTo>
                  <a:lnTo>
                    <a:pt x="899048" y="265"/>
                  </a:lnTo>
                  <a:lnTo>
                    <a:pt x="921266" y="1323"/>
                  </a:lnTo>
                  <a:lnTo>
                    <a:pt x="943749" y="2382"/>
                  </a:lnTo>
                  <a:lnTo>
                    <a:pt x="965702" y="4764"/>
                  </a:lnTo>
                  <a:lnTo>
                    <a:pt x="987656" y="7146"/>
                  </a:lnTo>
                  <a:lnTo>
                    <a:pt x="1009610" y="10057"/>
                  </a:lnTo>
                  <a:lnTo>
                    <a:pt x="1031299" y="13763"/>
                  </a:lnTo>
                  <a:lnTo>
                    <a:pt x="1052724" y="17997"/>
                  </a:lnTo>
                  <a:lnTo>
                    <a:pt x="1074149" y="22496"/>
                  </a:lnTo>
                  <a:lnTo>
                    <a:pt x="1095045" y="27525"/>
                  </a:lnTo>
                  <a:lnTo>
                    <a:pt x="1115940" y="33348"/>
                  </a:lnTo>
                  <a:lnTo>
                    <a:pt x="1136572" y="39435"/>
                  </a:lnTo>
                  <a:lnTo>
                    <a:pt x="1157203" y="46051"/>
                  </a:lnTo>
                  <a:lnTo>
                    <a:pt x="1177305" y="53197"/>
                  </a:lnTo>
                  <a:lnTo>
                    <a:pt x="1197407" y="60873"/>
                  </a:lnTo>
                  <a:lnTo>
                    <a:pt x="1216981" y="69077"/>
                  </a:lnTo>
                  <a:lnTo>
                    <a:pt x="1236818" y="77811"/>
                  </a:lnTo>
                  <a:lnTo>
                    <a:pt x="1255863" y="86545"/>
                  </a:lnTo>
                  <a:lnTo>
                    <a:pt x="1274907" y="96337"/>
                  </a:lnTo>
                  <a:lnTo>
                    <a:pt x="1293687" y="105865"/>
                  </a:lnTo>
                  <a:lnTo>
                    <a:pt x="1312202" y="116452"/>
                  </a:lnTo>
                  <a:lnTo>
                    <a:pt x="1330453" y="127303"/>
                  </a:lnTo>
                  <a:lnTo>
                    <a:pt x="1348439" y="138154"/>
                  </a:lnTo>
                  <a:lnTo>
                    <a:pt x="1365896" y="149799"/>
                  </a:lnTo>
                  <a:lnTo>
                    <a:pt x="1383353" y="162239"/>
                  </a:lnTo>
                  <a:lnTo>
                    <a:pt x="1400282" y="174413"/>
                  </a:lnTo>
                  <a:lnTo>
                    <a:pt x="1416945" y="187117"/>
                  </a:lnTo>
                  <a:lnTo>
                    <a:pt x="1433609" y="200615"/>
                  </a:lnTo>
                  <a:lnTo>
                    <a:pt x="1449479" y="214113"/>
                  </a:lnTo>
                  <a:lnTo>
                    <a:pt x="1465085" y="228404"/>
                  </a:lnTo>
                  <a:lnTo>
                    <a:pt x="1480426" y="242432"/>
                  </a:lnTo>
                  <a:lnTo>
                    <a:pt x="1495503" y="257253"/>
                  </a:lnTo>
                  <a:lnTo>
                    <a:pt x="1510315" y="272074"/>
                  </a:lnTo>
                  <a:lnTo>
                    <a:pt x="1524863" y="287424"/>
                  </a:lnTo>
                  <a:lnTo>
                    <a:pt x="1538881" y="303569"/>
                  </a:lnTo>
                  <a:lnTo>
                    <a:pt x="1552371" y="319449"/>
                  </a:lnTo>
                  <a:lnTo>
                    <a:pt x="1565596" y="335858"/>
                  </a:lnTo>
                  <a:lnTo>
                    <a:pt x="1578292" y="352796"/>
                  </a:lnTo>
                  <a:lnTo>
                    <a:pt x="1590724" y="369735"/>
                  </a:lnTo>
                  <a:lnTo>
                    <a:pt x="1602627" y="386938"/>
                  </a:lnTo>
                  <a:lnTo>
                    <a:pt x="1614265" y="404935"/>
                  </a:lnTo>
                  <a:lnTo>
                    <a:pt x="1625639" y="422667"/>
                  </a:lnTo>
                  <a:lnTo>
                    <a:pt x="1636219" y="440929"/>
                  </a:lnTo>
                  <a:lnTo>
                    <a:pt x="1646534" y="459455"/>
                  </a:lnTo>
                  <a:lnTo>
                    <a:pt x="1656585" y="478247"/>
                  </a:lnTo>
                  <a:lnTo>
                    <a:pt x="1666108" y="497038"/>
                  </a:lnTo>
                  <a:lnTo>
                    <a:pt x="1675101" y="516358"/>
                  </a:lnTo>
                  <a:lnTo>
                    <a:pt x="1683565" y="535943"/>
                  </a:lnTo>
                  <a:lnTo>
                    <a:pt x="1691764" y="555528"/>
                  </a:lnTo>
                  <a:lnTo>
                    <a:pt x="1699170" y="575643"/>
                  </a:lnTo>
                  <a:lnTo>
                    <a:pt x="1706577" y="596022"/>
                  </a:lnTo>
                  <a:lnTo>
                    <a:pt x="1712925" y="616401"/>
                  </a:lnTo>
                  <a:lnTo>
                    <a:pt x="1719273" y="637309"/>
                  </a:lnTo>
                  <a:lnTo>
                    <a:pt x="1725092" y="658218"/>
                  </a:lnTo>
                  <a:lnTo>
                    <a:pt x="1730382" y="679126"/>
                  </a:lnTo>
                  <a:lnTo>
                    <a:pt x="1734614" y="700564"/>
                  </a:lnTo>
                  <a:lnTo>
                    <a:pt x="1739111" y="721737"/>
                  </a:lnTo>
                  <a:lnTo>
                    <a:pt x="1742549" y="743439"/>
                  </a:lnTo>
                  <a:lnTo>
                    <a:pt x="1745723" y="765406"/>
                  </a:lnTo>
                  <a:lnTo>
                    <a:pt x="1748104" y="787373"/>
                  </a:lnTo>
                  <a:lnTo>
                    <a:pt x="1749955" y="809605"/>
                  </a:lnTo>
                  <a:lnTo>
                    <a:pt x="1751542" y="831837"/>
                  </a:lnTo>
                  <a:lnTo>
                    <a:pt x="1752336" y="854598"/>
                  </a:lnTo>
                  <a:lnTo>
                    <a:pt x="1752600" y="877094"/>
                  </a:lnTo>
                  <a:lnTo>
                    <a:pt x="1752336" y="899590"/>
                  </a:lnTo>
                  <a:lnTo>
                    <a:pt x="1751542" y="922351"/>
                  </a:lnTo>
                  <a:lnTo>
                    <a:pt x="1749955" y="944583"/>
                  </a:lnTo>
                  <a:lnTo>
                    <a:pt x="1748104" y="966550"/>
                  </a:lnTo>
                  <a:lnTo>
                    <a:pt x="1745723" y="988782"/>
                  </a:lnTo>
                  <a:lnTo>
                    <a:pt x="1742549" y="1010220"/>
                  </a:lnTo>
                  <a:lnTo>
                    <a:pt x="1739111" y="1031922"/>
                  </a:lnTo>
                  <a:lnTo>
                    <a:pt x="1734614" y="1053624"/>
                  </a:lnTo>
                  <a:lnTo>
                    <a:pt x="1730382" y="1075062"/>
                  </a:lnTo>
                  <a:lnTo>
                    <a:pt x="1725092" y="1095970"/>
                  </a:lnTo>
                  <a:lnTo>
                    <a:pt x="1719273" y="1116879"/>
                  </a:lnTo>
                  <a:lnTo>
                    <a:pt x="1712925" y="1137523"/>
                  </a:lnTo>
                  <a:lnTo>
                    <a:pt x="1706577" y="1157902"/>
                  </a:lnTo>
                  <a:lnTo>
                    <a:pt x="1699170" y="1178016"/>
                  </a:lnTo>
                  <a:lnTo>
                    <a:pt x="1691764" y="1198130"/>
                  </a:lnTo>
                  <a:lnTo>
                    <a:pt x="1683565" y="1217980"/>
                  </a:lnTo>
                  <a:lnTo>
                    <a:pt x="1675101" y="1237565"/>
                  </a:lnTo>
                  <a:lnTo>
                    <a:pt x="1666108" y="1256886"/>
                  </a:lnTo>
                  <a:lnTo>
                    <a:pt x="1656585" y="1275941"/>
                  </a:lnTo>
                  <a:lnTo>
                    <a:pt x="1646534" y="1294733"/>
                  </a:lnTo>
                  <a:lnTo>
                    <a:pt x="1636219" y="1313259"/>
                  </a:lnTo>
                  <a:lnTo>
                    <a:pt x="1625639" y="1331521"/>
                  </a:lnTo>
                  <a:lnTo>
                    <a:pt x="1614265" y="1349253"/>
                  </a:lnTo>
                  <a:lnTo>
                    <a:pt x="1602627" y="1366986"/>
                  </a:lnTo>
                  <a:lnTo>
                    <a:pt x="1590724" y="1384453"/>
                  </a:lnTo>
                  <a:lnTo>
                    <a:pt x="1578292" y="1401392"/>
                  </a:lnTo>
                  <a:lnTo>
                    <a:pt x="1565596" y="1418066"/>
                  </a:lnTo>
                  <a:lnTo>
                    <a:pt x="1552371" y="1434475"/>
                  </a:lnTo>
                  <a:lnTo>
                    <a:pt x="1538881" y="1450619"/>
                  </a:lnTo>
                  <a:lnTo>
                    <a:pt x="1524863" y="1466234"/>
                  </a:lnTo>
                  <a:lnTo>
                    <a:pt x="1510315" y="1481585"/>
                  </a:lnTo>
                  <a:lnTo>
                    <a:pt x="1495503" y="1496671"/>
                  </a:lnTo>
                  <a:lnTo>
                    <a:pt x="1480426" y="1511492"/>
                  </a:lnTo>
                  <a:lnTo>
                    <a:pt x="1465085" y="1525784"/>
                  </a:lnTo>
                  <a:lnTo>
                    <a:pt x="1449479" y="1540075"/>
                  </a:lnTo>
                  <a:lnTo>
                    <a:pt x="1433609" y="1553573"/>
                  </a:lnTo>
                  <a:lnTo>
                    <a:pt x="1416945" y="1566542"/>
                  </a:lnTo>
                  <a:lnTo>
                    <a:pt x="1400282" y="1579510"/>
                  </a:lnTo>
                  <a:lnTo>
                    <a:pt x="1383353" y="1591949"/>
                  </a:lnTo>
                  <a:lnTo>
                    <a:pt x="1365896" y="1603859"/>
                  </a:lnTo>
                  <a:lnTo>
                    <a:pt x="1348439" y="1615505"/>
                  </a:lnTo>
                  <a:lnTo>
                    <a:pt x="1330453" y="1626885"/>
                  </a:lnTo>
                  <a:lnTo>
                    <a:pt x="1312202" y="1637472"/>
                  </a:lnTo>
                  <a:lnTo>
                    <a:pt x="1293687" y="1647793"/>
                  </a:lnTo>
                  <a:lnTo>
                    <a:pt x="1274907" y="1657851"/>
                  </a:lnTo>
                  <a:lnTo>
                    <a:pt x="1255863" y="1667379"/>
                  </a:lnTo>
                  <a:lnTo>
                    <a:pt x="1236818" y="1676377"/>
                  </a:lnTo>
                  <a:lnTo>
                    <a:pt x="1216981" y="1684846"/>
                  </a:lnTo>
                  <a:lnTo>
                    <a:pt x="1197407" y="1693051"/>
                  </a:lnTo>
                  <a:lnTo>
                    <a:pt x="1177305" y="1700726"/>
                  </a:lnTo>
                  <a:lnTo>
                    <a:pt x="1157203" y="1707607"/>
                  </a:lnTo>
                  <a:lnTo>
                    <a:pt x="1136572" y="1714753"/>
                  </a:lnTo>
                  <a:lnTo>
                    <a:pt x="1115940" y="1720576"/>
                  </a:lnTo>
                  <a:lnTo>
                    <a:pt x="1095045" y="1726134"/>
                  </a:lnTo>
                  <a:lnTo>
                    <a:pt x="1074149" y="1731427"/>
                  </a:lnTo>
                  <a:lnTo>
                    <a:pt x="1052724" y="1736191"/>
                  </a:lnTo>
                  <a:lnTo>
                    <a:pt x="1031299" y="1740426"/>
                  </a:lnTo>
                  <a:lnTo>
                    <a:pt x="1009610" y="1743866"/>
                  </a:lnTo>
                  <a:lnTo>
                    <a:pt x="987656" y="1747042"/>
                  </a:lnTo>
                  <a:lnTo>
                    <a:pt x="965702" y="1749424"/>
                  </a:lnTo>
                  <a:lnTo>
                    <a:pt x="943749" y="1751277"/>
                  </a:lnTo>
                  <a:lnTo>
                    <a:pt x="921266" y="1752865"/>
                  </a:lnTo>
                  <a:lnTo>
                    <a:pt x="899048" y="1753923"/>
                  </a:lnTo>
                  <a:lnTo>
                    <a:pt x="876300" y="1754188"/>
                  </a:lnTo>
                  <a:lnTo>
                    <a:pt x="853817" y="1753923"/>
                  </a:lnTo>
                  <a:lnTo>
                    <a:pt x="831335" y="1752865"/>
                  </a:lnTo>
                  <a:lnTo>
                    <a:pt x="809116" y="1751277"/>
                  </a:lnTo>
                  <a:lnTo>
                    <a:pt x="786898" y="1749424"/>
                  </a:lnTo>
                  <a:lnTo>
                    <a:pt x="764944" y="1747042"/>
                  </a:lnTo>
                  <a:lnTo>
                    <a:pt x="742990" y="1743866"/>
                  </a:lnTo>
                  <a:lnTo>
                    <a:pt x="721301" y="1740426"/>
                  </a:lnTo>
                  <a:lnTo>
                    <a:pt x="699876" y="1736191"/>
                  </a:lnTo>
                  <a:lnTo>
                    <a:pt x="678716" y="1731427"/>
                  </a:lnTo>
                  <a:lnTo>
                    <a:pt x="657820" y="1726134"/>
                  </a:lnTo>
                  <a:lnTo>
                    <a:pt x="636660" y="1720576"/>
                  </a:lnTo>
                  <a:lnTo>
                    <a:pt x="616028" y="1714753"/>
                  </a:lnTo>
                  <a:lnTo>
                    <a:pt x="595662" y="1707607"/>
                  </a:lnTo>
                  <a:lnTo>
                    <a:pt x="575295" y="1700726"/>
                  </a:lnTo>
                  <a:lnTo>
                    <a:pt x="555193" y="1693051"/>
                  </a:lnTo>
                  <a:lnTo>
                    <a:pt x="535619" y="1684846"/>
                  </a:lnTo>
                  <a:lnTo>
                    <a:pt x="516046" y="1676377"/>
                  </a:lnTo>
                  <a:lnTo>
                    <a:pt x="496737" y="1667379"/>
                  </a:lnTo>
                  <a:lnTo>
                    <a:pt x="477958" y="1657851"/>
                  </a:lnTo>
                  <a:lnTo>
                    <a:pt x="458913" y="1647793"/>
                  </a:lnTo>
                  <a:lnTo>
                    <a:pt x="440663" y="1637472"/>
                  </a:lnTo>
                  <a:lnTo>
                    <a:pt x="422412" y="1626885"/>
                  </a:lnTo>
                  <a:lnTo>
                    <a:pt x="404161" y="1615505"/>
                  </a:lnTo>
                  <a:lnTo>
                    <a:pt x="386704" y="1603859"/>
                  </a:lnTo>
                  <a:lnTo>
                    <a:pt x="369511" y="1591949"/>
                  </a:lnTo>
                  <a:lnTo>
                    <a:pt x="352318" y="1579510"/>
                  </a:lnTo>
                  <a:lnTo>
                    <a:pt x="335655" y="1566542"/>
                  </a:lnTo>
                  <a:lnTo>
                    <a:pt x="319255" y="1553573"/>
                  </a:lnTo>
                  <a:lnTo>
                    <a:pt x="303121" y="1540075"/>
                  </a:lnTo>
                  <a:lnTo>
                    <a:pt x="287251" y="1525784"/>
                  </a:lnTo>
                  <a:lnTo>
                    <a:pt x="271909" y="1511492"/>
                  </a:lnTo>
                  <a:lnTo>
                    <a:pt x="256833" y="1496671"/>
                  </a:lnTo>
                  <a:lnTo>
                    <a:pt x="242285" y="1481585"/>
                  </a:lnTo>
                  <a:lnTo>
                    <a:pt x="227737" y="1466234"/>
                  </a:lnTo>
                  <a:lnTo>
                    <a:pt x="213983" y="1450619"/>
                  </a:lnTo>
                  <a:lnTo>
                    <a:pt x="200229" y="1434475"/>
                  </a:lnTo>
                  <a:lnTo>
                    <a:pt x="187004" y="1418066"/>
                  </a:lnTo>
                  <a:lnTo>
                    <a:pt x="174308" y="1401392"/>
                  </a:lnTo>
                  <a:lnTo>
                    <a:pt x="161876" y="1384453"/>
                  </a:lnTo>
                  <a:lnTo>
                    <a:pt x="149709" y="1366986"/>
                  </a:lnTo>
                  <a:lnTo>
                    <a:pt x="138071" y="1349253"/>
                  </a:lnTo>
                  <a:lnTo>
                    <a:pt x="126961" y="1331521"/>
                  </a:lnTo>
                  <a:lnTo>
                    <a:pt x="116117" y="1313259"/>
                  </a:lnTo>
                  <a:lnTo>
                    <a:pt x="105801" y="1294733"/>
                  </a:lnTo>
                  <a:lnTo>
                    <a:pt x="95750" y="1275941"/>
                  </a:lnTo>
                  <a:lnTo>
                    <a:pt x="86492" y="1256886"/>
                  </a:lnTo>
                  <a:lnTo>
                    <a:pt x="77499" y="1237565"/>
                  </a:lnTo>
                  <a:lnTo>
                    <a:pt x="69035" y="1217980"/>
                  </a:lnTo>
                  <a:lnTo>
                    <a:pt x="60836" y="1198130"/>
                  </a:lnTo>
                  <a:lnTo>
                    <a:pt x="53165" y="1178016"/>
                  </a:lnTo>
                  <a:lnTo>
                    <a:pt x="46023" y="1157902"/>
                  </a:lnTo>
                  <a:lnTo>
                    <a:pt x="39411" y="1137523"/>
                  </a:lnTo>
                  <a:lnTo>
                    <a:pt x="33327" y="1116879"/>
                  </a:lnTo>
                  <a:lnTo>
                    <a:pt x="27508" y="1095970"/>
                  </a:lnTo>
                  <a:lnTo>
                    <a:pt x="22483" y="1075062"/>
                  </a:lnTo>
                  <a:lnTo>
                    <a:pt x="17721" y="1053624"/>
                  </a:lnTo>
                  <a:lnTo>
                    <a:pt x="13754" y="1031922"/>
                  </a:lnTo>
                  <a:lnTo>
                    <a:pt x="10051" y="1010220"/>
                  </a:lnTo>
                  <a:lnTo>
                    <a:pt x="6877" y="988782"/>
                  </a:lnTo>
                  <a:lnTo>
                    <a:pt x="4496" y="966550"/>
                  </a:lnTo>
                  <a:lnTo>
                    <a:pt x="2380" y="944583"/>
                  </a:lnTo>
                  <a:lnTo>
                    <a:pt x="1322" y="922351"/>
                  </a:lnTo>
                  <a:lnTo>
                    <a:pt x="264" y="899590"/>
                  </a:lnTo>
                  <a:lnTo>
                    <a:pt x="0" y="877094"/>
                  </a:lnTo>
                  <a:lnTo>
                    <a:pt x="264" y="854598"/>
                  </a:lnTo>
                  <a:lnTo>
                    <a:pt x="1322" y="831837"/>
                  </a:lnTo>
                  <a:lnTo>
                    <a:pt x="2380" y="809605"/>
                  </a:lnTo>
                  <a:lnTo>
                    <a:pt x="4496" y="787373"/>
                  </a:lnTo>
                  <a:lnTo>
                    <a:pt x="6877" y="765406"/>
                  </a:lnTo>
                  <a:lnTo>
                    <a:pt x="10051" y="743439"/>
                  </a:lnTo>
                  <a:lnTo>
                    <a:pt x="13754" y="721737"/>
                  </a:lnTo>
                  <a:lnTo>
                    <a:pt x="17721" y="700564"/>
                  </a:lnTo>
                  <a:lnTo>
                    <a:pt x="22483" y="679126"/>
                  </a:lnTo>
                  <a:lnTo>
                    <a:pt x="27508" y="658218"/>
                  </a:lnTo>
                  <a:lnTo>
                    <a:pt x="33327" y="637309"/>
                  </a:lnTo>
                  <a:lnTo>
                    <a:pt x="39411" y="616401"/>
                  </a:lnTo>
                  <a:lnTo>
                    <a:pt x="46023" y="596022"/>
                  </a:lnTo>
                  <a:lnTo>
                    <a:pt x="53165" y="575643"/>
                  </a:lnTo>
                  <a:lnTo>
                    <a:pt x="60836" y="555528"/>
                  </a:lnTo>
                  <a:lnTo>
                    <a:pt x="69035" y="535943"/>
                  </a:lnTo>
                  <a:lnTo>
                    <a:pt x="77499" y="516358"/>
                  </a:lnTo>
                  <a:lnTo>
                    <a:pt x="86492" y="497038"/>
                  </a:lnTo>
                  <a:lnTo>
                    <a:pt x="95750" y="478247"/>
                  </a:lnTo>
                  <a:lnTo>
                    <a:pt x="105801" y="459455"/>
                  </a:lnTo>
                  <a:lnTo>
                    <a:pt x="116117" y="440929"/>
                  </a:lnTo>
                  <a:lnTo>
                    <a:pt x="126961" y="422667"/>
                  </a:lnTo>
                  <a:lnTo>
                    <a:pt x="138071" y="404935"/>
                  </a:lnTo>
                  <a:lnTo>
                    <a:pt x="149709" y="386938"/>
                  </a:lnTo>
                  <a:lnTo>
                    <a:pt x="161876" y="369735"/>
                  </a:lnTo>
                  <a:lnTo>
                    <a:pt x="174308" y="352796"/>
                  </a:lnTo>
                  <a:lnTo>
                    <a:pt x="187004" y="335858"/>
                  </a:lnTo>
                  <a:lnTo>
                    <a:pt x="200229" y="319449"/>
                  </a:lnTo>
                  <a:lnTo>
                    <a:pt x="213983" y="303569"/>
                  </a:lnTo>
                  <a:lnTo>
                    <a:pt x="227737" y="287424"/>
                  </a:lnTo>
                  <a:lnTo>
                    <a:pt x="242285" y="272074"/>
                  </a:lnTo>
                  <a:lnTo>
                    <a:pt x="256833" y="257253"/>
                  </a:lnTo>
                  <a:lnTo>
                    <a:pt x="271909" y="242432"/>
                  </a:lnTo>
                  <a:lnTo>
                    <a:pt x="287251" y="228404"/>
                  </a:lnTo>
                  <a:lnTo>
                    <a:pt x="303121" y="214113"/>
                  </a:lnTo>
                  <a:lnTo>
                    <a:pt x="319255" y="200615"/>
                  </a:lnTo>
                  <a:lnTo>
                    <a:pt x="335655" y="187117"/>
                  </a:lnTo>
                  <a:lnTo>
                    <a:pt x="352318" y="174413"/>
                  </a:lnTo>
                  <a:lnTo>
                    <a:pt x="369511" y="162239"/>
                  </a:lnTo>
                  <a:lnTo>
                    <a:pt x="386704" y="149799"/>
                  </a:lnTo>
                  <a:lnTo>
                    <a:pt x="404161" y="138154"/>
                  </a:lnTo>
                  <a:lnTo>
                    <a:pt x="422412" y="127303"/>
                  </a:lnTo>
                  <a:lnTo>
                    <a:pt x="440663" y="116452"/>
                  </a:lnTo>
                  <a:lnTo>
                    <a:pt x="458913" y="105865"/>
                  </a:lnTo>
                  <a:lnTo>
                    <a:pt x="477958" y="96337"/>
                  </a:lnTo>
                  <a:lnTo>
                    <a:pt x="496737" y="86545"/>
                  </a:lnTo>
                  <a:lnTo>
                    <a:pt x="516046" y="77811"/>
                  </a:lnTo>
                  <a:lnTo>
                    <a:pt x="535619" y="69077"/>
                  </a:lnTo>
                  <a:lnTo>
                    <a:pt x="555193" y="60873"/>
                  </a:lnTo>
                  <a:lnTo>
                    <a:pt x="575295" y="53197"/>
                  </a:lnTo>
                  <a:lnTo>
                    <a:pt x="595662" y="46051"/>
                  </a:lnTo>
                  <a:lnTo>
                    <a:pt x="616028" y="39435"/>
                  </a:lnTo>
                  <a:lnTo>
                    <a:pt x="636660" y="33348"/>
                  </a:lnTo>
                  <a:lnTo>
                    <a:pt x="657820" y="27525"/>
                  </a:lnTo>
                  <a:lnTo>
                    <a:pt x="678716" y="22496"/>
                  </a:lnTo>
                  <a:lnTo>
                    <a:pt x="699876" y="17997"/>
                  </a:lnTo>
                  <a:lnTo>
                    <a:pt x="721301" y="13763"/>
                  </a:lnTo>
                  <a:lnTo>
                    <a:pt x="742990" y="10057"/>
                  </a:lnTo>
                  <a:lnTo>
                    <a:pt x="764944" y="7146"/>
                  </a:lnTo>
                  <a:lnTo>
                    <a:pt x="786898" y="4764"/>
                  </a:lnTo>
                  <a:lnTo>
                    <a:pt x="809116" y="2382"/>
                  </a:lnTo>
                  <a:lnTo>
                    <a:pt x="831335" y="1323"/>
                  </a:lnTo>
                  <a:lnTo>
                    <a:pt x="853817" y="265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rgbClr val="51B3FF"/>
              </a:contourClr>
            </a:sp3d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59" name="图片 58" descr="图片包含 动物, 蜥蜴, 小, 岩石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6"/>
          <a:stretch>
            <a:fillRect/>
          </a:stretch>
        </p:blipFill>
        <p:spPr>
          <a:xfrm>
            <a:off x="5318824" y="2177142"/>
            <a:ext cx="6873176" cy="4680857"/>
          </a:xfrm>
          <a:prstGeom prst="rect">
            <a:avLst/>
          </a:prstGeom>
          <a:effectLst>
            <a:outerShdw blurRad="101600" dist="38100" sx="101000" sy="101000" algn="l" rotWithShape="0">
              <a:prstClr val="black">
                <a:alpha val="20000"/>
              </a:prstClr>
            </a:outerShdw>
          </a:effectLst>
        </p:spPr>
      </p:pic>
      <p:sp>
        <p:nvSpPr>
          <p:cNvPr id="5" name="立方体 4"/>
          <p:cNvSpPr/>
          <p:nvPr/>
        </p:nvSpPr>
        <p:spPr>
          <a:xfrm>
            <a:off x="1260890" y="2523546"/>
            <a:ext cx="5219423" cy="2358842"/>
          </a:xfrm>
          <a:prstGeom prst="cube">
            <a:avLst>
              <a:gd name="adj" fmla="val 4728"/>
            </a:avLst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壁虎：爬行动物，身体扁平，四肢短，趾上有吸盘，客服在墙上爬行，有长长的尾巴，吃蚊子、苍蝇、飞蛾等小虫子，对人类有益。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7123" y="2869814"/>
            <a:ext cx="7712739" cy="2609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壁   墙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蚊   咬   断   您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拨   甩   赶   房   傻   转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8222868" y="724535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我会认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07124" y="2670424"/>
            <a:ext cx="574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bì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28839" y="2670424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 qiáng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36659" y="2670424"/>
            <a:ext cx="1130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wén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68584" y="2670424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yǎo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436679" y="2670424"/>
            <a:ext cx="1215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duàn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111174" y="2670424"/>
            <a:ext cx="835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nín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992824" y="4185285"/>
            <a:ext cx="70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bō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191704" y="4185285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shuǎi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645854" y="4185285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 gǎn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129849" y="4185285"/>
            <a:ext cx="1077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fáng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467794" y="4185285"/>
            <a:ext cx="893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shǎ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723189" y="4185285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zhuǎn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4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97636" y="1085931"/>
            <a:ext cx="2592246" cy="1184397"/>
            <a:chOff x="2545254" y="2700175"/>
            <a:chExt cx="2592246" cy="1184397"/>
          </a:xfrm>
        </p:grpSpPr>
        <p:sp>
          <p:nvSpPr>
            <p:cNvPr id="6" name="矩形 5"/>
            <p:cNvSpPr/>
            <p:nvPr/>
          </p:nvSpPr>
          <p:spPr>
            <a:xfrm>
              <a:off x="3843511" y="3262272"/>
              <a:ext cx="594360" cy="62230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砖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3615609" y="2700175"/>
              <a:ext cx="1521891" cy="577081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汉语拼音" panose="020B0604020202020204" pitchFamily="34" charset="0"/>
                </a:rPr>
                <a:t>zhuān</a:t>
              </a:r>
              <a:r>
                <a:rPr kumimoji="0" lang="en-US" altLang="zh-CN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汉语拼音" panose="020B0604020202020204" pitchFamily="34" charset="0"/>
                </a:rPr>
                <a:t> </a:t>
              </a:r>
              <a:endPara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545254" y="3262272"/>
              <a:ext cx="535297" cy="62230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转</a:t>
              </a: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3227244" y="3488173"/>
              <a:ext cx="417671" cy="17049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77D1A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443102" y="1601080"/>
            <a:ext cx="1656184" cy="661088"/>
            <a:chOff x="1345406" y="2198266"/>
            <a:chExt cx="1656184" cy="661088"/>
          </a:xfrm>
        </p:grpSpPr>
        <p:sp>
          <p:nvSpPr>
            <p:cNvPr id="4" name="椭圆 3"/>
            <p:cNvSpPr/>
            <p:nvPr/>
          </p:nvSpPr>
          <p:spPr>
            <a:xfrm>
              <a:off x="1345406" y="2198266"/>
              <a:ext cx="1656184" cy="6610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7D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419118" y="2300922"/>
              <a:ext cx="1508760" cy="48387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熟字比较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443102" y="2675595"/>
            <a:ext cx="1656184" cy="661088"/>
            <a:chOff x="1345406" y="4084205"/>
            <a:chExt cx="1656184" cy="661088"/>
          </a:xfrm>
        </p:grpSpPr>
        <p:sp>
          <p:nvSpPr>
            <p:cNvPr id="24" name="椭圆 23"/>
            <p:cNvSpPr/>
            <p:nvPr/>
          </p:nvSpPr>
          <p:spPr>
            <a:xfrm>
              <a:off x="1345406" y="4084205"/>
              <a:ext cx="1656184" cy="6610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7D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590568" y="4172375"/>
              <a:ext cx="1165860" cy="48387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加一加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3523882" y="2700655"/>
            <a:ext cx="2114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虫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文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蚊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741271" y="2700653"/>
            <a:ext cx="2114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口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交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咬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302074" y="1059635"/>
            <a:ext cx="1816623" cy="1210693"/>
            <a:chOff x="5008419" y="2673879"/>
            <a:chExt cx="1816623" cy="1210693"/>
          </a:xfrm>
        </p:grpSpPr>
        <p:sp>
          <p:nvSpPr>
            <p:cNvPr id="15" name="矩形 14"/>
            <p:cNvSpPr/>
            <p:nvPr/>
          </p:nvSpPr>
          <p:spPr>
            <a:xfrm>
              <a:off x="6179994" y="2673879"/>
              <a:ext cx="645048" cy="577081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汉语拼音" panose="020B0604020202020204" pitchFamily="34" charset="0"/>
                  <a:sym typeface="+mn-ea"/>
                </a:rPr>
                <a:t>bì</a:t>
              </a:r>
              <a:r>
                <a:rPr kumimoji="0" lang="en-US" altLang="zh-CN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汉语拼音" panose="020B0604020202020204" pitchFamily="34" charset="0"/>
                  <a:sym typeface="+mn-ea"/>
                </a:rPr>
                <a:t> 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5008419" y="3262272"/>
              <a:ext cx="594360" cy="62230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壁</a:t>
              </a:r>
            </a:p>
          </p:txBody>
        </p:sp>
        <p:sp>
          <p:nvSpPr>
            <p:cNvPr id="81" name="右箭头 80"/>
            <p:cNvSpPr/>
            <p:nvPr/>
          </p:nvSpPr>
          <p:spPr>
            <a:xfrm>
              <a:off x="5687552" y="3488173"/>
              <a:ext cx="417671" cy="17049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77D1A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6227324" y="3262272"/>
              <a:ext cx="594360" cy="62230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碧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758249" y="1081989"/>
            <a:ext cx="2182152" cy="1188339"/>
            <a:chOff x="7464594" y="2696233"/>
            <a:chExt cx="2182152" cy="1188339"/>
          </a:xfrm>
        </p:grpSpPr>
        <p:sp>
          <p:nvSpPr>
            <p:cNvPr id="29" name="矩形 28"/>
            <p:cNvSpPr/>
            <p:nvPr/>
          </p:nvSpPr>
          <p:spPr>
            <a:xfrm>
              <a:off x="8373571" y="2696233"/>
              <a:ext cx="1273175" cy="575945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汉语拼音" panose="020B0604020202020204" pitchFamily="34" charset="0"/>
                  <a:sym typeface="+mn-ea"/>
                </a:rPr>
                <a:t>yòng</a:t>
              </a:r>
              <a:r>
                <a:rPr kumimoji="0" lang="en-US" altLang="zh-CN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汉语拼音" panose="020B0604020202020204" pitchFamily="34" charset="0"/>
                  <a:sym typeface="+mn-ea"/>
                </a:rPr>
                <a:t> 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7464594" y="3262272"/>
              <a:ext cx="594360" cy="62230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甩</a:t>
              </a:r>
            </a:p>
          </p:txBody>
        </p:sp>
        <p:sp>
          <p:nvSpPr>
            <p:cNvPr id="66" name="右箭头 65"/>
            <p:cNvSpPr/>
            <p:nvPr/>
          </p:nvSpPr>
          <p:spPr>
            <a:xfrm>
              <a:off x="8143727" y="3488173"/>
              <a:ext cx="417671" cy="17049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77D1A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8683499" y="3262272"/>
              <a:ext cx="594360" cy="62230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用</a:t>
              </a:r>
            </a:p>
          </p:txBody>
        </p:sp>
      </p:grpSp>
      <p:sp>
        <p:nvSpPr>
          <p:cNvPr id="68" name="矩形 67"/>
          <p:cNvSpPr/>
          <p:nvPr/>
        </p:nvSpPr>
        <p:spPr>
          <a:xfrm>
            <a:off x="6253213" y="2700654"/>
            <a:ext cx="2114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扌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发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拨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6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  <a:endParaRPr lang="zh-CN" altLang="en-US" dirty="0"/>
          </a:p>
        </p:txBody>
      </p:sp>
      <p:sp>
        <p:nvSpPr>
          <p:cNvPr id="71" name="TextBox 13"/>
          <p:cNvSpPr txBox="1">
            <a:spLocks noChangeArrowheads="1"/>
          </p:cNvSpPr>
          <p:nvPr/>
        </p:nvSpPr>
        <p:spPr bwMode="auto">
          <a:xfrm>
            <a:off x="9569995" y="3486104"/>
            <a:ext cx="1460287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zhēng</a:t>
            </a:r>
          </a:p>
        </p:txBody>
      </p:sp>
      <p:sp>
        <p:nvSpPr>
          <p:cNvPr id="72" name="TextBox 14"/>
          <p:cNvSpPr txBox="1">
            <a:spLocks noChangeArrowheads="1"/>
          </p:cNvSpPr>
          <p:nvPr/>
        </p:nvSpPr>
        <p:spPr bwMode="auto">
          <a:xfrm>
            <a:off x="5818001" y="3486104"/>
            <a:ext cx="1319530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zhèng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1826388" y="3912340"/>
            <a:ext cx="898120" cy="966660"/>
            <a:chOff x="912703" y="1233820"/>
            <a:chExt cx="614271" cy="666962"/>
          </a:xfrm>
        </p:grpSpPr>
        <p:sp>
          <p:nvSpPr>
            <p:cNvPr id="74" name="椭圆 73"/>
            <p:cNvSpPr/>
            <p:nvPr/>
          </p:nvSpPr>
          <p:spPr>
            <a:xfrm>
              <a:off x="912703" y="1233820"/>
              <a:ext cx="593961" cy="58936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7D1A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76" name="Rectangle 2"/>
            <p:cNvSpPr>
              <a:spLocks noChangeArrowheads="1"/>
            </p:cNvSpPr>
            <p:nvPr/>
          </p:nvSpPr>
          <p:spPr bwMode="auto">
            <a:xfrm>
              <a:off x="991119" y="1311418"/>
              <a:ext cx="535855" cy="58936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挣</a:t>
              </a:r>
            </a:p>
          </p:txBody>
        </p:sp>
      </p:grpSp>
      <p:sp>
        <p:nvSpPr>
          <p:cNvPr id="77" name="矩形 76"/>
          <p:cNvSpPr/>
          <p:nvPr/>
        </p:nvSpPr>
        <p:spPr>
          <a:xfrm>
            <a:off x="3580510" y="4115318"/>
            <a:ext cx="5826760" cy="560705"/>
          </a:xfrm>
          <a:prstGeom prst="rect">
            <a:avLst/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小壁虎一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挣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，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挣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断尾巴逃走了。</a:t>
            </a:r>
          </a:p>
        </p:txBody>
      </p:sp>
      <p:sp>
        <p:nvSpPr>
          <p:cNvPr id="78" name="矩形 77"/>
          <p:cNvSpPr/>
          <p:nvPr/>
        </p:nvSpPr>
        <p:spPr>
          <a:xfrm>
            <a:off x="9825158" y="4115318"/>
            <a:ext cx="949960" cy="560705"/>
          </a:xfrm>
          <a:prstGeom prst="rect">
            <a:avLst/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挣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扎</a:t>
            </a:r>
          </a:p>
        </p:txBody>
      </p:sp>
      <p:sp>
        <p:nvSpPr>
          <p:cNvPr id="79" name="TextBox 13"/>
          <p:cNvSpPr txBox="1">
            <a:spLocks noChangeArrowheads="1"/>
          </p:cNvSpPr>
          <p:nvPr/>
        </p:nvSpPr>
        <p:spPr bwMode="auto">
          <a:xfrm>
            <a:off x="7946983" y="4741912"/>
            <a:ext cx="1460287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nàn</a:t>
            </a:r>
          </a:p>
        </p:txBody>
      </p:sp>
      <p:sp>
        <p:nvSpPr>
          <p:cNvPr id="80" name="TextBox 14"/>
          <p:cNvSpPr txBox="1">
            <a:spLocks noChangeArrowheads="1"/>
          </p:cNvSpPr>
          <p:nvPr/>
        </p:nvSpPr>
        <p:spPr bwMode="auto">
          <a:xfrm>
            <a:off x="5576426" y="4847050"/>
            <a:ext cx="1152128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nán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1723361" y="5180539"/>
            <a:ext cx="1074477" cy="1029125"/>
            <a:chOff x="901360" y="1342070"/>
            <a:chExt cx="535855" cy="661675"/>
          </a:xfrm>
        </p:grpSpPr>
        <p:sp>
          <p:nvSpPr>
            <p:cNvPr id="110" name="椭圆 109"/>
            <p:cNvSpPr/>
            <p:nvPr/>
          </p:nvSpPr>
          <p:spPr>
            <a:xfrm>
              <a:off x="952741" y="1342070"/>
              <a:ext cx="433094" cy="59069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7D1A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1" name="Rectangle 2"/>
            <p:cNvSpPr>
              <a:spLocks noChangeArrowheads="1"/>
            </p:cNvSpPr>
            <p:nvPr/>
          </p:nvSpPr>
          <p:spPr bwMode="auto">
            <a:xfrm>
              <a:off x="901360" y="1414381"/>
              <a:ext cx="535855" cy="58936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难</a:t>
              </a:r>
            </a:p>
          </p:txBody>
        </p:sp>
      </p:grpSp>
      <p:sp>
        <p:nvSpPr>
          <p:cNvPr id="112" name="矩形 111"/>
          <p:cNvSpPr/>
          <p:nvPr/>
        </p:nvSpPr>
        <p:spPr>
          <a:xfrm>
            <a:off x="3597636" y="5365872"/>
            <a:ext cx="3794760" cy="560705"/>
          </a:xfrm>
          <a:prstGeom prst="rect">
            <a:avLst/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没有尾巴多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难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看啊！</a:t>
            </a:r>
          </a:p>
        </p:txBody>
      </p:sp>
      <p:sp>
        <p:nvSpPr>
          <p:cNvPr id="113" name="矩形 112"/>
          <p:cNvSpPr/>
          <p:nvPr/>
        </p:nvSpPr>
        <p:spPr>
          <a:xfrm>
            <a:off x="7887565" y="5365872"/>
            <a:ext cx="949960" cy="560705"/>
          </a:xfrm>
          <a:prstGeom prst="rect">
            <a:avLst/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灾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难</a:t>
            </a:r>
          </a:p>
        </p:txBody>
      </p:sp>
      <p:sp>
        <p:nvSpPr>
          <p:cNvPr id="114" name="矩形 113"/>
          <p:cNvSpPr/>
          <p:nvPr/>
        </p:nvSpPr>
        <p:spPr>
          <a:xfrm>
            <a:off x="9071899" y="5365872"/>
            <a:ext cx="949960" cy="560705"/>
          </a:xfrm>
          <a:prstGeom prst="rect">
            <a:avLst/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难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民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2" grpId="0"/>
      <p:bldP spid="68" grpId="0"/>
      <p:bldP spid="71" grpId="0"/>
      <p:bldP spid="72" grpId="0"/>
      <p:bldP spid="77" grpId="0" bldLvl="0" animBg="1"/>
      <p:bldP spid="78" grpId="0" bldLvl="0" animBg="1"/>
      <p:bldP spid="79" grpId="0"/>
      <p:bldP spid="80" grpId="0"/>
      <p:bldP spid="112" grpId="0" bldLvl="0" animBg="1"/>
      <p:bldP spid="113" grpId="0" bldLvl="0" animBg="1"/>
      <p:bldP spid="1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380" y="1524000"/>
            <a:ext cx="7635240" cy="44856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42260" y="2586355"/>
            <a:ext cx="650748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房檐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房顶伸出墙外的部分。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用力使自己摆脱束缚。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难看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丑陋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;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不好看。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难过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悲伤，痛苦，难受。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告诉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说给人，使人知道。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掌握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了解事物，因而能充分支配或运用。</a:t>
            </a:r>
          </a:p>
        </p:txBody>
      </p:sp>
      <p:sp>
        <p:nvSpPr>
          <p:cNvPr id="4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3203848" y="250192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5007246" y="250192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6797946" y="251843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8570231" y="250192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3194958" y="413133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4998674" y="411990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6808424" y="4131333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/>
          <p:cNvSpPr/>
          <p:nvPr/>
        </p:nvSpPr>
        <p:spPr>
          <a:xfrm>
            <a:off x="3213359" y="250893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捉</a:t>
            </a:r>
          </a:p>
        </p:txBody>
      </p:sp>
      <p:sp>
        <p:nvSpPr>
          <p:cNvPr id="46" name="矩形 45">
            <a:hlinkClick r:id="" action="ppaction://noaction"/>
          </p:cNvPr>
          <p:cNvSpPr/>
          <p:nvPr/>
        </p:nvSpPr>
        <p:spPr>
          <a:xfrm>
            <a:off x="5021346" y="250698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条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6808106" y="252349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爬</a:t>
            </a:r>
          </a:p>
        </p:txBody>
      </p:sp>
      <p:sp>
        <p:nvSpPr>
          <p:cNvPr id="48" name="矩形 47">
            <a:hlinkClick r:id="rId4" action="ppaction://hlinksldjump"/>
          </p:cNvPr>
          <p:cNvSpPr/>
          <p:nvPr/>
        </p:nvSpPr>
        <p:spPr>
          <a:xfrm>
            <a:off x="8570839" y="250698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姐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3203771" y="413639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您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5004120" y="411785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草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6818890" y="414076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房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875" y="1828619"/>
            <a:ext cx="1386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  <a:sym typeface="+mn-ea"/>
              </a:rPr>
              <a:t>zhuō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721429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721429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捉住   捕捉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啄木鸟捉住了一条虫子。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588467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597894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捉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04340" y="2721429"/>
            <a:ext cx="2377440" cy="2372360"/>
          </a:xfrm>
          <a:prstGeom prst="rect">
            <a:avLst/>
          </a:prstGeom>
        </p:spPr>
      </p:pic>
      <p:sp>
        <p:nvSpPr>
          <p:cNvPr id="4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1421</Words>
  <Application>Microsoft Office PowerPoint</Application>
  <PresentationFormat>宽屏</PresentationFormat>
  <Paragraphs>281</Paragraphs>
  <Slides>28</Slides>
  <Notes>26</Notes>
  <HiddenSlides>0</HiddenSlides>
  <MMClips>7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Calibri</vt:lpstr>
      <vt:lpstr>黑体</vt:lpstr>
      <vt:lpstr>汉语拼音</vt:lpstr>
      <vt:lpstr>思源黑体 CN Bold</vt:lpstr>
      <vt:lpstr>Arial</vt:lpstr>
      <vt:lpstr>宋体</vt:lpstr>
      <vt:lpstr>楷体</vt:lpstr>
      <vt:lpstr>FandolFang R</vt:lpstr>
      <vt:lpstr>优设标题黑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39</cp:revision>
  <dcterms:created xsi:type="dcterms:W3CDTF">2020-06-05T01:58:00Z</dcterms:created>
  <dcterms:modified xsi:type="dcterms:W3CDTF">2023-01-13T23:20:47Z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FD36CBDF27AA49FABDE518F222F3E5FA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