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3306" r:id="rId3"/>
    <p:sldId id="3304" r:id="rId4"/>
    <p:sldId id="3305" r:id="rId5"/>
    <p:sldId id="3276" r:id="rId6"/>
    <p:sldId id="3296" r:id="rId7"/>
    <p:sldId id="3284" r:id="rId8"/>
    <p:sldId id="3289" r:id="rId9"/>
    <p:sldId id="3298" r:id="rId10"/>
    <p:sldId id="3307" r:id="rId11"/>
    <p:sldId id="3294" r:id="rId12"/>
    <p:sldId id="3281" r:id="rId13"/>
    <p:sldId id="3282" r:id="rId14"/>
    <p:sldId id="3283" r:id="rId15"/>
    <p:sldId id="3297" r:id="rId16"/>
    <p:sldId id="3308" r:id="rId17"/>
    <p:sldId id="3285" r:id="rId18"/>
    <p:sldId id="3286" r:id="rId19"/>
    <p:sldId id="3287" r:id="rId20"/>
    <p:sldId id="3288" r:id="rId21"/>
    <p:sldId id="3309" r:id="rId22"/>
    <p:sldId id="3299" r:id="rId23"/>
    <p:sldId id="3290" r:id="rId24"/>
    <p:sldId id="3291" r:id="rId25"/>
    <p:sldId id="3292" r:id="rId26"/>
    <p:sldId id="3310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000"/>
    <a:srgbClr val="53B129"/>
    <a:srgbClr val="02602E"/>
    <a:srgbClr val="FFC000"/>
    <a:srgbClr val="FFFFFF"/>
    <a:srgbClr val="08B689"/>
    <a:srgbClr val="79B50F"/>
    <a:srgbClr val="09B0DE"/>
    <a:srgbClr val="6669D2"/>
    <a:srgbClr val="33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510" y="7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4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Rice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Asia</c:v>
                      </c:pt>
                      <c:pt idx="1">
                        <c:v>Europe</c:v>
                      </c:pt>
                      <c:pt idx="2">
                        <c:v>US State</c:v>
                      </c:pt>
                      <c:pt idx="3">
                        <c:v>Africa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845-417D-AA31-5BBCAA008784}"/>
            </c:ext>
          </c:extLst>
        </c:ser>
        <c:ser>
          <c:idx val="1"/>
          <c:order val="1"/>
          <c:spPr>
            <a:solidFill>
              <a:schemeClr val="accent2"/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4.2</c:v>
                </c:pt>
                <c:pt idx="2">
                  <c:v>1.5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Wood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Asia</c:v>
                      </c:pt>
                      <c:pt idx="1">
                        <c:v>Europe</c:v>
                      </c:pt>
                      <c:pt idx="2">
                        <c:v>US State</c:v>
                      </c:pt>
                      <c:pt idx="3">
                        <c:v>Africa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845-417D-AA31-5BBCAA008784}"/>
            </c:ext>
          </c:extLst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noFill/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3.5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Fish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Asia</c:v>
                      </c:pt>
                      <c:pt idx="1">
                        <c:v>Europe</c:v>
                      </c:pt>
                      <c:pt idx="2">
                        <c:v>US State</c:v>
                      </c:pt>
                      <c:pt idx="3">
                        <c:v>Africa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845-417D-AA31-5BBCAA008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77443648"/>
        <c:axId val="465432152"/>
      </c:barChart>
      <c:catAx>
        <c:axId val="57744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465432152"/>
        <c:crosses val="autoZero"/>
        <c:auto val="1"/>
        <c:lblAlgn val="ctr"/>
        <c:lblOffset val="100"/>
        <c:noMultiLvlLbl val="0"/>
      </c:catAx>
      <c:valAx>
        <c:axId val="4654321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defRPr>
            </a:pPr>
            <a:endParaRPr lang="zh-CN"/>
          </a:p>
        </c:txPr>
        <c:crossAx val="5774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66794393211801"/>
          <c:y val="1.0961203848045799E-2"/>
          <c:w val="0.22672441331343099"/>
          <c:h val="7.8559882825979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46AAB-EEF2-43E0-B3D5-944BB7BD9AD7}" type="doc">
      <dgm:prSet loTypeId="urn:microsoft.com/office/officeart/2005/8/layout/chart3#4" loCatId="relationship" qsTypeId="urn:microsoft.com/office/officeart/2005/8/quickstyle/simple1#133" qsCatId="simple" csTypeId="urn:microsoft.com/office/officeart/2005/8/colors/accent1_2#75" csCatId="accent1" phldr="1"/>
      <dgm:spPr/>
    </dgm:pt>
    <dgm:pt modelId="{65893168-59D5-4C54-8B19-33D7789C52C7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A82FFD2C-2566-4D18-95B5-73B8ADF7105B}" type="parTrans" cxnId="{9E9180BB-B46C-4BFD-880C-2E5AA4AD0247}">
      <dgm:prSet/>
      <dgm:spPr/>
      <dgm:t>
        <a:bodyPr/>
        <a:lstStyle/>
        <a:p>
          <a:endParaRPr lang="en-US"/>
        </a:p>
      </dgm:t>
    </dgm:pt>
    <dgm:pt modelId="{D6847E8C-7A08-48BA-9EB6-0DDADA5A1CCE}" type="sibTrans" cxnId="{9E9180BB-B46C-4BFD-880C-2E5AA4AD0247}">
      <dgm:prSet/>
      <dgm:spPr/>
      <dgm:t>
        <a:bodyPr/>
        <a:lstStyle/>
        <a:p>
          <a:endParaRPr lang="en-US"/>
        </a:p>
      </dgm:t>
    </dgm:pt>
    <dgm:pt modelId="{E30C1273-F18B-44A7-BDA2-E016FC4B6A60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6A6B5A2E-CE37-4136-9DE1-E4E53264CCDF}" type="parTrans" cxnId="{30455E0A-B56C-4B11-812A-98120B944643}">
      <dgm:prSet/>
      <dgm:spPr/>
      <dgm:t>
        <a:bodyPr/>
        <a:lstStyle/>
        <a:p>
          <a:endParaRPr lang="en-US"/>
        </a:p>
      </dgm:t>
    </dgm:pt>
    <dgm:pt modelId="{4F1E1E70-E485-4D41-B67C-DACE0E42F931}" type="sibTrans" cxnId="{30455E0A-B56C-4B11-812A-98120B944643}">
      <dgm:prSet/>
      <dgm:spPr/>
      <dgm:t>
        <a:bodyPr/>
        <a:lstStyle/>
        <a:p>
          <a:endParaRPr lang="en-US"/>
        </a:p>
      </dgm:t>
    </dgm:pt>
    <dgm:pt modelId="{169DDD14-7252-4EE6-AE87-728901EB93E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64E5038F-5757-4439-93EC-C3A4B056EC3B}" type="parTrans" cxnId="{0AFF6ABD-12D6-46E8-8C9C-BA83398E35B9}">
      <dgm:prSet/>
      <dgm:spPr/>
      <dgm:t>
        <a:bodyPr/>
        <a:lstStyle/>
        <a:p>
          <a:endParaRPr lang="en-US"/>
        </a:p>
      </dgm:t>
    </dgm:pt>
    <dgm:pt modelId="{6F11693A-3E2B-4F7C-A82C-634B89BA5BA2}" type="sibTrans" cxnId="{0AFF6ABD-12D6-46E8-8C9C-BA83398E35B9}">
      <dgm:prSet/>
      <dgm:spPr/>
      <dgm:t>
        <a:bodyPr/>
        <a:lstStyle/>
        <a:p>
          <a:endParaRPr lang="en-US"/>
        </a:p>
      </dgm:t>
    </dgm:pt>
    <dgm:pt modelId="{AB2190FE-322E-4B1C-822A-A6B322A14CA3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E92A03B9-EBE4-4144-A504-F77ABBE1BA0B}" type="parTrans" cxnId="{B4780E05-50D0-484B-9E7A-C0A6F76BB0E5}">
      <dgm:prSet/>
      <dgm:spPr/>
      <dgm:t>
        <a:bodyPr/>
        <a:lstStyle/>
        <a:p>
          <a:endParaRPr lang="en-US"/>
        </a:p>
      </dgm:t>
    </dgm:pt>
    <dgm:pt modelId="{B8D4A352-8A28-488D-BE9A-DD6FC300EEF1}" type="sibTrans" cxnId="{B4780E05-50D0-484B-9E7A-C0A6F76BB0E5}">
      <dgm:prSet/>
      <dgm:spPr/>
      <dgm:t>
        <a:bodyPr/>
        <a:lstStyle/>
        <a:p>
          <a:endParaRPr lang="en-US"/>
        </a:p>
      </dgm:t>
    </dgm:pt>
    <dgm:pt modelId="{347E7686-F1DF-4980-8F8D-A59B79053347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1D676651-E118-4228-A768-F4B563493A02}" type="sibTrans" cxnId="{18EEA6E4-723D-4B14-9AE6-58C9B8E01986}">
      <dgm:prSet/>
      <dgm:spPr/>
      <dgm:t>
        <a:bodyPr/>
        <a:lstStyle/>
        <a:p>
          <a:endParaRPr lang="en-US"/>
        </a:p>
      </dgm:t>
    </dgm:pt>
    <dgm:pt modelId="{A580EA5A-E612-420E-AC6E-B2984B731B5E}" type="parTrans" cxnId="{18EEA6E4-723D-4B14-9AE6-58C9B8E01986}">
      <dgm:prSet/>
      <dgm:spPr/>
      <dgm:t>
        <a:bodyPr/>
        <a:lstStyle/>
        <a:p>
          <a:endParaRPr lang="en-US"/>
        </a:p>
      </dgm:t>
    </dgm:pt>
    <dgm:pt modelId="{0179913D-18D3-4684-8CF6-A738BFC7B7BF}" type="pres">
      <dgm:prSet presAssocID="{67B46AAB-EEF2-43E0-B3D5-944BB7BD9AD7}" presName="compositeShape" presStyleCnt="0">
        <dgm:presLayoutVars>
          <dgm:chMax val="7"/>
          <dgm:dir/>
          <dgm:resizeHandles val="exact"/>
        </dgm:presLayoutVars>
      </dgm:prSet>
      <dgm:spPr/>
    </dgm:pt>
    <dgm:pt modelId="{A4514F13-B60B-4EDD-99EA-3D2718E5F07D}" type="pres">
      <dgm:prSet presAssocID="{67B46AAB-EEF2-43E0-B3D5-944BB7BD9AD7}" presName="wedge1" presStyleLbl="node1" presStyleIdx="0" presStyleCnt="5"/>
      <dgm:spPr/>
      <dgm:t>
        <a:bodyPr/>
        <a:lstStyle/>
        <a:p>
          <a:endParaRPr lang="en-US"/>
        </a:p>
      </dgm:t>
    </dgm:pt>
    <dgm:pt modelId="{13DA3794-CBAB-49EA-99DC-18C6FF5E2C99}" type="pres">
      <dgm:prSet presAssocID="{67B46AAB-EEF2-43E0-B3D5-944BB7BD9AD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DDAAE-02EC-4FF8-8EB8-1063416F8DDA}" type="pres">
      <dgm:prSet presAssocID="{67B46AAB-EEF2-43E0-B3D5-944BB7BD9AD7}" presName="wedge2" presStyleLbl="node1" presStyleIdx="1" presStyleCnt="5"/>
      <dgm:spPr/>
      <dgm:t>
        <a:bodyPr/>
        <a:lstStyle/>
        <a:p>
          <a:endParaRPr lang="en-US"/>
        </a:p>
      </dgm:t>
    </dgm:pt>
    <dgm:pt modelId="{D228EC4B-F5A6-486F-B6DB-01CBEB7C77FE}" type="pres">
      <dgm:prSet presAssocID="{67B46AAB-EEF2-43E0-B3D5-944BB7BD9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F13D5-9BF9-4781-AAFF-DE20F63BBF01}" type="pres">
      <dgm:prSet presAssocID="{67B46AAB-EEF2-43E0-B3D5-944BB7BD9AD7}" presName="wedge3" presStyleLbl="node1" presStyleIdx="2" presStyleCnt="5"/>
      <dgm:spPr/>
      <dgm:t>
        <a:bodyPr/>
        <a:lstStyle/>
        <a:p>
          <a:endParaRPr lang="en-US"/>
        </a:p>
      </dgm:t>
    </dgm:pt>
    <dgm:pt modelId="{630973AC-753D-48B5-BDEC-08F0C64FDA50}" type="pres">
      <dgm:prSet presAssocID="{67B46AAB-EEF2-43E0-B3D5-944BB7BD9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46166-4B3D-4862-9E1B-A6AB4919726D}" type="pres">
      <dgm:prSet presAssocID="{67B46AAB-EEF2-43E0-B3D5-944BB7BD9AD7}" presName="wedge4" presStyleLbl="node1" presStyleIdx="3" presStyleCnt="5"/>
      <dgm:spPr/>
      <dgm:t>
        <a:bodyPr/>
        <a:lstStyle/>
        <a:p>
          <a:endParaRPr lang="en-US"/>
        </a:p>
      </dgm:t>
    </dgm:pt>
    <dgm:pt modelId="{32E3092F-6BEA-470D-8E21-17F53E35FC59}" type="pres">
      <dgm:prSet presAssocID="{67B46AAB-EEF2-43E0-B3D5-944BB7BD9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ADA5-FE21-407E-A95B-ECFCAEE32533}" type="pres">
      <dgm:prSet presAssocID="{67B46AAB-EEF2-43E0-B3D5-944BB7BD9AD7}" presName="wedge5" presStyleLbl="node1" presStyleIdx="4" presStyleCnt="5"/>
      <dgm:spPr/>
      <dgm:t>
        <a:bodyPr/>
        <a:lstStyle/>
        <a:p>
          <a:endParaRPr lang="en-US"/>
        </a:p>
      </dgm:t>
    </dgm:pt>
    <dgm:pt modelId="{86C0AB21-E3AB-4358-9E89-622721593C24}" type="pres">
      <dgm:prSet presAssocID="{67B46AAB-EEF2-43E0-B3D5-944BB7BD9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496E7-89B6-4076-BF8E-F446D618938A}" type="presOf" srcId="{AB2190FE-322E-4B1C-822A-A6B322A14CA3}" destId="{A889ADA5-FE21-407E-A95B-ECFCAEE32533}" srcOrd="0" destOrd="0" presId="urn:microsoft.com/office/officeart/2005/8/layout/chart3#4"/>
    <dgm:cxn modelId="{B4780E05-50D0-484B-9E7A-C0A6F76BB0E5}" srcId="{67B46AAB-EEF2-43E0-B3D5-944BB7BD9AD7}" destId="{AB2190FE-322E-4B1C-822A-A6B322A14CA3}" srcOrd="4" destOrd="0" parTransId="{E92A03B9-EBE4-4144-A504-F77ABBE1BA0B}" sibTransId="{B8D4A352-8A28-488D-BE9A-DD6FC300EEF1}"/>
    <dgm:cxn modelId="{DC3F9285-9924-4DFD-B580-6468F07C745D}" type="presOf" srcId="{E30C1273-F18B-44A7-BDA2-E016FC4B6A60}" destId="{472DDAAE-02EC-4FF8-8EB8-1063416F8DDA}" srcOrd="0" destOrd="0" presId="urn:microsoft.com/office/officeart/2005/8/layout/chart3#4"/>
    <dgm:cxn modelId="{5F7789B5-F3AC-4FE4-8244-52DF588944BD}" type="presOf" srcId="{169DDD14-7252-4EE6-AE87-728901EB93EC}" destId="{7F1F13D5-9BF9-4781-AAFF-DE20F63BBF01}" srcOrd="0" destOrd="0" presId="urn:microsoft.com/office/officeart/2005/8/layout/chart3#4"/>
    <dgm:cxn modelId="{18EEA6E4-723D-4B14-9AE6-58C9B8E01986}" srcId="{67B46AAB-EEF2-43E0-B3D5-944BB7BD9AD7}" destId="{347E7686-F1DF-4980-8F8D-A59B79053347}" srcOrd="3" destOrd="0" parTransId="{A580EA5A-E612-420E-AC6E-B2984B731B5E}" sibTransId="{1D676651-E118-4228-A768-F4B563493A02}"/>
    <dgm:cxn modelId="{0AFF6ABD-12D6-46E8-8C9C-BA83398E35B9}" srcId="{67B46AAB-EEF2-43E0-B3D5-944BB7BD9AD7}" destId="{169DDD14-7252-4EE6-AE87-728901EB93EC}" srcOrd="2" destOrd="0" parTransId="{64E5038F-5757-4439-93EC-C3A4B056EC3B}" sibTransId="{6F11693A-3E2B-4F7C-A82C-634B89BA5BA2}"/>
    <dgm:cxn modelId="{92939C5A-D89B-4D42-B81F-6C8679B0BC53}" type="presOf" srcId="{AB2190FE-322E-4B1C-822A-A6B322A14CA3}" destId="{86C0AB21-E3AB-4358-9E89-622721593C24}" srcOrd="1" destOrd="0" presId="urn:microsoft.com/office/officeart/2005/8/layout/chart3#4"/>
    <dgm:cxn modelId="{30455E0A-B56C-4B11-812A-98120B944643}" srcId="{67B46AAB-EEF2-43E0-B3D5-944BB7BD9AD7}" destId="{E30C1273-F18B-44A7-BDA2-E016FC4B6A60}" srcOrd="1" destOrd="0" parTransId="{6A6B5A2E-CE37-4136-9DE1-E4E53264CCDF}" sibTransId="{4F1E1E70-E485-4D41-B67C-DACE0E42F931}"/>
    <dgm:cxn modelId="{24DB009F-A6C1-4588-8BFB-B1DA2DFCC6F3}" type="presOf" srcId="{169DDD14-7252-4EE6-AE87-728901EB93EC}" destId="{630973AC-753D-48B5-BDEC-08F0C64FDA50}" srcOrd="1" destOrd="0" presId="urn:microsoft.com/office/officeart/2005/8/layout/chart3#4"/>
    <dgm:cxn modelId="{9E9180BB-B46C-4BFD-880C-2E5AA4AD0247}" srcId="{67B46AAB-EEF2-43E0-B3D5-944BB7BD9AD7}" destId="{65893168-59D5-4C54-8B19-33D7789C52C7}" srcOrd="0" destOrd="0" parTransId="{A82FFD2C-2566-4D18-95B5-73B8ADF7105B}" sibTransId="{D6847E8C-7A08-48BA-9EB6-0DDADA5A1CCE}"/>
    <dgm:cxn modelId="{67101531-DA53-4202-89DD-653CEC4318F9}" type="presOf" srcId="{347E7686-F1DF-4980-8F8D-A59B79053347}" destId="{2B446166-4B3D-4862-9E1B-A6AB4919726D}" srcOrd="0" destOrd="0" presId="urn:microsoft.com/office/officeart/2005/8/layout/chart3#4"/>
    <dgm:cxn modelId="{C4DC3EBD-CAD2-45A0-A36B-DF1BBF3944AB}" type="presOf" srcId="{65893168-59D5-4C54-8B19-33D7789C52C7}" destId="{A4514F13-B60B-4EDD-99EA-3D2718E5F07D}" srcOrd="0" destOrd="0" presId="urn:microsoft.com/office/officeart/2005/8/layout/chart3#4"/>
    <dgm:cxn modelId="{98BCAECA-1F79-4C78-BE1A-11814A27F121}" type="presOf" srcId="{65893168-59D5-4C54-8B19-33D7789C52C7}" destId="{13DA3794-CBAB-49EA-99DC-18C6FF5E2C99}" srcOrd="1" destOrd="0" presId="urn:microsoft.com/office/officeart/2005/8/layout/chart3#4"/>
    <dgm:cxn modelId="{9F32D1C0-395C-4343-9705-B820C9C7BB12}" type="presOf" srcId="{67B46AAB-EEF2-43E0-B3D5-944BB7BD9AD7}" destId="{0179913D-18D3-4684-8CF6-A738BFC7B7BF}" srcOrd="0" destOrd="0" presId="urn:microsoft.com/office/officeart/2005/8/layout/chart3#4"/>
    <dgm:cxn modelId="{13B516C7-5B77-47B4-B21E-FC2EB99679A8}" type="presOf" srcId="{347E7686-F1DF-4980-8F8D-A59B79053347}" destId="{32E3092F-6BEA-470D-8E21-17F53E35FC59}" srcOrd="1" destOrd="0" presId="urn:microsoft.com/office/officeart/2005/8/layout/chart3#4"/>
    <dgm:cxn modelId="{169B9A21-7874-480B-9C79-E489EDD89E83}" type="presOf" srcId="{E30C1273-F18B-44A7-BDA2-E016FC4B6A60}" destId="{D228EC4B-F5A6-486F-B6DB-01CBEB7C77FE}" srcOrd="1" destOrd="0" presId="urn:microsoft.com/office/officeart/2005/8/layout/chart3#4"/>
    <dgm:cxn modelId="{60CDB1E1-E756-4463-91F1-F7CE7AE6F3EA}" type="presParOf" srcId="{0179913D-18D3-4684-8CF6-A738BFC7B7BF}" destId="{A4514F13-B60B-4EDD-99EA-3D2718E5F07D}" srcOrd="0" destOrd="0" presId="urn:microsoft.com/office/officeart/2005/8/layout/chart3#4"/>
    <dgm:cxn modelId="{13665C8F-52C3-4DC3-98A7-13EBCDAB00BA}" type="presParOf" srcId="{0179913D-18D3-4684-8CF6-A738BFC7B7BF}" destId="{13DA3794-CBAB-49EA-99DC-18C6FF5E2C99}" srcOrd="1" destOrd="0" presId="urn:microsoft.com/office/officeart/2005/8/layout/chart3#4"/>
    <dgm:cxn modelId="{DC414EDC-D366-4FCD-8B7F-BB0628345155}" type="presParOf" srcId="{0179913D-18D3-4684-8CF6-A738BFC7B7BF}" destId="{472DDAAE-02EC-4FF8-8EB8-1063416F8DDA}" srcOrd="2" destOrd="0" presId="urn:microsoft.com/office/officeart/2005/8/layout/chart3#4"/>
    <dgm:cxn modelId="{7DC13AEC-FF8F-4F7D-99A9-F9976130B049}" type="presParOf" srcId="{0179913D-18D3-4684-8CF6-A738BFC7B7BF}" destId="{D228EC4B-F5A6-486F-B6DB-01CBEB7C77FE}" srcOrd="3" destOrd="0" presId="urn:microsoft.com/office/officeart/2005/8/layout/chart3#4"/>
    <dgm:cxn modelId="{E0F5DE8B-3208-4F43-B869-494E5A2FE4A3}" type="presParOf" srcId="{0179913D-18D3-4684-8CF6-A738BFC7B7BF}" destId="{7F1F13D5-9BF9-4781-AAFF-DE20F63BBF01}" srcOrd="4" destOrd="0" presId="urn:microsoft.com/office/officeart/2005/8/layout/chart3#4"/>
    <dgm:cxn modelId="{1ADDD094-98D0-4C27-9169-031425F09C10}" type="presParOf" srcId="{0179913D-18D3-4684-8CF6-A738BFC7B7BF}" destId="{630973AC-753D-48B5-BDEC-08F0C64FDA50}" srcOrd="5" destOrd="0" presId="urn:microsoft.com/office/officeart/2005/8/layout/chart3#4"/>
    <dgm:cxn modelId="{7ECE408B-F811-4026-AA39-8E5BB8BB063D}" type="presParOf" srcId="{0179913D-18D3-4684-8CF6-A738BFC7B7BF}" destId="{2B446166-4B3D-4862-9E1B-A6AB4919726D}" srcOrd="6" destOrd="0" presId="urn:microsoft.com/office/officeart/2005/8/layout/chart3#4"/>
    <dgm:cxn modelId="{827C180A-7FE0-480D-9B73-2970C0CE0428}" type="presParOf" srcId="{0179913D-18D3-4684-8CF6-A738BFC7B7BF}" destId="{32E3092F-6BEA-470D-8E21-17F53E35FC59}" srcOrd="7" destOrd="0" presId="urn:microsoft.com/office/officeart/2005/8/layout/chart3#4"/>
    <dgm:cxn modelId="{5A5EA5BD-789B-4C9A-A210-65576503C32B}" type="presParOf" srcId="{0179913D-18D3-4684-8CF6-A738BFC7B7BF}" destId="{A889ADA5-FE21-407E-A95B-ECFCAEE32533}" srcOrd="8" destOrd="0" presId="urn:microsoft.com/office/officeart/2005/8/layout/chart3#4"/>
    <dgm:cxn modelId="{63927196-336A-4708-81AE-7538CD218E41}" type="presParOf" srcId="{0179913D-18D3-4684-8CF6-A738BFC7B7BF}" destId="{86C0AB21-E3AB-4358-9E89-622721593C24}" srcOrd="9" destOrd="0" presId="urn:microsoft.com/office/officeart/2005/8/layout/char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4F13-B60B-4EDD-99EA-3D2718E5F07D}">
      <dsp:nvSpPr>
        <dsp:cNvPr id="0" name=""/>
        <dsp:cNvSpPr/>
      </dsp:nvSpPr>
      <dsp:spPr>
        <a:xfrm>
          <a:off x="472347" y="266092"/>
          <a:ext cx="3740887" cy="3740887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2389997" y="824999"/>
        <a:ext cx="1269229" cy="868420"/>
      </dsp:txXfrm>
    </dsp:sp>
    <dsp:sp modelId="{472DDAAE-02EC-4FF8-8EB8-1063416F8DDA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20520000"/>
            <a:gd name="adj2" fmla="val 324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2786353" y="2138763"/>
        <a:ext cx="1113359" cy="939675"/>
      </dsp:txXfrm>
    </dsp:sp>
    <dsp:sp modelId="{7F1F13D5-9BF9-4781-AAFF-DE20F63BBF01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3240000"/>
            <a:gd name="adj2" fmla="val 756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1543844" y="3252122"/>
        <a:ext cx="1336031" cy="801618"/>
      </dsp:txXfrm>
    </dsp:sp>
    <dsp:sp modelId="{2B446166-4B3D-4862-9E1B-A6AB4919726D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7560000"/>
            <a:gd name="adj2" fmla="val 1188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519554" y="2138763"/>
        <a:ext cx="1113359" cy="939675"/>
      </dsp:txXfrm>
    </dsp:sp>
    <dsp:sp modelId="{A889ADA5-FE21-407E-A95B-ECFCAEE32533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11880000"/>
            <a:gd name="adj2" fmla="val 162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886962" y="1016496"/>
        <a:ext cx="1269229" cy="86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4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  <a:t>15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  <a:t>20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  <a:t>3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  <a:t>9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264359" y="964353"/>
            <a:ext cx="10335094" cy="27108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3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264359" y="3754903"/>
            <a:ext cx="10335094" cy="155283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30" spc="200"/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2ppt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02235" y="0"/>
            <a:ext cx="13000355" cy="7232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932163" y="1498565"/>
            <a:ext cx="4497214" cy="2448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6429375" y="3976365"/>
            <a:ext cx="4497214" cy="2448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70659" y="1427403"/>
            <a:ext cx="2729981" cy="27291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9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590635" y="1427403"/>
            <a:ext cx="2729981" cy="27291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9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10611" y="1427403"/>
            <a:ext cx="2729981" cy="27291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9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430587" y="1427403"/>
            <a:ext cx="2729981" cy="27291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9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8736" y="1240062"/>
            <a:ext cx="372714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5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57167" y="1240062"/>
            <a:ext cx="372714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5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600" y="1240062"/>
            <a:ext cx="372714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55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1650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13177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5.jpe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" r="-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-14284" y="3760307"/>
            <a:ext cx="12791139" cy="3471451"/>
          </a:xfrm>
          <a:custGeom>
            <a:avLst/>
            <a:gdLst>
              <a:gd name="T0" fmla="*/ 0 w 5734"/>
              <a:gd name="T1" fmla="*/ 0 h 886"/>
              <a:gd name="T2" fmla="*/ 123 w 5734"/>
              <a:gd name="T3" fmla="*/ 88 h 886"/>
              <a:gd name="T4" fmla="*/ 249 w 5734"/>
              <a:gd name="T5" fmla="*/ 165 h 886"/>
              <a:gd name="T6" fmla="*/ 377 w 5734"/>
              <a:gd name="T7" fmla="*/ 233 h 886"/>
              <a:gd name="T8" fmla="*/ 510 w 5734"/>
              <a:gd name="T9" fmla="*/ 293 h 886"/>
              <a:gd name="T10" fmla="*/ 646 w 5734"/>
              <a:gd name="T11" fmla="*/ 343 h 886"/>
              <a:gd name="T12" fmla="*/ 785 w 5734"/>
              <a:gd name="T13" fmla="*/ 387 h 886"/>
              <a:gd name="T14" fmla="*/ 926 w 5734"/>
              <a:gd name="T15" fmla="*/ 422 h 886"/>
              <a:gd name="T16" fmla="*/ 1072 w 5734"/>
              <a:gd name="T17" fmla="*/ 452 h 886"/>
              <a:gd name="T18" fmla="*/ 1219 w 5734"/>
              <a:gd name="T19" fmla="*/ 473 h 886"/>
              <a:gd name="T20" fmla="*/ 1368 w 5734"/>
              <a:gd name="T21" fmla="*/ 490 h 886"/>
              <a:gd name="T22" fmla="*/ 1520 w 5734"/>
              <a:gd name="T23" fmla="*/ 501 h 886"/>
              <a:gd name="T24" fmla="*/ 1674 w 5734"/>
              <a:gd name="T25" fmla="*/ 506 h 886"/>
              <a:gd name="T26" fmla="*/ 1830 w 5734"/>
              <a:gd name="T27" fmla="*/ 506 h 886"/>
              <a:gd name="T28" fmla="*/ 1987 w 5734"/>
              <a:gd name="T29" fmla="*/ 503 h 886"/>
              <a:gd name="T30" fmla="*/ 2147 w 5734"/>
              <a:gd name="T31" fmla="*/ 494 h 886"/>
              <a:gd name="T32" fmla="*/ 2306 w 5734"/>
              <a:gd name="T33" fmla="*/ 483 h 886"/>
              <a:gd name="T34" fmla="*/ 2469 w 5734"/>
              <a:gd name="T35" fmla="*/ 469 h 886"/>
              <a:gd name="T36" fmla="*/ 2632 w 5734"/>
              <a:gd name="T37" fmla="*/ 454 h 886"/>
              <a:gd name="T38" fmla="*/ 2796 w 5734"/>
              <a:gd name="T39" fmla="*/ 434 h 886"/>
              <a:gd name="T40" fmla="*/ 2961 w 5734"/>
              <a:gd name="T41" fmla="*/ 415 h 886"/>
              <a:gd name="T42" fmla="*/ 3125 w 5734"/>
              <a:gd name="T43" fmla="*/ 394 h 886"/>
              <a:gd name="T44" fmla="*/ 3292 w 5734"/>
              <a:gd name="T45" fmla="*/ 371 h 886"/>
              <a:gd name="T46" fmla="*/ 3458 w 5734"/>
              <a:gd name="T47" fmla="*/ 350 h 886"/>
              <a:gd name="T48" fmla="*/ 3624 w 5734"/>
              <a:gd name="T49" fmla="*/ 328 h 886"/>
              <a:gd name="T50" fmla="*/ 3793 w 5734"/>
              <a:gd name="T51" fmla="*/ 307 h 886"/>
              <a:gd name="T52" fmla="*/ 3959 w 5734"/>
              <a:gd name="T53" fmla="*/ 287 h 886"/>
              <a:gd name="T54" fmla="*/ 4125 w 5734"/>
              <a:gd name="T55" fmla="*/ 268 h 886"/>
              <a:gd name="T56" fmla="*/ 4290 w 5734"/>
              <a:gd name="T57" fmla="*/ 252 h 886"/>
              <a:gd name="T58" fmla="*/ 4454 w 5734"/>
              <a:gd name="T59" fmla="*/ 238 h 886"/>
              <a:gd name="T60" fmla="*/ 4619 w 5734"/>
              <a:gd name="T61" fmla="*/ 228 h 886"/>
              <a:gd name="T62" fmla="*/ 4784 w 5734"/>
              <a:gd name="T63" fmla="*/ 221 h 886"/>
              <a:gd name="T64" fmla="*/ 4945 w 5734"/>
              <a:gd name="T65" fmla="*/ 217 h 886"/>
              <a:gd name="T66" fmla="*/ 5106 w 5734"/>
              <a:gd name="T67" fmla="*/ 217 h 886"/>
              <a:gd name="T68" fmla="*/ 5265 w 5734"/>
              <a:gd name="T69" fmla="*/ 223 h 886"/>
              <a:gd name="T70" fmla="*/ 5424 w 5734"/>
              <a:gd name="T71" fmla="*/ 233 h 886"/>
              <a:gd name="T72" fmla="*/ 5580 w 5734"/>
              <a:gd name="T73" fmla="*/ 249 h 886"/>
              <a:gd name="T74" fmla="*/ 5734 w 5734"/>
              <a:gd name="T75" fmla="*/ 272 h 886"/>
              <a:gd name="T76" fmla="*/ 5734 w 5734"/>
              <a:gd name="T77" fmla="*/ 886 h 886"/>
              <a:gd name="T78" fmla="*/ 0 w 5734"/>
              <a:gd name="T79" fmla="*/ 886 h 886"/>
              <a:gd name="T80" fmla="*/ 0 w 5734"/>
              <a:gd name="T81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34" h="886">
                <a:moveTo>
                  <a:pt x="0" y="0"/>
                </a:moveTo>
                <a:lnTo>
                  <a:pt x="123" y="88"/>
                </a:lnTo>
                <a:lnTo>
                  <a:pt x="249" y="165"/>
                </a:lnTo>
                <a:lnTo>
                  <a:pt x="377" y="233"/>
                </a:lnTo>
                <a:lnTo>
                  <a:pt x="510" y="293"/>
                </a:lnTo>
                <a:lnTo>
                  <a:pt x="646" y="343"/>
                </a:lnTo>
                <a:lnTo>
                  <a:pt x="785" y="387"/>
                </a:lnTo>
                <a:lnTo>
                  <a:pt x="926" y="422"/>
                </a:lnTo>
                <a:lnTo>
                  <a:pt x="1072" y="452"/>
                </a:lnTo>
                <a:lnTo>
                  <a:pt x="1219" y="473"/>
                </a:lnTo>
                <a:lnTo>
                  <a:pt x="1368" y="490"/>
                </a:lnTo>
                <a:lnTo>
                  <a:pt x="1520" y="501"/>
                </a:lnTo>
                <a:lnTo>
                  <a:pt x="1674" y="506"/>
                </a:lnTo>
                <a:lnTo>
                  <a:pt x="1830" y="506"/>
                </a:lnTo>
                <a:lnTo>
                  <a:pt x="1987" y="503"/>
                </a:lnTo>
                <a:lnTo>
                  <a:pt x="2147" y="494"/>
                </a:lnTo>
                <a:lnTo>
                  <a:pt x="2306" y="483"/>
                </a:lnTo>
                <a:lnTo>
                  <a:pt x="2469" y="469"/>
                </a:lnTo>
                <a:lnTo>
                  <a:pt x="2632" y="454"/>
                </a:lnTo>
                <a:lnTo>
                  <a:pt x="2796" y="434"/>
                </a:lnTo>
                <a:lnTo>
                  <a:pt x="2961" y="415"/>
                </a:lnTo>
                <a:lnTo>
                  <a:pt x="3125" y="394"/>
                </a:lnTo>
                <a:lnTo>
                  <a:pt x="3292" y="371"/>
                </a:lnTo>
                <a:lnTo>
                  <a:pt x="3458" y="350"/>
                </a:lnTo>
                <a:lnTo>
                  <a:pt x="3624" y="328"/>
                </a:lnTo>
                <a:lnTo>
                  <a:pt x="3793" y="307"/>
                </a:lnTo>
                <a:lnTo>
                  <a:pt x="3959" y="287"/>
                </a:lnTo>
                <a:lnTo>
                  <a:pt x="4125" y="268"/>
                </a:lnTo>
                <a:lnTo>
                  <a:pt x="4290" y="252"/>
                </a:lnTo>
                <a:lnTo>
                  <a:pt x="4454" y="238"/>
                </a:lnTo>
                <a:lnTo>
                  <a:pt x="4619" y="228"/>
                </a:lnTo>
                <a:lnTo>
                  <a:pt x="4784" y="221"/>
                </a:lnTo>
                <a:lnTo>
                  <a:pt x="4945" y="217"/>
                </a:lnTo>
                <a:lnTo>
                  <a:pt x="5106" y="217"/>
                </a:lnTo>
                <a:lnTo>
                  <a:pt x="5265" y="223"/>
                </a:lnTo>
                <a:lnTo>
                  <a:pt x="5424" y="233"/>
                </a:lnTo>
                <a:lnTo>
                  <a:pt x="5580" y="249"/>
                </a:lnTo>
                <a:lnTo>
                  <a:pt x="5734" y="272"/>
                </a:lnTo>
                <a:lnTo>
                  <a:pt x="5734" y="886"/>
                </a:lnTo>
                <a:lnTo>
                  <a:pt x="0" y="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18" tIns="45708" rIns="91418" bIns="45708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-14284" y="4653636"/>
            <a:ext cx="12871447" cy="2578122"/>
          </a:xfrm>
          <a:custGeom>
            <a:avLst/>
            <a:gdLst>
              <a:gd name="T0" fmla="*/ 5044 w 5734"/>
              <a:gd name="T1" fmla="*/ 0 h 658"/>
              <a:gd name="T2" fmla="*/ 5272 w 5734"/>
              <a:gd name="T3" fmla="*/ 7 h 658"/>
              <a:gd name="T4" fmla="*/ 5503 w 5734"/>
              <a:gd name="T5" fmla="*/ 21 h 658"/>
              <a:gd name="T6" fmla="*/ 5734 w 5734"/>
              <a:gd name="T7" fmla="*/ 44 h 658"/>
              <a:gd name="T8" fmla="*/ 5734 w 5734"/>
              <a:gd name="T9" fmla="*/ 658 h 658"/>
              <a:gd name="T10" fmla="*/ 0 w 5734"/>
              <a:gd name="T11" fmla="*/ 658 h 658"/>
              <a:gd name="T12" fmla="*/ 0 w 5734"/>
              <a:gd name="T13" fmla="*/ 355 h 658"/>
              <a:gd name="T14" fmla="*/ 179 w 5734"/>
              <a:gd name="T15" fmla="*/ 399 h 658"/>
              <a:gd name="T16" fmla="*/ 359 w 5734"/>
              <a:gd name="T17" fmla="*/ 430 h 658"/>
              <a:gd name="T18" fmla="*/ 541 w 5734"/>
              <a:gd name="T19" fmla="*/ 453 h 658"/>
              <a:gd name="T20" fmla="*/ 725 w 5734"/>
              <a:gd name="T21" fmla="*/ 467 h 658"/>
              <a:gd name="T22" fmla="*/ 911 w 5734"/>
              <a:gd name="T23" fmla="*/ 472 h 658"/>
              <a:gd name="T24" fmla="*/ 1100 w 5734"/>
              <a:gd name="T25" fmla="*/ 471 h 658"/>
              <a:gd name="T26" fmla="*/ 1289 w 5734"/>
              <a:gd name="T27" fmla="*/ 462 h 658"/>
              <a:gd name="T28" fmla="*/ 1481 w 5734"/>
              <a:gd name="T29" fmla="*/ 446 h 658"/>
              <a:gd name="T30" fmla="*/ 1674 w 5734"/>
              <a:gd name="T31" fmla="*/ 427 h 658"/>
              <a:gd name="T32" fmla="*/ 1870 w 5734"/>
              <a:gd name="T33" fmla="*/ 402 h 658"/>
              <a:gd name="T34" fmla="*/ 2068 w 5734"/>
              <a:gd name="T35" fmla="*/ 373 h 658"/>
              <a:gd name="T36" fmla="*/ 2268 w 5734"/>
              <a:gd name="T37" fmla="*/ 341 h 658"/>
              <a:gd name="T38" fmla="*/ 2469 w 5734"/>
              <a:gd name="T39" fmla="*/ 308 h 658"/>
              <a:gd name="T40" fmla="*/ 2672 w 5734"/>
              <a:gd name="T41" fmla="*/ 271 h 658"/>
              <a:gd name="T42" fmla="*/ 2879 w 5734"/>
              <a:gd name="T43" fmla="*/ 236 h 658"/>
              <a:gd name="T44" fmla="*/ 3085 w 5734"/>
              <a:gd name="T45" fmla="*/ 199 h 658"/>
              <a:gd name="T46" fmla="*/ 3295 w 5734"/>
              <a:gd name="T47" fmla="*/ 164 h 658"/>
              <a:gd name="T48" fmla="*/ 3507 w 5734"/>
              <a:gd name="T49" fmla="*/ 131 h 658"/>
              <a:gd name="T50" fmla="*/ 3721 w 5734"/>
              <a:gd name="T51" fmla="*/ 100 h 658"/>
              <a:gd name="T52" fmla="*/ 3936 w 5734"/>
              <a:gd name="T53" fmla="*/ 70 h 658"/>
              <a:gd name="T54" fmla="*/ 4153 w 5734"/>
              <a:gd name="T55" fmla="*/ 45 h 658"/>
              <a:gd name="T56" fmla="*/ 4374 w 5734"/>
              <a:gd name="T57" fmla="*/ 26 h 658"/>
              <a:gd name="T58" fmla="*/ 4594 w 5734"/>
              <a:gd name="T59" fmla="*/ 10 h 658"/>
              <a:gd name="T60" fmla="*/ 4819 w 5734"/>
              <a:gd name="T61" fmla="*/ 2 h 658"/>
              <a:gd name="T62" fmla="*/ 5044 w 5734"/>
              <a:gd name="T63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34" h="658">
                <a:moveTo>
                  <a:pt x="5044" y="0"/>
                </a:moveTo>
                <a:lnTo>
                  <a:pt x="5272" y="7"/>
                </a:lnTo>
                <a:lnTo>
                  <a:pt x="5503" y="21"/>
                </a:lnTo>
                <a:lnTo>
                  <a:pt x="5734" y="44"/>
                </a:lnTo>
                <a:lnTo>
                  <a:pt x="5734" y="658"/>
                </a:lnTo>
                <a:lnTo>
                  <a:pt x="0" y="658"/>
                </a:lnTo>
                <a:lnTo>
                  <a:pt x="0" y="355"/>
                </a:lnTo>
                <a:lnTo>
                  <a:pt x="179" y="399"/>
                </a:lnTo>
                <a:lnTo>
                  <a:pt x="359" y="430"/>
                </a:lnTo>
                <a:lnTo>
                  <a:pt x="541" y="453"/>
                </a:lnTo>
                <a:lnTo>
                  <a:pt x="725" y="467"/>
                </a:lnTo>
                <a:lnTo>
                  <a:pt x="911" y="472"/>
                </a:lnTo>
                <a:lnTo>
                  <a:pt x="1100" y="471"/>
                </a:lnTo>
                <a:lnTo>
                  <a:pt x="1289" y="462"/>
                </a:lnTo>
                <a:lnTo>
                  <a:pt x="1481" y="446"/>
                </a:lnTo>
                <a:lnTo>
                  <a:pt x="1674" y="427"/>
                </a:lnTo>
                <a:lnTo>
                  <a:pt x="1870" y="402"/>
                </a:lnTo>
                <a:lnTo>
                  <a:pt x="2068" y="373"/>
                </a:lnTo>
                <a:lnTo>
                  <a:pt x="2268" y="341"/>
                </a:lnTo>
                <a:lnTo>
                  <a:pt x="2469" y="308"/>
                </a:lnTo>
                <a:lnTo>
                  <a:pt x="2672" y="271"/>
                </a:lnTo>
                <a:lnTo>
                  <a:pt x="2879" y="236"/>
                </a:lnTo>
                <a:lnTo>
                  <a:pt x="3085" y="199"/>
                </a:lnTo>
                <a:lnTo>
                  <a:pt x="3295" y="164"/>
                </a:lnTo>
                <a:lnTo>
                  <a:pt x="3507" y="131"/>
                </a:lnTo>
                <a:lnTo>
                  <a:pt x="3721" y="100"/>
                </a:lnTo>
                <a:lnTo>
                  <a:pt x="3936" y="70"/>
                </a:lnTo>
                <a:lnTo>
                  <a:pt x="4153" y="45"/>
                </a:lnTo>
                <a:lnTo>
                  <a:pt x="4374" y="26"/>
                </a:lnTo>
                <a:lnTo>
                  <a:pt x="4594" y="10"/>
                </a:lnTo>
                <a:lnTo>
                  <a:pt x="4819" y="2"/>
                </a:lnTo>
                <a:lnTo>
                  <a:pt x="50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18" tIns="45708" rIns="91418" bIns="45708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5917" y="3759416"/>
            <a:ext cx="1184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cs typeface="Helvetica" panose="020B0604020202020204" pitchFamily="34" charset="0"/>
              </a:rPr>
              <a:t>航空公司工作总结汇报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谭黑简体" panose="02000000000000000000" pitchFamily="2" charset="-122"/>
              <a:ea typeface="方正粗谭黑简体" panose="02000000000000000000" pitchFamily="2" charset="-122"/>
              <a:cs typeface="Helvetica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0133" y="4821171"/>
            <a:ext cx="6398485" cy="41690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lumMod val="65000"/>
                <a:lumOff val="35000"/>
                <a:alpha val="52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1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框架完整的年终总结、工作汇报、述职报告</a:t>
            </a:r>
            <a:r>
              <a:rPr lang="en-US" altLang="zh-CN" sz="211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1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5"/>
          <a:stretch>
            <a:fillRect/>
          </a:stretch>
        </p:blipFill>
        <p:spPr>
          <a:xfrm>
            <a:off x="352" y="4840460"/>
            <a:ext cx="12858045" cy="2392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478733" y="2091761"/>
            <a:ext cx="2959502" cy="1082366"/>
            <a:chOff x="8187119" y="1848938"/>
            <a:chExt cx="2806200" cy="1026300"/>
          </a:xfrm>
        </p:grpSpPr>
        <p:sp>
          <p:nvSpPr>
            <p:cNvPr id="38" name="TextBox 37"/>
            <p:cNvSpPr txBox="1"/>
            <p:nvPr/>
          </p:nvSpPr>
          <p:spPr>
            <a:xfrm>
              <a:off x="8187119" y="1848938"/>
              <a:ext cx="163730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Reduction Boxes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34731" y="4760244"/>
            <a:ext cx="2959502" cy="1082366"/>
            <a:chOff x="8187119" y="1848938"/>
            <a:chExt cx="2806200" cy="1026300"/>
          </a:xfrm>
        </p:grpSpPr>
        <p:sp>
          <p:nvSpPr>
            <p:cNvPr id="42" name="TextBox 41"/>
            <p:cNvSpPr txBox="1"/>
            <p:nvPr/>
          </p:nvSpPr>
          <p:spPr>
            <a:xfrm>
              <a:off x="8187119" y="1848938"/>
              <a:ext cx="148920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Increase Speed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08560" y="2091761"/>
            <a:ext cx="2969833" cy="1082366"/>
            <a:chOff x="8273287" y="1848938"/>
            <a:chExt cx="2815996" cy="1026300"/>
          </a:xfrm>
        </p:grpSpPr>
        <p:sp>
          <p:nvSpPr>
            <p:cNvPr id="45" name="TextBox 44"/>
            <p:cNvSpPr txBox="1"/>
            <p:nvPr/>
          </p:nvSpPr>
          <p:spPr>
            <a:xfrm>
              <a:off x="9745328" y="1848938"/>
              <a:ext cx="134395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Transmission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80925" y="4760244"/>
            <a:ext cx="2969833" cy="1082366"/>
            <a:chOff x="8273287" y="1848938"/>
            <a:chExt cx="2815996" cy="1026300"/>
          </a:xfrm>
        </p:grpSpPr>
        <p:sp>
          <p:nvSpPr>
            <p:cNvPr id="48" name="TextBox 47"/>
            <p:cNvSpPr txBox="1"/>
            <p:nvPr/>
          </p:nvSpPr>
          <p:spPr>
            <a:xfrm>
              <a:off x="9341016" y="1848938"/>
              <a:ext cx="174826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Rotating Machine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287" y="2136412"/>
              <a:ext cx="2720032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met,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aradipiscing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dalamcinta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yang.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6166" y="1939440"/>
            <a:ext cx="4178215" cy="4187039"/>
            <a:chOff x="4092255" y="1838977"/>
            <a:chExt cx="3961784" cy="3970151"/>
          </a:xfrm>
        </p:grpSpPr>
        <p:grpSp>
          <p:nvGrpSpPr>
            <p:cNvPr id="8" name="Group 7"/>
            <p:cNvGrpSpPr/>
            <p:nvPr/>
          </p:nvGrpSpPr>
          <p:grpSpPr>
            <a:xfrm>
              <a:off x="5671529" y="3836603"/>
              <a:ext cx="2382510" cy="1972525"/>
              <a:chOff x="5671529" y="3836603"/>
              <a:chExt cx="2382510" cy="1972525"/>
            </a:xfrm>
          </p:grpSpPr>
          <p:sp>
            <p:nvSpPr>
              <p:cNvPr id="4" name="Freeform 11"/>
              <p:cNvSpPr/>
              <p:nvPr/>
            </p:nvSpPr>
            <p:spPr bwMode="auto">
              <a:xfrm>
                <a:off x="5671529" y="3836603"/>
                <a:ext cx="2382510" cy="1972525"/>
              </a:xfrm>
              <a:custGeom>
                <a:avLst/>
                <a:gdLst/>
                <a:ahLst/>
                <a:cxnLst>
                  <a:cxn ang="0">
                    <a:pos x="74" y="156"/>
                  </a:cxn>
                  <a:cxn ang="0">
                    <a:pos x="185" y="110"/>
                  </a:cxn>
                  <a:cxn ang="0">
                    <a:pos x="232" y="0"/>
                  </a:cxn>
                  <a:cxn ang="0">
                    <a:pos x="274" y="0"/>
                  </a:cxn>
                  <a:cxn ang="0">
                    <a:pos x="274" y="1"/>
                  </a:cxn>
                  <a:cxn ang="0">
                    <a:pos x="262" y="30"/>
                  </a:cxn>
                  <a:cxn ang="0">
                    <a:pos x="274" y="58"/>
                  </a:cxn>
                  <a:cxn ang="0">
                    <a:pos x="302" y="70"/>
                  </a:cxn>
                  <a:cxn ang="0">
                    <a:pos x="331" y="58"/>
                  </a:cxn>
                  <a:cxn ang="0">
                    <a:pos x="343" y="30"/>
                  </a:cxn>
                  <a:cxn ang="0">
                    <a:pos x="331" y="1"/>
                  </a:cxn>
                  <a:cxn ang="0">
                    <a:pos x="330" y="0"/>
                  </a:cxn>
                  <a:cxn ang="0">
                    <a:pos x="388" y="0"/>
                  </a:cxn>
                  <a:cxn ang="0">
                    <a:pos x="387" y="32"/>
                  </a:cxn>
                  <a:cxn ang="0">
                    <a:pos x="449" y="66"/>
                  </a:cxn>
                  <a:cxn ang="0">
                    <a:pos x="435" y="121"/>
                  </a:cxn>
                  <a:cxn ang="0">
                    <a:pos x="362" y="125"/>
                  </a:cxn>
                  <a:cxn ang="0">
                    <a:pos x="328" y="183"/>
                  </a:cxn>
                  <a:cxn ang="0">
                    <a:pos x="365" y="243"/>
                  </a:cxn>
                  <a:cxn ang="0">
                    <a:pos x="344" y="266"/>
                  </a:cxn>
                  <a:cxn ang="0">
                    <a:pos x="321" y="287"/>
                  </a:cxn>
                  <a:cxn ang="0">
                    <a:pos x="260" y="251"/>
                  </a:cxn>
                  <a:cxn ang="0">
                    <a:pos x="202" y="285"/>
                  </a:cxn>
                  <a:cxn ang="0">
                    <a:pos x="202" y="356"/>
                  </a:cxn>
                  <a:cxn ang="0">
                    <a:pos x="144" y="371"/>
                  </a:cxn>
                  <a:cxn ang="0">
                    <a:pos x="108" y="309"/>
                  </a:cxn>
                  <a:cxn ang="0">
                    <a:pos x="76" y="311"/>
                  </a:cxn>
                  <a:cxn ang="0">
                    <a:pos x="74" y="311"/>
                  </a:cxn>
                  <a:cxn ang="0">
                    <a:pos x="74" y="248"/>
                  </a:cxn>
                  <a:cxn ang="0">
                    <a:pos x="69" y="254"/>
                  </a:cxn>
                  <a:cxn ang="0">
                    <a:pos x="40" y="266"/>
                  </a:cxn>
                  <a:cxn ang="0">
                    <a:pos x="11" y="254"/>
                  </a:cxn>
                  <a:cxn ang="0">
                    <a:pos x="0" y="226"/>
                  </a:cxn>
                  <a:cxn ang="0">
                    <a:pos x="11" y="197"/>
                  </a:cxn>
                  <a:cxn ang="0">
                    <a:pos x="40" y="185"/>
                  </a:cxn>
                  <a:cxn ang="0">
                    <a:pos x="69" y="197"/>
                  </a:cxn>
                  <a:cxn ang="0">
                    <a:pos x="74" y="203"/>
                  </a:cxn>
                  <a:cxn ang="0">
                    <a:pos x="74" y="156"/>
                  </a:cxn>
                </a:cxnLst>
                <a:rect l="0" t="0" r="r" b="b"/>
                <a:pathLst>
                  <a:path w="449" h="371">
                    <a:moveTo>
                      <a:pt x="74" y="156"/>
                    </a:moveTo>
                    <a:cubicBezTo>
                      <a:pt x="117" y="156"/>
                      <a:pt x="155" y="141"/>
                      <a:pt x="185" y="110"/>
                    </a:cubicBezTo>
                    <a:cubicBezTo>
                      <a:pt x="216" y="80"/>
                      <a:pt x="231" y="43"/>
                      <a:pt x="232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4" y="0"/>
                      <a:pt x="274" y="1"/>
                      <a:pt x="274" y="1"/>
                    </a:cubicBezTo>
                    <a:cubicBezTo>
                      <a:pt x="266" y="9"/>
                      <a:pt x="262" y="19"/>
                      <a:pt x="262" y="30"/>
                    </a:cubicBezTo>
                    <a:cubicBezTo>
                      <a:pt x="262" y="41"/>
                      <a:pt x="266" y="51"/>
                      <a:pt x="274" y="58"/>
                    </a:cubicBezTo>
                    <a:cubicBezTo>
                      <a:pt x="282" y="66"/>
                      <a:pt x="291" y="70"/>
                      <a:pt x="302" y="70"/>
                    </a:cubicBezTo>
                    <a:cubicBezTo>
                      <a:pt x="314" y="70"/>
                      <a:pt x="323" y="66"/>
                      <a:pt x="331" y="58"/>
                    </a:cubicBezTo>
                    <a:cubicBezTo>
                      <a:pt x="339" y="51"/>
                      <a:pt x="343" y="41"/>
                      <a:pt x="343" y="30"/>
                    </a:cubicBezTo>
                    <a:cubicBezTo>
                      <a:pt x="343" y="19"/>
                      <a:pt x="339" y="9"/>
                      <a:pt x="331" y="1"/>
                    </a:cubicBezTo>
                    <a:cubicBezTo>
                      <a:pt x="331" y="1"/>
                      <a:pt x="330" y="0"/>
                      <a:pt x="330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11"/>
                      <a:pt x="388" y="22"/>
                      <a:pt x="387" y="32"/>
                    </a:cubicBezTo>
                    <a:cubicBezTo>
                      <a:pt x="449" y="66"/>
                      <a:pt x="449" y="66"/>
                      <a:pt x="449" y="66"/>
                    </a:cubicBezTo>
                    <a:cubicBezTo>
                      <a:pt x="446" y="85"/>
                      <a:pt x="441" y="103"/>
                      <a:pt x="435" y="121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53" y="145"/>
                      <a:pt x="342" y="164"/>
                      <a:pt x="328" y="183"/>
                    </a:cubicBezTo>
                    <a:cubicBezTo>
                      <a:pt x="365" y="243"/>
                      <a:pt x="365" y="243"/>
                      <a:pt x="365" y="243"/>
                    </a:cubicBezTo>
                    <a:cubicBezTo>
                      <a:pt x="358" y="251"/>
                      <a:pt x="351" y="258"/>
                      <a:pt x="344" y="266"/>
                    </a:cubicBezTo>
                    <a:cubicBezTo>
                      <a:pt x="336" y="273"/>
                      <a:pt x="329" y="280"/>
                      <a:pt x="321" y="287"/>
                    </a:cubicBezTo>
                    <a:cubicBezTo>
                      <a:pt x="260" y="251"/>
                      <a:pt x="260" y="251"/>
                      <a:pt x="260" y="251"/>
                    </a:cubicBezTo>
                    <a:cubicBezTo>
                      <a:pt x="241" y="265"/>
                      <a:pt x="222" y="276"/>
                      <a:pt x="202" y="285"/>
                    </a:cubicBezTo>
                    <a:cubicBezTo>
                      <a:pt x="202" y="356"/>
                      <a:pt x="202" y="356"/>
                      <a:pt x="202" y="356"/>
                    </a:cubicBezTo>
                    <a:cubicBezTo>
                      <a:pt x="183" y="363"/>
                      <a:pt x="164" y="368"/>
                      <a:pt x="144" y="371"/>
                    </a:cubicBezTo>
                    <a:cubicBezTo>
                      <a:pt x="108" y="309"/>
                      <a:pt x="108" y="309"/>
                      <a:pt x="108" y="309"/>
                    </a:cubicBezTo>
                    <a:cubicBezTo>
                      <a:pt x="97" y="310"/>
                      <a:pt x="86" y="311"/>
                      <a:pt x="76" y="311"/>
                    </a:cubicBezTo>
                    <a:cubicBezTo>
                      <a:pt x="75" y="311"/>
                      <a:pt x="75" y="311"/>
                      <a:pt x="74" y="311"/>
                    </a:cubicBezTo>
                    <a:cubicBezTo>
                      <a:pt x="74" y="248"/>
                      <a:pt x="74" y="248"/>
                      <a:pt x="74" y="248"/>
                    </a:cubicBezTo>
                    <a:cubicBezTo>
                      <a:pt x="73" y="250"/>
                      <a:pt x="71" y="252"/>
                      <a:pt x="69" y="254"/>
                    </a:cubicBezTo>
                    <a:cubicBezTo>
                      <a:pt x="61" y="262"/>
                      <a:pt x="51" y="266"/>
                      <a:pt x="40" y="266"/>
                    </a:cubicBezTo>
                    <a:cubicBezTo>
                      <a:pt x="29" y="266"/>
                      <a:pt x="19" y="262"/>
                      <a:pt x="11" y="254"/>
                    </a:cubicBezTo>
                    <a:cubicBezTo>
                      <a:pt x="4" y="247"/>
                      <a:pt x="0" y="237"/>
                      <a:pt x="0" y="226"/>
                    </a:cubicBezTo>
                    <a:cubicBezTo>
                      <a:pt x="0" y="215"/>
                      <a:pt x="4" y="205"/>
                      <a:pt x="11" y="197"/>
                    </a:cubicBezTo>
                    <a:cubicBezTo>
                      <a:pt x="19" y="189"/>
                      <a:pt x="29" y="185"/>
                      <a:pt x="40" y="185"/>
                    </a:cubicBezTo>
                    <a:cubicBezTo>
                      <a:pt x="51" y="185"/>
                      <a:pt x="61" y="189"/>
                      <a:pt x="69" y="197"/>
                    </a:cubicBezTo>
                    <a:cubicBezTo>
                      <a:pt x="71" y="199"/>
                      <a:pt x="73" y="201"/>
                      <a:pt x="74" y="203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Shape 162"/>
              <p:cNvSpPr/>
              <p:nvPr/>
            </p:nvSpPr>
            <p:spPr>
              <a:xfrm>
                <a:off x="6638729" y="4502942"/>
                <a:ext cx="485971" cy="427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1" y="8035"/>
                    </a:moveTo>
                    <a:lnTo>
                      <a:pt x="11327" y="9235"/>
                    </a:lnTo>
                    <a:lnTo>
                      <a:pt x="14583" y="4904"/>
                    </a:lnTo>
                    <a:lnTo>
                      <a:pt x="15088" y="4330"/>
                    </a:lnTo>
                    <a:lnTo>
                      <a:pt x="17289" y="6157"/>
                    </a:lnTo>
                    <a:lnTo>
                      <a:pt x="17289" y="3078"/>
                    </a:lnTo>
                    <a:lnTo>
                      <a:pt x="17289" y="0"/>
                    </a:lnTo>
                    <a:lnTo>
                      <a:pt x="14583" y="626"/>
                    </a:lnTo>
                    <a:lnTo>
                      <a:pt x="11878" y="1200"/>
                    </a:lnTo>
                    <a:lnTo>
                      <a:pt x="14033" y="3704"/>
                    </a:lnTo>
                    <a:lnTo>
                      <a:pt x="10777" y="7409"/>
                    </a:lnTo>
                    <a:lnTo>
                      <a:pt x="7567" y="6157"/>
                    </a:lnTo>
                    <a:lnTo>
                      <a:pt x="5411" y="10487"/>
                    </a:lnTo>
                    <a:lnTo>
                      <a:pt x="2155" y="9235"/>
                    </a:lnTo>
                    <a:lnTo>
                      <a:pt x="550" y="14817"/>
                    </a:lnTo>
                    <a:lnTo>
                      <a:pt x="0" y="16017"/>
                    </a:lnTo>
                    <a:lnTo>
                      <a:pt x="1055" y="16643"/>
                    </a:lnTo>
                    <a:lnTo>
                      <a:pt x="2706" y="11113"/>
                    </a:lnTo>
                    <a:lnTo>
                      <a:pt x="5916" y="12313"/>
                    </a:lnTo>
                    <a:lnTo>
                      <a:pt x="8071" y="8035"/>
                    </a:lnTo>
                    <a:lnTo>
                      <a:pt x="8071" y="8035"/>
                    </a:lnTo>
                    <a:close/>
                    <a:moveTo>
                      <a:pt x="6466" y="21600"/>
                    </a:moveTo>
                    <a:lnTo>
                      <a:pt x="6466" y="16643"/>
                    </a:lnTo>
                    <a:lnTo>
                      <a:pt x="3761" y="16643"/>
                    </a:lnTo>
                    <a:lnTo>
                      <a:pt x="3761" y="21600"/>
                    </a:lnTo>
                    <a:lnTo>
                      <a:pt x="6466" y="21600"/>
                    </a:lnTo>
                    <a:lnTo>
                      <a:pt x="6466" y="21600"/>
                    </a:lnTo>
                    <a:close/>
                    <a:moveTo>
                      <a:pt x="10227" y="21600"/>
                    </a:moveTo>
                    <a:lnTo>
                      <a:pt x="7567" y="21600"/>
                    </a:lnTo>
                    <a:lnTo>
                      <a:pt x="7567" y="14817"/>
                    </a:lnTo>
                    <a:lnTo>
                      <a:pt x="10227" y="14817"/>
                    </a:lnTo>
                    <a:lnTo>
                      <a:pt x="10227" y="21600"/>
                    </a:lnTo>
                    <a:lnTo>
                      <a:pt x="10227" y="21600"/>
                    </a:lnTo>
                    <a:close/>
                    <a:moveTo>
                      <a:pt x="14033" y="21600"/>
                    </a:moveTo>
                    <a:lnTo>
                      <a:pt x="11327" y="21600"/>
                    </a:lnTo>
                    <a:lnTo>
                      <a:pt x="11327" y="12313"/>
                    </a:lnTo>
                    <a:lnTo>
                      <a:pt x="14033" y="12313"/>
                    </a:lnTo>
                    <a:lnTo>
                      <a:pt x="14033" y="21600"/>
                    </a:lnTo>
                    <a:lnTo>
                      <a:pt x="14033" y="21600"/>
                    </a:lnTo>
                    <a:close/>
                    <a:moveTo>
                      <a:pt x="17794" y="21600"/>
                    </a:moveTo>
                    <a:lnTo>
                      <a:pt x="15088" y="21600"/>
                    </a:lnTo>
                    <a:lnTo>
                      <a:pt x="15088" y="9861"/>
                    </a:lnTo>
                    <a:lnTo>
                      <a:pt x="17794" y="9861"/>
                    </a:lnTo>
                    <a:lnTo>
                      <a:pt x="17794" y="21600"/>
                    </a:lnTo>
                    <a:lnTo>
                      <a:pt x="17794" y="21600"/>
                    </a:lnTo>
                    <a:close/>
                    <a:moveTo>
                      <a:pt x="18894" y="6783"/>
                    </a:moveTo>
                    <a:lnTo>
                      <a:pt x="18894" y="21600"/>
                    </a:lnTo>
                    <a:lnTo>
                      <a:pt x="21600" y="21600"/>
                    </a:lnTo>
                    <a:lnTo>
                      <a:pt x="21600" y="6783"/>
                    </a:lnTo>
                    <a:lnTo>
                      <a:pt x="18894" y="678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spcBef>
                    <a:spcPts val="1055"/>
                  </a:spcBef>
                  <a:defRPr sz="2000">
                    <a:solidFill>
                      <a:srgbClr val="53585F"/>
                    </a:solidFill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211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4778" y="1838977"/>
              <a:ext cx="1982984" cy="2369958"/>
              <a:chOff x="6064778" y="1838977"/>
              <a:chExt cx="1982984" cy="2369958"/>
            </a:xfrm>
          </p:grpSpPr>
          <p:sp>
            <p:nvSpPr>
              <p:cNvPr id="3" name="Freeform 10"/>
              <p:cNvSpPr/>
              <p:nvPr/>
            </p:nvSpPr>
            <p:spPr bwMode="auto">
              <a:xfrm>
                <a:off x="6064778" y="1838977"/>
                <a:ext cx="1982984" cy="2369958"/>
              </a:xfrm>
              <a:custGeom>
                <a:avLst/>
                <a:gdLst/>
                <a:ahLst/>
                <a:cxnLst>
                  <a:cxn ang="0">
                    <a:pos x="314" y="376"/>
                  </a:cxn>
                  <a:cxn ang="0">
                    <a:pos x="256" y="376"/>
                  </a:cxn>
                  <a:cxn ang="0">
                    <a:pos x="257" y="377"/>
                  </a:cxn>
                  <a:cxn ang="0">
                    <a:pos x="269" y="406"/>
                  </a:cxn>
                  <a:cxn ang="0">
                    <a:pos x="257" y="434"/>
                  </a:cxn>
                  <a:cxn ang="0">
                    <a:pos x="228" y="446"/>
                  </a:cxn>
                  <a:cxn ang="0">
                    <a:pos x="200" y="434"/>
                  </a:cxn>
                  <a:cxn ang="0">
                    <a:pos x="188" y="406"/>
                  </a:cxn>
                  <a:cxn ang="0">
                    <a:pos x="200" y="377"/>
                  </a:cxn>
                  <a:cxn ang="0">
                    <a:pos x="200" y="376"/>
                  </a:cxn>
                  <a:cxn ang="0">
                    <a:pos x="158" y="376"/>
                  </a:cxn>
                  <a:cxn ang="0">
                    <a:pos x="158" y="374"/>
                  </a:cxn>
                  <a:cxn ang="0">
                    <a:pos x="111" y="263"/>
                  </a:cxn>
                  <a:cxn ang="0">
                    <a:pos x="0" y="216"/>
                  </a:cxn>
                  <a:cxn ang="0">
                    <a:pos x="0" y="171"/>
                  </a:cxn>
                  <a:cxn ang="0">
                    <a:pos x="3" y="175"/>
                  </a:cxn>
                  <a:cxn ang="0">
                    <a:pos x="32" y="187"/>
                  </a:cxn>
                  <a:cxn ang="0">
                    <a:pos x="61" y="175"/>
                  </a:cxn>
                  <a:cxn ang="0">
                    <a:pos x="73" y="146"/>
                  </a:cxn>
                  <a:cxn ang="0">
                    <a:pos x="61" y="118"/>
                  </a:cxn>
                  <a:cxn ang="0">
                    <a:pos x="32" y="106"/>
                  </a:cxn>
                  <a:cxn ang="0">
                    <a:pos x="3" y="118"/>
                  </a:cxn>
                  <a:cxn ang="0">
                    <a:pos x="0" y="122"/>
                  </a:cxn>
                  <a:cxn ang="0">
                    <a:pos x="0" y="61"/>
                  </a:cxn>
                  <a:cxn ang="0">
                    <a:pos x="2" y="61"/>
                  </a:cxn>
                  <a:cxn ang="0">
                    <a:pos x="32" y="62"/>
                  </a:cxn>
                  <a:cxn ang="0">
                    <a:pos x="67" y="0"/>
                  </a:cxn>
                  <a:cxn ang="0">
                    <a:pos x="126" y="15"/>
                  </a:cxn>
                  <a:cxn ang="0">
                    <a:pos x="126" y="86"/>
                  </a:cxn>
                  <a:cxn ang="0">
                    <a:pos x="186" y="120"/>
                  </a:cxn>
                  <a:cxn ang="0">
                    <a:pos x="246" y="84"/>
                  </a:cxn>
                  <a:cxn ang="0">
                    <a:pos x="270" y="106"/>
                  </a:cxn>
                  <a:cxn ang="0">
                    <a:pos x="288" y="126"/>
                  </a:cxn>
                  <a:cxn ang="0">
                    <a:pos x="252" y="186"/>
                  </a:cxn>
                  <a:cxn ang="0">
                    <a:pos x="288" y="244"/>
                  </a:cxn>
                  <a:cxn ang="0">
                    <a:pos x="359" y="244"/>
                  </a:cxn>
                  <a:cxn ang="0">
                    <a:pos x="374" y="301"/>
                  </a:cxn>
                  <a:cxn ang="0">
                    <a:pos x="313" y="341"/>
                  </a:cxn>
                  <a:cxn ang="0">
                    <a:pos x="314" y="374"/>
                  </a:cxn>
                  <a:cxn ang="0">
                    <a:pos x="314" y="376"/>
                  </a:cxn>
                </a:cxnLst>
                <a:rect l="0" t="0" r="r" b="b"/>
                <a:pathLst>
                  <a:path w="374" h="446">
                    <a:moveTo>
                      <a:pt x="314" y="376"/>
                    </a:moveTo>
                    <a:cubicBezTo>
                      <a:pt x="256" y="376"/>
                      <a:pt x="256" y="376"/>
                      <a:pt x="256" y="376"/>
                    </a:cubicBezTo>
                    <a:cubicBezTo>
                      <a:pt x="256" y="376"/>
                      <a:pt x="257" y="377"/>
                      <a:pt x="257" y="377"/>
                    </a:cubicBezTo>
                    <a:cubicBezTo>
                      <a:pt x="265" y="385"/>
                      <a:pt x="269" y="395"/>
                      <a:pt x="269" y="406"/>
                    </a:cubicBezTo>
                    <a:cubicBezTo>
                      <a:pt x="269" y="417"/>
                      <a:pt x="265" y="427"/>
                      <a:pt x="257" y="434"/>
                    </a:cubicBezTo>
                    <a:cubicBezTo>
                      <a:pt x="249" y="442"/>
                      <a:pt x="240" y="446"/>
                      <a:pt x="228" y="446"/>
                    </a:cubicBezTo>
                    <a:cubicBezTo>
                      <a:pt x="217" y="446"/>
                      <a:pt x="208" y="442"/>
                      <a:pt x="200" y="434"/>
                    </a:cubicBezTo>
                    <a:cubicBezTo>
                      <a:pt x="192" y="427"/>
                      <a:pt x="188" y="417"/>
                      <a:pt x="188" y="406"/>
                    </a:cubicBezTo>
                    <a:cubicBezTo>
                      <a:pt x="188" y="395"/>
                      <a:pt x="192" y="385"/>
                      <a:pt x="200" y="377"/>
                    </a:cubicBezTo>
                    <a:cubicBezTo>
                      <a:pt x="200" y="377"/>
                      <a:pt x="200" y="376"/>
                      <a:pt x="200" y="376"/>
                    </a:cubicBezTo>
                    <a:cubicBezTo>
                      <a:pt x="158" y="376"/>
                      <a:pt x="158" y="376"/>
                      <a:pt x="158" y="376"/>
                    </a:cubicBezTo>
                    <a:cubicBezTo>
                      <a:pt x="158" y="376"/>
                      <a:pt x="158" y="375"/>
                      <a:pt x="158" y="374"/>
                    </a:cubicBezTo>
                    <a:cubicBezTo>
                      <a:pt x="158" y="331"/>
                      <a:pt x="142" y="293"/>
                      <a:pt x="111" y="263"/>
                    </a:cubicBezTo>
                    <a:cubicBezTo>
                      <a:pt x="81" y="232"/>
                      <a:pt x="43" y="216"/>
                      <a:pt x="0" y="216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73"/>
                      <a:pt x="2" y="174"/>
                      <a:pt x="3" y="175"/>
                    </a:cubicBezTo>
                    <a:cubicBezTo>
                      <a:pt x="11" y="183"/>
                      <a:pt x="21" y="187"/>
                      <a:pt x="32" y="187"/>
                    </a:cubicBezTo>
                    <a:cubicBezTo>
                      <a:pt x="43" y="187"/>
                      <a:pt x="53" y="183"/>
                      <a:pt x="61" y="175"/>
                    </a:cubicBezTo>
                    <a:cubicBezTo>
                      <a:pt x="69" y="167"/>
                      <a:pt x="73" y="158"/>
                      <a:pt x="73" y="146"/>
                    </a:cubicBezTo>
                    <a:cubicBezTo>
                      <a:pt x="73" y="135"/>
                      <a:pt x="69" y="126"/>
                      <a:pt x="61" y="118"/>
                    </a:cubicBezTo>
                    <a:cubicBezTo>
                      <a:pt x="53" y="110"/>
                      <a:pt x="43" y="106"/>
                      <a:pt x="32" y="106"/>
                    </a:cubicBezTo>
                    <a:cubicBezTo>
                      <a:pt x="21" y="106"/>
                      <a:pt x="11" y="110"/>
                      <a:pt x="3" y="118"/>
                    </a:cubicBezTo>
                    <a:cubicBezTo>
                      <a:pt x="2" y="119"/>
                      <a:pt x="1" y="120"/>
                      <a:pt x="0" y="12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12" y="61"/>
                      <a:pt x="22" y="61"/>
                      <a:pt x="32" y="6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87" y="4"/>
                      <a:pt x="107" y="8"/>
                      <a:pt x="126" y="15"/>
                    </a:cubicBezTo>
                    <a:cubicBezTo>
                      <a:pt x="126" y="86"/>
                      <a:pt x="126" y="86"/>
                      <a:pt x="126" y="86"/>
                    </a:cubicBezTo>
                    <a:cubicBezTo>
                      <a:pt x="147" y="95"/>
                      <a:pt x="167" y="106"/>
                      <a:pt x="186" y="120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54" y="91"/>
                      <a:pt x="262" y="98"/>
                      <a:pt x="270" y="106"/>
                    </a:cubicBezTo>
                    <a:cubicBezTo>
                      <a:pt x="276" y="113"/>
                      <a:pt x="282" y="119"/>
                      <a:pt x="288" y="126"/>
                    </a:cubicBezTo>
                    <a:cubicBezTo>
                      <a:pt x="252" y="186"/>
                      <a:pt x="252" y="186"/>
                      <a:pt x="252" y="186"/>
                    </a:cubicBezTo>
                    <a:cubicBezTo>
                      <a:pt x="266" y="204"/>
                      <a:pt x="278" y="224"/>
                      <a:pt x="288" y="244"/>
                    </a:cubicBezTo>
                    <a:cubicBezTo>
                      <a:pt x="359" y="244"/>
                      <a:pt x="359" y="244"/>
                      <a:pt x="359" y="244"/>
                    </a:cubicBezTo>
                    <a:cubicBezTo>
                      <a:pt x="365" y="263"/>
                      <a:pt x="370" y="282"/>
                      <a:pt x="374" y="301"/>
                    </a:cubicBezTo>
                    <a:cubicBezTo>
                      <a:pt x="313" y="341"/>
                      <a:pt x="313" y="341"/>
                      <a:pt x="313" y="341"/>
                    </a:cubicBezTo>
                    <a:cubicBezTo>
                      <a:pt x="314" y="352"/>
                      <a:pt x="314" y="363"/>
                      <a:pt x="314" y="374"/>
                    </a:cubicBezTo>
                    <a:cubicBezTo>
                      <a:pt x="314" y="375"/>
                      <a:pt x="314" y="375"/>
                      <a:pt x="314" y="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Freeform 61"/>
              <p:cNvSpPr>
                <a:spLocks noEditPoints="1"/>
              </p:cNvSpPr>
              <p:nvPr/>
            </p:nvSpPr>
            <p:spPr bwMode="auto">
              <a:xfrm>
                <a:off x="6785235" y="2840928"/>
                <a:ext cx="542070" cy="42544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092255" y="3432894"/>
              <a:ext cx="1972526" cy="2369958"/>
              <a:chOff x="4092255" y="3432894"/>
              <a:chExt cx="1972526" cy="2369958"/>
            </a:xfrm>
          </p:grpSpPr>
          <p:sp>
            <p:nvSpPr>
              <p:cNvPr id="5" name="Freeform 12"/>
              <p:cNvSpPr/>
              <p:nvPr/>
            </p:nvSpPr>
            <p:spPr bwMode="auto">
              <a:xfrm>
                <a:off x="4092255" y="3432894"/>
                <a:ext cx="1972526" cy="2369958"/>
              </a:xfrm>
              <a:custGeom>
                <a:avLst/>
                <a:gdLst/>
                <a:ahLst/>
                <a:cxnLst>
                  <a:cxn ang="0">
                    <a:pos x="372" y="232"/>
                  </a:cxn>
                  <a:cxn ang="0">
                    <a:pos x="372" y="279"/>
                  </a:cxn>
                  <a:cxn ang="0">
                    <a:pos x="367" y="273"/>
                  </a:cxn>
                  <a:cxn ang="0">
                    <a:pos x="338" y="261"/>
                  </a:cxn>
                  <a:cxn ang="0">
                    <a:pos x="309" y="273"/>
                  </a:cxn>
                  <a:cxn ang="0">
                    <a:pos x="298" y="302"/>
                  </a:cxn>
                  <a:cxn ang="0">
                    <a:pos x="309" y="330"/>
                  </a:cxn>
                  <a:cxn ang="0">
                    <a:pos x="338" y="342"/>
                  </a:cxn>
                  <a:cxn ang="0">
                    <a:pos x="367" y="330"/>
                  </a:cxn>
                  <a:cxn ang="0">
                    <a:pos x="372" y="324"/>
                  </a:cxn>
                  <a:cxn ang="0">
                    <a:pos x="372" y="387"/>
                  </a:cxn>
                  <a:cxn ang="0">
                    <a:pos x="340" y="385"/>
                  </a:cxn>
                  <a:cxn ang="0">
                    <a:pos x="302" y="446"/>
                  </a:cxn>
                  <a:cxn ang="0">
                    <a:pos x="242" y="430"/>
                  </a:cxn>
                  <a:cxn ang="0">
                    <a:pos x="247" y="361"/>
                  </a:cxn>
                  <a:cxn ang="0">
                    <a:pos x="184" y="323"/>
                  </a:cxn>
                  <a:cxn ang="0">
                    <a:pos x="129" y="363"/>
                  </a:cxn>
                  <a:cxn ang="0">
                    <a:pos x="106" y="342"/>
                  </a:cxn>
                  <a:cxn ang="0">
                    <a:pos x="82" y="316"/>
                  </a:cxn>
                  <a:cxn ang="0">
                    <a:pos x="118" y="254"/>
                  </a:cxn>
                  <a:cxn ang="0">
                    <a:pos x="86" y="199"/>
                  </a:cxn>
                  <a:cxn ang="0">
                    <a:pos x="15" y="199"/>
                  </a:cxn>
                  <a:cxn ang="0">
                    <a:pos x="0" y="141"/>
                  </a:cxn>
                  <a:cxn ang="0">
                    <a:pos x="62" y="104"/>
                  </a:cxn>
                  <a:cxn ang="0">
                    <a:pos x="61" y="84"/>
                  </a:cxn>
                  <a:cxn ang="0">
                    <a:pos x="61" y="76"/>
                  </a:cxn>
                  <a:cxn ang="0">
                    <a:pos x="118" y="76"/>
                  </a:cxn>
                  <a:cxn ang="0">
                    <a:pos x="109" y="69"/>
                  </a:cxn>
                  <a:cxn ang="0">
                    <a:pos x="97" y="41"/>
                  </a:cxn>
                  <a:cxn ang="0">
                    <a:pos x="109" y="12"/>
                  </a:cxn>
                  <a:cxn ang="0">
                    <a:pos x="138" y="0"/>
                  </a:cxn>
                  <a:cxn ang="0">
                    <a:pos x="167" y="12"/>
                  </a:cxn>
                  <a:cxn ang="0">
                    <a:pos x="179" y="41"/>
                  </a:cxn>
                  <a:cxn ang="0">
                    <a:pos x="167" y="69"/>
                  </a:cxn>
                  <a:cxn ang="0">
                    <a:pos x="158" y="76"/>
                  </a:cxn>
                  <a:cxn ang="0">
                    <a:pos x="214" y="76"/>
                  </a:cxn>
                  <a:cxn ang="0">
                    <a:pos x="260" y="186"/>
                  </a:cxn>
                  <a:cxn ang="0">
                    <a:pos x="372" y="232"/>
                  </a:cxn>
                  <a:cxn ang="0">
                    <a:pos x="372" y="232"/>
                  </a:cxn>
                </a:cxnLst>
                <a:rect l="0" t="0" r="r" b="b"/>
                <a:pathLst>
                  <a:path w="372" h="446">
                    <a:moveTo>
                      <a:pt x="372" y="232"/>
                    </a:moveTo>
                    <a:cubicBezTo>
                      <a:pt x="372" y="279"/>
                      <a:pt x="372" y="279"/>
                      <a:pt x="372" y="279"/>
                    </a:cubicBezTo>
                    <a:cubicBezTo>
                      <a:pt x="371" y="277"/>
                      <a:pt x="369" y="275"/>
                      <a:pt x="367" y="273"/>
                    </a:cubicBezTo>
                    <a:cubicBezTo>
                      <a:pt x="359" y="265"/>
                      <a:pt x="349" y="261"/>
                      <a:pt x="338" y="261"/>
                    </a:cubicBezTo>
                    <a:cubicBezTo>
                      <a:pt x="327" y="261"/>
                      <a:pt x="317" y="265"/>
                      <a:pt x="309" y="273"/>
                    </a:cubicBezTo>
                    <a:cubicBezTo>
                      <a:pt x="302" y="281"/>
                      <a:pt x="298" y="291"/>
                      <a:pt x="298" y="302"/>
                    </a:cubicBezTo>
                    <a:cubicBezTo>
                      <a:pt x="298" y="313"/>
                      <a:pt x="302" y="323"/>
                      <a:pt x="309" y="330"/>
                    </a:cubicBezTo>
                    <a:cubicBezTo>
                      <a:pt x="317" y="338"/>
                      <a:pt x="327" y="342"/>
                      <a:pt x="338" y="342"/>
                    </a:cubicBezTo>
                    <a:cubicBezTo>
                      <a:pt x="349" y="342"/>
                      <a:pt x="359" y="338"/>
                      <a:pt x="367" y="330"/>
                    </a:cubicBezTo>
                    <a:cubicBezTo>
                      <a:pt x="369" y="328"/>
                      <a:pt x="371" y="326"/>
                      <a:pt x="372" y="324"/>
                    </a:cubicBezTo>
                    <a:cubicBezTo>
                      <a:pt x="372" y="387"/>
                      <a:pt x="372" y="387"/>
                      <a:pt x="372" y="387"/>
                    </a:cubicBezTo>
                    <a:cubicBezTo>
                      <a:pt x="361" y="387"/>
                      <a:pt x="351" y="386"/>
                      <a:pt x="340" y="385"/>
                    </a:cubicBezTo>
                    <a:cubicBezTo>
                      <a:pt x="302" y="446"/>
                      <a:pt x="302" y="446"/>
                      <a:pt x="302" y="446"/>
                    </a:cubicBezTo>
                    <a:cubicBezTo>
                      <a:pt x="281" y="443"/>
                      <a:pt x="261" y="437"/>
                      <a:pt x="242" y="430"/>
                    </a:cubicBezTo>
                    <a:cubicBezTo>
                      <a:pt x="247" y="361"/>
                      <a:pt x="247" y="361"/>
                      <a:pt x="247" y="361"/>
                    </a:cubicBezTo>
                    <a:cubicBezTo>
                      <a:pt x="225" y="351"/>
                      <a:pt x="204" y="338"/>
                      <a:pt x="184" y="323"/>
                    </a:cubicBezTo>
                    <a:cubicBezTo>
                      <a:pt x="129" y="363"/>
                      <a:pt x="129" y="363"/>
                      <a:pt x="129" y="363"/>
                    </a:cubicBezTo>
                    <a:cubicBezTo>
                      <a:pt x="121" y="356"/>
                      <a:pt x="113" y="349"/>
                      <a:pt x="106" y="342"/>
                    </a:cubicBezTo>
                    <a:cubicBezTo>
                      <a:pt x="97" y="333"/>
                      <a:pt x="89" y="325"/>
                      <a:pt x="82" y="316"/>
                    </a:cubicBezTo>
                    <a:cubicBezTo>
                      <a:pt x="118" y="254"/>
                      <a:pt x="118" y="254"/>
                      <a:pt x="118" y="254"/>
                    </a:cubicBezTo>
                    <a:cubicBezTo>
                      <a:pt x="105" y="237"/>
                      <a:pt x="95" y="219"/>
                      <a:pt x="86" y="199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8" y="180"/>
                      <a:pt x="4" y="161"/>
                      <a:pt x="0" y="141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98"/>
                      <a:pt x="61" y="91"/>
                      <a:pt x="61" y="84"/>
                    </a:cubicBezTo>
                    <a:cubicBezTo>
                      <a:pt x="61" y="82"/>
                      <a:pt x="61" y="79"/>
                      <a:pt x="61" y="76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15" y="74"/>
                      <a:pt x="112" y="72"/>
                      <a:pt x="109" y="69"/>
                    </a:cubicBezTo>
                    <a:cubicBezTo>
                      <a:pt x="101" y="61"/>
                      <a:pt x="97" y="52"/>
                      <a:pt x="97" y="41"/>
                    </a:cubicBezTo>
                    <a:cubicBezTo>
                      <a:pt x="97" y="29"/>
                      <a:pt x="101" y="20"/>
                      <a:pt x="109" y="12"/>
                    </a:cubicBezTo>
                    <a:cubicBezTo>
                      <a:pt x="117" y="4"/>
                      <a:pt x="127" y="0"/>
                      <a:pt x="138" y="0"/>
                    </a:cubicBezTo>
                    <a:cubicBezTo>
                      <a:pt x="149" y="0"/>
                      <a:pt x="159" y="4"/>
                      <a:pt x="167" y="12"/>
                    </a:cubicBezTo>
                    <a:cubicBezTo>
                      <a:pt x="175" y="20"/>
                      <a:pt x="179" y="29"/>
                      <a:pt x="179" y="41"/>
                    </a:cubicBezTo>
                    <a:cubicBezTo>
                      <a:pt x="179" y="52"/>
                      <a:pt x="175" y="61"/>
                      <a:pt x="167" y="69"/>
                    </a:cubicBezTo>
                    <a:cubicBezTo>
                      <a:pt x="164" y="72"/>
                      <a:pt x="161" y="74"/>
                      <a:pt x="158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4" y="119"/>
                      <a:pt x="229" y="156"/>
                      <a:pt x="260" y="186"/>
                    </a:cubicBezTo>
                    <a:cubicBezTo>
                      <a:pt x="291" y="217"/>
                      <a:pt x="328" y="232"/>
                      <a:pt x="372" y="232"/>
                    </a:cubicBezTo>
                    <a:cubicBezTo>
                      <a:pt x="372" y="232"/>
                      <a:pt x="372" y="232"/>
                      <a:pt x="372" y="2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Shape 2102"/>
              <p:cNvSpPr/>
              <p:nvPr/>
            </p:nvSpPr>
            <p:spPr>
              <a:xfrm>
                <a:off x="4849092" y="4460799"/>
                <a:ext cx="535463" cy="428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092255" y="1845253"/>
              <a:ext cx="2359500" cy="1991350"/>
              <a:chOff x="4092255" y="1845253"/>
              <a:chExt cx="2359500" cy="1991350"/>
            </a:xfrm>
          </p:grpSpPr>
          <p:sp>
            <p:nvSpPr>
              <p:cNvPr id="2" name="Freeform 9"/>
              <p:cNvSpPr/>
              <p:nvPr/>
            </p:nvSpPr>
            <p:spPr bwMode="auto">
              <a:xfrm>
                <a:off x="4092255" y="1845253"/>
                <a:ext cx="2359500" cy="1991350"/>
              </a:xfrm>
              <a:custGeom>
                <a:avLst/>
                <a:gdLst/>
                <a:ahLst/>
                <a:cxnLst>
                  <a:cxn ang="0">
                    <a:pos x="372" y="215"/>
                  </a:cxn>
                  <a:cxn ang="0">
                    <a:pos x="372" y="215"/>
                  </a:cxn>
                  <a:cxn ang="0">
                    <a:pos x="260" y="262"/>
                  </a:cxn>
                  <a:cxn ang="0">
                    <a:pos x="214" y="373"/>
                  </a:cxn>
                  <a:cxn ang="0">
                    <a:pos x="214" y="375"/>
                  </a:cxn>
                  <a:cxn ang="0">
                    <a:pos x="158" y="375"/>
                  </a:cxn>
                  <a:cxn ang="0">
                    <a:pos x="167" y="368"/>
                  </a:cxn>
                  <a:cxn ang="0">
                    <a:pos x="179" y="340"/>
                  </a:cxn>
                  <a:cxn ang="0">
                    <a:pos x="167" y="311"/>
                  </a:cxn>
                  <a:cxn ang="0">
                    <a:pos x="138" y="299"/>
                  </a:cxn>
                  <a:cxn ang="0">
                    <a:pos x="109" y="311"/>
                  </a:cxn>
                  <a:cxn ang="0">
                    <a:pos x="97" y="340"/>
                  </a:cxn>
                  <a:cxn ang="0">
                    <a:pos x="109" y="368"/>
                  </a:cxn>
                  <a:cxn ang="0">
                    <a:pos x="118" y="375"/>
                  </a:cxn>
                  <a:cxn ang="0">
                    <a:pos x="61" y="375"/>
                  </a:cxn>
                  <a:cxn ang="0">
                    <a:pos x="61" y="373"/>
                  </a:cxn>
                  <a:cxn ang="0">
                    <a:pos x="61" y="367"/>
                  </a:cxn>
                  <a:cxn ang="0">
                    <a:pos x="62" y="342"/>
                  </a:cxn>
                  <a:cxn ang="0">
                    <a:pos x="0" y="307"/>
                  </a:cxn>
                  <a:cxn ang="0">
                    <a:pos x="17" y="243"/>
                  </a:cxn>
                  <a:cxn ang="0">
                    <a:pos x="86" y="247"/>
                  </a:cxn>
                  <a:cxn ang="0">
                    <a:pos x="119" y="191"/>
                  </a:cxn>
                  <a:cxn ang="0">
                    <a:pos x="85" y="127"/>
                  </a:cxn>
                  <a:cxn ang="0">
                    <a:pos x="106" y="105"/>
                  </a:cxn>
                  <a:cxn ang="0">
                    <a:pos x="128" y="84"/>
                  </a:cxn>
                  <a:cxn ang="0">
                    <a:pos x="188" y="120"/>
                  </a:cxn>
                  <a:cxn ang="0">
                    <a:pos x="243" y="88"/>
                  </a:cxn>
                  <a:cxn ang="0">
                    <a:pos x="243" y="16"/>
                  </a:cxn>
                  <a:cxn ang="0">
                    <a:pos x="303" y="0"/>
                  </a:cxn>
                  <a:cxn ang="0">
                    <a:pos x="339" y="62"/>
                  </a:cxn>
                  <a:cxn ang="0">
                    <a:pos x="372" y="60"/>
                  </a:cxn>
                  <a:cxn ang="0">
                    <a:pos x="372" y="121"/>
                  </a:cxn>
                  <a:cxn ang="0">
                    <a:pos x="375" y="117"/>
                  </a:cxn>
                  <a:cxn ang="0">
                    <a:pos x="404" y="105"/>
                  </a:cxn>
                  <a:cxn ang="0">
                    <a:pos x="433" y="117"/>
                  </a:cxn>
                  <a:cxn ang="0">
                    <a:pos x="445" y="145"/>
                  </a:cxn>
                  <a:cxn ang="0">
                    <a:pos x="433" y="174"/>
                  </a:cxn>
                  <a:cxn ang="0">
                    <a:pos x="404" y="186"/>
                  </a:cxn>
                  <a:cxn ang="0">
                    <a:pos x="375" y="174"/>
                  </a:cxn>
                  <a:cxn ang="0">
                    <a:pos x="372" y="170"/>
                  </a:cxn>
                  <a:cxn ang="0">
                    <a:pos x="372" y="215"/>
                  </a:cxn>
                </a:cxnLst>
                <a:rect l="0" t="0" r="r" b="b"/>
                <a:pathLst>
                  <a:path w="445" h="375">
                    <a:moveTo>
                      <a:pt x="372" y="215"/>
                    </a:moveTo>
                    <a:cubicBezTo>
                      <a:pt x="372" y="215"/>
                      <a:pt x="372" y="215"/>
                      <a:pt x="372" y="215"/>
                    </a:cubicBezTo>
                    <a:cubicBezTo>
                      <a:pt x="328" y="215"/>
                      <a:pt x="291" y="231"/>
                      <a:pt x="260" y="262"/>
                    </a:cubicBezTo>
                    <a:cubicBezTo>
                      <a:pt x="229" y="292"/>
                      <a:pt x="214" y="330"/>
                      <a:pt x="214" y="373"/>
                    </a:cubicBezTo>
                    <a:cubicBezTo>
                      <a:pt x="214" y="374"/>
                      <a:pt x="214" y="375"/>
                      <a:pt x="214" y="375"/>
                    </a:cubicBezTo>
                    <a:cubicBezTo>
                      <a:pt x="158" y="375"/>
                      <a:pt x="158" y="375"/>
                      <a:pt x="158" y="375"/>
                    </a:cubicBezTo>
                    <a:cubicBezTo>
                      <a:pt x="161" y="373"/>
                      <a:pt x="164" y="371"/>
                      <a:pt x="167" y="368"/>
                    </a:cubicBezTo>
                    <a:cubicBezTo>
                      <a:pt x="175" y="360"/>
                      <a:pt x="179" y="351"/>
                      <a:pt x="179" y="340"/>
                    </a:cubicBezTo>
                    <a:cubicBezTo>
                      <a:pt x="179" y="328"/>
                      <a:pt x="175" y="319"/>
                      <a:pt x="167" y="311"/>
                    </a:cubicBezTo>
                    <a:cubicBezTo>
                      <a:pt x="159" y="303"/>
                      <a:pt x="149" y="299"/>
                      <a:pt x="138" y="299"/>
                    </a:cubicBezTo>
                    <a:cubicBezTo>
                      <a:pt x="127" y="299"/>
                      <a:pt x="117" y="303"/>
                      <a:pt x="109" y="311"/>
                    </a:cubicBezTo>
                    <a:cubicBezTo>
                      <a:pt x="101" y="319"/>
                      <a:pt x="97" y="328"/>
                      <a:pt x="97" y="340"/>
                    </a:cubicBezTo>
                    <a:cubicBezTo>
                      <a:pt x="97" y="351"/>
                      <a:pt x="101" y="360"/>
                      <a:pt x="109" y="368"/>
                    </a:cubicBezTo>
                    <a:cubicBezTo>
                      <a:pt x="112" y="371"/>
                      <a:pt x="115" y="373"/>
                      <a:pt x="118" y="375"/>
                    </a:cubicBezTo>
                    <a:cubicBezTo>
                      <a:pt x="61" y="375"/>
                      <a:pt x="61" y="375"/>
                      <a:pt x="61" y="375"/>
                    </a:cubicBezTo>
                    <a:cubicBezTo>
                      <a:pt x="61" y="374"/>
                      <a:pt x="61" y="374"/>
                      <a:pt x="61" y="373"/>
                    </a:cubicBezTo>
                    <a:cubicBezTo>
                      <a:pt x="61" y="371"/>
                      <a:pt x="61" y="369"/>
                      <a:pt x="61" y="367"/>
                    </a:cubicBezTo>
                    <a:cubicBezTo>
                      <a:pt x="61" y="359"/>
                      <a:pt x="62" y="350"/>
                      <a:pt x="62" y="342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4" y="285"/>
                      <a:pt x="9" y="263"/>
                      <a:pt x="17" y="243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95" y="227"/>
                      <a:pt x="106" y="209"/>
                      <a:pt x="119" y="191"/>
                    </a:cubicBezTo>
                    <a:cubicBezTo>
                      <a:pt x="85" y="127"/>
                      <a:pt x="85" y="127"/>
                      <a:pt x="85" y="127"/>
                    </a:cubicBezTo>
                    <a:cubicBezTo>
                      <a:pt x="92" y="120"/>
                      <a:pt x="99" y="112"/>
                      <a:pt x="106" y="105"/>
                    </a:cubicBezTo>
                    <a:cubicBezTo>
                      <a:pt x="113" y="98"/>
                      <a:pt x="120" y="91"/>
                      <a:pt x="128" y="84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06" y="107"/>
                      <a:pt x="224" y="96"/>
                      <a:pt x="243" y="88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62" y="9"/>
                      <a:pt x="283" y="4"/>
                      <a:pt x="303" y="0"/>
                    </a:cubicBezTo>
                    <a:cubicBezTo>
                      <a:pt x="339" y="62"/>
                      <a:pt x="339" y="62"/>
                      <a:pt x="339" y="62"/>
                    </a:cubicBezTo>
                    <a:cubicBezTo>
                      <a:pt x="350" y="61"/>
                      <a:pt x="361" y="60"/>
                      <a:pt x="372" y="60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3" y="119"/>
                      <a:pt x="374" y="118"/>
                      <a:pt x="375" y="117"/>
                    </a:cubicBezTo>
                    <a:cubicBezTo>
                      <a:pt x="383" y="109"/>
                      <a:pt x="393" y="105"/>
                      <a:pt x="404" y="105"/>
                    </a:cubicBezTo>
                    <a:cubicBezTo>
                      <a:pt x="415" y="105"/>
                      <a:pt x="425" y="109"/>
                      <a:pt x="433" y="117"/>
                    </a:cubicBezTo>
                    <a:cubicBezTo>
                      <a:pt x="441" y="125"/>
                      <a:pt x="445" y="134"/>
                      <a:pt x="445" y="145"/>
                    </a:cubicBezTo>
                    <a:cubicBezTo>
                      <a:pt x="445" y="157"/>
                      <a:pt x="441" y="166"/>
                      <a:pt x="433" y="174"/>
                    </a:cubicBezTo>
                    <a:cubicBezTo>
                      <a:pt x="425" y="182"/>
                      <a:pt x="415" y="186"/>
                      <a:pt x="404" y="186"/>
                    </a:cubicBezTo>
                    <a:cubicBezTo>
                      <a:pt x="393" y="186"/>
                      <a:pt x="383" y="182"/>
                      <a:pt x="375" y="174"/>
                    </a:cubicBezTo>
                    <a:cubicBezTo>
                      <a:pt x="374" y="173"/>
                      <a:pt x="373" y="172"/>
                      <a:pt x="372" y="170"/>
                    </a:cubicBezTo>
                    <a:lnTo>
                      <a:pt x="372" y="21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Shape 719"/>
              <p:cNvSpPr/>
              <p:nvPr/>
            </p:nvSpPr>
            <p:spPr>
              <a:xfrm>
                <a:off x="4889500" y="2714711"/>
                <a:ext cx="519827" cy="44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1446" extrusionOk="0">
                    <a:moveTo>
                      <a:pt x="9262" y="7207"/>
                    </a:moveTo>
                    <a:lnTo>
                      <a:pt x="14475" y="11108"/>
                    </a:lnTo>
                    <a:cubicBezTo>
                      <a:pt x="14915" y="11436"/>
                      <a:pt x="15500" y="11301"/>
                      <a:pt x="15796" y="10800"/>
                    </a:cubicBezTo>
                    <a:lnTo>
                      <a:pt x="21160" y="1771"/>
                    </a:lnTo>
                    <a:cubicBezTo>
                      <a:pt x="21464" y="1257"/>
                      <a:pt x="21354" y="555"/>
                      <a:pt x="20913" y="200"/>
                    </a:cubicBezTo>
                    <a:cubicBezTo>
                      <a:pt x="20472" y="-154"/>
                      <a:pt x="19869" y="-26"/>
                      <a:pt x="19564" y="487"/>
                    </a:cubicBezTo>
                    <a:lnTo>
                      <a:pt x="14734" y="8618"/>
                    </a:lnTo>
                    <a:lnTo>
                      <a:pt x="9490" y="4694"/>
                    </a:lnTo>
                    <a:cubicBezTo>
                      <a:pt x="9273" y="4532"/>
                      <a:pt x="9010" y="4478"/>
                      <a:pt x="8757" y="4541"/>
                    </a:cubicBezTo>
                    <a:cubicBezTo>
                      <a:pt x="8505" y="4607"/>
                      <a:pt x="8285" y="4785"/>
                      <a:pt x="8147" y="5039"/>
                    </a:cubicBezTo>
                    <a:lnTo>
                      <a:pt x="152" y="19712"/>
                    </a:lnTo>
                    <a:cubicBezTo>
                      <a:pt x="-136" y="20237"/>
                      <a:pt x="-2" y="20936"/>
                      <a:pt x="450" y="21269"/>
                    </a:cubicBezTo>
                    <a:cubicBezTo>
                      <a:pt x="611" y="21389"/>
                      <a:pt x="791" y="21446"/>
                      <a:pt x="969" y="21446"/>
                    </a:cubicBezTo>
                    <a:cubicBezTo>
                      <a:pt x="1290" y="21446"/>
                      <a:pt x="1604" y="21260"/>
                      <a:pt x="1788" y="20921"/>
                    </a:cubicBezTo>
                    <a:cubicBezTo>
                      <a:pt x="1788" y="20921"/>
                      <a:pt x="9262" y="7207"/>
                      <a:pt x="9262" y="7207"/>
                    </a:cubicBezTo>
                    <a:close/>
                    <a:moveTo>
                      <a:pt x="19712" y="12707"/>
                    </a:moveTo>
                    <a:lnTo>
                      <a:pt x="14952" y="17715"/>
                    </a:lnTo>
                    <a:lnTo>
                      <a:pt x="9355" y="12653"/>
                    </a:lnTo>
                    <a:cubicBezTo>
                      <a:pt x="9249" y="12556"/>
                      <a:pt x="9125" y="12487"/>
                      <a:pt x="8994" y="12450"/>
                    </a:cubicBezTo>
                    <a:lnTo>
                      <a:pt x="8249" y="12234"/>
                    </a:lnTo>
                    <a:lnTo>
                      <a:pt x="7154" y="14242"/>
                    </a:lnTo>
                    <a:lnTo>
                      <a:pt x="8327" y="14582"/>
                    </a:lnTo>
                    <a:lnTo>
                      <a:pt x="14404" y="20078"/>
                    </a:lnTo>
                    <a:cubicBezTo>
                      <a:pt x="14580" y="20237"/>
                      <a:pt x="14789" y="20317"/>
                      <a:pt x="14999" y="20317"/>
                    </a:cubicBezTo>
                    <a:cubicBezTo>
                      <a:pt x="15232" y="20317"/>
                      <a:pt x="15466" y="20218"/>
                      <a:pt x="15650" y="20026"/>
                    </a:cubicBezTo>
                    <a:lnTo>
                      <a:pt x="21012" y="14382"/>
                    </a:lnTo>
                    <a:cubicBezTo>
                      <a:pt x="21410" y="13963"/>
                      <a:pt x="21441" y="13250"/>
                      <a:pt x="21081" y="12788"/>
                    </a:cubicBezTo>
                    <a:cubicBezTo>
                      <a:pt x="20722" y="12325"/>
                      <a:pt x="20109" y="12289"/>
                      <a:pt x="19712" y="12707"/>
                    </a:cubicBezTo>
                    <a:close/>
                    <a:moveTo>
                      <a:pt x="735" y="12382"/>
                    </a:moveTo>
                    <a:lnTo>
                      <a:pt x="2190" y="12804"/>
                    </a:lnTo>
                    <a:lnTo>
                      <a:pt x="3284" y="10795"/>
                    </a:lnTo>
                    <a:lnTo>
                      <a:pt x="1204" y="10192"/>
                    </a:lnTo>
                    <a:cubicBezTo>
                      <a:pt x="683" y="10040"/>
                      <a:pt x="158" y="10410"/>
                      <a:pt x="28" y="11015"/>
                    </a:cubicBezTo>
                    <a:cubicBezTo>
                      <a:pt x="-100" y="11620"/>
                      <a:pt x="216" y="12231"/>
                      <a:pt x="735" y="1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" y="1969513"/>
            <a:ext cx="5269512" cy="1215945"/>
            <a:chOff x="0" y="1867492"/>
            <a:chExt cx="4996552" cy="1152959"/>
          </a:xfrm>
        </p:grpSpPr>
        <p:sp>
          <p:nvSpPr>
            <p:cNvPr id="3" name="Rectangle 2"/>
            <p:cNvSpPr/>
            <p:nvPr/>
          </p:nvSpPr>
          <p:spPr>
            <a:xfrm flipH="1">
              <a:off x="0" y="2034170"/>
              <a:ext cx="4191988" cy="8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H="1">
              <a:off x="4191985" y="1867492"/>
              <a:ext cx="804567" cy="1152959"/>
              <a:chOff x="6488349" y="2176772"/>
              <a:chExt cx="827184" cy="118536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488349" y="2176772"/>
                <a:ext cx="827184" cy="1185369"/>
                <a:chOff x="6488349" y="2176772"/>
                <a:chExt cx="827184" cy="1185369"/>
              </a:xfrm>
            </p:grpSpPr>
            <p:sp>
              <p:nvSpPr>
                <p:cNvPr id="7" name="Freeform 11"/>
                <p:cNvSpPr/>
                <p:nvPr/>
              </p:nvSpPr>
              <p:spPr bwMode="auto">
                <a:xfrm>
                  <a:off x="6901941" y="2348135"/>
                  <a:ext cx="413592" cy="1014006"/>
                </a:xfrm>
                <a:custGeom>
                  <a:avLst/>
                  <a:gdLst>
                    <a:gd name="T0" fmla="*/ 0 w 321"/>
                    <a:gd name="T1" fmla="*/ 787 h 787"/>
                    <a:gd name="T2" fmla="*/ 321 w 321"/>
                    <a:gd name="T3" fmla="*/ 653 h 787"/>
                    <a:gd name="T4" fmla="*/ 321 w 321"/>
                    <a:gd name="T5" fmla="*/ 0 h 787"/>
                    <a:gd name="T6" fmla="*/ 0 w 321"/>
                    <a:gd name="T7" fmla="*/ 136 h 787"/>
                    <a:gd name="T8" fmla="*/ 0 w 321"/>
                    <a:gd name="T9" fmla="*/ 787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87">
                      <a:moveTo>
                        <a:pt x="0" y="787"/>
                      </a:moveTo>
                      <a:lnTo>
                        <a:pt x="321" y="653"/>
                      </a:lnTo>
                      <a:lnTo>
                        <a:pt x="321" y="0"/>
                      </a:lnTo>
                      <a:lnTo>
                        <a:pt x="0" y="136"/>
                      </a:lnTo>
                      <a:lnTo>
                        <a:pt x="0" y="78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" name="Freeform 12"/>
                <p:cNvSpPr/>
                <p:nvPr/>
              </p:nvSpPr>
              <p:spPr bwMode="auto">
                <a:xfrm>
                  <a:off x="6488349" y="2348135"/>
                  <a:ext cx="413592" cy="1014006"/>
                </a:xfrm>
                <a:custGeom>
                  <a:avLst/>
                  <a:gdLst>
                    <a:gd name="T0" fmla="*/ 321 w 321"/>
                    <a:gd name="T1" fmla="*/ 787 h 787"/>
                    <a:gd name="T2" fmla="*/ 0 w 321"/>
                    <a:gd name="T3" fmla="*/ 653 h 787"/>
                    <a:gd name="T4" fmla="*/ 0 w 321"/>
                    <a:gd name="T5" fmla="*/ 0 h 787"/>
                    <a:gd name="T6" fmla="*/ 321 w 321"/>
                    <a:gd name="T7" fmla="*/ 136 h 787"/>
                    <a:gd name="T8" fmla="*/ 321 w 321"/>
                    <a:gd name="T9" fmla="*/ 787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87">
                      <a:moveTo>
                        <a:pt x="321" y="787"/>
                      </a:moveTo>
                      <a:lnTo>
                        <a:pt x="0" y="653"/>
                      </a:lnTo>
                      <a:lnTo>
                        <a:pt x="0" y="0"/>
                      </a:lnTo>
                      <a:lnTo>
                        <a:pt x="321" y="136"/>
                      </a:lnTo>
                      <a:lnTo>
                        <a:pt x="321" y="78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/>
                <p:cNvSpPr/>
                <p:nvPr/>
              </p:nvSpPr>
              <p:spPr bwMode="auto">
                <a:xfrm>
                  <a:off x="6488349" y="2176772"/>
                  <a:ext cx="827182" cy="346592"/>
                </a:xfrm>
                <a:custGeom>
                  <a:avLst/>
                  <a:gdLst>
                    <a:gd name="T0" fmla="*/ 321 w 642"/>
                    <a:gd name="T1" fmla="*/ 269 h 269"/>
                    <a:gd name="T2" fmla="*/ 0 w 642"/>
                    <a:gd name="T3" fmla="*/ 133 h 269"/>
                    <a:gd name="T4" fmla="*/ 321 w 642"/>
                    <a:gd name="T5" fmla="*/ 0 h 269"/>
                    <a:gd name="T6" fmla="*/ 642 w 642"/>
                    <a:gd name="T7" fmla="*/ 133 h 269"/>
                    <a:gd name="T8" fmla="*/ 321 w 642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2" h="269">
                      <a:moveTo>
                        <a:pt x="321" y="269"/>
                      </a:moveTo>
                      <a:lnTo>
                        <a:pt x="0" y="133"/>
                      </a:lnTo>
                      <a:lnTo>
                        <a:pt x="321" y="0"/>
                      </a:lnTo>
                      <a:lnTo>
                        <a:pt x="642" y="133"/>
                      </a:lnTo>
                      <a:lnTo>
                        <a:pt x="321" y="26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6592377" y="2649337"/>
                <a:ext cx="292536" cy="360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b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1</a:t>
                </a:r>
                <a:endParaRPr lang="id-ID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2" y="3003065"/>
            <a:ext cx="6048676" cy="1218590"/>
            <a:chOff x="-1" y="2847506"/>
            <a:chExt cx="5735356" cy="1155467"/>
          </a:xfrm>
        </p:grpSpPr>
        <p:sp>
          <p:nvSpPr>
            <p:cNvPr id="11" name="Rectangle 10"/>
            <p:cNvSpPr/>
            <p:nvPr/>
          </p:nvSpPr>
          <p:spPr>
            <a:xfrm flipH="1">
              <a:off x="-1" y="3019199"/>
              <a:ext cx="4996555" cy="8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flipH="1">
              <a:off x="4930788" y="2847506"/>
              <a:ext cx="804567" cy="1155467"/>
              <a:chOff x="7315531" y="3184335"/>
              <a:chExt cx="827184" cy="118794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315531" y="3184335"/>
                <a:ext cx="827184" cy="1187948"/>
                <a:chOff x="7315531" y="3184335"/>
                <a:chExt cx="827184" cy="1187948"/>
              </a:xfrm>
            </p:grpSpPr>
            <p:sp>
              <p:nvSpPr>
                <p:cNvPr id="15" name="Freeform 9"/>
                <p:cNvSpPr/>
                <p:nvPr/>
              </p:nvSpPr>
              <p:spPr bwMode="auto">
                <a:xfrm>
                  <a:off x="7729123" y="3358277"/>
                  <a:ext cx="413592" cy="1014006"/>
                </a:xfrm>
                <a:custGeom>
                  <a:avLst/>
                  <a:gdLst>
                    <a:gd name="T0" fmla="*/ 0 w 321"/>
                    <a:gd name="T1" fmla="*/ 787 h 787"/>
                    <a:gd name="T2" fmla="*/ 321 w 321"/>
                    <a:gd name="T3" fmla="*/ 653 h 787"/>
                    <a:gd name="T4" fmla="*/ 321 w 321"/>
                    <a:gd name="T5" fmla="*/ 0 h 787"/>
                    <a:gd name="T6" fmla="*/ 0 w 321"/>
                    <a:gd name="T7" fmla="*/ 134 h 787"/>
                    <a:gd name="T8" fmla="*/ 0 w 321"/>
                    <a:gd name="T9" fmla="*/ 787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87">
                      <a:moveTo>
                        <a:pt x="0" y="787"/>
                      </a:moveTo>
                      <a:lnTo>
                        <a:pt x="321" y="653"/>
                      </a:lnTo>
                      <a:lnTo>
                        <a:pt x="321" y="0"/>
                      </a:lnTo>
                      <a:lnTo>
                        <a:pt x="0" y="134"/>
                      </a:lnTo>
                      <a:lnTo>
                        <a:pt x="0" y="78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0"/>
                <p:cNvSpPr/>
                <p:nvPr/>
              </p:nvSpPr>
              <p:spPr bwMode="auto">
                <a:xfrm>
                  <a:off x="7315531" y="3358277"/>
                  <a:ext cx="413592" cy="1014006"/>
                </a:xfrm>
                <a:custGeom>
                  <a:avLst/>
                  <a:gdLst>
                    <a:gd name="T0" fmla="*/ 321 w 321"/>
                    <a:gd name="T1" fmla="*/ 787 h 787"/>
                    <a:gd name="T2" fmla="*/ 0 w 321"/>
                    <a:gd name="T3" fmla="*/ 653 h 787"/>
                    <a:gd name="T4" fmla="*/ 0 w 321"/>
                    <a:gd name="T5" fmla="*/ 0 h 787"/>
                    <a:gd name="T6" fmla="*/ 321 w 321"/>
                    <a:gd name="T7" fmla="*/ 134 h 787"/>
                    <a:gd name="T8" fmla="*/ 321 w 321"/>
                    <a:gd name="T9" fmla="*/ 787 h 7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87">
                      <a:moveTo>
                        <a:pt x="321" y="787"/>
                      </a:moveTo>
                      <a:lnTo>
                        <a:pt x="0" y="653"/>
                      </a:lnTo>
                      <a:lnTo>
                        <a:pt x="0" y="0"/>
                      </a:lnTo>
                      <a:lnTo>
                        <a:pt x="321" y="134"/>
                      </a:lnTo>
                      <a:lnTo>
                        <a:pt x="321" y="78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7315531" y="3184335"/>
                  <a:ext cx="827182" cy="346592"/>
                </a:xfrm>
                <a:custGeom>
                  <a:avLst/>
                  <a:gdLst>
                    <a:gd name="T0" fmla="*/ 321 w 642"/>
                    <a:gd name="T1" fmla="*/ 269 h 269"/>
                    <a:gd name="T2" fmla="*/ 0 w 642"/>
                    <a:gd name="T3" fmla="*/ 133 h 269"/>
                    <a:gd name="T4" fmla="*/ 321 w 642"/>
                    <a:gd name="T5" fmla="*/ 0 h 269"/>
                    <a:gd name="T6" fmla="*/ 642 w 642"/>
                    <a:gd name="T7" fmla="*/ 133 h 269"/>
                    <a:gd name="T8" fmla="*/ 321 w 642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2" h="269">
                      <a:moveTo>
                        <a:pt x="321" y="269"/>
                      </a:moveTo>
                      <a:lnTo>
                        <a:pt x="0" y="133"/>
                      </a:lnTo>
                      <a:lnTo>
                        <a:pt x="321" y="0"/>
                      </a:lnTo>
                      <a:lnTo>
                        <a:pt x="642" y="133"/>
                      </a:lnTo>
                      <a:lnTo>
                        <a:pt x="321" y="26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7408526" y="3671593"/>
                <a:ext cx="292536" cy="360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b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2</a:t>
                </a:r>
                <a:endParaRPr lang="id-ID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51" y="4043071"/>
            <a:ext cx="6731663" cy="1202888"/>
            <a:chOff x="-2" y="3833640"/>
            <a:chExt cx="6382964" cy="1140579"/>
          </a:xfrm>
        </p:grpSpPr>
        <p:sp>
          <p:nvSpPr>
            <p:cNvPr id="19" name="Rectangle 18"/>
            <p:cNvSpPr/>
            <p:nvPr/>
          </p:nvSpPr>
          <p:spPr>
            <a:xfrm flipH="1">
              <a:off x="-2" y="4004228"/>
              <a:ext cx="5604557" cy="7994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5578395" y="3833640"/>
              <a:ext cx="804567" cy="1140579"/>
              <a:chOff x="6488349" y="4198189"/>
              <a:chExt cx="827184" cy="117264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488349" y="4198189"/>
                <a:ext cx="827184" cy="1172641"/>
                <a:chOff x="6488349" y="4198189"/>
                <a:chExt cx="827184" cy="1172641"/>
              </a:xfrm>
            </p:grpSpPr>
            <p:sp>
              <p:nvSpPr>
                <p:cNvPr id="23" name="Freeform 7"/>
                <p:cNvSpPr/>
                <p:nvPr/>
              </p:nvSpPr>
              <p:spPr bwMode="auto">
                <a:xfrm>
                  <a:off x="6901941" y="4370995"/>
                  <a:ext cx="413592" cy="999835"/>
                </a:xfrm>
                <a:custGeom>
                  <a:avLst/>
                  <a:gdLst>
                    <a:gd name="T0" fmla="*/ 0 w 321"/>
                    <a:gd name="T1" fmla="*/ 776 h 776"/>
                    <a:gd name="T2" fmla="*/ 321 w 321"/>
                    <a:gd name="T3" fmla="*/ 642 h 776"/>
                    <a:gd name="T4" fmla="*/ 321 w 321"/>
                    <a:gd name="T5" fmla="*/ 0 h 776"/>
                    <a:gd name="T6" fmla="*/ 0 w 321"/>
                    <a:gd name="T7" fmla="*/ 136 h 776"/>
                    <a:gd name="T8" fmla="*/ 0 w 321"/>
                    <a:gd name="T9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76">
                      <a:moveTo>
                        <a:pt x="0" y="776"/>
                      </a:moveTo>
                      <a:lnTo>
                        <a:pt x="321" y="642"/>
                      </a:lnTo>
                      <a:lnTo>
                        <a:pt x="321" y="0"/>
                      </a:lnTo>
                      <a:lnTo>
                        <a:pt x="0" y="136"/>
                      </a:lnTo>
                      <a:lnTo>
                        <a:pt x="0" y="77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8"/>
                <p:cNvSpPr/>
                <p:nvPr/>
              </p:nvSpPr>
              <p:spPr bwMode="auto">
                <a:xfrm>
                  <a:off x="6488349" y="4370995"/>
                  <a:ext cx="413592" cy="999835"/>
                </a:xfrm>
                <a:custGeom>
                  <a:avLst/>
                  <a:gdLst>
                    <a:gd name="T0" fmla="*/ 321 w 321"/>
                    <a:gd name="T1" fmla="*/ 776 h 776"/>
                    <a:gd name="T2" fmla="*/ 0 w 321"/>
                    <a:gd name="T3" fmla="*/ 642 h 776"/>
                    <a:gd name="T4" fmla="*/ 0 w 321"/>
                    <a:gd name="T5" fmla="*/ 0 h 776"/>
                    <a:gd name="T6" fmla="*/ 321 w 321"/>
                    <a:gd name="T7" fmla="*/ 136 h 776"/>
                    <a:gd name="T8" fmla="*/ 321 w 321"/>
                    <a:gd name="T9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76">
                      <a:moveTo>
                        <a:pt x="321" y="776"/>
                      </a:moveTo>
                      <a:lnTo>
                        <a:pt x="0" y="642"/>
                      </a:lnTo>
                      <a:lnTo>
                        <a:pt x="0" y="0"/>
                      </a:lnTo>
                      <a:lnTo>
                        <a:pt x="321" y="136"/>
                      </a:lnTo>
                      <a:lnTo>
                        <a:pt x="321" y="77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13"/>
                <p:cNvSpPr/>
                <p:nvPr/>
              </p:nvSpPr>
              <p:spPr bwMode="auto">
                <a:xfrm>
                  <a:off x="6488349" y="4198189"/>
                  <a:ext cx="827182" cy="346592"/>
                </a:xfrm>
                <a:custGeom>
                  <a:avLst/>
                  <a:gdLst>
                    <a:gd name="T0" fmla="*/ 321 w 642"/>
                    <a:gd name="T1" fmla="*/ 269 h 269"/>
                    <a:gd name="T2" fmla="*/ 0 w 642"/>
                    <a:gd name="T3" fmla="*/ 133 h 269"/>
                    <a:gd name="T4" fmla="*/ 321 w 642"/>
                    <a:gd name="T5" fmla="*/ 0 h 269"/>
                    <a:gd name="T6" fmla="*/ 642 w 642"/>
                    <a:gd name="T7" fmla="*/ 133 h 269"/>
                    <a:gd name="T8" fmla="*/ 321 w 642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2" h="269">
                      <a:moveTo>
                        <a:pt x="321" y="269"/>
                      </a:moveTo>
                      <a:lnTo>
                        <a:pt x="0" y="133"/>
                      </a:lnTo>
                      <a:lnTo>
                        <a:pt x="321" y="0"/>
                      </a:lnTo>
                      <a:lnTo>
                        <a:pt x="642" y="133"/>
                      </a:lnTo>
                      <a:lnTo>
                        <a:pt x="321" y="26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6592375" y="4682969"/>
                <a:ext cx="292536" cy="360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b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3</a:t>
                </a:r>
                <a:endParaRPr lang="id-ID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50" y="5101667"/>
            <a:ext cx="7400487" cy="1209178"/>
            <a:chOff x="-3" y="4837401"/>
            <a:chExt cx="7017143" cy="1146543"/>
          </a:xfrm>
        </p:grpSpPr>
        <p:sp>
          <p:nvSpPr>
            <p:cNvPr id="27" name="Rectangle 26"/>
            <p:cNvSpPr/>
            <p:nvPr/>
          </p:nvSpPr>
          <p:spPr>
            <a:xfrm flipH="1">
              <a:off x="-3" y="5003928"/>
              <a:ext cx="6220816" cy="806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flipH="1">
              <a:off x="6212573" y="4837401"/>
              <a:ext cx="804567" cy="1146543"/>
              <a:chOff x="7315533" y="5230166"/>
              <a:chExt cx="827184" cy="117877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315533" y="5230166"/>
                <a:ext cx="827184" cy="1178773"/>
                <a:chOff x="7315533" y="5230166"/>
                <a:chExt cx="827184" cy="1178773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>
                  <a:off x="7729125" y="5401374"/>
                  <a:ext cx="413592" cy="1007565"/>
                </a:xfrm>
                <a:custGeom>
                  <a:avLst/>
                  <a:gdLst>
                    <a:gd name="T0" fmla="*/ 0 w 321"/>
                    <a:gd name="T1" fmla="*/ 782 h 782"/>
                    <a:gd name="T2" fmla="*/ 321 w 321"/>
                    <a:gd name="T3" fmla="*/ 648 h 782"/>
                    <a:gd name="T4" fmla="*/ 321 w 321"/>
                    <a:gd name="T5" fmla="*/ 0 h 782"/>
                    <a:gd name="T6" fmla="*/ 0 w 321"/>
                    <a:gd name="T7" fmla="*/ 134 h 782"/>
                    <a:gd name="T8" fmla="*/ 0 w 321"/>
                    <a:gd name="T9" fmla="*/ 782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82">
                      <a:moveTo>
                        <a:pt x="0" y="782"/>
                      </a:moveTo>
                      <a:lnTo>
                        <a:pt x="321" y="648"/>
                      </a:lnTo>
                      <a:lnTo>
                        <a:pt x="321" y="0"/>
                      </a:lnTo>
                      <a:lnTo>
                        <a:pt x="0" y="134"/>
                      </a:lnTo>
                      <a:lnTo>
                        <a:pt x="0" y="7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6"/>
                <p:cNvSpPr/>
                <p:nvPr/>
              </p:nvSpPr>
              <p:spPr bwMode="auto">
                <a:xfrm>
                  <a:off x="7315533" y="5401374"/>
                  <a:ext cx="413592" cy="1007565"/>
                </a:xfrm>
                <a:custGeom>
                  <a:avLst/>
                  <a:gdLst>
                    <a:gd name="T0" fmla="*/ 321 w 321"/>
                    <a:gd name="T1" fmla="*/ 782 h 782"/>
                    <a:gd name="T2" fmla="*/ 0 w 321"/>
                    <a:gd name="T3" fmla="*/ 648 h 782"/>
                    <a:gd name="T4" fmla="*/ 0 w 321"/>
                    <a:gd name="T5" fmla="*/ 0 h 782"/>
                    <a:gd name="T6" fmla="*/ 321 w 321"/>
                    <a:gd name="T7" fmla="*/ 134 h 782"/>
                    <a:gd name="T8" fmla="*/ 321 w 321"/>
                    <a:gd name="T9" fmla="*/ 782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782">
                      <a:moveTo>
                        <a:pt x="321" y="782"/>
                      </a:moveTo>
                      <a:lnTo>
                        <a:pt x="0" y="648"/>
                      </a:lnTo>
                      <a:lnTo>
                        <a:pt x="0" y="0"/>
                      </a:lnTo>
                      <a:lnTo>
                        <a:pt x="321" y="134"/>
                      </a:lnTo>
                      <a:lnTo>
                        <a:pt x="321" y="7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13"/>
                <p:cNvSpPr/>
                <p:nvPr/>
              </p:nvSpPr>
              <p:spPr bwMode="auto">
                <a:xfrm>
                  <a:off x="7315533" y="5230166"/>
                  <a:ext cx="827182" cy="346592"/>
                </a:xfrm>
                <a:custGeom>
                  <a:avLst/>
                  <a:gdLst>
                    <a:gd name="T0" fmla="*/ 321 w 642"/>
                    <a:gd name="T1" fmla="*/ 269 h 269"/>
                    <a:gd name="T2" fmla="*/ 0 w 642"/>
                    <a:gd name="T3" fmla="*/ 133 h 269"/>
                    <a:gd name="T4" fmla="*/ 321 w 642"/>
                    <a:gd name="T5" fmla="*/ 0 h 269"/>
                    <a:gd name="T6" fmla="*/ 642 w 642"/>
                    <a:gd name="T7" fmla="*/ 133 h 269"/>
                    <a:gd name="T8" fmla="*/ 321 w 642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2" h="269">
                      <a:moveTo>
                        <a:pt x="321" y="269"/>
                      </a:moveTo>
                      <a:lnTo>
                        <a:pt x="0" y="133"/>
                      </a:lnTo>
                      <a:lnTo>
                        <a:pt x="321" y="0"/>
                      </a:lnTo>
                      <a:lnTo>
                        <a:pt x="642" y="133"/>
                      </a:lnTo>
                      <a:lnTo>
                        <a:pt x="321" y="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408525" y="5705225"/>
                <a:ext cx="292536" cy="360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b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4</a:t>
                </a:r>
                <a:endParaRPr lang="id-ID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8609140" y="2360341"/>
            <a:ext cx="239385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sametanam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09141" y="3340218"/>
            <a:ext cx="239385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sametanam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09141" y="4394157"/>
            <a:ext cx="239385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sametanam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09141" y="5472323"/>
            <a:ext cx="239385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sametanam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06525" y="2384774"/>
            <a:ext cx="2139068" cy="4169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Perfect Product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37646" y="3407212"/>
            <a:ext cx="1756165" cy="4169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Perfect Sale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09423" y="4453789"/>
            <a:ext cx="2763094" cy="4169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Maximum Promotion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94867" y="5496366"/>
            <a:ext cx="1756164" cy="4169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More Service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527521" y="2374028"/>
            <a:ext cx="2744341" cy="478210"/>
            <a:chOff x="6038850" y="5485397"/>
            <a:chExt cx="1216539" cy="453439"/>
          </a:xfrm>
        </p:grpSpPr>
        <p:sp>
          <p:nvSpPr>
            <p:cNvPr id="57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25223" y="3377586"/>
            <a:ext cx="1946639" cy="478210"/>
            <a:chOff x="6038850" y="5485397"/>
            <a:chExt cx="1216539" cy="453439"/>
          </a:xfrm>
        </p:grpSpPr>
        <p:sp>
          <p:nvSpPr>
            <p:cNvPr id="60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013579" y="4414610"/>
            <a:ext cx="1258283" cy="478210"/>
            <a:chOff x="6038850" y="5485397"/>
            <a:chExt cx="1216539" cy="453439"/>
          </a:xfrm>
        </p:grpSpPr>
        <p:sp>
          <p:nvSpPr>
            <p:cNvPr id="63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639840" y="5488531"/>
            <a:ext cx="632022" cy="478210"/>
            <a:chOff x="6038850" y="5485397"/>
            <a:chExt cx="1216539" cy="453439"/>
          </a:xfrm>
        </p:grpSpPr>
        <p:sp>
          <p:nvSpPr>
            <p:cNvPr id="66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7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5" name="矩形 54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/>
          <p:cNvGrpSpPr/>
          <p:nvPr/>
        </p:nvGrpSpPr>
        <p:grpSpPr>
          <a:xfrm rot="10800000">
            <a:off x="5612007" y="1696816"/>
            <a:ext cx="578359" cy="841419"/>
            <a:chOff x="2209800" y="2190750"/>
            <a:chExt cx="1600200" cy="1295400"/>
          </a:xfrm>
        </p:grpSpPr>
        <p:sp>
          <p:nvSpPr>
            <p:cNvPr id="30" name="Chevron 29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  <a:alpha val="79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Chevron 30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2" name="Group 15"/>
          <p:cNvGrpSpPr/>
          <p:nvPr/>
        </p:nvGrpSpPr>
        <p:grpSpPr>
          <a:xfrm rot="10800000">
            <a:off x="5612007" y="3044552"/>
            <a:ext cx="578359" cy="841425"/>
            <a:chOff x="2209800" y="2190750"/>
            <a:chExt cx="1600200" cy="1295400"/>
          </a:xfrm>
          <a:solidFill>
            <a:schemeClr val="accent2"/>
          </a:solidFill>
        </p:grpSpPr>
        <p:sp>
          <p:nvSpPr>
            <p:cNvPr id="33" name="Chevron 32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Chevron 33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12"/>
          <p:cNvGrpSpPr/>
          <p:nvPr/>
        </p:nvGrpSpPr>
        <p:grpSpPr>
          <a:xfrm rot="10800000" flipH="1">
            <a:off x="6618367" y="1696815"/>
            <a:ext cx="578359" cy="841425"/>
            <a:chOff x="5105400" y="2190750"/>
            <a:chExt cx="1600200" cy="1295400"/>
          </a:xfrm>
          <a:solidFill>
            <a:schemeClr val="accent1"/>
          </a:solidFill>
        </p:grpSpPr>
        <p:sp>
          <p:nvSpPr>
            <p:cNvPr id="36" name="Chevron 35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Chevron 36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11"/>
          <p:cNvGrpSpPr/>
          <p:nvPr/>
        </p:nvGrpSpPr>
        <p:grpSpPr>
          <a:xfrm rot="10800000">
            <a:off x="5612007" y="4457604"/>
            <a:ext cx="578359" cy="841419"/>
            <a:chOff x="5105400" y="2190750"/>
            <a:chExt cx="1600200" cy="1295400"/>
          </a:xfrm>
          <a:solidFill>
            <a:schemeClr val="accent3"/>
          </a:solidFill>
        </p:grpSpPr>
        <p:sp>
          <p:nvSpPr>
            <p:cNvPr id="39" name="Chevron 38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Chevron 39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12"/>
          <p:cNvGrpSpPr/>
          <p:nvPr/>
        </p:nvGrpSpPr>
        <p:grpSpPr>
          <a:xfrm rot="10800000" flipH="1">
            <a:off x="6618368" y="3044555"/>
            <a:ext cx="578357" cy="841419"/>
            <a:chOff x="5105400" y="2190750"/>
            <a:chExt cx="1600200" cy="1295400"/>
          </a:xfrm>
          <a:solidFill>
            <a:schemeClr val="accent2"/>
          </a:solidFill>
        </p:grpSpPr>
        <p:sp>
          <p:nvSpPr>
            <p:cNvPr id="42" name="Chevron 4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Chevron 4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12"/>
          <p:cNvGrpSpPr/>
          <p:nvPr/>
        </p:nvGrpSpPr>
        <p:grpSpPr>
          <a:xfrm rot="10800000" flipH="1">
            <a:off x="6618369" y="4457604"/>
            <a:ext cx="578357" cy="841419"/>
            <a:chOff x="5105400" y="2190750"/>
            <a:chExt cx="1600200" cy="1295400"/>
          </a:xfrm>
          <a:solidFill>
            <a:schemeClr val="accent3"/>
          </a:solidFill>
        </p:grpSpPr>
        <p:sp>
          <p:nvSpPr>
            <p:cNvPr id="45" name="Chevron 4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Chevron 4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grpFill/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66828" y="1662225"/>
            <a:ext cx="2882079" cy="775313"/>
            <a:chOff x="2712932" y="1576122"/>
            <a:chExt cx="2732788" cy="735152"/>
          </a:xfrm>
        </p:grpSpPr>
        <p:sp>
          <p:nvSpPr>
            <p:cNvPr id="56" name="Text Placeholder 1"/>
            <p:cNvSpPr txBox="1"/>
            <p:nvPr/>
          </p:nvSpPr>
          <p:spPr>
            <a:xfrm>
              <a:off x="2794304" y="1852272"/>
              <a:ext cx="2651416" cy="459002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7" name="Text Placeholder 8"/>
            <p:cNvSpPr txBox="1"/>
            <p:nvPr/>
          </p:nvSpPr>
          <p:spPr>
            <a:xfrm>
              <a:off x="2712932" y="1576122"/>
              <a:ext cx="1895493" cy="373395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Trading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66828" y="3077957"/>
            <a:ext cx="2882079" cy="775313"/>
            <a:chOff x="2712932" y="1576122"/>
            <a:chExt cx="2732788" cy="735152"/>
          </a:xfrm>
        </p:grpSpPr>
        <p:sp>
          <p:nvSpPr>
            <p:cNvPr id="59" name="Text Placeholder 1"/>
            <p:cNvSpPr txBox="1"/>
            <p:nvPr/>
          </p:nvSpPr>
          <p:spPr>
            <a:xfrm>
              <a:off x="2794304" y="1852272"/>
              <a:ext cx="2651416" cy="459002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0" name="Text Placeholder 8"/>
            <p:cNvSpPr txBox="1"/>
            <p:nvPr/>
          </p:nvSpPr>
          <p:spPr>
            <a:xfrm>
              <a:off x="2712932" y="1576122"/>
              <a:ext cx="1895493" cy="373395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Service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66828" y="4470653"/>
            <a:ext cx="2882079" cy="775313"/>
            <a:chOff x="2712932" y="1576122"/>
            <a:chExt cx="2732788" cy="735152"/>
          </a:xfrm>
        </p:grpSpPr>
        <p:sp>
          <p:nvSpPr>
            <p:cNvPr id="62" name="Text Placeholder 1"/>
            <p:cNvSpPr txBox="1"/>
            <p:nvPr/>
          </p:nvSpPr>
          <p:spPr>
            <a:xfrm>
              <a:off x="2794304" y="1852272"/>
              <a:ext cx="2651416" cy="459002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3" name="Text Placeholder 8"/>
            <p:cNvSpPr txBox="1"/>
            <p:nvPr/>
          </p:nvSpPr>
          <p:spPr>
            <a:xfrm>
              <a:off x="2712932" y="1576122"/>
              <a:ext cx="1895493" cy="373395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407413" y="1662225"/>
            <a:ext cx="2797216" cy="775313"/>
            <a:chOff x="2794304" y="1576122"/>
            <a:chExt cx="2652321" cy="735152"/>
          </a:xfrm>
        </p:grpSpPr>
        <p:sp>
          <p:nvSpPr>
            <p:cNvPr id="65" name="Text Placeholder 1"/>
            <p:cNvSpPr txBox="1"/>
            <p:nvPr/>
          </p:nvSpPr>
          <p:spPr>
            <a:xfrm>
              <a:off x="2794304" y="1852272"/>
              <a:ext cx="2651416" cy="459002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6" name="Text Placeholder 8"/>
            <p:cNvSpPr txBox="1"/>
            <p:nvPr/>
          </p:nvSpPr>
          <p:spPr>
            <a:xfrm>
              <a:off x="3551132" y="1576122"/>
              <a:ext cx="1895493" cy="373395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Concept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407413" y="3083430"/>
            <a:ext cx="2797216" cy="775313"/>
            <a:chOff x="2794304" y="1576122"/>
            <a:chExt cx="2652321" cy="735152"/>
          </a:xfrm>
        </p:grpSpPr>
        <p:sp>
          <p:nvSpPr>
            <p:cNvPr id="68" name="Text Placeholder 1"/>
            <p:cNvSpPr txBox="1"/>
            <p:nvPr/>
          </p:nvSpPr>
          <p:spPr>
            <a:xfrm>
              <a:off x="2794304" y="1852272"/>
              <a:ext cx="2651416" cy="459002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9" name="Text Placeholder 8"/>
            <p:cNvSpPr txBox="1"/>
            <p:nvPr/>
          </p:nvSpPr>
          <p:spPr>
            <a:xfrm>
              <a:off x="3551132" y="1576122"/>
              <a:ext cx="1895493" cy="373395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Time Management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07413" y="4476496"/>
            <a:ext cx="2797216" cy="775313"/>
            <a:chOff x="2794304" y="1576122"/>
            <a:chExt cx="2652321" cy="735152"/>
          </a:xfrm>
        </p:grpSpPr>
        <p:sp>
          <p:nvSpPr>
            <p:cNvPr id="71" name="Text Placeholder 1"/>
            <p:cNvSpPr txBox="1"/>
            <p:nvPr/>
          </p:nvSpPr>
          <p:spPr>
            <a:xfrm>
              <a:off x="2794304" y="1852272"/>
              <a:ext cx="2651416" cy="459002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2" name="Text Placeholder 8"/>
            <p:cNvSpPr txBox="1"/>
            <p:nvPr/>
          </p:nvSpPr>
          <p:spPr>
            <a:xfrm>
              <a:off x="3551132" y="1576122"/>
              <a:ext cx="1895493" cy="373395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Research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1444" y="1505022"/>
            <a:ext cx="10517179" cy="4562368"/>
            <a:chOff x="835450" y="1427062"/>
            <a:chExt cx="9972391" cy="4326038"/>
          </a:xfrm>
        </p:grpSpPr>
        <p:sp>
          <p:nvSpPr>
            <p:cNvPr id="4" name="U-Turn Arrow 3"/>
            <p:cNvSpPr/>
            <p:nvPr/>
          </p:nvSpPr>
          <p:spPr bwMode="auto">
            <a:xfrm rot="10800000">
              <a:off x="835450" y="1738182"/>
              <a:ext cx="9480029" cy="4014918"/>
            </a:xfrm>
            <a:prstGeom prst="uturnArrow">
              <a:avLst>
                <a:gd name="adj1" fmla="val 3223"/>
                <a:gd name="adj2" fmla="val 25000"/>
                <a:gd name="adj3" fmla="val 0"/>
                <a:gd name="adj4" fmla="val 12505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rtlCol="0" anchor="t" anchorCtr="0" compatLnSpc="1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284695" y="1427062"/>
              <a:ext cx="1134696" cy="1134696"/>
              <a:chOff x="1284695" y="1427062"/>
              <a:chExt cx="1134696" cy="113469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84695" y="1427062"/>
                <a:ext cx="1134696" cy="11346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Freeform 37"/>
              <p:cNvSpPr>
                <a:spLocks noEditPoints="1"/>
              </p:cNvSpPr>
              <p:nvPr/>
            </p:nvSpPr>
            <p:spPr bwMode="auto">
              <a:xfrm>
                <a:off x="1565422" y="1696238"/>
                <a:ext cx="608365" cy="604148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83 w 120"/>
                  <a:gd name="T5" fmla="*/ 24 h 120"/>
                  <a:gd name="T6" fmla="*/ 86 w 120"/>
                  <a:gd name="T7" fmla="*/ 14 h 120"/>
                  <a:gd name="T8" fmla="*/ 86 w 120"/>
                  <a:gd name="T9" fmla="*/ 28 h 120"/>
                  <a:gd name="T10" fmla="*/ 47 w 120"/>
                  <a:gd name="T11" fmla="*/ 77 h 120"/>
                  <a:gd name="T12" fmla="*/ 41 w 120"/>
                  <a:gd name="T13" fmla="*/ 88 h 120"/>
                  <a:gd name="T14" fmla="*/ 38 w 120"/>
                  <a:gd name="T15" fmla="*/ 95 h 120"/>
                  <a:gd name="T16" fmla="*/ 37 w 120"/>
                  <a:gd name="T17" fmla="*/ 110 h 120"/>
                  <a:gd name="T18" fmla="*/ 31 w 120"/>
                  <a:gd name="T19" fmla="*/ 99 h 120"/>
                  <a:gd name="T20" fmla="*/ 26 w 120"/>
                  <a:gd name="T21" fmla="*/ 89 h 120"/>
                  <a:gd name="T22" fmla="*/ 17 w 120"/>
                  <a:gd name="T23" fmla="*/ 82 h 120"/>
                  <a:gd name="T24" fmla="*/ 16 w 120"/>
                  <a:gd name="T25" fmla="*/ 68 h 120"/>
                  <a:gd name="T26" fmla="*/ 15 w 120"/>
                  <a:gd name="T27" fmla="*/ 60 h 120"/>
                  <a:gd name="T28" fmla="*/ 10 w 120"/>
                  <a:gd name="T29" fmla="*/ 54 h 120"/>
                  <a:gd name="T30" fmla="*/ 10 w 120"/>
                  <a:gd name="T31" fmla="*/ 45 h 120"/>
                  <a:gd name="T32" fmla="*/ 38 w 120"/>
                  <a:gd name="T33" fmla="*/ 20 h 120"/>
                  <a:gd name="T34" fmla="*/ 31 w 120"/>
                  <a:gd name="T35" fmla="*/ 20 h 120"/>
                  <a:gd name="T36" fmla="*/ 28 w 120"/>
                  <a:gd name="T37" fmla="*/ 26 h 120"/>
                  <a:gd name="T38" fmla="*/ 32 w 120"/>
                  <a:gd name="T39" fmla="*/ 28 h 120"/>
                  <a:gd name="T40" fmla="*/ 31 w 120"/>
                  <a:gd name="T41" fmla="*/ 24 h 120"/>
                  <a:gd name="T42" fmla="*/ 47 w 120"/>
                  <a:gd name="T43" fmla="*/ 30 h 120"/>
                  <a:gd name="T44" fmla="*/ 41 w 120"/>
                  <a:gd name="T45" fmla="*/ 34 h 120"/>
                  <a:gd name="T46" fmla="*/ 37 w 120"/>
                  <a:gd name="T47" fmla="*/ 36 h 120"/>
                  <a:gd name="T48" fmla="*/ 38 w 120"/>
                  <a:gd name="T49" fmla="*/ 43 h 120"/>
                  <a:gd name="T50" fmla="*/ 33 w 120"/>
                  <a:gd name="T51" fmla="*/ 49 h 120"/>
                  <a:gd name="T52" fmla="*/ 29 w 120"/>
                  <a:gd name="T53" fmla="*/ 51 h 120"/>
                  <a:gd name="T54" fmla="*/ 21 w 120"/>
                  <a:gd name="T55" fmla="*/ 49 h 120"/>
                  <a:gd name="T56" fmla="*/ 15 w 120"/>
                  <a:gd name="T57" fmla="*/ 54 h 120"/>
                  <a:gd name="T58" fmla="*/ 16 w 120"/>
                  <a:gd name="T59" fmla="*/ 58 h 120"/>
                  <a:gd name="T60" fmla="*/ 27 w 120"/>
                  <a:gd name="T61" fmla="*/ 62 h 120"/>
                  <a:gd name="T62" fmla="*/ 41 w 120"/>
                  <a:gd name="T63" fmla="*/ 66 h 120"/>
                  <a:gd name="T64" fmla="*/ 47 w 120"/>
                  <a:gd name="T65" fmla="*/ 77 h 120"/>
                  <a:gd name="T66" fmla="*/ 55 w 120"/>
                  <a:gd name="T67" fmla="*/ 21 h 120"/>
                  <a:gd name="T68" fmla="*/ 44 w 120"/>
                  <a:gd name="T69" fmla="*/ 15 h 120"/>
                  <a:gd name="T70" fmla="*/ 63 w 120"/>
                  <a:gd name="T71" fmla="*/ 10 h 120"/>
                  <a:gd name="T72" fmla="*/ 107 w 120"/>
                  <a:gd name="T73" fmla="*/ 62 h 120"/>
                  <a:gd name="T74" fmla="*/ 92 w 120"/>
                  <a:gd name="T75" fmla="*/ 102 h 120"/>
                  <a:gd name="T76" fmla="*/ 91 w 120"/>
                  <a:gd name="T77" fmla="*/ 92 h 120"/>
                  <a:gd name="T78" fmla="*/ 84 w 120"/>
                  <a:gd name="T79" fmla="*/ 81 h 120"/>
                  <a:gd name="T80" fmla="*/ 66 w 120"/>
                  <a:gd name="T81" fmla="*/ 67 h 120"/>
                  <a:gd name="T82" fmla="*/ 97 w 120"/>
                  <a:gd name="T83" fmla="*/ 56 h 120"/>
                  <a:gd name="T84" fmla="*/ 105 w 120"/>
                  <a:gd name="T85" fmla="*/ 49 h 120"/>
                  <a:gd name="T86" fmla="*/ 93 w 120"/>
                  <a:gd name="T87" fmla="*/ 39 h 120"/>
                  <a:gd name="T88" fmla="*/ 91 w 120"/>
                  <a:gd name="T89" fmla="*/ 52 h 120"/>
                  <a:gd name="T90" fmla="*/ 79 w 120"/>
                  <a:gd name="T91" fmla="*/ 49 h 120"/>
                  <a:gd name="T92" fmla="*/ 73 w 120"/>
                  <a:gd name="T93" fmla="*/ 44 h 120"/>
                  <a:gd name="T94" fmla="*/ 76 w 120"/>
                  <a:gd name="T95" fmla="*/ 35 h 120"/>
                  <a:gd name="T96" fmla="*/ 90 w 120"/>
                  <a:gd name="T97" fmla="*/ 36 h 120"/>
                  <a:gd name="T98" fmla="*/ 100 w 120"/>
                  <a:gd name="T99" fmla="*/ 36 h 120"/>
                  <a:gd name="T100" fmla="*/ 105 w 120"/>
                  <a:gd name="T101" fmla="*/ 32 h 120"/>
                  <a:gd name="T102" fmla="*/ 110 w 120"/>
                  <a:gd name="T103" fmla="*/ 57 h 120"/>
                  <a:gd name="T104" fmla="*/ 107 w 120"/>
                  <a:gd name="T105" fmla="*/ 6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673138" y="1427062"/>
              <a:ext cx="1134696" cy="1134696"/>
              <a:chOff x="9673138" y="1427062"/>
              <a:chExt cx="1134696" cy="113469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9673138" y="1427062"/>
                <a:ext cx="1134696" cy="11346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9985892" y="1741017"/>
                <a:ext cx="510738" cy="494476"/>
                <a:chOff x="2339975" y="3200401"/>
                <a:chExt cx="249238" cy="241302"/>
              </a:xfrm>
              <a:solidFill>
                <a:schemeClr val="bg1"/>
              </a:solidFill>
            </p:grpSpPr>
            <p:sp>
              <p:nvSpPr>
                <p:cNvPr id="75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8875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19"/>
                <p:cNvSpPr>
                  <a:spLocks noChangeArrowheads="1"/>
                </p:cNvSpPr>
                <p:nvPr/>
              </p:nvSpPr>
              <p:spPr bwMode="auto">
                <a:xfrm>
                  <a:off x="2473325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20"/>
                <p:cNvSpPr>
                  <a:spLocks noChangeArrowheads="1"/>
                </p:cNvSpPr>
                <p:nvPr/>
              </p:nvSpPr>
              <p:spPr bwMode="auto">
                <a:xfrm>
                  <a:off x="2516188" y="3297238"/>
                  <a:ext cx="2857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28875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22"/>
                <p:cNvSpPr>
                  <a:spLocks noChangeArrowheads="1"/>
                </p:cNvSpPr>
                <p:nvPr/>
              </p:nvSpPr>
              <p:spPr bwMode="auto">
                <a:xfrm>
                  <a:off x="2473325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0" name="Rectangle 23"/>
                <p:cNvSpPr>
                  <a:spLocks noChangeArrowheads="1"/>
                </p:cNvSpPr>
                <p:nvPr/>
              </p:nvSpPr>
              <p:spPr bwMode="auto">
                <a:xfrm>
                  <a:off x="2516188" y="3338513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24"/>
                <p:cNvSpPr>
                  <a:spLocks noChangeArrowheads="1"/>
                </p:cNvSpPr>
                <p:nvPr/>
              </p:nvSpPr>
              <p:spPr bwMode="auto">
                <a:xfrm>
                  <a:off x="2428875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25"/>
                <p:cNvSpPr>
                  <a:spLocks noChangeArrowheads="1"/>
                </p:cNvSpPr>
                <p:nvPr/>
              </p:nvSpPr>
              <p:spPr bwMode="auto">
                <a:xfrm>
                  <a:off x="2386013" y="3338513"/>
                  <a:ext cx="2540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26"/>
                <p:cNvSpPr>
                  <a:spLocks noChangeArrowheads="1"/>
                </p:cNvSpPr>
                <p:nvPr/>
              </p:nvSpPr>
              <p:spPr bwMode="auto">
                <a:xfrm>
                  <a:off x="2386013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2473325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5" name="Rectangle 28"/>
                <p:cNvSpPr>
                  <a:spLocks noChangeArrowheads="1"/>
                </p:cNvSpPr>
                <p:nvPr/>
              </p:nvSpPr>
              <p:spPr bwMode="auto">
                <a:xfrm>
                  <a:off x="2516188" y="3378201"/>
                  <a:ext cx="28575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9"/>
                <p:cNvSpPr>
                  <a:spLocks noEditPoints="1"/>
                </p:cNvSpPr>
                <p:nvPr/>
              </p:nvSpPr>
              <p:spPr bwMode="auto">
                <a:xfrm>
                  <a:off x="2339975" y="3217865"/>
                  <a:ext cx="249238" cy="223838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30"/>
                <p:cNvSpPr>
                  <a:spLocks noChangeArrowheads="1"/>
                </p:cNvSpPr>
                <p:nvPr/>
              </p:nvSpPr>
              <p:spPr bwMode="auto">
                <a:xfrm>
                  <a:off x="2387600" y="3200401"/>
                  <a:ext cx="20638" cy="34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31"/>
                <p:cNvSpPr>
                  <a:spLocks noChangeArrowheads="1"/>
                </p:cNvSpPr>
                <p:nvPr/>
              </p:nvSpPr>
              <p:spPr bwMode="auto">
                <a:xfrm>
                  <a:off x="2525713" y="3200401"/>
                  <a:ext cx="23813" cy="349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1284695" y="2704988"/>
              <a:ext cx="1134696" cy="1134696"/>
              <a:chOff x="1284695" y="2704988"/>
              <a:chExt cx="1134696" cy="1134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84695" y="2704988"/>
                <a:ext cx="1134696" cy="11346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1586244" y="3017372"/>
                <a:ext cx="546973" cy="485982"/>
              </a:xfrm>
              <a:custGeom>
                <a:avLst/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673136" y="2704988"/>
              <a:ext cx="1134696" cy="1134696"/>
              <a:chOff x="9673136" y="2704988"/>
              <a:chExt cx="1134696" cy="113469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9673136" y="2704988"/>
                <a:ext cx="1134696" cy="11346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9991403" y="2977268"/>
                <a:ext cx="526991" cy="585239"/>
                <a:chOff x="7502526" y="2405063"/>
                <a:chExt cx="301625" cy="334964"/>
              </a:xfrm>
              <a:solidFill>
                <a:schemeClr val="bg1"/>
              </a:solidFill>
            </p:grpSpPr>
            <p:sp>
              <p:nvSpPr>
                <p:cNvPr id="91" name="Freeform 112"/>
                <p:cNvSpPr/>
                <p:nvPr/>
              </p:nvSpPr>
              <p:spPr bwMode="auto">
                <a:xfrm>
                  <a:off x="7708901" y="2405063"/>
                  <a:ext cx="95250" cy="90488"/>
                </a:xfrm>
                <a:custGeom>
                  <a:avLst/>
                  <a:gdLst>
                    <a:gd name="T0" fmla="*/ 19 w 25"/>
                    <a:gd name="T1" fmla="*/ 24 h 24"/>
                    <a:gd name="T2" fmla="*/ 21 w 25"/>
                    <a:gd name="T3" fmla="*/ 22 h 24"/>
                    <a:gd name="T4" fmla="*/ 19 w 25"/>
                    <a:gd name="T5" fmla="*/ 4 h 24"/>
                    <a:gd name="T6" fmla="*/ 0 w 25"/>
                    <a:gd name="T7" fmla="*/ 7 h 24"/>
                    <a:gd name="T8" fmla="*/ 0 w 25"/>
                    <a:gd name="T9" fmla="*/ 8 h 24"/>
                    <a:gd name="T10" fmla="*/ 19 w 25"/>
                    <a:gd name="T1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19" y="24"/>
                      </a:moveTo>
                      <a:cubicBezTo>
                        <a:pt x="20" y="23"/>
                        <a:pt x="20" y="23"/>
                        <a:pt x="21" y="22"/>
                      </a:cubicBezTo>
                      <a:cubicBezTo>
                        <a:pt x="25" y="17"/>
                        <a:pt x="24" y="8"/>
                        <a:pt x="19" y="4"/>
                      </a:cubicBezTo>
                      <a:cubicBezTo>
                        <a:pt x="13" y="0"/>
                        <a:pt x="5" y="1"/>
                        <a:pt x="0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8" y="11"/>
                        <a:pt x="15" y="17"/>
                        <a:pt x="1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13"/>
                <p:cNvSpPr>
                  <a:spLocks noEditPoints="1"/>
                </p:cNvSpPr>
                <p:nvPr/>
              </p:nvSpPr>
              <p:spPr bwMode="auto">
                <a:xfrm>
                  <a:off x="7518404" y="2438402"/>
                  <a:ext cx="274638" cy="301625"/>
                </a:xfrm>
                <a:custGeom>
                  <a:avLst/>
                  <a:gdLst>
                    <a:gd name="T0" fmla="*/ 43 w 73"/>
                    <a:gd name="T1" fmla="*/ 0 h 80"/>
                    <a:gd name="T2" fmla="*/ 42 w 73"/>
                    <a:gd name="T3" fmla="*/ 0 h 80"/>
                    <a:gd name="T4" fmla="*/ 42 w 73"/>
                    <a:gd name="T5" fmla="*/ 0 h 80"/>
                    <a:gd name="T6" fmla="*/ 41 w 73"/>
                    <a:gd name="T7" fmla="*/ 0 h 80"/>
                    <a:gd name="T8" fmla="*/ 41 w 73"/>
                    <a:gd name="T9" fmla="*/ 0 h 80"/>
                    <a:gd name="T10" fmla="*/ 40 w 73"/>
                    <a:gd name="T11" fmla="*/ 0 h 80"/>
                    <a:gd name="T12" fmla="*/ 40 w 73"/>
                    <a:gd name="T13" fmla="*/ 0 h 80"/>
                    <a:gd name="T14" fmla="*/ 39 w 73"/>
                    <a:gd name="T15" fmla="*/ 0 h 80"/>
                    <a:gd name="T16" fmla="*/ 39 w 73"/>
                    <a:gd name="T17" fmla="*/ 0 h 80"/>
                    <a:gd name="T18" fmla="*/ 38 w 73"/>
                    <a:gd name="T19" fmla="*/ 0 h 80"/>
                    <a:gd name="T20" fmla="*/ 38 w 73"/>
                    <a:gd name="T21" fmla="*/ 0 h 80"/>
                    <a:gd name="T22" fmla="*/ 37 w 73"/>
                    <a:gd name="T23" fmla="*/ 0 h 80"/>
                    <a:gd name="T24" fmla="*/ 36 w 73"/>
                    <a:gd name="T25" fmla="*/ 0 h 80"/>
                    <a:gd name="T26" fmla="*/ 35 w 73"/>
                    <a:gd name="T27" fmla="*/ 0 h 80"/>
                    <a:gd name="T28" fmla="*/ 34 w 73"/>
                    <a:gd name="T29" fmla="*/ 0 h 80"/>
                    <a:gd name="T30" fmla="*/ 33 w 73"/>
                    <a:gd name="T31" fmla="*/ 0 h 80"/>
                    <a:gd name="T32" fmla="*/ 32 w 73"/>
                    <a:gd name="T33" fmla="*/ 0 h 80"/>
                    <a:gd name="T34" fmla="*/ 32 w 73"/>
                    <a:gd name="T35" fmla="*/ 0 h 80"/>
                    <a:gd name="T36" fmla="*/ 32 w 73"/>
                    <a:gd name="T37" fmla="*/ 0 h 80"/>
                    <a:gd name="T38" fmla="*/ 32 w 73"/>
                    <a:gd name="T39" fmla="*/ 0 h 80"/>
                    <a:gd name="T40" fmla="*/ 31 w 73"/>
                    <a:gd name="T41" fmla="*/ 0 h 80"/>
                    <a:gd name="T42" fmla="*/ 31 w 73"/>
                    <a:gd name="T43" fmla="*/ 0 h 80"/>
                    <a:gd name="T44" fmla="*/ 30 w 73"/>
                    <a:gd name="T45" fmla="*/ 0 h 80"/>
                    <a:gd name="T46" fmla="*/ 0 w 73"/>
                    <a:gd name="T47" fmla="*/ 37 h 80"/>
                    <a:gd name="T48" fmla="*/ 12 w 73"/>
                    <a:gd name="T49" fmla="*/ 64 h 80"/>
                    <a:gd name="T50" fmla="*/ 7 w 73"/>
                    <a:gd name="T51" fmla="*/ 69 h 80"/>
                    <a:gd name="T52" fmla="*/ 7 w 73"/>
                    <a:gd name="T53" fmla="*/ 77 h 80"/>
                    <a:gd name="T54" fmla="*/ 14 w 73"/>
                    <a:gd name="T55" fmla="*/ 77 h 80"/>
                    <a:gd name="T56" fmla="*/ 21 w 73"/>
                    <a:gd name="T57" fmla="*/ 70 h 80"/>
                    <a:gd name="T58" fmla="*/ 36 w 73"/>
                    <a:gd name="T59" fmla="*/ 73 h 80"/>
                    <a:gd name="T60" fmla="*/ 52 w 73"/>
                    <a:gd name="T61" fmla="*/ 70 h 80"/>
                    <a:gd name="T62" fmla="*/ 58 w 73"/>
                    <a:gd name="T63" fmla="*/ 77 h 80"/>
                    <a:gd name="T64" fmla="*/ 66 w 73"/>
                    <a:gd name="T65" fmla="*/ 77 h 80"/>
                    <a:gd name="T66" fmla="*/ 66 w 73"/>
                    <a:gd name="T67" fmla="*/ 69 h 80"/>
                    <a:gd name="T68" fmla="*/ 61 w 73"/>
                    <a:gd name="T69" fmla="*/ 64 h 80"/>
                    <a:gd name="T70" fmla="*/ 73 w 73"/>
                    <a:gd name="T71" fmla="*/ 37 h 80"/>
                    <a:gd name="T72" fmla="*/ 43 w 73"/>
                    <a:gd name="T73" fmla="*/ 0 h 80"/>
                    <a:gd name="T74" fmla="*/ 36 w 73"/>
                    <a:gd name="T75" fmla="*/ 65 h 80"/>
                    <a:gd name="T76" fmla="*/ 8 w 73"/>
                    <a:gd name="T77" fmla="*/ 37 h 80"/>
                    <a:gd name="T78" fmla="*/ 36 w 73"/>
                    <a:gd name="T79" fmla="*/ 8 h 80"/>
                    <a:gd name="T80" fmla="*/ 64 w 73"/>
                    <a:gd name="T81" fmla="*/ 37 h 80"/>
                    <a:gd name="T82" fmla="*/ 36 w 73"/>
                    <a:gd name="T83" fmla="*/ 65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3" h="80">
                      <a:moveTo>
                        <a:pt x="43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0"/>
                        <a:pt x="39" y="0"/>
                        <a:pt x="3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38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0"/>
                        <a:pt x="37" y="0"/>
                      </a:cubicBezTo>
                      <a:cubicBezTo>
                        <a:pt x="37" y="0"/>
                        <a:pt x="37" y="0"/>
                        <a:pt x="36" y="0"/>
                      </a:cubicBezTo>
                      <a:cubicBezTo>
                        <a:pt x="36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4"/>
                        <a:pt x="0" y="19"/>
                        <a:pt x="0" y="37"/>
                      </a:cubicBezTo>
                      <a:cubicBezTo>
                        <a:pt x="0" y="47"/>
                        <a:pt x="4" y="57"/>
                        <a:pt x="12" y="64"/>
                      </a:cubicBezTo>
                      <a:cubicBezTo>
                        <a:pt x="7" y="69"/>
                        <a:pt x="7" y="69"/>
                        <a:pt x="7" y="69"/>
                      </a:cubicBezTo>
                      <a:cubicBezTo>
                        <a:pt x="4" y="71"/>
                        <a:pt x="5" y="77"/>
                        <a:pt x="7" y="77"/>
                      </a:cubicBezTo>
                      <a:cubicBezTo>
                        <a:pt x="9" y="79"/>
                        <a:pt x="12" y="79"/>
                        <a:pt x="14" y="77"/>
                      </a:cubicBezTo>
                      <a:cubicBezTo>
                        <a:pt x="16" y="75"/>
                        <a:pt x="20" y="72"/>
                        <a:pt x="21" y="70"/>
                      </a:cubicBezTo>
                      <a:cubicBezTo>
                        <a:pt x="25" y="72"/>
                        <a:pt x="31" y="73"/>
                        <a:pt x="36" y="73"/>
                      </a:cubicBezTo>
                      <a:cubicBezTo>
                        <a:pt x="42" y="73"/>
                        <a:pt x="47" y="72"/>
                        <a:pt x="52" y="70"/>
                      </a:cubicBezTo>
                      <a:cubicBezTo>
                        <a:pt x="53" y="72"/>
                        <a:pt x="57" y="75"/>
                        <a:pt x="58" y="77"/>
                      </a:cubicBezTo>
                      <a:cubicBezTo>
                        <a:pt x="62" y="80"/>
                        <a:pt x="65" y="77"/>
                        <a:pt x="66" y="77"/>
                      </a:cubicBezTo>
                      <a:cubicBezTo>
                        <a:pt x="68" y="74"/>
                        <a:pt x="68" y="71"/>
                        <a:pt x="66" y="69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68" y="57"/>
                        <a:pt x="73" y="47"/>
                        <a:pt x="73" y="37"/>
                      </a:cubicBezTo>
                      <a:cubicBezTo>
                        <a:pt x="73" y="19"/>
                        <a:pt x="60" y="4"/>
                        <a:pt x="43" y="0"/>
                      </a:cubicBezTo>
                      <a:close/>
                      <a:moveTo>
                        <a:pt x="36" y="65"/>
                      </a:moveTo>
                      <a:cubicBezTo>
                        <a:pt x="21" y="65"/>
                        <a:pt x="8" y="52"/>
                        <a:pt x="8" y="37"/>
                      </a:cubicBezTo>
                      <a:cubicBezTo>
                        <a:pt x="8" y="21"/>
                        <a:pt x="21" y="8"/>
                        <a:pt x="36" y="8"/>
                      </a:cubicBezTo>
                      <a:cubicBezTo>
                        <a:pt x="52" y="8"/>
                        <a:pt x="64" y="21"/>
                        <a:pt x="64" y="37"/>
                      </a:cubicBezTo>
                      <a:cubicBezTo>
                        <a:pt x="64" y="52"/>
                        <a:pt x="52" y="65"/>
                        <a:pt x="36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14"/>
                <p:cNvSpPr/>
                <p:nvPr/>
              </p:nvSpPr>
              <p:spPr bwMode="auto">
                <a:xfrm>
                  <a:off x="7502526" y="2405063"/>
                  <a:ext cx="98425" cy="90488"/>
                </a:xfrm>
                <a:custGeom>
                  <a:avLst/>
                  <a:gdLst>
                    <a:gd name="T0" fmla="*/ 6 w 26"/>
                    <a:gd name="T1" fmla="*/ 24 h 24"/>
                    <a:gd name="T2" fmla="*/ 26 w 26"/>
                    <a:gd name="T3" fmla="*/ 8 h 24"/>
                    <a:gd name="T4" fmla="*/ 25 w 26"/>
                    <a:gd name="T5" fmla="*/ 7 h 24"/>
                    <a:gd name="T6" fmla="*/ 7 w 26"/>
                    <a:gd name="T7" fmla="*/ 4 h 24"/>
                    <a:gd name="T8" fmla="*/ 5 w 26"/>
                    <a:gd name="T9" fmla="*/ 22 h 24"/>
                    <a:gd name="T10" fmla="*/ 6 w 26"/>
                    <a:gd name="T1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6" y="24"/>
                      </a:moveTo>
                      <a:cubicBezTo>
                        <a:pt x="11" y="17"/>
                        <a:pt x="18" y="11"/>
                        <a:pt x="26" y="8"/>
                      </a:cubicBezTo>
                      <a:cubicBezTo>
                        <a:pt x="26" y="7"/>
                        <a:pt x="25" y="7"/>
                        <a:pt x="25" y="7"/>
                      </a:cubicBezTo>
                      <a:cubicBezTo>
                        <a:pt x="21" y="1"/>
                        <a:pt x="13" y="0"/>
                        <a:pt x="7" y="4"/>
                      </a:cubicBezTo>
                      <a:cubicBezTo>
                        <a:pt x="1" y="8"/>
                        <a:pt x="0" y="17"/>
                        <a:pt x="5" y="22"/>
                      </a:cubicBezTo>
                      <a:cubicBezTo>
                        <a:pt x="5" y="23"/>
                        <a:pt x="6" y="23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115"/>
                <p:cNvSpPr/>
                <p:nvPr/>
              </p:nvSpPr>
              <p:spPr bwMode="auto">
                <a:xfrm>
                  <a:off x="7650163" y="2476501"/>
                  <a:ext cx="11113" cy="44450"/>
                </a:xfrm>
                <a:custGeom>
                  <a:avLst/>
                  <a:gdLst>
                    <a:gd name="T0" fmla="*/ 1 w 3"/>
                    <a:gd name="T1" fmla="*/ 12 h 12"/>
                    <a:gd name="T2" fmla="*/ 3 w 3"/>
                    <a:gd name="T3" fmla="*/ 10 h 12"/>
                    <a:gd name="T4" fmla="*/ 3 w 3"/>
                    <a:gd name="T5" fmla="*/ 2 h 12"/>
                    <a:gd name="T6" fmla="*/ 1 w 3"/>
                    <a:gd name="T7" fmla="*/ 0 h 12"/>
                    <a:gd name="T8" fmla="*/ 0 w 3"/>
                    <a:gd name="T9" fmla="*/ 2 h 12"/>
                    <a:gd name="T10" fmla="*/ 0 w 3"/>
                    <a:gd name="T11" fmla="*/ 10 h 12"/>
                    <a:gd name="T12" fmla="*/ 1 w 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2">
                      <a:moveTo>
                        <a:pt x="1" y="12"/>
                      </a:moveTo>
                      <a:cubicBezTo>
                        <a:pt x="2" y="12"/>
                        <a:pt x="3" y="11"/>
                        <a:pt x="3" y="1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2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116"/>
                <p:cNvSpPr/>
                <p:nvPr/>
              </p:nvSpPr>
              <p:spPr bwMode="auto">
                <a:xfrm>
                  <a:off x="7551738" y="2570163"/>
                  <a:ext cx="44450" cy="11113"/>
                </a:xfrm>
                <a:custGeom>
                  <a:avLst/>
                  <a:gdLst>
                    <a:gd name="T0" fmla="*/ 10 w 12"/>
                    <a:gd name="T1" fmla="*/ 0 h 3"/>
                    <a:gd name="T2" fmla="*/ 2 w 12"/>
                    <a:gd name="T3" fmla="*/ 0 h 3"/>
                    <a:gd name="T4" fmla="*/ 0 w 12"/>
                    <a:gd name="T5" fmla="*/ 2 h 3"/>
                    <a:gd name="T6" fmla="*/ 2 w 12"/>
                    <a:gd name="T7" fmla="*/ 3 h 3"/>
                    <a:gd name="T8" fmla="*/ 10 w 12"/>
                    <a:gd name="T9" fmla="*/ 3 h 3"/>
                    <a:gd name="T10" fmla="*/ 12 w 12"/>
                    <a:gd name="T11" fmla="*/ 2 h 3"/>
                    <a:gd name="T12" fmla="*/ 10 w 1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">
                      <a:moveTo>
                        <a:pt x="1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2" y="3"/>
                        <a:pt x="12" y="2"/>
                      </a:cubicBezTo>
                      <a:cubicBezTo>
                        <a:pt x="12" y="1"/>
                        <a:pt x="11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117"/>
                <p:cNvSpPr/>
                <p:nvPr/>
              </p:nvSpPr>
              <p:spPr bwMode="auto">
                <a:xfrm>
                  <a:off x="7708901" y="2570163"/>
                  <a:ext cx="46038" cy="11113"/>
                </a:xfrm>
                <a:custGeom>
                  <a:avLst/>
                  <a:gdLst>
                    <a:gd name="T0" fmla="*/ 10 w 12"/>
                    <a:gd name="T1" fmla="*/ 0 h 3"/>
                    <a:gd name="T2" fmla="*/ 2 w 12"/>
                    <a:gd name="T3" fmla="*/ 0 h 3"/>
                    <a:gd name="T4" fmla="*/ 0 w 12"/>
                    <a:gd name="T5" fmla="*/ 2 h 3"/>
                    <a:gd name="T6" fmla="*/ 2 w 12"/>
                    <a:gd name="T7" fmla="*/ 3 h 3"/>
                    <a:gd name="T8" fmla="*/ 10 w 12"/>
                    <a:gd name="T9" fmla="*/ 3 h 3"/>
                    <a:gd name="T10" fmla="*/ 12 w 12"/>
                    <a:gd name="T11" fmla="*/ 2 h 3"/>
                    <a:gd name="T12" fmla="*/ 10 w 1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">
                      <a:moveTo>
                        <a:pt x="1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3"/>
                        <a:pt x="12" y="3"/>
                        <a:pt x="12" y="2"/>
                      </a:cubicBezTo>
                      <a:cubicBezTo>
                        <a:pt x="12" y="1"/>
                        <a:pt x="11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118"/>
                <p:cNvSpPr/>
                <p:nvPr/>
              </p:nvSpPr>
              <p:spPr bwMode="auto">
                <a:xfrm>
                  <a:off x="7650163" y="2633663"/>
                  <a:ext cx="11113" cy="46038"/>
                </a:xfrm>
                <a:custGeom>
                  <a:avLst/>
                  <a:gdLst>
                    <a:gd name="T0" fmla="*/ 1 w 3"/>
                    <a:gd name="T1" fmla="*/ 0 h 12"/>
                    <a:gd name="T2" fmla="*/ 0 w 3"/>
                    <a:gd name="T3" fmla="*/ 1 h 12"/>
                    <a:gd name="T4" fmla="*/ 0 w 3"/>
                    <a:gd name="T5" fmla="*/ 10 h 12"/>
                    <a:gd name="T6" fmla="*/ 1 w 3"/>
                    <a:gd name="T7" fmla="*/ 12 h 12"/>
                    <a:gd name="T8" fmla="*/ 3 w 3"/>
                    <a:gd name="T9" fmla="*/ 10 h 12"/>
                    <a:gd name="T10" fmla="*/ 3 w 3"/>
                    <a:gd name="T11" fmla="*/ 1 h 12"/>
                    <a:gd name="T12" fmla="*/ 1 w 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2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2"/>
                        <a:pt x="1" y="12"/>
                      </a:cubicBezTo>
                      <a:cubicBezTo>
                        <a:pt x="2" y="12"/>
                        <a:pt x="3" y="11"/>
                        <a:pt x="3" y="1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119"/>
                <p:cNvSpPr/>
                <p:nvPr/>
              </p:nvSpPr>
              <p:spPr bwMode="auto">
                <a:xfrm>
                  <a:off x="7593013" y="2506663"/>
                  <a:ext cx="128588" cy="85725"/>
                </a:xfrm>
                <a:custGeom>
                  <a:avLst/>
                  <a:gdLst>
                    <a:gd name="T0" fmla="*/ 18 w 34"/>
                    <a:gd name="T1" fmla="*/ 18 h 23"/>
                    <a:gd name="T2" fmla="*/ 33 w 34"/>
                    <a:gd name="T3" fmla="*/ 3 h 23"/>
                    <a:gd name="T4" fmla="*/ 34 w 34"/>
                    <a:gd name="T5" fmla="*/ 2 h 23"/>
                    <a:gd name="T6" fmla="*/ 33 w 34"/>
                    <a:gd name="T7" fmla="*/ 1 h 23"/>
                    <a:gd name="T8" fmla="*/ 32 w 34"/>
                    <a:gd name="T9" fmla="*/ 0 h 23"/>
                    <a:gd name="T10" fmla="*/ 31 w 34"/>
                    <a:gd name="T11" fmla="*/ 1 h 23"/>
                    <a:gd name="T12" fmla="*/ 20 w 34"/>
                    <a:gd name="T13" fmla="*/ 12 h 23"/>
                    <a:gd name="T14" fmla="*/ 16 w 34"/>
                    <a:gd name="T15" fmla="*/ 16 h 23"/>
                    <a:gd name="T16" fmla="*/ 16 w 34"/>
                    <a:gd name="T17" fmla="*/ 16 h 23"/>
                    <a:gd name="T18" fmla="*/ 16 w 34"/>
                    <a:gd name="T19" fmla="*/ 16 h 23"/>
                    <a:gd name="T20" fmla="*/ 15 w 34"/>
                    <a:gd name="T21" fmla="*/ 15 h 23"/>
                    <a:gd name="T22" fmla="*/ 15 w 34"/>
                    <a:gd name="T23" fmla="*/ 15 h 23"/>
                    <a:gd name="T24" fmla="*/ 15 w 34"/>
                    <a:gd name="T25" fmla="*/ 15 h 23"/>
                    <a:gd name="T26" fmla="*/ 4 w 34"/>
                    <a:gd name="T27" fmla="*/ 7 h 23"/>
                    <a:gd name="T28" fmla="*/ 2 w 34"/>
                    <a:gd name="T29" fmla="*/ 6 h 23"/>
                    <a:gd name="T30" fmla="*/ 1 w 34"/>
                    <a:gd name="T31" fmla="*/ 7 h 23"/>
                    <a:gd name="T32" fmla="*/ 0 w 34"/>
                    <a:gd name="T33" fmla="*/ 9 h 23"/>
                    <a:gd name="T34" fmla="*/ 1 w 34"/>
                    <a:gd name="T35" fmla="*/ 10 h 23"/>
                    <a:gd name="T36" fmla="*/ 13 w 34"/>
                    <a:gd name="T37" fmla="*/ 19 h 23"/>
                    <a:gd name="T38" fmla="*/ 12 w 34"/>
                    <a:gd name="T39" fmla="*/ 20 h 23"/>
                    <a:gd name="T40" fmla="*/ 11 w 34"/>
                    <a:gd name="T41" fmla="*/ 21 h 23"/>
                    <a:gd name="T42" fmla="*/ 12 w 34"/>
                    <a:gd name="T43" fmla="*/ 23 h 23"/>
                    <a:gd name="T44" fmla="*/ 13 w 34"/>
                    <a:gd name="T45" fmla="*/ 23 h 23"/>
                    <a:gd name="T46" fmla="*/ 16 w 34"/>
                    <a:gd name="T47" fmla="*/ 21 h 23"/>
                    <a:gd name="T48" fmla="*/ 17 w 34"/>
                    <a:gd name="T49" fmla="*/ 22 h 23"/>
                    <a:gd name="T50" fmla="*/ 18 w 34"/>
                    <a:gd name="T51" fmla="*/ 23 h 23"/>
                    <a:gd name="T52" fmla="*/ 20 w 34"/>
                    <a:gd name="T53" fmla="*/ 23 h 23"/>
                    <a:gd name="T54" fmla="*/ 21 w 34"/>
                    <a:gd name="T55" fmla="*/ 21 h 23"/>
                    <a:gd name="T56" fmla="*/ 21 w 34"/>
                    <a:gd name="T57" fmla="*/ 19 h 23"/>
                    <a:gd name="T58" fmla="*/ 18 w 34"/>
                    <a:gd name="T5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23">
                      <a:moveTo>
                        <a:pt x="18" y="18"/>
                      </a:move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4" y="2"/>
                        <a:pt x="34" y="2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3" y="1"/>
                        <a:pt x="32" y="0"/>
                        <a:pt x="32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3" y="6"/>
                        <a:pt x="2" y="6"/>
                      </a:cubicBezTo>
                      <a:cubicBezTo>
                        <a:pt x="2" y="6"/>
                        <a:pt x="1" y="7"/>
                        <a:pt x="1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1" y="10"/>
                        <a:pt x="1" y="1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2"/>
                        <a:pt x="11" y="22"/>
                        <a:pt x="12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9" y="23"/>
                        <a:pt x="20" y="23"/>
                      </a:cubicBezTo>
                      <a:cubicBezTo>
                        <a:pt x="21" y="23"/>
                        <a:pt x="22" y="22"/>
                        <a:pt x="21" y="21"/>
                      </a:cubicBezTo>
                      <a:cubicBezTo>
                        <a:pt x="21" y="20"/>
                        <a:pt x="21" y="20"/>
                        <a:pt x="21" y="19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1284696" y="4044842"/>
              <a:ext cx="1134696" cy="1134696"/>
              <a:chOff x="1284696" y="4044842"/>
              <a:chExt cx="1134696" cy="113469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84696" y="4044842"/>
                <a:ext cx="1134696" cy="11346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9" name="Shape 940"/>
              <p:cNvSpPr/>
              <p:nvPr/>
            </p:nvSpPr>
            <p:spPr>
              <a:xfrm>
                <a:off x="1563236" y="4396596"/>
                <a:ext cx="588553" cy="39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600" extrusionOk="0">
                    <a:moveTo>
                      <a:pt x="18847" y="15749"/>
                    </a:moveTo>
                    <a:lnTo>
                      <a:pt x="2701" y="15749"/>
                    </a:lnTo>
                    <a:lnTo>
                      <a:pt x="2701" y="1346"/>
                    </a:lnTo>
                    <a:lnTo>
                      <a:pt x="18847" y="1346"/>
                    </a:lnTo>
                    <a:cubicBezTo>
                      <a:pt x="18847" y="1346"/>
                      <a:pt x="18847" y="15749"/>
                      <a:pt x="18847" y="15749"/>
                    </a:cubicBezTo>
                    <a:close/>
                    <a:moveTo>
                      <a:pt x="0" y="20510"/>
                    </a:moveTo>
                    <a:cubicBezTo>
                      <a:pt x="0" y="20510"/>
                      <a:pt x="-26" y="21600"/>
                      <a:pt x="1603" y="21600"/>
                    </a:cubicBezTo>
                    <a:cubicBezTo>
                      <a:pt x="2568" y="21600"/>
                      <a:pt x="6216" y="21600"/>
                      <a:pt x="9032" y="21600"/>
                    </a:cubicBezTo>
                    <a:cubicBezTo>
                      <a:pt x="9032" y="21600"/>
                      <a:pt x="10576" y="21600"/>
                      <a:pt x="12515" y="21600"/>
                    </a:cubicBezTo>
                    <a:cubicBezTo>
                      <a:pt x="15331" y="21600"/>
                      <a:pt x="18979" y="21600"/>
                      <a:pt x="19943" y="21600"/>
                    </a:cubicBezTo>
                    <a:cubicBezTo>
                      <a:pt x="21574" y="21600"/>
                      <a:pt x="21547" y="20510"/>
                      <a:pt x="21547" y="20510"/>
                    </a:cubicBezTo>
                    <a:lnTo>
                      <a:pt x="19418" y="16436"/>
                    </a:lnTo>
                    <a:cubicBezTo>
                      <a:pt x="19512" y="16224"/>
                      <a:pt x="19569" y="15977"/>
                      <a:pt x="19569" y="15711"/>
                    </a:cubicBezTo>
                    <a:lnTo>
                      <a:pt x="19569" y="1384"/>
                    </a:lnTo>
                    <a:cubicBezTo>
                      <a:pt x="19569" y="621"/>
                      <a:pt x="19123" y="0"/>
                      <a:pt x="18571" y="0"/>
                    </a:cubicBezTo>
                    <a:lnTo>
                      <a:pt x="2977" y="0"/>
                    </a:lnTo>
                    <a:cubicBezTo>
                      <a:pt x="2425" y="0"/>
                      <a:pt x="1979" y="621"/>
                      <a:pt x="1979" y="1384"/>
                    </a:cubicBezTo>
                    <a:lnTo>
                      <a:pt x="1979" y="15711"/>
                    </a:lnTo>
                    <a:cubicBezTo>
                      <a:pt x="1979" y="15978"/>
                      <a:pt x="2035" y="16224"/>
                      <a:pt x="2129" y="16436"/>
                    </a:cubicBezTo>
                    <a:cubicBezTo>
                      <a:pt x="2129" y="16436"/>
                      <a:pt x="0" y="20510"/>
                      <a:pt x="0" y="2051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673144" y="4044846"/>
              <a:ext cx="1134697" cy="1134697"/>
              <a:chOff x="9673144" y="4044846"/>
              <a:chExt cx="1134697" cy="113469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673144" y="4044846"/>
                <a:ext cx="1134697" cy="113469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9957133" y="4311652"/>
                <a:ext cx="584433" cy="592961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101" name="Freeform 34"/>
                <p:cNvSpPr>
                  <a:spLocks noEditPoints="1"/>
                </p:cNvSpPr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35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36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4" name="文本框 103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5" name="矩形 104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104860" y="1978005"/>
            <a:ext cx="170591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Business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2008" y="1978005"/>
            <a:ext cx="119135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Innovation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5486" y="1978005"/>
            <a:ext cx="97494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Building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80354" y="5717729"/>
            <a:ext cx="121539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Organising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7441" y="5717729"/>
            <a:ext cx="1394934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Development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18072" y="5717729"/>
            <a:ext cx="126348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Advertising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145617" y="1453097"/>
            <a:ext cx="3219245" cy="3418674"/>
            <a:chOff x="6819593" y="1214376"/>
            <a:chExt cx="3052489" cy="3241587"/>
          </a:xfrm>
        </p:grpSpPr>
        <p:grpSp>
          <p:nvGrpSpPr>
            <p:cNvPr id="2" name="Group 45"/>
            <p:cNvGrpSpPr/>
            <p:nvPr/>
          </p:nvGrpSpPr>
          <p:grpSpPr>
            <a:xfrm>
              <a:off x="6819593" y="1214376"/>
              <a:ext cx="3052489" cy="3114679"/>
              <a:chOff x="5144977" y="929194"/>
              <a:chExt cx="2475022" cy="2525446"/>
            </a:xfrm>
            <a:solidFill>
              <a:srgbClr val="895881"/>
            </a:solidFill>
          </p:grpSpPr>
          <p:sp>
            <p:nvSpPr>
              <p:cNvPr id="3" name="Rectangle 2"/>
              <p:cNvSpPr/>
              <p:nvPr/>
            </p:nvSpPr>
            <p:spPr bwMode="auto">
              <a:xfrm rot="13500000">
                <a:off x="5633321" y="1875554"/>
                <a:ext cx="1090742" cy="206743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 bwMode="auto">
              <a:xfrm rot="2700000">
                <a:off x="6247517" y="1454261"/>
                <a:ext cx="1897550" cy="847415"/>
              </a:xfrm>
              <a:prstGeom prst="triangle">
                <a:avLst>
                  <a:gd name="adj" fmla="val 47444"/>
                </a:avLst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7511475" y="3890502"/>
              <a:ext cx="569408" cy="56546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78767" y="2693568"/>
            <a:ext cx="1452711" cy="1800582"/>
            <a:chOff x="6142833" y="2554042"/>
            <a:chExt cx="1377461" cy="1707312"/>
          </a:xfrm>
        </p:grpSpPr>
        <p:grpSp>
          <p:nvGrpSpPr>
            <p:cNvPr id="7" name="Group 25"/>
            <p:cNvGrpSpPr/>
            <p:nvPr/>
          </p:nvGrpSpPr>
          <p:grpSpPr>
            <a:xfrm rot="18900000">
              <a:off x="6142833" y="2554042"/>
              <a:ext cx="1377461" cy="1707312"/>
              <a:chOff x="4800600" y="1504950"/>
              <a:chExt cx="1371600" cy="1700048"/>
            </a:xfrm>
            <a:solidFill>
              <a:srgbClr val="00BBD6"/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491680" y="2902131"/>
              <a:ext cx="617799" cy="5173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64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77608" y="3648745"/>
            <a:ext cx="1800583" cy="1452711"/>
            <a:chOff x="5003894" y="3459740"/>
            <a:chExt cx="1707313" cy="1377461"/>
          </a:xfrm>
        </p:grpSpPr>
        <p:grpSp>
          <p:nvGrpSpPr>
            <p:cNvPr id="10" name="Group 22"/>
            <p:cNvGrpSpPr/>
            <p:nvPr/>
          </p:nvGrpSpPr>
          <p:grpSpPr>
            <a:xfrm rot="13500000">
              <a:off x="5168820" y="3294814"/>
              <a:ext cx="1377461" cy="1707313"/>
              <a:chOff x="4800600" y="1504950"/>
              <a:chExt cx="1371600" cy="1700048"/>
            </a:xfrm>
            <a:solidFill>
              <a:srgbClr val="937963"/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2" name="Freeform 101"/>
            <p:cNvSpPr>
              <a:spLocks noEditPoints="1"/>
            </p:cNvSpPr>
            <p:nvPr/>
          </p:nvSpPr>
          <p:spPr bwMode="auto">
            <a:xfrm>
              <a:off x="5461537" y="4081844"/>
              <a:ext cx="581051" cy="53756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24325" y="2693567"/>
            <a:ext cx="1452711" cy="1800582"/>
            <a:chOff x="4194811" y="2554041"/>
            <a:chExt cx="1377461" cy="1707312"/>
          </a:xfrm>
        </p:grpSpPr>
        <p:grpSp>
          <p:nvGrpSpPr>
            <p:cNvPr id="13" name="Group 19"/>
            <p:cNvGrpSpPr/>
            <p:nvPr/>
          </p:nvGrpSpPr>
          <p:grpSpPr>
            <a:xfrm rot="18900000">
              <a:off x="4194811" y="2554041"/>
              <a:ext cx="1377461" cy="1707312"/>
              <a:chOff x="4800600" y="1504950"/>
              <a:chExt cx="1371600" cy="1700048"/>
            </a:xfrm>
            <a:solidFill>
              <a:srgbClr val="F23B48"/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7" name="Freeform 37"/>
            <p:cNvSpPr>
              <a:spLocks noEditPoints="1"/>
            </p:cNvSpPr>
            <p:nvPr/>
          </p:nvSpPr>
          <p:spPr bwMode="auto">
            <a:xfrm rot="1263101">
              <a:off x="4560133" y="2974829"/>
              <a:ext cx="521567" cy="525139"/>
            </a:xfrm>
            <a:custGeom>
              <a:avLst/>
              <a:gdLst>
                <a:gd name="T0" fmla="*/ 62 w 62"/>
                <a:gd name="T1" fmla="*/ 62 h 62"/>
                <a:gd name="T2" fmla="*/ 57 w 62"/>
                <a:gd name="T3" fmla="*/ 46 h 62"/>
                <a:gd name="T4" fmla="*/ 57 w 62"/>
                <a:gd name="T5" fmla="*/ 46 h 62"/>
                <a:gd name="T6" fmla="*/ 15 w 62"/>
                <a:gd name="T7" fmla="*/ 5 h 62"/>
                <a:gd name="T8" fmla="*/ 15 w 62"/>
                <a:gd name="T9" fmla="*/ 5 h 62"/>
                <a:gd name="T10" fmla="*/ 15 w 62"/>
                <a:gd name="T11" fmla="*/ 4 h 62"/>
                <a:gd name="T12" fmla="*/ 3 w 62"/>
                <a:gd name="T13" fmla="*/ 3 h 62"/>
                <a:gd name="T14" fmla="*/ 5 w 62"/>
                <a:gd name="T15" fmla="*/ 15 h 62"/>
                <a:gd name="T16" fmla="*/ 5 w 62"/>
                <a:gd name="T17" fmla="*/ 15 h 62"/>
                <a:gd name="T18" fmla="*/ 5 w 62"/>
                <a:gd name="T19" fmla="*/ 15 h 62"/>
                <a:gd name="T20" fmla="*/ 47 w 62"/>
                <a:gd name="T21" fmla="*/ 57 h 62"/>
                <a:gd name="T22" fmla="*/ 47 w 62"/>
                <a:gd name="T23" fmla="*/ 57 h 62"/>
                <a:gd name="T24" fmla="*/ 62 w 62"/>
                <a:gd name="T25" fmla="*/ 62 h 62"/>
                <a:gd name="T26" fmla="*/ 56 w 62"/>
                <a:gd name="T27" fmla="*/ 48 h 62"/>
                <a:gd name="T28" fmla="*/ 58 w 62"/>
                <a:gd name="T29" fmla="*/ 54 h 62"/>
                <a:gd name="T30" fmla="*/ 54 w 62"/>
                <a:gd name="T31" fmla="*/ 58 h 62"/>
                <a:gd name="T32" fmla="*/ 49 w 62"/>
                <a:gd name="T33" fmla="*/ 56 h 62"/>
                <a:gd name="T34" fmla="*/ 56 w 62"/>
                <a:gd name="T35" fmla="*/ 48 h 62"/>
                <a:gd name="T36" fmla="*/ 54 w 62"/>
                <a:gd name="T37" fmla="*/ 46 h 62"/>
                <a:gd name="T38" fmla="*/ 51 w 62"/>
                <a:gd name="T39" fmla="*/ 49 h 62"/>
                <a:gd name="T40" fmla="*/ 12 w 62"/>
                <a:gd name="T41" fmla="*/ 10 h 62"/>
                <a:gd name="T42" fmla="*/ 15 w 62"/>
                <a:gd name="T43" fmla="*/ 7 h 62"/>
                <a:gd name="T44" fmla="*/ 54 w 62"/>
                <a:gd name="T45" fmla="*/ 46 h 62"/>
                <a:gd name="T46" fmla="*/ 7 w 62"/>
                <a:gd name="T47" fmla="*/ 15 h 62"/>
                <a:gd name="T48" fmla="*/ 10 w 62"/>
                <a:gd name="T49" fmla="*/ 12 h 62"/>
                <a:gd name="T50" fmla="*/ 50 w 62"/>
                <a:gd name="T51" fmla="*/ 51 h 62"/>
                <a:gd name="T52" fmla="*/ 47 w 62"/>
                <a:gd name="T53" fmla="*/ 54 h 62"/>
                <a:gd name="T54" fmla="*/ 7 w 62"/>
                <a:gd name="T5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"/>
                    <a:pt x="6" y="0"/>
                    <a:pt x="3" y="3"/>
                  </a:cubicBezTo>
                  <a:cubicBezTo>
                    <a:pt x="0" y="6"/>
                    <a:pt x="1" y="11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62" y="62"/>
                  </a:lnTo>
                  <a:close/>
                  <a:moveTo>
                    <a:pt x="56" y="48"/>
                  </a:moveTo>
                  <a:cubicBezTo>
                    <a:pt x="57" y="49"/>
                    <a:pt x="57" y="51"/>
                    <a:pt x="58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7"/>
                    <a:pt x="49" y="56"/>
                    <a:pt x="49" y="56"/>
                  </a:cubicBezTo>
                  <a:cubicBezTo>
                    <a:pt x="49" y="55"/>
                    <a:pt x="56" y="49"/>
                    <a:pt x="56" y="48"/>
                  </a:cubicBezTo>
                  <a:close/>
                  <a:moveTo>
                    <a:pt x="54" y="46"/>
                  </a:moveTo>
                  <a:cubicBezTo>
                    <a:pt x="54" y="47"/>
                    <a:pt x="53" y="48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6" y="8"/>
                    <a:pt x="53" y="45"/>
                    <a:pt x="54" y="46"/>
                  </a:cubicBezTo>
                  <a:close/>
                  <a:moveTo>
                    <a:pt x="7" y="15"/>
                  </a:moveTo>
                  <a:cubicBezTo>
                    <a:pt x="8" y="15"/>
                    <a:pt x="9" y="13"/>
                    <a:pt x="10" y="1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2"/>
                    <a:pt x="47" y="54"/>
                    <a:pt x="47" y="54"/>
                  </a:cubicBezTo>
                  <a:cubicBezTo>
                    <a:pt x="45" y="53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3167" y="3648745"/>
            <a:ext cx="1800583" cy="1452711"/>
            <a:chOff x="3055873" y="3459740"/>
            <a:chExt cx="1707313" cy="1377461"/>
          </a:xfrm>
        </p:grpSpPr>
        <p:grpSp>
          <p:nvGrpSpPr>
            <p:cNvPr id="16" name="Group 16"/>
            <p:cNvGrpSpPr/>
            <p:nvPr/>
          </p:nvGrpSpPr>
          <p:grpSpPr>
            <a:xfrm rot="13500000">
              <a:off x="3220799" y="3294814"/>
              <a:ext cx="1377461" cy="1707313"/>
              <a:chOff x="4800600" y="1504950"/>
              <a:chExt cx="1371600" cy="1700048"/>
            </a:xfrm>
            <a:solidFill>
              <a:srgbClr val="B2D235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27950" y="3906879"/>
              <a:ext cx="616139" cy="721838"/>
              <a:chOff x="6492876" y="4329113"/>
              <a:chExt cx="379413" cy="444501"/>
            </a:xfrm>
            <a:solidFill>
              <a:schemeClr val="bg1"/>
            </a:solidFill>
          </p:grpSpPr>
          <p:sp>
            <p:nvSpPr>
              <p:cNvPr id="33" name="Freeform 13"/>
              <p:cNvSpPr/>
              <p:nvPr/>
            </p:nvSpPr>
            <p:spPr bwMode="auto">
              <a:xfrm>
                <a:off x="6630988" y="4329113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8 h 10"/>
                  <a:gd name="T8" fmla="*/ 2 w 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6707188" y="4329113"/>
                <a:ext cx="3175" cy="38100"/>
              </a:xfrm>
              <a:custGeom>
                <a:avLst/>
                <a:gdLst>
                  <a:gd name="T0" fmla="*/ 1 w 1"/>
                  <a:gd name="T1" fmla="*/ 8 h 10"/>
                  <a:gd name="T2" fmla="*/ 1 w 1"/>
                  <a:gd name="T3" fmla="*/ 2 h 10"/>
                  <a:gd name="T4" fmla="*/ 0 w 1"/>
                  <a:gd name="T5" fmla="*/ 0 h 10"/>
                  <a:gd name="T6" fmla="*/ 0 w 1"/>
                  <a:gd name="T7" fmla="*/ 10 h 10"/>
                  <a:gd name="T8" fmla="*/ 1 w 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8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6696076" y="4329113"/>
                <a:ext cx="63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6683376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6672263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Freeform 18"/>
              <p:cNvSpPr/>
              <p:nvPr/>
            </p:nvSpPr>
            <p:spPr bwMode="auto">
              <a:xfrm>
                <a:off x="6665913" y="4329113"/>
                <a:ext cx="3175" cy="41275"/>
              </a:xfrm>
              <a:custGeom>
                <a:avLst/>
                <a:gdLst>
                  <a:gd name="T0" fmla="*/ 2 w 2"/>
                  <a:gd name="T1" fmla="*/ 0 h 26"/>
                  <a:gd name="T2" fmla="*/ 0 w 2"/>
                  <a:gd name="T3" fmla="*/ 0 h 26"/>
                  <a:gd name="T4" fmla="*/ 0 w 2"/>
                  <a:gd name="T5" fmla="*/ 24 h 26"/>
                  <a:gd name="T6" fmla="*/ 2 w 2"/>
                  <a:gd name="T7" fmla="*/ 26 h 26"/>
                  <a:gd name="T8" fmla="*/ 2 w 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6653213" y="4329113"/>
                <a:ext cx="4763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6642101" y="4329113"/>
                <a:ext cx="7938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6677026" y="4433888"/>
                <a:ext cx="11113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Freeform 22"/>
              <p:cNvSpPr/>
              <p:nvPr/>
            </p:nvSpPr>
            <p:spPr bwMode="auto">
              <a:xfrm>
                <a:off x="6751638" y="4479926"/>
                <a:ext cx="44450" cy="41275"/>
              </a:xfrm>
              <a:custGeom>
                <a:avLst/>
                <a:gdLst>
                  <a:gd name="T0" fmla="*/ 28 w 28"/>
                  <a:gd name="T1" fmla="*/ 5 h 26"/>
                  <a:gd name="T2" fmla="*/ 24 w 28"/>
                  <a:gd name="T3" fmla="*/ 0 h 26"/>
                  <a:gd name="T4" fmla="*/ 0 w 28"/>
                  <a:gd name="T5" fmla="*/ 21 h 26"/>
                  <a:gd name="T6" fmla="*/ 5 w 28"/>
                  <a:gd name="T7" fmla="*/ 26 h 26"/>
                  <a:gd name="T8" fmla="*/ 28 w 28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5"/>
                    </a:moveTo>
                    <a:lnTo>
                      <a:pt x="24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6575426" y="4476751"/>
                <a:ext cx="44450" cy="41275"/>
              </a:xfrm>
              <a:custGeom>
                <a:avLst/>
                <a:gdLst>
                  <a:gd name="T0" fmla="*/ 28 w 28"/>
                  <a:gd name="T1" fmla="*/ 21 h 26"/>
                  <a:gd name="T2" fmla="*/ 5 w 28"/>
                  <a:gd name="T3" fmla="*/ 0 h 26"/>
                  <a:gd name="T4" fmla="*/ 0 w 28"/>
                  <a:gd name="T5" fmla="*/ 4 h 26"/>
                  <a:gd name="T6" fmla="*/ 23 w 28"/>
                  <a:gd name="T7" fmla="*/ 26 h 26"/>
                  <a:gd name="T8" fmla="*/ 28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21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3" y="26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6778626" y="4578351"/>
                <a:ext cx="523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6537326" y="4578351"/>
                <a:ext cx="492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6657976" y="4529138"/>
                <a:ext cx="49213" cy="90488"/>
              </a:xfrm>
              <a:custGeom>
                <a:avLst/>
                <a:gdLst>
                  <a:gd name="T0" fmla="*/ 9 w 13"/>
                  <a:gd name="T1" fmla="*/ 11 h 24"/>
                  <a:gd name="T2" fmla="*/ 6 w 13"/>
                  <a:gd name="T3" fmla="*/ 0 h 24"/>
                  <a:gd name="T4" fmla="*/ 4 w 13"/>
                  <a:gd name="T5" fmla="*/ 12 h 24"/>
                  <a:gd name="T6" fmla="*/ 0 w 13"/>
                  <a:gd name="T7" fmla="*/ 18 h 24"/>
                  <a:gd name="T8" fmla="*/ 7 w 13"/>
                  <a:gd name="T9" fmla="*/ 24 h 24"/>
                  <a:gd name="T10" fmla="*/ 13 w 13"/>
                  <a:gd name="T11" fmla="*/ 17 h 24"/>
                  <a:gd name="T12" fmla="*/ 9 w 13"/>
                  <a:gd name="T13" fmla="*/ 11 h 24"/>
                  <a:gd name="T14" fmla="*/ 7 w 13"/>
                  <a:gd name="T15" fmla="*/ 21 h 24"/>
                  <a:gd name="T16" fmla="*/ 3 w 13"/>
                  <a:gd name="T17" fmla="*/ 17 h 24"/>
                  <a:gd name="T18" fmla="*/ 7 w 13"/>
                  <a:gd name="T19" fmla="*/ 14 h 24"/>
                  <a:gd name="T20" fmla="*/ 10 w 13"/>
                  <a:gd name="T21" fmla="*/ 17 h 24"/>
                  <a:gd name="T22" fmla="*/ 7 w 13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4">
                    <a:moveTo>
                      <a:pt x="9" y="1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10" y="24"/>
                      <a:pt x="13" y="21"/>
                      <a:pt x="13" y="17"/>
                    </a:cubicBezTo>
                    <a:cubicBezTo>
                      <a:pt x="13" y="15"/>
                      <a:pt x="12" y="12"/>
                      <a:pt x="9" y="11"/>
                    </a:cubicBezTo>
                    <a:close/>
                    <a:moveTo>
                      <a:pt x="7" y="21"/>
                    </a:moveTo>
                    <a:cubicBezTo>
                      <a:pt x="5" y="21"/>
                      <a:pt x="3" y="19"/>
                      <a:pt x="3" y="17"/>
                    </a:cubicBezTo>
                    <a:cubicBezTo>
                      <a:pt x="3" y="15"/>
                      <a:pt x="5" y="14"/>
                      <a:pt x="7" y="14"/>
                    </a:cubicBezTo>
                    <a:cubicBezTo>
                      <a:pt x="9" y="14"/>
                      <a:pt x="10" y="15"/>
                      <a:pt x="10" y="17"/>
                    </a:cubicBezTo>
                    <a:cubicBezTo>
                      <a:pt x="10" y="19"/>
                      <a:pt x="9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6743701" y="4645026"/>
                <a:ext cx="46038" cy="46038"/>
              </a:xfrm>
              <a:custGeom>
                <a:avLst/>
                <a:gdLst>
                  <a:gd name="T0" fmla="*/ 0 w 29"/>
                  <a:gd name="T1" fmla="*/ 5 h 29"/>
                  <a:gd name="T2" fmla="*/ 24 w 29"/>
                  <a:gd name="T3" fmla="*/ 29 h 29"/>
                  <a:gd name="T4" fmla="*/ 29 w 29"/>
                  <a:gd name="T5" fmla="*/ 24 h 29"/>
                  <a:gd name="T6" fmla="*/ 5 w 29"/>
                  <a:gd name="T7" fmla="*/ 0 h 29"/>
                  <a:gd name="T8" fmla="*/ 0 w 29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0" y="5"/>
                    </a:moveTo>
                    <a:lnTo>
                      <a:pt x="24" y="29"/>
                    </a:lnTo>
                    <a:lnTo>
                      <a:pt x="29" y="2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6578601" y="4649788"/>
                <a:ext cx="46038" cy="44450"/>
              </a:xfrm>
              <a:custGeom>
                <a:avLst/>
                <a:gdLst>
                  <a:gd name="T0" fmla="*/ 0 w 29"/>
                  <a:gd name="T1" fmla="*/ 23 h 28"/>
                  <a:gd name="T2" fmla="*/ 5 w 29"/>
                  <a:gd name="T3" fmla="*/ 28 h 28"/>
                  <a:gd name="T4" fmla="*/ 29 w 29"/>
                  <a:gd name="T5" fmla="*/ 4 h 28"/>
                  <a:gd name="T6" fmla="*/ 24 w 29"/>
                  <a:gd name="T7" fmla="*/ 0 h 28"/>
                  <a:gd name="T8" fmla="*/ 0 w 29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0" y="23"/>
                    </a:moveTo>
                    <a:lnTo>
                      <a:pt x="5" y="28"/>
                    </a:lnTo>
                    <a:lnTo>
                      <a:pt x="29" y="4"/>
                    </a:lnTo>
                    <a:lnTo>
                      <a:pt x="24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6677026" y="4679951"/>
                <a:ext cx="111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30"/>
              <p:cNvSpPr>
                <a:spLocks noEditPoints="1"/>
              </p:cNvSpPr>
              <p:nvPr/>
            </p:nvSpPr>
            <p:spPr bwMode="auto">
              <a:xfrm>
                <a:off x="6492876" y="4378326"/>
                <a:ext cx="379413" cy="395288"/>
              </a:xfrm>
              <a:custGeom>
                <a:avLst/>
                <a:gdLst>
                  <a:gd name="T0" fmla="*/ 51 w 101"/>
                  <a:gd name="T1" fmla="*/ 4 h 105"/>
                  <a:gd name="T2" fmla="*/ 51 w 101"/>
                  <a:gd name="T3" fmla="*/ 0 h 105"/>
                  <a:gd name="T4" fmla="*/ 45 w 101"/>
                  <a:gd name="T5" fmla="*/ 0 h 105"/>
                  <a:gd name="T6" fmla="*/ 45 w 101"/>
                  <a:gd name="T7" fmla="*/ 4 h 105"/>
                  <a:gd name="T8" fmla="*/ 0 w 101"/>
                  <a:gd name="T9" fmla="*/ 54 h 105"/>
                  <a:gd name="T10" fmla="*/ 50 w 101"/>
                  <a:gd name="T11" fmla="*/ 105 h 105"/>
                  <a:gd name="T12" fmla="*/ 101 w 101"/>
                  <a:gd name="T13" fmla="*/ 54 h 105"/>
                  <a:gd name="T14" fmla="*/ 51 w 101"/>
                  <a:gd name="T15" fmla="*/ 4 h 105"/>
                  <a:gd name="T16" fmla="*/ 50 w 101"/>
                  <a:gd name="T17" fmla="*/ 97 h 105"/>
                  <a:gd name="T18" fmla="*/ 8 w 101"/>
                  <a:gd name="T19" fmla="*/ 54 h 105"/>
                  <a:gd name="T20" fmla="*/ 51 w 101"/>
                  <a:gd name="T21" fmla="*/ 12 h 105"/>
                  <a:gd name="T22" fmla="*/ 93 w 101"/>
                  <a:gd name="T23" fmla="*/ 54 h 105"/>
                  <a:gd name="T24" fmla="*/ 50 w 101"/>
                  <a:gd name="T25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5">
                    <a:moveTo>
                      <a:pt x="51" y="4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0" y="7"/>
                      <a:pt x="0" y="28"/>
                      <a:pt x="0" y="54"/>
                    </a:cubicBezTo>
                    <a:cubicBezTo>
                      <a:pt x="0" y="82"/>
                      <a:pt x="23" y="105"/>
                      <a:pt x="50" y="105"/>
                    </a:cubicBezTo>
                    <a:cubicBezTo>
                      <a:pt x="78" y="105"/>
                      <a:pt x="101" y="82"/>
                      <a:pt x="101" y="54"/>
                    </a:cubicBezTo>
                    <a:cubicBezTo>
                      <a:pt x="101" y="27"/>
                      <a:pt x="78" y="4"/>
                      <a:pt x="51" y="4"/>
                    </a:cubicBezTo>
                    <a:close/>
                    <a:moveTo>
                      <a:pt x="50" y="97"/>
                    </a:moveTo>
                    <a:cubicBezTo>
                      <a:pt x="27" y="97"/>
                      <a:pt x="8" y="78"/>
                      <a:pt x="8" y="54"/>
                    </a:cubicBezTo>
                    <a:cubicBezTo>
                      <a:pt x="8" y="31"/>
                      <a:pt x="27" y="12"/>
                      <a:pt x="51" y="12"/>
                    </a:cubicBezTo>
                    <a:cubicBezTo>
                      <a:pt x="74" y="12"/>
                      <a:pt x="93" y="31"/>
                      <a:pt x="93" y="54"/>
                    </a:cubicBezTo>
                    <a:cubicBezTo>
                      <a:pt x="93" y="78"/>
                      <a:pt x="74" y="97"/>
                      <a:pt x="5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69880" y="2693568"/>
            <a:ext cx="1452711" cy="1800582"/>
            <a:chOff x="2246786" y="2554042"/>
            <a:chExt cx="1377461" cy="1707312"/>
          </a:xfrm>
        </p:grpSpPr>
        <p:grpSp>
          <p:nvGrpSpPr>
            <p:cNvPr id="19" name="Group 15"/>
            <p:cNvGrpSpPr/>
            <p:nvPr/>
          </p:nvGrpSpPr>
          <p:grpSpPr>
            <a:xfrm rot="18900000">
              <a:off x="2246786" y="2554042"/>
              <a:ext cx="1377461" cy="1707312"/>
              <a:chOff x="4800600" y="1504950"/>
              <a:chExt cx="1371600" cy="1700048"/>
            </a:xfrm>
            <a:solidFill>
              <a:srgbClr val="FFC000"/>
            </a:solidFill>
          </p:grpSpPr>
          <p:sp>
            <p:nvSpPr>
              <p:cNvPr id="20" name="Rectangle 19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1" name="Freeform 82"/>
            <p:cNvSpPr>
              <a:spLocks noEditPoints="1"/>
            </p:cNvSpPr>
            <p:nvPr/>
          </p:nvSpPr>
          <p:spPr bwMode="auto">
            <a:xfrm flipH="1">
              <a:off x="2488692" y="3034084"/>
              <a:ext cx="657963" cy="577602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9" name="矩形 68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661760" y="5340897"/>
            <a:ext cx="3765208" cy="1137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528563" y="5340897"/>
            <a:ext cx="3773506" cy="1137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45489" y="5340897"/>
            <a:ext cx="3760709" cy="1137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1200" y="5730609"/>
            <a:ext cx="3237170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37465" y="5438375"/>
            <a:ext cx="2098959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01269" y="5730609"/>
            <a:ext cx="3246473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17130" y="5438375"/>
            <a:ext cx="219090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86622" y="5730609"/>
            <a:ext cx="3260997" cy="584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219037" y="5438375"/>
            <a:ext cx="2159127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占位符 4" descr="D:\办公资源网录入\PPT录入素材\S169航空\3.jpg3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668736" y="1977905"/>
            <a:ext cx="3727140" cy="2484755"/>
          </a:xfrm>
        </p:spPr>
      </p:pic>
      <p:pic>
        <p:nvPicPr>
          <p:cNvPr id="6" name="图片占位符 5" descr="D:\办公资源网录入\PPT录入素材\S169航空\1.jpg1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4557167" y="1977905"/>
            <a:ext cx="3727140" cy="2484755"/>
          </a:xfrm>
        </p:spPr>
      </p:pic>
      <p:pic>
        <p:nvPicPr>
          <p:cNvPr id="7" name="图片占位符 6" descr="D:\办公资源网录入\PPT录入素材\S169航空\2.jpg2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>
            <a:fillRect/>
          </a:stretch>
        </p:blipFill>
        <p:spPr>
          <a:xfrm>
            <a:off x="8445600" y="2021085"/>
            <a:ext cx="3727140" cy="2398395"/>
          </a:xfrm>
        </p:spPr>
      </p:pic>
      <p:sp>
        <p:nvSpPr>
          <p:cNvPr id="14" name="文本框 13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590" y="3888765"/>
            <a:ext cx="4801314" cy="702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8714153" y="4447816"/>
            <a:ext cx="617788" cy="617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410107" y="4339353"/>
            <a:ext cx="2566773" cy="942198"/>
            <a:chOff x="1603804" y="2220559"/>
            <a:chExt cx="2433815" cy="893393"/>
          </a:xfrm>
        </p:grpSpPr>
        <p:sp>
          <p:nvSpPr>
            <p:cNvPr id="10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Asessment</a:t>
              </a:r>
              <a:endPara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9" name="Oval 98"/>
          <p:cNvSpPr/>
          <p:nvPr/>
        </p:nvSpPr>
        <p:spPr>
          <a:xfrm>
            <a:off x="3513672" y="5024155"/>
            <a:ext cx="617788" cy="617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62613" y="4909002"/>
            <a:ext cx="2560318" cy="942198"/>
            <a:chOff x="1494367" y="2220559"/>
            <a:chExt cx="2427694" cy="893393"/>
          </a:xfrm>
        </p:grpSpPr>
        <p:sp>
          <p:nvSpPr>
            <p:cNvPr id="101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Mission </a:t>
              </a:r>
              <a:r>
                <a:rPr lang="en-US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Statment</a:t>
              </a:r>
              <a:endPara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4" name="Oval 93"/>
          <p:cNvSpPr/>
          <p:nvPr/>
        </p:nvSpPr>
        <p:spPr>
          <a:xfrm>
            <a:off x="3513672" y="3773231"/>
            <a:ext cx="617788" cy="617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62613" y="3658078"/>
            <a:ext cx="2560318" cy="942198"/>
            <a:chOff x="1494367" y="2220559"/>
            <a:chExt cx="2427694" cy="893393"/>
          </a:xfrm>
        </p:grpSpPr>
        <p:sp>
          <p:nvSpPr>
            <p:cNvPr id="96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Researching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1" name="Oval 50"/>
          <p:cNvSpPr/>
          <p:nvPr/>
        </p:nvSpPr>
        <p:spPr>
          <a:xfrm>
            <a:off x="3513672" y="2545764"/>
            <a:ext cx="617788" cy="617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62613" y="2430610"/>
            <a:ext cx="2560318" cy="942198"/>
            <a:chOff x="1494367" y="2220559"/>
            <a:chExt cx="2427694" cy="893393"/>
          </a:xfrm>
        </p:grpSpPr>
        <p:sp>
          <p:nvSpPr>
            <p:cNvPr id="91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Planning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8714153" y="3077583"/>
            <a:ext cx="617788" cy="6177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9410107" y="2969120"/>
            <a:ext cx="2566773" cy="942198"/>
            <a:chOff x="1603804" y="2220559"/>
            <a:chExt cx="2433815" cy="893393"/>
          </a:xfrm>
        </p:grpSpPr>
        <p:sp>
          <p:nvSpPr>
            <p:cNvPr id="104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Services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68593" y="1754587"/>
            <a:ext cx="4554652" cy="4453437"/>
            <a:chOff x="3952326" y="1663700"/>
            <a:chExt cx="4318722" cy="4222750"/>
          </a:xfrm>
        </p:grpSpPr>
        <p:graphicFrame>
          <p:nvGraphicFramePr>
            <p:cNvPr id="2" name="Diagram 1"/>
            <p:cNvGraphicFramePr/>
            <p:nvPr/>
          </p:nvGraphicFramePr>
          <p:xfrm>
            <a:off x="3952326" y="1663700"/>
            <a:ext cx="4318722" cy="42227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4705497" y="2552778"/>
              <a:ext cx="2657088" cy="2717967"/>
              <a:chOff x="4705497" y="2552778"/>
              <a:chExt cx="2657088" cy="2717967"/>
            </a:xfrm>
          </p:grpSpPr>
          <p:sp>
            <p:nvSpPr>
              <p:cNvPr id="111" name="Freeform 11"/>
              <p:cNvSpPr>
                <a:spLocks noEditPoints="1"/>
              </p:cNvSpPr>
              <p:nvPr/>
            </p:nvSpPr>
            <p:spPr bwMode="auto">
              <a:xfrm>
                <a:off x="6499861" y="2552778"/>
                <a:ext cx="582728" cy="517750"/>
              </a:xfrm>
              <a:custGeom>
                <a:avLst/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2" name="Freeform 5"/>
              <p:cNvSpPr>
                <a:spLocks noEditPoints="1"/>
              </p:cNvSpPr>
              <p:nvPr/>
            </p:nvSpPr>
            <p:spPr bwMode="auto">
              <a:xfrm>
                <a:off x="6809101" y="4015216"/>
                <a:ext cx="553484" cy="436598"/>
              </a:xfrm>
              <a:custGeom>
                <a:avLst/>
                <a:gdLst>
                  <a:gd name="T0" fmla="*/ 410 w 411"/>
                  <a:gd name="T1" fmla="*/ 309 h 324"/>
                  <a:gd name="T2" fmla="*/ 410 w 411"/>
                  <a:gd name="T3" fmla="*/ 46 h 324"/>
                  <a:gd name="T4" fmla="*/ 395 w 411"/>
                  <a:gd name="T5" fmla="*/ 32 h 324"/>
                  <a:gd name="T6" fmla="*/ 210 w 411"/>
                  <a:gd name="T7" fmla="*/ 32 h 324"/>
                  <a:gd name="T8" fmla="*/ 200 w 411"/>
                  <a:gd name="T9" fmla="*/ 17 h 324"/>
                  <a:gd name="T10" fmla="*/ 200 w 411"/>
                  <a:gd name="T11" fmla="*/ 15 h 324"/>
                  <a:gd name="T12" fmla="*/ 184 w 411"/>
                  <a:gd name="T13" fmla="*/ 0 h 324"/>
                  <a:gd name="T14" fmla="*/ 86 w 411"/>
                  <a:gd name="T15" fmla="*/ 0 h 324"/>
                  <a:gd name="T16" fmla="*/ 70 w 411"/>
                  <a:gd name="T17" fmla="*/ 15 h 324"/>
                  <a:gd name="T18" fmla="*/ 70 w 411"/>
                  <a:gd name="T19" fmla="*/ 17 h 324"/>
                  <a:gd name="T20" fmla="*/ 60 w 411"/>
                  <a:gd name="T21" fmla="*/ 32 h 324"/>
                  <a:gd name="T22" fmla="*/ 60 w 411"/>
                  <a:gd name="T23" fmla="*/ 32 h 324"/>
                  <a:gd name="T24" fmla="*/ 46 w 411"/>
                  <a:gd name="T25" fmla="*/ 46 h 324"/>
                  <a:gd name="T26" fmla="*/ 46 w 411"/>
                  <a:gd name="T27" fmla="*/ 122 h 324"/>
                  <a:gd name="T28" fmla="*/ 14 w 411"/>
                  <a:gd name="T29" fmla="*/ 122 h 324"/>
                  <a:gd name="T30" fmla="*/ 5 w 411"/>
                  <a:gd name="T31" fmla="*/ 138 h 324"/>
                  <a:gd name="T32" fmla="*/ 38 w 411"/>
                  <a:gd name="T33" fmla="*/ 309 h 324"/>
                  <a:gd name="T34" fmla="*/ 53 w 411"/>
                  <a:gd name="T35" fmla="*/ 324 h 324"/>
                  <a:gd name="T36" fmla="*/ 403 w 411"/>
                  <a:gd name="T37" fmla="*/ 324 h 324"/>
                  <a:gd name="T38" fmla="*/ 410 w 411"/>
                  <a:gd name="T39" fmla="*/ 309 h 324"/>
                  <a:gd name="T40" fmla="*/ 392 w 411"/>
                  <a:gd name="T41" fmla="*/ 144 h 324"/>
                  <a:gd name="T42" fmla="*/ 392 w 411"/>
                  <a:gd name="T43" fmla="*/ 316 h 324"/>
                  <a:gd name="T44" fmla="*/ 359 w 411"/>
                  <a:gd name="T45" fmla="*/ 132 h 324"/>
                  <a:gd name="T46" fmla="*/ 345 w 411"/>
                  <a:gd name="T47" fmla="*/ 123 h 324"/>
                  <a:gd name="T48" fmla="*/ 64 w 411"/>
                  <a:gd name="T49" fmla="*/ 123 h 324"/>
                  <a:gd name="T50" fmla="*/ 64 w 411"/>
                  <a:gd name="T51" fmla="*/ 64 h 324"/>
                  <a:gd name="T52" fmla="*/ 392 w 411"/>
                  <a:gd name="T53" fmla="*/ 64 h 324"/>
                  <a:gd name="T54" fmla="*/ 392 w 411"/>
                  <a:gd name="T55" fmla="*/ 14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142179" y="2713172"/>
                <a:ext cx="614678" cy="524726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117" name="Freeform 8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9"/>
                <p:cNvSpPr>
                  <a:spLocks noChangeArrowheads="1"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10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0" name="Freeform 11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2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3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5875020" y="4688943"/>
                <a:ext cx="439203" cy="581802"/>
                <a:chOff x="8235951" y="2905126"/>
                <a:chExt cx="244475" cy="323850"/>
              </a:xfrm>
              <a:solidFill>
                <a:schemeClr val="bg1"/>
              </a:solidFill>
            </p:grpSpPr>
            <p:sp>
              <p:nvSpPr>
                <p:cNvPr id="124" name="Freeform 121"/>
                <p:cNvSpPr/>
                <p:nvPr/>
              </p:nvSpPr>
              <p:spPr bwMode="auto">
                <a:xfrm>
                  <a:off x="8291513" y="30226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5" name="Freeform 122"/>
                <p:cNvSpPr/>
                <p:nvPr/>
              </p:nvSpPr>
              <p:spPr bwMode="auto">
                <a:xfrm>
                  <a:off x="8291513" y="30607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123"/>
                <p:cNvSpPr/>
                <p:nvPr/>
              </p:nvSpPr>
              <p:spPr bwMode="auto">
                <a:xfrm>
                  <a:off x="8291513" y="30940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124"/>
                <p:cNvSpPr/>
                <p:nvPr/>
              </p:nvSpPr>
              <p:spPr bwMode="auto">
                <a:xfrm>
                  <a:off x="8291513" y="31321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125"/>
                <p:cNvSpPr/>
                <p:nvPr/>
              </p:nvSpPr>
              <p:spPr bwMode="auto">
                <a:xfrm>
                  <a:off x="8235951" y="2916238"/>
                  <a:ext cx="244475" cy="312738"/>
                </a:xfrm>
                <a:custGeom>
                  <a:avLst/>
                  <a:gdLst>
                    <a:gd name="T0" fmla="*/ 60 w 65"/>
                    <a:gd name="T1" fmla="*/ 0 h 83"/>
                    <a:gd name="T2" fmla="*/ 46 w 65"/>
                    <a:gd name="T3" fmla="*/ 0 h 83"/>
                    <a:gd name="T4" fmla="*/ 46 w 65"/>
                    <a:gd name="T5" fmla="*/ 8 h 83"/>
                    <a:gd name="T6" fmla="*/ 57 w 65"/>
                    <a:gd name="T7" fmla="*/ 8 h 83"/>
                    <a:gd name="T8" fmla="*/ 57 w 65"/>
                    <a:gd name="T9" fmla="*/ 14 h 83"/>
                    <a:gd name="T10" fmla="*/ 57 w 65"/>
                    <a:gd name="T11" fmla="*/ 75 h 83"/>
                    <a:gd name="T12" fmla="*/ 8 w 65"/>
                    <a:gd name="T13" fmla="*/ 75 h 83"/>
                    <a:gd name="T14" fmla="*/ 8 w 65"/>
                    <a:gd name="T15" fmla="*/ 8 h 83"/>
                    <a:gd name="T16" fmla="*/ 19 w 65"/>
                    <a:gd name="T17" fmla="*/ 8 h 83"/>
                    <a:gd name="T18" fmla="*/ 19 w 65"/>
                    <a:gd name="T19" fmla="*/ 0 h 83"/>
                    <a:gd name="T20" fmla="*/ 5 w 65"/>
                    <a:gd name="T21" fmla="*/ 0 h 83"/>
                    <a:gd name="T22" fmla="*/ 0 w 65"/>
                    <a:gd name="T23" fmla="*/ 4 h 83"/>
                    <a:gd name="T24" fmla="*/ 0 w 65"/>
                    <a:gd name="T25" fmla="*/ 79 h 83"/>
                    <a:gd name="T26" fmla="*/ 5 w 65"/>
                    <a:gd name="T27" fmla="*/ 83 h 83"/>
                    <a:gd name="T28" fmla="*/ 60 w 65"/>
                    <a:gd name="T29" fmla="*/ 83 h 83"/>
                    <a:gd name="T30" fmla="*/ 65 w 65"/>
                    <a:gd name="T31" fmla="*/ 79 h 83"/>
                    <a:gd name="T32" fmla="*/ 65 w 65"/>
                    <a:gd name="T33" fmla="*/ 4 h 83"/>
                    <a:gd name="T34" fmla="*/ 60 w 65"/>
                    <a:gd name="T3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83">
                      <a:moveTo>
                        <a:pt x="60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63" y="83"/>
                        <a:pt x="65" y="81"/>
                        <a:pt x="65" y="79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2"/>
                        <a:pt x="63" y="0"/>
                        <a:pt x="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9" name="Freeform 126"/>
                <p:cNvSpPr/>
                <p:nvPr/>
              </p:nvSpPr>
              <p:spPr bwMode="auto">
                <a:xfrm>
                  <a:off x="8329613" y="2924176"/>
                  <a:ext cx="55563" cy="22225"/>
                </a:xfrm>
                <a:custGeom>
                  <a:avLst/>
                  <a:gdLst>
                    <a:gd name="T0" fmla="*/ 15 w 15"/>
                    <a:gd name="T1" fmla="*/ 1 h 6"/>
                    <a:gd name="T2" fmla="*/ 15 w 15"/>
                    <a:gd name="T3" fmla="*/ 0 h 6"/>
                    <a:gd name="T4" fmla="*/ 14 w 15"/>
                    <a:gd name="T5" fmla="*/ 0 h 6"/>
                    <a:gd name="T6" fmla="*/ 1 w 15"/>
                    <a:gd name="T7" fmla="*/ 0 h 6"/>
                    <a:gd name="T8" fmla="*/ 0 w 15"/>
                    <a:gd name="T9" fmla="*/ 0 h 6"/>
                    <a:gd name="T10" fmla="*/ 0 w 15"/>
                    <a:gd name="T11" fmla="*/ 1 h 6"/>
                    <a:gd name="T12" fmla="*/ 0 w 15"/>
                    <a:gd name="T13" fmla="*/ 6 h 6"/>
                    <a:gd name="T14" fmla="*/ 15 w 15"/>
                    <a:gd name="T15" fmla="*/ 6 h 6"/>
                    <a:gd name="T16" fmla="*/ 15 w 15"/>
                    <a:gd name="T1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15" y="1"/>
                      </a:move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27"/>
                <p:cNvSpPr>
                  <a:spLocks noEditPoints="1"/>
                </p:cNvSpPr>
                <p:nvPr/>
              </p:nvSpPr>
              <p:spPr bwMode="auto">
                <a:xfrm>
                  <a:off x="8310563" y="2905126"/>
                  <a:ext cx="93663" cy="60325"/>
                </a:xfrm>
                <a:custGeom>
                  <a:avLst/>
                  <a:gdLst>
                    <a:gd name="T0" fmla="*/ 4 w 25"/>
                    <a:gd name="T1" fmla="*/ 16 h 16"/>
                    <a:gd name="T2" fmla="*/ 21 w 25"/>
                    <a:gd name="T3" fmla="*/ 16 h 16"/>
                    <a:gd name="T4" fmla="*/ 24 w 25"/>
                    <a:gd name="T5" fmla="*/ 15 h 16"/>
                    <a:gd name="T6" fmla="*/ 25 w 25"/>
                    <a:gd name="T7" fmla="*/ 13 h 16"/>
                    <a:gd name="T8" fmla="*/ 25 w 25"/>
                    <a:gd name="T9" fmla="*/ 2 h 16"/>
                    <a:gd name="T10" fmla="*/ 24 w 25"/>
                    <a:gd name="T11" fmla="*/ 1 h 16"/>
                    <a:gd name="T12" fmla="*/ 21 w 25"/>
                    <a:gd name="T13" fmla="*/ 0 h 16"/>
                    <a:gd name="T14" fmla="*/ 4 w 25"/>
                    <a:gd name="T15" fmla="*/ 0 h 16"/>
                    <a:gd name="T16" fmla="*/ 1 w 25"/>
                    <a:gd name="T17" fmla="*/ 1 h 16"/>
                    <a:gd name="T18" fmla="*/ 0 w 25"/>
                    <a:gd name="T19" fmla="*/ 2 h 16"/>
                    <a:gd name="T20" fmla="*/ 0 w 25"/>
                    <a:gd name="T21" fmla="*/ 13 h 16"/>
                    <a:gd name="T22" fmla="*/ 1 w 25"/>
                    <a:gd name="T23" fmla="*/ 15 h 16"/>
                    <a:gd name="T24" fmla="*/ 4 w 25"/>
                    <a:gd name="T25" fmla="*/ 16 h 16"/>
                    <a:gd name="T26" fmla="*/ 3 w 25"/>
                    <a:gd name="T27" fmla="*/ 6 h 16"/>
                    <a:gd name="T28" fmla="*/ 4 w 25"/>
                    <a:gd name="T29" fmla="*/ 4 h 16"/>
                    <a:gd name="T30" fmla="*/ 4 w 25"/>
                    <a:gd name="T31" fmla="*/ 4 h 16"/>
                    <a:gd name="T32" fmla="*/ 6 w 25"/>
                    <a:gd name="T33" fmla="*/ 3 h 16"/>
                    <a:gd name="T34" fmla="*/ 19 w 25"/>
                    <a:gd name="T35" fmla="*/ 3 h 16"/>
                    <a:gd name="T36" fmla="*/ 21 w 25"/>
                    <a:gd name="T37" fmla="*/ 4 h 16"/>
                    <a:gd name="T38" fmla="*/ 21 w 25"/>
                    <a:gd name="T39" fmla="*/ 4 h 16"/>
                    <a:gd name="T40" fmla="*/ 22 w 25"/>
                    <a:gd name="T41" fmla="*/ 6 h 16"/>
                    <a:gd name="T42" fmla="*/ 22 w 25"/>
                    <a:gd name="T43" fmla="*/ 9 h 16"/>
                    <a:gd name="T44" fmla="*/ 21 w 25"/>
                    <a:gd name="T45" fmla="*/ 11 h 16"/>
                    <a:gd name="T46" fmla="*/ 19 w 25"/>
                    <a:gd name="T47" fmla="*/ 12 h 16"/>
                    <a:gd name="T48" fmla="*/ 6 w 25"/>
                    <a:gd name="T49" fmla="*/ 12 h 16"/>
                    <a:gd name="T50" fmla="*/ 4 w 25"/>
                    <a:gd name="T51" fmla="*/ 11 h 16"/>
                    <a:gd name="T52" fmla="*/ 3 w 25"/>
                    <a:gd name="T53" fmla="*/ 9 h 16"/>
                    <a:gd name="T54" fmla="*/ 3 w 25"/>
                    <a:gd name="T55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" h="16">
                      <a:moveTo>
                        <a:pt x="4" y="16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2" y="16"/>
                        <a:pt x="3" y="16"/>
                        <a:pt x="4" y="16"/>
                      </a:cubicBezTo>
                      <a:close/>
                      <a:moveTo>
                        <a:pt x="3" y="6"/>
                      </a:move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3"/>
                        <a:pt x="20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2" y="5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4" y="11"/>
                      </a:cubicBezTo>
                      <a:cubicBezTo>
                        <a:pt x="4" y="11"/>
                        <a:pt x="3" y="10"/>
                        <a:pt x="3" y="9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28"/>
                <p:cNvSpPr/>
                <p:nvPr/>
              </p:nvSpPr>
              <p:spPr bwMode="auto">
                <a:xfrm>
                  <a:off x="8291513" y="3165476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2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2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705497" y="3884065"/>
                <a:ext cx="607504" cy="608640"/>
                <a:chOff x="4160838" y="-23813"/>
                <a:chExt cx="849313" cy="850901"/>
              </a:xfrm>
              <a:solidFill>
                <a:schemeClr val="bg1"/>
              </a:solidFill>
            </p:grpSpPr>
            <p:sp>
              <p:nvSpPr>
                <p:cNvPr id="133" name="Freeform 59"/>
                <p:cNvSpPr>
                  <a:spLocks noEditPoints="1"/>
                </p:cNvSpPr>
                <p:nvPr/>
              </p:nvSpPr>
              <p:spPr bwMode="auto">
                <a:xfrm>
                  <a:off x="4424363" y="-23813"/>
                  <a:ext cx="585788" cy="581025"/>
                </a:xfrm>
                <a:custGeom>
                  <a:avLst/>
                  <a:gdLst>
                    <a:gd name="T0" fmla="*/ 140 w 170"/>
                    <a:gd name="T1" fmla="*/ 30 h 170"/>
                    <a:gd name="T2" fmla="*/ 30 w 170"/>
                    <a:gd name="T3" fmla="*/ 30 h 170"/>
                    <a:gd name="T4" fmla="*/ 25 w 170"/>
                    <a:gd name="T5" fmla="*/ 134 h 170"/>
                    <a:gd name="T6" fmla="*/ 25 w 170"/>
                    <a:gd name="T7" fmla="*/ 135 h 170"/>
                    <a:gd name="T8" fmla="*/ 37 w 170"/>
                    <a:gd name="T9" fmla="*/ 146 h 170"/>
                    <a:gd name="T10" fmla="*/ 140 w 170"/>
                    <a:gd name="T11" fmla="*/ 140 h 170"/>
                    <a:gd name="T12" fmla="*/ 140 w 170"/>
                    <a:gd name="T13" fmla="*/ 30 h 170"/>
                    <a:gd name="T14" fmla="*/ 126 w 170"/>
                    <a:gd name="T15" fmla="*/ 126 h 170"/>
                    <a:gd name="T16" fmla="*/ 44 w 170"/>
                    <a:gd name="T17" fmla="*/ 126 h 170"/>
                    <a:gd name="T18" fmla="*/ 44 w 170"/>
                    <a:gd name="T19" fmla="*/ 44 h 170"/>
                    <a:gd name="T20" fmla="*/ 126 w 170"/>
                    <a:gd name="T21" fmla="*/ 44 h 170"/>
                    <a:gd name="T22" fmla="*/ 126 w 170"/>
                    <a:gd name="T23" fmla="*/ 126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170">
                      <a:moveTo>
                        <a:pt x="140" y="30"/>
                      </a:moveTo>
                      <a:cubicBezTo>
                        <a:pt x="110" y="0"/>
                        <a:pt x="61" y="0"/>
                        <a:pt x="30" y="30"/>
                      </a:cubicBezTo>
                      <a:cubicBezTo>
                        <a:pt x="1" y="58"/>
                        <a:pt x="0" y="104"/>
                        <a:pt x="25" y="134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30" y="141"/>
                        <a:pt x="32" y="143"/>
                        <a:pt x="37" y="146"/>
                      </a:cubicBezTo>
                      <a:cubicBezTo>
                        <a:pt x="67" y="170"/>
                        <a:pt x="112" y="168"/>
                        <a:pt x="140" y="140"/>
                      </a:cubicBezTo>
                      <a:cubicBezTo>
                        <a:pt x="170" y="110"/>
                        <a:pt x="170" y="61"/>
                        <a:pt x="140" y="30"/>
                      </a:cubicBezTo>
                      <a:close/>
                      <a:moveTo>
                        <a:pt x="126" y="126"/>
                      </a:moveTo>
                      <a:cubicBezTo>
                        <a:pt x="103" y="149"/>
                        <a:pt x="66" y="149"/>
                        <a:pt x="44" y="126"/>
                      </a:cubicBezTo>
                      <a:cubicBezTo>
                        <a:pt x="21" y="103"/>
                        <a:pt x="21" y="66"/>
                        <a:pt x="44" y="44"/>
                      </a:cubicBezTo>
                      <a:cubicBezTo>
                        <a:pt x="67" y="21"/>
                        <a:pt x="104" y="21"/>
                        <a:pt x="126" y="44"/>
                      </a:cubicBezTo>
                      <a:cubicBezTo>
                        <a:pt x="149" y="67"/>
                        <a:pt x="149" y="104"/>
                        <a:pt x="126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60"/>
                <p:cNvSpPr/>
                <p:nvPr/>
              </p:nvSpPr>
              <p:spPr bwMode="auto">
                <a:xfrm>
                  <a:off x="4160838" y="465138"/>
                  <a:ext cx="358775" cy="361950"/>
                </a:xfrm>
                <a:custGeom>
                  <a:avLst/>
                  <a:gdLst>
                    <a:gd name="T0" fmla="*/ 0 w 226"/>
                    <a:gd name="T1" fmla="*/ 183 h 228"/>
                    <a:gd name="T2" fmla="*/ 44 w 226"/>
                    <a:gd name="T3" fmla="*/ 228 h 228"/>
                    <a:gd name="T4" fmla="*/ 226 w 226"/>
                    <a:gd name="T5" fmla="*/ 30 h 228"/>
                    <a:gd name="T6" fmla="*/ 196 w 226"/>
                    <a:gd name="T7" fmla="*/ 0 h 228"/>
                    <a:gd name="T8" fmla="*/ 0 w 226"/>
                    <a:gd name="T9" fmla="*/ 18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8">
                      <a:moveTo>
                        <a:pt x="0" y="183"/>
                      </a:moveTo>
                      <a:lnTo>
                        <a:pt x="44" y="228"/>
                      </a:lnTo>
                      <a:lnTo>
                        <a:pt x="226" y="30"/>
                      </a:lnTo>
                      <a:lnTo>
                        <a:pt x="196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61"/>
                <p:cNvSpPr/>
                <p:nvPr/>
              </p:nvSpPr>
              <p:spPr bwMode="auto">
                <a:xfrm>
                  <a:off x="4730751" y="163513"/>
                  <a:ext cx="223838" cy="266700"/>
                </a:xfrm>
                <a:custGeom>
                  <a:avLst/>
                  <a:gdLst>
                    <a:gd name="T0" fmla="*/ 34 w 65"/>
                    <a:gd name="T1" fmla="*/ 0 h 78"/>
                    <a:gd name="T2" fmla="*/ 0 w 65"/>
                    <a:gd name="T3" fmla="*/ 74 h 78"/>
                    <a:gd name="T4" fmla="*/ 12 w 65"/>
                    <a:gd name="T5" fmla="*/ 78 h 78"/>
                    <a:gd name="T6" fmla="*/ 34 w 65"/>
                    <a:gd name="T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78">
                      <a:moveTo>
                        <a:pt x="34" y="0"/>
                      </a:moveTo>
                      <a:cubicBezTo>
                        <a:pt x="45" y="57"/>
                        <a:pt x="0" y="74"/>
                        <a:pt x="0" y="74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65" y="45"/>
                        <a:pt x="34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7" name="文本框 46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8" name="矩形 47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9" grpId="0" animBg="1"/>
      <p:bldP spid="94" grpId="0" animBg="1"/>
      <p:bldP spid="51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80370" y="2744187"/>
            <a:ext cx="4430595" cy="2542775"/>
            <a:chOff x="3963493" y="2602038"/>
            <a:chExt cx="4201091" cy="2411060"/>
          </a:xfrm>
        </p:grpSpPr>
        <p:sp>
          <p:nvSpPr>
            <p:cNvPr id="2" name="Freeform 5"/>
            <p:cNvSpPr/>
            <p:nvPr/>
          </p:nvSpPr>
          <p:spPr bwMode="auto">
            <a:xfrm rot="16200000">
              <a:off x="5096321" y="1894844"/>
              <a:ext cx="1935434" cy="3799287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47783" y="2602038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365310" y="3327150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963493" y="4608772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62780" y="4608772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365297" y="3327150"/>
              <a:ext cx="401804" cy="4043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2989089" y="4703865"/>
            <a:ext cx="1052264" cy="280480"/>
            <a:chOff x="7244862" y="2564012"/>
            <a:chExt cx="1005315" cy="29967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H="1">
            <a:off x="3430425" y="3290675"/>
            <a:ext cx="1052264" cy="280480"/>
            <a:chOff x="7244862" y="2564012"/>
            <a:chExt cx="1005315" cy="29967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8296417" y="3290675"/>
            <a:ext cx="1052264" cy="280480"/>
            <a:chOff x="7244862" y="2564012"/>
            <a:chExt cx="1005315" cy="299674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733130" y="4703865"/>
            <a:ext cx="1052264" cy="280480"/>
            <a:chOff x="7244862" y="2564012"/>
            <a:chExt cx="1005315" cy="299674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9457104" y="3170600"/>
            <a:ext cx="2455624" cy="1071849"/>
            <a:chOff x="8657822" y="2704651"/>
            <a:chExt cx="2328423" cy="1016328"/>
          </a:xfrm>
        </p:grpSpPr>
        <p:sp>
          <p:nvSpPr>
            <p:cNvPr id="8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Internet Access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38504" y="3043924"/>
              <a:ext cx="2247741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884666" y="4604770"/>
            <a:ext cx="2455624" cy="1071849"/>
            <a:chOff x="8657822" y="2704651"/>
            <a:chExt cx="2328423" cy="1016328"/>
          </a:xfrm>
        </p:grpSpPr>
        <p:sp>
          <p:nvSpPr>
            <p:cNvPr id="9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Strong Signal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38504" y="3043924"/>
              <a:ext cx="2247741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25119" y="3170600"/>
            <a:ext cx="2407400" cy="1071849"/>
            <a:chOff x="1586753" y="2220559"/>
            <a:chExt cx="2282697" cy="1016328"/>
          </a:xfrm>
        </p:grpSpPr>
        <p:sp>
          <p:nvSpPr>
            <p:cNvPr id="93" name="Text Placeholder 2"/>
            <p:cNvSpPr txBox="1"/>
            <p:nvPr/>
          </p:nvSpPr>
          <p:spPr>
            <a:xfrm>
              <a:off x="1855990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Restaurant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86753" y="2559832"/>
              <a:ext cx="223189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23305" y="4604770"/>
            <a:ext cx="2407400" cy="1071849"/>
            <a:chOff x="1586753" y="2220559"/>
            <a:chExt cx="2282697" cy="1016328"/>
          </a:xfrm>
        </p:grpSpPr>
        <p:sp>
          <p:nvSpPr>
            <p:cNvPr id="96" name="Text Placeholder 2"/>
            <p:cNvSpPr txBox="1"/>
            <p:nvPr/>
          </p:nvSpPr>
          <p:spPr>
            <a:xfrm>
              <a:off x="1855990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Safety Equipment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86753" y="2559832"/>
              <a:ext cx="223189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consectetur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imperdiet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Praesent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03839" y="1625830"/>
            <a:ext cx="2649664" cy="927192"/>
            <a:chOff x="5268627" y="2933595"/>
            <a:chExt cx="2512412" cy="879164"/>
          </a:xfrm>
        </p:grpSpPr>
        <p:sp>
          <p:nvSpPr>
            <p:cNvPr id="102" name="TextBox 101"/>
            <p:cNvSpPr txBox="1"/>
            <p:nvPr/>
          </p:nvSpPr>
          <p:spPr>
            <a:xfrm>
              <a:off x="5767867" y="2933595"/>
              <a:ext cx="150659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Back up System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268627" y="3217418"/>
              <a:ext cx="2512412" cy="59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slider power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16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33273" y="3538804"/>
            <a:ext cx="2773805" cy="2791212"/>
            <a:chOff x="4772216" y="3355494"/>
            <a:chExt cx="2630122" cy="2646628"/>
          </a:xfrm>
        </p:grpSpPr>
        <p:sp>
          <p:nvSpPr>
            <p:cNvPr id="55" name="Oval 54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796674" y="2672855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70%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12120" y="3300448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50%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03155" y="2228947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80%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22961" y="2871848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60%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44610" y="1708504"/>
            <a:ext cx="5727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100%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36447" y="2045261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90%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9337539" y="5423496"/>
            <a:ext cx="894797" cy="536652"/>
            <a:chOff x="9098127" y="5192039"/>
            <a:chExt cx="848447" cy="508854"/>
          </a:xfrm>
        </p:grpSpPr>
        <p:sp>
          <p:nvSpPr>
            <p:cNvPr id="71" name="TextBox 70"/>
            <p:cNvSpPr txBox="1"/>
            <p:nvPr/>
          </p:nvSpPr>
          <p:spPr>
            <a:xfrm>
              <a:off x="9287320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2015</a:t>
              </a:r>
              <a:endParaRPr lang="id-ID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$910.000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992738" y="5423496"/>
            <a:ext cx="894797" cy="536652"/>
            <a:chOff x="9098126" y="5192039"/>
            <a:chExt cx="848447" cy="508854"/>
          </a:xfrm>
        </p:grpSpPr>
        <p:sp>
          <p:nvSpPr>
            <p:cNvPr id="75" name="TextBox 74"/>
            <p:cNvSpPr txBox="1"/>
            <p:nvPr/>
          </p:nvSpPr>
          <p:spPr>
            <a:xfrm>
              <a:off x="9282558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2014</a:t>
              </a:r>
              <a:endParaRPr lang="id-ID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098126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12934" y="5423496"/>
            <a:ext cx="894797" cy="536652"/>
            <a:chOff x="9098127" y="5192039"/>
            <a:chExt cx="848447" cy="508854"/>
          </a:xfrm>
        </p:grpSpPr>
        <p:sp>
          <p:nvSpPr>
            <p:cNvPr id="78" name="TextBox 77"/>
            <p:cNvSpPr txBox="1"/>
            <p:nvPr/>
          </p:nvSpPr>
          <p:spPr>
            <a:xfrm>
              <a:off x="9277790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2013</a:t>
              </a:r>
              <a:endParaRPr lang="id-ID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$710.000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298150" y="5423496"/>
            <a:ext cx="894797" cy="536652"/>
            <a:chOff x="9098127" y="5192039"/>
            <a:chExt cx="848447" cy="508854"/>
          </a:xfrm>
        </p:grpSpPr>
        <p:sp>
          <p:nvSpPr>
            <p:cNvPr id="81" name="TextBox 80"/>
            <p:cNvSpPr txBox="1"/>
            <p:nvPr/>
          </p:nvSpPr>
          <p:spPr>
            <a:xfrm>
              <a:off x="9273032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2012</a:t>
              </a:r>
              <a:endParaRPr lang="id-ID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$850.000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06967" y="5423496"/>
            <a:ext cx="894797" cy="536652"/>
            <a:chOff x="9098127" y="5192039"/>
            <a:chExt cx="848447" cy="508854"/>
          </a:xfrm>
        </p:grpSpPr>
        <p:sp>
          <p:nvSpPr>
            <p:cNvPr id="84" name="TextBox 83"/>
            <p:cNvSpPr txBox="1"/>
            <p:nvPr/>
          </p:nvSpPr>
          <p:spPr>
            <a:xfrm>
              <a:off x="9282049" y="5192039"/>
              <a:ext cx="476662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2011</a:t>
              </a:r>
              <a:endParaRPr lang="id-ID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$380.000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84336" y="5423496"/>
            <a:ext cx="894797" cy="536652"/>
            <a:chOff x="9098127" y="5192039"/>
            <a:chExt cx="848447" cy="508854"/>
          </a:xfrm>
        </p:grpSpPr>
        <p:sp>
          <p:nvSpPr>
            <p:cNvPr id="87" name="TextBox 86"/>
            <p:cNvSpPr txBox="1"/>
            <p:nvPr/>
          </p:nvSpPr>
          <p:spPr>
            <a:xfrm>
              <a:off x="9277795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2010</a:t>
              </a:r>
              <a:endParaRPr lang="id-ID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$790.000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07561" y="3255863"/>
            <a:ext cx="1648345" cy="2019509"/>
            <a:chOff x="2092875" y="3087209"/>
            <a:chExt cx="1562961" cy="1914899"/>
          </a:xfrm>
        </p:grpSpPr>
        <p:grpSp>
          <p:nvGrpSpPr>
            <p:cNvPr id="16" name="Group 15"/>
            <p:cNvGrpSpPr/>
            <p:nvPr/>
          </p:nvGrpSpPr>
          <p:grpSpPr>
            <a:xfrm>
              <a:off x="2092875" y="3087209"/>
              <a:ext cx="1562961" cy="1914899"/>
              <a:chOff x="2558934" y="1581150"/>
              <a:chExt cx="1172221" cy="1891074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2558934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2920403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366508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5458" y="3895528"/>
            <a:ext cx="1648345" cy="1379842"/>
            <a:chOff x="3351987" y="3693741"/>
            <a:chExt cx="1562961" cy="1308366"/>
          </a:xfrm>
        </p:grpSpPr>
        <p:grpSp>
          <p:nvGrpSpPr>
            <p:cNvPr id="22" name="Group 21"/>
            <p:cNvGrpSpPr/>
            <p:nvPr/>
          </p:nvGrpSpPr>
          <p:grpSpPr>
            <a:xfrm>
              <a:off x="3351987" y="3693741"/>
              <a:ext cx="1562961" cy="1308366"/>
              <a:chOff x="3535104" y="1581150"/>
              <a:chExt cx="1172221" cy="1891074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3535104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2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3896573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3652432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26493" y="2794784"/>
            <a:ext cx="1648345" cy="2480589"/>
            <a:chOff x="4670967" y="2650014"/>
            <a:chExt cx="1562961" cy="2352095"/>
          </a:xfrm>
        </p:grpSpPr>
        <p:grpSp>
          <p:nvGrpSpPr>
            <p:cNvPr id="28" name="Group 27"/>
            <p:cNvGrpSpPr/>
            <p:nvPr/>
          </p:nvGrpSpPr>
          <p:grpSpPr>
            <a:xfrm>
              <a:off x="4670967" y="2650014"/>
              <a:ext cx="1562961" cy="2352095"/>
              <a:chOff x="4489950" y="1581150"/>
              <a:chExt cx="1172221" cy="1891074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89950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3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4851419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4971411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34289" y="3469293"/>
            <a:ext cx="1648345" cy="1806080"/>
            <a:chOff x="5911019" y="3289584"/>
            <a:chExt cx="1562961" cy="1712525"/>
          </a:xfrm>
        </p:grpSpPr>
        <p:grpSp>
          <p:nvGrpSpPr>
            <p:cNvPr id="34" name="Group 33"/>
            <p:cNvGrpSpPr/>
            <p:nvPr/>
          </p:nvGrpSpPr>
          <p:grpSpPr>
            <a:xfrm>
              <a:off x="5911019" y="3289584"/>
              <a:ext cx="1562961" cy="1712525"/>
              <a:chOff x="5437529" y="1581150"/>
              <a:chExt cx="1172221" cy="1891074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5437529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4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5798998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220712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09366" y="2223371"/>
            <a:ext cx="1648345" cy="3052002"/>
            <a:chOff x="7214867" y="2108200"/>
            <a:chExt cx="1562961" cy="2893909"/>
          </a:xfrm>
        </p:grpSpPr>
        <p:grpSp>
          <p:nvGrpSpPr>
            <p:cNvPr id="40" name="Group 39"/>
            <p:cNvGrpSpPr/>
            <p:nvPr/>
          </p:nvGrpSpPr>
          <p:grpSpPr>
            <a:xfrm>
              <a:off x="7214867" y="2108200"/>
              <a:ext cx="1562961" cy="2893909"/>
              <a:chOff x="6386010" y="1581150"/>
              <a:chExt cx="1172221" cy="1891074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6386010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5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6747479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7516168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58557" y="2616197"/>
            <a:ext cx="1648345" cy="2659176"/>
            <a:chOff x="8494170" y="2480678"/>
            <a:chExt cx="1562961" cy="2521431"/>
          </a:xfrm>
        </p:grpSpPr>
        <p:grpSp>
          <p:nvGrpSpPr>
            <p:cNvPr id="46" name="Group 45"/>
            <p:cNvGrpSpPr/>
            <p:nvPr/>
          </p:nvGrpSpPr>
          <p:grpSpPr>
            <a:xfrm>
              <a:off x="8494170" y="2480678"/>
              <a:ext cx="1562961" cy="2521431"/>
              <a:chOff x="7362179" y="1581150"/>
              <a:chExt cx="1172221" cy="1891074"/>
            </a:xfrm>
          </p:grpSpPr>
          <p:sp>
            <p:nvSpPr>
              <p:cNvPr id="49" name="Freeform 5"/>
              <p:cNvSpPr/>
              <p:nvPr/>
            </p:nvSpPr>
            <p:spPr bwMode="auto">
              <a:xfrm>
                <a:off x="7362179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6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Freeform 6"/>
              <p:cNvSpPr/>
              <p:nvPr/>
            </p:nvSpPr>
            <p:spPr bwMode="auto">
              <a:xfrm>
                <a:off x="7723648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8820016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06</a:t>
              </a:r>
            </a:p>
          </p:txBody>
        </p:sp>
      </p:grpSp>
      <p:sp>
        <p:nvSpPr>
          <p:cNvPr id="55" name="Shape 1834"/>
          <p:cNvSpPr/>
          <p:nvPr/>
        </p:nvSpPr>
        <p:spPr>
          <a:xfrm>
            <a:off x="2207561" y="5272390"/>
            <a:ext cx="8399340" cy="63649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8" name="矩形 57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04003" y="2556483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553966" y="2556483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04003" y="5124498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8486886" y="5124498"/>
            <a:ext cx="3465645" cy="6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enjadi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kasebu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aq.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6789831" y="1842250"/>
            <a:ext cx="5377305" cy="1686397"/>
            <a:chOff x="3798640" y="2664087"/>
            <a:chExt cx="5609728" cy="1759294"/>
          </a:xfrm>
        </p:grpSpPr>
        <p:sp>
          <p:nvSpPr>
            <p:cNvPr id="9" name="圆角矩形 6"/>
            <p:cNvSpPr/>
            <p:nvPr/>
          </p:nvSpPr>
          <p:spPr>
            <a:xfrm>
              <a:off x="3798640" y="2664087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燕尾形 23"/>
            <p:cNvSpPr/>
            <p:nvPr/>
          </p:nvSpPr>
          <p:spPr>
            <a:xfrm>
              <a:off x="4921221" y="3200767"/>
              <a:ext cx="323913" cy="325502"/>
            </a:xfrm>
            <a:prstGeom prst="chevron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燕尾形 24"/>
            <p:cNvSpPr/>
            <p:nvPr/>
          </p:nvSpPr>
          <p:spPr>
            <a:xfrm>
              <a:off x="5167331" y="3200767"/>
              <a:ext cx="323913" cy="325502"/>
            </a:xfrm>
            <a:prstGeom prst="chevron">
              <a:avLst/>
            </a:prstGeom>
            <a:solidFill>
              <a:schemeClr val="accent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2689" y="3332359"/>
              <a:ext cx="963799" cy="1047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060" b="1" kern="0">
                  <a:solidFill>
                    <a:sysClr val="window" lastClr="FFFFFF">
                      <a:lumMod val="50000"/>
                    </a:sys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636935" y="4404908"/>
            <a:ext cx="5378827" cy="1686398"/>
            <a:chOff x="3798640" y="4694042"/>
            <a:chExt cx="5609728" cy="1759294"/>
          </a:xfrm>
        </p:grpSpPr>
        <p:sp>
          <p:nvSpPr>
            <p:cNvPr id="15" name="圆角矩形 6"/>
            <p:cNvSpPr/>
            <p:nvPr/>
          </p:nvSpPr>
          <p:spPr>
            <a:xfrm>
              <a:off x="3798640" y="4694042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燕尾形 26"/>
            <p:cNvSpPr/>
            <p:nvPr/>
          </p:nvSpPr>
          <p:spPr>
            <a:xfrm>
              <a:off x="4920904" y="5230722"/>
              <a:ext cx="323821" cy="325501"/>
            </a:xfrm>
            <a:prstGeom prst="chevron">
              <a:avLst/>
            </a:pr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燕尾形 27"/>
            <p:cNvSpPr/>
            <p:nvPr/>
          </p:nvSpPr>
          <p:spPr>
            <a:xfrm>
              <a:off x="5166944" y="5230722"/>
              <a:ext cx="323821" cy="325501"/>
            </a:xfrm>
            <a:prstGeom prst="chevron">
              <a:avLst/>
            </a:prstGeom>
            <a:solidFill>
              <a:schemeClr val="accent3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24049" y="5352180"/>
              <a:ext cx="963527" cy="10474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060" b="1" kern="0">
                  <a:solidFill>
                    <a:sysClr val="window" lastClr="FFFFFF">
                      <a:lumMod val="50000"/>
                    </a:sys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6788309" y="4404908"/>
            <a:ext cx="5378827" cy="1686398"/>
            <a:chOff x="3798640" y="4694042"/>
            <a:chExt cx="5609728" cy="1759294"/>
          </a:xfrm>
        </p:grpSpPr>
        <p:sp>
          <p:nvSpPr>
            <p:cNvPr id="21" name="圆角矩形 6"/>
            <p:cNvSpPr/>
            <p:nvPr/>
          </p:nvSpPr>
          <p:spPr>
            <a:xfrm>
              <a:off x="3798640" y="4694042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-1" fmla="*/ 1289248 w 5969768"/>
                <a:gd name="connsiteY0-2" fmla="*/ 0 h 1872208"/>
                <a:gd name="connsiteX1-3" fmla="*/ 5346173 w 5969768"/>
                <a:gd name="connsiteY1-4" fmla="*/ 0 h 1872208"/>
                <a:gd name="connsiteX2-5" fmla="*/ 5969768 w 5969768"/>
                <a:gd name="connsiteY2-6" fmla="*/ 623595 h 1872208"/>
                <a:gd name="connsiteX3-7" fmla="*/ 5969768 w 5969768"/>
                <a:gd name="connsiteY3-8" fmla="*/ 1248613 h 1872208"/>
                <a:gd name="connsiteX4-9" fmla="*/ 5346173 w 5969768"/>
                <a:gd name="connsiteY4-10" fmla="*/ 1872208 h 1872208"/>
                <a:gd name="connsiteX5-11" fmla="*/ 1368152 w 5969768"/>
                <a:gd name="connsiteY5-12" fmla="*/ 1872208 h 1872208"/>
                <a:gd name="connsiteX6-13" fmla="*/ 1289248 w 5969768"/>
                <a:gd name="connsiteY6-14" fmla="*/ 1872208 h 1872208"/>
                <a:gd name="connsiteX7-15" fmla="*/ 407735 w 5969768"/>
                <a:gd name="connsiteY7-16" fmla="*/ 1872208 h 1872208"/>
                <a:gd name="connsiteX8-17" fmla="*/ 0 w 5969768"/>
                <a:gd name="connsiteY8-18" fmla="*/ 1464473 h 1872208"/>
                <a:gd name="connsiteX9-19" fmla="*/ 0 w 5969768"/>
                <a:gd name="connsiteY9-20" fmla="*/ 1055807 h 1872208"/>
                <a:gd name="connsiteX10-21" fmla="*/ 407735 w 5969768"/>
                <a:gd name="connsiteY10-22" fmla="*/ 648072 h 1872208"/>
                <a:gd name="connsiteX11-23" fmla="*/ 1368152 w 5969768"/>
                <a:gd name="connsiteY11-24" fmla="*/ 648072 h 1872208"/>
                <a:gd name="connsiteX12-25" fmla="*/ 1368152 w 5969768"/>
                <a:gd name="connsiteY12-26" fmla="*/ 850487 h 1872208"/>
                <a:gd name="connsiteX13-27" fmla="*/ 488918 w 5969768"/>
                <a:gd name="connsiteY13-28" fmla="*/ 850487 h 1872208"/>
                <a:gd name="connsiteX14-29" fmla="*/ 216024 w 5969768"/>
                <a:gd name="connsiteY14-30" fmla="*/ 1123381 h 1872208"/>
                <a:gd name="connsiteX15-31" fmla="*/ 216024 w 5969768"/>
                <a:gd name="connsiteY15-32" fmla="*/ 1396898 h 1872208"/>
                <a:gd name="connsiteX16-33" fmla="*/ 488918 w 5969768"/>
                <a:gd name="connsiteY16-34" fmla="*/ 1669792 h 1872208"/>
                <a:gd name="connsiteX17-35" fmla="*/ 1368152 w 5969768"/>
                <a:gd name="connsiteY17-36" fmla="*/ 1669792 h 1872208"/>
                <a:gd name="connsiteX18-37" fmla="*/ 1368152 w 5969768"/>
                <a:gd name="connsiteY18-38" fmla="*/ 1670095 h 1872208"/>
                <a:gd name="connsiteX19-39" fmla="*/ 5264789 w 5969768"/>
                <a:gd name="connsiteY19-40" fmla="*/ 1670095 h 1872208"/>
                <a:gd name="connsiteX20-41" fmla="*/ 5753744 w 5969768"/>
                <a:gd name="connsiteY20-42" fmla="*/ 1181140 h 1872208"/>
                <a:gd name="connsiteX21-43" fmla="*/ 5753744 w 5969768"/>
                <a:gd name="connsiteY21-44" fmla="*/ 691068 h 1872208"/>
                <a:gd name="connsiteX22-45" fmla="*/ 5264789 w 5969768"/>
                <a:gd name="connsiteY22-46" fmla="*/ 202113 h 1872208"/>
                <a:gd name="connsiteX23-47" fmla="*/ 1289248 w 5969768"/>
                <a:gd name="connsiteY23-48" fmla="*/ 202113 h 1872208"/>
                <a:gd name="connsiteX24-49" fmla="*/ 1421432 w 5969768"/>
                <a:gd name="connsiteY24-50" fmla="*/ 109314 h 1872208"/>
                <a:gd name="connsiteX25-51" fmla="*/ 1289248 w 5969768"/>
                <a:gd name="connsiteY25-5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燕尾形 26"/>
            <p:cNvSpPr/>
            <p:nvPr/>
          </p:nvSpPr>
          <p:spPr>
            <a:xfrm>
              <a:off x="4920904" y="5230722"/>
              <a:ext cx="323821" cy="325501"/>
            </a:xfrm>
            <a:prstGeom prst="chevron">
              <a:avLst/>
            </a:pr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燕尾形 27"/>
            <p:cNvSpPr/>
            <p:nvPr/>
          </p:nvSpPr>
          <p:spPr>
            <a:xfrm>
              <a:off x="5166944" y="5230722"/>
              <a:ext cx="323821" cy="325501"/>
            </a:xfrm>
            <a:prstGeom prst="chevron">
              <a:avLst/>
            </a:prstGeom>
            <a:solidFill>
              <a:schemeClr val="accent4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24049" y="5352180"/>
              <a:ext cx="963527" cy="10474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060" b="1" kern="0">
                  <a:solidFill>
                    <a:sysClr val="window" lastClr="FFFFFF">
                      <a:lumMod val="50000"/>
                    </a:sys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alibri" panose="020F0502020204030204" pitchFamily="34" charset="0"/>
                  <a:sym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83322" y="2168143"/>
            <a:ext cx="99899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Strengths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8978" y="4741245"/>
            <a:ext cx="136768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Opportunities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03834" y="4741245"/>
            <a:ext cx="93968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Threaths</a:t>
            </a:r>
            <a:endParaRPr lang="en-US" sz="168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18526" y="2130353"/>
            <a:ext cx="1310295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Weaknessess</a:t>
            </a:r>
            <a:endParaRPr lang="en-US" sz="168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6935" y="1842333"/>
            <a:ext cx="5378827" cy="1687923"/>
            <a:chOff x="603607" y="1746900"/>
            <a:chExt cx="5100205" cy="1600489"/>
          </a:xfrm>
        </p:grpSpPr>
        <p:grpSp>
          <p:nvGrpSpPr>
            <p:cNvPr id="2" name="Group 1"/>
            <p:cNvGrpSpPr/>
            <p:nvPr/>
          </p:nvGrpSpPr>
          <p:grpSpPr>
            <a:xfrm>
              <a:off x="603607" y="1746900"/>
              <a:ext cx="5100205" cy="1600489"/>
              <a:chOff x="603607" y="1746900"/>
              <a:chExt cx="5100205" cy="1600489"/>
            </a:xfrm>
          </p:grpSpPr>
          <p:sp>
            <p:nvSpPr>
              <p:cNvPr id="3" name="圆角矩形 6"/>
              <p:cNvSpPr/>
              <p:nvPr/>
            </p:nvSpPr>
            <p:spPr bwMode="auto">
              <a:xfrm>
                <a:off x="603607" y="1746900"/>
                <a:ext cx="5100205" cy="1600489"/>
              </a:xfrm>
              <a:custGeom>
                <a:avLst/>
                <a:gdLst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288082 w 5969768"/>
                  <a:gd name="connsiteY24" fmla="*/ 80739 h 1872208"/>
                  <a:gd name="connsiteX25" fmla="*/ 1289248 w 5969768"/>
                  <a:gd name="connsiteY25" fmla="*/ 0 h 1872208"/>
                  <a:gd name="connsiteX0-1" fmla="*/ 1289248 w 5969768"/>
                  <a:gd name="connsiteY0-2" fmla="*/ 0 h 1872208"/>
                  <a:gd name="connsiteX1-3" fmla="*/ 5346173 w 5969768"/>
                  <a:gd name="connsiteY1-4" fmla="*/ 0 h 1872208"/>
                  <a:gd name="connsiteX2-5" fmla="*/ 5969768 w 5969768"/>
                  <a:gd name="connsiteY2-6" fmla="*/ 623595 h 1872208"/>
                  <a:gd name="connsiteX3-7" fmla="*/ 5969768 w 5969768"/>
                  <a:gd name="connsiteY3-8" fmla="*/ 1248613 h 1872208"/>
                  <a:gd name="connsiteX4-9" fmla="*/ 5346173 w 5969768"/>
                  <a:gd name="connsiteY4-10" fmla="*/ 1872208 h 1872208"/>
                  <a:gd name="connsiteX5-11" fmla="*/ 1368152 w 5969768"/>
                  <a:gd name="connsiteY5-12" fmla="*/ 1872208 h 1872208"/>
                  <a:gd name="connsiteX6-13" fmla="*/ 1289248 w 5969768"/>
                  <a:gd name="connsiteY6-14" fmla="*/ 1872208 h 1872208"/>
                  <a:gd name="connsiteX7-15" fmla="*/ 407735 w 5969768"/>
                  <a:gd name="connsiteY7-16" fmla="*/ 1872208 h 1872208"/>
                  <a:gd name="connsiteX8-17" fmla="*/ 0 w 5969768"/>
                  <a:gd name="connsiteY8-18" fmla="*/ 1464473 h 1872208"/>
                  <a:gd name="connsiteX9-19" fmla="*/ 0 w 5969768"/>
                  <a:gd name="connsiteY9-20" fmla="*/ 1055807 h 1872208"/>
                  <a:gd name="connsiteX10-21" fmla="*/ 407735 w 5969768"/>
                  <a:gd name="connsiteY10-22" fmla="*/ 648072 h 1872208"/>
                  <a:gd name="connsiteX11-23" fmla="*/ 1368152 w 5969768"/>
                  <a:gd name="connsiteY11-24" fmla="*/ 648072 h 1872208"/>
                  <a:gd name="connsiteX12-25" fmla="*/ 1368152 w 5969768"/>
                  <a:gd name="connsiteY12-26" fmla="*/ 850487 h 1872208"/>
                  <a:gd name="connsiteX13-27" fmla="*/ 488918 w 5969768"/>
                  <a:gd name="connsiteY13-28" fmla="*/ 850487 h 1872208"/>
                  <a:gd name="connsiteX14-29" fmla="*/ 216024 w 5969768"/>
                  <a:gd name="connsiteY14-30" fmla="*/ 1123381 h 1872208"/>
                  <a:gd name="connsiteX15-31" fmla="*/ 216024 w 5969768"/>
                  <a:gd name="connsiteY15-32" fmla="*/ 1396898 h 1872208"/>
                  <a:gd name="connsiteX16-33" fmla="*/ 488918 w 5969768"/>
                  <a:gd name="connsiteY16-34" fmla="*/ 1669792 h 1872208"/>
                  <a:gd name="connsiteX17-35" fmla="*/ 1368152 w 5969768"/>
                  <a:gd name="connsiteY17-36" fmla="*/ 1669792 h 1872208"/>
                  <a:gd name="connsiteX18-37" fmla="*/ 1368152 w 5969768"/>
                  <a:gd name="connsiteY18-38" fmla="*/ 1670095 h 1872208"/>
                  <a:gd name="connsiteX19-39" fmla="*/ 5264789 w 5969768"/>
                  <a:gd name="connsiteY19-40" fmla="*/ 1670095 h 1872208"/>
                  <a:gd name="connsiteX20-41" fmla="*/ 5753744 w 5969768"/>
                  <a:gd name="connsiteY20-42" fmla="*/ 1181140 h 1872208"/>
                  <a:gd name="connsiteX21-43" fmla="*/ 5753744 w 5969768"/>
                  <a:gd name="connsiteY21-44" fmla="*/ 691068 h 1872208"/>
                  <a:gd name="connsiteX22-45" fmla="*/ 5264789 w 5969768"/>
                  <a:gd name="connsiteY22-46" fmla="*/ 202113 h 1872208"/>
                  <a:gd name="connsiteX23-47" fmla="*/ 1289248 w 5969768"/>
                  <a:gd name="connsiteY23-48" fmla="*/ 202113 h 1872208"/>
                  <a:gd name="connsiteX24-49" fmla="*/ 1421432 w 5969768"/>
                  <a:gd name="connsiteY24-50" fmla="*/ 109314 h 1872208"/>
                  <a:gd name="connsiteX25-51" fmla="*/ 1289248 w 5969768"/>
                  <a:gd name="connsiteY25-52" fmla="*/ 0 h 18722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5969768" h="1872208">
                    <a:moveTo>
                      <a:pt x="1289248" y="0"/>
                    </a:moveTo>
                    <a:lnTo>
                      <a:pt x="5346173" y="0"/>
                    </a:lnTo>
                    <a:cubicBezTo>
                      <a:pt x="5690575" y="0"/>
                      <a:pt x="5969768" y="279193"/>
                      <a:pt x="5969768" y="623595"/>
                    </a:cubicBezTo>
                    <a:lnTo>
                      <a:pt x="5969768" y="1248613"/>
                    </a:lnTo>
                    <a:cubicBezTo>
                      <a:pt x="5969768" y="1593015"/>
                      <a:pt x="5690575" y="1872208"/>
                      <a:pt x="5346173" y="1872208"/>
                    </a:cubicBezTo>
                    <a:lnTo>
                      <a:pt x="1368152" y="1872208"/>
                    </a:lnTo>
                    <a:lnTo>
                      <a:pt x="1289248" y="1872208"/>
                    </a:lnTo>
                    <a:lnTo>
                      <a:pt x="407735" y="1872208"/>
                    </a:lnTo>
                    <a:cubicBezTo>
                      <a:pt x="182549" y="1872208"/>
                      <a:pt x="0" y="1689659"/>
                      <a:pt x="0" y="1464473"/>
                    </a:cubicBezTo>
                    <a:lnTo>
                      <a:pt x="0" y="1055807"/>
                    </a:lnTo>
                    <a:cubicBezTo>
                      <a:pt x="0" y="830621"/>
                      <a:pt x="182549" y="648072"/>
                      <a:pt x="407735" y="648072"/>
                    </a:cubicBezTo>
                    <a:lnTo>
                      <a:pt x="1368152" y="648072"/>
                    </a:lnTo>
                    <a:lnTo>
                      <a:pt x="1368152" y="850487"/>
                    </a:lnTo>
                    <a:lnTo>
                      <a:pt x="488918" y="850487"/>
                    </a:lnTo>
                    <a:cubicBezTo>
                      <a:pt x="338203" y="850487"/>
                      <a:pt x="216024" y="972666"/>
                      <a:pt x="216024" y="1123381"/>
                    </a:cubicBezTo>
                    <a:lnTo>
                      <a:pt x="216024" y="1396898"/>
                    </a:lnTo>
                    <a:cubicBezTo>
                      <a:pt x="216024" y="1547613"/>
                      <a:pt x="338203" y="1669792"/>
                      <a:pt x="488918" y="1669792"/>
                    </a:cubicBezTo>
                    <a:lnTo>
                      <a:pt x="1368152" y="1669792"/>
                    </a:lnTo>
                    <a:lnTo>
                      <a:pt x="1368152" y="1670095"/>
                    </a:lnTo>
                    <a:lnTo>
                      <a:pt x="5264789" y="1670095"/>
                    </a:lnTo>
                    <a:cubicBezTo>
                      <a:pt x="5534831" y="1670095"/>
                      <a:pt x="5753744" y="1451182"/>
                      <a:pt x="5753744" y="1181140"/>
                    </a:cubicBezTo>
                    <a:lnTo>
                      <a:pt x="5753744" y="691068"/>
                    </a:lnTo>
                    <a:cubicBezTo>
                      <a:pt x="5753744" y="421026"/>
                      <a:pt x="5534831" y="202113"/>
                      <a:pt x="5264789" y="202113"/>
                    </a:cubicBezTo>
                    <a:lnTo>
                      <a:pt x="1289248" y="202113"/>
                    </a:lnTo>
                    <a:cubicBezTo>
                      <a:pt x="1288859" y="161655"/>
                      <a:pt x="1421821" y="149772"/>
                      <a:pt x="1421432" y="109314"/>
                    </a:cubicBezTo>
                    <a:cubicBezTo>
                      <a:pt x="1421821" y="82401"/>
                      <a:pt x="1288859" y="26913"/>
                      <a:pt x="1289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 bwMode="auto">
              <a:xfrm>
                <a:off x="864101" y="2354300"/>
                <a:ext cx="876012" cy="9520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5060" b="1" kern="0">
                    <a:solidFill>
                      <a:sysClr val="window" lastClr="FFFFFF">
                        <a:lumMod val="50000"/>
                      </a:sys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alibri" panose="020F0502020204030204" pitchFamily="34" charset="0"/>
                    <a:sym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4" name="燕尾形 20"/>
            <p:cNvSpPr/>
            <p:nvPr/>
          </p:nvSpPr>
          <p:spPr bwMode="auto">
            <a:xfrm>
              <a:off x="1623937" y="2236139"/>
              <a:ext cx="294409" cy="294409"/>
            </a:xfrm>
            <a:prstGeom prst="chevron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燕尾形 21"/>
            <p:cNvSpPr/>
            <p:nvPr/>
          </p:nvSpPr>
          <p:spPr bwMode="auto">
            <a:xfrm>
              <a:off x="1847630" y="2236139"/>
              <a:ext cx="294409" cy="294409"/>
            </a:xfrm>
            <a:prstGeom prst="chevron">
              <a:avLst/>
            </a:prstGeom>
            <a:solidFill>
              <a:schemeClr val="accent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41403" y="448"/>
            <a:ext cx="8516555" cy="7231757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5593750" y="3716159"/>
            <a:ext cx="3214737" cy="583481"/>
            <a:chOff x="742476" y="2367341"/>
            <a:chExt cx="4352039" cy="789904"/>
          </a:xfrm>
        </p:grpSpPr>
        <p:sp>
          <p:nvSpPr>
            <p:cNvPr id="21" name="MH_Number_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1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22" name="MH_Entry_1"/>
            <p:cNvSpPr/>
            <p:nvPr>
              <p:custDataLst>
                <p:tags r:id="rId16"/>
              </p:custDataLst>
            </p:nvPr>
          </p:nvSpPr>
          <p:spPr>
            <a:xfrm>
              <a:off x="1435658" y="238921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MH_Others_1"/>
            <p:cNvCxnSpPr/>
            <p:nvPr>
              <p:custDataLst>
                <p:tags r:id="rId17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>
            <p:custDataLst>
              <p:tags r:id="rId3"/>
            </p:custDataLst>
          </p:nvPr>
        </p:nvGrpSpPr>
        <p:grpSpPr>
          <a:xfrm>
            <a:off x="8828671" y="3716159"/>
            <a:ext cx="3214737" cy="583481"/>
            <a:chOff x="742476" y="3594551"/>
            <a:chExt cx="4352039" cy="789904"/>
          </a:xfrm>
        </p:grpSpPr>
        <p:sp>
          <p:nvSpPr>
            <p:cNvPr id="41" name="MH_Number_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2476" y="359455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2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42" name="MH_Entry_2"/>
            <p:cNvSpPr/>
            <p:nvPr>
              <p:custDataLst>
                <p:tags r:id="rId13"/>
              </p:custDataLst>
            </p:nvPr>
          </p:nvSpPr>
          <p:spPr>
            <a:xfrm>
              <a:off x="1435658" y="361642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3" name="MH_Others_2"/>
            <p:cNvCxnSpPr/>
            <p:nvPr>
              <p:custDataLst>
                <p:tags r:id="rId14"/>
              </p:custDataLst>
            </p:nvPr>
          </p:nvCxnSpPr>
          <p:spPr>
            <a:xfrm>
              <a:off x="890237" y="438445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>
            <p:custDataLst>
              <p:tags r:id="rId4"/>
            </p:custDataLst>
          </p:nvPr>
        </p:nvGrpSpPr>
        <p:grpSpPr>
          <a:xfrm>
            <a:off x="5593750" y="6034973"/>
            <a:ext cx="3214737" cy="583481"/>
            <a:chOff x="742476" y="4821761"/>
            <a:chExt cx="4352039" cy="789904"/>
          </a:xfrm>
        </p:grpSpPr>
        <p:sp>
          <p:nvSpPr>
            <p:cNvPr id="47" name="MH_Number_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2476" y="482176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3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48" name="MH_Entry_3"/>
            <p:cNvSpPr/>
            <p:nvPr>
              <p:custDataLst>
                <p:tags r:id="rId10"/>
              </p:custDataLst>
            </p:nvPr>
          </p:nvSpPr>
          <p:spPr>
            <a:xfrm>
              <a:off x="1435658" y="484363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9" name="MH_Others_3"/>
            <p:cNvCxnSpPr/>
            <p:nvPr>
              <p:custDataLst>
                <p:tags r:id="rId11"/>
              </p:custDataLst>
            </p:nvPr>
          </p:nvCxnSpPr>
          <p:spPr>
            <a:xfrm>
              <a:off x="890237" y="561166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>
            <p:custDataLst>
              <p:tags r:id="rId5"/>
            </p:custDataLst>
          </p:nvPr>
        </p:nvGrpSpPr>
        <p:grpSpPr>
          <a:xfrm>
            <a:off x="8828671" y="6034973"/>
            <a:ext cx="3214737" cy="583481"/>
            <a:chOff x="742476" y="6048971"/>
            <a:chExt cx="4352039" cy="789904"/>
          </a:xfrm>
        </p:grpSpPr>
        <p:sp>
          <p:nvSpPr>
            <p:cNvPr id="51" name="MH_Number_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2476" y="604897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4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52" name="MH_Entry_4"/>
            <p:cNvSpPr/>
            <p:nvPr>
              <p:custDataLst>
                <p:tags r:id="rId7"/>
              </p:custDataLst>
            </p:nvPr>
          </p:nvSpPr>
          <p:spPr>
            <a:xfrm>
              <a:off x="1435658" y="607084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3" name="MH_Others_4"/>
            <p:cNvCxnSpPr/>
            <p:nvPr>
              <p:custDataLst>
                <p:tags r:id="rId8"/>
              </p:custDataLst>
            </p:nvPr>
          </p:nvCxnSpPr>
          <p:spPr>
            <a:xfrm>
              <a:off x="890237" y="683887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Placeholder 1"/>
          <p:cNvSpPr txBox="1"/>
          <p:nvPr/>
        </p:nvSpPr>
        <p:spPr>
          <a:xfrm>
            <a:off x="2718017" y="2628658"/>
            <a:ext cx="2651645" cy="126574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2"/>
          <p:cNvSpPr txBox="1"/>
          <p:nvPr/>
        </p:nvSpPr>
        <p:spPr>
          <a:xfrm>
            <a:off x="1713033" y="790461"/>
            <a:ext cx="2651645" cy="61817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795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56" name="Frame 8"/>
          <p:cNvSpPr/>
          <p:nvPr/>
        </p:nvSpPr>
        <p:spPr>
          <a:xfrm>
            <a:off x="1482495" y="399237"/>
            <a:ext cx="4220402" cy="3900403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10"/>
          <p:cNvSpPr txBox="1"/>
          <p:nvPr/>
        </p:nvSpPr>
        <p:spPr>
          <a:xfrm>
            <a:off x="1865320" y="1565981"/>
            <a:ext cx="2651790" cy="12657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435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435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目录</a:t>
            </a:r>
            <a:endParaRPr lang="en-US" sz="8435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55" grpId="0"/>
      <p:bldP spid="56" grpId="0" animBg="1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590" y="3888765"/>
            <a:ext cx="4801314" cy="702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6334518" y="3525762"/>
            <a:ext cx="3185342" cy="20102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4" y="1456204"/>
            <a:ext cx="6273985" cy="40797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34514" y="1456203"/>
            <a:ext cx="6524235" cy="201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9673410" y="3525762"/>
            <a:ext cx="3185340" cy="20102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/>
          <p:nvPr/>
        </p:nvSpPr>
        <p:spPr>
          <a:xfrm>
            <a:off x="2613161" y="5795267"/>
            <a:ext cx="7755739" cy="707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6658696" y="1907311"/>
            <a:ext cx="58758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 bwMode="auto">
          <a:xfrm>
            <a:off x="2301157" y="1534591"/>
            <a:ext cx="3460108" cy="2401476"/>
            <a:chOff x="612" y="709"/>
            <a:chExt cx="2268" cy="1678"/>
          </a:xfrm>
        </p:grpSpPr>
        <p:sp>
          <p:nvSpPr>
            <p:cNvPr id="13" name="Freeform 5"/>
            <p:cNvSpPr/>
            <p:nvPr/>
          </p:nvSpPr>
          <p:spPr bwMode="auto">
            <a:xfrm rot="10800000">
              <a:off x="612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946"/>
                <a:gd name="T137" fmla="*/ 946 w 946"/>
                <a:gd name="T138" fmla="*/ 946 h 9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889" y="709"/>
              <a:ext cx="506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6330" b="1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560335" y="2449100"/>
            <a:ext cx="2189223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7" name="Group 8"/>
          <p:cNvGrpSpPr/>
          <p:nvPr/>
        </p:nvGrpSpPr>
        <p:grpSpPr bwMode="auto">
          <a:xfrm>
            <a:off x="6851692" y="1537885"/>
            <a:ext cx="3460109" cy="2401476"/>
            <a:chOff x="2880" y="709"/>
            <a:chExt cx="2268" cy="1678"/>
          </a:xfrm>
        </p:grpSpPr>
        <p:sp>
          <p:nvSpPr>
            <p:cNvPr id="32" name="Freeform 9"/>
            <p:cNvSpPr/>
            <p:nvPr/>
          </p:nvSpPr>
          <p:spPr bwMode="auto">
            <a:xfrm rot="10800000">
              <a:off x="2880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946"/>
                <a:gd name="T137" fmla="*/ 946 w 946"/>
                <a:gd name="T138" fmla="*/ 946 h 9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188" y="709"/>
              <a:ext cx="328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6330" b="1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099566" y="2449100"/>
            <a:ext cx="2189223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1160" y="4105118"/>
            <a:ext cx="3460106" cy="2401476"/>
            <a:chOff x="2181625" y="3892474"/>
            <a:chExt cx="3280873" cy="2277080"/>
          </a:xfrm>
        </p:grpSpPr>
        <p:sp>
          <p:nvSpPr>
            <p:cNvPr id="68" name="Freeform 5"/>
            <p:cNvSpPr/>
            <p:nvPr/>
          </p:nvSpPr>
          <p:spPr bwMode="auto">
            <a:xfrm rot="10800000">
              <a:off x="2181625" y="4077029"/>
              <a:ext cx="3280873" cy="2092525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946"/>
                <a:gd name="T137" fmla="*/ 946 w 946"/>
                <a:gd name="T138" fmla="*/ 946 h 9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2648162" y="3892474"/>
              <a:ext cx="731408" cy="101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6330" b="1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3560335" y="5019628"/>
            <a:ext cx="2189223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81" name="Group 8"/>
          <p:cNvGrpSpPr/>
          <p:nvPr/>
        </p:nvGrpSpPr>
        <p:grpSpPr bwMode="auto">
          <a:xfrm>
            <a:off x="6851692" y="4108413"/>
            <a:ext cx="3460109" cy="2401476"/>
            <a:chOff x="2880" y="709"/>
            <a:chExt cx="2268" cy="1678"/>
          </a:xfrm>
        </p:grpSpPr>
        <p:sp>
          <p:nvSpPr>
            <p:cNvPr id="95" name="Freeform 9"/>
            <p:cNvSpPr/>
            <p:nvPr/>
          </p:nvSpPr>
          <p:spPr bwMode="auto">
            <a:xfrm rot="10800000">
              <a:off x="2880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6"/>
                <a:gd name="T136" fmla="*/ 0 h 946"/>
                <a:gd name="T137" fmla="*/ 946 w 946"/>
                <a:gd name="T138" fmla="*/ 946 h 9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6" name="Text Box 10"/>
            <p:cNvSpPr txBox="1">
              <a:spLocks noChangeArrowheads="1"/>
            </p:cNvSpPr>
            <p:nvPr/>
          </p:nvSpPr>
          <p:spPr bwMode="auto">
            <a:xfrm>
              <a:off x="3211" y="709"/>
              <a:ext cx="506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6330" b="1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98" name="Text Box 19"/>
          <p:cNvSpPr txBox="1">
            <a:spLocks noChangeArrowheads="1"/>
          </p:cNvSpPr>
          <p:nvPr/>
        </p:nvSpPr>
        <p:spPr bwMode="auto">
          <a:xfrm>
            <a:off x="8099566" y="5019628"/>
            <a:ext cx="2189223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963930" eaLnBrk="1" hangingPunct="1">
              <a:buFont typeface="Wingdings" panose="05000000000000000000" pitchFamily="2" charset="2"/>
              <a:buChar char="ü"/>
            </a:pP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encari</a:t>
            </a:r>
            <a:r>
              <a:rPr lang="en-US" altLang="zh-CN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altLang="zh-CN" sz="116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</a:t>
            </a:r>
            <a:endParaRPr lang="en-US" altLang="zh-CN" sz="116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825" y="1972875"/>
            <a:ext cx="936475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Atention</a:t>
            </a:r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1905" y="1972875"/>
            <a:ext cx="83227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Interest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0603" y="4522662"/>
            <a:ext cx="748923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Desire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9257" y="4522662"/>
            <a:ext cx="76976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Action</a:t>
            </a:r>
          </a:p>
        </p:txBody>
      </p:sp>
      <p:sp>
        <p:nvSpPr>
          <p:cNvPr id="26" name="Shape 2102"/>
          <p:cNvSpPr/>
          <p:nvPr/>
        </p:nvSpPr>
        <p:spPr>
          <a:xfrm>
            <a:off x="2676130" y="2840411"/>
            <a:ext cx="752273" cy="601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Shape 3659"/>
          <p:cNvSpPr/>
          <p:nvPr/>
        </p:nvSpPr>
        <p:spPr>
          <a:xfrm>
            <a:off x="7209557" y="5413735"/>
            <a:ext cx="697203" cy="65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Freeform 51"/>
          <p:cNvSpPr>
            <a:spLocks noEditPoints="1"/>
          </p:cNvSpPr>
          <p:nvPr/>
        </p:nvSpPr>
        <p:spPr bwMode="auto">
          <a:xfrm>
            <a:off x="2720681" y="5489603"/>
            <a:ext cx="699425" cy="577786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Freeform 61"/>
          <p:cNvSpPr>
            <a:spLocks noEditPoints="1"/>
          </p:cNvSpPr>
          <p:nvPr/>
        </p:nvSpPr>
        <p:spPr bwMode="auto">
          <a:xfrm>
            <a:off x="7193126" y="2903545"/>
            <a:ext cx="722454" cy="56702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640999" y="2341829"/>
            <a:ext cx="1060235" cy="316045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4149463" y="2341829"/>
            <a:ext cx="1060235" cy="316045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804356" y="4383551"/>
            <a:ext cx="1060235" cy="316045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5005739" y="4383551"/>
            <a:ext cx="1060235" cy="316045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944090" y="1904477"/>
            <a:ext cx="3116614" cy="942198"/>
            <a:chOff x="1603804" y="2220559"/>
            <a:chExt cx="2955174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Disversification</a:t>
              </a:r>
              <a:endParaRPr lang="en-GB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40009" y="4488344"/>
            <a:ext cx="3116614" cy="995773"/>
            <a:chOff x="1603804" y="2220559"/>
            <a:chExt cx="2955174" cy="944192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Development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0275" y="1904477"/>
            <a:ext cx="3121667" cy="942198"/>
            <a:chOff x="1679271" y="2220559"/>
            <a:chExt cx="2959965" cy="893393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Penetration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24084" y="4483042"/>
            <a:ext cx="3121667" cy="995773"/>
            <a:chOff x="1679271" y="2220559"/>
            <a:chExt cx="2959965" cy="944192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Development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7028" y="2019850"/>
            <a:ext cx="4154417" cy="4047049"/>
            <a:chOff x="4121518" y="1915221"/>
            <a:chExt cx="3939219" cy="3837413"/>
          </a:xfrm>
        </p:grpSpPr>
        <p:grpSp>
          <p:nvGrpSpPr>
            <p:cNvPr id="5" name="Group 52"/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3160707" y="1912160"/>
                <a:ext cx="1181098" cy="1243010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3886194" y="1916923"/>
                <a:ext cx="636587" cy="1238248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4621205" y="1916923"/>
                <a:ext cx="634999" cy="1238248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4797417" y="1912160"/>
                <a:ext cx="1189036" cy="1250949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4522777" y="3336146"/>
                <a:ext cx="493712" cy="105092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4522788" y="1634350"/>
                <a:ext cx="98425" cy="198437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Shape 1094"/>
            <p:cNvSpPr/>
            <p:nvPr/>
          </p:nvSpPr>
          <p:spPr>
            <a:xfrm>
              <a:off x="4568684" y="3131690"/>
              <a:ext cx="376996" cy="26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Shape 1090"/>
            <p:cNvSpPr/>
            <p:nvPr/>
          </p:nvSpPr>
          <p:spPr>
            <a:xfrm>
              <a:off x="6331218" y="3128517"/>
              <a:ext cx="396184" cy="33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Shape 1687"/>
            <p:cNvSpPr/>
            <p:nvPr/>
          </p:nvSpPr>
          <p:spPr>
            <a:xfrm>
              <a:off x="7266129" y="3116104"/>
              <a:ext cx="361315" cy="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7" name="矩形 66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794934" y="1998666"/>
          <a:ext cx="8289962" cy="344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2883" y="5660276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55576" cy="72419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" r="-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-14284" y="3760307"/>
            <a:ext cx="12791139" cy="3471451"/>
          </a:xfrm>
          <a:custGeom>
            <a:avLst/>
            <a:gdLst>
              <a:gd name="T0" fmla="*/ 0 w 5734"/>
              <a:gd name="T1" fmla="*/ 0 h 886"/>
              <a:gd name="T2" fmla="*/ 123 w 5734"/>
              <a:gd name="T3" fmla="*/ 88 h 886"/>
              <a:gd name="T4" fmla="*/ 249 w 5734"/>
              <a:gd name="T5" fmla="*/ 165 h 886"/>
              <a:gd name="T6" fmla="*/ 377 w 5734"/>
              <a:gd name="T7" fmla="*/ 233 h 886"/>
              <a:gd name="T8" fmla="*/ 510 w 5734"/>
              <a:gd name="T9" fmla="*/ 293 h 886"/>
              <a:gd name="T10" fmla="*/ 646 w 5734"/>
              <a:gd name="T11" fmla="*/ 343 h 886"/>
              <a:gd name="T12" fmla="*/ 785 w 5734"/>
              <a:gd name="T13" fmla="*/ 387 h 886"/>
              <a:gd name="T14" fmla="*/ 926 w 5734"/>
              <a:gd name="T15" fmla="*/ 422 h 886"/>
              <a:gd name="T16" fmla="*/ 1072 w 5734"/>
              <a:gd name="T17" fmla="*/ 452 h 886"/>
              <a:gd name="T18" fmla="*/ 1219 w 5734"/>
              <a:gd name="T19" fmla="*/ 473 h 886"/>
              <a:gd name="T20" fmla="*/ 1368 w 5734"/>
              <a:gd name="T21" fmla="*/ 490 h 886"/>
              <a:gd name="T22" fmla="*/ 1520 w 5734"/>
              <a:gd name="T23" fmla="*/ 501 h 886"/>
              <a:gd name="T24" fmla="*/ 1674 w 5734"/>
              <a:gd name="T25" fmla="*/ 506 h 886"/>
              <a:gd name="T26" fmla="*/ 1830 w 5734"/>
              <a:gd name="T27" fmla="*/ 506 h 886"/>
              <a:gd name="T28" fmla="*/ 1987 w 5734"/>
              <a:gd name="T29" fmla="*/ 503 h 886"/>
              <a:gd name="T30" fmla="*/ 2147 w 5734"/>
              <a:gd name="T31" fmla="*/ 494 h 886"/>
              <a:gd name="T32" fmla="*/ 2306 w 5734"/>
              <a:gd name="T33" fmla="*/ 483 h 886"/>
              <a:gd name="T34" fmla="*/ 2469 w 5734"/>
              <a:gd name="T35" fmla="*/ 469 h 886"/>
              <a:gd name="T36" fmla="*/ 2632 w 5734"/>
              <a:gd name="T37" fmla="*/ 454 h 886"/>
              <a:gd name="T38" fmla="*/ 2796 w 5734"/>
              <a:gd name="T39" fmla="*/ 434 h 886"/>
              <a:gd name="T40" fmla="*/ 2961 w 5734"/>
              <a:gd name="T41" fmla="*/ 415 h 886"/>
              <a:gd name="T42" fmla="*/ 3125 w 5734"/>
              <a:gd name="T43" fmla="*/ 394 h 886"/>
              <a:gd name="T44" fmla="*/ 3292 w 5734"/>
              <a:gd name="T45" fmla="*/ 371 h 886"/>
              <a:gd name="T46" fmla="*/ 3458 w 5734"/>
              <a:gd name="T47" fmla="*/ 350 h 886"/>
              <a:gd name="T48" fmla="*/ 3624 w 5734"/>
              <a:gd name="T49" fmla="*/ 328 h 886"/>
              <a:gd name="T50" fmla="*/ 3793 w 5734"/>
              <a:gd name="T51" fmla="*/ 307 h 886"/>
              <a:gd name="T52" fmla="*/ 3959 w 5734"/>
              <a:gd name="T53" fmla="*/ 287 h 886"/>
              <a:gd name="T54" fmla="*/ 4125 w 5734"/>
              <a:gd name="T55" fmla="*/ 268 h 886"/>
              <a:gd name="T56" fmla="*/ 4290 w 5734"/>
              <a:gd name="T57" fmla="*/ 252 h 886"/>
              <a:gd name="T58" fmla="*/ 4454 w 5734"/>
              <a:gd name="T59" fmla="*/ 238 h 886"/>
              <a:gd name="T60" fmla="*/ 4619 w 5734"/>
              <a:gd name="T61" fmla="*/ 228 h 886"/>
              <a:gd name="T62" fmla="*/ 4784 w 5734"/>
              <a:gd name="T63" fmla="*/ 221 h 886"/>
              <a:gd name="T64" fmla="*/ 4945 w 5734"/>
              <a:gd name="T65" fmla="*/ 217 h 886"/>
              <a:gd name="T66" fmla="*/ 5106 w 5734"/>
              <a:gd name="T67" fmla="*/ 217 h 886"/>
              <a:gd name="T68" fmla="*/ 5265 w 5734"/>
              <a:gd name="T69" fmla="*/ 223 h 886"/>
              <a:gd name="T70" fmla="*/ 5424 w 5734"/>
              <a:gd name="T71" fmla="*/ 233 h 886"/>
              <a:gd name="T72" fmla="*/ 5580 w 5734"/>
              <a:gd name="T73" fmla="*/ 249 h 886"/>
              <a:gd name="T74" fmla="*/ 5734 w 5734"/>
              <a:gd name="T75" fmla="*/ 272 h 886"/>
              <a:gd name="T76" fmla="*/ 5734 w 5734"/>
              <a:gd name="T77" fmla="*/ 886 h 886"/>
              <a:gd name="T78" fmla="*/ 0 w 5734"/>
              <a:gd name="T79" fmla="*/ 886 h 886"/>
              <a:gd name="T80" fmla="*/ 0 w 5734"/>
              <a:gd name="T81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34" h="886">
                <a:moveTo>
                  <a:pt x="0" y="0"/>
                </a:moveTo>
                <a:lnTo>
                  <a:pt x="123" y="88"/>
                </a:lnTo>
                <a:lnTo>
                  <a:pt x="249" y="165"/>
                </a:lnTo>
                <a:lnTo>
                  <a:pt x="377" y="233"/>
                </a:lnTo>
                <a:lnTo>
                  <a:pt x="510" y="293"/>
                </a:lnTo>
                <a:lnTo>
                  <a:pt x="646" y="343"/>
                </a:lnTo>
                <a:lnTo>
                  <a:pt x="785" y="387"/>
                </a:lnTo>
                <a:lnTo>
                  <a:pt x="926" y="422"/>
                </a:lnTo>
                <a:lnTo>
                  <a:pt x="1072" y="452"/>
                </a:lnTo>
                <a:lnTo>
                  <a:pt x="1219" y="473"/>
                </a:lnTo>
                <a:lnTo>
                  <a:pt x="1368" y="490"/>
                </a:lnTo>
                <a:lnTo>
                  <a:pt x="1520" y="501"/>
                </a:lnTo>
                <a:lnTo>
                  <a:pt x="1674" y="506"/>
                </a:lnTo>
                <a:lnTo>
                  <a:pt x="1830" y="506"/>
                </a:lnTo>
                <a:lnTo>
                  <a:pt x="1987" y="503"/>
                </a:lnTo>
                <a:lnTo>
                  <a:pt x="2147" y="494"/>
                </a:lnTo>
                <a:lnTo>
                  <a:pt x="2306" y="483"/>
                </a:lnTo>
                <a:lnTo>
                  <a:pt x="2469" y="469"/>
                </a:lnTo>
                <a:lnTo>
                  <a:pt x="2632" y="454"/>
                </a:lnTo>
                <a:lnTo>
                  <a:pt x="2796" y="434"/>
                </a:lnTo>
                <a:lnTo>
                  <a:pt x="2961" y="415"/>
                </a:lnTo>
                <a:lnTo>
                  <a:pt x="3125" y="394"/>
                </a:lnTo>
                <a:lnTo>
                  <a:pt x="3292" y="371"/>
                </a:lnTo>
                <a:lnTo>
                  <a:pt x="3458" y="350"/>
                </a:lnTo>
                <a:lnTo>
                  <a:pt x="3624" y="328"/>
                </a:lnTo>
                <a:lnTo>
                  <a:pt x="3793" y="307"/>
                </a:lnTo>
                <a:lnTo>
                  <a:pt x="3959" y="287"/>
                </a:lnTo>
                <a:lnTo>
                  <a:pt x="4125" y="268"/>
                </a:lnTo>
                <a:lnTo>
                  <a:pt x="4290" y="252"/>
                </a:lnTo>
                <a:lnTo>
                  <a:pt x="4454" y="238"/>
                </a:lnTo>
                <a:lnTo>
                  <a:pt x="4619" y="228"/>
                </a:lnTo>
                <a:lnTo>
                  <a:pt x="4784" y="221"/>
                </a:lnTo>
                <a:lnTo>
                  <a:pt x="4945" y="217"/>
                </a:lnTo>
                <a:lnTo>
                  <a:pt x="5106" y="217"/>
                </a:lnTo>
                <a:lnTo>
                  <a:pt x="5265" y="223"/>
                </a:lnTo>
                <a:lnTo>
                  <a:pt x="5424" y="233"/>
                </a:lnTo>
                <a:lnTo>
                  <a:pt x="5580" y="249"/>
                </a:lnTo>
                <a:lnTo>
                  <a:pt x="5734" y="272"/>
                </a:lnTo>
                <a:lnTo>
                  <a:pt x="5734" y="886"/>
                </a:lnTo>
                <a:lnTo>
                  <a:pt x="0" y="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18" tIns="45708" rIns="91418" bIns="45708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-14284" y="4653636"/>
            <a:ext cx="12871447" cy="2578122"/>
          </a:xfrm>
          <a:custGeom>
            <a:avLst/>
            <a:gdLst>
              <a:gd name="T0" fmla="*/ 5044 w 5734"/>
              <a:gd name="T1" fmla="*/ 0 h 658"/>
              <a:gd name="T2" fmla="*/ 5272 w 5734"/>
              <a:gd name="T3" fmla="*/ 7 h 658"/>
              <a:gd name="T4" fmla="*/ 5503 w 5734"/>
              <a:gd name="T5" fmla="*/ 21 h 658"/>
              <a:gd name="T6" fmla="*/ 5734 w 5734"/>
              <a:gd name="T7" fmla="*/ 44 h 658"/>
              <a:gd name="T8" fmla="*/ 5734 w 5734"/>
              <a:gd name="T9" fmla="*/ 658 h 658"/>
              <a:gd name="T10" fmla="*/ 0 w 5734"/>
              <a:gd name="T11" fmla="*/ 658 h 658"/>
              <a:gd name="T12" fmla="*/ 0 w 5734"/>
              <a:gd name="T13" fmla="*/ 355 h 658"/>
              <a:gd name="T14" fmla="*/ 179 w 5734"/>
              <a:gd name="T15" fmla="*/ 399 h 658"/>
              <a:gd name="T16" fmla="*/ 359 w 5734"/>
              <a:gd name="T17" fmla="*/ 430 h 658"/>
              <a:gd name="T18" fmla="*/ 541 w 5734"/>
              <a:gd name="T19" fmla="*/ 453 h 658"/>
              <a:gd name="T20" fmla="*/ 725 w 5734"/>
              <a:gd name="T21" fmla="*/ 467 h 658"/>
              <a:gd name="T22" fmla="*/ 911 w 5734"/>
              <a:gd name="T23" fmla="*/ 472 h 658"/>
              <a:gd name="T24" fmla="*/ 1100 w 5734"/>
              <a:gd name="T25" fmla="*/ 471 h 658"/>
              <a:gd name="T26" fmla="*/ 1289 w 5734"/>
              <a:gd name="T27" fmla="*/ 462 h 658"/>
              <a:gd name="T28" fmla="*/ 1481 w 5734"/>
              <a:gd name="T29" fmla="*/ 446 h 658"/>
              <a:gd name="T30" fmla="*/ 1674 w 5734"/>
              <a:gd name="T31" fmla="*/ 427 h 658"/>
              <a:gd name="T32" fmla="*/ 1870 w 5734"/>
              <a:gd name="T33" fmla="*/ 402 h 658"/>
              <a:gd name="T34" fmla="*/ 2068 w 5734"/>
              <a:gd name="T35" fmla="*/ 373 h 658"/>
              <a:gd name="T36" fmla="*/ 2268 w 5734"/>
              <a:gd name="T37" fmla="*/ 341 h 658"/>
              <a:gd name="T38" fmla="*/ 2469 w 5734"/>
              <a:gd name="T39" fmla="*/ 308 h 658"/>
              <a:gd name="T40" fmla="*/ 2672 w 5734"/>
              <a:gd name="T41" fmla="*/ 271 h 658"/>
              <a:gd name="T42" fmla="*/ 2879 w 5734"/>
              <a:gd name="T43" fmla="*/ 236 h 658"/>
              <a:gd name="T44" fmla="*/ 3085 w 5734"/>
              <a:gd name="T45" fmla="*/ 199 h 658"/>
              <a:gd name="T46" fmla="*/ 3295 w 5734"/>
              <a:gd name="T47" fmla="*/ 164 h 658"/>
              <a:gd name="T48" fmla="*/ 3507 w 5734"/>
              <a:gd name="T49" fmla="*/ 131 h 658"/>
              <a:gd name="T50" fmla="*/ 3721 w 5734"/>
              <a:gd name="T51" fmla="*/ 100 h 658"/>
              <a:gd name="T52" fmla="*/ 3936 w 5734"/>
              <a:gd name="T53" fmla="*/ 70 h 658"/>
              <a:gd name="T54" fmla="*/ 4153 w 5734"/>
              <a:gd name="T55" fmla="*/ 45 h 658"/>
              <a:gd name="T56" fmla="*/ 4374 w 5734"/>
              <a:gd name="T57" fmla="*/ 26 h 658"/>
              <a:gd name="T58" fmla="*/ 4594 w 5734"/>
              <a:gd name="T59" fmla="*/ 10 h 658"/>
              <a:gd name="T60" fmla="*/ 4819 w 5734"/>
              <a:gd name="T61" fmla="*/ 2 h 658"/>
              <a:gd name="T62" fmla="*/ 5044 w 5734"/>
              <a:gd name="T63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34" h="658">
                <a:moveTo>
                  <a:pt x="5044" y="0"/>
                </a:moveTo>
                <a:lnTo>
                  <a:pt x="5272" y="7"/>
                </a:lnTo>
                <a:lnTo>
                  <a:pt x="5503" y="21"/>
                </a:lnTo>
                <a:lnTo>
                  <a:pt x="5734" y="44"/>
                </a:lnTo>
                <a:lnTo>
                  <a:pt x="5734" y="658"/>
                </a:lnTo>
                <a:lnTo>
                  <a:pt x="0" y="658"/>
                </a:lnTo>
                <a:lnTo>
                  <a:pt x="0" y="355"/>
                </a:lnTo>
                <a:lnTo>
                  <a:pt x="179" y="399"/>
                </a:lnTo>
                <a:lnTo>
                  <a:pt x="359" y="430"/>
                </a:lnTo>
                <a:lnTo>
                  <a:pt x="541" y="453"/>
                </a:lnTo>
                <a:lnTo>
                  <a:pt x="725" y="467"/>
                </a:lnTo>
                <a:lnTo>
                  <a:pt x="911" y="472"/>
                </a:lnTo>
                <a:lnTo>
                  <a:pt x="1100" y="471"/>
                </a:lnTo>
                <a:lnTo>
                  <a:pt x="1289" y="462"/>
                </a:lnTo>
                <a:lnTo>
                  <a:pt x="1481" y="446"/>
                </a:lnTo>
                <a:lnTo>
                  <a:pt x="1674" y="427"/>
                </a:lnTo>
                <a:lnTo>
                  <a:pt x="1870" y="402"/>
                </a:lnTo>
                <a:lnTo>
                  <a:pt x="2068" y="373"/>
                </a:lnTo>
                <a:lnTo>
                  <a:pt x="2268" y="341"/>
                </a:lnTo>
                <a:lnTo>
                  <a:pt x="2469" y="308"/>
                </a:lnTo>
                <a:lnTo>
                  <a:pt x="2672" y="271"/>
                </a:lnTo>
                <a:lnTo>
                  <a:pt x="2879" y="236"/>
                </a:lnTo>
                <a:lnTo>
                  <a:pt x="3085" y="199"/>
                </a:lnTo>
                <a:lnTo>
                  <a:pt x="3295" y="164"/>
                </a:lnTo>
                <a:lnTo>
                  <a:pt x="3507" y="131"/>
                </a:lnTo>
                <a:lnTo>
                  <a:pt x="3721" y="100"/>
                </a:lnTo>
                <a:lnTo>
                  <a:pt x="3936" y="70"/>
                </a:lnTo>
                <a:lnTo>
                  <a:pt x="4153" y="45"/>
                </a:lnTo>
                <a:lnTo>
                  <a:pt x="4374" y="26"/>
                </a:lnTo>
                <a:lnTo>
                  <a:pt x="4594" y="10"/>
                </a:lnTo>
                <a:lnTo>
                  <a:pt x="4819" y="2"/>
                </a:lnTo>
                <a:lnTo>
                  <a:pt x="50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18" tIns="45708" rIns="91418" bIns="45708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5917" y="3759416"/>
            <a:ext cx="11846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谭黑简体" panose="02000000000000000000" pitchFamily="2" charset="-122"/>
                <a:ea typeface="方正粗谭黑简体" panose="02000000000000000000" pitchFamily="2" charset="-122"/>
                <a:cs typeface="Helvetica" panose="020B0604020202020204" pitchFamily="34" charset="0"/>
              </a:rPr>
              <a:t>感谢聆听 批评指导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谭黑简体" panose="02000000000000000000" pitchFamily="2" charset="-122"/>
              <a:ea typeface="方正粗谭黑简体" panose="02000000000000000000" pitchFamily="2" charset="-122"/>
              <a:cs typeface="Helvetica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0133" y="4821171"/>
            <a:ext cx="6398485" cy="41690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lumMod val="65000"/>
                <a:lumOff val="35000"/>
                <a:alpha val="52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1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框架完整的年终总结、工作汇报、述职报告</a:t>
            </a:r>
            <a:r>
              <a:rPr lang="en-US" altLang="zh-CN" sz="211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1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5"/>
          <a:stretch>
            <a:fillRect/>
          </a:stretch>
        </p:blipFill>
        <p:spPr>
          <a:xfrm>
            <a:off x="352" y="4840460"/>
            <a:ext cx="12858045" cy="2392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590" y="3888765"/>
            <a:ext cx="4801314" cy="702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57952" y="2493083"/>
            <a:ext cx="3645354" cy="308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7952" y="2900692"/>
            <a:ext cx="3443832" cy="779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3095" y="5144764"/>
            <a:ext cx="3450013" cy="308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2951" y="5552373"/>
            <a:ext cx="3590157" cy="779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498565"/>
            <a:ext cx="4059983" cy="2448272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框 8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D:\办公资源网录入\PPT录入素材\S169航空\1.jpg1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6510609" y="4070930"/>
            <a:ext cx="2729981" cy="1819910"/>
          </a:xfrm>
        </p:spPr>
      </p:pic>
      <p:sp>
        <p:nvSpPr>
          <p:cNvPr id="2" name="Rectangle 1"/>
          <p:cNvSpPr/>
          <p:nvPr/>
        </p:nvSpPr>
        <p:spPr>
          <a:xfrm>
            <a:off x="679722" y="4301628"/>
            <a:ext cx="2728970" cy="503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0790" y="4301628"/>
            <a:ext cx="2728970" cy="503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0684" y="1427403"/>
            <a:ext cx="2729831" cy="503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31283" y="4301628"/>
            <a:ext cx="2728970" cy="21262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0008" y="2280957"/>
            <a:ext cx="2311183" cy="981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39"/>
          <p:cNvSpPr txBox="1"/>
          <p:nvPr/>
        </p:nvSpPr>
        <p:spPr>
          <a:xfrm>
            <a:off x="681386" y="5128493"/>
            <a:ext cx="538794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4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7" grpId="0" animBg="1"/>
      <p:bldP spid="29" grpId="0" animBg="1"/>
      <p:bldP spid="3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 bwMode="auto">
          <a:xfrm>
            <a:off x="353" y="2385770"/>
            <a:ext cx="12858044" cy="3026998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5400" cap="flat" cmpd="sng">
            <a:noFill/>
            <a:prstDash val="solid"/>
            <a:miter lim="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01132" y="1930379"/>
            <a:ext cx="2829304" cy="3964562"/>
            <a:chOff x="3224619" y="1830386"/>
            <a:chExt cx="2682747" cy="3759198"/>
          </a:xfrm>
        </p:grpSpPr>
        <p:grpSp>
          <p:nvGrpSpPr>
            <p:cNvPr id="3" name="Group 130"/>
            <p:cNvGrpSpPr/>
            <p:nvPr/>
          </p:nvGrpSpPr>
          <p:grpSpPr>
            <a:xfrm>
              <a:off x="3224619" y="1830386"/>
              <a:ext cx="2682747" cy="3759198"/>
              <a:chOff x="2418464" y="1466850"/>
              <a:chExt cx="2012060" cy="2819399"/>
            </a:xfrm>
          </p:grpSpPr>
          <p:sp>
            <p:nvSpPr>
              <p:cNvPr id="4" name="直角三角形 14"/>
              <p:cNvSpPr/>
              <p:nvPr/>
            </p:nvSpPr>
            <p:spPr>
              <a:xfrm flipH="1">
                <a:off x="2418464" y="1470559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矩形 7"/>
              <p:cNvSpPr/>
              <p:nvPr/>
            </p:nvSpPr>
            <p:spPr>
              <a:xfrm rot="5400000">
                <a:off x="2014443" y="2108330"/>
                <a:ext cx="2819399" cy="15364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直角三角形 15"/>
              <p:cNvSpPr/>
              <p:nvPr/>
            </p:nvSpPr>
            <p:spPr>
              <a:xfrm flipH="1" flipV="1">
                <a:off x="2423227" y="3956623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直角三角形 16"/>
              <p:cNvSpPr/>
              <p:nvPr/>
            </p:nvSpPr>
            <p:spPr>
              <a:xfrm>
                <a:off x="4192364" y="1470559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直角三角形 17"/>
              <p:cNvSpPr/>
              <p:nvPr/>
            </p:nvSpPr>
            <p:spPr>
              <a:xfrm flipV="1">
                <a:off x="4192364" y="3956623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535815" y="3360806"/>
              <a:ext cx="2054002" cy="1358949"/>
              <a:chOff x="979039" y="4695531"/>
              <a:chExt cx="2054002" cy="1358949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349186" y="4695531"/>
                <a:ext cx="1310517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Photography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57" name="AutoShape 36"/>
            <p:cNvSpPr/>
            <p:nvPr/>
          </p:nvSpPr>
          <p:spPr bwMode="auto">
            <a:xfrm>
              <a:off x="4223127" y="2743530"/>
              <a:ext cx="666476" cy="465365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5560" y="1923688"/>
            <a:ext cx="2836000" cy="3971255"/>
            <a:chOff x="393699" y="1824041"/>
            <a:chExt cx="2689096" cy="3765545"/>
          </a:xfrm>
        </p:grpSpPr>
        <p:grpSp>
          <p:nvGrpSpPr>
            <p:cNvPr id="9" name="Group 129"/>
            <p:cNvGrpSpPr/>
            <p:nvPr/>
          </p:nvGrpSpPr>
          <p:grpSpPr>
            <a:xfrm>
              <a:off x="393699" y="1824041"/>
              <a:ext cx="2689096" cy="3765545"/>
              <a:chOff x="295274" y="1462091"/>
              <a:chExt cx="2016822" cy="2824159"/>
            </a:xfrm>
          </p:grpSpPr>
          <p:sp>
            <p:nvSpPr>
              <p:cNvPr id="10" name="直角三角形 16"/>
              <p:cNvSpPr/>
              <p:nvPr/>
            </p:nvSpPr>
            <p:spPr>
              <a:xfrm>
                <a:off x="2073936" y="1470560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直角三角形 14"/>
              <p:cNvSpPr/>
              <p:nvPr/>
            </p:nvSpPr>
            <p:spPr>
              <a:xfrm flipH="1">
                <a:off x="295274" y="1462091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矩形 7"/>
              <p:cNvSpPr/>
              <p:nvPr/>
            </p:nvSpPr>
            <p:spPr>
              <a:xfrm rot="5400000">
                <a:off x="-106031" y="2108331"/>
                <a:ext cx="2819399" cy="15364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直角三角形 15"/>
              <p:cNvSpPr/>
              <p:nvPr/>
            </p:nvSpPr>
            <p:spPr>
              <a:xfrm flipH="1" flipV="1">
                <a:off x="304800" y="3956624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直角三角形 17"/>
              <p:cNvSpPr/>
              <p:nvPr/>
            </p:nvSpPr>
            <p:spPr>
              <a:xfrm flipV="1">
                <a:off x="2073936" y="3956624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11246" y="3360806"/>
              <a:ext cx="2054002" cy="1358949"/>
              <a:chOff x="979039" y="4695531"/>
              <a:chExt cx="2054002" cy="135894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553622" y="4695531"/>
                <a:ext cx="901645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Printing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58" name="AutoShape 38"/>
            <p:cNvSpPr/>
            <p:nvPr/>
          </p:nvSpPr>
          <p:spPr bwMode="auto">
            <a:xfrm>
              <a:off x="1447556" y="2682648"/>
              <a:ext cx="581337" cy="585844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26611" y="1930381"/>
            <a:ext cx="2831534" cy="3964562"/>
            <a:chOff x="6093379" y="1830388"/>
            <a:chExt cx="2684861" cy="3759198"/>
          </a:xfrm>
        </p:grpSpPr>
        <p:grpSp>
          <p:nvGrpSpPr>
            <p:cNvPr id="15" name="Group 131"/>
            <p:cNvGrpSpPr/>
            <p:nvPr/>
          </p:nvGrpSpPr>
          <p:grpSpPr>
            <a:xfrm>
              <a:off x="6093379" y="1830388"/>
              <a:ext cx="2684861" cy="3759198"/>
              <a:chOff x="4570034" y="1466851"/>
              <a:chExt cx="2013646" cy="2819399"/>
            </a:xfrm>
          </p:grpSpPr>
          <p:sp>
            <p:nvSpPr>
              <p:cNvPr id="16" name="直角三角形 14"/>
              <p:cNvSpPr/>
              <p:nvPr/>
            </p:nvSpPr>
            <p:spPr>
              <a:xfrm flipH="1">
                <a:off x="4570034" y="1470560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矩形 7"/>
              <p:cNvSpPr/>
              <p:nvPr/>
            </p:nvSpPr>
            <p:spPr>
              <a:xfrm rot="5400000">
                <a:off x="4167157" y="2108331"/>
                <a:ext cx="2819399" cy="15364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直角三角形 15"/>
              <p:cNvSpPr/>
              <p:nvPr/>
            </p:nvSpPr>
            <p:spPr>
              <a:xfrm flipH="1" flipV="1">
                <a:off x="4576384" y="3956624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直角三角形 16"/>
              <p:cNvSpPr/>
              <p:nvPr/>
            </p:nvSpPr>
            <p:spPr>
              <a:xfrm>
                <a:off x="6345520" y="1470560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直角三角形 17"/>
              <p:cNvSpPr/>
              <p:nvPr/>
            </p:nvSpPr>
            <p:spPr>
              <a:xfrm flipV="1">
                <a:off x="6345520" y="3956624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419393" y="3360806"/>
              <a:ext cx="2054002" cy="1358949"/>
              <a:chOff x="979039" y="4695531"/>
              <a:chExt cx="2054002" cy="135894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225039" y="4695531"/>
                <a:ext cx="1546112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Graphic Design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159310" y="2671764"/>
              <a:ext cx="615447" cy="59672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0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9414897" y="1930381"/>
            <a:ext cx="2831534" cy="3964562"/>
            <a:chOff x="8926872" y="1830388"/>
            <a:chExt cx="2684861" cy="3759198"/>
          </a:xfrm>
        </p:grpSpPr>
        <p:grpSp>
          <p:nvGrpSpPr>
            <p:cNvPr id="24" name="Group 132"/>
            <p:cNvGrpSpPr/>
            <p:nvPr/>
          </p:nvGrpSpPr>
          <p:grpSpPr>
            <a:xfrm>
              <a:off x="8926872" y="1830388"/>
              <a:ext cx="2684861" cy="3759198"/>
              <a:chOff x="6695154" y="1466851"/>
              <a:chExt cx="2013646" cy="2819399"/>
            </a:xfrm>
          </p:grpSpPr>
          <p:sp>
            <p:nvSpPr>
              <p:cNvPr id="25" name="直角三角形 14"/>
              <p:cNvSpPr/>
              <p:nvPr/>
            </p:nvSpPr>
            <p:spPr>
              <a:xfrm flipH="1">
                <a:off x="6695154" y="1470560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矩形 7"/>
              <p:cNvSpPr/>
              <p:nvPr/>
            </p:nvSpPr>
            <p:spPr>
              <a:xfrm rot="5400000">
                <a:off x="6292277" y="2108331"/>
                <a:ext cx="2819399" cy="153643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直角三角形 15"/>
              <p:cNvSpPr/>
              <p:nvPr/>
            </p:nvSpPr>
            <p:spPr>
              <a:xfrm flipH="1" flipV="1">
                <a:off x="6701504" y="3956624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直角三角形 16"/>
              <p:cNvSpPr/>
              <p:nvPr/>
            </p:nvSpPr>
            <p:spPr>
              <a:xfrm>
                <a:off x="8470640" y="1470560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直角三角形 17"/>
              <p:cNvSpPr/>
              <p:nvPr/>
            </p:nvSpPr>
            <p:spPr>
              <a:xfrm flipV="1">
                <a:off x="8470640" y="3956624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237638" y="3360806"/>
              <a:ext cx="2054002" cy="1358949"/>
              <a:chOff x="979039" y="4695531"/>
              <a:chExt cx="2054002" cy="135894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359067" y="4695531"/>
                <a:ext cx="1290757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Infographics</a:t>
                </a:r>
                <a:endPara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62" name="Shape 719"/>
            <p:cNvSpPr/>
            <p:nvPr/>
          </p:nvSpPr>
          <p:spPr>
            <a:xfrm>
              <a:off x="9970653" y="2759225"/>
              <a:ext cx="548178" cy="47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4" name="矩形 63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/>
          <p:nvPr/>
        </p:nvCxnSpPr>
        <p:spPr>
          <a:xfrm flipV="1">
            <a:off x="8083827" y="2123611"/>
            <a:ext cx="877298" cy="6529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H="1" flipV="1">
            <a:off x="3861032" y="2123611"/>
            <a:ext cx="877298" cy="6529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>
            <a:off x="3861032" y="5023676"/>
            <a:ext cx="877298" cy="6529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/>
          <p:nvPr/>
        </p:nvCxnSpPr>
        <p:spPr>
          <a:xfrm>
            <a:off x="8105225" y="5023676"/>
            <a:ext cx="877298" cy="6529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9670141" y="1655028"/>
            <a:ext cx="2193761" cy="1082366"/>
            <a:chOff x="8187119" y="1848938"/>
            <a:chExt cx="2080125" cy="1026300"/>
          </a:xfrm>
        </p:grpSpPr>
        <p:sp>
          <p:nvSpPr>
            <p:cNvPr id="268" name="TextBox 267"/>
            <p:cNvSpPr txBox="1"/>
            <p:nvPr/>
          </p:nvSpPr>
          <p:spPr>
            <a:xfrm>
              <a:off x="8187119" y="1848938"/>
              <a:ext cx="129464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85" b="1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Weaknessess</a:t>
              </a:r>
              <a:endPara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273287" y="2136412"/>
              <a:ext cx="1993957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metaradip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asdiscing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9685447" y="5148169"/>
            <a:ext cx="2178455" cy="1082366"/>
            <a:chOff x="8187119" y="1848938"/>
            <a:chExt cx="2065611" cy="1026300"/>
          </a:xfrm>
        </p:grpSpPr>
        <p:sp>
          <p:nvSpPr>
            <p:cNvPr id="271" name="TextBox 270"/>
            <p:cNvSpPr txBox="1"/>
            <p:nvPr/>
          </p:nvSpPr>
          <p:spPr>
            <a:xfrm>
              <a:off x="8187119" y="1848938"/>
              <a:ext cx="140475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Opportunities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273287" y="2136412"/>
              <a:ext cx="1979443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metaradip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asdiscing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847275" y="1655028"/>
            <a:ext cx="2315166" cy="1082366"/>
            <a:chOff x="8922507" y="1848938"/>
            <a:chExt cx="2195241" cy="1026300"/>
          </a:xfrm>
        </p:grpSpPr>
        <p:sp>
          <p:nvSpPr>
            <p:cNvPr id="274" name="TextBox 273"/>
            <p:cNvSpPr txBox="1"/>
            <p:nvPr/>
          </p:nvSpPr>
          <p:spPr>
            <a:xfrm>
              <a:off x="10170504" y="1848938"/>
              <a:ext cx="94724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Strengths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8922507" y="2136412"/>
              <a:ext cx="2070811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metaradip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asdiscing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847275" y="5148169"/>
            <a:ext cx="2316077" cy="1082366"/>
            <a:chOff x="8922507" y="1848938"/>
            <a:chExt cx="2196105" cy="1026300"/>
          </a:xfrm>
        </p:grpSpPr>
        <p:sp>
          <p:nvSpPr>
            <p:cNvPr id="277" name="TextBox 276"/>
            <p:cNvSpPr txBox="1"/>
            <p:nvPr/>
          </p:nvSpPr>
          <p:spPr>
            <a:xfrm>
              <a:off x="10329445" y="1848938"/>
              <a:ext cx="78916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Threats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8922507" y="2136412"/>
              <a:ext cx="2070811" cy="738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metaradip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asdiscing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impeanda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70142" y="1647927"/>
            <a:ext cx="4525457" cy="4507721"/>
            <a:chOff x="3953794" y="1562565"/>
            <a:chExt cx="4291039" cy="4274222"/>
          </a:xfrm>
        </p:grpSpPr>
        <p:grpSp>
          <p:nvGrpSpPr>
            <p:cNvPr id="279" name="Group 278"/>
            <p:cNvGrpSpPr/>
            <p:nvPr/>
          </p:nvGrpSpPr>
          <p:grpSpPr>
            <a:xfrm>
              <a:off x="3953794" y="1562565"/>
              <a:ext cx="4291039" cy="4274222"/>
              <a:chOff x="3832771" y="1401201"/>
              <a:chExt cx="4775200" cy="4756486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6223044" y="1660549"/>
                <a:ext cx="2384927" cy="2435727"/>
              </a:xfrm>
              <a:custGeom>
                <a:avLst/>
                <a:gdLst>
                  <a:gd name="T0" fmla="*/ 0 w 376"/>
                  <a:gd name="T1" fmla="*/ 109 h 384"/>
                  <a:gd name="T2" fmla="*/ 0 w 376"/>
                  <a:gd name="T3" fmla="*/ 0 h 384"/>
                  <a:gd name="T4" fmla="*/ 337 w 376"/>
                  <a:gd name="T5" fmla="*/ 336 h 384"/>
                  <a:gd name="T6" fmla="*/ 376 w 376"/>
                  <a:gd name="T7" fmla="*/ 336 h 384"/>
                  <a:gd name="T8" fmla="*/ 285 w 376"/>
                  <a:gd name="T9" fmla="*/ 384 h 384"/>
                  <a:gd name="T10" fmla="*/ 194 w 376"/>
                  <a:gd name="T11" fmla="*/ 336 h 384"/>
                  <a:gd name="T12" fmla="*/ 232 w 376"/>
                  <a:gd name="T13" fmla="*/ 336 h 384"/>
                  <a:gd name="T14" fmla="*/ 2 w 376"/>
                  <a:gd name="T15" fmla="*/ 109 h 384"/>
                  <a:gd name="T16" fmla="*/ 0 w 376"/>
                  <a:gd name="T17" fmla="*/ 10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384">
                    <a:moveTo>
                      <a:pt x="0" y="10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6" y="0"/>
                      <a:pt x="336" y="150"/>
                      <a:pt x="337" y="336"/>
                    </a:cubicBezTo>
                    <a:cubicBezTo>
                      <a:pt x="376" y="336"/>
                      <a:pt x="376" y="336"/>
                      <a:pt x="376" y="336"/>
                    </a:cubicBezTo>
                    <a:cubicBezTo>
                      <a:pt x="285" y="384"/>
                      <a:pt x="285" y="384"/>
                      <a:pt x="285" y="384"/>
                    </a:cubicBezTo>
                    <a:cubicBezTo>
                      <a:pt x="194" y="336"/>
                      <a:pt x="194" y="336"/>
                      <a:pt x="194" y="336"/>
                    </a:cubicBezTo>
                    <a:cubicBezTo>
                      <a:pt x="232" y="336"/>
                      <a:pt x="232" y="336"/>
                      <a:pt x="232" y="336"/>
                    </a:cubicBezTo>
                    <a:cubicBezTo>
                      <a:pt x="230" y="210"/>
                      <a:pt x="128" y="109"/>
                      <a:pt x="2" y="109"/>
                    </a:cubicBezTo>
                    <a:cubicBezTo>
                      <a:pt x="1" y="109"/>
                      <a:pt x="1" y="109"/>
                      <a:pt x="0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4086771" y="1401201"/>
                <a:ext cx="2441075" cy="2398296"/>
              </a:xfrm>
              <a:custGeom>
                <a:avLst/>
                <a:gdLst>
                  <a:gd name="T0" fmla="*/ 337 w 385"/>
                  <a:gd name="T1" fmla="*/ 41 h 378"/>
                  <a:gd name="T2" fmla="*/ 0 w 385"/>
                  <a:gd name="T3" fmla="*/ 378 h 378"/>
                  <a:gd name="T4" fmla="*/ 105 w 385"/>
                  <a:gd name="T5" fmla="*/ 378 h 378"/>
                  <a:gd name="T6" fmla="*/ 335 w 385"/>
                  <a:gd name="T7" fmla="*/ 150 h 378"/>
                  <a:gd name="T8" fmla="*/ 337 w 385"/>
                  <a:gd name="T9" fmla="*/ 150 h 378"/>
                  <a:gd name="T10" fmla="*/ 337 w 385"/>
                  <a:gd name="T11" fmla="*/ 182 h 378"/>
                  <a:gd name="T12" fmla="*/ 385 w 385"/>
                  <a:gd name="T13" fmla="*/ 91 h 378"/>
                  <a:gd name="T14" fmla="*/ 337 w 385"/>
                  <a:gd name="T15" fmla="*/ 0 h 378"/>
                  <a:gd name="T16" fmla="*/ 337 w 385"/>
                  <a:gd name="T17" fmla="*/ 41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378">
                    <a:moveTo>
                      <a:pt x="337" y="41"/>
                    </a:moveTo>
                    <a:cubicBezTo>
                      <a:pt x="151" y="41"/>
                      <a:pt x="0" y="192"/>
                      <a:pt x="0" y="378"/>
                    </a:cubicBezTo>
                    <a:cubicBezTo>
                      <a:pt x="105" y="378"/>
                      <a:pt x="105" y="378"/>
                      <a:pt x="105" y="378"/>
                    </a:cubicBezTo>
                    <a:cubicBezTo>
                      <a:pt x="106" y="252"/>
                      <a:pt x="209" y="150"/>
                      <a:pt x="335" y="150"/>
                    </a:cubicBezTo>
                    <a:cubicBezTo>
                      <a:pt x="335" y="150"/>
                      <a:pt x="336" y="150"/>
                      <a:pt x="337" y="150"/>
                    </a:cubicBezTo>
                    <a:cubicBezTo>
                      <a:pt x="337" y="182"/>
                      <a:pt x="337" y="182"/>
                      <a:pt x="337" y="18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37" y="0"/>
                      <a:pt x="337" y="0"/>
                      <a:pt x="337" y="0"/>
                    </a:cubicBezTo>
                    <a:lnTo>
                      <a:pt x="337" y="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3832771" y="3500044"/>
                <a:ext cx="2390273" cy="2430380"/>
              </a:xfrm>
              <a:custGeom>
                <a:avLst/>
                <a:gdLst>
                  <a:gd name="T0" fmla="*/ 0 w 377"/>
                  <a:gd name="T1" fmla="*/ 49 h 383"/>
                  <a:gd name="T2" fmla="*/ 40 w 377"/>
                  <a:gd name="T3" fmla="*/ 49 h 383"/>
                  <a:gd name="T4" fmla="*/ 377 w 377"/>
                  <a:gd name="T5" fmla="*/ 383 h 383"/>
                  <a:gd name="T6" fmla="*/ 377 w 377"/>
                  <a:gd name="T7" fmla="*/ 275 h 383"/>
                  <a:gd name="T8" fmla="*/ 375 w 377"/>
                  <a:gd name="T9" fmla="*/ 275 h 383"/>
                  <a:gd name="T10" fmla="*/ 145 w 377"/>
                  <a:gd name="T11" fmla="*/ 49 h 383"/>
                  <a:gd name="T12" fmla="*/ 182 w 377"/>
                  <a:gd name="T13" fmla="*/ 49 h 383"/>
                  <a:gd name="T14" fmla="*/ 91 w 377"/>
                  <a:gd name="T15" fmla="*/ 0 h 383"/>
                  <a:gd name="T16" fmla="*/ 0 w 377"/>
                  <a:gd name="T17" fmla="*/ 4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383">
                    <a:moveTo>
                      <a:pt x="0" y="49"/>
                    </a:moveTo>
                    <a:cubicBezTo>
                      <a:pt x="40" y="49"/>
                      <a:pt x="40" y="49"/>
                      <a:pt x="40" y="49"/>
                    </a:cubicBezTo>
                    <a:cubicBezTo>
                      <a:pt x="41" y="234"/>
                      <a:pt x="192" y="383"/>
                      <a:pt x="377" y="383"/>
                    </a:cubicBezTo>
                    <a:cubicBezTo>
                      <a:pt x="377" y="275"/>
                      <a:pt x="377" y="275"/>
                      <a:pt x="377" y="275"/>
                    </a:cubicBezTo>
                    <a:cubicBezTo>
                      <a:pt x="376" y="275"/>
                      <a:pt x="376" y="275"/>
                      <a:pt x="375" y="275"/>
                    </a:cubicBezTo>
                    <a:cubicBezTo>
                      <a:pt x="249" y="275"/>
                      <a:pt x="147" y="174"/>
                      <a:pt x="145" y="49"/>
                    </a:cubicBezTo>
                    <a:cubicBezTo>
                      <a:pt x="182" y="49"/>
                      <a:pt x="182" y="49"/>
                      <a:pt x="182" y="49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5918244" y="3911792"/>
                <a:ext cx="2435727" cy="2245895"/>
              </a:xfrm>
              <a:custGeom>
                <a:avLst/>
                <a:gdLst>
                  <a:gd name="T0" fmla="*/ 48 w 384"/>
                  <a:gd name="T1" fmla="*/ 318 h 354"/>
                  <a:gd name="T2" fmla="*/ 384 w 384"/>
                  <a:gd name="T3" fmla="*/ 2 h 354"/>
                  <a:gd name="T4" fmla="*/ 333 w 384"/>
                  <a:gd name="T5" fmla="*/ 29 h 354"/>
                  <a:gd name="T6" fmla="*/ 279 w 384"/>
                  <a:gd name="T7" fmla="*/ 0 h 354"/>
                  <a:gd name="T8" fmla="*/ 50 w 384"/>
                  <a:gd name="T9" fmla="*/ 210 h 354"/>
                  <a:gd name="T10" fmla="*/ 48 w 384"/>
                  <a:gd name="T11" fmla="*/ 210 h 354"/>
                  <a:gd name="T12" fmla="*/ 48 w 384"/>
                  <a:gd name="T13" fmla="*/ 172 h 354"/>
                  <a:gd name="T14" fmla="*/ 0 w 384"/>
                  <a:gd name="T15" fmla="*/ 263 h 354"/>
                  <a:gd name="T16" fmla="*/ 48 w 384"/>
                  <a:gd name="T17" fmla="*/ 354 h 354"/>
                  <a:gd name="T18" fmla="*/ 48 w 384"/>
                  <a:gd name="T19" fmla="*/ 31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54">
                    <a:moveTo>
                      <a:pt x="48" y="318"/>
                    </a:moveTo>
                    <a:cubicBezTo>
                      <a:pt x="227" y="318"/>
                      <a:pt x="374" y="178"/>
                      <a:pt x="384" y="2"/>
                    </a:cubicBezTo>
                    <a:cubicBezTo>
                      <a:pt x="333" y="29"/>
                      <a:pt x="333" y="29"/>
                      <a:pt x="333" y="29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68" y="118"/>
                      <a:pt x="170" y="210"/>
                      <a:pt x="50" y="210"/>
                    </a:cubicBezTo>
                    <a:cubicBezTo>
                      <a:pt x="49" y="210"/>
                      <a:pt x="49" y="210"/>
                      <a:pt x="48" y="210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48" y="354"/>
                      <a:pt x="48" y="354"/>
                      <a:pt x="48" y="354"/>
                    </a:cubicBezTo>
                    <a:lnTo>
                      <a:pt x="48" y="3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80" name="Text Box 6"/>
            <p:cNvSpPr txBox="1">
              <a:spLocks noChangeArrowheads="1"/>
            </p:cNvSpPr>
            <p:nvPr/>
          </p:nvSpPr>
          <p:spPr bwMode="auto">
            <a:xfrm>
              <a:off x="4627079" y="2235827"/>
              <a:ext cx="517092" cy="82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81" name="Text Box 6"/>
            <p:cNvSpPr txBox="1">
              <a:spLocks noChangeArrowheads="1"/>
            </p:cNvSpPr>
            <p:nvPr/>
          </p:nvSpPr>
          <p:spPr bwMode="auto">
            <a:xfrm>
              <a:off x="6852846" y="2249274"/>
              <a:ext cx="790688" cy="82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282" name="Text Box 6"/>
            <p:cNvSpPr txBox="1">
              <a:spLocks noChangeArrowheads="1"/>
            </p:cNvSpPr>
            <p:nvPr/>
          </p:nvSpPr>
          <p:spPr bwMode="auto">
            <a:xfrm>
              <a:off x="7024277" y="4361007"/>
              <a:ext cx="653889" cy="82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83" name="Text Box 6"/>
            <p:cNvSpPr txBox="1">
              <a:spLocks noChangeArrowheads="1"/>
            </p:cNvSpPr>
            <p:nvPr/>
          </p:nvSpPr>
          <p:spPr bwMode="auto">
            <a:xfrm>
              <a:off x="4463342" y="4361007"/>
              <a:ext cx="585492" cy="82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83687" y="1814718"/>
            <a:ext cx="617788" cy="617788"/>
            <a:chOff x="3018437" y="1720715"/>
            <a:chExt cx="585787" cy="585787"/>
          </a:xfrm>
        </p:grpSpPr>
        <p:sp>
          <p:nvSpPr>
            <p:cNvPr id="95" name="Oval 94"/>
            <p:cNvSpPr/>
            <p:nvPr/>
          </p:nvSpPr>
          <p:spPr>
            <a:xfrm flipH="1">
              <a:off x="3018437" y="1720715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4" name="Freeform 2"/>
            <p:cNvSpPr>
              <a:spLocks noChangeArrowheads="1"/>
            </p:cNvSpPr>
            <p:nvPr/>
          </p:nvSpPr>
          <p:spPr bwMode="auto">
            <a:xfrm>
              <a:off x="3141249" y="1836306"/>
              <a:ext cx="350634" cy="350634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13932" y="1814718"/>
            <a:ext cx="617788" cy="617788"/>
            <a:chOff x="8546677" y="1720715"/>
            <a:chExt cx="585787" cy="585787"/>
          </a:xfrm>
        </p:grpSpPr>
        <p:sp>
          <p:nvSpPr>
            <p:cNvPr id="38" name="Oval 37"/>
            <p:cNvSpPr/>
            <p:nvPr/>
          </p:nvSpPr>
          <p:spPr>
            <a:xfrm>
              <a:off x="8546677" y="1720715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5" name="Freeform 3"/>
            <p:cNvSpPr>
              <a:spLocks noChangeArrowheads="1"/>
            </p:cNvSpPr>
            <p:nvPr/>
          </p:nvSpPr>
          <p:spPr bwMode="auto">
            <a:xfrm>
              <a:off x="8659546" y="1880514"/>
              <a:ext cx="349571" cy="268326"/>
            </a:xfrm>
            <a:custGeom>
              <a:avLst/>
              <a:gdLst>
                <a:gd name="T0" fmla="*/ 3034 w 6392"/>
                <a:gd name="T1" fmla="*/ 2260 h 4907"/>
                <a:gd name="T2" fmla="*/ 2582 w 6392"/>
                <a:gd name="T3" fmla="*/ 1937 h 4907"/>
                <a:gd name="T4" fmla="*/ 1421 w 6392"/>
                <a:gd name="T5" fmla="*/ 2196 h 4907"/>
                <a:gd name="T6" fmla="*/ 388 w 6392"/>
                <a:gd name="T7" fmla="*/ 4583 h 4907"/>
                <a:gd name="T8" fmla="*/ 2712 w 6392"/>
                <a:gd name="T9" fmla="*/ 3551 h 4907"/>
                <a:gd name="T10" fmla="*/ 3034 w 6392"/>
                <a:gd name="T11" fmla="*/ 2260 h 4907"/>
                <a:gd name="T12" fmla="*/ 2454 w 6392"/>
                <a:gd name="T13" fmla="*/ 3228 h 4907"/>
                <a:gd name="T14" fmla="*/ 711 w 6392"/>
                <a:gd name="T15" fmla="*/ 4261 h 4907"/>
                <a:gd name="T16" fmla="*/ 1679 w 6392"/>
                <a:gd name="T17" fmla="*/ 2518 h 4907"/>
                <a:gd name="T18" fmla="*/ 1874 w 6392"/>
                <a:gd name="T19" fmla="*/ 2648 h 4907"/>
                <a:gd name="T20" fmla="*/ 2260 w 6392"/>
                <a:gd name="T21" fmla="*/ 3034 h 4907"/>
                <a:gd name="T22" fmla="*/ 2454 w 6392"/>
                <a:gd name="T23" fmla="*/ 3228 h 4907"/>
                <a:gd name="T24" fmla="*/ 6197 w 6392"/>
                <a:gd name="T25" fmla="*/ 710 h 4907"/>
                <a:gd name="T26" fmla="*/ 3615 w 6392"/>
                <a:gd name="T27" fmla="*/ 646 h 4907"/>
                <a:gd name="T28" fmla="*/ 2776 w 6392"/>
                <a:gd name="T29" fmla="*/ 1679 h 4907"/>
                <a:gd name="T30" fmla="*/ 3034 w 6392"/>
                <a:gd name="T31" fmla="*/ 2196 h 4907"/>
                <a:gd name="T32" fmla="*/ 4326 w 6392"/>
                <a:gd name="T33" fmla="*/ 2454 h 4907"/>
                <a:gd name="T34" fmla="*/ 6197 w 6392"/>
                <a:gd name="T35" fmla="*/ 710 h 4907"/>
                <a:gd name="T36" fmla="*/ 5489 w 6392"/>
                <a:gd name="T37" fmla="*/ 1549 h 4907"/>
                <a:gd name="T38" fmla="*/ 3681 w 6392"/>
                <a:gd name="T39" fmla="*/ 1937 h 4907"/>
                <a:gd name="T40" fmla="*/ 4067 w 6392"/>
                <a:gd name="T41" fmla="*/ 1485 h 4907"/>
                <a:gd name="T42" fmla="*/ 3487 w 6392"/>
                <a:gd name="T43" fmla="*/ 1421 h 4907"/>
                <a:gd name="T44" fmla="*/ 5164 w 6392"/>
                <a:gd name="T45" fmla="*/ 582 h 4907"/>
                <a:gd name="T46" fmla="*/ 5489 w 6392"/>
                <a:gd name="T47" fmla="*/ 1549 h 4907"/>
                <a:gd name="T48" fmla="*/ 3165 w 6392"/>
                <a:gd name="T49" fmla="*/ 2260 h 4907"/>
                <a:gd name="T50" fmla="*/ 3423 w 6392"/>
                <a:gd name="T51" fmla="*/ 3098 h 4907"/>
                <a:gd name="T52" fmla="*/ 3423 w 6392"/>
                <a:gd name="T53" fmla="*/ 2582 h 4907"/>
                <a:gd name="T54" fmla="*/ 3165 w 6392"/>
                <a:gd name="T55" fmla="*/ 2260 h 4907"/>
                <a:gd name="T56" fmla="*/ 2196 w 6392"/>
                <a:gd name="T57" fmla="*/ 1615 h 4907"/>
                <a:gd name="T58" fmla="*/ 2066 w 6392"/>
                <a:gd name="T59" fmla="*/ 1163 h 4907"/>
                <a:gd name="T60" fmla="*/ 2518 w 6392"/>
                <a:gd name="T61" fmla="*/ 1549 h 4907"/>
                <a:gd name="T62" fmla="*/ 2582 w 6392"/>
                <a:gd name="T63" fmla="*/ 1873 h 4907"/>
                <a:gd name="T64" fmla="*/ 2196 w 6392"/>
                <a:gd name="T65" fmla="*/ 1615 h 4907"/>
                <a:gd name="T66" fmla="*/ 2196 w 6392"/>
                <a:gd name="T67" fmla="*/ 1615 h 4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92" h="4907">
                  <a:moveTo>
                    <a:pt x="3034" y="2260"/>
                  </a:moveTo>
                  <a:lnTo>
                    <a:pt x="3034" y="2260"/>
                  </a:lnTo>
                  <a:cubicBezTo>
                    <a:pt x="2776" y="2196"/>
                    <a:pt x="2776" y="2196"/>
                    <a:pt x="2776" y="2196"/>
                  </a:cubicBezTo>
                  <a:cubicBezTo>
                    <a:pt x="2582" y="1937"/>
                    <a:pt x="2582" y="1937"/>
                    <a:pt x="2582" y="1937"/>
                  </a:cubicBezTo>
                  <a:cubicBezTo>
                    <a:pt x="2454" y="2001"/>
                    <a:pt x="2454" y="2001"/>
                    <a:pt x="2454" y="2001"/>
                  </a:cubicBezTo>
                  <a:cubicBezTo>
                    <a:pt x="2132" y="1873"/>
                    <a:pt x="1679" y="1937"/>
                    <a:pt x="1421" y="2196"/>
                  </a:cubicBezTo>
                  <a:cubicBezTo>
                    <a:pt x="388" y="3228"/>
                    <a:pt x="388" y="3228"/>
                    <a:pt x="388" y="3228"/>
                  </a:cubicBezTo>
                  <a:cubicBezTo>
                    <a:pt x="0" y="3615"/>
                    <a:pt x="0" y="4197"/>
                    <a:pt x="388" y="4583"/>
                  </a:cubicBezTo>
                  <a:cubicBezTo>
                    <a:pt x="775" y="4906"/>
                    <a:pt x="1357" y="4906"/>
                    <a:pt x="1743" y="4583"/>
                  </a:cubicBezTo>
                  <a:cubicBezTo>
                    <a:pt x="2712" y="3551"/>
                    <a:pt x="2712" y="3551"/>
                    <a:pt x="2712" y="3551"/>
                  </a:cubicBezTo>
                  <a:cubicBezTo>
                    <a:pt x="3034" y="3228"/>
                    <a:pt x="3099" y="2776"/>
                    <a:pt x="2906" y="2454"/>
                  </a:cubicBezTo>
                  <a:lnTo>
                    <a:pt x="3034" y="2260"/>
                  </a:lnTo>
                  <a:close/>
                  <a:moveTo>
                    <a:pt x="2454" y="3228"/>
                  </a:moveTo>
                  <a:lnTo>
                    <a:pt x="2454" y="3228"/>
                  </a:lnTo>
                  <a:cubicBezTo>
                    <a:pt x="1421" y="4261"/>
                    <a:pt x="1421" y="4261"/>
                    <a:pt x="1421" y="4261"/>
                  </a:cubicBezTo>
                  <a:cubicBezTo>
                    <a:pt x="1227" y="4455"/>
                    <a:pt x="905" y="4455"/>
                    <a:pt x="711" y="4261"/>
                  </a:cubicBezTo>
                  <a:cubicBezTo>
                    <a:pt x="516" y="4067"/>
                    <a:pt x="516" y="3745"/>
                    <a:pt x="711" y="3551"/>
                  </a:cubicBezTo>
                  <a:cubicBezTo>
                    <a:pt x="1679" y="2518"/>
                    <a:pt x="1679" y="2518"/>
                    <a:pt x="1679" y="2518"/>
                  </a:cubicBezTo>
                  <a:cubicBezTo>
                    <a:pt x="1807" y="2390"/>
                    <a:pt x="2002" y="2324"/>
                    <a:pt x="2132" y="2390"/>
                  </a:cubicBezTo>
                  <a:cubicBezTo>
                    <a:pt x="1874" y="2648"/>
                    <a:pt x="1874" y="2648"/>
                    <a:pt x="1874" y="2648"/>
                  </a:cubicBezTo>
                  <a:cubicBezTo>
                    <a:pt x="1743" y="2776"/>
                    <a:pt x="1743" y="2970"/>
                    <a:pt x="1874" y="3034"/>
                  </a:cubicBezTo>
                  <a:cubicBezTo>
                    <a:pt x="1938" y="3164"/>
                    <a:pt x="2132" y="3164"/>
                    <a:pt x="2260" y="3034"/>
                  </a:cubicBezTo>
                  <a:cubicBezTo>
                    <a:pt x="2582" y="2776"/>
                    <a:pt x="2582" y="2776"/>
                    <a:pt x="2582" y="2776"/>
                  </a:cubicBezTo>
                  <a:cubicBezTo>
                    <a:pt x="2582" y="2906"/>
                    <a:pt x="2582" y="3098"/>
                    <a:pt x="2454" y="3228"/>
                  </a:cubicBezTo>
                  <a:close/>
                  <a:moveTo>
                    <a:pt x="6197" y="710"/>
                  </a:moveTo>
                  <a:lnTo>
                    <a:pt x="6197" y="710"/>
                  </a:lnTo>
                  <a:cubicBezTo>
                    <a:pt x="6005" y="258"/>
                    <a:pt x="5489" y="0"/>
                    <a:pt x="4972" y="194"/>
                  </a:cubicBezTo>
                  <a:cubicBezTo>
                    <a:pt x="3615" y="646"/>
                    <a:pt x="3615" y="646"/>
                    <a:pt x="3615" y="646"/>
                  </a:cubicBezTo>
                  <a:cubicBezTo>
                    <a:pt x="3229" y="841"/>
                    <a:pt x="3034" y="1163"/>
                    <a:pt x="3034" y="1549"/>
                  </a:cubicBezTo>
                  <a:cubicBezTo>
                    <a:pt x="2776" y="1679"/>
                    <a:pt x="2776" y="1679"/>
                    <a:pt x="2776" y="1679"/>
                  </a:cubicBezTo>
                  <a:cubicBezTo>
                    <a:pt x="2840" y="2001"/>
                    <a:pt x="2840" y="2001"/>
                    <a:pt x="2840" y="2001"/>
                  </a:cubicBezTo>
                  <a:cubicBezTo>
                    <a:pt x="3034" y="2196"/>
                    <a:pt x="3034" y="2196"/>
                    <a:pt x="3034" y="2196"/>
                  </a:cubicBezTo>
                  <a:cubicBezTo>
                    <a:pt x="3229" y="2132"/>
                    <a:pt x="3229" y="2132"/>
                    <a:pt x="3229" y="2132"/>
                  </a:cubicBezTo>
                  <a:cubicBezTo>
                    <a:pt x="3487" y="2454"/>
                    <a:pt x="3939" y="2582"/>
                    <a:pt x="4326" y="2454"/>
                  </a:cubicBezTo>
                  <a:cubicBezTo>
                    <a:pt x="5681" y="1937"/>
                    <a:pt x="5681" y="1937"/>
                    <a:pt x="5681" y="1937"/>
                  </a:cubicBezTo>
                  <a:cubicBezTo>
                    <a:pt x="6133" y="1743"/>
                    <a:pt x="6391" y="1227"/>
                    <a:pt x="6197" y="710"/>
                  </a:cubicBezTo>
                  <a:close/>
                  <a:moveTo>
                    <a:pt x="5489" y="1549"/>
                  </a:moveTo>
                  <a:lnTo>
                    <a:pt x="5489" y="1549"/>
                  </a:lnTo>
                  <a:cubicBezTo>
                    <a:pt x="4131" y="2065"/>
                    <a:pt x="4131" y="2065"/>
                    <a:pt x="4131" y="2065"/>
                  </a:cubicBezTo>
                  <a:cubicBezTo>
                    <a:pt x="4003" y="2132"/>
                    <a:pt x="3809" y="2065"/>
                    <a:pt x="3681" y="1937"/>
                  </a:cubicBezTo>
                  <a:cubicBezTo>
                    <a:pt x="3939" y="1873"/>
                    <a:pt x="3939" y="1873"/>
                    <a:pt x="3939" y="1873"/>
                  </a:cubicBezTo>
                  <a:cubicBezTo>
                    <a:pt x="4067" y="1807"/>
                    <a:pt x="4131" y="1679"/>
                    <a:pt x="4067" y="1485"/>
                  </a:cubicBezTo>
                  <a:cubicBezTo>
                    <a:pt x="4003" y="1357"/>
                    <a:pt x="3873" y="1291"/>
                    <a:pt x="3681" y="1291"/>
                  </a:cubicBezTo>
                  <a:cubicBezTo>
                    <a:pt x="3487" y="1421"/>
                    <a:pt x="3487" y="1421"/>
                    <a:pt x="3487" y="1421"/>
                  </a:cubicBezTo>
                  <a:cubicBezTo>
                    <a:pt x="3551" y="1227"/>
                    <a:pt x="3615" y="1163"/>
                    <a:pt x="3809" y="1099"/>
                  </a:cubicBezTo>
                  <a:cubicBezTo>
                    <a:pt x="5164" y="582"/>
                    <a:pt x="5164" y="582"/>
                    <a:pt x="5164" y="582"/>
                  </a:cubicBezTo>
                  <a:cubicBezTo>
                    <a:pt x="5422" y="452"/>
                    <a:pt x="5681" y="646"/>
                    <a:pt x="5811" y="905"/>
                  </a:cubicBezTo>
                  <a:cubicBezTo>
                    <a:pt x="5875" y="1163"/>
                    <a:pt x="5747" y="1421"/>
                    <a:pt x="5489" y="1549"/>
                  </a:cubicBezTo>
                  <a:close/>
                  <a:moveTo>
                    <a:pt x="3165" y="2260"/>
                  </a:moveTo>
                  <a:lnTo>
                    <a:pt x="3165" y="2260"/>
                  </a:lnTo>
                  <a:cubicBezTo>
                    <a:pt x="3551" y="2518"/>
                    <a:pt x="3551" y="2518"/>
                    <a:pt x="3551" y="2518"/>
                  </a:cubicBezTo>
                  <a:cubicBezTo>
                    <a:pt x="3423" y="3098"/>
                    <a:pt x="3423" y="3098"/>
                    <a:pt x="3423" y="3098"/>
                  </a:cubicBezTo>
                  <a:cubicBezTo>
                    <a:pt x="3293" y="3098"/>
                    <a:pt x="3293" y="3098"/>
                    <a:pt x="3293" y="3098"/>
                  </a:cubicBezTo>
                  <a:cubicBezTo>
                    <a:pt x="3423" y="2582"/>
                    <a:pt x="3423" y="2582"/>
                    <a:pt x="3423" y="2582"/>
                  </a:cubicBezTo>
                  <a:cubicBezTo>
                    <a:pt x="3034" y="2324"/>
                    <a:pt x="3034" y="2324"/>
                    <a:pt x="3034" y="2324"/>
                  </a:cubicBezTo>
                  <a:lnTo>
                    <a:pt x="3165" y="2260"/>
                  </a:lnTo>
                  <a:close/>
                  <a:moveTo>
                    <a:pt x="2196" y="1615"/>
                  </a:moveTo>
                  <a:lnTo>
                    <a:pt x="2196" y="1615"/>
                  </a:lnTo>
                  <a:cubicBezTo>
                    <a:pt x="1938" y="1163"/>
                    <a:pt x="1938" y="1163"/>
                    <a:pt x="1938" y="1163"/>
                  </a:cubicBezTo>
                  <a:cubicBezTo>
                    <a:pt x="2066" y="1163"/>
                    <a:pt x="2066" y="1163"/>
                    <a:pt x="2066" y="1163"/>
                  </a:cubicBezTo>
                  <a:cubicBezTo>
                    <a:pt x="2260" y="1549"/>
                    <a:pt x="2260" y="1549"/>
                    <a:pt x="2260" y="1549"/>
                  </a:cubicBezTo>
                  <a:cubicBezTo>
                    <a:pt x="2518" y="1549"/>
                    <a:pt x="2518" y="1549"/>
                    <a:pt x="2518" y="1549"/>
                  </a:cubicBezTo>
                  <a:cubicBezTo>
                    <a:pt x="2648" y="1807"/>
                    <a:pt x="2648" y="1807"/>
                    <a:pt x="2648" y="1807"/>
                  </a:cubicBezTo>
                  <a:cubicBezTo>
                    <a:pt x="2582" y="1873"/>
                    <a:pt x="2582" y="1873"/>
                    <a:pt x="2582" y="1873"/>
                  </a:cubicBezTo>
                  <a:cubicBezTo>
                    <a:pt x="2454" y="1679"/>
                    <a:pt x="2454" y="1679"/>
                    <a:pt x="2454" y="1679"/>
                  </a:cubicBezTo>
                  <a:lnTo>
                    <a:pt x="2196" y="1615"/>
                  </a:lnTo>
                  <a:close/>
                  <a:moveTo>
                    <a:pt x="2196" y="1615"/>
                  </a:moveTo>
                  <a:lnTo>
                    <a:pt x="2196" y="1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35330" y="5367682"/>
            <a:ext cx="617788" cy="617788"/>
            <a:chOff x="8566966" y="5089636"/>
            <a:chExt cx="585787" cy="585787"/>
          </a:xfrm>
        </p:grpSpPr>
        <p:sp>
          <p:nvSpPr>
            <p:cNvPr id="210" name="Oval 209"/>
            <p:cNvSpPr/>
            <p:nvPr/>
          </p:nvSpPr>
          <p:spPr>
            <a:xfrm flipV="1">
              <a:off x="8566966" y="5089636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6" name="Freeform 71"/>
            <p:cNvSpPr>
              <a:spLocks noEditPoints="1"/>
            </p:cNvSpPr>
            <p:nvPr/>
          </p:nvSpPr>
          <p:spPr bwMode="auto">
            <a:xfrm>
              <a:off x="8759086" y="5225743"/>
              <a:ext cx="196869" cy="298758"/>
            </a:xfrm>
            <a:custGeom>
              <a:avLst/>
              <a:gdLst>
                <a:gd name="T0" fmla="*/ 13 w 48"/>
                <a:gd name="T1" fmla="*/ 59 h 73"/>
                <a:gd name="T2" fmla="*/ 36 w 48"/>
                <a:gd name="T3" fmla="*/ 59 h 73"/>
                <a:gd name="T4" fmla="*/ 36 w 48"/>
                <a:gd name="T5" fmla="*/ 59 h 73"/>
                <a:gd name="T6" fmla="*/ 37 w 48"/>
                <a:gd name="T7" fmla="*/ 59 h 73"/>
                <a:gd name="T8" fmla="*/ 38 w 48"/>
                <a:gd name="T9" fmla="*/ 57 h 73"/>
                <a:gd name="T10" fmla="*/ 24 w 48"/>
                <a:gd name="T11" fmla="*/ 41 h 73"/>
                <a:gd name="T12" fmla="*/ 11 w 48"/>
                <a:gd name="T13" fmla="*/ 57 h 73"/>
                <a:gd name="T14" fmla="*/ 11 w 48"/>
                <a:gd name="T15" fmla="*/ 59 h 73"/>
                <a:gd name="T16" fmla="*/ 13 w 48"/>
                <a:gd name="T17" fmla="*/ 59 h 73"/>
                <a:gd name="T18" fmla="*/ 13 w 48"/>
                <a:gd name="T19" fmla="*/ 59 h 73"/>
                <a:gd name="T20" fmla="*/ 44 w 48"/>
                <a:gd name="T21" fmla="*/ 11 h 73"/>
                <a:gd name="T22" fmla="*/ 48 w 48"/>
                <a:gd name="T23" fmla="*/ 7 h 73"/>
                <a:gd name="T24" fmla="*/ 48 w 48"/>
                <a:gd name="T25" fmla="*/ 5 h 73"/>
                <a:gd name="T26" fmla="*/ 44 w 48"/>
                <a:gd name="T27" fmla="*/ 0 h 73"/>
                <a:gd name="T28" fmla="*/ 5 w 48"/>
                <a:gd name="T29" fmla="*/ 0 h 73"/>
                <a:gd name="T30" fmla="*/ 0 w 48"/>
                <a:gd name="T31" fmla="*/ 5 h 73"/>
                <a:gd name="T32" fmla="*/ 0 w 48"/>
                <a:gd name="T33" fmla="*/ 7 h 73"/>
                <a:gd name="T34" fmla="*/ 4 w 48"/>
                <a:gd name="T35" fmla="*/ 11 h 73"/>
                <a:gd name="T36" fmla="*/ 44 w 48"/>
                <a:gd name="T37" fmla="*/ 11 h 73"/>
                <a:gd name="T38" fmla="*/ 40 w 48"/>
                <a:gd name="T39" fmla="*/ 13 h 73"/>
                <a:gd name="T40" fmla="*/ 44 w 48"/>
                <a:gd name="T41" fmla="*/ 13 h 73"/>
                <a:gd name="T42" fmla="*/ 31 w 48"/>
                <a:gd name="T43" fmla="*/ 36 h 73"/>
                <a:gd name="T44" fmla="*/ 44 w 48"/>
                <a:gd name="T45" fmla="*/ 59 h 73"/>
                <a:gd name="T46" fmla="*/ 40 w 48"/>
                <a:gd name="T47" fmla="*/ 59 h 73"/>
                <a:gd name="T48" fmla="*/ 26 w 48"/>
                <a:gd name="T49" fmla="*/ 38 h 73"/>
                <a:gd name="T50" fmla="*/ 25 w 48"/>
                <a:gd name="T51" fmla="*/ 36 h 73"/>
                <a:gd name="T52" fmla="*/ 26 w 48"/>
                <a:gd name="T53" fmla="*/ 35 h 73"/>
                <a:gd name="T54" fmla="*/ 26 w 48"/>
                <a:gd name="T55" fmla="*/ 35 h 73"/>
                <a:gd name="T56" fmla="*/ 40 w 48"/>
                <a:gd name="T57" fmla="*/ 13 h 73"/>
                <a:gd name="T58" fmla="*/ 4 w 48"/>
                <a:gd name="T59" fmla="*/ 61 h 73"/>
                <a:gd name="T60" fmla="*/ 0 w 48"/>
                <a:gd name="T61" fmla="*/ 66 h 73"/>
                <a:gd name="T62" fmla="*/ 0 w 48"/>
                <a:gd name="T63" fmla="*/ 68 h 73"/>
                <a:gd name="T64" fmla="*/ 5 w 48"/>
                <a:gd name="T65" fmla="*/ 73 h 73"/>
                <a:gd name="T66" fmla="*/ 44 w 48"/>
                <a:gd name="T67" fmla="*/ 73 h 73"/>
                <a:gd name="T68" fmla="*/ 48 w 48"/>
                <a:gd name="T69" fmla="*/ 68 h 73"/>
                <a:gd name="T70" fmla="*/ 48 w 48"/>
                <a:gd name="T71" fmla="*/ 66 h 73"/>
                <a:gd name="T72" fmla="*/ 44 w 48"/>
                <a:gd name="T73" fmla="*/ 61 h 73"/>
                <a:gd name="T74" fmla="*/ 4 w 48"/>
                <a:gd name="T75" fmla="*/ 61 h 73"/>
                <a:gd name="T76" fmla="*/ 8 w 48"/>
                <a:gd name="T77" fmla="*/ 59 h 73"/>
                <a:gd name="T78" fmla="*/ 4 w 48"/>
                <a:gd name="T79" fmla="*/ 59 h 73"/>
                <a:gd name="T80" fmla="*/ 18 w 48"/>
                <a:gd name="T81" fmla="*/ 36 h 73"/>
                <a:gd name="T82" fmla="*/ 4 w 48"/>
                <a:gd name="T83" fmla="*/ 13 h 73"/>
                <a:gd name="T84" fmla="*/ 8 w 48"/>
                <a:gd name="T85" fmla="*/ 13 h 73"/>
                <a:gd name="T86" fmla="*/ 22 w 48"/>
                <a:gd name="T87" fmla="*/ 35 h 73"/>
                <a:gd name="T88" fmla="*/ 24 w 48"/>
                <a:gd name="T89" fmla="*/ 37 h 73"/>
                <a:gd name="T90" fmla="*/ 22 w 48"/>
                <a:gd name="T91" fmla="*/ 38 h 73"/>
                <a:gd name="T92" fmla="*/ 8 w 48"/>
                <a:gd name="T93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83687" y="5367681"/>
            <a:ext cx="617788" cy="617788"/>
            <a:chOff x="3018437" y="5089635"/>
            <a:chExt cx="585787" cy="585787"/>
          </a:xfrm>
        </p:grpSpPr>
        <p:sp>
          <p:nvSpPr>
            <p:cNvPr id="153" name="Oval 152"/>
            <p:cNvSpPr/>
            <p:nvPr/>
          </p:nvSpPr>
          <p:spPr>
            <a:xfrm flipH="1" flipV="1">
              <a:off x="3018437" y="5089635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7" name="Shape 227"/>
            <p:cNvSpPr/>
            <p:nvPr/>
          </p:nvSpPr>
          <p:spPr>
            <a:xfrm>
              <a:off x="3147688" y="5209782"/>
              <a:ext cx="318855" cy="34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defTabSz="481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6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1" name="矩形 40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3" y="1980013"/>
            <a:ext cx="4446740" cy="3138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447094" y="2241190"/>
            <a:ext cx="2810466" cy="26787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700" y="2241190"/>
            <a:ext cx="2810464" cy="26787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047933" y="2241190"/>
            <a:ext cx="2810464" cy="26787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Text Box 10"/>
          <p:cNvSpPr txBox="1">
            <a:spLocks noChangeArrowheads="1"/>
          </p:cNvSpPr>
          <p:nvPr/>
        </p:nvSpPr>
        <p:spPr bwMode="auto">
          <a:xfrm>
            <a:off x="906667" y="5539452"/>
            <a:ext cx="11138975" cy="77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Rectangle 11"/>
          <p:cNvSpPr>
            <a:spLocks noChangeArrowheads="1"/>
          </p:cNvSpPr>
          <p:nvPr/>
        </p:nvSpPr>
        <p:spPr bwMode="auto">
          <a:xfrm>
            <a:off x="958009" y="2606225"/>
            <a:ext cx="2531428" cy="6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47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WHAT MAKES US </a:t>
            </a:r>
            <a:r>
              <a:rPr lang="zh-CN" altLang="zh-CN" sz="2955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DIFFERENT</a:t>
            </a:r>
            <a:endParaRPr lang="zh-CN" altLang="zh-CN" sz="295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 Box 12"/>
          <p:cNvSpPr txBox="1">
            <a:spLocks noChangeArrowheads="1"/>
          </p:cNvSpPr>
          <p:nvPr/>
        </p:nvSpPr>
        <p:spPr bwMode="auto">
          <a:xfrm>
            <a:off x="895823" y="3517002"/>
            <a:ext cx="2655800" cy="97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Line 13"/>
          <p:cNvSpPr>
            <a:spLocks noChangeShapeType="1"/>
          </p:cNvSpPr>
          <p:nvPr/>
        </p:nvSpPr>
        <p:spPr bwMode="auto">
          <a:xfrm>
            <a:off x="994942" y="3402003"/>
            <a:ext cx="2457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3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90" grpId="0" animBg="1"/>
          <p:bldP spid="16391" grpId="0" bldLvl="0" animBg="1"/>
          <p:bldP spid="16392" grpId="0" bldLvl="0" animBg="1"/>
          <p:bldP spid="16393" grpId="0" bldLvl="0" animBg="1"/>
          <p:bldP spid="16400" grpId="0"/>
          <p:bldP spid="16401" grpId="0"/>
          <p:bldP spid="16402" grpId="0"/>
          <p:bldP spid="1640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6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6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6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4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6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390" grpId="0" animBg="1"/>
          <p:bldP spid="16391" grpId="0" bldLvl="0" animBg="1"/>
          <p:bldP spid="16392" grpId="0" bldLvl="0" animBg="1"/>
          <p:bldP spid="16393" grpId="0" bldLvl="0" animBg="1"/>
          <p:bldP spid="16400" grpId="0"/>
          <p:bldP spid="16401" grpId="0"/>
          <p:bldP spid="16402" grpId="0"/>
          <p:bldP spid="1640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590" y="3888765"/>
            <a:ext cx="4801314" cy="702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64_9*i*0"/>
  <p:tag name="KSO_WM_TEMPLATE_CATEGORY" val="custom"/>
  <p:tag name="KSO_WM_TEMPLATE_INDEX" val="160564"/>
  <p:tag name="KSO_WM_UNIT_INDEX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64_9*i*7"/>
  <p:tag name="KSO_WM_TEMPLATE_CATEGORY" val="custom"/>
  <p:tag name="KSO_WM_TEMPLATE_INDEX" val="160564"/>
  <p:tag name="KSO_WM_UNIT_INDEX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64_9*i*14"/>
  <p:tag name="KSO_WM_TEMPLATE_CATEGORY" val="custom"/>
  <p:tag name="KSO_WM_TEMPLATE_INDEX" val="160564"/>
  <p:tag name="KSO_WM_UNIT_INDEX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64_9*i*21"/>
  <p:tag name="KSO_WM_TEMPLATE_CATEGORY" val="custom"/>
  <p:tag name="KSO_WM_TEMPLATE_INDEX" val="160564"/>
  <p:tag name="KSO_WM_UNIT_INDEX" val="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4"/>
  <p:tag name="KSO_WM_UNIT_TYPE" val="l_i"/>
  <p:tag name="KSO_WM_UNIT_INDEX" val="1_7"/>
  <p:tag name="KSO_WM_UNIT_ID" val="custom160564_9*l_i*1_7"/>
  <p:tag name="KSO_WM_UNIT_CLEAR" val="1"/>
  <p:tag name="KSO_WM_UNIT_LAYERLEVEL" val="1_1"/>
  <p:tag name="KSO_WM_DIAGRAM_GROUP_CODE" val="l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4"/>
  <p:tag name="KSO_WM_UNIT_TYPE" val="l_h_f"/>
  <p:tag name="KSO_WM_UNIT_INDEX" val="1_4_1"/>
  <p:tag name="KSO_WM_UNIT_ID" val="custom160564_9*l_h_f*1_4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8"/>
  <p:tag name="KSO_WM_UNIT_ID" val="custom160564_9*l_i*1_8"/>
  <p:tag name="KSO_WM_UNIT_CLEAR" val="1"/>
  <p:tag name="KSO_WM_UNIT_LAYERLEVEL" val="1_1"/>
  <p:tag name="KSO_WM_DIAGRAM_GROUP_CODE" val="l1-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3"/>
  <p:tag name="KSO_WM_UNIT_TYPE" val="l_i"/>
  <p:tag name="KSO_WM_UNIT_INDEX" val="1_5"/>
  <p:tag name="KSO_WM_UNIT_ID" val="custom160564_9*l_i*1_5"/>
  <p:tag name="KSO_WM_UNIT_CLEAR" val="1"/>
  <p:tag name="KSO_WM_UNIT_LAYERLEVEL" val="1_1"/>
  <p:tag name="KSO_WM_DIAGRAM_GROUP_CODE" val="l1-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3"/>
  <p:tag name="KSO_WM_UNIT_TYPE" val="l_h_f"/>
  <p:tag name="KSO_WM_UNIT_INDEX" val="1_3_1"/>
  <p:tag name="KSO_WM_UNIT_ID" val="custom160564_9*l_h_f*1_3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6"/>
  <p:tag name="KSO_WM_UNIT_ID" val="custom160564_9*l_i*1_6"/>
  <p:tag name="KSO_WM_UNIT_CLEAR" val="1"/>
  <p:tag name="KSO_WM_UNIT_LAYERLEVEL" val="1_1"/>
  <p:tag name="KSO_WM_DIAGRAM_GROUP_CODE" val="l1-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2"/>
  <p:tag name="KSO_WM_UNIT_TYPE" val="l_i"/>
  <p:tag name="KSO_WM_UNIT_INDEX" val="1_3"/>
  <p:tag name="KSO_WM_UNIT_ID" val="custom160564_9*l_i*1_3"/>
  <p:tag name="KSO_WM_UNIT_CLEAR" val="1"/>
  <p:tag name="KSO_WM_UNIT_LAYERLEVEL" val="1_1"/>
  <p:tag name="KSO_WM_DIAGRAM_GROUP_CODE" val="l1-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2"/>
  <p:tag name="KSO_WM_UNIT_TYPE" val="l_h_f"/>
  <p:tag name="KSO_WM_UNIT_INDEX" val="1_2_1"/>
  <p:tag name="KSO_WM_UNIT_ID" val="custom160564_9*l_h_f*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4"/>
  <p:tag name="KSO_WM_UNIT_ID" val="custom160564_9*l_i*1_4"/>
  <p:tag name="KSO_WM_UNIT_CLEAR" val="1"/>
  <p:tag name="KSO_WM_UNIT_LAYERLEVEL" val="1_1"/>
  <p:tag name="KSO_WM_DIAGRAM_GROUP_CODE" val="l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9*l_i*1_1"/>
  <p:tag name="KSO_WM_UNIT_CLEAR" val="1"/>
  <p:tag name="KSO_WM_UNIT_LAYERLEVEL" val="1_1"/>
  <p:tag name="KSO_WM_DIAGRAM_GROUP_CODE" val="l1-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9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9*l_i*1_2"/>
  <p:tag name="KSO_WM_UNIT_CLEAR" val="1"/>
  <p:tag name="KSO_WM_UNIT_LAYERLEVEL" val="1_1"/>
  <p:tag name="KSO_WM_DIAGRAM_GROUP_CODE" val="l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6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4A2E"/>
      </a:accent1>
      <a:accent2>
        <a:srgbClr val="07132A"/>
      </a:accent2>
      <a:accent3>
        <a:srgbClr val="D24A2E"/>
      </a:accent3>
      <a:accent4>
        <a:srgbClr val="07132A"/>
      </a:accent4>
      <a:accent5>
        <a:srgbClr val="D24A2E"/>
      </a:accent5>
      <a:accent6>
        <a:srgbClr val="07132A"/>
      </a:accent6>
      <a:hlink>
        <a:srgbClr val="D24A2E"/>
      </a:hlink>
      <a:folHlink>
        <a:srgbClr val="0713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Microsoft Office PowerPoint</Application>
  <PresentationFormat>自定义</PresentationFormat>
  <Paragraphs>264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Aller Light</vt:lpstr>
      <vt:lpstr>Clear Sans</vt:lpstr>
      <vt:lpstr>Clear Sans Light</vt:lpstr>
      <vt:lpstr>Helvetica Light</vt:lpstr>
      <vt:lpstr>Kontrapunkt Bob Bold</vt:lpstr>
      <vt:lpstr>Lato Light</vt:lpstr>
      <vt:lpstr>Open Sans</vt:lpstr>
      <vt:lpstr>Open Sans Light</vt:lpstr>
      <vt:lpstr>方正粗谭黑简体</vt:lpstr>
      <vt:lpstr>宋体</vt:lpstr>
      <vt:lpstr>微软雅黑</vt:lpstr>
      <vt:lpstr>Arial</vt:lpstr>
      <vt:lpstr>Calibri</vt:lpstr>
      <vt:lpstr>Calibri Light</vt:lpstr>
      <vt:lpstr>Helvetica</vt:lpstr>
      <vt:lpstr>Impact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2021-07-23T01:18:03Z</dcterms:created>
  <dcterms:modified xsi:type="dcterms:W3CDTF">2023-01-10T06:47:46Z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D3266371F6D74D9E8B22F2FC2335BB39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