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6" r:id="rId2"/>
    <p:sldId id="320" r:id="rId3"/>
    <p:sldId id="324" r:id="rId4"/>
    <p:sldId id="361" r:id="rId5"/>
    <p:sldId id="358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7281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FB6FD-D511-4770-9351-86C3247B5D2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6FABC0-AAE3-499F-A7DD-6FFE5C31E72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FABC0-AAE3-499F-A7DD-6FFE5C31E722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FABC0-AAE3-499F-A7DD-6FFE5C31E722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FABC0-AAE3-499F-A7DD-6FFE5C31E722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FABC0-AAE3-499F-A7DD-6FFE5C31E722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1"/>
          <p:cNvSpPr txBox="1"/>
          <p:nvPr/>
        </p:nvSpPr>
        <p:spPr>
          <a:xfrm>
            <a:off x="3952240" y="764540"/>
            <a:ext cx="4798695" cy="1143000"/>
          </a:xfrm>
          <a:prstGeom prst="rect">
            <a:avLst/>
          </a:prstGeom>
          <a:noFill/>
        </p:spPr>
        <p:txBody>
          <a:bodyPr/>
          <a:lstStyle/>
          <a:p>
            <a:pPr algn="ctr">
              <a:defRPr/>
            </a:pPr>
            <a:r>
              <a:rPr lang="en-US" altLang="zh-CN" sz="11500" b="1" i="1" dirty="0" smtClean="0">
                <a:solidFill>
                  <a:srgbClr val="FF0000"/>
                </a:solidFill>
                <a:latin typeface="Cooper Black" panose="0208090404030B020404" pitchFamily="18" charset="0"/>
                <a:ea typeface="+mj-ea"/>
                <a:cs typeface="+mj-cs"/>
              </a:rPr>
              <a:t>Sport</a:t>
            </a:r>
            <a:endParaRPr lang="zh-CN" altLang="en-US" sz="11500" b="1" i="1" dirty="0">
              <a:solidFill>
                <a:srgbClr val="FF0000"/>
              </a:solidFill>
              <a:latin typeface="Cooper Black" panose="0208090404030B020404" pitchFamily="18" charset="0"/>
              <a:ea typeface="+mj-ea"/>
              <a:cs typeface="+mj-cs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775876" y="878009"/>
            <a:ext cx="1584176" cy="154287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053" name="标题 1"/>
          <p:cNvSpPr txBox="1"/>
          <p:nvPr/>
        </p:nvSpPr>
        <p:spPr bwMode="auto">
          <a:xfrm>
            <a:off x="1115914" y="1133425"/>
            <a:ext cx="1439862" cy="128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8800" dirty="0">
                <a:solidFill>
                  <a:schemeClr val="bg1"/>
                </a:solidFill>
                <a:latin typeface="Jokerman" panose="04090605060D06020702" pitchFamily="82" charset="0"/>
              </a:rPr>
              <a:t>5</a:t>
            </a:r>
            <a:endParaRPr lang="zh-CN" altLang="en-US" sz="8800" dirty="0">
              <a:solidFill>
                <a:schemeClr val="bg1"/>
              </a:solidFill>
              <a:latin typeface="Jokerman" panose="04090605060D06020702" pitchFamily="82" charset="0"/>
            </a:endParaRPr>
          </a:p>
        </p:txBody>
      </p:sp>
      <p:sp>
        <p:nvSpPr>
          <p:cNvPr id="16" name="TextBox 6"/>
          <p:cNvSpPr txBox="1">
            <a:spLocks noChangeArrowheads="1"/>
          </p:cNvSpPr>
          <p:nvPr/>
        </p:nvSpPr>
        <p:spPr bwMode="auto">
          <a:xfrm>
            <a:off x="3779912" y="2988241"/>
            <a:ext cx="4536382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b="1" dirty="0">
                <a:solidFill>
                  <a:srgbClr val="FF0000"/>
                </a:solidFill>
                <a:cs typeface="Arial" panose="020B0604020202020204" pitchFamily="34" charset="0"/>
              </a:rPr>
              <a:t>第三课时</a:t>
            </a:r>
            <a:endParaRPr lang="zh-CN" altLang="en-US" sz="3200" b="1" dirty="0" smtClean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pic>
        <p:nvPicPr>
          <p:cNvPr id="2058" name="Picture 1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2853" y="3036254"/>
            <a:ext cx="4808316" cy="3691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矩形 26"/>
          <p:cNvSpPr/>
          <p:nvPr/>
        </p:nvSpPr>
        <p:spPr>
          <a:xfrm>
            <a:off x="4759921" y="5444981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/>
          <a:stretch>
            <a:fillRect/>
          </a:stretch>
        </p:blipFill>
        <p:spPr bwMode="auto">
          <a:xfrm>
            <a:off x="-21725" y="4438962"/>
            <a:ext cx="4383314" cy="251270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 cstate="print"/>
          <a:srcRect/>
          <a:stretch>
            <a:fillRect/>
          </a:stretch>
        </p:blipFill>
        <p:spPr bwMode="auto">
          <a:xfrm>
            <a:off x="3586077" y="3361047"/>
            <a:ext cx="2917371" cy="210457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39552" y="188640"/>
            <a:ext cx="8604448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sz="4400" b="1" dirty="0" smtClean="0">
                <a:latin typeface="Comic Sans MS" panose="030F0702030302020204" pitchFamily="66" charset="0"/>
              </a:rPr>
              <a:t>He </a:t>
            </a:r>
            <a:r>
              <a:rPr lang="en-US" altLang="zh-TW" sz="4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is good at________.</a:t>
            </a:r>
          </a:p>
          <a:p>
            <a:r>
              <a:rPr lang="en-US" altLang="zh-TW" sz="4400" b="1" dirty="0" smtClean="0">
                <a:latin typeface="Comic Sans MS" panose="030F0702030302020204" pitchFamily="66" charset="0"/>
              </a:rPr>
              <a:t>She</a:t>
            </a:r>
            <a:r>
              <a:rPr lang="en-US" altLang="zh-TW" sz="4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is good at _________.</a:t>
            </a:r>
            <a:endParaRPr lang="en-US" altLang="zh-TW" sz="4400" b="1" dirty="0">
              <a:latin typeface="Comic Sans MS" panose="030F0702030302020204" pitchFamily="66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211623" y="2515625"/>
            <a:ext cx="265649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54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jump</a:t>
            </a:r>
            <a:r>
              <a:rPr lang="en-US" altLang="zh-TW" sz="5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ing</a:t>
            </a:r>
            <a:endParaRPr lang="zh-CN" altLang="en-US" sz="5400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7504" y="3634388"/>
            <a:ext cx="319029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54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swi</a:t>
            </a:r>
            <a:r>
              <a:rPr lang="en-US" altLang="zh-TW" sz="5400" b="1" u="sng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m</a:t>
            </a:r>
            <a:r>
              <a:rPr lang="en-US" altLang="zh-TW" sz="54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</a:t>
            </a:r>
            <a:r>
              <a:rPr lang="en-US" altLang="zh-TW" sz="5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ing</a:t>
            </a:r>
            <a:endParaRPr lang="zh-CN" altLang="en-US" sz="5400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 bwMode="auto">
          <a:xfrm>
            <a:off x="6239334" y="4096053"/>
            <a:ext cx="2880390" cy="2811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矩形 11"/>
          <p:cNvSpPr/>
          <p:nvPr/>
        </p:nvSpPr>
        <p:spPr>
          <a:xfrm>
            <a:off x="6659419" y="3029508"/>
            <a:ext cx="22685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48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ru</a:t>
            </a:r>
            <a:r>
              <a:rPr lang="en-US" altLang="zh-TW" sz="4800" b="1" u="sng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n</a:t>
            </a:r>
            <a:r>
              <a:rPr lang="en-US" altLang="zh-TW" sz="48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</a:t>
            </a:r>
            <a:r>
              <a:rPr lang="en-US" altLang="zh-TW" sz="4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ing</a:t>
            </a:r>
            <a:endParaRPr lang="zh-CN" alt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www.intertrademart.com/images/upfile/2008030623423475658mbCCP7185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4151411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 rotWithShape="1">
          <a:blip r:embed="rId4" cstate="email">
            <a:clrChange>
              <a:clrFrom>
                <a:srgbClr val="1A1D26"/>
              </a:clrFrom>
              <a:clrTo>
                <a:srgbClr val="1A1D2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52587" y="4151411"/>
            <a:ext cx="3220268" cy="2275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6547" y="836078"/>
            <a:ext cx="940980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sz="4800" b="1" dirty="0" smtClean="0">
                <a:latin typeface="Comic Sans MS" panose="030F0702030302020204" pitchFamily="66" charset="0"/>
              </a:rPr>
              <a:t>He </a:t>
            </a:r>
            <a:r>
              <a:rPr lang="en-US" altLang="zh-TW" sz="4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is good at_______.</a:t>
            </a:r>
            <a:endParaRPr lang="en-US" altLang="zh-TW" sz="48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en-US" altLang="zh-TW" sz="4800" b="1" dirty="0" smtClean="0">
                <a:latin typeface="Comic Sans MS" panose="030F0702030302020204" pitchFamily="66" charset="0"/>
              </a:rPr>
              <a:t>She</a:t>
            </a:r>
            <a:r>
              <a:rPr lang="en-US" altLang="zh-TW" sz="4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is good at _______.</a:t>
            </a:r>
            <a:endParaRPr lang="en-US" altLang="zh-TW" sz="4800" b="1" dirty="0">
              <a:latin typeface="Comic Sans MS" panose="030F0702030302020204" pitchFamily="66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709751" y="2848990"/>
            <a:ext cx="185499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4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play</a:t>
            </a:r>
            <a:r>
              <a:rPr lang="en-US" altLang="zh-TW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ing</a:t>
            </a:r>
          </a:p>
          <a:p>
            <a:r>
              <a:rPr lang="en-US" altLang="zh-CN" sz="4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Taichi</a:t>
            </a:r>
            <a:endParaRPr lang="zh-CN" altLang="en-US" sz="4000" dirty="0">
              <a:solidFill>
                <a:srgbClr val="00206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4522222" y="3249099"/>
            <a:ext cx="462177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54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weight lift</a:t>
            </a:r>
            <a:r>
              <a:rPr lang="en-US" altLang="zh-TW" sz="5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342401" y="1547916"/>
            <a:ext cx="712879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TW" sz="5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Homework</a:t>
            </a:r>
            <a:endParaRPr lang="en-US" altLang="zh-TW" sz="54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7100" y="2897144"/>
            <a:ext cx="68963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zh-CN" sz="3200" dirty="0" smtClean="0">
                <a:latin typeface="Comic Sans MS" panose="030F0702030302020204" pitchFamily="66" charset="0"/>
              </a:rPr>
              <a:t>Read your story to your parents.</a:t>
            </a:r>
          </a:p>
          <a:p>
            <a:pPr marL="342900" indent="-342900">
              <a:buAutoNum type="arabicPeriod"/>
            </a:pPr>
            <a:r>
              <a:rPr lang="en-US" altLang="zh-CN" sz="3200" dirty="0" smtClean="0">
                <a:latin typeface="Comic Sans MS" panose="030F0702030302020204" pitchFamily="66" charset="0"/>
              </a:rPr>
              <a:t>Read  the  story : </a:t>
            </a:r>
          </a:p>
          <a:p>
            <a:r>
              <a:rPr lang="en-US" altLang="zh-CN" sz="3200" dirty="0" smtClean="0">
                <a:latin typeface="Comic Sans MS" panose="030F0702030302020204" pitchFamily="66" charset="0"/>
              </a:rPr>
              <a:t>A slow and sticky crazy sports day. </a:t>
            </a:r>
          </a:p>
        </p:txBody>
      </p:sp>
      <p:sp>
        <p:nvSpPr>
          <p:cNvPr id="4" name="五角星 3"/>
          <p:cNvSpPr/>
          <p:nvPr/>
        </p:nvSpPr>
        <p:spPr>
          <a:xfrm>
            <a:off x="7754838" y="2918828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五角星 5"/>
          <p:cNvSpPr/>
          <p:nvPr/>
        </p:nvSpPr>
        <p:spPr>
          <a:xfrm>
            <a:off x="4769529" y="3453374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五角星 6"/>
          <p:cNvSpPr/>
          <p:nvPr/>
        </p:nvSpPr>
        <p:spPr>
          <a:xfrm>
            <a:off x="5380389" y="3453374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122" name="Picture 2" descr="H:\G个\4年级\B8M2U5sports 资源包\pictures\143530259557201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12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全屏显示(4:3)</PresentationFormat>
  <Paragraphs>22</Paragraphs>
  <Slides>5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新細明體</vt:lpstr>
      <vt:lpstr>宋体</vt:lpstr>
      <vt:lpstr>微软雅黑</vt:lpstr>
      <vt:lpstr>Arial</vt:lpstr>
      <vt:lpstr>Calibri</vt:lpstr>
      <vt:lpstr>Comic Sans MS</vt:lpstr>
      <vt:lpstr>Cooper Black</vt:lpstr>
      <vt:lpstr>Jokerman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2017-03-07T02:08:00Z</dcterms:created>
  <dcterms:modified xsi:type="dcterms:W3CDTF">2023-01-16T23:48:33Z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4D90E609E2C74A588637939A664AC7C5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