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3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543" r:id="rId2"/>
    <p:sldId id="577" r:id="rId3"/>
    <p:sldId id="562" r:id="rId4"/>
    <p:sldId id="581" r:id="rId5"/>
    <p:sldId id="591" r:id="rId6"/>
    <p:sldId id="592" r:id="rId7"/>
    <p:sldId id="601" r:id="rId8"/>
    <p:sldId id="578" r:id="rId9"/>
    <p:sldId id="620" r:id="rId10"/>
    <p:sldId id="588" r:id="rId11"/>
    <p:sldId id="542" r:id="rId12"/>
    <p:sldId id="532" r:id="rId13"/>
    <p:sldId id="629" r:id="rId14"/>
    <p:sldId id="594" r:id="rId15"/>
    <p:sldId id="596" r:id="rId16"/>
  </p:sldIdLst>
  <p:sldSz cx="9144000" cy="6858000" type="screen4x3"/>
  <p:notesSz cx="6858000" cy="9144000"/>
  <p:custDataLst>
    <p:tags r:id="rId19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1">
          <p15:clr>
            <a:srgbClr val="A4A3A4"/>
          </p15:clr>
        </p15:guide>
        <p15:guide id="2" pos="27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15">
          <p15:clr>
            <a:srgbClr val="A4A3A4"/>
          </p15:clr>
        </p15:guide>
        <p15:guide id="2" pos="207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0A9F"/>
    <a:srgbClr val="9020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5" autoAdjust="0"/>
    <p:restoredTop sz="94708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11"/>
        <p:guide pos="27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246" y="-102"/>
      </p:cViewPr>
      <p:guideLst>
        <p:guide orient="horz" pos="2815"/>
        <p:guide pos="207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C41E377-79F0-4537-983B-C559BBC5F4C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haroni" charset="0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haroni" charset="0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haroni" charset="0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haroni" charset="0"/>
                <a:ea typeface="+mn-ea"/>
              </a:defRPr>
            </a:lvl1pPr>
          </a:lstStyle>
          <a:p>
            <a:pPr>
              <a:defRPr/>
            </a:pPr>
            <a:fld id="{FB356C7D-CA6B-438E-B978-69830D6B610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haroni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haroni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haroni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haroni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haroni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634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>
              <a:latin typeface="Aharoni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68A8B9-511A-42AC-9999-3F9E9E88BECC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356C7D-CA6B-438E-B978-69830D6B610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885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>
              <a:latin typeface="Aharoni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3FC844-BED5-46EC-9FCC-A3FC163E20BD}" type="slidenum">
              <a:rPr lang="zh-CN" alt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8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KSO_CT2"/>
          <p:cNvSpPr>
            <a:spLocks noGrp="1"/>
          </p:cNvSpPr>
          <p:nvPr>
            <p:ph type="subTitle" idx="1"/>
          </p:nvPr>
        </p:nvSpPr>
        <p:spPr>
          <a:xfrm>
            <a:off x="1062447" y="5825067"/>
            <a:ext cx="7061315" cy="375437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chemeClr val="tx1">
                    <a:lumMod val="60000"/>
                    <a:lumOff val="40000"/>
                  </a:schemeClr>
                </a:solidFill>
                <a:ea typeface="黑体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单击此处编辑母版副标题样式</a:t>
            </a:r>
          </a:p>
        </p:txBody>
      </p:sp>
      <p:sp>
        <p:nvSpPr>
          <p:cNvPr id="7" name="KSO_CT1"/>
          <p:cNvSpPr>
            <a:spLocks noGrp="1"/>
          </p:cNvSpPr>
          <p:nvPr>
            <p:ph type="title"/>
          </p:nvPr>
        </p:nvSpPr>
        <p:spPr>
          <a:xfrm>
            <a:off x="1062447" y="5106901"/>
            <a:ext cx="7061315" cy="699594"/>
          </a:xfrm>
        </p:spPr>
        <p:txBody>
          <a:bodyPr>
            <a:normAutofit/>
          </a:bodyPr>
          <a:lstStyle>
            <a:lvl1pPr algn="ctr">
              <a:defRPr sz="4000" baseline="0">
                <a:gradFill flip="none" rotWithShape="1">
                  <a:gsLst>
                    <a:gs pos="0">
                      <a:schemeClr val="accent1"/>
                    </a:gs>
                    <a:gs pos="50000">
                      <a:schemeClr val="accent2">
                        <a:lumMod val="75000"/>
                      </a:schemeClr>
                    </a:gs>
                    <a:gs pos="100000">
                      <a:schemeClr val="accent2">
                        <a:lumMod val="5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a typeface="黑体" panose="02010609060101010101" pitchFamily="49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A9990-E736-429F-BFA5-0A96927CA76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77ECE-D172-4934-BF8E-E5488F8A4F7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内容占位符 7"/>
          <p:cNvSpPr>
            <a:spLocks noGrp="1"/>
          </p:cNvSpPr>
          <p:nvPr>
            <p:ph sz="quarter" idx="13"/>
          </p:nvPr>
        </p:nvSpPr>
        <p:spPr>
          <a:xfrm>
            <a:off x="628650" y="571502"/>
            <a:ext cx="7886701" cy="5649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86EC9-DD83-477C-9A09-241E1E110AF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C5AB0-EDF7-4BED-8C5D-0C43F37A26D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95C3B-091B-4631-8978-07F5477002C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AE11A-7E8E-44DE-B5F0-F814DF2B0F8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EditPoints="1"/>
          </p:cNvSpPr>
          <p:nvPr userDrawn="1"/>
        </p:nvSpPr>
        <p:spPr bwMode="auto">
          <a:xfrm>
            <a:off x="914400" y="1731963"/>
            <a:ext cx="819150" cy="619125"/>
          </a:xfrm>
          <a:custGeom>
            <a:avLst/>
            <a:gdLst>
              <a:gd name="T0" fmla="*/ 4662 w 4811"/>
              <a:gd name="T1" fmla="*/ 0 h 3654"/>
              <a:gd name="T2" fmla="*/ 4662 w 4811"/>
              <a:gd name="T3" fmla="*/ 749 h 3654"/>
              <a:gd name="T4" fmla="*/ 4265 w 4811"/>
              <a:gd name="T5" fmla="*/ 1030 h 3654"/>
              <a:gd name="T6" fmla="*/ 4017 w 4811"/>
              <a:gd name="T7" fmla="*/ 1452 h 3654"/>
              <a:gd name="T8" fmla="*/ 4017 w 4811"/>
              <a:gd name="T9" fmla="*/ 1780 h 3654"/>
              <a:gd name="T10" fmla="*/ 4811 w 4811"/>
              <a:gd name="T11" fmla="*/ 1780 h 3654"/>
              <a:gd name="T12" fmla="*/ 4811 w 4811"/>
              <a:gd name="T13" fmla="*/ 3654 h 3654"/>
              <a:gd name="T14" fmla="*/ 2926 w 4811"/>
              <a:gd name="T15" fmla="*/ 3654 h 3654"/>
              <a:gd name="T16" fmla="*/ 2926 w 4811"/>
              <a:gd name="T17" fmla="*/ 1920 h 3654"/>
              <a:gd name="T18" fmla="*/ 4662 w 4811"/>
              <a:gd name="T19" fmla="*/ 0 h 3654"/>
              <a:gd name="T20" fmla="*/ 1736 w 4811"/>
              <a:gd name="T21" fmla="*/ 0 h 3654"/>
              <a:gd name="T22" fmla="*/ 1736 w 4811"/>
              <a:gd name="T23" fmla="*/ 749 h 3654"/>
              <a:gd name="T24" fmla="*/ 1091 w 4811"/>
              <a:gd name="T25" fmla="*/ 1452 h 3654"/>
              <a:gd name="T26" fmla="*/ 1091 w 4811"/>
              <a:gd name="T27" fmla="*/ 1780 h 3654"/>
              <a:gd name="T28" fmla="*/ 1885 w 4811"/>
              <a:gd name="T29" fmla="*/ 1780 h 3654"/>
              <a:gd name="T30" fmla="*/ 1885 w 4811"/>
              <a:gd name="T31" fmla="*/ 3654 h 3654"/>
              <a:gd name="T32" fmla="*/ 0 w 4811"/>
              <a:gd name="T33" fmla="*/ 3654 h 3654"/>
              <a:gd name="T34" fmla="*/ 0 w 4811"/>
              <a:gd name="T35" fmla="*/ 1920 h 3654"/>
              <a:gd name="T36" fmla="*/ 1736 w 4811"/>
              <a:gd name="T37" fmla="*/ 0 h 3654"/>
              <a:gd name="T38" fmla="*/ 0 w 4811"/>
              <a:gd name="T39" fmla="*/ 0 h 3654"/>
              <a:gd name="T40" fmla="*/ 4811 w 4811"/>
              <a:gd name="T41" fmla="*/ 3654 h 3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T38" t="T39" r="T40" b="T41"/>
            <a:pathLst>
              <a:path w="4811" h="3654">
                <a:moveTo>
                  <a:pt x="4662" y="0"/>
                </a:moveTo>
                <a:cubicBezTo>
                  <a:pt x="4662" y="250"/>
                  <a:pt x="4662" y="499"/>
                  <a:pt x="4662" y="749"/>
                </a:cubicBezTo>
                <a:cubicBezTo>
                  <a:pt x="4497" y="843"/>
                  <a:pt x="4365" y="937"/>
                  <a:pt x="4265" y="1030"/>
                </a:cubicBezTo>
                <a:cubicBezTo>
                  <a:pt x="4067" y="1249"/>
                  <a:pt x="3984" y="1389"/>
                  <a:pt x="4017" y="1452"/>
                </a:cubicBezTo>
                <a:cubicBezTo>
                  <a:pt x="4017" y="1561"/>
                  <a:pt x="4017" y="1670"/>
                  <a:pt x="4017" y="1780"/>
                </a:cubicBezTo>
                <a:cubicBezTo>
                  <a:pt x="4282" y="1780"/>
                  <a:pt x="4546" y="1780"/>
                  <a:pt x="4811" y="1780"/>
                </a:cubicBezTo>
                <a:cubicBezTo>
                  <a:pt x="4811" y="2404"/>
                  <a:pt x="4811" y="3029"/>
                  <a:pt x="4811" y="3654"/>
                </a:cubicBezTo>
                <a:cubicBezTo>
                  <a:pt x="4183" y="3654"/>
                  <a:pt x="3555" y="3654"/>
                  <a:pt x="2926" y="3654"/>
                </a:cubicBezTo>
                <a:cubicBezTo>
                  <a:pt x="2926" y="3076"/>
                  <a:pt x="2926" y="2498"/>
                  <a:pt x="2926" y="1920"/>
                </a:cubicBezTo>
                <a:cubicBezTo>
                  <a:pt x="3026" y="890"/>
                  <a:pt x="3604" y="250"/>
                  <a:pt x="4662" y="0"/>
                </a:cubicBezTo>
                <a:close/>
                <a:moveTo>
                  <a:pt x="1736" y="0"/>
                </a:moveTo>
                <a:cubicBezTo>
                  <a:pt x="1736" y="250"/>
                  <a:pt x="1736" y="499"/>
                  <a:pt x="1736" y="749"/>
                </a:cubicBezTo>
                <a:cubicBezTo>
                  <a:pt x="1339" y="937"/>
                  <a:pt x="1125" y="1171"/>
                  <a:pt x="1091" y="1452"/>
                </a:cubicBezTo>
                <a:cubicBezTo>
                  <a:pt x="1091" y="1561"/>
                  <a:pt x="1091" y="1670"/>
                  <a:pt x="1091" y="1780"/>
                </a:cubicBezTo>
                <a:cubicBezTo>
                  <a:pt x="1356" y="1780"/>
                  <a:pt x="1620" y="1780"/>
                  <a:pt x="1885" y="1780"/>
                </a:cubicBezTo>
                <a:cubicBezTo>
                  <a:pt x="1885" y="2404"/>
                  <a:pt x="1885" y="3029"/>
                  <a:pt x="1885" y="3654"/>
                </a:cubicBezTo>
                <a:cubicBezTo>
                  <a:pt x="1257" y="3654"/>
                  <a:pt x="629" y="3654"/>
                  <a:pt x="0" y="3654"/>
                </a:cubicBezTo>
                <a:cubicBezTo>
                  <a:pt x="0" y="3076"/>
                  <a:pt x="0" y="2498"/>
                  <a:pt x="0" y="1920"/>
                </a:cubicBezTo>
                <a:cubicBezTo>
                  <a:pt x="166" y="827"/>
                  <a:pt x="744" y="187"/>
                  <a:pt x="1736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>
              <a:defRPr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1742400" y="1944000"/>
            <a:ext cx="6458400" cy="3960000"/>
          </a:xfrm>
        </p:spPr>
        <p:txBody>
          <a:bodyPr>
            <a:normAutofit/>
          </a:bodyPr>
          <a:lstStyle>
            <a:lvl1pPr marL="0" indent="0" algn="l">
              <a:lnSpc>
                <a:spcPct val="170000"/>
              </a:lnSpc>
              <a:spcBef>
                <a:spcPts val="600"/>
              </a:spcBef>
              <a:buFontTx/>
              <a:buNone/>
              <a:defRPr sz="2400">
                <a:solidFill>
                  <a:schemeClr val="tx1"/>
                </a:solidFill>
              </a:defRPr>
            </a:lvl1pPr>
            <a:lvl2pPr marL="575945" indent="0" algn="l">
              <a:buFontTx/>
              <a:buNone/>
              <a:defRPr sz="2000">
                <a:solidFill>
                  <a:schemeClr val="tx1"/>
                </a:solidFill>
              </a:defRPr>
            </a:lvl2pPr>
            <a:lvl3pPr marL="914400" indent="0">
              <a:buFontTx/>
              <a:buNone/>
              <a:defRPr sz="1800"/>
            </a:lvl3pPr>
            <a:lvl4pPr marL="13716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857E7-01F4-4949-95C6-FC783604D1A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BFA7E-79A0-4D91-989E-D988C84AC37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内容占位符 7"/>
          <p:cNvSpPr>
            <a:spLocks noGrp="1"/>
          </p:cNvSpPr>
          <p:nvPr>
            <p:ph sz="quarter" idx="13"/>
          </p:nvPr>
        </p:nvSpPr>
        <p:spPr>
          <a:xfrm>
            <a:off x="628650" y="571502"/>
            <a:ext cx="7886701" cy="5649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AC78-A8D1-4108-B802-079A977A88B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0A258-C540-437F-9F23-E2B1EBC41A3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/>
          </a:p>
        </p:txBody>
      </p:sp>
      <p:sp>
        <p:nvSpPr>
          <p:cNvPr id="4" name="矩形 6"/>
          <p:cNvSpPr/>
          <p:nvPr/>
        </p:nvSpPr>
        <p:spPr>
          <a:xfrm>
            <a:off x="2019300" y="3052763"/>
            <a:ext cx="5105400" cy="604837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zh-CN" altLang="en-US" sz="2000" b="1" dirty="0">
              <a:solidFill>
                <a:srgbClr val="FFFFFF"/>
              </a:solidFill>
            </a:endParaRPr>
          </a:p>
        </p:txBody>
      </p:sp>
      <p:sp>
        <p:nvSpPr>
          <p:cNvPr id="5" name="矩形 7"/>
          <p:cNvSpPr/>
          <p:nvPr/>
        </p:nvSpPr>
        <p:spPr>
          <a:xfrm>
            <a:off x="0" y="3201988"/>
            <a:ext cx="2276475" cy="60483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矩形 8"/>
          <p:cNvSpPr/>
          <p:nvPr/>
        </p:nvSpPr>
        <p:spPr>
          <a:xfrm>
            <a:off x="6867525" y="3200400"/>
            <a:ext cx="2276475" cy="60483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任意多边形 9"/>
          <p:cNvSpPr/>
          <p:nvPr/>
        </p:nvSpPr>
        <p:spPr>
          <a:xfrm>
            <a:off x="2019300" y="3054350"/>
            <a:ext cx="257175" cy="752475"/>
          </a:xfrm>
          <a:custGeom>
            <a:avLst/>
            <a:gdLst>
              <a:gd name="connsiteX0" fmla="*/ 0 w 257175"/>
              <a:gd name="connsiteY0" fmla="*/ 0 h 753667"/>
              <a:gd name="connsiteX1" fmla="*/ 257175 w 257175"/>
              <a:gd name="connsiteY1" fmla="*/ 148480 h 753667"/>
              <a:gd name="connsiteX2" fmla="*/ 257175 w 257175"/>
              <a:gd name="connsiteY2" fmla="*/ 753667 h 753667"/>
              <a:gd name="connsiteX3" fmla="*/ 0 w 257175"/>
              <a:gd name="connsiteY3" fmla="*/ 605187 h 753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175" h="753667">
                <a:moveTo>
                  <a:pt x="0" y="0"/>
                </a:moveTo>
                <a:lnTo>
                  <a:pt x="257175" y="148480"/>
                </a:lnTo>
                <a:lnTo>
                  <a:pt x="257175" y="753667"/>
                </a:lnTo>
                <a:lnTo>
                  <a:pt x="0" y="60518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任意多边形 10"/>
          <p:cNvSpPr/>
          <p:nvPr/>
        </p:nvSpPr>
        <p:spPr>
          <a:xfrm flipH="1">
            <a:off x="6867525" y="3052763"/>
            <a:ext cx="257175" cy="752475"/>
          </a:xfrm>
          <a:custGeom>
            <a:avLst/>
            <a:gdLst>
              <a:gd name="connsiteX0" fmla="*/ 0 w 257175"/>
              <a:gd name="connsiteY0" fmla="*/ 0 h 753667"/>
              <a:gd name="connsiteX1" fmla="*/ 257175 w 257175"/>
              <a:gd name="connsiteY1" fmla="*/ 148480 h 753667"/>
              <a:gd name="connsiteX2" fmla="*/ 257175 w 257175"/>
              <a:gd name="connsiteY2" fmla="*/ 753667 h 753667"/>
              <a:gd name="connsiteX3" fmla="*/ 0 w 257175"/>
              <a:gd name="connsiteY3" fmla="*/ 605187 h 753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175" h="753667">
                <a:moveTo>
                  <a:pt x="0" y="0"/>
                </a:moveTo>
                <a:lnTo>
                  <a:pt x="257175" y="148480"/>
                </a:lnTo>
                <a:lnTo>
                  <a:pt x="257175" y="753667"/>
                </a:lnTo>
                <a:lnTo>
                  <a:pt x="0" y="60518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KSO_ST1"/>
          <p:cNvSpPr>
            <a:spLocks noGrp="1"/>
          </p:cNvSpPr>
          <p:nvPr>
            <p:ph type="title"/>
          </p:nvPr>
        </p:nvSpPr>
        <p:spPr>
          <a:xfrm>
            <a:off x="2019300" y="3052763"/>
            <a:ext cx="5105400" cy="604837"/>
          </a:xfrm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bg1"/>
                </a:solidFill>
                <a:effectLst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9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03C0E-F402-4EF0-B3BA-96DADAE8A27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0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7659D-A8DE-402D-A35A-67DC956D282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200" y="408675"/>
            <a:ext cx="7887600" cy="581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CF4B7-D40D-44E4-99EE-9AF65D7C176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D607F-C880-4055-AD77-A80A25EC9E5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1742400" y="1944000"/>
            <a:ext cx="6458400" cy="3960000"/>
          </a:xfrm>
        </p:spPr>
        <p:txBody>
          <a:bodyPr>
            <a:normAutofit/>
          </a:bodyPr>
          <a:lstStyle>
            <a:lvl1pPr marL="0" indent="0" algn="l">
              <a:lnSpc>
                <a:spcPct val="170000"/>
              </a:lnSpc>
              <a:spcBef>
                <a:spcPts val="600"/>
              </a:spcBef>
              <a:buFontTx/>
              <a:buNone/>
              <a:defRPr sz="2400">
                <a:solidFill>
                  <a:schemeClr val="tx1"/>
                </a:solidFill>
              </a:defRPr>
            </a:lvl1pPr>
            <a:lvl2pPr marL="575945" indent="0" algn="l">
              <a:buFontTx/>
              <a:buNone/>
              <a:defRPr sz="2000">
                <a:solidFill>
                  <a:schemeClr val="tx1"/>
                </a:solidFill>
              </a:defRPr>
            </a:lvl2pPr>
            <a:lvl3pPr marL="914400" indent="0">
              <a:buFontTx/>
              <a:buNone/>
              <a:defRPr sz="1800"/>
            </a:lvl3pPr>
            <a:lvl4pPr marL="13716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CED96-8503-4C1B-A5FA-C2135C9A69F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99556-0D45-4A95-8CA2-98F5AE5AEDF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A2BDB-F14C-47FB-ABCC-9717A59A2EA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48483-4E71-4ADB-BC27-737C1609C26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>
            <a:spLocks noEditPoints="1"/>
          </p:cNvSpPr>
          <p:nvPr/>
        </p:nvSpPr>
        <p:spPr bwMode="auto">
          <a:xfrm>
            <a:off x="927100" y="1876425"/>
            <a:ext cx="538163" cy="412750"/>
          </a:xfrm>
          <a:custGeom>
            <a:avLst/>
            <a:gdLst>
              <a:gd name="T0" fmla="*/ 4662 w 4811"/>
              <a:gd name="T1" fmla="*/ 0 h 3654"/>
              <a:gd name="T2" fmla="*/ 4662 w 4811"/>
              <a:gd name="T3" fmla="*/ 749 h 3654"/>
              <a:gd name="T4" fmla="*/ 4265 w 4811"/>
              <a:gd name="T5" fmla="*/ 1030 h 3654"/>
              <a:gd name="T6" fmla="*/ 4017 w 4811"/>
              <a:gd name="T7" fmla="*/ 1452 h 3654"/>
              <a:gd name="T8" fmla="*/ 4017 w 4811"/>
              <a:gd name="T9" fmla="*/ 1780 h 3654"/>
              <a:gd name="T10" fmla="*/ 4811 w 4811"/>
              <a:gd name="T11" fmla="*/ 1780 h 3654"/>
              <a:gd name="T12" fmla="*/ 4811 w 4811"/>
              <a:gd name="T13" fmla="*/ 3654 h 3654"/>
              <a:gd name="T14" fmla="*/ 2926 w 4811"/>
              <a:gd name="T15" fmla="*/ 3654 h 3654"/>
              <a:gd name="T16" fmla="*/ 2926 w 4811"/>
              <a:gd name="T17" fmla="*/ 1920 h 3654"/>
              <a:gd name="T18" fmla="*/ 4662 w 4811"/>
              <a:gd name="T19" fmla="*/ 0 h 3654"/>
              <a:gd name="T20" fmla="*/ 1736 w 4811"/>
              <a:gd name="T21" fmla="*/ 0 h 3654"/>
              <a:gd name="T22" fmla="*/ 1736 w 4811"/>
              <a:gd name="T23" fmla="*/ 749 h 3654"/>
              <a:gd name="T24" fmla="*/ 1091 w 4811"/>
              <a:gd name="T25" fmla="*/ 1452 h 3654"/>
              <a:gd name="T26" fmla="*/ 1091 w 4811"/>
              <a:gd name="T27" fmla="*/ 1780 h 3654"/>
              <a:gd name="T28" fmla="*/ 1885 w 4811"/>
              <a:gd name="T29" fmla="*/ 1780 h 3654"/>
              <a:gd name="T30" fmla="*/ 1885 w 4811"/>
              <a:gd name="T31" fmla="*/ 3654 h 3654"/>
              <a:gd name="T32" fmla="*/ 0 w 4811"/>
              <a:gd name="T33" fmla="*/ 3654 h 3654"/>
              <a:gd name="T34" fmla="*/ 0 w 4811"/>
              <a:gd name="T35" fmla="*/ 1920 h 3654"/>
              <a:gd name="T36" fmla="*/ 1736 w 4811"/>
              <a:gd name="T37" fmla="*/ 0 h 3654"/>
              <a:gd name="T38" fmla="*/ 0 w 4811"/>
              <a:gd name="T39" fmla="*/ 0 h 3654"/>
              <a:gd name="T40" fmla="*/ 4811 w 4811"/>
              <a:gd name="T41" fmla="*/ 3654 h 3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T38" t="T39" r="T40" b="T41"/>
            <a:pathLst>
              <a:path w="4811" h="3654">
                <a:moveTo>
                  <a:pt x="4662" y="0"/>
                </a:moveTo>
                <a:cubicBezTo>
                  <a:pt x="4662" y="250"/>
                  <a:pt x="4662" y="499"/>
                  <a:pt x="4662" y="749"/>
                </a:cubicBezTo>
                <a:cubicBezTo>
                  <a:pt x="4497" y="843"/>
                  <a:pt x="4365" y="937"/>
                  <a:pt x="4265" y="1030"/>
                </a:cubicBezTo>
                <a:cubicBezTo>
                  <a:pt x="4067" y="1249"/>
                  <a:pt x="3984" y="1389"/>
                  <a:pt x="4017" y="1452"/>
                </a:cubicBezTo>
                <a:cubicBezTo>
                  <a:pt x="4017" y="1561"/>
                  <a:pt x="4017" y="1670"/>
                  <a:pt x="4017" y="1780"/>
                </a:cubicBezTo>
                <a:cubicBezTo>
                  <a:pt x="4282" y="1780"/>
                  <a:pt x="4546" y="1780"/>
                  <a:pt x="4811" y="1780"/>
                </a:cubicBezTo>
                <a:cubicBezTo>
                  <a:pt x="4811" y="2404"/>
                  <a:pt x="4811" y="3029"/>
                  <a:pt x="4811" y="3654"/>
                </a:cubicBezTo>
                <a:cubicBezTo>
                  <a:pt x="4183" y="3654"/>
                  <a:pt x="3555" y="3654"/>
                  <a:pt x="2926" y="3654"/>
                </a:cubicBezTo>
                <a:cubicBezTo>
                  <a:pt x="2926" y="3076"/>
                  <a:pt x="2926" y="2498"/>
                  <a:pt x="2926" y="1920"/>
                </a:cubicBezTo>
                <a:cubicBezTo>
                  <a:pt x="3026" y="890"/>
                  <a:pt x="3604" y="250"/>
                  <a:pt x="4662" y="0"/>
                </a:cubicBezTo>
                <a:close/>
                <a:moveTo>
                  <a:pt x="1736" y="0"/>
                </a:moveTo>
                <a:cubicBezTo>
                  <a:pt x="1736" y="250"/>
                  <a:pt x="1736" y="499"/>
                  <a:pt x="1736" y="749"/>
                </a:cubicBezTo>
                <a:cubicBezTo>
                  <a:pt x="1339" y="937"/>
                  <a:pt x="1125" y="1171"/>
                  <a:pt x="1091" y="1452"/>
                </a:cubicBezTo>
                <a:cubicBezTo>
                  <a:pt x="1091" y="1561"/>
                  <a:pt x="1091" y="1670"/>
                  <a:pt x="1091" y="1780"/>
                </a:cubicBezTo>
                <a:cubicBezTo>
                  <a:pt x="1356" y="1780"/>
                  <a:pt x="1620" y="1780"/>
                  <a:pt x="1885" y="1780"/>
                </a:cubicBezTo>
                <a:cubicBezTo>
                  <a:pt x="1885" y="2404"/>
                  <a:pt x="1885" y="3029"/>
                  <a:pt x="1885" y="3654"/>
                </a:cubicBezTo>
                <a:cubicBezTo>
                  <a:pt x="1257" y="3654"/>
                  <a:pt x="629" y="3654"/>
                  <a:pt x="0" y="3654"/>
                </a:cubicBezTo>
                <a:cubicBezTo>
                  <a:pt x="0" y="3076"/>
                  <a:pt x="0" y="2498"/>
                  <a:pt x="0" y="1920"/>
                </a:cubicBezTo>
                <a:cubicBezTo>
                  <a:pt x="166" y="827"/>
                  <a:pt x="744" y="187"/>
                  <a:pt x="1736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>
              <a:defRPr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Freeform 5"/>
          <p:cNvSpPr>
            <a:spLocks noEditPoints="1"/>
          </p:cNvSpPr>
          <p:nvPr/>
        </p:nvSpPr>
        <p:spPr bwMode="auto">
          <a:xfrm>
            <a:off x="927100" y="4083050"/>
            <a:ext cx="538163" cy="412750"/>
          </a:xfrm>
          <a:custGeom>
            <a:avLst/>
            <a:gdLst>
              <a:gd name="T0" fmla="*/ 4662 w 4811"/>
              <a:gd name="T1" fmla="*/ 0 h 3654"/>
              <a:gd name="T2" fmla="*/ 4662 w 4811"/>
              <a:gd name="T3" fmla="*/ 749 h 3654"/>
              <a:gd name="T4" fmla="*/ 4265 w 4811"/>
              <a:gd name="T5" fmla="*/ 1030 h 3654"/>
              <a:gd name="T6" fmla="*/ 4017 w 4811"/>
              <a:gd name="T7" fmla="*/ 1452 h 3654"/>
              <a:gd name="T8" fmla="*/ 4017 w 4811"/>
              <a:gd name="T9" fmla="*/ 1780 h 3654"/>
              <a:gd name="T10" fmla="*/ 4811 w 4811"/>
              <a:gd name="T11" fmla="*/ 1780 h 3654"/>
              <a:gd name="T12" fmla="*/ 4811 w 4811"/>
              <a:gd name="T13" fmla="*/ 3654 h 3654"/>
              <a:gd name="T14" fmla="*/ 2926 w 4811"/>
              <a:gd name="T15" fmla="*/ 3654 h 3654"/>
              <a:gd name="T16" fmla="*/ 2926 w 4811"/>
              <a:gd name="T17" fmla="*/ 1920 h 3654"/>
              <a:gd name="T18" fmla="*/ 4662 w 4811"/>
              <a:gd name="T19" fmla="*/ 0 h 3654"/>
              <a:gd name="T20" fmla="*/ 1736 w 4811"/>
              <a:gd name="T21" fmla="*/ 0 h 3654"/>
              <a:gd name="T22" fmla="*/ 1736 w 4811"/>
              <a:gd name="T23" fmla="*/ 749 h 3654"/>
              <a:gd name="T24" fmla="*/ 1091 w 4811"/>
              <a:gd name="T25" fmla="*/ 1452 h 3654"/>
              <a:gd name="T26" fmla="*/ 1091 w 4811"/>
              <a:gd name="T27" fmla="*/ 1780 h 3654"/>
              <a:gd name="T28" fmla="*/ 1885 w 4811"/>
              <a:gd name="T29" fmla="*/ 1780 h 3654"/>
              <a:gd name="T30" fmla="*/ 1885 w 4811"/>
              <a:gd name="T31" fmla="*/ 3654 h 3654"/>
              <a:gd name="T32" fmla="*/ 0 w 4811"/>
              <a:gd name="T33" fmla="*/ 3654 h 3654"/>
              <a:gd name="T34" fmla="*/ 0 w 4811"/>
              <a:gd name="T35" fmla="*/ 1920 h 3654"/>
              <a:gd name="T36" fmla="*/ 1736 w 4811"/>
              <a:gd name="T37" fmla="*/ 0 h 3654"/>
              <a:gd name="T38" fmla="*/ 0 w 4811"/>
              <a:gd name="T39" fmla="*/ 0 h 3654"/>
              <a:gd name="T40" fmla="*/ 4811 w 4811"/>
              <a:gd name="T41" fmla="*/ 3654 h 3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T38" t="T39" r="T40" b="T41"/>
            <a:pathLst>
              <a:path w="4811" h="3654">
                <a:moveTo>
                  <a:pt x="4662" y="0"/>
                </a:moveTo>
                <a:cubicBezTo>
                  <a:pt x="4662" y="250"/>
                  <a:pt x="4662" y="499"/>
                  <a:pt x="4662" y="749"/>
                </a:cubicBezTo>
                <a:cubicBezTo>
                  <a:pt x="4497" y="843"/>
                  <a:pt x="4365" y="937"/>
                  <a:pt x="4265" y="1030"/>
                </a:cubicBezTo>
                <a:cubicBezTo>
                  <a:pt x="4067" y="1249"/>
                  <a:pt x="3984" y="1389"/>
                  <a:pt x="4017" y="1452"/>
                </a:cubicBezTo>
                <a:cubicBezTo>
                  <a:pt x="4017" y="1561"/>
                  <a:pt x="4017" y="1670"/>
                  <a:pt x="4017" y="1780"/>
                </a:cubicBezTo>
                <a:cubicBezTo>
                  <a:pt x="4282" y="1780"/>
                  <a:pt x="4546" y="1780"/>
                  <a:pt x="4811" y="1780"/>
                </a:cubicBezTo>
                <a:cubicBezTo>
                  <a:pt x="4811" y="2404"/>
                  <a:pt x="4811" y="3029"/>
                  <a:pt x="4811" y="3654"/>
                </a:cubicBezTo>
                <a:cubicBezTo>
                  <a:pt x="4183" y="3654"/>
                  <a:pt x="3555" y="3654"/>
                  <a:pt x="2926" y="3654"/>
                </a:cubicBezTo>
                <a:cubicBezTo>
                  <a:pt x="2926" y="3076"/>
                  <a:pt x="2926" y="2498"/>
                  <a:pt x="2926" y="1920"/>
                </a:cubicBezTo>
                <a:cubicBezTo>
                  <a:pt x="3026" y="890"/>
                  <a:pt x="3604" y="250"/>
                  <a:pt x="4662" y="0"/>
                </a:cubicBezTo>
                <a:close/>
                <a:moveTo>
                  <a:pt x="1736" y="0"/>
                </a:moveTo>
                <a:cubicBezTo>
                  <a:pt x="1736" y="250"/>
                  <a:pt x="1736" y="499"/>
                  <a:pt x="1736" y="749"/>
                </a:cubicBezTo>
                <a:cubicBezTo>
                  <a:pt x="1339" y="937"/>
                  <a:pt x="1125" y="1171"/>
                  <a:pt x="1091" y="1452"/>
                </a:cubicBezTo>
                <a:cubicBezTo>
                  <a:pt x="1091" y="1561"/>
                  <a:pt x="1091" y="1670"/>
                  <a:pt x="1091" y="1780"/>
                </a:cubicBezTo>
                <a:cubicBezTo>
                  <a:pt x="1356" y="1780"/>
                  <a:pt x="1620" y="1780"/>
                  <a:pt x="1885" y="1780"/>
                </a:cubicBezTo>
                <a:cubicBezTo>
                  <a:pt x="1885" y="2404"/>
                  <a:pt x="1885" y="3029"/>
                  <a:pt x="1885" y="3654"/>
                </a:cubicBezTo>
                <a:cubicBezTo>
                  <a:pt x="1257" y="3654"/>
                  <a:pt x="629" y="3654"/>
                  <a:pt x="0" y="3654"/>
                </a:cubicBezTo>
                <a:cubicBezTo>
                  <a:pt x="0" y="3076"/>
                  <a:pt x="0" y="2498"/>
                  <a:pt x="0" y="1920"/>
                </a:cubicBezTo>
                <a:cubicBezTo>
                  <a:pt x="166" y="827"/>
                  <a:pt x="744" y="187"/>
                  <a:pt x="1736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>
              <a:defRPr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436400" y="1944000"/>
            <a:ext cx="6458400" cy="1713600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2400">
                <a:solidFill>
                  <a:schemeClr val="tx1"/>
                </a:solidFill>
              </a:defRPr>
            </a:lvl1pPr>
            <a:lvl2pPr marL="575945" indent="0" algn="l">
              <a:buFontTx/>
              <a:buNone/>
              <a:defRPr sz="2000">
                <a:solidFill>
                  <a:schemeClr val="tx1"/>
                </a:solidFill>
              </a:defRPr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1436400" y="4165200"/>
            <a:ext cx="6458400" cy="1713600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2400">
                <a:solidFill>
                  <a:schemeClr val="tx1"/>
                </a:solidFill>
              </a:defRPr>
            </a:lvl1pPr>
            <a:lvl2pPr marL="575945" indent="0" algn="l">
              <a:buFontTx/>
              <a:buNone/>
              <a:defRPr sz="2000">
                <a:solidFill>
                  <a:schemeClr val="tx1"/>
                </a:solidFill>
              </a:defRPr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5663C-F9DD-4D99-9AE0-049AFD002F5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619E3-2B78-4AA8-ADA2-B55E00B893F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727199" y="118532"/>
            <a:ext cx="6984076" cy="71702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76" y="1376362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824576" y="2200274"/>
            <a:ext cx="3868340" cy="368458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884" y="1376362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4823884" y="2200274"/>
            <a:ext cx="3887391" cy="368458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DF856-76CE-4BDC-9540-1682A7B0B15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CFF97-4E8F-4AFA-93BE-2B248C61019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空心弧 5"/>
          <p:cNvSpPr/>
          <p:nvPr/>
        </p:nvSpPr>
        <p:spPr bwMode="auto">
          <a:xfrm rot="7086271">
            <a:off x="5027613" y="2633663"/>
            <a:ext cx="1482725" cy="1482725"/>
          </a:xfrm>
          <a:prstGeom prst="blockArc">
            <a:avLst>
              <a:gd name="adj1" fmla="val 5502533"/>
              <a:gd name="adj2" fmla="val 1980318"/>
              <a:gd name="adj3" fmla="val 1053"/>
            </a:avLst>
          </a:prstGeom>
          <a:solidFill>
            <a:schemeClr val="accent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2458800" y="2779200"/>
            <a:ext cx="3931200" cy="1198800"/>
          </a:xfrm>
        </p:spPr>
        <p:txBody>
          <a:bodyPr anchor="t">
            <a:normAutofit/>
          </a:bodyPr>
          <a:lstStyle>
            <a:lvl1pPr>
              <a:defRPr sz="7200" b="0"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A8D66-2385-45E9-A193-2252E49A3F3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231B4-7D5A-485F-866B-8AD801840DE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2413" cy="428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70D1B-3008-4C54-8E04-89B5779F585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84D22-AAC9-4216-8A21-4A65D457947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934644" y="457200"/>
            <a:ext cx="294917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4082125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934644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38701-78C2-4E83-8C5D-656B8A7733E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E918A-CE1C-426B-9274-F89AC5F1F96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7628467" y="365125"/>
            <a:ext cx="886883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1585381" y="365125"/>
            <a:ext cx="5949952" cy="5811838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D705B-28C4-44C4-B8C6-3F0118295BF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DEFAC-4534-4792-A991-8A55096B1DF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6"/>
          <p:cNvPicPr>
            <a:picLocks noChangeAspect="1"/>
          </p:cNvPicPr>
          <p:nvPr/>
        </p:nvPicPr>
        <p:blipFill>
          <a:blip r:embed="rId17" cstate="email"/>
          <a:srcRect/>
          <a:stretch>
            <a:fillRect/>
          </a:stretch>
        </p:blipFill>
        <p:spPr bwMode="auto">
          <a:xfrm>
            <a:off x="0" y="0"/>
            <a:ext cx="9142413" cy="428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KSO_BT1"/>
          <p:cNvSpPr>
            <a:spLocks noGrp="1"/>
          </p:cNvSpPr>
          <p:nvPr>
            <p:ph type="title"/>
          </p:nvPr>
        </p:nvSpPr>
        <p:spPr bwMode="auto">
          <a:xfrm>
            <a:off x="339725" y="101600"/>
            <a:ext cx="8370888" cy="700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28" name="KSO_BC1"/>
          <p:cNvSpPr>
            <a:spLocks noGrp="1"/>
          </p:cNvSpPr>
          <p:nvPr>
            <p:ph type="body" idx="1"/>
          </p:nvPr>
        </p:nvSpPr>
        <p:spPr bwMode="auto">
          <a:xfrm>
            <a:off x="339725" y="1106488"/>
            <a:ext cx="8361363" cy="5070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EAD0FC2E-769C-47D7-87C3-93590099BDF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92C2C345-7D85-447E-94BB-02B8B7FBB3A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rgbClr val="597F24"/>
          </a:solidFill>
          <a:latin typeface="Arial" panose="020B0604020202020204" pitchFamily="34" charset="0"/>
          <a:ea typeface="黑体" panose="02010609060101010101" pitchFamily="49" charset="-122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597F24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597F24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597F24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597F24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597F24"/>
          </a:solidFill>
          <a:latin typeface="Arial" panose="020B0604020202020204" pitchFamily="34" charset="0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597F24"/>
          </a:solidFill>
          <a:latin typeface="Arial" panose="020B0604020202020204" pitchFamily="34" charset="0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597F24"/>
          </a:solidFill>
          <a:latin typeface="Arial" panose="020B0604020202020204" pitchFamily="34" charset="0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597F24"/>
          </a:solidFill>
          <a:latin typeface="Arial" panose="020B0604020202020204" pitchFamily="34" charset="0"/>
          <a:ea typeface="黑体" panose="02010609060101010101" pitchFamily="49" charset="-122"/>
        </a:defRPr>
      </a:lvl9pPr>
    </p:titleStyle>
    <p:bodyStyle>
      <a:lvl1pPr marL="357505" indent="-357505" algn="just" rtl="0" fontAlgn="base">
        <a:lnSpc>
          <a:spcPct val="110000"/>
        </a:lnSpc>
        <a:spcBef>
          <a:spcPts val="1800"/>
        </a:spcBef>
        <a:spcAft>
          <a:spcPct val="0"/>
        </a:spcAft>
        <a:buClr>
          <a:srgbClr val="963B22"/>
        </a:buClr>
        <a:buSzPct val="110000"/>
        <a:buBlip>
          <a:blip r:embed="rId18"/>
        </a:buBlip>
        <a:defRPr sz="2400" kern="12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  <a:cs typeface="+mn-cs"/>
        </a:defRPr>
      </a:lvl1pPr>
      <a:lvl2pPr marL="574675" indent="-230505" algn="just" rtl="0" fontAlgn="base">
        <a:lnSpc>
          <a:spcPct val="130000"/>
        </a:lnSpc>
        <a:spcBef>
          <a:spcPct val="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幼圆" panose="02010509060101010101" pitchFamily="49" charset="-122"/>
          <a:ea typeface="黑体" panose="02010609060101010101" pitchFamily="49" charset="-122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3" Type="http://schemas.openxmlformats.org/officeDocument/2006/relationships/tags" Target="../tags/tag17.xml"/><Relationship Id="rId7" Type="http://schemas.openxmlformats.org/officeDocument/2006/relationships/slideLayout" Target="../slideLayouts/slideLayout5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file:///F:\42\let's%20do%20it%202.mp3" TargetMode="External"/><Relationship Id="rId2" Type="http://schemas.microsoft.com/office/2007/relationships/media" Target="file:///F:\42\let's%20do%20it%202.mp3" TargetMode="External"/><Relationship Id="rId1" Type="http://schemas.openxmlformats.org/officeDocument/2006/relationships/tags" Target="../tags/tag9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0" y="5013176"/>
            <a:ext cx="9144000" cy="86518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1" lang="en-US" altLang="zh-CN" sz="6000" dirty="0" smtClean="0">
                <a:solidFill>
                  <a:schemeClr val="folHlink"/>
                </a:solidFill>
                <a:latin typeface="Times New Roman" panose="02020603050405020304" pitchFamily="18" charset="0"/>
                <a:sym typeface="+mn-ea"/>
              </a:rPr>
              <a:t>The </a:t>
            </a:r>
            <a:r>
              <a:rPr kumimoji="1" lang="en-US" altLang="zh-CN" sz="6000" dirty="0">
                <a:solidFill>
                  <a:schemeClr val="folHlink"/>
                </a:solidFill>
                <a:latin typeface="Times New Roman" panose="02020603050405020304" pitchFamily="18" charset="0"/>
                <a:sym typeface="+mn-ea"/>
              </a:rPr>
              <a:t>New </a:t>
            </a:r>
            <a:r>
              <a:rPr kumimoji="1" lang="en-US" altLang="zh-CN" sz="6000" dirty="0" smtClean="0">
                <a:solidFill>
                  <a:schemeClr val="folHlink"/>
                </a:solidFill>
                <a:latin typeface="Times New Roman" panose="02020603050405020304" pitchFamily="18" charset="0"/>
                <a:sym typeface="+mn-ea"/>
              </a:rPr>
              <a:t>Club</a:t>
            </a:r>
            <a:endParaRPr kumimoji="1" lang="en-US" altLang="zh-CN" sz="4800" dirty="0">
              <a:solidFill>
                <a:schemeClr val="folHlink"/>
              </a:solidFill>
              <a:latin typeface="Times New Roman" panose="02020603050405020304" pitchFamily="18" charset="0"/>
              <a:ea typeface="+mj-ea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6093296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747713" y="76200"/>
            <a:ext cx="7051675" cy="1066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3200" b="1" spc="50" dirty="0">
                <a:ln w="11430"/>
                <a:solidFill>
                  <a:srgbClr val="90208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Fill in the blanks with the correct</a:t>
            </a:r>
            <a:endParaRPr lang="en-US" altLang="zh-CN" sz="3200" b="1" spc="50" dirty="0">
              <a:ln w="11430"/>
              <a:solidFill>
                <a:srgbClr val="90208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>
              <a:defRPr/>
            </a:pPr>
            <a:r>
              <a:rPr lang="en-US" altLang="zh-CN" sz="3200" b="1" spc="50" dirty="0">
                <a:ln w="11430"/>
                <a:solidFill>
                  <a:srgbClr val="90208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forms of the given words.</a:t>
            </a:r>
            <a:endParaRPr lang="zh-CN" altLang="en-US" sz="3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6802" name="文本框 3"/>
          <p:cNvSpPr txBox="1">
            <a:spLocks noChangeArrowheads="1"/>
          </p:cNvSpPr>
          <p:nvPr/>
        </p:nvSpPr>
        <p:spPr bwMode="auto">
          <a:xfrm>
            <a:off x="481013" y="1336675"/>
            <a:ext cx="8553450" cy="39693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en-US" altLang="zh-CN" sz="2800" b="1">
                <a:latin typeface="Times New Roman" panose="02020603050405020304" pitchFamily="18" charset="0"/>
                <a:sym typeface="+mn-ea"/>
              </a:rPr>
              <a:t>I enjoy ________ stamps. Last week I added a new one  to my stamp ___________ . (collect )</a:t>
            </a:r>
            <a:endParaRPr lang="en-US" altLang="zh-CN" sz="3200" b="1">
              <a:latin typeface="Times New Roman" panose="02020603050405020304" pitchFamily="18" charset="0"/>
              <a:sym typeface="+mn-ea"/>
            </a:endParaRPr>
          </a:p>
          <a:p>
            <a:pPr marL="514350" indent="-514350"/>
            <a:r>
              <a:rPr lang="en-US" altLang="zh-CN" sz="2800" b="1">
                <a:latin typeface="Times New Roman" panose="02020603050405020304" pitchFamily="18" charset="0"/>
                <a:sym typeface="+mn-ea"/>
              </a:rPr>
              <a:t>2. He can cook _______ Chinese food, and it tastes ____  good. (real )</a:t>
            </a:r>
            <a:endParaRPr lang="en-US" altLang="zh-CN" sz="3200" b="1">
              <a:latin typeface="Times New Roman" panose="02020603050405020304" pitchFamily="18" charset="0"/>
              <a:sym typeface="+mn-ea"/>
            </a:endParaRPr>
          </a:p>
          <a:p>
            <a:pPr marL="514350" indent="-514350"/>
            <a:r>
              <a:rPr lang="en-US" altLang="zh-CN" sz="2800" b="1">
                <a:latin typeface="Times New Roman" panose="02020603050405020304" pitchFamily="18" charset="0"/>
                <a:sym typeface="+mn-ea"/>
              </a:rPr>
              <a:t>3. My grandpa sometimes reads the </a:t>
            </a:r>
            <a:r>
              <a:rPr lang="en-US" altLang="zh-CN" sz="2800" b="1" i="1">
                <a:latin typeface="Times New Roman" panose="02020603050405020304" pitchFamily="18" charset="0"/>
                <a:sym typeface="+mn-ea"/>
              </a:rPr>
              <a:t>China</a:t>
            </a:r>
            <a:r>
              <a:rPr lang="en-US" altLang="zh-CN" sz="2800" b="1">
                <a:latin typeface="Times New Roman" panose="02020603050405020304" pitchFamily="18" charset="0"/>
                <a:sym typeface="+mn-ea"/>
              </a:rPr>
              <a:t> _______ when he is free, and he works in his small garden _____ . (day)</a:t>
            </a:r>
            <a:endParaRPr lang="en-US" altLang="zh-CN" sz="3200" b="1">
              <a:latin typeface="Times New Roman" panose="02020603050405020304" pitchFamily="18" charset="0"/>
              <a:sym typeface="+mn-ea"/>
            </a:endParaRPr>
          </a:p>
          <a:p>
            <a:pPr marL="514350" indent="-514350"/>
            <a:r>
              <a:rPr lang="en-US" altLang="zh-CN" sz="2800" b="1">
                <a:latin typeface="Times New Roman" panose="02020603050405020304" pitchFamily="18" charset="0"/>
                <a:sym typeface="+mn-ea"/>
              </a:rPr>
              <a:t>4. Most of our classmates _______ playing ping-pong.</a:t>
            </a:r>
            <a:endParaRPr lang="en-US" altLang="zh-CN" sz="3200" b="1">
              <a:latin typeface="Times New Roman" panose="02020603050405020304" pitchFamily="18" charset="0"/>
              <a:sym typeface="+mn-ea"/>
            </a:endParaRPr>
          </a:p>
          <a:p>
            <a:pPr marL="514350" indent="-514350"/>
            <a:r>
              <a:rPr lang="en-US" altLang="zh-CN" sz="2800" b="1">
                <a:latin typeface="Times New Roman" panose="02020603050405020304" pitchFamily="18" charset="0"/>
                <a:sym typeface="+mn-ea"/>
              </a:rPr>
              <a:t>    It’s _________. (enjoy)</a:t>
            </a:r>
            <a:endParaRPr lang="en-US" altLang="zh-CN" sz="2800" b="1">
              <a:latin typeface="Times New Roman" panose="02020603050405020304" pitchFamily="18" charset="0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43125" y="1336675"/>
            <a:ext cx="1625600" cy="5222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collecting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759200" y="1734503"/>
            <a:ext cx="1625600" cy="5222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collection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00375" y="2256473"/>
            <a:ext cx="768350" cy="5222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real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84250" y="2557463"/>
            <a:ext cx="1046163" cy="5222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really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047548" y="3061335"/>
            <a:ext cx="973137" cy="520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Daily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096963" y="3863658"/>
            <a:ext cx="933450" cy="5222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daily</a:t>
            </a:r>
          </a:p>
        </p:txBody>
      </p:sp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4634230" y="4261803"/>
            <a:ext cx="1011238" cy="5222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enjoy</a:t>
            </a:r>
          </a:p>
        </p:txBody>
      </p:sp>
      <p:sp>
        <p:nvSpPr>
          <p:cNvPr id="14" name="TextBox 11"/>
          <p:cNvSpPr txBox="1">
            <a:spLocks noChangeArrowheads="1"/>
          </p:cNvSpPr>
          <p:nvPr/>
        </p:nvSpPr>
        <p:spPr bwMode="auto">
          <a:xfrm>
            <a:off x="1544955" y="4783773"/>
            <a:ext cx="1644650" cy="5222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enjoyable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>
            <p:custDataLst>
              <p:tags r:id="rId2"/>
            </p:custDataLst>
          </p:nvPr>
        </p:nvGrpSpPr>
        <p:grpSpPr>
          <a:xfrm>
            <a:off x="1417320" y="1728470"/>
            <a:ext cx="6000750" cy="847725"/>
            <a:chOff x="2324100" y="1830842"/>
            <a:chExt cx="4762500" cy="847725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6" name="圆角矩形 5"/>
            <p:cNvSpPr/>
            <p:nvPr/>
          </p:nvSpPr>
          <p:spPr>
            <a:xfrm>
              <a:off x="2733675" y="1830842"/>
              <a:ext cx="4352925" cy="847725"/>
            </a:xfrm>
            <a:prstGeom prst="roundRect">
              <a:avLst>
                <a:gd name="adj" fmla="val 842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76000" tIns="36000" rIns="36000" bIns="36000" anchor="ctr">
              <a:normAutofit/>
            </a:bodyPr>
            <a:lstStyle/>
            <a:p>
              <a:pPr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800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</a:rPr>
                <a:t>What's your hobby?</a:t>
              </a:r>
            </a:p>
          </p:txBody>
        </p:sp>
        <p:sp>
          <p:nvSpPr>
            <p:cNvPr id="15" name="椭圆 14"/>
            <p:cNvSpPr/>
            <p:nvPr/>
          </p:nvSpPr>
          <p:spPr>
            <a:xfrm>
              <a:off x="2324100" y="1830842"/>
              <a:ext cx="849313" cy="847725"/>
            </a:xfrm>
            <a:prstGeom prst="ellipse">
              <a:avLst/>
            </a:prstGeom>
            <a:grpFill/>
            <a:ln w="76200" cap="flat" cmpd="sng" algn="ctr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lIns="0" tIns="0" rIns="0" bIns="0" anchor="ctr">
              <a:norm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800" kern="0">
                  <a:solidFill>
                    <a:schemeClr val="accent1">
                      <a:lumMod val="50000"/>
                    </a:schemeClr>
                  </a:solidFill>
                  <a:latin typeface="+mn-lt"/>
                  <a:ea typeface="+mn-ea"/>
                </a:rPr>
                <a:t>01</a:t>
              </a:r>
              <a:endParaRPr lang="zh-CN" altLang="en-US" sz="2800" ker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7" name="组合 6"/>
          <p:cNvGrpSpPr/>
          <p:nvPr>
            <p:custDataLst>
              <p:tags r:id="rId3"/>
            </p:custDataLst>
          </p:nvPr>
        </p:nvGrpSpPr>
        <p:grpSpPr>
          <a:xfrm>
            <a:off x="1417320" y="2800985"/>
            <a:ext cx="6000750" cy="848995"/>
            <a:chOff x="2324100" y="2903463"/>
            <a:chExt cx="4762500" cy="848783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4" name="圆角矩形 3"/>
            <p:cNvSpPr/>
            <p:nvPr/>
          </p:nvSpPr>
          <p:spPr>
            <a:xfrm>
              <a:off x="2733675" y="2904521"/>
              <a:ext cx="4352925" cy="847725"/>
            </a:xfrm>
            <a:prstGeom prst="roundRect">
              <a:avLst>
                <a:gd name="adj" fmla="val 842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76000" tIns="36000" rIns="36000" bIns="36000" anchor="ctr"/>
            <a:lstStyle/>
            <a:p>
              <a:pPr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800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</a:rPr>
                <a:t>Is it important to have hobbies?</a:t>
              </a:r>
            </a:p>
          </p:txBody>
        </p:sp>
        <p:sp>
          <p:nvSpPr>
            <p:cNvPr id="16" name="椭圆 15"/>
            <p:cNvSpPr/>
            <p:nvPr/>
          </p:nvSpPr>
          <p:spPr>
            <a:xfrm>
              <a:off x="2324100" y="2903463"/>
              <a:ext cx="849313" cy="847725"/>
            </a:xfrm>
            <a:prstGeom prst="ellipse">
              <a:avLst/>
            </a:prstGeom>
            <a:grpFill/>
            <a:ln w="76200" cap="flat" cmpd="sng" algn="ctr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lIns="0" tIns="0" rIns="0" bIns="0" anchor="ctr">
              <a:norm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800" kern="0">
                  <a:solidFill>
                    <a:schemeClr val="accent1">
                      <a:lumMod val="50000"/>
                    </a:schemeClr>
                  </a:solidFill>
                  <a:latin typeface="+mn-lt"/>
                  <a:ea typeface="+mn-ea"/>
                </a:rPr>
                <a:t>02</a:t>
              </a:r>
              <a:endParaRPr lang="zh-CN" altLang="en-US" sz="2800" ker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3" name="组合 2"/>
          <p:cNvGrpSpPr/>
          <p:nvPr>
            <p:custDataLst>
              <p:tags r:id="rId4"/>
            </p:custDataLst>
          </p:nvPr>
        </p:nvGrpSpPr>
        <p:grpSpPr>
          <a:xfrm>
            <a:off x="1417320" y="3874135"/>
            <a:ext cx="6000115" cy="848995"/>
            <a:chOff x="2324100" y="3976084"/>
            <a:chExt cx="4762500" cy="849312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" name="圆角矩形 4"/>
            <p:cNvSpPr/>
            <p:nvPr/>
          </p:nvSpPr>
          <p:spPr>
            <a:xfrm>
              <a:off x="2733675" y="3977565"/>
              <a:ext cx="4352925" cy="847725"/>
            </a:xfrm>
            <a:prstGeom prst="roundRect">
              <a:avLst>
                <a:gd name="adj" fmla="val 842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76000" tIns="36000" rIns="36000" bIns="36000" anchor="ctr">
              <a:normAutofit/>
            </a:bodyPr>
            <a:lstStyle/>
            <a:p>
              <a:pPr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800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</a:rPr>
                <a:t>Why do you like it ?</a:t>
              </a:r>
            </a:p>
          </p:txBody>
        </p:sp>
        <p:sp>
          <p:nvSpPr>
            <p:cNvPr id="17" name="椭圆 16"/>
            <p:cNvSpPr/>
            <p:nvPr/>
          </p:nvSpPr>
          <p:spPr>
            <a:xfrm>
              <a:off x="2324100" y="3976084"/>
              <a:ext cx="849313" cy="849312"/>
            </a:xfrm>
            <a:prstGeom prst="ellipse">
              <a:avLst/>
            </a:prstGeom>
            <a:grpFill/>
            <a:ln w="76200" cap="flat" cmpd="sng" algn="ctr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lIns="0" tIns="0" rIns="0" bIns="0" anchor="ctr">
              <a:norm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800" kern="0">
                  <a:solidFill>
                    <a:schemeClr val="accent1">
                      <a:lumMod val="50000"/>
                    </a:schemeClr>
                  </a:solidFill>
                  <a:latin typeface="+mn-lt"/>
                  <a:ea typeface="+mn-ea"/>
                </a:rPr>
                <a:t>03</a:t>
              </a:r>
              <a:endParaRPr lang="zh-CN" altLang="en-US" sz="2800" ker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2" name="组合 1"/>
          <p:cNvGrpSpPr/>
          <p:nvPr>
            <p:custDataLst>
              <p:tags r:id="rId5"/>
            </p:custDataLst>
          </p:nvPr>
        </p:nvGrpSpPr>
        <p:grpSpPr>
          <a:xfrm>
            <a:off x="1417320" y="4948057"/>
            <a:ext cx="6000115" cy="849312"/>
            <a:chOff x="2324100" y="5050292"/>
            <a:chExt cx="6000115" cy="849312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9" name="圆角矩形 8"/>
            <p:cNvSpPr/>
            <p:nvPr/>
          </p:nvSpPr>
          <p:spPr>
            <a:xfrm>
              <a:off x="2733675" y="5051562"/>
              <a:ext cx="5590540" cy="847725"/>
            </a:xfrm>
            <a:prstGeom prst="roundRect">
              <a:avLst>
                <a:gd name="adj" fmla="val 842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76000" tIns="36000" rIns="36000" bIns="36000" anchor="ctr"/>
            <a:lstStyle/>
            <a:p>
              <a:pPr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800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</a:rPr>
                <a:t>Would you like to join a club?</a:t>
              </a:r>
            </a:p>
          </p:txBody>
        </p:sp>
        <p:sp>
          <p:nvSpPr>
            <p:cNvPr id="10" name="椭圆 9"/>
            <p:cNvSpPr/>
            <p:nvPr/>
          </p:nvSpPr>
          <p:spPr>
            <a:xfrm>
              <a:off x="2324100" y="5050292"/>
              <a:ext cx="849313" cy="849312"/>
            </a:xfrm>
            <a:prstGeom prst="ellipse">
              <a:avLst/>
            </a:prstGeom>
            <a:grpFill/>
            <a:ln w="76200" cap="flat" cmpd="sng" algn="ctr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lIns="0" tIns="0" rIns="0" bIns="0" anchor="ctr">
              <a:norm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800" kern="0">
                  <a:solidFill>
                    <a:schemeClr val="accent1">
                      <a:lumMod val="50000"/>
                    </a:schemeClr>
                  </a:solidFill>
                  <a:latin typeface="+mn-lt"/>
                  <a:ea typeface="+mn-ea"/>
                </a:rPr>
                <a:t>04</a:t>
              </a:r>
              <a:endParaRPr lang="zh-CN" altLang="en-US" sz="2800" ker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endParaRPr>
            </a:p>
          </p:txBody>
        </p:sp>
      </p:grpSp>
      <p:sp>
        <p:nvSpPr>
          <p:cNvPr id="11" name="文本框 10"/>
          <p:cNvSpPr txBox="1"/>
          <p:nvPr>
            <p:custDataLst>
              <p:tags r:id="rId6"/>
            </p:custDataLst>
          </p:nvPr>
        </p:nvSpPr>
        <p:spPr>
          <a:xfrm>
            <a:off x="555625" y="549275"/>
            <a:ext cx="8370888" cy="698500"/>
          </a:xfrm>
          <a:prstGeom prst="rect">
            <a:avLst/>
          </a:prstGeom>
        </p:spPr>
        <p:txBody>
          <a:bodyPr anchor="b"/>
          <a:lstStyle>
            <a:lvl1pPr defTabSz="914400" eaLnBrk="1" latinLnBrk="0" hangingPunct="1">
              <a:lnSpc>
                <a:spcPct val="90000"/>
              </a:lnSpc>
              <a:buNone/>
              <a:defRPr sz="2800" b="1" i="0" baseline="0">
                <a:solidFill>
                  <a:schemeClr val="accent1">
                    <a:lumMod val="75000"/>
                  </a:schemeClr>
                </a:solidFill>
                <a:ea typeface="黑体" panose="02010609060101010101" pitchFamily="49" charset="-122"/>
                <a:cs typeface="+mj-cs"/>
              </a:defRPr>
            </a:lvl1pPr>
          </a:lstStyle>
          <a:p>
            <a:pPr>
              <a:defRPr/>
            </a:pPr>
            <a:r>
              <a:rPr lang="en-US" altLang="zh-CN" sz="5400" dirty="0">
                <a:latin typeface="Times New Roman" panose="02020603050405020304" pitchFamily="18" charset="0"/>
                <a:ea typeface="+mj-ea"/>
              </a:rPr>
              <a:t>Writing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885190" y="5142230"/>
            <a:ext cx="7839710" cy="8763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CN" sz="6000">
                <a:solidFill>
                  <a:srgbClr val="FF0000"/>
                </a:solidFill>
              </a:rPr>
              <a:t>Groupwork and show</a:t>
            </a:r>
            <a:r>
              <a:rPr lang="en-US" altLang="zh-CN"/>
              <a:t>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27685" y="572770"/>
            <a:ext cx="8416086" cy="593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ea typeface="微软雅黑" panose="020B0503020204020204" charset="-122"/>
              </a:rPr>
              <a:t>                               </a:t>
            </a:r>
            <a:r>
              <a:rPr lang="en-US" altLang="zh-CN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My hobby</a:t>
            </a:r>
          </a:p>
          <a:p>
            <a:pPr algn="l">
              <a:lnSpc>
                <a:spcPct val="13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ea typeface="微软雅黑" panose="020B0503020204020204" charset="-122"/>
              </a:rPr>
              <a:t>     It is important for us to have hobbies.Hobbies  </a:t>
            </a:r>
            <a:r>
              <a:rPr lang="en-US" altLang="zh-CN" sz="2800" dirty="0" smtClean="0">
                <a:latin typeface="Times New Roman" panose="02020603050405020304" pitchFamily="18" charset="0"/>
                <a:ea typeface="微软雅黑" panose="020B0503020204020204" charset="-122"/>
                <a:sym typeface="+mn-ea"/>
              </a:rPr>
              <a:t>can </a:t>
            </a:r>
            <a:endParaRPr lang="en-US" altLang="zh-CN" sz="2800" dirty="0" smtClean="0"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pPr algn="l">
              <a:lnSpc>
                <a:spcPct val="13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ea typeface="微软雅黑" panose="020B0503020204020204" charset="-122"/>
              </a:rPr>
              <a:t>make us happy, even hobbies can make us become</a:t>
            </a:r>
          </a:p>
          <a:p>
            <a:pPr algn="l">
              <a:lnSpc>
                <a:spcPct val="13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ea typeface="微软雅黑" panose="020B0503020204020204" charset="-122"/>
              </a:rPr>
              <a:t> a successful person.</a:t>
            </a:r>
          </a:p>
          <a:p>
            <a:pPr algn="l">
              <a:lnSpc>
                <a:spcPct val="13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ea typeface="微软雅黑" panose="020B0503020204020204" charset="-122"/>
              </a:rPr>
              <a:t>     I like reading,so my hobby is reading.</a:t>
            </a:r>
          </a:p>
          <a:p>
            <a:pPr algn="l">
              <a:lnSpc>
                <a:spcPct val="13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ea typeface="微软雅黑" panose="020B0503020204020204" charset="-122"/>
              </a:rPr>
              <a:t>Reading is a good hobby for all kinds of reasons .First,</a:t>
            </a:r>
          </a:p>
          <a:p>
            <a:pPr algn="l">
              <a:lnSpc>
                <a:spcPct val="13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ea typeface="微软雅黑" panose="020B0503020204020204" charset="-122"/>
              </a:rPr>
              <a:t>............Next,...........Another good reason is........</a:t>
            </a:r>
          </a:p>
          <a:p>
            <a:pPr algn="l">
              <a:lnSpc>
                <a:spcPct val="13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ea typeface="微软雅黑" panose="020B0503020204020204" charset="-122"/>
              </a:rPr>
              <a:t>    Reading is a wonderful hobby.If your hobby is your </a:t>
            </a:r>
          </a:p>
          <a:p>
            <a:pPr algn="l">
              <a:lnSpc>
                <a:spcPct val="13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ea typeface="微软雅黑" panose="020B0503020204020204" charset="-122"/>
              </a:rPr>
              <a:t>work, you will be the happiest person. Do you agree with</a:t>
            </a:r>
          </a:p>
          <a:p>
            <a:pPr algn="l">
              <a:lnSpc>
                <a:spcPct val="13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ea typeface="微软雅黑" panose="020B0503020204020204" charset="-122"/>
              </a:rPr>
              <a:t>me?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x-none" i="1">
                <a:solidFill>
                  <a:srgbClr val="FF3300"/>
                </a:solidFill>
                <a:latin typeface="Bookman Old Style" panose="02050604050505020204" pitchFamily="18" charset="0"/>
                <a:sym typeface="+mn-ea"/>
              </a:rPr>
              <a:t/>
            </a:r>
            <a:br>
              <a:rPr lang="en-US" altLang="x-none" i="1">
                <a:solidFill>
                  <a:srgbClr val="FF3300"/>
                </a:solidFill>
                <a:latin typeface="Bookman Old Style" panose="02050604050505020204" pitchFamily="18" charset="0"/>
                <a:sym typeface="+mn-ea"/>
              </a:rPr>
            </a:br>
            <a:r>
              <a:rPr lang="en-US" altLang="x-none" i="1">
                <a:solidFill>
                  <a:srgbClr val="FF3300"/>
                </a:solidFill>
                <a:latin typeface="Bookman Old Style" panose="02050604050505020204" pitchFamily="18" charset="0"/>
                <a:sym typeface="+mn-ea"/>
              </a:rPr>
              <a:t/>
            </a:r>
            <a:br>
              <a:rPr lang="en-US" altLang="x-none" i="1">
                <a:solidFill>
                  <a:srgbClr val="FF3300"/>
                </a:solidFill>
                <a:latin typeface="Bookman Old Style" panose="02050604050505020204" pitchFamily="18" charset="0"/>
                <a:sym typeface="+mn-ea"/>
              </a:rPr>
            </a:br>
            <a:r>
              <a:rPr lang="en-US" altLang="x-none" i="1">
                <a:solidFill>
                  <a:srgbClr val="FF3300"/>
                </a:solidFill>
                <a:latin typeface="Bookman Old Style" panose="02050604050505020204" pitchFamily="18" charset="0"/>
              </a:rPr>
              <a:t/>
            </a:r>
            <a:br>
              <a:rPr lang="en-US" altLang="x-none" i="1">
                <a:solidFill>
                  <a:srgbClr val="FF3300"/>
                </a:solidFill>
                <a:latin typeface="Bookman Old Style" panose="02050604050505020204" pitchFamily="18" charset="0"/>
              </a:rPr>
            </a:br>
            <a:endParaRPr lang="zh-CN" altLang="en-US"/>
          </a:p>
        </p:txBody>
      </p:sp>
      <p:sp>
        <p:nvSpPr>
          <p:cNvPr id="4" name="标题 2"/>
          <p:cNvSpPr>
            <a:spLocks noGrp="1"/>
          </p:cNvSpPr>
          <p:nvPr/>
        </p:nvSpPr>
        <p:spPr>
          <a:xfrm>
            <a:off x="1189447" y="5233901"/>
            <a:ext cx="7061315" cy="699594"/>
          </a:xfrm>
          <a:prstGeom prst="rect">
            <a:avLst/>
          </a:prstGeom>
        </p:spPr>
        <p:txBody>
          <a:bodyPr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 baseline="0">
                <a:gradFill flip="none" rotWithShape="1">
                  <a:gsLst>
                    <a:gs pos="0">
                      <a:schemeClr val="accent1"/>
                    </a:gs>
                    <a:gs pos="50000">
                      <a:schemeClr val="accent2">
                        <a:lumMod val="75000"/>
                      </a:schemeClr>
                    </a:gs>
                    <a:gs pos="100000">
                      <a:schemeClr val="accent2">
                        <a:lumMod val="5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Arial" panose="020B0604020202020204" pitchFamily="34" charset="0"/>
                <a:ea typeface="黑体" panose="02010609060101010101" pitchFamily="49" charset="-122"/>
                <a:cs typeface="+mj-cs"/>
              </a:defRPr>
            </a:lvl1pPr>
          </a:lstStyle>
          <a:p>
            <a:pPr>
              <a:defRPr/>
            </a:pPr>
            <a:r>
              <a:rPr lang="en-US" altLang="x-none" i="1">
                <a:solidFill>
                  <a:srgbClr val="FF3300"/>
                </a:solidFill>
                <a:latin typeface="Bookman Old Style" panose="02050604050505020204" pitchFamily="18" charset="0"/>
                <a:sym typeface="+mn-ea"/>
              </a:rPr>
              <a:t/>
            </a:r>
            <a:br>
              <a:rPr lang="en-US" altLang="x-none" i="1">
                <a:solidFill>
                  <a:srgbClr val="FF3300"/>
                </a:solidFill>
                <a:latin typeface="Bookman Old Style" panose="02050604050505020204" pitchFamily="18" charset="0"/>
                <a:sym typeface="+mn-ea"/>
              </a:rPr>
            </a:br>
            <a:r>
              <a:rPr lang="en-US" altLang="x-none" sz="2800" i="1">
                <a:solidFill>
                  <a:srgbClr val="FF3300"/>
                </a:solidFill>
                <a:latin typeface="Bookman Old Style" panose="02050604050505020204" pitchFamily="18" charset="0"/>
                <a:sym typeface="+mn-ea"/>
              </a:rPr>
              <a:t/>
            </a:r>
            <a:br>
              <a:rPr lang="en-US" altLang="x-none" sz="2800" i="1">
                <a:solidFill>
                  <a:srgbClr val="FF3300"/>
                </a:solidFill>
                <a:latin typeface="Bookman Old Style" panose="02050604050505020204" pitchFamily="18" charset="0"/>
                <a:sym typeface="+mn-ea"/>
              </a:rPr>
            </a:br>
            <a:r>
              <a:rPr lang="en-US" altLang="x-none" sz="19900" i="1">
                <a:solidFill>
                  <a:srgbClr val="FF3300"/>
                </a:solidFill>
                <a:latin typeface="Times New Roman" panose="02020603050405020304" pitchFamily="18" charset="0"/>
                <a:sym typeface="+mn-ea"/>
              </a:rPr>
              <a:t>What have you learned</a:t>
            </a:r>
            <a:r>
              <a:rPr lang="en-US" altLang="x-none" sz="13800" i="1">
                <a:solidFill>
                  <a:srgbClr val="FF3300"/>
                </a:solidFill>
                <a:latin typeface="Times New Roman" panose="02020603050405020304" pitchFamily="18" charset="0"/>
                <a:sym typeface="+mn-ea"/>
              </a:rPr>
              <a:t>?</a:t>
            </a:r>
            <a:r>
              <a:rPr lang="en-US" altLang="x-none" i="1">
                <a:solidFill>
                  <a:srgbClr val="FF3300"/>
                </a:solidFill>
                <a:latin typeface="Bookman Old Style" panose="02050604050505020204" pitchFamily="18" charset="0"/>
              </a:rPr>
              <a:t/>
            </a:r>
            <a:br>
              <a:rPr lang="en-US" altLang="x-none" i="1">
                <a:solidFill>
                  <a:srgbClr val="FF3300"/>
                </a:solidFill>
                <a:latin typeface="Bookman Old Style" panose="02050604050505020204" pitchFamily="18" charset="0"/>
              </a:rPr>
            </a:br>
            <a:endParaRPr lang="zh-CN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文本框 3"/>
          <p:cNvSpPr txBox="1">
            <a:spLocks noChangeArrowheads="1"/>
          </p:cNvSpPr>
          <p:nvPr/>
        </p:nvSpPr>
        <p:spPr bwMode="auto">
          <a:xfrm>
            <a:off x="939800" y="676275"/>
            <a:ext cx="8042275" cy="4337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NEU-F5-S92"/>
                <a:cs typeface="NEU-F5-S92"/>
                <a:sym typeface="+mn-ea"/>
              </a:rPr>
              <a:t>Homework</a:t>
            </a:r>
          </a:p>
          <a:p>
            <a:endParaRPr lang="en-US" altLang="zh-CN" sz="4400" b="1" dirty="0">
              <a:solidFill>
                <a:srgbClr val="FF0000"/>
              </a:solidFill>
              <a:latin typeface="Times New Roman" panose="02020603050405020304" pitchFamily="18" charset="0"/>
              <a:ea typeface="NEU-F5-S92"/>
              <a:cs typeface="NEU-F5-S92"/>
              <a:sym typeface="+mn-ea"/>
            </a:endParaRPr>
          </a:p>
          <a:p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1.Learn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方正楷体_GBK"/>
                <a:cs typeface="方正楷体_GBK"/>
                <a:sym typeface="+mn-ea"/>
              </a:rPr>
              <a:t>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the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方正楷体_GBK"/>
                <a:cs typeface="方正楷体_GBK"/>
                <a:sym typeface="+mn-ea"/>
              </a:rPr>
              <a:t>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words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方正楷体_GBK"/>
                <a:cs typeface="方正楷体_GBK"/>
                <a:sym typeface="+mn-ea"/>
              </a:rPr>
              <a:t>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and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方正楷体_GBK"/>
                <a:cs typeface="方正楷体_GBK"/>
                <a:sym typeface="+mn-ea"/>
              </a:rPr>
              <a:t>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useful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方正楷体_GBK"/>
                <a:cs typeface="方正楷体_GBK"/>
                <a:sym typeface="+mn-ea"/>
              </a:rPr>
              <a:t>       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expressions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方正楷体_GBK"/>
                <a:cs typeface="方正楷体_GBK"/>
                <a:sym typeface="+mn-ea"/>
              </a:rPr>
              <a:t>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of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方正楷体_GBK"/>
                <a:cs typeface="方正楷体_GBK"/>
                <a:sym typeface="+mn-ea"/>
              </a:rPr>
              <a:t>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this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方正楷体_GBK"/>
                <a:cs typeface="方正楷体_GBK"/>
                <a:sym typeface="+mn-ea"/>
              </a:rPr>
              <a:t>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lesson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方正楷体_GBK"/>
                <a:cs typeface="方正楷体_GBK"/>
                <a:sym typeface="+mn-ea"/>
              </a:rPr>
              <a:t>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by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方正楷体_GBK"/>
                <a:cs typeface="方正楷体_GBK"/>
                <a:sym typeface="+mn-ea"/>
              </a:rPr>
              <a:t> 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heart.</a:t>
            </a:r>
          </a:p>
          <a:p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2.Work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方正楷体_GBK"/>
                <a:cs typeface="方正楷体_GBK"/>
                <a:sym typeface="+mn-ea"/>
              </a:rPr>
              <a:t>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in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方正楷体_GBK"/>
                <a:cs typeface="方正楷体_GBK"/>
                <a:sym typeface="+mn-ea"/>
              </a:rPr>
              <a:t>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groups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方正楷体_GBK"/>
                <a:cs typeface="方正楷体_GBK"/>
                <a:sym typeface="+mn-ea"/>
              </a:rPr>
              <a:t>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and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方正楷体_GBK"/>
                <a:cs typeface="方正楷体_GBK"/>
                <a:sym typeface="+mn-ea"/>
              </a:rPr>
              <a:t>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finish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方正楷体_GBK"/>
                <a:cs typeface="方正楷体_GBK"/>
                <a:sym typeface="+mn-ea"/>
              </a:rPr>
              <a:t> </a:t>
            </a:r>
          </a:p>
          <a:p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方正楷体_GBK"/>
                <a:cs typeface="方正楷体_GBK"/>
                <a:sym typeface="+mn-ea"/>
              </a:rPr>
              <a:t>   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Exercise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方正楷体_GBK"/>
                <a:cs typeface="方正楷体_GBK"/>
                <a:sym typeface="+mn-ea"/>
              </a:rPr>
              <a:t>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4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方正楷体_GBK"/>
                <a:cs typeface="方正楷体_GBK"/>
                <a:sym typeface="+mn-ea"/>
              </a:rPr>
              <a:t>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in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方正楷体_GBK"/>
                <a:cs typeface="方正楷体_GBK"/>
                <a:sym typeface="+mn-ea"/>
              </a:rPr>
              <a:t> “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Let’s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方正楷体_GBK"/>
                <a:cs typeface="方正楷体_GBK"/>
                <a:sym typeface="+mn-ea"/>
              </a:rPr>
              <a:t>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Do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方正楷体_GBK"/>
                <a:cs typeface="方正楷体_GBK"/>
                <a:sym typeface="+mn-ea"/>
              </a:rPr>
              <a:t>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It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方正楷体_GBK"/>
                <a:cs typeface="方正楷体_GBK"/>
                <a:sym typeface="+mn-ea"/>
              </a:rPr>
              <a:t>!”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.</a:t>
            </a:r>
          </a:p>
          <a:p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3.Preview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方正楷体_GBK"/>
                <a:cs typeface="方正楷体_GBK"/>
                <a:sym typeface="+mn-ea"/>
              </a:rPr>
              <a:t>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Lesson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方正楷体_GBK"/>
                <a:cs typeface="方正楷体_GBK"/>
                <a:sym typeface="+mn-ea"/>
              </a:rPr>
              <a:t>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43</a:t>
            </a:r>
            <a:r>
              <a:rPr lang="en-US" altLang="zh-CN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. </a:t>
            </a:r>
            <a:endParaRPr lang="en-US" altLang="zh-CN" sz="3600" b="1" dirty="0">
              <a:solidFill>
                <a:srgbClr val="000000"/>
              </a:solidFill>
              <a:latin typeface="Times New Roman" panose="02020603050405020304" pitchFamily="18" charset="0"/>
              <a:ea typeface="NEU-BZ-S92"/>
              <a:cs typeface="NEU-BZ-S9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5" name="矩形 112644"/>
          <p:cNvSpPr>
            <a:spLocks noChangeArrowheads="1"/>
          </p:cNvSpPr>
          <p:nvPr/>
        </p:nvSpPr>
        <p:spPr bwMode="auto">
          <a:xfrm>
            <a:off x="374650" y="1744663"/>
            <a:ext cx="6911975" cy="51133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endParaRPr lang="zh-CN" altLang="en-US" sz="3200">
              <a:solidFill>
                <a:srgbClr val="0000FF"/>
              </a:solidFill>
            </a:endParaRPr>
          </a:p>
        </p:txBody>
      </p:sp>
      <p:sp>
        <p:nvSpPr>
          <p:cNvPr id="64517" name="矩形 112645"/>
          <p:cNvSpPr>
            <a:spLocks noChangeArrowheads="1"/>
          </p:cNvSpPr>
          <p:nvPr/>
        </p:nvSpPr>
        <p:spPr bwMode="auto">
          <a:xfrm>
            <a:off x="5154613" y="1816100"/>
            <a:ext cx="3460750" cy="11906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en-US" altLang="zh-CN" sz="360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0000FF"/>
                </a:solidFill>
                <a:latin typeface="Times New Roman" panose="02020603050405020304" pitchFamily="18" charset="0"/>
              </a:rPr>
              <a:t>     </a:t>
            </a:r>
          </a:p>
        </p:txBody>
      </p:sp>
      <p:sp>
        <p:nvSpPr>
          <p:cNvPr id="112647" name="矩形 112646"/>
          <p:cNvSpPr>
            <a:spLocks noChangeArrowheads="1"/>
          </p:cNvSpPr>
          <p:nvPr/>
        </p:nvSpPr>
        <p:spPr bwMode="auto">
          <a:xfrm>
            <a:off x="5384800" y="4410075"/>
            <a:ext cx="18415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 sz="32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4519" name="矩形 112647"/>
          <p:cNvSpPr>
            <a:spLocks noChangeArrowheads="1"/>
          </p:cNvSpPr>
          <p:nvPr/>
        </p:nvSpPr>
        <p:spPr bwMode="auto">
          <a:xfrm>
            <a:off x="2508651" y="550051"/>
            <a:ext cx="3937000" cy="830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8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Learning Aims</a:t>
            </a:r>
          </a:p>
        </p:txBody>
      </p:sp>
      <p:sp>
        <p:nvSpPr>
          <p:cNvPr id="64520" name="矩形 112648"/>
          <p:cNvSpPr>
            <a:spLocks noChangeArrowheads="1"/>
          </p:cNvSpPr>
          <p:nvPr/>
        </p:nvSpPr>
        <p:spPr bwMode="auto">
          <a:xfrm>
            <a:off x="374650" y="2411412"/>
            <a:ext cx="8637587" cy="28623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dirty="0">
                <a:latin typeface="Times New Roman" panose="02020603050405020304" pitchFamily="18" charset="0"/>
              </a:rPr>
              <a:t>1.Master the words:</a:t>
            </a: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real , support, daily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dirty="0">
                <a:latin typeface="Times New Roman" panose="02020603050405020304" pitchFamily="18" charset="0"/>
              </a:rPr>
              <a:t>2.Learn to use :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take part in, show </a:t>
            </a:r>
            <a:r>
              <a:rPr lang="en-US" altLang="zh-CN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sb.sth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take good care of. send </a:t>
            </a:r>
            <a:r>
              <a:rPr lang="en-US" altLang="zh-CN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back to </a:t>
            </a:r>
            <a:r>
              <a:rPr lang="en-US" altLang="zh-CN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sb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>
                <a:latin typeface="Times New Roman" panose="02020603050405020304" pitchFamily="18" charset="0"/>
              </a:rPr>
              <a:t>…</a:t>
            </a:r>
            <a:endParaRPr lang="en-US" altLang="zh-CN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dirty="0">
                <a:latin typeface="Times New Roman" panose="02020603050405020304" pitchFamily="18" charset="0"/>
              </a:rPr>
              <a:t>3.Talk about your hobbies and clubs</a:t>
            </a:r>
            <a:r>
              <a:rPr lang="en-US" altLang="zh-CN" sz="2800" dirty="0">
                <a:latin typeface="Times New Roman" panose="02020603050405020304" pitchFamily="18" charset="0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647477" y="526381"/>
            <a:ext cx="5961063" cy="8905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4000" b="1" dirty="0">
                <a:latin typeface="Times New Roman" panose="02020603050405020304" pitchFamily="18" charset="0"/>
                <a:sym typeface="+mn-ea"/>
              </a:rPr>
              <a:t>Is this a 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real</a:t>
            </a:r>
            <a:r>
              <a:rPr lang="en-US" altLang="zh-CN" sz="4000" b="1" dirty="0">
                <a:latin typeface="Times New Roman" panose="02020603050405020304" pitchFamily="18" charset="0"/>
                <a:sym typeface="+mn-ea"/>
              </a:rPr>
              <a:t> tree?</a:t>
            </a:r>
            <a:endParaRPr lang="en-US" altLang="zh-CN" sz="4000" b="1" dirty="0">
              <a:latin typeface="Times New Roman" panose="02020603050405020304" pitchFamily="18" charset="0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339752" y="1340768"/>
            <a:ext cx="4660900" cy="1260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['riəl]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 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 </a:t>
            </a:r>
            <a:r>
              <a:rPr lang="zh-CN" altLang="en-US" sz="2000" b="1" dirty="0">
                <a:latin typeface="Times New Roman" panose="02020603050405020304" pitchFamily="18" charset="0"/>
                <a:sym typeface="+mn-ea"/>
              </a:rPr>
              <a:t>n. 现实；实数</a:t>
            </a:r>
          </a:p>
          <a:p>
            <a:r>
              <a:rPr lang="zh-CN" altLang="en-US" sz="2000" b="1" dirty="0">
                <a:latin typeface="Times New Roman" panose="02020603050405020304" pitchFamily="18" charset="0"/>
                <a:sym typeface="+mn-ea"/>
              </a:rPr>
              <a:t>            adj. 实际的；真实的；实在的</a:t>
            </a:r>
          </a:p>
          <a:p>
            <a:r>
              <a:rPr lang="zh-CN" altLang="en-US" sz="2000" b="1" dirty="0">
                <a:latin typeface="Times New Roman" panose="02020603050405020304" pitchFamily="18" charset="0"/>
                <a:sym typeface="+mn-ea"/>
              </a:rPr>
              <a:t>            adv. 真正地；确实地</a:t>
            </a:r>
            <a:endParaRPr lang="zh-CN" altLang="en-US" sz="2000" b="1" dirty="0">
              <a:latin typeface="Times New Roman" panose="02020603050405020304" pitchFamily="18" charset="0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4" name="文本框 4"/>
          <p:cNvSpPr txBox="1">
            <a:spLocks noChangeArrowheads="1"/>
          </p:cNvSpPr>
          <p:nvPr/>
        </p:nvSpPr>
        <p:spPr bwMode="auto">
          <a:xfrm>
            <a:off x="666155" y="2420888"/>
            <a:ext cx="5999162" cy="26776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30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sym typeface="+mn-ea"/>
              </a:rPr>
              <a:t>We can play football in it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daily</a:t>
            </a:r>
            <a:r>
              <a:rPr lang="en-US" altLang="zh-CN" sz="2800" b="1" dirty="0">
                <a:latin typeface="Times New Roman" panose="02020603050405020304" pitchFamily="18" charset="0"/>
                <a:sym typeface="+mn-ea"/>
              </a:rPr>
              <a:t>.</a:t>
            </a:r>
          </a:p>
          <a:p>
            <a:pPr>
              <a:lnSpc>
                <a:spcPct val="30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sym typeface="+mn-ea"/>
              </a:rPr>
              <a:t>Our parents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support</a:t>
            </a:r>
            <a:r>
              <a:rPr lang="en-US" altLang="zh-CN" sz="2800" b="1" dirty="0">
                <a:latin typeface="Times New Roman" panose="02020603050405020304" pitchFamily="18" charset="0"/>
                <a:sym typeface="+mn-ea"/>
              </a:rPr>
              <a:t> us all the time.</a:t>
            </a:r>
            <a:endParaRPr lang="en-US" altLang="zh-CN" sz="2800" b="1" dirty="0">
              <a:latin typeface="Times New Roman" panose="02020603050405020304" pitchFamily="18" charset="0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5" name="文本框 5"/>
          <p:cNvSpPr txBox="1">
            <a:spLocks noChangeArrowheads="1"/>
          </p:cNvSpPr>
          <p:nvPr/>
        </p:nvSpPr>
        <p:spPr bwMode="auto">
          <a:xfrm>
            <a:off x="4599756" y="3501008"/>
            <a:ext cx="3746500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['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delɪ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]</a:t>
            </a:r>
            <a:r>
              <a:rPr lang="en-US" altLang="zh-CN" sz="2000" b="1" dirty="0">
                <a:latin typeface="Times New Roman" panose="02020603050405020304" pitchFamily="18" charset="0"/>
                <a:sym typeface="+mn-ea"/>
              </a:rPr>
              <a:t> adj. </a:t>
            </a:r>
            <a:r>
              <a:rPr lang="en-US" altLang="zh-CN" sz="2000" b="1" dirty="0" err="1">
                <a:latin typeface="Times New Roman" panose="02020603050405020304" pitchFamily="18" charset="0"/>
                <a:sym typeface="+mn-ea"/>
              </a:rPr>
              <a:t>日常的；每日的</a:t>
            </a:r>
            <a:endParaRPr lang="en-US" altLang="zh-CN" sz="2000" b="1" dirty="0">
              <a:latin typeface="Times New Roman" panose="02020603050405020304" pitchFamily="18" charset="0"/>
            </a:endParaRPr>
          </a:p>
          <a:p>
            <a:r>
              <a:rPr lang="en-US" altLang="zh-CN" sz="2000" b="1" dirty="0">
                <a:latin typeface="Times New Roman" panose="02020603050405020304" pitchFamily="18" charset="0"/>
                <a:sym typeface="+mn-ea"/>
              </a:rPr>
              <a:t>                        adv. </a:t>
            </a:r>
            <a:r>
              <a:rPr lang="en-US" altLang="zh-CN" sz="2000" b="1" dirty="0" err="1">
                <a:latin typeface="Times New Roman" panose="02020603050405020304" pitchFamily="18" charset="0"/>
                <a:sym typeface="+mn-ea"/>
              </a:rPr>
              <a:t>日常地；每日</a:t>
            </a:r>
            <a:endParaRPr lang="zh-CN" altLang="en-US" sz="2000" dirty="0">
              <a:latin typeface="Times New Roman" panose="02020603050405020304" pitchFamily="18" charset="0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" name="文本框 6"/>
          <p:cNvSpPr txBox="1">
            <a:spLocks noChangeArrowheads="1"/>
          </p:cNvSpPr>
          <p:nvPr/>
        </p:nvSpPr>
        <p:spPr bwMode="auto">
          <a:xfrm>
            <a:off x="2499865" y="4797152"/>
            <a:ext cx="6494463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[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sə'pɔːt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] </a:t>
            </a:r>
            <a:r>
              <a:rPr lang="en-US" altLang="zh-CN" sz="2000" b="1" dirty="0">
                <a:latin typeface="Times New Roman" panose="02020603050405020304" pitchFamily="18" charset="0"/>
                <a:sym typeface="+mn-ea"/>
              </a:rPr>
              <a:t>n. </a:t>
            </a:r>
            <a:r>
              <a:rPr lang="en-US" altLang="zh-CN" sz="2000" b="1" dirty="0" err="1">
                <a:latin typeface="Times New Roman" panose="02020603050405020304" pitchFamily="18" charset="0"/>
                <a:sym typeface="+mn-ea"/>
              </a:rPr>
              <a:t>支持,供养；支持者，支撑物</a:t>
            </a:r>
            <a:endParaRPr lang="en-US" altLang="zh-CN" sz="2000" b="1" dirty="0">
              <a:latin typeface="Times New Roman" panose="02020603050405020304" pitchFamily="18" charset="0"/>
            </a:endParaRPr>
          </a:p>
          <a:p>
            <a:r>
              <a:rPr lang="en-US" altLang="zh-CN" sz="2000" b="1" dirty="0">
                <a:latin typeface="Times New Roman" panose="02020603050405020304" pitchFamily="18" charset="0"/>
                <a:sym typeface="+mn-ea"/>
              </a:rPr>
              <a:t>                                     </a:t>
            </a:r>
            <a:r>
              <a:rPr lang="en-US" altLang="zh-CN" sz="2000" b="1" dirty="0" err="1">
                <a:latin typeface="Times New Roman" panose="02020603050405020304" pitchFamily="18" charset="0"/>
                <a:sym typeface="+mn-ea"/>
              </a:rPr>
              <a:t>vt.</a:t>
            </a:r>
            <a:r>
              <a:rPr lang="en-US" altLang="zh-CN" sz="2000" b="1" dirty="0">
                <a:latin typeface="Times New Roman" panose="02020603050405020304" pitchFamily="18" charset="0"/>
                <a:sym typeface="+mn-ea"/>
              </a:rPr>
              <a:t> </a:t>
            </a:r>
            <a:r>
              <a:rPr lang="en-US" altLang="zh-CN" sz="2000" b="1" dirty="0" err="1">
                <a:latin typeface="Times New Roman" panose="02020603050405020304" pitchFamily="18" charset="0"/>
                <a:sym typeface="+mn-ea"/>
              </a:rPr>
              <a:t>支持，支撑，赡养</a:t>
            </a:r>
            <a:r>
              <a:rPr lang="en-US" altLang="zh-CN" sz="2000" b="1" dirty="0">
                <a:latin typeface="Times New Roman" panose="02020603050405020304" pitchFamily="18" charset="0"/>
                <a:sym typeface="+mn-ea"/>
              </a:rPr>
              <a:t> </a:t>
            </a:r>
            <a:endParaRPr lang="zh-CN" altLang="en-US" sz="2000" b="1" dirty="0"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文本框 4"/>
          <p:cNvSpPr txBox="1">
            <a:spLocks noChangeArrowheads="1"/>
          </p:cNvSpPr>
          <p:nvPr/>
        </p:nvSpPr>
        <p:spPr bwMode="auto">
          <a:xfrm>
            <a:off x="804863" y="581025"/>
            <a:ext cx="7534275" cy="4741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NEU-HZ-S92"/>
                <a:cs typeface="NEU-HZ-S92"/>
                <a:sym typeface="+mn-ea"/>
              </a:rPr>
              <a:t>Ⅰ.</a:t>
            </a:r>
            <a:r>
              <a:rPr lang="zh-CN" altLang="en-US" sz="2800" b="1" dirty="0">
                <a:solidFill>
                  <a:srgbClr val="902086"/>
                </a:solidFill>
                <a:latin typeface="Times New Roman" panose="02020603050405020304" pitchFamily="18" charset="0"/>
                <a:ea typeface="方正黑体_GBK"/>
                <a:cs typeface="方正黑体_GBK"/>
                <a:sym typeface="+mn-ea"/>
              </a:rPr>
              <a:t>根据句意及首字母提示补全单词</a:t>
            </a:r>
            <a:endParaRPr lang="zh-CN" altLang="en-US" sz="2800" b="1" dirty="0">
              <a:solidFill>
                <a:srgbClr val="902086"/>
              </a:solidFill>
              <a:latin typeface="Times New Roman" panose="02020603050405020304" pitchFamily="18" charset="0"/>
              <a:ea typeface="方正黑体_GBK"/>
              <a:cs typeface="方正黑体_GBK"/>
            </a:endParaRP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HZ-S92"/>
                <a:cs typeface="NEU-HZ-S92"/>
                <a:sym typeface="+mn-ea"/>
              </a:rPr>
              <a:t>1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.They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have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different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h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　　　   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.Some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like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stamps</a:t>
            </a:r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;</a:t>
            </a:r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some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like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gardening. 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ea typeface="NEU-HZ-S92"/>
              <a:cs typeface="NEU-HZ-S92"/>
            </a:endParaRP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HZ-S92"/>
                <a:cs typeface="NEU-HZ-S92"/>
                <a:sym typeface="+mn-ea"/>
              </a:rPr>
              <a:t>2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.The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small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plane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is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a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r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　　　 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one.It’s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not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a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model. 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ea typeface="NEU-HZ-S92"/>
              <a:cs typeface="NEU-HZ-S92"/>
            </a:endParaRP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HZ-S92"/>
                <a:cs typeface="NEU-HZ-S92"/>
                <a:sym typeface="+mn-ea"/>
              </a:rPr>
              <a:t>3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.The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people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who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like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to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collect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things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are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called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c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　　　        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. 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ea typeface="NEU-HZ-S92"/>
              <a:cs typeface="NEU-HZ-S92"/>
            </a:endParaRP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HZ-S92"/>
                <a:cs typeface="NEU-HZ-S92"/>
                <a:sym typeface="+mn-ea"/>
              </a:rPr>
              <a:t>4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.We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must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speak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English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d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　　　  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. 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ea typeface="NEU-HZ-S92"/>
              <a:cs typeface="NEU-HZ-S92"/>
            </a:endParaRP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HZ-S92"/>
                <a:cs typeface="NEU-HZ-S92"/>
                <a:sym typeface="+mn-ea"/>
              </a:rPr>
              <a:t>5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.Many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classmates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s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　　　    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the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idea.</a:t>
            </a:r>
            <a:endParaRPr lang="zh-CN" altLang="en-US" sz="2800" dirty="0">
              <a:latin typeface="Times New Roman" panose="02020603050405020304" pitchFamily="18" charset="0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378325" y="893763"/>
            <a:ext cx="1381125" cy="650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微软雅黑" panose="020B0503020204020204" charset="-122"/>
              </a:rPr>
              <a:t>obbies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4378325" y="1976438"/>
            <a:ext cx="619125" cy="517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eal</a:t>
            </a:r>
            <a:endParaRPr lang="zh-CN" altLang="en-US"/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006475" y="3636963"/>
            <a:ext cx="1466850" cy="517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ollectors</a:t>
            </a:r>
            <a:endParaRPr lang="zh-CN" altLang="en-US"/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4921250" y="4154488"/>
            <a:ext cx="736600" cy="5222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aily</a:t>
            </a:r>
            <a:endParaRPr lang="zh-CN" altLang="en-US"/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3957638" y="4676775"/>
            <a:ext cx="1228725" cy="517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upport</a:t>
            </a:r>
            <a:endParaRPr lang="zh-CN" altLang="en-US"/>
          </a:p>
        </p:txBody>
      </p:sp>
      <p:pic>
        <p:nvPicPr>
          <p:cNvPr id="67591" name="图片 10" descr="123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29835" y="4676775"/>
            <a:ext cx="1997075" cy="2141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文本框 3"/>
          <p:cNvSpPr txBox="1">
            <a:spLocks noChangeArrowheads="1"/>
          </p:cNvSpPr>
          <p:nvPr/>
        </p:nvSpPr>
        <p:spPr bwMode="auto">
          <a:xfrm>
            <a:off x="517525" y="473075"/>
            <a:ext cx="8604250" cy="706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Read the text and find these phrases .</a:t>
            </a:r>
          </a:p>
        </p:txBody>
      </p:sp>
      <p:sp>
        <p:nvSpPr>
          <p:cNvPr id="68610" name="文本框 4"/>
          <p:cNvSpPr txBox="1">
            <a:spLocks noChangeArrowheads="1"/>
          </p:cNvSpPr>
          <p:nvPr/>
        </p:nvSpPr>
        <p:spPr bwMode="auto">
          <a:xfrm>
            <a:off x="671513" y="1740178"/>
            <a:ext cx="4275137" cy="4568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b="1" dirty="0">
                <a:sym typeface="+mn-ea"/>
              </a:rPr>
              <a:t>1.</a:t>
            </a:r>
            <a:r>
              <a:rPr lang="zh-CN" altLang="en-US" sz="2800" b="1" dirty="0">
                <a:sym typeface="+mn-ea"/>
              </a:rPr>
              <a:t>把</a:t>
            </a:r>
            <a:r>
              <a:rPr lang="en-US" altLang="zh-CN" sz="2800" b="1" dirty="0">
                <a:sym typeface="+mn-ea"/>
              </a:rPr>
              <a:t>...</a:t>
            </a:r>
            <a:r>
              <a:rPr lang="zh-CN" altLang="en-US" sz="2800" b="1" dirty="0">
                <a:sym typeface="+mn-ea"/>
              </a:rPr>
              <a:t>寄回给</a:t>
            </a:r>
            <a:r>
              <a:rPr lang="en-US" altLang="zh-CN" sz="2800" b="1" dirty="0">
                <a:sym typeface="+mn-ea"/>
              </a:rPr>
              <a:t>....</a:t>
            </a:r>
            <a:endParaRPr lang="en-US" altLang="zh-CN" sz="2800" b="1" dirty="0"/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sym typeface="+mn-ea"/>
              </a:rPr>
              <a:t>2.</a:t>
            </a:r>
            <a:r>
              <a:rPr lang="zh-CN" altLang="en-US" sz="2800" b="1" dirty="0">
                <a:sym typeface="+mn-ea"/>
              </a:rPr>
              <a:t>一棵真树</a:t>
            </a:r>
            <a:endParaRPr lang="zh-CN" altLang="en-US" sz="2800" b="1" dirty="0"/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sym typeface="+mn-ea"/>
              </a:rPr>
              <a:t>3.</a:t>
            </a:r>
            <a:r>
              <a:rPr lang="zh-CN" altLang="en-US" sz="2800" b="1" dirty="0">
                <a:sym typeface="+mn-ea"/>
              </a:rPr>
              <a:t>参加</a:t>
            </a:r>
            <a:endParaRPr lang="zh-CN" altLang="en-US" sz="2800" b="1" dirty="0"/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sym typeface="+mn-ea"/>
              </a:rPr>
              <a:t>4.</a:t>
            </a:r>
            <a:r>
              <a:rPr lang="zh-CN" altLang="en-US" sz="2800" b="1" dirty="0">
                <a:sym typeface="+mn-ea"/>
              </a:rPr>
              <a:t>给</a:t>
            </a:r>
            <a:r>
              <a:rPr lang="en-US" altLang="zh-CN" sz="2800" b="1" dirty="0">
                <a:sym typeface="+mn-ea"/>
              </a:rPr>
              <a:t>...</a:t>
            </a:r>
            <a:r>
              <a:rPr lang="zh-CN" altLang="en-US" sz="2800" b="1" dirty="0">
                <a:sym typeface="+mn-ea"/>
              </a:rPr>
              <a:t>展示</a:t>
            </a:r>
            <a:endParaRPr lang="zh-CN" altLang="en-US" sz="2800" b="1" dirty="0"/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sym typeface="+mn-ea"/>
              </a:rPr>
              <a:t>5.</a:t>
            </a:r>
            <a:r>
              <a:rPr lang="zh-CN" altLang="en-US" sz="2800" b="1" dirty="0">
                <a:sym typeface="+mn-ea"/>
              </a:rPr>
              <a:t>组织一个园艺的俱乐部</a:t>
            </a:r>
            <a:endParaRPr lang="zh-CN" altLang="en-US" sz="2800" b="1" dirty="0"/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sym typeface="+mn-ea"/>
              </a:rPr>
              <a:t>6.</a:t>
            </a:r>
            <a:r>
              <a:rPr lang="zh-CN" altLang="en-US" sz="2800" b="1" dirty="0">
                <a:sym typeface="+mn-ea"/>
              </a:rPr>
              <a:t>回信</a:t>
            </a:r>
            <a:endParaRPr lang="zh-CN" altLang="en-US" sz="2800" b="1" dirty="0"/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sym typeface="+mn-ea"/>
              </a:rPr>
              <a:t>7.</a:t>
            </a:r>
            <a:r>
              <a:rPr lang="zh-CN" altLang="en-US" sz="2800" b="1" dirty="0">
                <a:sym typeface="+mn-ea"/>
              </a:rPr>
              <a:t>一些新鲜的蔬菜</a:t>
            </a:r>
            <a:endParaRPr lang="zh-CN" altLang="en-US" sz="2800" b="1" dirty="0"/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sym typeface="+mn-ea"/>
              </a:rPr>
              <a:t>8.</a:t>
            </a:r>
            <a:r>
              <a:rPr lang="zh-CN" altLang="en-US" sz="2800" b="1" dirty="0">
                <a:sym typeface="+mn-ea"/>
              </a:rPr>
              <a:t>好好照顾</a:t>
            </a:r>
            <a:endParaRPr lang="zh-CN" altLang="en-US" sz="2800" dirty="0"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085398" y="1740495"/>
            <a:ext cx="3097212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send…back to </a:t>
            </a:r>
          </a:p>
        </p:txBody>
      </p:sp>
      <p:sp>
        <p:nvSpPr>
          <p:cNvPr id="174084" name="文本框 174083"/>
          <p:cNvSpPr txBox="1">
            <a:spLocks noChangeArrowheads="1"/>
          </p:cNvSpPr>
          <p:nvPr/>
        </p:nvSpPr>
        <p:spPr bwMode="auto">
          <a:xfrm>
            <a:off x="5085398" y="2320250"/>
            <a:ext cx="2360612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a real  tree</a:t>
            </a:r>
          </a:p>
        </p:txBody>
      </p:sp>
      <p:sp>
        <p:nvSpPr>
          <p:cNvPr id="174085" name="文本框 174084"/>
          <p:cNvSpPr txBox="1">
            <a:spLocks noChangeArrowheads="1"/>
          </p:cNvSpPr>
          <p:nvPr/>
        </p:nvSpPr>
        <p:spPr bwMode="auto">
          <a:xfrm>
            <a:off x="5085715" y="2825710"/>
            <a:ext cx="424815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 take part in</a:t>
            </a:r>
            <a:r>
              <a:rPr lang="en-US" altLang="zh-CN"/>
              <a:t> </a:t>
            </a:r>
          </a:p>
        </p:txBody>
      </p:sp>
      <p:sp>
        <p:nvSpPr>
          <p:cNvPr id="174086" name="文本框 174085"/>
          <p:cNvSpPr txBox="1">
            <a:spLocks noChangeArrowheads="1"/>
          </p:cNvSpPr>
          <p:nvPr/>
        </p:nvSpPr>
        <p:spPr bwMode="auto">
          <a:xfrm>
            <a:off x="4946333" y="3405465"/>
            <a:ext cx="30988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 show sb. sth</a:t>
            </a:r>
          </a:p>
        </p:txBody>
      </p:sp>
      <p:sp>
        <p:nvSpPr>
          <p:cNvPr id="174087" name="文本框 174086"/>
          <p:cNvSpPr txBox="1">
            <a:spLocks noChangeArrowheads="1"/>
          </p:cNvSpPr>
          <p:nvPr/>
        </p:nvSpPr>
        <p:spPr bwMode="auto">
          <a:xfrm>
            <a:off x="4691698" y="3985220"/>
            <a:ext cx="4859337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organize a gardening club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991735" y="4445595"/>
            <a:ext cx="1886585" cy="730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write back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953635" y="4972645"/>
            <a:ext cx="3771265" cy="730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some fresh vegetables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999990" y="5578435"/>
            <a:ext cx="2992120" cy="730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take good care of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4" grpId="0"/>
      <p:bldP spid="2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文本框 3"/>
          <p:cNvSpPr txBox="1">
            <a:spLocks noChangeArrowheads="1"/>
          </p:cNvSpPr>
          <p:nvPr/>
        </p:nvSpPr>
        <p:spPr bwMode="auto">
          <a:xfrm>
            <a:off x="588963" y="707479"/>
            <a:ext cx="8247062" cy="5457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800" dirty="0">
                <a:solidFill>
                  <a:srgbClr val="902086"/>
                </a:solidFill>
                <a:latin typeface="Times New Roman" panose="02020603050405020304" pitchFamily="18" charset="0"/>
                <a:ea typeface="NEU-HZ-S92"/>
                <a:cs typeface="NEU-HZ-S92"/>
                <a:sym typeface="+mn-ea"/>
              </a:rPr>
              <a:t>Ⅱ.</a:t>
            </a:r>
            <a:r>
              <a:rPr lang="zh-CN" altLang="en-US" sz="2800" b="1" dirty="0">
                <a:solidFill>
                  <a:srgbClr val="902086"/>
                </a:solidFill>
                <a:latin typeface="Times New Roman" panose="02020603050405020304" pitchFamily="18" charset="0"/>
                <a:ea typeface="方正黑体_GBK"/>
                <a:cs typeface="方正黑体_GBK"/>
                <a:sym typeface="+mn-ea"/>
              </a:rPr>
              <a:t>根据汉语意思完成句子</a:t>
            </a:r>
            <a:r>
              <a:rPr lang="en-US" altLang="zh-CN" sz="2800" b="1" dirty="0">
                <a:solidFill>
                  <a:srgbClr val="902086"/>
                </a:solidFill>
                <a:latin typeface="Times New Roman" panose="02020603050405020304" pitchFamily="18" charset="0"/>
                <a:ea typeface="方正黑体_GBK"/>
                <a:cs typeface="方正黑体_GBK"/>
                <a:sym typeface="+mn-ea"/>
              </a:rPr>
              <a:t>.</a:t>
            </a:r>
            <a:r>
              <a:rPr lang="zh-CN" altLang="en-US" sz="2800" dirty="0">
                <a:solidFill>
                  <a:srgbClr val="902086"/>
                </a:solidFill>
                <a:latin typeface="Times New Roman" panose="02020603050405020304" pitchFamily="18" charset="0"/>
                <a:ea typeface="方正黑体_GBK"/>
                <a:cs typeface="方正黑体_GBK"/>
                <a:sym typeface="+mn-ea"/>
              </a:rPr>
              <a:t> </a:t>
            </a:r>
          </a:p>
          <a:p>
            <a:endParaRPr lang="zh-CN" altLang="en-US" sz="2800" dirty="0">
              <a:solidFill>
                <a:srgbClr val="902086"/>
              </a:solidFill>
              <a:latin typeface="Times New Roman" panose="02020603050405020304" pitchFamily="18" charset="0"/>
              <a:ea typeface="方正黑体_GBK"/>
              <a:cs typeface="方正黑体_GBK"/>
              <a:sym typeface="+mn-ea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HZ-S92"/>
                <a:cs typeface="NEU-HZ-S92"/>
                <a:sym typeface="+mn-ea"/>
              </a:rPr>
              <a:t>1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请把邮票寄回来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我要收藏。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方正书宋_GBK"/>
              <a:cs typeface="方正书宋_GBK"/>
              <a:sym typeface="+mn-ea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Please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the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stamps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　　　　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me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for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my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collection. 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ea typeface="NEU-BZ-S92"/>
              <a:cs typeface="NEU-BZ-S9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HZ-S92"/>
                <a:cs typeface="NEU-HZ-S92"/>
                <a:sym typeface="+mn-ea"/>
              </a:rPr>
              <a:t>2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她喜欢音乐。我也喜欢。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方正书宋_GBK"/>
              <a:cs typeface="方正书宋_GBK"/>
              <a:sym typeface="+mn-ea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She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likes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music.So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. 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ea typeface="NEU-BZ-S92"/>
              <a:cs typeface="NEU-BZ-S9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HZ-S92"/>
                <a:cs typeface="NEU-HZ-S92"/>
                <a:sym typeface="+mn-ea"/>
              </a:rPr>
              <a:t>3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很多人喜欢了解他们的家谱。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方正书宋_GBK"/>
              <a:cs typeface="方正书宋_GBK"/>
              <a:sym typeface="+mn-ea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Many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people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enjoy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　　　　　　　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their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family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trees. 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ea typeface="NEU-BZ-S92"/>
              <a:cs typeface="NEU-BZ-S9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HZ-S92"/>
                <a:cs typeface="NEU-HZ-S92"/>
                <a:sym typeface="+mn-ea"/>
              </a:rPr>
              <a:t>4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玛丽喜欢集邮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而且她有许多漂亮的邮票。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方正书宋_GBK"/>
              <a:cs typeface="方正书宋_GBK"/>
              <a:sym typeface="+mn-ea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Mary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likes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　　　　　　　　     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and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she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has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many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beautiful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stamps. 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ea typeface="NEU-BZ-S92"/>
              <a:cs typeface="NEU-BZ-S9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HZ-S92"/>
                <a:cs typeface="NEU-HZ-S92"/>
                <a:sym typeface="+mn-ea"/>
              </a:rPr>
              <a:t>5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我们要参加园艺劳动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因为这令人愉快。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方正书宋_GBK"/>
              <a:cs typeface="方正书宋_GBK"/>
              <a:sym typeface="+mn-ea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We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will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　　　　　　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gardening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,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because it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is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/>
                <a:cs typeface="方正书宋_GBK"/>
                <a:sym typeface="+mn-ea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　　　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. 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752600" y="1833488"/>
            <a:ext cx="356235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send                        back to</a:t>
            </a:r>
            <a:endParaRPr lang="zh-CN" altLang="en-US"/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359150" y="2673275"/>
            <a:ext cx="1068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do I</a:t>
            </a:r>
            <a:endParaRPr lang="zh-CN" altLang="en-US"/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359150" y="3511475"/>
            <a:ext cx="21224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knowing about</a:t>
            </a:r>
            <a:endParaRPr lang="zh-CN" altLang="en-US"/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2328863" y="4341738"/>
            <a:ext cx="24098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collecting stamps</a:t>
            </a:r>
            <a:endParaRPr lang="zh-CN" altLang="en-US"/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1752600" y="5629200"/>
            <a:ext cx="1708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take part in</a:t>
            </a:r>
            <a:endParaRPr lang="zh-CN" altLang="en-US"/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6905625" y="5629200"/>
            <a:ext cx="143510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NEU-BZ-S92"/>
                <a:sym typeface="+mn-ea"/>
              </a:rPr>
              <a:t>enjoyable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矩形 171009"/>
          <p:cNvSpPr>
            <a:spLocks noChangeArrowheads="1"/>
          </p:cNvSpPr>
          <p:nvPr/>
        </p:nvSpPr>
        <p:spPr bwMode="auto">
          <a:xfrm>
            <a:off x="0" y="260350"/>
            <a:ext cx="8078788" cy="644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600">
                <a:solidFill>
                  <a:srgbClr val="006600"/>
                </a:solidFill>
                <a:latin typeface="Arial Narrow" panose="020B0606020202030204" pitchFamily="34" charset="0"/>
              </a:rPr>
              <a:t> </a:t>
            </a:r>
            <a:r>
              <a:rPr lang="en-US" altLang="zh-CN" sz="3600" b="1">
                <a:solidFill>
                  <a:srgbClr val="FF0000"/>
                </a:solidFill>
                <a:latin typeface="Arial Narrow" panose="020B0606020202030204" pitchFamily="34" charset="0"/>
              </a:rPr>
              <a:t> Listen to the dialogue and fill in the blanks.</a:t>
            </a:r>
          </a:p>
        </p:txBody>
      </p:sp>
      <p:sp>
        <p:nvSpPr>
          <p:cNvPr id="71682" name="矩形 171010"/>
          <p:cNvSpPr>
            <a:spLocks noChangeArrowheads="1"/>
          </p:cNvSpPr>
          <p:nvPr/>
        </p:nvSpPr>
        <p:spPr bwMode="auto">
          <a:xfrm>
            <a:off x="250825" y="765175"/>
            <a:ext cx="8893175" cy="26939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  <a:spcBef>
                <a:spcPct val="15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Yang Hao: </a:t>
            </a:r>
            <a:r>
              <a:rPr lang="en-US" altLang="zh-CN" sz="2800">
                <a:latin typeface="Times New Roman" panose="02020603050405020304" pitchFamily="18" charset="0"/>
              </a:rPr>
              <a:t>Hi Xiaolin! Your flowers are ________! You’re good at gardening. Would it be easy for me to learn?</a:t>
            </a:r>
          </a:p>
          <a:p>
            <a:pPr>
              <a:lnSpc>
                <a:spcPct val="115000"/>
              </a:lnSpc>
              <a:spcBef>
                <a:spcPct val="15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Tao Xiaolin: </a:t>
            </a:r>
            <a:r>
              <a:rPr lang="en-US" altLang="zh-CN" sz="2800">
                <a:latin typeface="Times New Roman" panose="02020603050405020304" pitchFamily="18" charset="0"/>
              </a:rPr>
              <a:t>Yes! Anyone can learn.</a:t>
            </a:r>
          </a:p>
          <a:p>
            <a:pPr>
              <a:lnSpc>
                <a:spcPct val="115000"/>
              </a:lnSpc>
              <a:spcBef>
                <a:spcPct val="15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Yang Hao:</a:t>
            </a:r>
            <a:r>
              <a:rPr lang="en-US" altLang="zh-CN" sz="2800">
                <a:latin typeface="Times New Roman" panose="02020603050405020304" pitchFamily="18" charset="0"/>
              </a:rPr>
              <a:t> Great! I want to ________ my own flowers! Then I could ________ my own flowers to school, too.</a:t>
            </a:r>
          </a:p>
        </p:txBody>
      </p:sp>
      <p:sp>
        <p:nvSpPr>
          <p:cNvPr id="171013" name="文本框 171012"/>
          <p:cNvSpPr txBox="1">
            <a:spLocks noChangeArrowheads="1"/>
          </p:cNvSpPr>
          <p:nvPr/>
        </p:nvSpPr>
        <p:spPr bwMode="auto">
          <a:xfrm>
            <a:off x="6156325" y="765175"/>
            <a:ext cx="15494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beautiful</a:t>
            </a:r>
          </a:p>
        </p:txBody>
      </p:sp>
      <p:sp>
        <p:nvSpPr>
          <p:cNvPr id="171014" name="文本框 171013"/>
          <p:cNvSpPr txBox="1">
            <a:spLocks noChangeArrowheads="1"/>
          </p:cNvSpPr>
          <p:nvPr/>
        </p:nvSpPr>
        <p:spPr bwMode="auto">
          <a:xfrm>
            <a:off x="4398963" y="2311400"/>
            <a:ext cx="11747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grow</a:t>
            </a:r>
          </a:p>
        </p:txBody>
      </p:sp>
      <p:sp>
        <p:nvSpPr>
          <p:cNvPr id="171015" name="文本框 171014"/>
          <p:cNvSpPr txBox="1">
            <a:spLocks noChangeArrowheads="1"/>
          </p:cNvSpPr>
          <p:nvPr/>
        </p:nvSpPr>
        <p:spPr bwMode="auto">
          <a:xfrm>
            <a:off x="2395538" y="2830513"/>
            <a:ext cx="1014412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bring</a:t>
            </a:r>
          </a:p>
        </p:txBody>
      </p:sp>
      <p:sp>
        <p:nvSpPr>
          <p:cNvPr id="71686" name="矩形 171015"/>
          <p:cNvSpPr>
            <a:spLocks noChangeArrowheads="1"/>
          </p:cNvSpPr>
          <p:nvPr/>
        </p:nvSpPr>
        <p:spPr bwMode="auto">
          <a:xfrm>
            <a:off x="250825" y="3470275"/>
            <a:ext cx="8207375" cy="2244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</a:rPr>
              <a:t>Tao Xiaolin:</a:t>
            </a:r>
            <a:r>
              <a:rPr lang="en-US" altLang="zh-CN" sz="2800">
                <a:latin typeface="Times New Roman" panose="02020603050405020304" pitchFamily="18" charset="0"/>
              </a:rPr>
              <a:t> Sure! Why not ________ our club? We can study ________ together, and we can have a school garden next year. We can ________ it every day and ___________ it.</a:t>
            </a:r>
          </a:p>
          <a:p>
            <a:r>
              <a:rPr lang="en-US" altLang="zh-CN" sz="2800">
                <a:latin typeface="Times New Roman" panose="02020603050405020304" pitchFamily="18" charset="0"/>
              </a:rPr>
              <a:t>Yang Hao: That’s a great idea!</a:t>
            </a:r>
          </a:p>
        </p:txBody>
      </p:sp>
      <p:sp>
        <p:nvSpPr>
          <p:cNvPr id="71687" name="文本框 171016"/>
          <p:cNvSpPr txBox="1">
            <a:spLocks noChangeArrowheads="1"/>
          </p:cNvSpPr>
          <p:nvPr/>
        </p:nvSpPr>
        <p:spPr bwMode="auto">
          <a:xfrm>
            <a:off x="5148263" y="3933825"/>
            <a:ext cx="576262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171018" name="文本框 171017"/>
          <p:cNvSpPr txBox="1">
            <a:spLocks noChangeArrowheads="1"/>
          </p:cNvSpPr>
          <p:nvPr/>
        </p:nvSpPr>
        <p:spPr bwMode="auto">
          <a:xfrm>
            <a:off x="4400550" y="3470275"/>
            <a:ext cx="10795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3300"/>
                </a:solidFill>
                <a:latin typeface="Times New Roman" panose="02020603050405020304" pitchFamily="18" charset="0"/>
              </a:rPr>
              <a:t>join</a:t>
            </a:r>
          </a:p>
        </p:txBody>
      </p:sp>
      <p:sp>
        <p:nvSpPr>
          <p:cNvPr id="171019" name="文本框 171018"/>
          <p:cNvSpPr txBox="1">
            <a:spLocks noChangeArrowheads="1"/>
          </p:cNvSpPr>
          <p:nvPr/>
        </p:nvSpPr>
        <p:spPr bwMode="auto">
          <a:xfrm>
            <a:off x="1627188" y="3933825"/>
            <a:ext cx="1871662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3300"/>
                </a:solidFill>
                <a:latin typeface="Times New Roman" panose="02020603050405020304" pitchFamily="18" charset="0"/>
              </a:rPr>
              <a:t>gardening</a:t>
            </a:r>
          </a:p>
        </p:txBody>
      </p:sp>
      <p:sp>
        <p:nvSpPr>
          <p:cNvPr id="171021" name="文本框 171020"/>
          <p:cNvSpPr txBox="1">
            <a:spLocks noChangeArrowheads="1"/>
          </p:cNvSpPr>
          <p:nvPr/>
        </p:nvSpPr>
        <p:spPr bwMode="auto">
          <a:xfrm>
            <a:off x="4014788" y="4324350"/>
            <a:ext cx="1944687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3300"/>
                </a:solidFill>
                <a:latin typeface="Times New Roman" panose="02020603050405020304" pitchFamily="18" charset="0"/>
              </a:rPr>
              <a:t>work  in</a:t>
            </a:r>
          </a:p>
        </p:txBody>
      </p:sp>
      <p:sp>
        <p:nvSpPr>
          <p:cNvPr id="171022" name="文本框 171021"/>
          <p:cNvSpPr txBox="1">
            <a:spLocks noChangeArrowheads="1"/>
          </p:cNvSpPr>
          <p:nvPr/>
        </p:nvSpPr>
        <p:spPr bwMode="auto">
          <a:xfrm>
            <a:off x="381000" y="4819650"/>
            <a:ext cx="2016125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take care of</a:t>
            </a:r>
          </a:p>
        </p:txBody>
      </p:sp>
      <p:pic>
        <p:nvPicPr>
          <p:cNvPr id="71692" name="图片 8" descr="a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8263" y="4843463"/>
            <a:ext cx="3995737" cy="201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let's do it 2.mp3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5148263" y="4843463"/>
            <a:ext cx="619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1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1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1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1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1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1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1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1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1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44" dur="4059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5" fill="hold" display="1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171013" grpId="0"/>
      <p:bldP spid="171014" grpId="0"/>
      <p:bldP spid="1710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92" name="矩形 93191"/>
          <p:cNvSpPr>
            <a:spLocks noChangeArrowheads="1"/>
          </p:cNvSpPr>
          <p:nvPr/>
        </p:nvSpPr>
        <p:spPr bwMode="auto">
          <a:xfrm>
            <a:off x="682625" y="917575"/>
            <a:ext cx="7777163" cy="5509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altLang="zh-CN" sz="3200" dirty="0">
                <a:latin typeface="Times New Roman" panose="02020603050405020304" pitchFamily="18" charset="0"/>
              </a:rPr>
              <a:t>What is Jenny’s hobby?</a:t>
            </a:r>
          </a:p>
          <a:p>
            <a:pPr marL="342900" indent="-342900">
              <a:buFontTx/>
              <a:buAutoNum type="arabicPeriod"/>
            </a:pPr>
            <a:endParaRPr lang="en-US" altLang="zh-CN" sz="3200" dirty="0">
              <a:latin typeface="Times New Roman" panose="02020603050405020304" pitchFamily="18" charset="0"/>
            </a:endParaRPr>
          </a:p>
          <a:p>
            <a:pPr marL="342900" indent="-342900"/>
            <a:r>
              <a:rPr lang="en-US" altLang="zh-CN" sz="3200" dirty="0">
                <a:latin typeface="Times New Roman" panose="02020603050405020304" pitchFamily="18" charset="0"/>
              </a:rPr>
              <a:t>2. What does Brian’s teacher say about gardening?</a:t>
            </a:r>
          </a:p>
          <a:p>
            <a:pPr marL="342900" indent="-342900"/>
            <a:endParaRPr lang="en-US" altLang="zh-CN" sz="3200" dirty="0">
              <a:latin typeface="Times New Roman" panose="02020603050405020304" pitchFamily="18" charset="0"/>
            </a:endParaRPr>
          </a:p>
          <a:p>
            <a:pPr marL="342900" indent="-342900"/>
            <a:endParaRPr lang="en-US" altLang="zh-CN" sz="3200" dirty="0">
              <a:latin typeface="Times New Roman" panose="02020603050405020304" pitchFamily="18" charset="0"/>
            </a:endParaRPr>
          </a:p>
          <a:p>
            <a:pPr marL="342900" indent="-342900"/>
            <a:r>
              <a:rPr lang="en-US" altLang="zh-CN" sz="3200" dirty="0">
                <a:latin typeface="Times New Roman" panose="02020603050405020304" pitchFamily="18" charset="0"/>
              </a:rPr>
              <a:t>3. What is Jenny’s good idea?</a:t>
            </a:r>
          </a:p>
          <a:p>
            <a:pPr marL="342900" indent="-342900"/>
            <a:endParaRPr lang="en-US" altLang="zh-CN" sz="3200" dirty="0">
              <a:latin typeface="Times New Roman" panose="02020603050405020304" pitchFamily="18" charset="0"/>
            </a:endParaRPr>
          </a:p>
          <a:p>
            <a:pPr marL="342900" indent="-342900"/>
            <a:endParaRPr lang="en-US" altLang="zh-CN" sz="3200" dirty="0">
              <a:latin typeface="Times New Roman" panose="02020603050405020304" pitchFamily="18" charset="0"/>
            </a:endParaRPr>
          </a:p>
          <a:p>
            <a:pPr marL="342900" indent="-342900"/>
            <a:r>
              <a:rPr lang="en-US" altLang="zh-CN" sz="3200" dirty="0">
                <a:latin typeface="Times New Roman" panose="02020603050405020304" pitchFamily="18" charset="0"/>
              </a:rPr>
              <a:t>4. Who joined the gardening club?</a:t>
            </a:r>
          </a:p>
          <a:p>
            <a:pPr marL="342900" indent="-342900"/>
            <a:r>
              <a:rPr lang="en-US" altLang="zh-CN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zh-CN" sz="320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Jenny,Brian</a:t>
            </a:r>
            <a:r>
              <a:rPr lang="en-US" altLang="zh-CN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 and most of our </a:t>
            </a:r>
            <a:r>
              <a:rPr lang="en-US" altLang="zh-CN" sz="32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classmates. </a:t>
            </a:r>
          </a:p>
        </p:txBody>
      </p:sp>
      <p:sp>
        <p:nvSpPr>
          <p:cNvPr id="72706" name="矩形 93192"/>
          <p:cNvSpPr>
            <a:spLocks noChangeArrowheads="1"/>
          </p:cNvSpPr>
          <p:nvPr/>
        </p:nvSpPr>
        <p:spPr bwMode="auto">
          <a:xfrm>
            <a:off x="468313" y="90488"/>
            <a:ext cx="7645400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4000" i="1" dirty="0">
                <a:solidFill>
                  <a:srgbClr val="0000CC"/>
                </a:solidFill>
                <a:latin typeface="Times New Roman" panose="02020603050405020304" pitchFamily="18" charset="0"/>
              </a:rPr>
              <a:t>Read and answer</a:t>
            </a:r>
            <a:r>
              <a:rPr lang="en-US" altLang="zh-CN" sz="3600" dirty="0">
                <a:solidFill>
                  <a:srgbClr val="0000CC"/>
                </a:solidFill>
                <a:latin typeface="Times New Roman" panose="02020603050405020304" pitchFamily="18" charset="0"/>
              </a:rPr>
              <a:t>.( Let’s Do It Part ).</a:t>
            </a:r>
          </a:p>
        </p:txBody>
      </p:sp>
      <p:sp>
        <p:nvSpPr>
          <p:cNvPr id="93194" name="文本框 93193"/>
          <p:cNvSpPr txBox="1">
            <a:spLocks noChangeArrowheads="1"/>
          </p:cNvSpPr>
          <p:nvPr/>
        </p:nvSpPr>
        <p:spPr bwMode="auto">
          <a:xfrm>
            <a:off x="1258888" y="1484313"/>
            <a:ext cx="230505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Gardening</a:t>
            </a:r>
          </a:p>
        </p:txBody>
      </p:sp>
      <p:sp>
        <p:nvSpPr>
          <p:cNvPr id="93195" name="文本框 93194"/>
          <p:cNvSpPr txBox="1">
            <a:spLocks noChangeArrowheads="1"/>
          </p:cNvSpPr>
          <p:nvPr/>
        </p:nvSpPr>
        <p:spPr bwMode="auto">
          <a:xfrm>
            <a:off x="1187450" y="2852738"/>
            <a:ext cx="7273925" cy="1479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Gardening is enjoyable and easy to learn. Everyone can take part in gardening</a:t>
            </a:r>
            <a:r>
              <a:rPr lang="en-US" altLang="zh-CN" dirty="0">
                <a:solidFill>
                  <a:srgbClr val="FF3300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endParaRPr lang="en-US" altLang="zh-CN" dirty="0">
              <a:solidFill>
                <a:srgbClr val="FF3300"/>
              </a:solidFill>
            </a:endParaRPr>
          </a:p>
        </p:txBody>
      </p:sp>
      <p:sp>
        <p:nvSpPr>
          <p:cNvPr id="93196" name="文本框 93195"/>
          <p:cNvSpPr txBox="1">
            <a:spLocks noChangeArrowheads="1"/>
          </p:cNvSpPr>
          <p:nvPr/>
        </p:nvSpPr>
        <p:spPr bwMode="auto">
          <a:xfrm>
            <a:off x="1187450" y="4365625"/>
            <a:ext cx="795655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She said that we should organize a</a:t>
            </a:r>
          </a:p>
          <a:p>
            <a:r>
              <a:rPr lang="en-US" altLang="zh-CN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gardening club!</a:t>
            </a:r>
          </a:p>
        </p:txBody>
      </p:sp>
      <p:sp>
        <p:nvSpPr>
          <p:cNvPr id="72710" name="文本框 93196"/>
          <p:cNvSpPr txBox="1">
            <a:spLocks noChangeArrowheads="1"/>
          </p:cNvSpPr>
          <p:nvPr/>
        </p:nvSpPr>
        <p:spPr bwMode="auto">
          <a:xfrm>
            <a:off x="323850" y="260350"/>
            <a:ext cx="2160588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pic>
        <p:nvPicPr>
          <p:cNvPr id="72711" name="图片 5" descr="m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88200" y="3889375"/>
            <a:ext cx="19558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3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3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31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31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46150" y="500063"/>
            <a:ext cx="7002463" cy="5842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CN" sz="4800" dirty="0"/>
              <a:t>Listening</a:t>
            </a:r>
          </a:p>
        </p:txBody>
      </p:sp>
      <p:grpSp>
        <p:nvGrpSpPr>
          <p:cNvPr id="8" name="组合 7"/>
          <p:cNvGrpSpPr/>
          <p:nvPr>
            <p:custDataLst>
              <p:tags r:id="rId2"/>
            </p:custDataLst>
          </p:nvPr>
        </p:nvGrpSpPr>
        <p:grpSpPr>
          <a:xfrm>
            <a:off x="1557655" y="2187575"/>
            <a:ext cx="6000750" cy="847725"/>
            <a:chOff x="2324100" y="1830842"/>
            <a:chExt cx="4762500" cy="847725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6" name="圆角矩形 5"/>
            <p:cNvSpPr/>
            <p:nvPr/>
          </p:nvSpPr>
          <p:spPr>
            <a:xfrm>
              <a:off x="2733675" y="1830842"/>
              <a:ext cx="4352925" cy="847725"/>
            </a:xfrm>
            <a:prstGeom prst="roundRect">
              <a:avLst>
                <a:gd name="adj" fmla="val 842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76000" tIns="36000" rIns="36000" bIns="36000" anchor="ctr">
              <a:normAutofit/>
            </a:bodyPr>
            <a:lstStyle/>
            <a:p>
              <a:pPr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800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</a:rPr>
                <a:t>Follow the tape .</a:t>
              </a:r>
            </a:p>
          </p:txBody>
        </p:sp>
        <p:sp>
          <p:nvSpPr>
            <p:cNvPr id="15" name="椭圆 14"/>
            <p:cNvSpPr/>
            <p:nvPr/>
          </p:nvSpPr>
          <p:spPr>
            <a:xfrm>
              <a:off x="2324100" y="1830842"/>
              <a:ext cx="849313" cy="847725"/>
            </a:xfrm>
            <a:prstGeom prst="ellipse">
              <a:avLst/>
            </a:prstGeom>
            <a:grpFill/>
            <a:ln w="76200" cap="flat" cmpd="sng" algn="ctr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lIns="0" tIns="0" rIns="0" bIns="0" anchor="ctr">
              <a:norm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800" kern="0">
                  <a:solidFill>
                    <a:schemeClr val="accent1">
                      <a:lumMod val="50000"/>
                    </a:schemeClr>
                  </a:solidFill>
                  <a:latin typeface="+mn-lt"/>
                  <a:ea typeface="+mn-ea"/>
                </a:rPr>
                <a:t>01</a:t>
              </a:r>
              <a:endParaRPr lang="zh-CN" altLang="en-US" sz="2800" ker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4" name="组合 3"/>
          <p:cNvGrpSpPr/>
          <p:nvPr>
            <p:custDataLst>
              <p:tags r:id="rId3"/>
            </p:custDataLst>
          </p:nvPr>
        </p:nvGrpSpPr>
        <p:grpSpPr>
          <a:xfrm>
            <a:off x="1480185" y="3464560"/>
            <a:ext cx="6078221" cy="868045"/>
            <a:chOff x="2161822" y="2980827"/>
            <a:chExt cx="4823985" cy="868045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" name="圆角矩形 4"/>
            <p:cNvSpPr/>
            <p:nvPr/>
          </p:nvSpPr>
          <p:spPr>
            <a:xfrm>
              <a:off x="2632882" y="2980827"/>
              <a:ext cx="4352925" cy="847725"/>
            </a:xfrm>
            <a:prstGeom prst="roundRect">
              <a:avLst>
                <a:gd name="adj" fmla="val 842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76000" tIns="36000" rIns="36000" bIns="36000" anchor="ctr">
              <a:normAutofit/>
            </a:bodyPr>
            <a:lstStyle/>
            <a:p>
              <a:pPr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800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</a:rPr>
                <a:t>Correct the pronuncation.</a:t>
              </a:r>
            </a:p>
          </p:txBody>
        </p:sp>
        <p:sp>
          <p:nvSpPr>
            <p:cNvPr id="7" name="椭圆 6"/>
            <p:cNvSpPr/>
            <p:nvPr/>
          </p:nvSpPr>
          <p:spPr>
            <a:xfrm>
              <a:off x="2161822" y="3001147"/>
              <a:ext cx="849313" cy="847725"/>
            </a:xfrm>
            <a:prstGeom prst="ellipse">
              <a:avLst/>
            </a:prstGeom>
            <a:grpFill/>
            <a:ln w="76200" cap="flat" cmpd="sng" algn="ctr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lIns="0" tIns="0" rIns="0" bIns="0" anchor="ctr">
              <a:norm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800" kern="0">
                  <a:solidFill>
                    <a:schemeClr val="accent1">
                      <a:lumMod val="50000"/>
                    </a:schemeClr>
                  </a:solidFill>
                  <a:latin typeface="+mn-lt"/>
                  <a:ea typeface="+mn-ea"/>
                </a:rPr>
                <a:t>0</a:t>
              </a:r>
              <a:r>
                <a:rPr lang="en-US" sz="2800" kern="0">
                  <a:solidFill>
                    <a:schemeClr val="accent1">
                      <a:lumMod val="50000"/>
                    </a:schemeClr>
                  </a:solidFill>
                  <a:latin typeface="+mn-lt"/>
                  <a:ea typeface="+mn-ea"/>
                </a:rPr>
                <a:t>2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DOCER_TEMPLATE_OPEN_ONCE_MARK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80_16*i*0"/>
  <p:tag name="KSO_WM_TEMPLATE_CATEGORY" val="custom"/>
  <p:tag name="KSO_WM_TEMPLATE_INDEX" val="18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80_16*i*0"/>
  <p:tag name="KSO_WM_TEMPLATE_CATEGORY" val="custom"/>
  <p:tag name="KSO_WM_TEMPLATE_INDEX" val="18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80"/>
  <p:tag name="KSO_WM_SLIDE_ID" val="custom180_16"/>
  <p:tag name="KSO_WM_SLIDE_INDEX" val="16"/>
  <p:tag name="KSO_WM_SLIDE_ITEM_CNT" val="4"/>
  <p:tag name="KSO_WM_SLIDE_LAYOUT" val="a_l"/>
  <p:tag name="KSO_WM_SLIDE_LAYOUT_CNT" val="1_1"/>
  <p:tag name="KSO_WM_SLIDE_TYPE" val="text"/>
  <p:tag name="KSO_WM_BEAUTIFY_FLAG" val="#wm#"/>
  <p:tag name="KSO_WM_TAG_VERSION" val="1.0"/>
  <p:tag name="KSO_WM_SLIDE_POSITION" val="183*144"/>
  <p:tag name="KSO_WM_SLIDE_SIZE" val="375*321"/>
  <p:tag name="KSO_WM_DIAGRAM_GROUP_CODE" val="l1-2"/>
  <p:tag name="KSO_WM_SPECIAL_SOURCE" val="bdnul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80_16*i*0"/>
  <p:tag name="KSO_WM_TEMPLATE_CATEGORY" val="custom"/>
  <p:tag name="KSO_WM_TEMPLATE_INDEX" val="18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80_16*i*5"/>
  <p:tag name="KSO_WM_TEMPLATE_CATEGORY" val="custom"/>
  <p:tag name="KSO_WM_TEMPLATE_INDEX" val="18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80_16*i*10"/>
  <p:tag name="KSO_WM_TEMPLATE_CATEGORY" val="custom"/>
  <p:tag name="KSO_WM_TEMPLATE_INDEX" val="18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80_16*i*15"/>
  <p:tag name="KSO_WM_TEMPLATE_CATEGORY" val="custom"/>
  <p:tag name="KSO_WM_TEMPLATE_INDEX" val="18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9、12、15、19、24、28、30"/>
  <p:tag name="KSO_WM_TEMPLATE_CATEGORY" val="custom"/>
  <p:tag name="KSO_WM_TEMPLATE_INDEX" val="159"/>
  <p:tag name="KSO_WM_SLIDE_ID" val="custom159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  <p:tag name="KSO_WM_TAG_VERSION" val="1.0"/>
  <p:tag name="KSO_WM_SPECIAL_SOURCE" val="bdnul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80"/>
  <p:tag name="KSO_WM_UNIT_TYPE" val="a"/>
  <p:tag name="KSO_WM_UNIT_INDEX" val="1"/>
  <p:tag name="KSO_WM_UNIT_ID" val="custom180_16*a*1"/>
  <p:tag name="KSO_WM_UNIT_CLEAR" val="1"/>
  <p:tag name="KSO_WM_UNIT_LAYERLEVEL" val="1"/>
  <p:tag name="KSO_WM_UNIT_VALUE" val="2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80"/>
  <p:tag name="KSO_WM_SPECIAL_SOURCE" val="bdnul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80"/>
  <p:tag name="KSO_WM_SPECIAL_SOURCE" val="bdnul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59"/>
  <p:tag name="KSO_WM_UNIT_TYPE" val="a"/>
  <p:tag name="KSO_WM_UNIT_INDEX" val="1"/>
  <p:tag name="KSO_WM_UNIT_ID" val="custom159_1*a*1"/>
  <p:tag name="KSO_WM_UNIT_CLEAR" val="1"/>
  <p:tag name="KSO_WM_UNIT_LAYERLEVEL" val="1"/>
  <p:tag name="KSO_WM_UNIT_VALUE" val="34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59"/>
  <p:tag name="KSO_WM_SPECIAL_SOURCE" val="bdnul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heme/theme1.xml><?xml version="1.0" encoding="utf-8"?>
<a:theme xmlns:a="http://schemas.openxmlformats.org/drawingml/2006/main" name="WWW.2PPT.COM&#10;">
  <a:themeElements>
    <a:clrScheme name="自定义 1">
      <a:dk1>
        <a:srgbClr val="3F3F3F"/>
      </a:dk1>
      <a:lt1>
        <a:sysClr val="window" lastClr="FFFFFF"/>
      </a:lt1>
      <a:dk2>
        <a:srgbClr val="3F3F3F"/>
      </a:dk2>
      <a:lt2>
        <a:srgbClr val="FFFFFF"/>
      </a:lt2>
      <a:accent1>
        <a:srgbClr val="76AA30"/>
      </a:accent1>
      <a:accent2>
        <a:srgbClr val="BED15D"/>
      </a:accent2>
      <a:accent3>
        <a:srgbClr val="38A68C"/>
      </a:accent3>
      <a:accent4>
        <a:srgbClr val="C5BE27"/>
      </a:accent4>
      <a:accent5>
        <a:srgbClr val="555835"/>
      </a:accent5>
      <a:accent6>
        <a:srgbClr val="3AA5BA"/>
      </a:accent6>
      <a:hlink>
        <a:srgbClr val="0070C0"/>
      </a:hlink>
      <a:folHlink>
        <a:srgbClr val="7F7F7F"/>
      </a:folHlink>
    </a:clrScheme>
    <a:fontScheme name="自定义 3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727</Words>
  <Application>Microsoft Office PowerPoint</Application>
  <PresentationFormat>全屏显示(4:3)</PresentationFormat>
  <Paragraphs>144</Paragraphs>
  <Slides>15</Slides>
  <Notes>3</Notes>
  <HiddenSlides>0</HiddenSlides>
  <MMClips>1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32" baseType="lpstr">
      <vt:lpstr>Aharoni</vt:lpstr>
      <vt:lpstr>NEU-BZ-S92</vt:lpstr>
      <vt:lpstr>NEU-F5-S92</vt:lpstr>
      <vt:lpstr>NEU-HZ-S92</vt:lpstr>
      <vt:lpstr>方正黑体_GBK</vt:lpstr>
      <vt:lpstr>方正楷体_GBK</vt:lpstr>
      <vt:lpstr>方正书宋_GBK</vt:lpstr>
      <vt:lpstr>黑体</vt:lpstr>
      <vt:lpstr>宋体</vt:lpstr>
      <vt:lpstr>微软雅黑</vt:lpstr>
      <vt:lpstr>幼圆</vt:lpstr>
      <vt:lpstr>Arial</vt:lpstr>
      <vt:lpstr>Arial Narrow</vt:lpstr>
      <vt:lpstr>Bookman Old Style</vt:lpstr>
      <vt:lpstr>Calibri</vt:lpstr>
      <vt:lpstr>Times New Roman</vt:lpstr>
      <vt:lpstr>WWW.2PPT.COM
</vt:lpstr>
      <vt:lpstr>The New Club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Listening</vt:lpstr>
      <vt:lpstr>PowerPoint 演示文稿</vt:lpstr>
      <vt:lpstr>PowerPoint 演示文稿</vt:lpstr>
      <vt:lpstr>Groupwork and show </vt:lpstr>
      <vt:lpstr>PowerPoint 演示文稿</vt:lpstr>
      <vt:lpstr>   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2015-11-21T07:20:00Z</dcterms:created>
  <dcterms:modified xsi:type="dcterms:W3CDTF">2023-01-16T23:48:47Z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5C4FC519FA624846B16A3A47C8EDB07E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