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ABA1-1807-423A-B560-D39F2831E8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373F2-E100-4179-BA9D-DAA1BF59E6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373F2-E100-4179-BA9D-DAA1BF59E6E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3BC1-7B3D-4C39-B9F1-8589D0B43D25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3C557A8-8D40-44A3-A49D-7E9A758B20A6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C875-7465-4D6E-B605-32A39C7D369D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985D-29B9-4541-B99C-6485ECA9E4E2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41B9-BB74-49C0-9380-2817743E0872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907A-8C3A-4B3B-BF84-890C8B268205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61D5B9-085B-4940-AB59-17A074802D4B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F876EA-82F8-4D97-90FE-A085BF349335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DC90-9B9C-41D7-8EAE-5918C50667AE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3769-8203-4783-A25E-CC7ED2125BD7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E0E9-59B5-45E5-A145-5157DC2A6075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F837A-6EE8-4855-81AB-3BE559C3B472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C7DE-29A2-4740-B885-B7FDA10F8880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81CF-EEF8-4F6B-A1C7-5C30E78D005B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DE6D-1F45-4EBB-985E-80BC576D9DD2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158-4188-49A9-8C21-B638C384AFC7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110B-AB60-4D12-8FD2-72DE98B1EC4A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6590-9B3D-40FF-AD9B-EB9CDBFD4FF8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019F-37BF-4C51-990B-5776D3369056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8C04-8002-45D9-90CC-1FB879D578B2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542-B49F-4CB6-96D3-C54D28360D4F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FC303C-732A-469E-8300-C5AD8FBD8A22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124DF04-EC8F-49E3-8D70-275873B968A8}" type="datetimeFigureOut">
              <a:rPr lang="zh-CN" altLang="en-US" smtClean="0"/>
              <a:t>2023-01-17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3FC354B-53F5-49E0-805F-7F8ADCCC7791}" type="slidenum">
              <a:rPr lang="zh-CN" altLang="en-US" smtClean="0"/>
              <a:t>‹#›</a:t>
            </a:fld>
            <a:endParaRPr lang="en-US" altLang="zh-CN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NULL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NULL" TargetMode="External"/><Relationship Id="rId5" Type="http://schemas.openxmlformats.org/officeDocument/2006/relationships/image" Target="../media/image29.png"/><Relationship Id="rId4" Type="http://schemas.openxmlformats.org/officeDocument/2006/relationships/image" Target="../media/image2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NULL" TargetMode="External"/><Relationship Id="rId5" Type="http://schemas.openxmlformats.org/officeDocument/2006/relationships/image" Target="../media/image32.png"/><Relationship Id="rId4" Type="http://schemas.openxmlformats.org/officeDocument/2006/relationships/image" Target="../media/image3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NULL" TargetMode="External"/><Relationship Id="rId5" Type="http://schemas.openxmlformats.org/officeDocument/2006/relationships/image" Target="../media/image35.png"/><Relationship Id="rId4" Type="http://schemas.openxmlformats.org/officeDocument/2006/relationships/image" Target="../media/image3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NULL" TargetMode="External"/><Relationship Id="rId5" Type="http://schemas.openxmlformats.org/officeDocument/2006/relationships/image" Target="../media/image37.png"/><Relationship Id="rId4" Type="http://schemas.openxmlformats.org/officeDocument/2006/relationships/image" Target="../media/image3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NULL" TargetMode="External"/><Relationship Id="rId5" Type="http://schemas.openxmlformats.org/officeDocument/2006/relationships/image" Target="../media/image40.png"/><Relationship Id="rId4" Type="http://schemas.openxmlformats.org/officeDocument/2006/relationships/image" Target="../media/image3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NULL" TargetMode="External"/><Relationship Id="rId5" Type="http://schemas.openxmlformats.org/officeDocument/2006/relationships/image" Target="../media/image43.png"/><Relationship Id="rId4" Type="http://schemas.openxmlformats.org/officeDocument/2006/relationships/image" Target="../media/image4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NULL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6.emf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NUL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NULL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NULL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NULL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NULL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NULL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463" y="1600200"/>
            <a:ext cx="91265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26.4  解直角三角形的应用</a:t>
            </a:r>
            <a:endParaRPr lang="zh-CN" altLang="en-US" sz="5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79161" y="5194300"/>
            <a:ext cx="4334841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3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04800" y="838200"/>
          <a:ext cx="8342313" cy="628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文档" r:id="rId3" imgW="8440420" imgH="6326505" progId="Word.Document.8">
                  <p:embed/>
                </p:oleObj>
              </mc:Choice>
              <mc:Fallback>
                <p:oleObj name="文档" r:id="rId3" imgW="8440420" imgH="63265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38200"/>
                        <a:ext cx="8342313" cy="628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5" name="Picture 335" descr="C:/Users/Administrator/Desktop/九数冀教版/S193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457200" y="4419600"/>
            <a:ext cx="2438400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895600" y="4114800"/>
          <a:ext cx="58420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文档" r:id="rId7" imgW="5916295" imgH="2769235" progId="Word.Document.8">
                  <p:embed/>
                </p:oleObj>
              </mc:Choice>
              <mc:Fallback>
                <p:oleObj name="文档" r:id="rId7" imgW="5916295" imgH="276923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14800"/>
                        <a:ext cx="58420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457200" y="990600"/>
          <a:ext cx="8331200" cy="353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文档" r:id="rId3" imgW="8430260" imgH="3557270" progId="Word.Document.8">
                  <p:embed/>
                </p:oleObj>
              </mc:Choice>
              <mc:Fallback>
                <p:oleObj name="文档" r:id="rId3" imgW="8430260" imgH="355727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0600"/>
                        <a:ext cx="8331200" cy="353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9" name="Picture 336" descr="C:/Users/Administrator/Desktop/九数冀教版/S194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6629400" y="2971800"/>
            <a:ext cx="22098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04800" y="3429000"/>
          <a:ext cx="6157913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文档" r:id="rId7" imgW="6235065" imgH="2769235" progId="Word.Document.8">
                  <p:embed/>
                </p:oleObj>
              </mc:Choice>
              <mc:Fallback>
                <p:oleObj name="文档" r:id="rId7" imgW="6235065" imgH="276923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9000"/>
                        <a:ext cx="6157913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57200" y="995363"/>
          <a:ext cx="8259763" cy="372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文档" r:id="rId3" imgW="8360410" imgH="3750310" progId="Word.Document.8">
                  <p:embed/>
                </p:oleObj>
              </mc:Choice>
              <mc:Fallback>
                <p:oleObj name="文档" r:id="rId3" imgW="8360410" imgH="37503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95363"/>
                        <a:ext cx="8259763" cy="372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3" name="Picture 337" descr="C:/Users/Administrator/Desktop/九数冀教版/S195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943600" y="2362200"/>
            <a:ext cx="29718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57200" y="3505200"/>
          <a:ext cx="6664325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文档" r:id="rId7" imgW="6742430" imgH="3157855" progId="Word.Document.8">
                  <p:embed/>
                </p:oleObj>
              </mc:Choice>
              <mc:Fallback>
                <p:oleObj name="文档" r:id="rId7" imgW="6742430" imgH="315785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05200"/>
                        <a:ext cx="6664325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57200" y="838200"/>
          <a:ext cx="81280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文档" r:id="rId3" imgW="8218805" imgH="2963545" progId="Word.Document.8">
                  <p:embed/>
                </p:oleObj>
              </mc:Choice>
              <mc:Fallback>
                <p:oleObj name="文档" r:id="rId3" imgW="8218805" imgH="29635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8128000" cy="294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7" name="Picture 338" descr="C:/Users/Administrator/Desktop/九数冀教版/S196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2819400" y="2362200"/>
            <a:ext cx="2286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376238" y="4073525"/>
          <a:ext cx="7620000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文档" r:id="rId7" imgW="7705725" imgH="2371090" progId="Word.Document.8">
                  <p:embed/>
                </p:oleObj>
              </mc:Choice>
              <mc:Fallback>
                <p:oleObj name="文档" r:id="rId7" imgW="7705725" imgH="237109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4073525"/>
                        <a:ext cx="7620000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85763" y="914400"/>
          <a:ext cx="8494712" cy="707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Document" r:id="rId3" imgW="8624570" imgH="7147560" progId="Word.Document.8">
                  <p:embed/>
                </p:oleObj>
              </mc:Choice>
              <mc:Fallback>
                <p:oleObj name="Document" r:id="rId3" imgW="8624570" imgH="7147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914400"/>
                        <a:ext cx="8494712" cy="707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1" name="Picture 339" descr="C:/Users/Administrator/Desktop/九数冀教版/S197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905000" y="4953000"/>
            <a:ext cx="205740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990600" y="1295400"/>
          <a:ext cx="6594475" cy="466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Document" r:id="rId3" imgW="6823075" imgH="4809490" progId="Word.Document.8">
                  <p:embed/>
                </p:oleObj>
              </mc:Choice>
              <mc:Fallback>
                <p:oleObj name="Document" r:id="rId3" imgW="6823075" imgH="48094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95400"/>
                        <a:ext cx="6594475" cy="466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81000" y="914400"/>
          <a:ext cx="8453438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文档" r:id="rId3" imgW="8550275" imgH="4936490" progId="Word.Document.8">
                  <p:embed/>
                </p:oleObj>
              </mc:Choice>
              <mc:Fallback>
                <p:oleObj name="文档" r:id="rId3" imgW="8550275" imgH="49364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8453438" cy="490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59" name="Picture 340" descr="C:/Users/Administrator/Desktop/九数冀教版/S198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676400" y="4267200"/>
            <a:ext cx="2895600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457200" y="1757363"/>
          <a:ext cx="8137525" cy="504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文档" r:id="rId3" imgW="8300720" imgH="5130800" progId="Word.Document.8">
                  <p:embed/>
                </p:oleObj>
              </mc:Choice>
              <mc:Fallback>
                <p:oleObj name="文档" r:id="rId3" imgW="8300720" imgH="5130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7363"/>
                        <a:ext cx="8137525" cy="504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04800" y="914400"/>
          <a:ext cx="8351838" cy="653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文档" r:id="rId3" imgW="8602980" imgH="6721475" progId="Word.Document.8">
                  <p:embed/>
                </p:oleObj>
              </mc:Choice>
              <mc:Fallback>
                <p:oleObj name="文档" r:id="rId3" imgW="8602980" imgH="6721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351838" cy="653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7" name="Picture 341" descr="C:/Users/Administrator/Desktop/九数冀教版/S199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524000" y="4572000"/>
            <a:ext cx="3048000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533400" y="762000"/>
          <a:ext cx="7696200" cy="738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文档" r:id="rId3" imgW="7781290" imgH="7519035" progId="Word.Document.8">
                  <p:embed/>
                </p:oleObj>
              </mc:Choice>
              <mc:Fallback>
                <p:oleObj name="文档" r:id="rId3" imgW="7781290" imgH="75190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0"/>
                        <a:ext cx="7696200" cy="738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04800" y="1066800"/>
          <a:ext cx="8199438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Document" r:id="rId3" imgW="8366760" imgH="4357370" progId="Word.Document.8">
                  <p:embed/>
                </p:oleObj>
              </mc:Choice>
              <mc:Fallback>
                <p:oleObj name="Document" r:id="rId3" imgW="8366760" imgH="435737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199438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3" name="Picture 319" descr="C:/Users/Administrator/Desktop/九数冀教版/S18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2057400" y="4876800"/>
            <a:ext cx="25146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705600" y="990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zh-CN" altLang="en-US" sz="2400"/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14600" y="1371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</a:t>
            </a:r>
            <a:r>
              <a:rPr lang="zh-CN" altLang="en-US" sz="2400"/>
              <a:t>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648200" y="3124200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水平宽度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400" dirty="0"/>
              <a:t>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143000" y="36576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坡比</a:t>
            </a:r>
            <a:r>
              <a:rPr lang="zh-CN" altLang="en-US" sz="2400"/>
              <a:t>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648200" y="37338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夹角</a:t>
            </a:r>
            <a:r>
              <a:rPr lang="zh-CN" altLang="en-US" sz="2400"/>
              <a:t> </a:t>
            </a:r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304800" y="3886200"/>
          <a:ext cx="11080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文档" r:id="rId7" imgW="1129665" imgH="788670" progId="Word.Document.8">
                  <p:embed/>
                </p:oleObj>
              </mc:Choice>
              <mc:Fallback>
                <p:oleObj name="文档" r:id="rId7" imgW="1129665" imgH="78867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11080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7" grpId="0"/>
      <p:bldP spid="307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28600" y="721518"/>
          <a:ext cx="8748712" cy="785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Document" r:id="rId3" imgW="8846820" imgH="7936865" progId="Word.Document.8">
                  <p:embed/>
                </p:oleObj>
              </mc:Choice>
              <mc:Fallback>
                <p:oleObj name="Document" r:id="rId3" imgW="8846820" imgH="793686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21518"/>
                        <a:ext cx="8748712" cy="785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7" name="Picture 322" descr="C:/Users/Administrator/Desktop/九数冀教版/S187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2971800" y="2895600"/>
            <a:ext cx="18288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323" descr="C:/Users/Administrator/Desktop/九数冀教版/S189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7467600" y="2895600"/>
            <a:ext cx="13843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400800" y="2438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57200" y="6019800"/>
          <a:ext cx="13827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文档" r:id="rId8" imgW="1406525" imgH="394970" progId="Word.Document.8">
                  <p:embed/>
                </p:oleObj>
              </mc:Choice>
              <mc:Fallback>
                <p:oleObj name="文档" r:id="rId8" imgW="1406525" imgH="39497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019800"/>
                        <a:ext cx="1382713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81000" y="762000"/>
          <a:ext cx="8343900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文档" r:id="rId4" imgW="8740140" imgH="3201670" progId="Word.Document.8">
                  <p:embed/>
                </p:oleObj>
              </mc:Choice>
              <mc:Fallback>
                <p:oleObj name="文档" r:id="rId4" imgW="8740140" imgH="320167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8343900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1" name="Picture 324" descr="C:/Users/Administrator/Desktop/九数冀教版/S190.TIF"/>
          <p:cNvPicPr>
            <a:picLocks noChangeAspect="1" noChangeArrowheads="1"/>
          </p:cNvPicPr>
          <p:nvPr/>
        </p:nvPicPr>
        <p:blipFill>
          <a:blip r:embed="rId6" r:link="rId7" cstate="email"/>
          <a:srcRect/>
          <a:stretch>
            <a:fillRect/>
          </a:stretch>
        </p:blipFill>
        <p:spPr bwMode="auto">
          <a:xfrm>
            <a:off x="7391400" y="2362200"/>
            <a:ext cx="14144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04800" y="2743200"/>
          <a:ext cx="692943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文档" r:id="rId8" imgW="7016115" imgH="2759710" progId="Word.Document.8">
                  <p:embed/>
                </p:oleObj>
              </mc:Choice>
              <mc:Fallback>
                <p:oleObj name="文档" r:id="rId8" imgW="7016115" imgH="275971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43200"/>
                        <a:ext cx="6929438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52400" y="1066800"/>
          <a:ext cx="8585200" cy="455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文档" r:id="rId3" imgW="8653145" imgH="4745355" progId="Word.Document.8">
                  <p:embed/>
                </p:oleObj>
              </mc:Choice>
              <mc:Fallback>
                <p:oleObj name="文档" r:id="rId3" imgW="8653145" imgH="474535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66800"/>
                        <a:ext cx="8585200" cy="455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Picture 326" descr="C:/Users/Administrator/Desktop/九数冀教版/S184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4114800" y="3429000"/>
            <a:ext cx="25908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419600" y="2133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04800" y="1036638"/>
          <a:ext cx="8301038" cy="582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文档" r:id="rId3" imgW="8457565" imgH="5927090" progId="Word.Document.8">
                  <p:embed/>
                </p:oleObj>
              </mc:Choice>
              <mc:Fallback>
                <p:oleObj name="文档" r:id="rId3" imgW="8457565" imgH="59270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36638"/>
                        <a:ext cx="8301038" cy="582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19" name="Picture 328" descr="C:/Users/Administrator/Desktop/九数冀教版/S186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676400" y="5427663"/>
            <a:ext cx="1600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096000" y="1981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172200" y="48768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105°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28600" y="990600"/>
          <a:ext cx="8229600" cy="562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文档" r:id="rId3" imgW="8423910" imgH="5723255" progId="Word.Document.8">
                  <p:embed/>
                </p:oleObj>
              </mc:Choice>
              <mc:Fallback>
                <p:oleObj name="文档" r:id="rId3" imgW="8423910" imgH="572325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229600" cy="562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Picture 330" descr="C:/Users/Administrator/Desktop/九数冀教版/S182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352800" y="2362200"/>
            <a:ext cx="2133600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953000" y="1447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914400" y="4267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57200" y="1147763"/>
          <a:ext cx="8474075" cy="571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文档" r:id="rId3" imgW="8543925" imgH="5764530" progId="Word.Document.8">
                  <p:embed/>
                </p:oleObj>
              </mc:Choice>
              <mc:Fallback>
                <p:oleObj name="文档" r:id="rId3" imgW="8543925" imgH="57645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7763"/>
                        <a:ext cx="8474075" cy="571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7" name="Picture 333" descr="C:/Users/Administrator/Desktop/九数冀教版/S19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962400" y="4343400"/>
            <a:ext cx="18827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331" descr="C:/Users/Administrator/Desktop/九数冀教版/S183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3048000" y="2133600"/>
            <a:ext cx="3505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733800" y="15240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altLang="zh-CN" sz="2400" dirty="0"/>
              <a:t> 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447800" y="38862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04800" y="1066800"/>
          <a:ext cx="8310563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文档" r:id="rId3" imgW="8500110" imgH="3853815" progId="Word.Document.8">
                  <p:embed/>
                </p:oleObj>
              </mc:Choice>
              <mc:Fallback>
                <p:oleObj name="文档" r:id="rId3" imgW="8500110" imgH="385381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310563" cy="378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Picture 334" descr="C:/Users/Administrator/Desktop/九数冀教版/S192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581400" y="3505200"/>
            <a:ext cx="3657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334000" y="22098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22</Words>
  <Application>Microsoft Office PowerPoint</Application>
  <PresentationFormat>全屏显示(4:3)</PresentationFormat>
  <Paragraphs>17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黑体</vt:lpstr>
      <vt:lpstr>华文新魏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2022-01-10T02:04:53Z</dcterms:created>
  <dcterms:modified xsi:type="dcterms:W3CDTF">2023-01-16T23:49:35Z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880F0C5AC39B47CB8CD317BA034053E4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