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1"/>
  </p:notesMasterIdLst>
  <p:handoutMasterIdLst>
    <p:handoutMasterId r:id="rId22"/>
  </p:handoutMasterIdLst>
  <p:sldIdLst>
    <p:sldId id="262" r:id="rId3"/>
    <p:sldId id="257" r:id="rId4"/>
    <p:sldId id="263" r:id="rId5"/>
    <p:sldId id="289" r:id="rId6"/>
    <p:sldId id="290" r:id="rId7"/>
    <p:sldId id="291" r:id="rId8"/>
    <p:sldId id="264" r:id="rId9"/>
    <p:sldId id="277" r:id="rId10"/>
    <p:sldId id="278" r:id="rId11"/>
    <p:sldId id="279" r:id="rId12"/>
    <p:sldId id="265" r:id="rId13"/>
    <p:sldId id="286" r:id="rId14"/>
    <p:sldId id="287" r:id="rId15"/>
    <p:sldId id="288" r:id="rId16"/>
    <p:sldId id="266" r:id="rId17"/>
    <p:sldId id="283" r:id="rId18"/>
    <p:sldId id="284" r:id="rId19"/>
    <p:sldId id="26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66" d="100"/>
          <a:sy n="66" d="100"/>
        </p:scale>
        <p:origin x="-2196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610EE-4EBB-4DAE-BE64-92D8E1A2F05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54209-F9B6-4A67-9F1E-7EE120430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48FC-AB47-4F5D-9725-BF22E783BCCD}" type="slidenum">
              <a:rPr lang="en-GB" smtClean="0"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54552f77-feff-4509-b6a9-24635b9c3e95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C556-CA6E-439C-B5EC-B44A435AC7F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0DF0-B7CC-4C1B-962C-C41F359050C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0D5B-76C3-40E2-8C2D-CC0A20498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0DF0-B7CC-4C1B-962C-C41F359050C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0D5B-76C3-40E2-8C2D-CC0A20498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0DF0-B7CC-4C1B-962C-C41F359050C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0D5B-76C3-40E2-8C2D-CC0A20498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0DF0-B7CC-4C1B-962C-C41F359050C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0D5B-76C3-40E2-8C2D-CC0A20498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0DF0-B7CC-4C1B-962C-C41F359050C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0D5B-76C3-40E2-8C2D-CC0A20498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0DF0-B7CC-4C1B-962C-C41F359050C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0D5B-76C3-40E2-8C2D-CC0A20498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0DF0-B7CC-4C1B-962C-C41F359050C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0D5B-76C3-40E2-8C2D-CC0A204986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70561" y="6859068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http://www.2Ppt.com/xiazai/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0DF0-B7CC-4C1B-962C-C41F359050C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0D5B-76C3-40E2-8C2D-CC0A20498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0DF0-B7CC-4C1B-962C-C41F359050C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0D5B-76C3-40E2-8C2D-CC0A20498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0DF0-B7CC-4C1B-962C-C41F359050C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0D5B-76C3-40E2-8C2D-CC0A20498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0DF0-B7CC-4C1B-962C-C41F359050C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0D5B-76C3-40E2-8C2D-CC0A20498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00DF0-B7CC-4C1B-962C-C41F359050C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40D5B-76C3-40E2-8C2D-CC0A204986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4491" y="829857"/>
            <a:ext cx="9937657" cy="5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 flipV="1">
            <a:off x="5528331" y="5449925"/>
            <a:ext cx="105358" cy="1053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91782" y="2278166"/>
            <a:ext cx="55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pc="-15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BUSINESS  POWERPOINT</a:t>
            </a:r>
          </a:p>
        </p:txBody>
      </p:sp>
      <p:sp>
        <p:nvSpPr>
          <p:cNvPr id="9" name="矩形 8"/>
          <p:cNvSpPr/>
          <p:nvPr/>
        </p:nvSpPr>
        <p:spPr>
          <a:xfrm>
            <a:off x="8550687" y="1648942"/>
            <a:ext cx="18386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4400" dirty="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sz="4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77607" y="2825005"/>
            <a:ext cx="4526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个人</a:t>
            </a:r>
            <a:r>
              <a:rPr lang="zh-CN" altLang="en-US" sz="8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简历</a:t>
            </a:r>
            <a:endParaRPr lang="en-US" altLang="zh-CN" sz="80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31" y="1644404"/>
            <a:ext cx="3226718" cy="3226718"/>
          </a:xfrm>
          <a:prstGeom prst="ellipse">
            <a:avLst/>
          </a:prstGeom>
          <a:effectLst>
            <a:outerShdw blurRad="50800" dist="38100" dir="2700000" sx="101000" sy="101000" algn="tl" rotWithShape="0">
              <a:schemeClr val="bg2">
                <a:lumMod val="25000"/>
                <a:alpha val="40000"/>
              </a:schemeClr>
            </a:outerShdw>
          </a:effectLst>
        </p:spPr>
      </p:pic>
      <p:sp>
        <p:nvSpPr>
          <p:cNvPr id="19" name="TextBox 84"/>
          <p:cNvSpPr txBox="1"/>
          <p:nvPr/>
        </p:nvSpPr>
        <p:spPr>
          <a:xfrm>
            <a:off x="2775686" y="5449925"/>
            <a:ext cx="15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姓名：</a:t>
            </a:r>
            <a:r>
              <a:rPr lang="en-US" altLang="zh-CN" sz="140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PPT818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网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iconfont-1191-801535"/>
          <p:cNvSpPr>
            <a:spLocks noChangeAspect="1"/>
          </p:cNvSpPr>
          <p:nvPr/>
        </p:nvSpPr>
        <p:spPr bwMode="auto">
          <a:xfrm>
            <a:off x="2078834" y="5449925"/>
            <a:ext cx="353226" cy="448156"/>
          </a:xfrm>
          <a:custGeom>
            <a:avLst/>
            <a:gdLst>
              <a:gd name="T0" fmla="*/ 3166 w 6332"/>
              <a:gd name="T1" fmla="*/ 0 h 8034"/>
              <a:gd name="T2" fmla="*/ 0 w 6332"/>
              <a:gd name="T3" fmla="*/ 3166 h 8034"/>
              <a:gd name="T4" fmla="*/ 2481 w 6332"/>
              <a:gd name="T5" fmla="*/ 7590 h 8034"/>
              <a:gd name="T6" fmla="*/ 3853 w 6332"/>
              <a:gd name="T7" fmla="*/ 7588 h 8034"/>
              <a:gd name="T8" fmla="*/ 6332 w 6332"/>
              <a:gd name="T9" fmla="*/ 3166 h 8034"/>
              <a:gd name="T10" fmla="*/ 3166 w 6332"/>
              <a:gd name="T11" fmla="*/ 0 h 8034"/>
              <a:gd name="T12" fmla="*/ 3166 w 6332"/>
              <a:gd name="T13" fmla="*/ 0 h 8034"/>
              <a:gd name="T14" fmla="*/ 3166 w 6332"/>
              <a:gd name="T15" fmla="*/ 0 h 8034"/>
              <a:gd name="T16" fmla="*/ 3166 w 6332"/>
              <a:gd name="T17" fmla="*/ 0 h 8034"/>
              <a:gd name="T18" fmla="*/ 3166 w 6332"/>
              <a:gd name="T19" fmla="*/ 4529 h 8034"/>
              <a:gd name="T20" fmla="*/ 1702 w 6332"/>
              <a:gd name="T21" fmla="*/ 3065 h 8034"/>
              <a:gd name="T22" fmla="*/ 3166 w 6332"/>
              <a:gd name="T23" fmla="*/ 1600 h 8034"/>
              <a:gd name="T24" fmla="*/ 4630 w 6332"/>
              <a:gd name="T25" fmla="*/ 3065 h 8034"/>
              <a:gd name="T26" fmla="*/ 3166 w 6332"/>
              <a:gd name="T27" fmla="*/ 4529 h 8034"/>
              <a:gd name="T28" fmla="*/ 3166 w 6332"/>
              <a:gd name="T29" fmla="*/ 4529 h 8034"/>
              <a:gd name="T30" fmla="*/ 3166 w 6332"/>
              <a:gd name="T31" fmla="*/ 4529 h 8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32" h="8034">
                <a:moveTo>
                  <a:pt x="3166" y="0"/>
                </a:moveTo>
                <a:cubicBezTo>
                  <a:pt x="1418" y="0"/>
                  <a:pt x="0" y="1418"/>
                  <a:pt x="0" y="3166"/>
                </a:cubicBezTo>
                <a:cubicBezTo>
                  <a:pt x="0" y="4914"/>
                  <a:pt x="2481" y="7590"/>
                  <a:pt x="2481" y="7590"/>
                </a:cubicBezTo>
                <a:cubicBezTo>
                  <a:pt x="2859" y="8031"/>
                  <a:pt x="3478" y="8034"/>
                  <a:pt x="3853" y="7588"/>
                </a:cubicBezTo>
                <a:cubicBezTo>
                  <a:pt x="3853" y="7588"/>
                  <a:pt x="6332" y="4914"/>
                  <a:pt x="6332" y="3166"/>
                </a:cubicBezTo>
                <a:cubicBezTo>
                  <a:pt x="6332" y="1418"/>
                  <a:pt x="4914" y="0"/>
                  <a:pt x="3166" y="0"/>
                </a:cubicBezTo>
                <a:lnTo>
                  <a:pt x="3166" y="0"/>
                </a:lnTo>
                <a:lnTo>
                  <a:pt x="3166" y="0"/>
                </a:lnTo>
                <a:lnTo>
                  <a:pt x="3166" y="0"/>
                </a:lnTo>
                <a:close/>
                <a:moveTo>
                  <a:pt x="3166" y="4529"/>
                </a:moveTo>
                <a:cubicBezTo>
                  <a:pt x="2357" y="4529"/>
                  <a:pt x="1702" y="3874"/>
                  <a:pt x="1702" y="3065"/>
                </a:cubicBezTo>
                <a:cubicBezTo>
                  <a:pt x="1702" y="2256"/>
                  <a:pt x="2357" y="1600"/>
                  <a:pt x="3166" y="1600"/>
                </a:cubicBezTo>
                <a:cubicBezTo>
                  <a:pt x="3975" y="1600"/>
                  <a:pt x="4630" y="2256"/>
                  <a:pt x="4630" y="3065"/>
                </a:cubicBezTo>
                <a:cubicBezTo>
                  <a:pt x="4630" y="3874"/>
                  <a:pt x="3975" y="4529"/>
                  <a:pt x="3166" y="4529"/>
                </a:cubicBezTo>
                <a:lnTo>
                  <a:pt x="3166" y="4529"/>
                </a:lnTo>
                <a:close/>
                <a:moveTo>
                  <a:pt x="3166" y="4529"/>
                </a:move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iconfont-1187-868110"/>
          <p:cNvSpPr>
            <a:spLocks noChangeAspect="1"/>
          </p:cNvSpPr>
          <p:nvPr/>
        </p:nvSpPr>
        <p:spPr bwMode="auto">
          <a:xfrm>
            <a:off x="4962487" y="5465524"/>
            <a:ext cx="448156" cy="432187"/>
          </a:xfrm>
          <a:custGeom>
            <a:avLst/>
            <a:gdLst>
              <a:gd name="T0" fmla="*/ 11888 w 12803"/>
              <a:gd name="T1" fmla="*/ 0 h 12345"/>
              <a:gd name="T2" fmla="*/ 914 w 12803"/>
              <a:gd name="T3" fmla="*/ 0 h 12345"/>
              <a:gd name="T4" fmla="*/ 0 w 12803"/>
              <a:gd name="T5" fmla="*/ 914 h 12345"/>
              <a:gd name="T6" fmla="*/ 0 w 12803"/>
              <a:gd name="T7" fmla="*/ 8687 h 12345"/>
              <a:gd name="T8" fmla="*/ 914 w 12803"/>
              <a:gd name="T9" fmla="*/ 9602 h 12345"/>
              <a:gd name="T10" fmla="*/ 3201 w 12803"/>
              <a:gd name="T11" fmla="*/ 9602 h 12345"/>
              <a:gd name="T12" fmla="*/ 3201 w 12803"/>
              <a:gd name="T13" fmla="*/ 12345 h 12345"/>
              <a:gd name="T14" fmla="*/ 8230 w 12803"/>
              <a:gd name="T15" fmla="*/ 9602 h 12345"/>
              <a:gd name="T16" fmla="*/ 11888 w 12803"/>
              <a:gd name="T17" fmla="*/ 9602 h 12345"/>
              <a:gd name="T18" fmla="*/ 12803 w 12803"/>
              <a:gd name="T19" fmla="*/ 8687 h 12345"/>
              <a:gd name="T20" fmla="*/ 12803 w 12803"/>
              <a:gd name="T21" fmla="*/ 914 h 12345"/>
              <a:gd name="T22" fmla="*/ 11888 w 12803"/>
              <a:gd name="T23" fmla="*/ 0 h 12345"/>
              <a:gd name="T24" fmla="*/ 3201 w 12803"/>
              <a:gd name="T25" fmla="*/ 5487 h 12345"/>
              <a:gd name="T26" fmla="*/ 2286 w 12803"/>
              <a:gd name="T27" fmla="*/ 4572 h 12345"/>
              <a:gd name="T28" fmla="*/ 3201 w 12803"/>
              <a:gd name="T29" fmla="*/ 3658 h 12345"/>
              <a:gd name="T30" fmla="*/ 4115 w 12803"/>
              <a:gd name="T31" fmla="*/ 4572 h 12345"/>
              <a:gd name="T32" fmla="*/ 3201 w 12803"/>
              <a:gd name="T33" fmla="*/ 5487 h 12345"/>
              <a:gd name="T34" fmla="*/ 6401 w 12803"/>
              <a:gd name="T35" fmla="*/ 5487 h 12345"/>
              <a:gd name="T36" fmla="*/ 5487 w 12803"/>
              <a:gd name="T37" fmla="*/ 4572 h 12345"/>
              <a:gd name="T38" fmla="*/ 6401 w 12803"/>
              <a:gd name="T39" fmla="*/ 3658 h 12345"/>
              <a:gd name="T40" fmla="*/ 7316 w 12803"/>
              <a:gd name="T41" fmla="*/ 4572 h 12345"/>
              <a:gd name="T42" fmla="*/ 6401 w 12803"/>
              <a:gd name="T43" fmla="*/ 5487 h 12345"/>
              <a:gd name="T44" fmla="*/ 9602 w 12803"/>
              <a:gd name="T45" fmla="*/ 5487 h 12345"/>
              <a:gd name="T46" fmla="*/ 8687 w 12803"/>
              <a:gd name="T47" fmla="*/ 4572 h 12345"/>
              <a:gd name="T48" fmla="*/ 9602 w 12803"/>
              <a:gd name="T49" fmla="*/ 3658 h 12345"/>
              <a:gd name="T50" fmla="*/ 10516 w 12803"/>
              <a:gd name="T51" fmla="*/ 4572 h 12345"/>
              <a:gd name="T52" fmla="*/ 9602 w 12803"/>
              <a:gd name="T53" fmla="*/ 5487 h 12345"/>
              <a:gd name="T54" fmla="*/ 9602 w 12803"/>
              <a:gd name="T55" fmla="*/ 5487 h 12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03" h="12345">
                <a:moveTo>
                  <a:pt x="11888" y="0"/>
                </a:moveTo>
                <a:lnTo>
                  <a:pt x="914" y="0"/>
                </a:lnTo>
                <a:cubicBezTo>
                  <a:pt x="409" y="0"/>
                  <a:pt x="0" y="409"/>
                  <a:pt x="0" y="914"/>
                </a:cubicBezTo>
                <a:lnTo>
                  <a:pt x="0" y="8687"/>
                </a:lnTo>
                <a:cubicBezTo>
                  <a:pt x="0" y="9193"/>
                  <a:pt x="409" y="9602"/>
                  <a:pt x="914" y="9602"/>
                </a:cubicBezTo>
                <a:lnTo>
                  <a:pt x="3201" y="9602"/>
                </a:lnTo>
                <a:lnTo>
                  <a:pt x="3201" y="12345"/>
                </a:lnTo>
                <a:lnTo>
                  <a:pt x="8230" y="9602"/>
                </a:lnTo>
                <a:lnTo>
                  <a:pt x="11888" y="9602"/>
                </a:lnTo>
                <a:cubicBezTo>
                  <a:pt x="12393" y="9602"/>
                  <a:pt x="12803" y="9193"/>
                  <a:pt x="12803" y="8687"/>
                </a:cubicBezTo>
                <a:lnTo>
                  <a:pt x="12803" y="914"/>
                </a:lnTo>
                <a:cubicBezTo>
                  <a:pt x="12803" y="409"/>
                  <a:pt x="12393" y="0"/>
                  <a:pt x="11888" y="0"/>
                </a:cubicBezTo>
                <a:close/>
                <a:moveTo>
                  <a:pt x="3201" y="5487"/>
                </a:moveTo>
                <a:cubicBezTo>
                  <a:pt x="2695" y="5487"/>
                  <a:pt x="2286" y="5077"/>
                  <a:pt x="2286" y="4572"/>
                </a:cubicBezTo>
                <a:cubicBezTo>
                  <a:pt x="2286" y="4067"/>
                  <a:pt x="2695" y="3658"/>
                  <a:pt x="3201" y="3658"/>
                </a:cubicBezTo>
                <a:cubicBezTo>
                  <a:pt x="3706" y="3658"/>
                  <a:pt x="4115" y="4067"/>
                  <a:pt x="4115" y="4572"/>
                </a:cubicBezTo>
                <a:cubicBezTo>
                  <a:pt x="4115" y="5077"/>
                  <a:pt x="3706" y="5487"/>
                  <a:pt x="3201" y="5487"/>
                </a:cubicBezTo>
                <a:close/>
                <a:moveTo>
                  <a:pt x="6401" y="5487"/>
                </a:moveTo>
                <a:cubicBezTo>
                  <a:pt x="5896" y="5487"/>
                  <a:pt x="5487" y="5077"/>
                  <a:pt x="5487" y="4572"/>
                </a:cubicBezTo>
                <a:cubicBezTo>
                  <a:pt x="5487" y="4067"/>
                  <a:pt x="5896" y="3658"/>
                  <a:pt x="6401" y="3658"/>
                </a:cubicBezTo>
                <a:cubicBezTo>
                  <a:pt x="6907" y="3658"/>
                  <a:pt x="7316" y="4067"/>
                  <a:pt x="7316" y="4572"/>
                </a:cubicBezTo>
                <a:cubicBezTo>
                  <a:pt x="7316" y="5077"/>
                  <a:pt x="6907" y="5487"/>
                  <a:pt x="6401" y="5487"/>
                </a:cubicBezTo>
                <a:close/>
                <a:moveTo>
                  <a:pt x="9602" y="5487"/>
                </a:moveTo>
                <a:cubicBezTo>
                  <a:pt x="9097" y="5487"/>
                  <a:pt x="8687" y="5077"/>
                  <a:pt x="8687" y="4572"/>
                </a:cubicBezTo>
                <a:cubicBezTo>
                  <a:pt x="8687" y="4067"/>
                  <a:pt x="9097" y="3658"/>
                  <a:pt x="9602" y="3658"/>
                </a:cubicBezTo>
                <a:cubicBezTo>
                  <a:pt x="10107" y="3658"/>
                  <a:pt x="10516" y="4067"/>
                  <a:pt x="10516" y="4572"/>
                </a:cubicBezTo>
                <a:cubicBezTo>
                  <a:pt x="10516" y="5077"/>
                  <a:pt x="10107" y="5487"/>
                  <a:pt x="9602" y="5487"/>
                </a:cubicBezTo>
                <a:close/>
                <a:moveTo>
                  <a:pt x="9602" y="5487"/>
                </a:move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iconfont-1187-868319"/>
          <p:cNvSpPr>
            <a:spLocks noChangeAspect="1"/>
          </p:cNvSpPr>
          <p:nvPr/>
        </p:nvSpPr>
        <p:spPr bwMode="auto">
          <a:xfrm>
            <a:off x="7822761" y="5449925"/>
            <a:ext cx="448156" cy="447786"/>
          </a:xfrm>
          <a:custGeom>
            <a:avLst/>
            <a:gdLst>
              <a:gd name="T0" fmla="*/ 11212 w 12607"/>
              <a:gd name="T1" fmla="*/ 4855 h 12594"/>
              <a:gd name="T2" fmla="*/ 11019 w 12607"/>
              <a:gd name="T3" fmla="*/ 4855 h 12594"/>
              <a:gd name="T4" fmla="*/ 10644 w 12607"/>
              <a:gd name="T5" fmla="*/ 3981 h 12594"/>
              <a:gd name="T6" fmla="*/ 10796 w 12607"/>
              <a:gd name="T7" fmla="*/ 3830 h 12594"/>
              <a:gd name="T8" fmla="*/ 10796 w 12607"/>
              <a:gd name="T9" fmla="*/ 1864 h 12594"/>
              <a:gd name="T10" fmla="*/ 10755 w 12607"/>
              <a:gd name="T11" fmla="*/ 1823 h 12594"/>
              <a:gd name="T12" fmla="*/ 8781 w 12607"/>
              <a:gd name="T13" fmla="*/ 1823 h 12594"/>
              <a:gd name="T14" fmla="*/ 8611 w 12607"/>
              <a:gd name="T15" fmla="*/ 1992 h 12594"/>
              <a:gd name="T16" fmla="*/ 7729 w 12607"/>
              <a:gd name="T17" fmla="*/ 1634 h 12594"/>
              <a:gd name="T18" fmla="*/ 7729 w 12607"/>
              <a:gd name="T19" fmla="*/ 1390 h 12594"/>
              <a:gd name="T20" fmla="*/ 6333 w 12607"/>
              <a:gd name="T21" fmla="*/ 0 h 12594"/>
              <a:gd name="T22" fmla="*/ 6274 w 12607"/>
              <a:gd name="T23" fmla="*/ 0 h 12594"/>
              <a:gd name="T24" fmla="*/ 4878 w 12607"/>
              <a:gd name="T25" fmla="*/ 1390 h 12594"/>
              <a:gd name="T26" fmla="*/ 4878 w 12607"/>
              <a:gd name="T27" fmla="*/ 1652 h 12594"/>
              <a:gd name="T28" fmla="*/ 4033 w 12607"/>
              <a:gd name="T29" fmla="*/ 2003 h 12594"/>
              <a:gd name="T30" fmla="*/ 3852 w 12607"/>
              <a:gd name="T31" fmla="*/ 1823 h 12594"/>
              <a:gd name="T32" fmla="*/ 1878 w 12607"/>
              <a:gd name="T33" fmla="*/ 1823 h 12594"/>
              <a:gd name="T34" fmla="*/ 1837 w 12607"/>
              <a:gd name="T35" fmla="*/ 1864 h 12594"/>
              <a:gd name="T36" fmla="*/ 1837 w 12607"/>
              <a:gd name="T37" fmla="*/ 3830 h 12594"/>
              <a:gd name="T38" fmla="*/ 2012 w 12607"/>
              <a:gd name="T39" fmla="*/ 4004 h 12594"/>
              <a:gd name="T40" fmla="*/ 1650 w 12607"/>
              <a:gd name="T41" fmla="*/ 4855 h 12594"/>
              <a:gd name="T42" fmla="*/ 1396 w 12607"/>
              <a:gd name="T43" fmla="*/ 4855 h 12594"/>
              <a:gd name="T44" fmla="*/ 0 w 12607"/>
              <a:gd name="T45" fmla="*/ 6245 h 12594"/>
              <a:gd name="T46" fmla="*/ 0 w 12607"/>
              <a:gd name="T47" fmla="*/ 6304 h 12594"/>
              <a:gd name="T48" fmla="*/ 1396 w 12607"/>
              <a:gd name="T49" fmla="*/ 7694 h 12594"/>
              <a:gd name="T50" fmla="*/ 1618 w 12607"/>
              <a:gd name="T51" fmla="*/ 7694 h 12594"/>
              <a:gd name="T52" fmla="*/ 1983 w 12607"/>
              <a:gd name="T53" fmla="*/ 8593 h 12594"/>
              <a:gd name="T54" fmla="*/ 1814 w 12607"/>
              <a:gd name="T55" fmla="*/ 8761 h 12594"/>
              <a:gd name="T56" fmla="*/ 1814 w 12607"/>
              <a:gd name="T57" fmla="*/ 10728 h 12594"/>
              <a:gd name="T58" fmla="*/ 1855 w 12607"/>
              <a:gd name="T59" fmla="*/ 10769 h 12594"/>
              <a:gd name="T60" fmla="*/ 3829 w 12607"/>
              <a:gd name="T61" fmla="*/ 10769 h 12594"/>
              <a:gd name="T62" fmla="*/ 3981 w 12607"/>
              <a:gd name="T63" fmla="*/ 10618 h 12594"/>
              <a:gd name="T64" fmla="*/ 4878 w 12607"/>
              <a:gd name="T65" fmla="*/ 10999 h 12594"/>
              <a:gd name="T66" fmla="*/ 4878 w 12607"/>
              <a:gd name="T67" fmla="*/ 11204 h 12594"/>
              <a:gd name="T68" fmla="*/ 6274 w 12607"/>
              <a:gd name="T69" fmla="*/ 12594 h 12594"/>
              <a:gd name="T70" fmla="*/ 6333 w 12607"/>
              <a:gd name="T71" fmla="*/ 12594 h 12594"/>
              <a:gd name="T72" fmla="*/ 7729 w 12607"/>
              <a:gd name="T73" fmla="*/ 11204 h 12594"/>
              <a:gd name="T74" fmla="*/ 7729 w 12607"/>
              <a:gd name="T75" fmla="*/ 11016 h 12594"/>
              <a:gd name="T76" fmla="*/ 8664 w 12607"/>
              <a:gd name="T77" fmla="*/ 10630 h 12594"/>
              <a:gd name="T78" fmla="*/ 8803 w 12607"/>
              <a:gd name="T79" fmla="*/ 10769 h 12594"/>
              <a:gd name="T80" fmla="*/ 10777 w 12607"/>
              <a:gd name="T81" fmla="*/ 10769 h 12594"/>
              <a:gd name="T82" fmla="*/ 10819 w 12607"/>
              <a:gd name="T83" fmla="*/ 10728 h 12594"/>
              <a:gd name="T84" fmla="*/ 10819 w 12607"/>
              <a:gd name="T85" fmla="*/ 8761 h 12594"/>
              <a:gd name="T86" fmla="*/ 10673 w 12607"/>
              <a:gd name="T87" fmla="*/ 8616 h 12594"/>
              <a:gd name="T88" fmla="*/ 11051 w 12607"/>
              <a:gd name="T89" fmla="*/ 7694 h 12594"/>
              <a:gd name="T90" fmla="*/ 11211 w 12607"/>
              <a:gd name="T91" fmla="*/ 7694 h 12594"/>
              <a:gd name="T92" fmla="*/ 12607 w 12607"/>
              <a:gd name="T93" fmla="*/ 6304 h 12594"/>
              <a:gd name="T94" fmla="*/ 12607 w 12607"/>
              <a:gd name="T95" fmla="*/ 6245 h 12594"/>
              <a:gd name="T96" fmla="*/ 11212 w 12607"/>
              <a:gd name="T97" fmla="*/ 4855 h 12594"/>
              <a:gd name="T98" fmla="*/ 6337 w 12607"/>
              <a:gd name="T99" fmla="*/ 8498 h 12594"/>
              <a:gd name="T100" fmla="*/ 4152 w 12607"/>
              <a:gd name="T101" fmla="*/ 6323 h 12594"/>
              <a:gd name="T102" fmla="*/ 6337 w 12607"/>
              <a:gd name="T103" fmla="*/ 4146 h 12594"/>
              <a:gd name="T104" fmla="*/ 8521 w 12607"/>
              <a:gd name="T105" fmla="*/ 6323 h 12594"/>
              <a:gd name="T106" fmla="*/ 6337 w 12607"/>
              <a:gd name="T107" fmla="*/ 8498 h 12594"/>
              <a:gd name="T108" fmla="*/ 6337 w 12607"/>
              <a:gd name="T109" fmla="*/ 8498 h 1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07" h="12594">
                <a:moveTo>
                  <a:pt x="11212" y="4855"/>
                </a:moveTo>
                <a:lnTo>
                  <a:pt x="11019" y="4855"/>
                </a:lnTo>
                <a:cubicBezTo>
                  <a:pt x="10923" y="4550"/>
                  <a:pt x="10796" y="4258"/>
                  <a:pt x="10644" y="3981"/>
                </a:cubicBezTo>
                <a:lnTo>
                  <a:pt x="10796" y="3830"/>
                </a:lnTo>
                <a:cubicBezTo>
                  <a:pt x="11341" y="3287"/>
                  <a:pt x="11341" y="2407"/>
                  <a:pt x="10796" y="1864"/>
                </a:cubicBezTo>
                <a:lnTo>
                  <a:pt x="10755" y="1823"/>
                </a:lnTo>
                <a:cubicBezTo>
                  <a:pt x="10209" y="1279"/>
                  <a:pt x="9326" y="1279"/>
                  <a:pt x="8781" y="1823"/>
                </a:cubicBezTo>
                <a:lnTo>
                  <a:pt x="8611" y="1992"/>
                </a:lnTo>
                <a:cubicBezTo>
                  <a:pt x="8332" y="1846"/>
                  <a:pt x="8037" y="1725"/>
                  <a:pt x="7729" y="1634"/>
                </a:cubicBezTo>
                <a:lnTo>
                  <a:pt x="7729" y="1390"/>
                </a:lnTo>
                <a:cubicBezTo>
                  <a:pt x="7729" y="622"/>
                  <a:pt x="7104" y="0"/>
                  <a:pt x="6333" y="0"/>
                </a:cubicBezTo>
                <a:lnTo>
                  <a:pt x="6274" y="0"/>
                </a:lnTo>
                <a:cubicBezTo>
                  <a:pt x="5503" y="0"/>
                  <a:pt x="4878" y="622"/>
                  <a:pt x="4878" y="1390"/>
                </a:cubicBezTo>
                <a:lnTo>
                  <a:pt x="4878" y="1652"/>
                </a:lnTo>
                <a:cubicBezTo>
                  <a:pt x="4584" y="1742"/>
                  <a:pt x="4301" y="1861"/>
                  <a:pt x="4033" y="2003"/>
                </a:cubicBezTo>
                <a:lnTo>
                  <a:pt x="3852" y="1823"/>
                </a:lnTo>
                <a:cubicBezTo>
                  <a:pt x="3307" y="1280"/>
                  <a:pt x="2423" y="1280"/>
                  <a:pt x="1878" y="1823"/>
                </a:cubicBezTo>
                <a:lnTo>
                  <a:pt x="1837" y="1864"/>
                </a:lnTo>
                <a:cubicBezTo>
                  <a:pt x="1292" y="2407"/>
                  <a:pt x="1292" y="3287"/>
                  <a:pt x="1837" y="3830"/>
                </a:cubicBezTo>
                <a:lnTo>
                  <a:pt x="2012" y="4004"/>
                </a:lnTo>
                <a:cubicBezTo>
                  <a:pt x="1865" y="4274"/>
                  <a:pt x="1743" y="4558"/>
                  <a:pt x="1650" y="4855"/>
                </a:cubicBezTo>
                <a:lnTo>
                  <a:pt x="1396" y="4855"/>
                </a:lnTo>
                <a:cubicBezTo>
                  <a:pt x="625" y="4855"/>
                  <a:pt x="0" y="5478"/>
                  <a:pt x="0" y="6245"/>
                </a:cubicBezTo>
                <a:lnTo>
                  <a:pt x="0" y="6304"/>
                </a:lnTo>
                <a:cubicBezTo>
                  <a:pt x="0" y="7072"/>
                  <a:pt x="625" y="7694"/>
                  <a:pt x="1396" y="7694"/>
                </a:cubicBezTo>
                <a:lnTo>
                  <a:pt x="1618" y="7694"/>
                </a:lnTo>
                <a:cubicBezTo>
                  <a:pt x="1710" y="8008"/>
                  <a:pt x="1833" y="8308"/>
                  <a:pt x="1983" y="8593"/>
                </a:cubicBezTo>
                <a:lnTo>
                  <a:pt x="1814" y="8761"/>
                </a:lnTo>
                <a:cubicBezTo>
                  <a:pt x="1269" y="9304"/>
                  <a:pt x="1269" y="10185"/>
                  <a:pt x="1814" y="10728"/>
                </a:cubicBezTo>
                <a:lnTo>
                  <a:pt x="1855" y="10769"/>
                </a:lnTo>
                <a:cubicBezTo>
                  <a:pt x="2400" y="11312"/>
                  <a:pt x="3284" y="11312"/>
                  <a:pt x="3829" y="10769"/>
                </a:cubicBezTo>
                <a:lnTo>
                  <a:pt x="3981" y="10618"/>
                </a:lnTo>
                <a:cubicBezTo>
                  <a:pt x="4264" y="10773"/>
                  <a:pt x="4564" y="10902"/>
                  <a:pt x="4878" y="10999"/>
                </a:cubicBezTo>
                <a:lnTo>
                  <a:pt x="4878" y="11204"/>
                </a:lnTo>
                <a:cubicBezTo>
                  <a:pt x="4878" y="11972"/>
                  <a:pt x="5503" y="12594"/>
                  <a:pt x="6274" y="12594"/>
                </a:cubicBezTo>
                <a:lnTo>
                  <a:pt x="6333" y="12594"/>
                </a:lnTo>
                <a:cubicBezTo>
                  <a:pt x="7104" y="12594"/>
                  <a:pt x="7729" y="11972"/>
                  <a:pt x="7729" y="11204"/>
                </a:cubicBezTo>
                <a:lnTo>
                  <a:pt x="7729" y="11016"/>
                </a:lnTo>
                <a:cubicBezTo>
                  <a:pt x="8056" y="10920"/>
                  <a:pt x="8368" y="10788"/>
                  <a:pt x="8664" y="10630"/>
                </a:cubicBezTo>
                <a:lnTo>
                  <a:pt x="8803" y="10769"/>
                </a:lnTo>
                <a:cubicBezTo>
                  <a:pt x="9348" y="11312"/>
                  <a:pt x="10233" y="11312"/>
                  <a:pt x="10777" y="10769"/>
                </a:cubicBezTo>
                <a:lnTo>
                  <a:pt x="10819" y="10728"/>
                </a:lnTo>
                <a:cubicBezTo>
                  <a:pt x="11364" y="10185"/>
                  <a:pt x="11364" y="9304"/>
                  <a:pt x="10819" y="8761"/>
                </a:cubicBezTo>
                <a:lnTo>
                  <a:pt x="10673" y="8616"/>
                </a:lnTo>
                <a:cubicBezTo>
                  <a:pt x="10828" y="8324"/>
                  <a:pt x="10956" y="8017"/>
                  <a:pt x="11051" y="7694"/>
                </a:cubicBezTo>
                <a:lnTo>
                  <a:pt x="11211" y="7694"/>
                </a:lnTo>
                <a:cubicBezTo>
                  <a:pt x="11982" y="7694"/>
                  <a:pt x="12607" y="7071"/>
                  <a:pt x="12607" y="6304"/>
                </a:cubicBezTo>
                <a:lnTo>
                  <a:pt x="12607" y="6245"/>
                </a:lnTo>
                <a:cubicBezTo>
                  <a:pt x="12607" y="5477"/>
                  <a:pt x="11982" y="4855"/>
                  <a:pt x="11212" y="4855"/>
                </a:cubicBezTo>
                <a:close/>
                <a:moveTo>
                  <a:pt x="6337" y="8498"/>
                </a:moveTo>
                <a:cubicBezTo>
                  <a:pt x="5130" y="8498"/>
                  <a:pt x="4152" y="7524"/>
                  <a:pt x="4152" y="6323"/>
                </a:cubicBezTo>
                <a:cubicBezTo>
                  <a:pt x="4152" y="5120"/>
                  <a:pt x="5130" y="4146"/>
                  <a:pt x="6337" y="4146"/>
                </a:cubicBezTo>
                <a:cubicBezTo>
                  <a:pt x="7544" y="4146"/>
                  <a:pt x="8521" y="5120"/>
                  <a:pt x="8521" y="6323"/>
                </a:cubicBezTo>
                <a:cubicBezTo>
                  <a:pt x="8521" y="7524"/>
                  <a:pt x="7544" y="8498"/>
                  <a:pt x="6337" y="8498"/>
                </a:cubicBezTo>
                <a:close/>
                <a:moveTo>
                  <a:pt x="6337" y="8498"/>
                </a:move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流程图: 可选过程 16"/>
          <p:cNvSpPr/>
          <p:nvPr/>
        </p:nvSpPr>
        <p:spPr>
          <a:xfrm>
            <a:off x="6043320" y="4444978"/>
            <a:ext cx="4329495" cy="362792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77607" y="4440933"/>
            <a:ext cx="439520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个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人简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历 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/ 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岗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位竞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聘 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/ 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求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职简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历 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/ 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自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我介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绍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84"/>
          <p:cNvSpPr txBox="1"/>
          <p:nvPr/>
        </p:nvSpPr>
        <p:spPr>
          <a:xfrm>
            <a:off x="5751893" y="5449925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日期：</a:t>
            </a:r>
            <a:r>
              <a:rPr lang="en-US" altLang="zh-CN" sz="140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40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日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84"/>
          <p:cNvSpPr txBox="1"/>
          <p:nvPr/>
        </p:nvSpPr>
        <p:spPr>
          <a:xfrm>
            <a:off x="8612682" y="5449925"/>
            <a:ext cx="1813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联系方式：</a:t>
            </a:r>
            <a:r>
              <a:rPr lang="en-US" altLang="zh-CN" sz="140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xxxxxxxx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316415" y="954352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432060" y="0"/>
            <a:ext cx="0" cy="1018897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9490004" y="882381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9601200" y="0"/>
            <a:ext cx="1760" cy="936078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8" grpId="0"/>
      <p:bldP spid="19" grpId="0"/>
      <p:bldP spid="8" grpId="0"/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库_椭圆 1"/>
          <p:cNvSpPr/>
          <p:nvPr/>
        </p:nvSpPr>
        <p:spPr>
          <a:xfrm>
            <a:off x="4071385" y="1627454"/>
            <a:ext cx="1072418" cy="107241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" name="PA_库_椭圆 2"/>
          <p:cNvSpPr/>
          <p:nvPr/>
        </p:nvSpPr>
        <p:spPr>
          <a:xfrm>
            <a:off x="6835542" y="3459222"/>
            <a:ext cx="1072418" cy="107241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" name="PA_库_椭圆 3"/>
          <p:cNvSpPr/>
          <p:nvPr/>
        </p:nvSpPr>
        <p:spPr>
          <a:xfrm>
            <a:off x="1561682" y="3569076"/>
            <a:ext cx="1072418" cy="107241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9" name="PA_库_直接连接符 16"/>
          <p:cNvCxnSpPr/>
          <p:nvPr/>
        </p:nvCxnSpPr>
        <p:spPr>
          <a:xfrm flipV="1">
            <a:off x="2607100" y="2730022"/>
            <a:ext cx="1464275" cy="964283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_库_椭圆 17"/>
          <p:cNvSpPr/>
          <p:nvPr/>
        </p:nvSpPr>
        <p:spPr>
          <a:xfrm flipV="1">
            <a:off x="2573113" y="3637387"/>
            <a:ext cx="109854" cy="1098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11" name="PA_库_直接连接符 18"/>
          <p:cNvCxnSpPr/>
          <p:nvPr/>
        </p:nvCxnSpPr>
        <p:spPr>
          <a:xfrm flipH="1" flipV="1">
            <a:off x="5206090" y="2593640"/>
            <a:ext cx="1600289" cy="1110537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_库_椭圆 19"/>
          <p:cNvSpPr/>
          <p:nvPr/>
        </p:nvSpPr>
        <p:spPr>
          <a:xfrm flipH="1" flipV="1">
            <a:off x="5116793" y="2496658"/>
            <a:ext cx="120058" cy="1265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3" name="PA_库_椭圆 20"/>
          <p:cNvSpPr/>
          <p:nvPr/>
        </p:nvSpPr>
        <p:spPr>
          <a:xfrm flipH="1" flipV="1">
            <a:off x="6731771" y="3634620"/>
            <a:ext cx="120058" cy="1265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14" name="PA_库_直接连接符 21"/>
          <p:cNvCxnSpPr/>
          <p:nvPr/>
        </p:nvCxnSpPr>
        <p:spPr>
          <a:xfrm flipV="1">
            <a:off x="7919790" y="2730022"/>
            <a:ext cx="1464275" cy="964283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_库_椭圆 22"/>
          <p:cNvSpPr/>
          <p:nvPr/>
        </p:nvSpPr>
        <p:spPr>
          <a:xfrm flipV="1">
            <a:off x="9363518" y="2649291"/>
            <a:ext cx="109854" cy="1098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PA_库_椭圆 23"/>
          <p:cNvSpPr/>
          <p:nvPr/>
        </p:nvSpPr>
        <p:spPr>
          <a:xfrm flipV="1">
            <a:off x="7885803" y="3637387"/>
            <a:ext cx="109854" cy="1098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7" name="PA_库_椭圆 24"/>
          <p:cNvSpPr/>
          <p:nvPr/>
        </p:nvSpPr>
        <p:spPr>
          <a:xfrm flipV="1">
            <a:off x="4014323" y="2679169"/>
            <a:ext cx="101706" cy="10170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96514" y="1716356"/>
            <a:ext cx="2258475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710455" y="3674889"/>
            <a:ext cx="2258475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699057" y="1571904"/>
            <a:ext cx="2258475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109068" y="3518616"/>
            <a:ext cx="2258475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4" name="PA_库_椭圆 2"/>
          <p:cNvSpPr/>
          <p:nvPr/>
        </p:nvSpPr>
        <p:spPr>
          <a:xfrm>
            <a:off x="9606855" y="1657604"/>
            <a:ext cx="1072418" cy="107241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17" y="3770493"/>
            <a:ext cx="493341" cy="49334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191" y="1803301"/>
            <a:ext cx="607764" cy="60776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36" y="1868706"/>
            <a:ext cx="589913" cy="58991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90" y="3751587"/>
            <a:ext cx="574335" cy="57433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183341" y="685800"/>
            <a:ext cx="2164977" cy="4437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cs typeface="+mn-ea"/>
                <a:sym typeface="+mn-lt"/>
              </a:rPr>
              <a:t>请输入标题</a:t>
            </a:r>
          </a:p>
        </p:txBody>
      </p:sp>
      <p:sp>
        <p:nvSpPr>
          <p:cNvPr id="24" name="椭圆 23"/>
          <p:cNvSpPr/>
          <p:nvPr/>
        </p:nvSpPr>
        <p:spPr>
          <a:xfrm>
            <a:off x="1289651" y="776598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405296" y="0"/>
            <a:ext cx="0" cy="841143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3044075" y="762878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140893" y="4305"/>
            <a:ext cx="16138" cy="81227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10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17" grpId="0" bldLvl="0" animBg="1"/>
      <p:bldP spid="29" grpId="0"/>
      <p:bldP spid="30" grpId="0"/>
      <p:bldP spid="31" grpId="0"/>
      <p:bldP spid="32" grpId="0"/>
      <p:bldP spid="3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99855" y="3164063"/>
            <a:ext cx="3570158" cy="1453643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能力胜任</a:t>
            </a:r>
          </a:p>
        </p:txBody>
      </p:sp>
      <p:sp>
        <p:nvSpPr>
          <p:cNvPr id="16" name="矩形 15"/>
          <p:cNvSpPr/>
          <p:nvPr/>
        </p:nvSpPr>
        <p:spPr>
          <a:xfrm>
            <a:off x="4009785" y="4881628"/>
            <a:ext cx="1858151" cy="369308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添加需要标题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6181485" y="4860221"/>
            <a:ext cx="1858151" cy="369308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添加需要标题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4009785" y="5299729"/>
            <a:ext cx="1858151" cy="369308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添加需要标题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6181485" y="5278322"/>
            <a:ext cx="1858151" cy="369308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添加需要标题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3554998" y="4639256"/>
            <a:ext cx="4950816" cy="319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流程图: 合并 2"/>
          <p:cNvSpPr/>
          <p:nvPr/>
        </p:nvSpPr>
        <p:spPr>
          <a:xfrm>
            <a:off x="4551228" y="1232855"/>
            <a:ext cx="2958353" cy="2244126"/>
          </a:xfrm>
          <a:prstGeom prst="flowChartMerg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17"/>
          <p:cNvSpPr txBox="1"/>
          <p:nvPr/>
        </p:nvSpPr>
        <p:spPr>
          <a:xfrm>
            <a:off x="4985458" y="1644366"/>
            <a:ext cx="2125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1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370140" y="1649015"/>
            <a:ext cx="5791781" cy="3242582"/>
            <a:chOff x="3735946" y="1071966"/>
            <a:chExt cx="6124903" cy="3380424"/>
          </a:xfrm>
        </p:grpSpPr>
        <p:grpSp>
          <p:nvGrpSpPr>
            <p:cNvPr id="2" name="组合 1"/>
            <p:cNvGrpSpPr/>
            <p:nvPr/>
          </p:nvGrpSpPr>
          <p:grpSpPr>
            <a:xfrm>
              <a:off x="3754978" y="1071966"/>
              <a:ext cx="6105871" cy="1035688"/>
              <a:chOff x="3224915" y="1122758"/>
              <a:chExt cx="4588616" cy="776730"/>
            </a:xfrm>
          </p:grpSpPr>
          <p:sp>
            <p:nvSpPr>
              <p:cNvPr id="26" name="Freeform 14"/>
              <p:cNvSpPr/>
              <p:nvPr/>
            </p:nvSpPr>
            <p:spPr bwMode="auto">
              <a:xfrm>
                <a:off x="3224915" y="1317540"/>
                <a:ext cx="4390340" cy="581948"/>
              </a:xfrm>
              <a:custGeom>
                <a:avLst/>
                <a:gdLst>
                  <a:gd name="T0" fmla="*/ 1666 w 3327"/>
                  <a:gd name="T1" fmla="*/ 441 h 441"/>
                  <a:gd name="T2" fmla="*/ 219 w 3327"/>
                  <a:gd name="T3" fmla="*/ 441 h 441"/>
                  <a:gd name="T4" fmla="*/ 219 w 3327"/>
                  <a:gd name="T5" fmla="*/ 441 h 441"/>
                  <a:gd name="T6" fmla="*/ 198 w 3327"/>
                  <a:gd name="T7" fmla="*/ 439 h 441"/>
                  <a:gd name="T8" fmla="*/ 176 w 3327"/>
                  <a:gd name="T9" fmla="*/ 435 h 441"/>
                  <a:gd name="T10" fmla="*/ 154 w 3327"/>
                  <a:gd name="T11" fmla="*/ 431 h 441"/>
                  <a:gd name="T12" fmla="*/ 134 w 3327"/>
                  <a:gd name="T13" fmla="*/ 423 h 441"/>
                  <a:gd name="T14" fmla="*/ 116 w 3327"/>
                  <a:gd name="T15" fmla="*/ 413 h 441"/>
                  <a:gd name="T16" fmla="*/ 96 w 3327"/>
                  <a:gd name="T17" fmla="*/ 403 h 441"/>
                  <a:gd name="T18" fmla="*/ 80 w 3327"/>
                  <a:gd name="T19" fmla="*/ 389 h 441"/>
                  <a:gd name="T20" fmla="*/ 64 w 3327"/>
                  <a:gd name="T21" fmla="*/ 375 h 441"/>
                  <a:gd name="T22" fmla="*/ 50 w 3327"/>
                  <a:gd name="T23" fmla="*/ 359 h 441"/>
                  <a:gd name="T24" fmla="*/ 38 w 3327"/>
                  <a:gd name="T25" fmla="*/ 343 h 441"/>
                  <a:gd name="T26" fmla="*/ 26 w 3327"/>
                  <a:gd name="T27" fmla="*/ 325 h 441"/>
                  <a:gd name="T28" fmla="*/ 16 w 3327"/>
                  <a:gd name="T29" fmla="*/ 305 h 441"/>
                  <a:gd name="T30" fmla="*/ 10 w 3327"/>
                  <a:gd name="T31" fmla="*/ 285 h 441"/>
                  <a:gd name="T32" fmla="*/ 4 w 3327"/>
                  <a:gd name="T33" fmla="*/ 263 h 441"/>
                  <a:gd name="T34" fmla="*/ 0 w 3327"/>
                  <a:gd name="T35" fmla="*/ 241 h 441"/>
                  <a:gd name="T36" fmla="*/ 0 w 3327"/>
                  <a:gd name="T37" fmla="*/ 219 h 441"/>
                  <a:gd name="T38" fmla="*/ 0 w 3327"/>
                  <a:gd name="T39" fmla="*/ 219 h 441"/>
                  <a:gd name="T40" fmla="*/ 0 w 3327"/>
                  <a:gd name="T41" fmla="*/ 219 h 441"/>
                  <a:gd name="T42" fmla="*/ 0 w 3327"/>
                  <a:gd name="T43" fmla="*/ 198 h 441"/>
                  <a:gd name="T44" fmla="*/ 4 w 3327"/>
                  <a:gd name="T45" fmla="*/ 176 h 441"/>
                  <a:gd name="T46" fmla="*/ 10 w 3327"/>
                  <a:gd name="T47" fmla="*/ 154 h 441"/>
                  <a:gd name="T48" fmla="*/ 16 w 3327"/>
                  <a:gd name="T49" fmla="*/ 134 h 441"/>
                  <a:gd name="T50" fmla="*/ 26 w 3327"/>
                  <a:gd name="T51" fmla="*/ 114 h 441"/>
                  <a:gd name="T52" fmla="*/ 38 w 3327"/>
                  <a:gd name="T53" fmla="*/ 96 h 441"/>
                  <a:gd name="T54" fmla="*/ 50 w 3327"/>
                  <a:gd name="T55" fmla="*/ 80 h 441"/>
                  <a:gd name="T56" fmla="*/ 64 w 3327"/>
                  <a:gd name="T57" fmla="*/ 64 h 441"/>
                  <a:gd name="T58" fmla="*/ 80 w 3327"/>
                  <a:gd name="T59" fmla="*/ 50 h 441"/>
                  <a:gd name="T60" fmla="*/ 96 w 3327"/>
                  <a:gd name="T61" fmla="*/ 38 h 441"/>
                  <a:gd name="T62" fmla="*/ 116 w 3327"/>
                  <a:gd name="T63" fmla="*/ 26 h 441"/>
                  <a:gd name="T64" fmla="*/ 134 w 3327"/>
                  <a:gd name="T65" fmla="*/ 16 h 441"/>
                  <a:gd name="T66" fmla="*/ 154 w 3327"/>
                  <a:gd name="T67" fmla="*/ 10 h 441"/>
                  <a:gd name="T68" fmla="*/ 176 w 3327"/>
                  <a:gd name="T69" fmla="*/ 4 h 441"/>
                  <a:gd name="T70" fmla="*/ 198 w 3327"/>
                  <a:gd name="T71" fmla="*/ 0 h 441"/>
                  <a:gd name="T72" fmla="*/ 219 w 3327"/>
                  <a:gd name="T73" fmla="*/ 0 h 441"/>
                  <a:gd name="T74" fmla="*/ 3327 w 3327"/>
                  <a:gd name="T75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27" h="441">
                    <a:moveTo>
                      <a:pt x="1666" y="441"/>
                    </a:moveTo>
                    <a:lnTo>
                      <a:pt x="219" y="441"/>
                    </a:lnTo>
                    <a:lnTo>
                      <a:pt x="219" y="441"/>
                    </a:lnTo>
                    <a:lnTo>
                      <a:pt x="198" y="439"/>
                    </a:lnTo>
                    <a:lnTo>
                      <a:pt x="176" y="435"/>
                    </a:lnTo>
                    <a:lnTo>
                      <a:pt x="154" y="431"/>
                    </a:lnTo>
                    <a:lnTo>
                      <a:pt x="134" y="423"/>
                    </a:lnTo>
                    <a:lnTo>
                      <a:pt x="116" y="413"/>
                    </a:lnTo>
                    <a:lnTo>
                      <a:pt x="96" y="403"/>
                    </a:lnTo>
                    <a:lnTo>
                      <a:pt x="80" y="389"/>
                    </a:lnTo>
                    <a:lnTo>
                      <a:pt x="64" y="375"/>
                    </a:lnTo>
                    <a:lnTo>
                      <a:pt x="50" y="359"/>
                    </a:lnTo>
                    <a:lnTo>
                      <a:pt x="38" y="343"/>
                    </a:lnTo>
                    <a:lnTo>
                      <a:pt x="26" y="325"/>
                    </a:lnTo>
                    <a:lnTo>
                      <a:pt x="16" y="305"/>
                    </a:lnTo>
                    <a:lnTo>
                      <a:pt x="10" y="285"/>
                    </a:lnTo>
                    <a:lnTo>
                      <a:pt x="4" y="263"/>
                    </a:lnTo>
                    <a:lnTo>
                      <a:pt x="0" y="241"/>
                    </a:lnTo>
                    <a:lnTo>
                      <a:pt x="0" y="219"/>
                    </a:lnTo>
                    <a:lnTo>
                      <a:pt x="0" y="219"/>
                    </a:lnTo>
                    <a:lnTo>
                      <a:pt x="0" y="219"/>
                    </a:lnTo>
                    <a:lnTo>
                      <a:pt x="0" y="198"/>
                    </a:lnTo>
                    <a:lnTo>
                      <a:pt x="4" y="176"/>
                    </a:lnTo>
                    <a:lnTo>
                      <a:pt x="10" y="154"/>
                    </a:lnTo>
                    <a:lnTo>
                      <a:pt x="16" y="134"/>
                    </a:lnTo>
                    <a:lnTo>
                      <a:pt x="26" y="114"/>
                    </a:lnTo>
                    <a:lnTo>
                      <a:pt x="38" y="96"/>
                    </a:lnTo>
                    <a:lnTo>
                      <a:pt x="50" y="80"/>
                    </a:lnTo>
                    <a:lnTo>
                      <a:pt x="64" y="64"/>
                    </a:lnTo>
                    <a:lnTo>
                      <a:pt x="80" y="50"/>
                    </a:lnTo>
                    <a:lnTo>
                      <a:pt x="96" y="38"/>
                    </a:lnTo>
                    <a:lnTo>
                      <a:pt x="116" y="26"/>
                    </a:lnTo>
                    <a:lnTo>
                      <a:pt x="134" y="16"/>
                    </a:lnTo>
                    <a:lnTo>
                      <a:pt x="154" y="10"/>
                    </a:lnTo>
                    <a:lnTo>
                      <a:pt x="176" y="4"/>
                    </a:lnTo>
                    <a:lnTo>
                      <a:pt x="198" y="0"/>
                    </a:lnTo>
                    <a:lnTo>
                      <a:pt x="219" y="0"/>
                    </a:lnTo>
                    <a:lnTo>
                      <a:pt x="3327" y="0"/>
                    </a:lnTo>
                  </a:path>
                </a:pathLst>
              </a:custGeom>
              <a:noFill/>
              <a:ln w="190500">
                <a:solidFill>
                  <a:schemeClr val="accent1">
                    <a:lumMod val="75000"/>
                  </a:schemeClr>
                </a:solidFill>
                <a:prstDash val="solid"/>
                <a:round/>
              </a:ln>
            </p:spPr>
            <p:txBody>
              <a:bodyPr vert="horz" wrap="square" lIns="91423" tIns="45711" rIns="91423" bIns="4571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7466715" y="1196033"/>
                <a:ext cx="420091" cy="273541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5537546" y="1844415"/>
              <a:ext cx="2918384" cy="1056043"/>
              <a:chOff x="4564530" y="1702066"/>
              <a:chExt cx="2193191" cy="791995"/>
            </a:xfrm>
          </p:grpSpPr>
          <p:sp>
            <p:nvSpPr>
              <p:cNvPr id="24" name="Freeform 15"/>
              <p:cNvSpPr/>
              <p:nvPr/>
            </p:nvSpPr>
            <p:spPr bwMode="auto">
              <a:xfrm>
                <a:off x="4564530" y="1914752"/>
                <a:ext cx="2193191" cy="579309"/>
              </a:xfrm>
              <a:custGeom>
                <a:avLst/>
                <a:gdLst>
                  <a:gd name="T0" fmla="*/ 640 w 1662"/>
                  <a:gd name="T1" fmla="*/ 0 h 439"/>
                  <a:gd name="T2" fmla="*/ 1441 w 1662"/>
                  <a:gd name="T3" fmla="*/ 0 h 439"/>
                  <a:gd name="T4" fmla="*/ 1441 w 1662"/>
                  <a:gd name="T5" fmla="*/ 0 h 439"/>
                  <a:gd name="T6" fmla="*/ 1465 w 1662"/>
                  <a:gd name="T7" fmla="*/ 0 h 439"/>
                  <a:gd name="T8" fmla="*/ 1487 w 1662"/>
                  <a:gd name="T9" fmla="*/ 4 h 439"/>
                  <a:gd name="T10" fmla="*/ 1507 w 1662"/>
                  <a:gd name="T11" fmla="*/ 8 h 439"/>
                  <a:gd name="T12" fmla="*/ 1527 w 1662"/>
                  <a:gd name="T13" fmla="*/ 16 h 439"/>
                  <a:gd name="T14" fmla="*/ 1547 w 1662"/>
                  <a:gd name="T15" fmla="*/ 26 h 439"/>
                  <a:gd name="T16" fmla="*/ 1565 w 1662"/>
                  <a:gd name="T17" fmla="*/ 36 h 439"/>
                  <a:gd name="T18" fmla="*/ 1581 w 1662"/>
                  <a:gd name="T19" fmla="*/ 50 h 439"/>
                  <a:gd name="T20" fmla="*/ 1596 w 1662"/>
                  <a:gd name="T21" fmla="*/ 64 h 439"/>
                  <a:gd name="T22" fmla="*/ 1610 w 1662"/>
                  <a:gd name="T23" fmla="*/ 80 h 439"/>
                  <a:gd name="T24" fmla="*/ 1624 w 1662"/>
                  <a:gd name="T25" fmla="*/ 96 h 439"/>
                  <a:gd name="T26" fmla="*/ 1634 w 1662"/>
                  <a:gd name="T27" fmla="*/ 114 h 439"/>
                  <a:gd name="T28" fmla="*/ 1644 w 1662"/>
                  <a:gd name="T29" fmla="*/ 134 h 439"/>
                  <a:gd name="T30" fmla="*/ 1652 w 1662"/>
                  <a:gd name="T31" fmla="*/ 154 h 439"/>
                  <a:gd name="T32" fmla="*/ 1656 w 1662"/>
                  <a:gd name="T33" fmla="*/ 176 h 439"/>
                  <a:gd name="T34" fmla="*/ 1660 w 1662"/>
                  <a:gd name="T35" fmla="*/ 198 h 439"/>
                  <a:gd name="T36" fmla="*/ 1662 w 1662"/>
                  <a:gd name="T37" fmla="*/ 219 h 439"/>
                  <a:gd name="T38" fmla="*/ 1662 w 1662"/>
                  <a:gd name="T39" fmla="*/ 219 h 439"/>
                  <a:gd name="T40" fmla="*/ 1662 w 1662"/>
                  <a:gd name="T41" fmla="*/ 219 h 439"/>
                  <a:gd name="T42" fmla="*/ 1660 w 1662"/>
                  <a:gd name="T43" fmla="*/ 241 h 439"/>
                  <a:gd name="T44" fmla="*/ 1656 w 1662"/>
                  <a:gd name="T45" fmla="*/ 263 h 439"/>
                  <a:gd name="T46" fmla="*/ 1652 w 1662"/>
                  <a:gd name="T47" fmla="*/ 285 h 439"/>
                  <a:gd name="T48" fmla="*/ 1644 w 1662"/>
                  <a:gd name="T49" fmla="*/ 305 h 439"/>
                  <a:gd name="T50" fmla="*/ 1634 w 1662"/>
                  <a:gd name="T51" fmla="*/ 325 h 439"/>
                  <a:gd name="T52" fmla="*/ 1624 w 1662"/>
                  <a:gd name="T53" fmla="*/ 343 h 439"/>
                  <a:gd name="T54" fmla="*/ 1610 w 1662"/>
                  <a:gd name="T55" fmla="*/ 359 h 439"/>
                  <a:gd name="T56" fmla="*/ 1596 w 1662"/>
                  <a:gd name="T57" fmla="*/ 375 h 439"/>
                  <a:gd name="T58" fmla="*/ 1581 w 1662"/>
                  <a:gd name="T59" fmla="*/ 389 h 439"/>
                  <a:gd name="T60" fmla="*/ 1565 w 1662"/>
                  <a:gd name="T61" fmla="*/ 401 h 439"/>
                  <a:gd name="T62" fmla="*/ 1547 w 1662"/>
                  <a:gd name="T63" fmla="*/ 413 h 439"/>
                  <a:gd name="T64" fmla="*/ 1527 w 1662"/>
                  <a:gd name="T65" fmla="*/ 423 h 439"/>
                  <a:gd name="T66" fmla="*/ 1507 w 1662"/>
                  <a:gd name="T67" fmla="*/ 429 h 439"/>
                  <a:gd name="T68" fmla="*/ 1487 w 1662"/>
                  <a:gd name="T69" fmla="*/ 435 h 439"/>
                  <a:gd name="T70" fmla="*/ 1465 w 1662"/>
                  <a:gd name="T71" fmla="*/ 439 h 439"/>
                  <a:gd name="T72" fmla="*/ 1441 w 1662"/>
                  <a:gd name="T73" fmla="*/ 439 h 439"/>
                  <a:gd name="T74" fmla="*/ 0 w 1662"/>
                  <a:gd name="T75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2" h="439">
                    <a:moveTo>
                      <a:pt x="640" y="0"/>
                    </a:moveTo>
                    <a:lnTo>
                      <a:pt x="1441" y="0"/>
                    </a:lnTo>
                    <a:lnTo>
                      <a:pt x="1441" y="0"/>
                    </a:lnTo>
                    <a:lnTo>
                      <a:pt x="1465" y="0"/>
                    </a:lnTo>
                    <a:lnTo>
                      <a:pt x="1487" y="4"/>
                    </a:lnTo>
                    <a:lnTo>
                      <a:pt x="1507" y="8"/>
                    </a:lnTo>
                    <a:lnTo>
                      <a:pt x="1527" y="16"/>
                    </a:lnTo>
                    <a:lnTo>
                      <a:pt x="1547" y="26"/>
                    </a:lnTo>
                    <a:lnTo>
                      <a:pt x="1565" y="36"/>
                    </a:lnTo>
                    <a:lnTo>
                      <a:pt x="1581" y="50"/>
                    </a:lnTo>
                    <a:lnTo>
                      <a:pt x="1596" y="64"/>
                    </a:lnTo>
                    <a:lnTo>
                      <a:pt x="1610" y="80"/>
                    </a:lnTo>
                    <a:lnTo>
                      <a:pt x="1624" y="96"/>
                    </a:lnTo>
                    <a:lnTo>
                      <a:pt x="1634" y="114"/>
                    </a:lnTo>
                    <a:lnTo>
                      <a:pt x="1644" y="134"/>
                    </a:lnTo>
                    <a:lnTo>
                      <a:pt x="1652" y="154"/>
                    </a:lnTo>
                    <a:lnTo>
                      <a:pt x="1656" y="176"/>
                    </a:lnTo>
                    <a:lnTo>
                      <a:pt x="1660" y="198"/>
                    </a:lnTo>
                    <a:lnTo>
                      <a:pt x="1662" y="219"/>
                    </a:lnTo>
                    <a:lnTo>
                      <a:pt x="1662" y="219"/>
                    </a:lnTo>
                    <a:lnTo>
                      <a:pt x="1662" y="219"/>
                    </a:lnTo>
                    <a:lnTo>
                      <a:pt x="1660" y="241"/>
                    </a:lnTo>
                    <a:lnTo>
                      <a:pt x="1656" y="263"/>
                    </a:lnTo>
                    <a:lnTo>
                      <a:pt x="1652" y="285"/>
                    </a:lnTo>
                    <a:lnTo>
                      <a:pt x="1644" y="305"/>
                    </a:lnTo>
                    <a:lnTo>
                      <a:pt x="1634" y="325"/>
                    </a:lnTo>
                    <a:lnTo>
                      <a:pt x="1624" y="343"/>
                    </a:lnTo>
                    <a:lnTo>
                      <a:pt x="1610" y="359"/>
                    </a:lnTo>
                    <a:lnTo>
                      <a:pt x="1596" y="375"/>
                    </a:lnTo>
                    <a:lnTo>
                      <a:pt x="1581" y="389"/>
                    </a:lnTo>
                    <a:lnTo>
                      <a:pt x="1565" y="401"/>
                    </a:lnTo>
                    <a:lnTo>
                      <a:pt x="1547" y="413"/>
                    </a:lnTo>
                    <a:lnTo>
                      <a:pt x="1527" y="423"/>
                    </a:lnTo>
                    <a:lnTo>
                      <a:pt x="1507" y="429"/>
                    </a:lnTo>
                    <a:lnTo>
                      <a:pt x="1487" y="435"/>
                    </a:lnTo>
                    <a:lnTo>
                      <a:pt x="1465" y="439"/>
                    </a:lnTo>
                    <a:lnTo>
                      <a:pt x="1441" y="439"/>
                    </a:lnTo>
                    <a:lnTo>
                      <a:pt x="0" y="439"/>
                    </a:lnTo>
                  </a:path>
                </a:pathLst>
              </a:custGeom>
              <a:noFill/>
              <a:ln w="190500">
                <a:solidFill>
                  <a:schemeClr val="accent1">
                    <a:lumMod val="7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3" tIns="45711" rIns="91423" bIns="4571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16200000">
                <a:off x="5172875" y="1775341"/>
                <a:ext cx="420091" cy="273541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735946" y="2623905"/>
              <a:ext cx="2925406" cy="1052519"/>
              <a:chOff x="3210611" y="2286656"/>
              <a:chExt cx="2198469" cy="789352"/>
            </a:xfrm>
          </p:grpSpPr>
          <p:sp>
            <p:nvSpPr>
              <p:cNvPr id="22" name="Freeform 16"/>
              <p:cNvSpPr/>
              <p:nvPr/>
            </p:nvSpPr>
            <p:spPr bwMode="auto">
              <a:xfrm>
                <a:off x="3210611" y="2494060"/>
                <a:ext cx="2198469" cy="581948"/>
              </a:xfrm>
              <a:custGeom>
                <a:avLst/>
                <a:gdLst>
                  <a:gd name="T0" fmla="*/ 1666 w 1666"/>
                  <a:gd name="T1" fmla="*/ 441 h 441"/>
                  <a:gd name="T2" fmla="*/ 219 w 1666"/>
                  <a:gd name="T3" fmla="*/ 441 h 441"/>
                  <a:gd name="T4" fmla="*/ 219 w 1666"/>
                  <a:gd name="T5" fmla="*/ 441 h 441"/>
                  <a:gd name="T6" fmla="*/ 198 w 1666"/>
                  <a:gd name="T7" fmla="*/ 441 h 441"/>
                  <a:gd name="T8" fmla="*/ 176 w 1666"/>
                  <a:gd name="T9" fmla="*/ 437 h 441"/>
                  <a:gd name="T10" fmla="*/ 154 w 1666"/>
                  <a:gd name="T11" fmla="*/ 431 h 441"/>
                  <a:gd name="T12" fmla="*/ 134 w 1666"/>
                  <a:gd name="T13" fmla="*/ 425 h 441"/>
                  <a:gd name="T14" fmla="*/ 116 w 1666"/>
                  <a:gd name="T15" fmla="*/ 415 h 441"/>
                  <a:gd name="T16" fmla="*/ 96 w 1666"/>
                  <a:gd name="T17" fmla="*/ 403 h 441"/>
                  <a:gd name="T18" fmla="*/ 80 w 1666"/>
                  <a:gd name="T19" fmla="*/ 391 h 441"/>
                  <a:gd name="T20" fmla="*/ 64 w 1666"/>
                  <a:gd name="T21" fmla="*/ 377 h 441"/>
                  <a:gd name="T22" fmla="*/ 50 w 1666"/>
                  <a:gd name="T23" fmla="*/ 361 h 441"/>
                  <a:gd name="T24" fmla="*/ 38 w 1666"/>
                  <a:gd name="T25" fmla="*/ 345 h 441"/>
                  <a:gd name="T26" fmla="*/ 26 w 1666"/>
                  <a:gd name="T27" fmla="*/ 325 h 441"/>
                  <a:gd name="T28" fmla="*/ 16 w 1666"/>
                  <a:gd name="T29" fmla="*/ 307 h 441"/>
                  <a:gd name="T30" fmla="*/ 10 w 1666"/>
                  <a:gd name="T31" fmla="*/ 287 h 441"/>
                  <a:gd name="T32" fmla="*/ 4 w 1666"/>
                  <a:gd name="T33" fmla="*/ 265 h 441"/>
                  <a:gd name="T34" fmla="*/ 0 w 1666"/>
                  <a:gd name="T35" fmla="*/ 243 h 441"/>
                  <a:gd name="T36" fmla="*/ 0 w 1666"/>
                  <a:gd name="T37" fmla="*/ 222 h 441"/>
                  <a:gd name="T38" fmla="*/ 0 w 1666"/>
                  <a:gd name="T39" fmla="*/ 222 h 441"/>
                  <a:gd name="T40" fmla="*/ 0 w 1666"/>
                  <a:gd name="T41" fmla="*/ 222 h 441"/>
                  <a:gd name="T42" fmla="*/ 0 w 1666"/>
                  <a:gd name="T43" fmla="*/ 198 h 441"/>
                  <a:gd name="T44" fmla="*/ 4 w 1666"/>
                  <a:gd name="T45" fmla="*/ 178 h 441"/>
                  <a:gd name="T46" fmla="*/ 10 w 1666"/>
                  <a:gd name="T47" fmla="*/ 156 h 441"/>
                  <a:gd name="T48" fmla="*/ 16 w 1666"/>
                  <a:gd name="T49" fmla="*/ 136 h 441"/>
                  <a:gd name="T50" fmla="*/ 26 w 1666"/>
                  <a:gd name="T51" fmla="*/ 116 h 441"/>
                  <a:gd name="T52" fmla="*/ 38 w 1666"/>
                  <a:gd name="T53" fmla="*/ 98 h 441"/>
                  <a:gd name="T54" fmla="*/ 50 w 1666"/>
                  <a:gd name="T55" fmla="*/ 82 h 441"/>
                  <a:gd name="T56" fmla="*/ 64 w 1666"/>
                  <a:gd name="T57" fmla="*/ 66 h 441"/>
                  <a:gd name="T58" fmla="*/ 80 w 1666"/>
                  <a:gd name="T59" fmla="*/ 52 h 441"/>
                  <a:gd name="T60" fmla="*/ 96 w 1666"/>
                  <a:gd name="T61" fmla="*/ 38 h 441"/>
                  <a:gd name="T62" fmla="*/ 116 w 1666"/>
                  <a:gd name="T63" fmla="*/ 28 h 441"/>
                  <a:gd name="T64" fmla="*/ 134 w 1666"/>
                  <a:gd name="T65" fmla="*/ 18 h 441"/>
                  <a:gd name="T66" fmla="*/ 154 w 1666"/>
                  <a:gd name="T67" fmla="*/ 10 h 441"/>
                  <a:gd name="T68" fmla="*/ 176 w 1666"/>
                  <a:gd name="T69" fmla="*/ 6 h 441"/>
                  <a:gd name="T70" fmla="*/ 198 w 1666"/>
                  <a:gd name="T71" fmla="*/ 2 h 441"/>
                  <a:gd name="T72" fmla="*/ 219 w 1666"/>
                  <a:gd name="T73" fmla="*/ 0 h 441"/>
                  <a:gd name="T74" fmla="*/ 1026 w 1666"/>
                  <a:gd name="T75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6" h="441">
                    <a:moveTo>
                      <a:pt x="1666" y="441"/>
                    </a:moveTo>
                    <a:lnTo>
                      <a:pt x="219" y="441"/>
                    </a:lnTo>
                    <a:lnTo>
                      <a:pt x="219" y="441"/>
                    </a:lnTo>
                    <a:lnTo>
                      <a:pt x="198" y="441"/>
                    </a:lnTo>
                    <a:lnTo>
                      <a:pt x="176" y="437"/>
                    </a:lnTo>
                    <a:lnTo>
                      <a:pt x="154" y="431"/>
                    </a:lnTo>
                    <a:lnTo>
                      <a:pt x="134" y="425"/>
                    </a:lnTo>
                    <a:lnTo>
                      <a:pt x="116" y="415"/>
                    </a:lnTo>
                    <a:lnTo>
                      <a:pt x="96" y="403"/>
                    </a:lnTo>
                    <a:lnTo>
                      <a:pt x="80" y="391"/>
                    </a:lnTo>
                    <a:lnTo>
                      <a:pt x="64" y="377"/>
                    </a:lnTo>
                    <a:lnTo>
                      <a:pt x="50" y="361"/>
                    </a:lnTo>
                    <a:lnTo>
                      <a:pt x="38" y="345"/>
                    </a:lnTo>
                    <a:lnTo>
                      <a:pt x="26" y="325"/>
                    </a:lnTo>
                    <a:lnTo>
                      <a:pt x="16" y="307"/>
                    </a:lnTo>
                    <a:lnTo>
                      <a:pt x="10" y="287"/>
                    </a:lnTo>
                    <a:lnTo>
                      <a:pt x="4" y="265"/>
                    </a:lnTo>
                    <a:lnTo>
                      <a:pt x="0" y="243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0" y="198"/>
                    </a:lnTo>
                    <a:lnTo>
                      <a:pt x="4" y="178"/>
                    </a:lnTo>
                    <a:lnTo>
                      <a:pt x="10" y="156"/>
                    </a:lnTo>
                    <a:lnTo>
                      <a:pt x="16" y="136"/>
                    </a:lnTo>
                    <a:lnTo>
                      <a:pt x="26" y="116"/>
                    </a:lnTo>
                    <a:lnTo>
                      <a:pt x="38" y="98"/>
                    </a:lnTo>
                    <a:lnTo>
                      <a:pt x="50" y="82"/>
                    </a:lnTo>
                    <a:lnTo>
                      <a:pt x="64" y="66"/>
                    </a:lnTo>
                    <a:lnTo>
                      <a:pt x="80" y="52"/>
                    </a:lnTo>
                    <a:lnTo>
                      <a:pt x="96" y="38"/>
                    </a:lnTo>
                    <a:lnTo>
                      <a:pt x="116" y="28"/>
                    </a:lnTo>
                    <a:lnTo>
                      <a:pt x="134" y="18"/>
                    </a:lnTo>
                    <a:lnTo>
                      <a:pt x="154" y="10"/>
                    </a:lnTo>
                    <a:lnTo>
                      <a:pt x="176" y="6"/>
                    </a:lnTo>
                    <a:lnTo>
                      <a:pt x="198" y="2"/>
                    </a:lnTo>
                    <a:lnTo>
                      <a:pt x="219" y="0"/>
                    </a:lnTo>
                    <a:lnTo>
                      <a:pt x="1026" y="0"/>
                    </a:lnTo>
                  </a:path>
                </a:pathLst>
              </a:custGeom>
              <a:noFill/>
              <a:ln w="190500">
                <a:solidFill>
                  <a:schemeClr val="accent1">
                    <a:lumMod val="75000"/>
                  </a:schemeClr>
                </a:solidFill>
                <a:prstDash val="solid"/>
                <a:round/>
              </a:ln>
            </p:spPr>
            <p:txBody>
              <a:bodyPr vert="horz" wrap="square" lIns="91423" tIns="45711" rIns="91423" bIns="4571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ln>
                    <a:solidFill>
                      <a:sysClr val="windowText" lastClr="000000"/>
                    </a:solidFill>
                  </a:ln>
                  <a:cs typeface="+mn-ea"/>
                  <a:sym typeface="+mn-lt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5400000">
                <a:off x="4407824" y="2359931"/>
                <a:ext cx="420091" cy="273541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5537546" y="3392827"/>
              <a:ext cx="2918384" cy="1059563"/>
              <a:chOff x="4564530" y="2863321"/>
              <a:chExt cx="2193191" cy="794635"/>
            </a:xfrm>
          </p:grpSpPr>
          <p:sp>
            <p:nvSpPr>
              <p:cNvPr id="20" name="Freeform 17"/>
              <p:cNvSpPr/>
              <p:nvPr/>
            </p:nvSpPr>
            <p:spPr bwMode="auto">
              <a:xfrm>
                <a:off x="4564530" y="3076008"/>
                <a:ext cx="2193191" cy="581948"/>
              </a:xfrm>
              <a:custGeom>
                <a:avLst/>
                <a:gdLst>
                  <a:gd name="T0" fmla="*/ 640 w 1662"/>
                  <a:gd name="T1" fmla="*/ 0 h 441"/>
                  <a:gd name="T2" fmla="*/ 1441 w 1662"/>
                  <a:gd name="T3" fmla="*/ 0 h 441"/>
                  <a:gd name="T4" fmla="*/ 1441 w 1662"/>
                  <a:gd name="T5" fmla="*/ 0 h 441"/>
                  <a:gd name="T6" fmla="*/ 1465 w 1662"/>
                  <a:gd name="T7" fmla="*/ 2 h 441"/>
                  <a:gd name="T8" fmla="*/ 1487 w 1662"/>
                  <a:gd name="T9" fmla="*/ 4 h 441"/>
                  <a:gd name="T10" fmla="*/ 1507 w 1662"/>
                  <a:gd name="T11" fmla="*/ 10 h 441"/>
                  <a:gd name="T12" fmla="*/ 1527 w 1662"/>
                  <a:gd name="T13" fmla="*/ 18 h 441"/>
                  <a:gd name="T14" fmla="*/ 1547 w 1662"/>
                  <a:gd name="T15" fmla="*/ 28 h 441"/>
                  <a:gd name="T16" fmla="*/ 1565 w 1662"/>
                  <a:gd name="T17" fmla="*/ 38 h 441"/>
                  <a:gd name="T18" fmla="*/ 1581 w 1662"/>
                  <a:gd name="T19" fmla="*/ 50 h 441"/>
                  <a:gd name="T20" fmla="*/ 1596 w 1662"/>
                  <a:gd name="T21" fmla="*/ 66 h 441"/>
                  <a:gd name="T22" fmla="*/ 1610 w 1662"/>
                  <a:gd name="T23" fmla="*/ 80 h 441"/>
                  <a:gd name="T24" fmla="*/ 1624 w 1662"/>
                  <a:gd name="T25" fmla="*/ 98 h 441"/>
                  <a:gd name="T26" fmla="*/ 1634 w 1662"/>
                  <a:gd name="T27" fmla="*/ 116 h 441"/>
                  <a:gd name="T28" fmla="*/ 1644 w 1662"/>
                  <a:gd name="T29" fmla="*/ 136 h 441"/>
                  <a:gd name="T30" fmla="*/ 1652 w 1662"/>
                  <a:gd name="T31" fmla="*/ 156 h 441"/>
                  <a:gd name="T32" fmla="*/ 1656 w 1662"/>
                  <a:gd name="T33" fmla="*/ 176 h 441"/>
                  <a:gd name="T34" fmla="*/ 1660 w 1662"/>
                  <a:gd name="T35" fmla="*/ 198 h 441"/>
                  <a:gd name="T36" fmla="*/ 1662 w 1662"/>
                  <a:gd name="T37" fmla="*/ 222 h 441"/>
                  <a:gd name="T38" fmla="*/ 1662 w 1662"/>
                  <a:gd name="T39" fmla="*/ 222 h 441"/>
                  <a:gd name="T40" fmla="*/ 1662 w 1662"/>
                  <a:gd name="T41" fmla="*/ 222 h 441"/>
                  <a:gd name="T42" fmla="*/ 1660 w 1662"/>
                  <a:gd name="T43" fmla="*/ 243 h 441"/>
                  <a:gd name="T44" fmla="*/ 1656 w 1662"/>
                  <a:gd name="T45" fmla="*/ 265 h 441"/>
                  <a:gd name="T46" fmla="*/ 1652 w 1662"/>
                  <a:gd name="T47" fmla="*/ 285 h 441"/>
                  <a:gd name="T48" fmla="*/ 1644 w 1662"/>
                  <a:gd name="T49" fmla="*/ 307 h 441"/>
                  <a:gd name="T50" fmla="*/ 1634 w 1662"/>
                  <a:gd name="T51" fmla="*/ 325 h 441"/>
                  <a:gd name="T52" fmla="*/ 1624 w 1662"/>
                  <a:gd name="T53" fmla="*/ 343 h 441"/>
                  <a:gd name="T54" fmla="*/ 1610 w 1662"/>
                  <a:gd name="T55" fmla="*/ 361 h 441"/>
                  <a:gd name="T56" fmla="*/ 1596 w 1662"/>
                  <a:gd name="T57" fmla="*/ 377 h 441"/>
                  <a:gd name="T58" fmla="*/ 1581 w 1662"/>
                  <a:gd name="T59" fmla="*/ 391 h 441"/>
                  <a:gd name="T60" fmla="*/ 1565 w 1662"/>
                  <a:gd name="T61" fmla="*/ 403 h 441"/>
                  <a:gd name="T62" fmla="*/ 1547 w 1662"/>
                  <a:gd name="T63" fmla="*/ 415 h 441"/>
                  <a:gd name="T64" fmla="*/ 1527 w 1662"/>
                  <a:gd name="T65" fmla="*/ 423 h 441"/>
                  <a:gd name="T66" fmla="*/ 1507 w 1662"/>
                  <a:gd name="T67" fmla="*/ 431 h 441"/>
                  <a:gd name="T68" fmla="*/ 1487 w 1662"/>
                  <a:gd name="T69" fmla="*/ 437 h 441"/>
                  <a:gd name="T70" fmla="*/ 1465 w 1662"/>
                  <a:gd name="T71" fmla="*/ 439 h 441"/>
                  <a:gd name="T72" fmla="*/ 1441 w 1662"/>
                  <a:gd name="T73" fmla="*/ 441 h 441"/>
                  <a:gd name="T74" fmla="*/ 0 w 1662"/>
                  <a:gd name="T75" fmla="*/ 441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2" h="441">
                    <a:moveTo>
                      <a:pt x="640" y="0"/>
                    </a:moveTo>
                    <a:lnTo>
                      <a:pt x="1441" y="0"/>
                    </a:lnTo>
                    <a:lnTo>
                      <a:pt x="1441" y="0"/>
                    </a:lnTo>
                    <a:lnTo>
                      <a:pt x="1465" y="2"/>
                    </a:lnTo>
                    <a:lnTo>
                      <a:pt x="1487" y="4"/>
                    </a:lnTo>
                    <a:lnTo>
                      <a:pt x="1507" y="10"/>
                    </a:lnTo>
                    <a:lnTo>
                      <a:pt x="1527" y="18"/>
                    </a:lnTo>
                    <a:lnTo>
                      <a:pt x="1547" y="28"/>
                    </a:lnTo>
                    <a:lnTo>
                      <a:pt x="1565" y="38"/>
                    </a:lnTo>
                    <a:lnTo>
                      <a:pt x="1581" y="50"/>
                    </a:lnTo>
                    <a:lnTo>
                      <a:pt x="1596" y="66"/>
                    </a:lnTo>
                    <a:lnTo>
                      <a:pt x="1610" y="80"/>
                    </a:lnTo>
                    <a:lnTo>
                      <a:pt x="1624" y="98"/>
                    </a:lnTo>
                    <a:lnTo>
                      <a:pt x="1634" y="116"/>
                    </a:lnTo>
                    <a:lnTo>
                      <a:pt x="1644" y="136"/>
                    </a:lnTo>
                    <a:lnTo>
                      <a:pt x="1652" y="156"/>
                    </a:lnTo>
                    <a:lnTo>
                      <a:pt x="1656" y="176"/>
                    </a:lnTo>
                    <a:lnTo>
                      <a:pt x="1660" y="198"/>
                    </a:lnTo>
                    <a:lnTo>
                      <a:pt x="1662" y="222"/>
                    </a:lnTo>
                    <a:lnTo>
                      <a:pt x="1662" y="222"/>
                    </a:lnTo>
                    <a:lnTo>
                      <a:pt x="1662" y="222"/>
                    </a:lnTo>
                    <a:lnTo>
                      <a:pt x="1660" y="243"/>
                    </a:lnTo>
                    <a:lnTo>
                      <a:pt x="1656" y="265"/>
                    </a:lnTo>
                    <a:lnTo>
                      <a:pt x="1652" y="285"/>
                    </a:lnTo>
                    <a:lnTo>
                      <a:pt x="1644" y="307"/>
                    </a:lnTo>
                    <a:lnTo>
                      <a:pt x="1634" y="325"/>
                    </a:lnTo>
                    <a:lnTo>
                      <a:pt x="1624" y="343"/>
                    </a:lnTo>
                    <a:lnTo>
                      <a:pt x="1610" y="361"/>
                    </a:lnTo>
                    <a:lnTo>
                      <a:pt x="1596" y="377"/>
                    </a:lnTo>
                    <a:lnTo>
                      <a:pt x="1581" y="391"/>
                    </a:lnTo>
                    <a:lnTo>
                      <a:pt x="1565" y="403"/>
                    </a:lnTo>
                    <a:lnTo>
                      <a:pt x="1547" y="415"/>
                    </a:lnTo>
                    <a:lnTo>
                      <a:pt x="1527" y="423"/>
                    </a:lnTo>
                    <a:lnTo>
                      <a:pt x="1507" y="431"/>
                    </a:lnTo>
                    <a:lnTo>
                      <a:pt x="1487" y="437"/>
                    </a:lnTo>
                    <a:lnTo>
                      <a:pt x="1465" y="439"/>
                    </a:lnTo>
                    <a:lnTo>
                      <a:pt x="1441" y="441"/>
                    </a:lnTo>
                    <a:lnTo>
                      <a:pt x="0" y="441"/>
                    </a:lnTo>
                  </a:path>
                </a:pathLst>
              </a:custGeom>
              <a:noFill/>
              <a:ln w="190500">
                <a:solidFill>
                  <a:schemeClr val="accent1">
                    <a:lumMod val="7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3" tIns="45711" rIns="91423" bIns="4571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16200000">
                <a:off x="5172875" y="2936596"/>
                <a:ext cx="420091" cy="273541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954741" y="2377505"/>
            <a:ext cx="2433396" cy="10598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23591" y="2502230"/>
            <a:ext cx="2890583" cy="10598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232564" y="4444329"/>
            <a:ext cx="2890583" cy="10598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71599" y="4742321"/>
            <a:ext cx="3457853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949194" y="896329"/>
            <a:ext cx="2290438" cy="6202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cs typeface="+mn-ea"/>
                <a:sym typeface="+mn-lt"/>
              </a:rPr>
              <a:t>输入您的标题</a:t>
            </a:r>
            <a:endParaRPr lang="en-US" altLang="zh-CN" sz="1400" b="1" dirty="0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83341" y="685800"/>
            <a:ext cx="2164977" cy="4437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cs typeface="+mn-ea"/>
                <a:sym typeface="+mn-lt"/>
              </a:rPr>
              <a:t>请输入标题</a:t>
            </a: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289651" y="776598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405296" y="0"/>
            <a:ext cx="0" cy="841143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3044075" y="762878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3140893" y="4305"/>
            <a:ext cx="16138" cy="81227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ï$ḻîḋê"/>
          <p:cNvSpPr/>
          <p:nvPr/>
        </p:nvSpPr>
        <p:spPr>
          <a:xfrm>
            <a:off x="1267482" y="2186787"/>
            <a:ext cx="889769" cy="88976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 defTabSz="673735"/>
            <a:endParaRPr sz="1300">
              <a:cs typeface="+mn-ea"/>
              <a:sym typeface="+mn-lt"/>
            </a:endParaRPr>
          </a:p>
        </p:txBody>
      </p:sp>
      <p:sp>
        <p:nvSpPr>
          <p:cNvPr id="50" name="î$liďè"/>
          <p:cNvSpPr/>
          <p:nvPr/>
        </p:nvSpPr>
        <p:spPr bwMode="auto">
          <a:xfrm>
            <a:off x="1492588" y="2422071"/>
            <a:ext cx="439555" cy="419199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7" name="îṥ1ïďé"/>
          <p:cNvSpPr/>
          <p:nvPr/>
        </p:nvSpPr>
        <p:spPr>
          <a:xfrm>
            <a:off x="1267482" y="3639082"/>
            <a:ext cx="889769" cy="88976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 defTabSz="673735"/>
            <a:endParaRPr sz="1300">
              <a:cs typeface="+mn-ea"/>
              <a:sym typeface="+mn-lt"/>
            </a:endParaRPr>
          </a:p>
        </p:txBody>
      </p:sp>
      <p:sp>
        <p:nvSpPr>
          <p:cNvPr id="48" name="íŝlídé"/>
          <p:cNvSpPr/>
          <p:nvPr/>
        </p:nvSpPr>
        <p:spPr bwMode="auto">
          <a:xfrm>
            <a:off x="1503123" y="3864188"/>
            <a:ext cx="418484" cy="439555"/>
          </a:xfrm>
          <a:custGeom>
            <a:avLst/>
            <a:gdLst>
              <a:gd name="connsiteX0" fmla="*/ 18780 w 577648"/>
              <a:gd name="connsiteY0" fmla="*/ 414868 h 606732"/>
              <a:gd name="connsiteX1" fmla="*/ 18780 w 577648"/>
              <a:gd name="connsiteY1" fmla="*/ 436020 h 606732"/>
              <a:gd name="connsiteX2" fmla="*/ 558957 w 577648"/>
              <a:gd name="connsiteY2" fmla="*/ 436020 h 606732"/>
              <a:gd name="connsiteX3" fmla="*/ 558957 w 577648"/>
              <a:gd name="connsiteY3" fmla="*/ 414868 h 606732"/>
              <a:gd name="connsiteX4" fmla="*/ 226861 w 577648"/>
              <a:gd name="connsiteY4" fmla="*/ 325201 h 606732"/>
              <a:gd name="connsiteX5" fmla="*/ 226861 w 577648"/>
              <a:gd name="connsiteY5" fmla="*/ 366267 h 606732"/>
              <a:gd name="connsiteX6" fmla="*/ 243061 w 577648"/>
              <a:gd name="connsiteY6" fmla="*/ 366267 h 606732"/>
              <a:gd name="connsiteX7" fmla="*/ 243061 w 577648"/>
              <a:gd name="connsiteY7" fmla="*/ 325201 h 606732"/>
              <a:gd name="connsiteX8" fmla="*/ 120405 w 577648"/>
              <a:gd name="connsiteY8" fmla="*/ 300223 h 606732"/>
              <a:gd name="connsiteX9" fmla="*/ 120405 w 577648"/>
              <a:gd name="connsiteY9" fmla="*/ 366267 h 606732"/>
              <a:gd name="connsiteX10" fmla="*/ 136605 w 577648"/>
              <a:gd name="connsiteY10" fmla="*/ 366267 h 606732"/>
              <a:gd name="connsiteX11" fmla="*/ 136605 w 577648"/>
              <a:gd name="connsiteY11" fmla="*/ 300223 h 606732"/>
              <a:gd name="connsiteX12" fmla="*/ 333318 w 577648"/>
              <a:gd name="connsiteY12" fmla="*/ 240400 h 606732"/>
              <a:gd name="connsiteX13" fmla="*/ 333318 w 577648"/>
              <a:gd name="connsiteY13" fmla="*/ 366267 h 606732"/>
              <a:gd name="connsiteX14" fmla="*/ 349607 w 577648"/>
              <a:gd name="connsiteY14" fmla="*/ 366267 h 606732"/>
              <a:gd name="connsiteX15" fmla="*/ 349607 w 577648"/>
              <a:gd name="connsiteY15" fmla="*/ 240400 h 606732"/>
              <a:gd name="connsiteX16" fmla="*/ 235880 w 577648"/>
              <a:gd name="connsiteY16" fmla="*/ 237936 h 606732"/>
              <a:gd name="connsiteX17" fmla="*/ 217723 w 577648"/>
              <a:gd name="connsiteY17" fmla="*/ 256067 h 606732"/>
              <a:gd name="connsiteX18" fmla="*/ 235880 w 577648"/>
              <a:gd name="connsiteY18" fmla="*/ 274110 h 606732"/>
              <a:gd name="connsiteX19" fmla="*/ 253948 w 577648"/>
              <a:gd name="connsiteY19" fmla="*/ 256067 h 606732"/>
              <a:gd name="connsiteX20" fmla="*/ 235880 w 577648"/>
              <a:gd name="connsiteY20" fmla="*/ 237936 h 606732"/>
              <a:gd name="connsiteX21" fmla="*/ 439775 w 577648"/>
              <a:gd name="connsiteY21" fmla="*/ 210534 h 606732"/>
              <a:gd name="connsiteX22" fmla="*/ 439775 w 577648"/>
              <a:gd name="connsiteY22" fmla="*/ 366267 h 606732"/>
              <a:gd name="connsiteX23" fmla="*/ 456063 w 577648"/>
              <a:gd name="connsiteY23" fmla="*/ 366267 h 606732"/>
              <a:gd name="connsiteX24" fmla="*/ 456063 w 577648"/>
              <a:gd name="connsiteY24" fmla="*/ 210534 h 606732"/>
              <a:gd name="connsiteX25" fmla="*/ 131034 w 577648"/>
              <a:gd name="connsiteY25" fmla="*/ 195629 h 606732"/>
              <a:gd name="connsiteX26" fmla="*/ 112966 w 577648"/>
              <a:gd name="connsiteY26" fmla="*/ 213672 h 606732"/>
              <a:gd name="connsiteX27" fmla="*/ 131034 w 577648"/>
              <a:gd name="connsiteY27" fmla="*/ 231714 h 606732"/>
              <a:gd name="connsiteX28" fmla="*/ 149101 w 577648"/>
              <a:gd name="connsiteY28" fmla="*/ 213672 h 606732"/>
              <a:gd name="connsiteX29" fmla="*/ 131034 w 577648"/>
              <a:gd name="connsiteY29" fmla="*/ 195629 h 606732"/>
              <a:gd name="connsiteX30" fmla="*/ 430428 w 577648"/>
              <a:gd name="connsiteY30" fmla="*/ 191867 h 606732"/>
              <a:gd name="connsiteX31" fmla="*/ 465410 w 577648"/>
              <a:gd name="connsiteY31" fmla="*/ 191867 h 606732"/>
              <a:gd name="connsiteX32" fmla="*/ 474756 w 577648"/>
              <a:gd name="connsiteY32" fmla="*/ 201200 h 606732"/>
              <a:gd name="connsiteX33" fmla="*/ 474756 w 577648"/>
              <a:gd name="connsiteY33" fmla="*/ 366267 h 606732"/>
              <a:gd name="connsiteX34" fmla="*/ 501548 w 577648"/>
              <a:gd name="connsiteY34" fmla="*/ 366267 h 606732"/>
              <a:gd name="connsiteX35" fmla="*/ 510894 w 577648"/>
              <a:gd name="connsiteY35" fmla="*/ 375601 h 606732"/>
              <a:gd name="connsiteX36" fmla="*/ 501548 w 577648"/>
              <a:gd name="connsiteY36" fmla="*/ 384934 h 606732"/>
              <a:gd name="connsiteX37" fmla="*/ 74831 w 577648"/>
              <a:gd name="connsiteY37" fmla="*/ 384934 h 606732"/>
              <a:gd name="connsiteX38" fmla="*/ 65485 w 577648"/>
              <a:gd name="connsiteY38" fmla="*/ 375601 h 606732"/>
              <a:gd name="connsiteX39" fmla="*/ 74831 w 577648"/>
              <a:gd name="connsiteY39" fmla="*/ 366267 h 606732"/>
              <a:gd name="connsiteX40" fmla="*/ 101712 w 577648"/>
              <a:gd name="connsiteY40" fmla="*/ 366267 h 606732"/>
              <a:gd name="connsiteX41" fmla="*/ 101712 w 577648"/>
              <a:gd name="connsiteY41" fmla="*/ 290889 h 606732"/>
              <a:gd name="connsiteX42" fmla="*/ 111058 w 577648"/>
              <a:gd name="connsiteY42" fmla="*/ 281556 h 606732"/>
              <a:gd name="connsiteX43" fmla="*/ 145951 w 577648"/>
              <a:gd name="connsiteY43" fmla="*/ 281556 h 606732"/>
              <a:gd name="connsiteX44" fmla="*/ 155297 w 577648"/>
              <a:gd name="connsiteY44" fmla="*/ 290889 h 606732"/>
              <a:gd name="connsiteX45" fmla="*/ 155297 w 577648"/>
              <a:gd name="connsiteY45" fmla="*/ 366267 h 606732"/>
              <a:gd name="connsiteX46" fmla="*/ 208169 w 577648"/>
              <a:gd name="connsiteY46" fmla="*/ 366267 h 606732"/>
              <a:gd name="connsiteX47" fmla="*/ 208169 w 577648"/>
              <a:gd name="connsiteY47" fmla="*/ 315778 h 606732"/>
              <a:gd name="connsiteX48" fmla="*/ 217515 w 577648"/>
              <a:gd name="connsiteY48" fmla="*/ 306445 h 606732"/>
              <a:gd name="connsiteX49" fmla="*/ 252407 w 577648"/>
              <a:gd name="connsiteY49" fmla="*/ 306445 h 606732"/>
              <a:gd name="connsiteX50" fmla="*/ 261842 w 577648"/>
              <a:gd name="connsiteY50" fmla="*/ 315778 h 606732"/>
              <a:gd name="connsiteX51" fmla="*/ 261842 w 577648"/>
              <a:gd name="connsiteY51" fmla="*/ 366267 h 606732"/>
              <a:gd name="connsiteX52" fmla="*/ 314626 w 577648"/>
              <a:gd name="connsiteY52" fmla="*/ 366267 h 606732"/>
              <a:gd name="connsiteX53" fmla="*/ 314626 w 577648"/>
              <a:gd name="connsiteY53" fmla="*/ 231067 h 606732"/>
              <a:gd name="connsiteX54" fmla="*/ 323972 w 577648"/>
              <a:gd name="connsiteY54" fmla="*/ 221734 h 606732"/>
              <a:gd name="connsiteX55" fmla="*/ 358953 w 577648"/>
              <a:gd name="connsiteY55" fmla="*/ 221734 h 606732"/>
              <a:gd name="connsiteX56" fmla="*/ 368299 w 577648"/>
              <a:gd name="connsiteY56" fmla="*/ 231067 h 606732"/>
              <a:gd name="connsiteX57" fmla="*/ 368299 w 577648"/>
              <a:gd name="connsiteY57" fmla="*/ 366267 h 606732"/>
              <a:gd name="connsiteX58" fmla="*/ 421082 w 577648"/>
              <a:gd name="connsiteY58" fmla="*/ 366267 h 606732"/>
              <a:gd name="connsiteX59" fmla="*/ 421082 w 577648"/>
              <a:gd name="connsiteY59" fmla="*/ 201200 h 606732"/>
              <a:gd name="connsiteX60" fmla="*/ 430428 w 577648"/>
              <a:gd name="connsiteY60" fmla="*/ 191867 h 606732"/>
              <a:gd name="connsiteX61" fmla="*/ 340638 w 577648"/>
              <a:gd name="connsiteY61" fmla="*/ 143278 h 606732"/>
              <a:gd name="connsiteX62" fmla="*/ 322570 w 577648"/>
              <a:gd name="connsiteY62" fmla="*/ 161321 h 606732"/>
              <a:gd name="connsiteX63" fmla="*/ 340638 w 577648"/>
              <a:gd name="connsiteY63" fmla="*/ 179364 h 606732"/>
              <a:gd name="connsiteX64" fmla="*/ 358706 w 577648"/>
              <a:gd name="connsiteY64" fmla="*/ 161321 h 606732"/>
              <a:gd name="connsiteX65" fmla="*/ 340638 w 577648"/>
              <a:gd name="connsiteY65" fmla="*/ 143278 h 606732"/>
              <a:gd name="connsiteX66" fmla="*/ 445484 w 577648"/>
              <a:gd name="connsiteY66" fmla="*/ 118392 h 606732"/>
              <a:gd name="connsiteX67" fmla="*/ 427328 w 577648"/>
              <a:gd name="connsiteY67" fmla="*/ 136434 h 606732"/>
              <a:gd name="connsiteX68" fmla="*/ 445484 w 577648"/>
              <a:gd name="connsiteY68" fmla="*/ 154477 h 606732"/>
              <a:gd name="connsiteX69" fmla="*/ 463552 w 577648"/>
              <a:gd name="connsiteY69" fmla="*/ 136434 h 606732"/>
              <a:gd name="connsiteX70" fmla="*/ 445484 w 577648"/>
              <a:gd name="connsiteY70" fmla="*/ 118392 h 606732"/>
              <a:gd name="connsiteX71" fmla="*/ 445484 w 577648"/>
              <a:gd name="connsiteY71" fmla="*/ 99638 h 606732"/>
              <a:gd name="connsiteX72" fmla="*/ 482243 w 577648"/>
              <a:gd name="connsiteY72" fmla="*/ 136434 h 606732"/>
              <a:gd name="connsiteX73" fmla="*/ 445484 w 577648"/>
              <a:gd name="connsiteY73" fmla="*/ 173142 h 606732"/>
              <a:gd name="connsiteX74" fmla="*/ 410328 w 577648"/>
              <a:gd name="connsiteY74" fmla="*/ 147367 h 606732"/>
              <a:gd name="connsiteX75" fmla="*/ 377040 w 577648"/>
              <a:gd name="connsiteY75" fmla="*/ 155633 h 606732"/>
              <a:gd name="connsiteX76" fmla="*/ 377485 w 577648"/>
              <a:gd name="connsiteY76" fmla="*/ 161321 h 606732"/>
              <a:gd name="connsiteX77" fmla="*/ 340638 w 577648"/>
              <a:gd name="connsiteY77" fmla="*/ 198117 h 606732"/>
              <a:gd name="connsiteX78" fmla="*/ 317675 w 577648"/>
              <a:gd name="connsiteY78" fmla="*/ 190029 h 606732"/>
              <a:gd name="connsiteX79" fmla="*/ 268545 w 577648"/>
              <a:gd name="connsiteY79" fmla="*/ 239091 h 606732"/>
              <a:gd name="connsiteX80" fmla="*/ 272639 w 577648"/>
              <a:gd name="connsiteY80" fmla="*/ 256067 h 606732"/>
              <a:gd name="connsiteX81" fmla="*/ 235880 w 577648"/>
              <a:gd name="connsiteY81" fmla="*/ 292775 h 606732"/>
              <a:gd name="connsiteX82" fmla="*/ 199033 w 577648"/>
              <a:gd name="connsiteY82" fmla="*/ 256334 h 606732"/>
              <a:gd name="connsiteX83" fmla="*/ 161740 w 577648"/>
              <a:gd name="connsiteY83" fmla="*/ 233936 h 606732"/>
              <a:gd name="connsiteX84" fmla="*/ 131034 w 577648"/>
              <a:gd name="connsiteY84" fmla="*/ 250379 h 606732"/>
              <a:gd name="connsiteX85" fmla="*/ 94275 w 577648"/>
              <a:gd name="connsiteY85" fmla="*/ 213672 h 606732"/>
              <a:gd name="connsiteX86" fmla="*/ 131034 w 577648"/>
              <a:gd name="connsiteY86" fmla="*/ 176875 h 606732"/>
              <a:gd name="connsiteX87" fmla="*/ 167881 w 577648"/>
              <a:gd name="connsiteY87" fmla="*/ 213672 h 606732"/>
              <a:gd name="connsiteX88" fmla="*/ 167792 w 577648"/>
              <a:gd name="connsiteY88" fmla="*/ 215805 h 606732"/>
              <a:gd name="connsiteX89" fmla="*/ 204017 w 577648"/>
              <a:gd name="connsiteY89" fmla="*/ 237580 h 606732"/>
              <a:gd name="connsiteX90" fmla="*/ 235880 w 577648"/>
              <a:gd name="connsiteY90" fmla="*/ 219271 h 606732"/>
              <a:gd name="connsiteX91" fmla="*/ 255906 w 577648"/>
              <a:gd name="connsiteY91" fmla="*/ 225226 h 606732"/>
              <a:gd name="connsiteX92" fmla="*/ 306460 w 577648"/>
              <a:gd name="connsiteY92" fmla="*/ 174831 h 606732"/>
              <a:gd name="connsiteX93" fmla="*/ 303879 w 577648"/>
              <a:gd name="connsiteY93" fmla="*/ 161321 h 606732"/>
              <a:gd name="connsiteX94" fmla="*/ 340638 w 577648"/>
              <a:gd name="connsiteY94" fmla="*/ 124613 h 606732"/>
              <a:gd name="connsiteX95" fmla="*/ 369297 w 577648"/>
              <a:gd name="connsiteY95" fmla="*/ 138301 h 606732"/>
              <a:gd name="connsiteX96" fmla="*/ 409527 w 577648"/>
              <a:gd name="connsiteY96" fmla="*/ 128257 h 606732"/>
              <a:gd name="connsiteX97" fmla="*/ 445484 w 577648"/>
              <a:gd name="connsiteY97" fmla="*/ 99638 h 606732"/>
              <a:gd name="connsiteX98" fmla="*/ 76723 w 577648"/>
              <a:gd name="connsiteY98" fmla="*/ 0 h 606732"/>
              <a:gd name="connsiteX99" fmla="*/ 500925 w 577648"/>
              <a:gd name="connsiteY99" fmla="*/ 0 h 606732"/>
              <a:gd name="connsiteX100" fmla="*/ 547742 w 577648"/>
              <a:gd name="connsiteY100" fmla="*/ 46748 h 606732"/>
              <a:gd name="connsiteX101" fmla="*/ 547742 w 577648"/>
              <a:gd name="connsiteY101" fmla="*/ 396204 h 606732"/>
              <a:gd name="connsiteX102" fmla="*/ 568302 w 577648"/>
              <a:gd name="connsiteY102" fmla="*/ 396204 h 606732"/>
              <a:gd name="connsiteX103" fmla="*/ 577648 w 577648"/>
              <a:gd name="connsiteY103" fmla="*/ 405536 h 606732"/>
              <a:gd name="connsiteX104" fmla="*/ 577648 w 577648"/>
              <a:gd name="connsiteY104" fmla="*/ 445352 h 606732"/>
              <a:gd name="connsiteX105" fmla="*/ 568302 w 577648"/>
              <a:gd name="connsiteY105" fmla="*/ 454684 h 606732"/>
              <a:gd name="connsiteX106" fmla="*/ 298170 w 577648"/>
              <a:gd name="connsiteY106" fmla="*/ 454684 h 606732"/>
              <a:gd name="connsiteX107" fmla="*/ 298170 w 577648"/>
              <a:gd name="connsiteY107" fmla="*/ 518407 h 606732"/>
              <a:gd name="connsiteX108" fmla="*/ 377474 w 577648"/>
              <a:gd name="connsiteY108" fmla="*/ 590485 h 606732"/>
              <a:gd name="connsiteX109" fmla="*/ 364924 w 577648"/>
              <a:gd name="connsiteY109" fmla="*/ 604261 h 606732"/>
              <a:gd name="connsiteX110" fmla="*/ 298170 w 577648"/>
              <a:gd name="connsiteY110" fmla="*/ 543648 h 606732"/>
              <a:gd name="connsiteX111" fmla="*/ 298170 w 577648"/>
              <a:gd name="connsiteY111" fmla="*/ 592351 h 606732"/>
              <a:gd name="connsiteX112" fmla="*/ 288824 w 577648"/>
              <a:gd name="connsiteY112" fmla="*/ 601683 h 606732"/>
              <a:gd name="connsiteX113" fmla="*/ 279478 w 577648"/>
              <a:gd name="connsiteY113" fmla="*/ 592351 h 606732"/>
              <a:gd name="connsiteX114" fmla="*/ 279478 w 577648"/>
              <a:gd name="connsiteY114" fmla="*/ 541781 h 606732"/>
              <a:gd name="connsiteX115" fmla="*/ 212902 w 577648"/>
              <a:gd name="connsiteY115" fmla="*/ 604172 h 606732"/>
              <a:gd name="connsiteX116" fmla="*/ 200085 w 577648"/>
              <a:gd name="connsiteY116" fmla="*/ 590574 h 606732"/>
              <a:gd name="connsiteX117" fmla="*/ 279478 w 577648"/>
              <a:gd name="connsiteY117" fmla="*/ 516185 h 606732"/>
              <a:gd name="connsiteX118" fmla="*/ 279478 w 577648"/>
              <a:gd name="connsiteY118" fmla="*/ 454684 h 606732"/>
              <a:gd name="connsiteX119" fmla="*/ 9346 w 577648"/>
              <a:gd name="connsiteY119" fmla="*/ 454684 h 606732"/>
              <a:gd name="connsiteX120" fmla="*/ 0 w 577648"/>
              <a:gd name="connsiteY120" fmla="*/ 445352 h 606732"/>
              <a:gd name="connsiteX121" fmla="*/ 0 w 577648"/>
              <a:gd name="connsiteY121" fmla="*/ 405536 h 606732"/>
              <a:gd name="connsiteX122" fmla="*/ 9346 w 577648"/>
              <a:gd name="connsiteY122" fmla="*/ 396204 h 606732"/>
              <a:gd name="connsiteX123" fmla="*/ 29995 w 577648"/>
              <a:gd name="connsiteY123" fmla="*/ 396204 h 606732"/>
              <a:gd name="connsiteX124" fmla="*/ 29995 w 577648"/>
              <a:gd name="connsiteY124" fmla="*/ 332037 h 606732"/>
              <a:gd name="connsiteX125" fmla="*/ 39341 w 577648"/>
              <a:gd name="connsiteY125" fmla="*/ 322616 h 606732"/>
              <a:gd name="connsiteX126" fmla="*/ 48686 w 577648"/>
              <a:gd name="connsiteY126" fmla="*/ 332037 h 606732"/>
              <a:gd name="connsiteX127" fmla="*/ 48686 w 577648"/>
              <a:gd name="connsiteY127" fmla="*/ 396204 h 606732"/>
              <a:gd name="connsiteX128" fmla="*/ 529051 w 577648"/>
              <a:gd name="connsiteY128" fmla="*/ 396204 h 606732"/>
              <a:gd name="connsiteX129" fmla="*/ 529051 w 577648"/>
              <a:gd name="connsiteY129" fmla="*/ 86386 h 606732"/>
              <a:gd name="connsiteX130" fmla="*/ 480988 w 577648"/>
              <a:gd name="connsiteY130" fmla="*/ 86386 h 606732"/>
              <a:gd name="connsiteX131" fmla="*/ 471642 w 577648"/>
              <a:gd name="connsiteY131" fmla="*/ 77055 h 606732"/>
              <a:gd name="connsiteX132" fmla="*/ 480988 w 577648"/>
              <a:gd name="connsiteY132" fmla="*/ 67723 h 606732"/>
              <a:gd name="connsiteX133" fmla="*/ 529051 w 577648"/>
              <a:gd name="connsiteY133" fmla="*/ 67723 h 606732"/>
              <a:gd name="connsiteX134" fmla="*/ 529051 w 577648"/>
              <a:gd name="connsiteY134" fmla="*/ 46748 h 606732"/>
              <a:gd name="connsiteX135" fmla="*/ 500925 w 577648"/>
              <a:gd name="connsiteY135" fmla="*/ 18664 h 606732"/>
              <a:gd name="connsiteX136" fmla="*/ 76723 w 577648"/>
              <a:gd name="connsiteY136" fmla="*/ 18664 h 606732"/>
              <a:gd name="connsiteX137" fmla="*/ 48686 w 577648"/>
              <a:gd name="connsiteY137" fmla="*/ 46748 h 606732"/>
              <a:gd name="connsiteX138" fmla="*/ 48686 w 577648"/>
              <a:gd name="connsiteY138" fmla="*/ 67723 h 606732"/>
              <a:gd name="connsiteX139" fmla="*/ 431055 w 577648"/>
              <a:gd name="connsiteY139" fmla="*/ 67723 h 606732"/>
              <a:gd name="connsiteX140" fmla="*/ 440401 w 577648"/>
              <a:gd name="connsiteY140" fmla="*/ 77055 h 606732"/>
              <a:gd name="connsiteX141" fmla="*/ 431055 w 577648"/>
              <a:gd name="connsiteY141" fmla="*/ 86386 h 606732"/>
              <a:gd name="connsiteX142" fmla="*/ 48686 w 577648"/>
              <a:gd name="connsiteY142" fmla="*/ 86386 h 606732"/>
              <a:gd name="connsiteX143" fmla="*/ 48686 w 577648"/>
              <a:gd name="connsiteY143" fmla="*/ 288399 h 606732"/>
              <a:gd name="connsiteX144" fmla="*/ 39341 w 577648"/>
              <a:gd name="connsiteY144" fmla="*/ 297731 h 606732"/>
              <a:gd name="connsiteX145" fmla="*/ 29995 w 577648"/>
              <a:gd name="connsiteY145" fmla="*/ 288399 h 606732"/>
              <a:gd name="connsiteX146" fmla="*/ 29995 w 577648"/>
              <a:gd name="connsiteY146" fmla="*/ 46748 h 606732"/>
              <a:gd name="connsiteX147" fmla="*/ 76723 w 577648"/>
              <a:gd name="connsiteY147" fmla="*/ 0 h 60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577648" h="606732">
                <a:moveTo>
                  <a:pt x="18780" y="414868"/>
                </a:moveTo>
                <a:lnTo>
                  <a:pt x="18780" y="436020"/>
                </a:lnTo>
                <a:lnTo>
                  <a:pt x="558957" y="436020"/>
                </a:lnTo>
                <a:lnTo>
                  <a:pt x="558957" y="414868"/>
                </a:lnTo>
                <a:close/>
                <a:moveTo>
                  <a:pt x="226861" y="325201"/>
                </a:moveTo>
                <a:lnTo>
                  <a:pt x="226861" y="366267"/>
                </a:lnTo>
                <a:lnTo>
                  <a:pt x="243061" y="366267"/>
                </a:lnTo>
                <a:lnTo>
                  <a:pt x="243061" y="325201"/>
                </a:lnTo>
                <a:close/>
                <a:moveTo>
                  <a:pt x="120405" y="300223"/>
                </a:moveTo>
                <a:lnTo>
                  <a:pt x="120405" y="366267"/>
                </a:lnTo>
                <a:lnTo>
                  <a:pt x="136605" y="366267"/>
                </a:lnTo>
                <a:lnTo>
                  <a:pt x="136605" y="300223"/>
                </a:lnTo>
                <a:close/>
                <a:moveTo>
                  <a:pt x="333318" y="240400"/>
                </a:moveTo>
                <a:lnTo>
                  <a:pt x="333318" y="366267"/>
                </a:lnTo>
                <a:lnTo>
                  <a:pt x="349607" y="366267"/>
                </a:lnTo>
                <a:lnTo>
                  <a:pt x="349607" y="240400"/>
                </a:lnTo>
                <a:close/>
                <a:moveTo>
                  <a:pt x="235880" y="237936"/>
                </a:moveTo>
                <a:cubicBezTo>
                  <a:pt x="225912" y="237936"/>
                  <a:pt x="217723" y="246024"/>
                  <a:pt x="217723" y="256067"/>
                </a:cubicBezTo>
                <a:cubicBezTo>
                  <a:pt x="217723" y="266022"/>
                  <a:pt x="225912" y="274110"/>
                  <a:pt x="235880" y="274110"/>
                </a:cubicBezTo>
                <a:cubicBezTo>
                  <a:pt x="245849" y="274110"/>
                  <a:pt x="253948" y="266022"/>
                  <a:pt x="253948" y="256067"/>
                </a:cubicBezTo>
                <a:cubicBezTo>
                  <a:pt x="253948" y="246024"/>
                  <a:pt x="245849" y="237936"/>
                  <a:pt x="235880" y="237936"/>
                </a:cubicBezTo>
                <a:close/>
                <a:moveTo>
                  <a:pt x="439775" y="210534"/>
                </a:moveTo>
                <a:lnTo>
                  <a:pt x="439775" y="366267"/>
                </a:lnTo>
                <a:lnTo>
                  <a:pt x="456063" y="366267"/>
                </a:lnTo>
                <a:lnTo>
                  <a:pt x="456063" y="210534"/>
                </a:lnTo>
                <a:close/>
                <a:moveTo>
                  <a:pt x="131034" y="195629"/>
                </a:moveTo>
                <a:cubicBezTo>
                  <a:pt x="121065" y="195629"/>
                  <a:pt x="112966" y="203717"/>
                  <a:pt x="112966" y="213672"/>
                </a:cubicBezTo>
                <a:cubicBezTo>
                  <a:pt x="112966" y="223626"/>
                  <a:pt x="121065" y="231714"/>
                  <a:pt x="131034" y="231714"/>
                </a:cubicBezTo>
                <a:cubicBezTo>
                  <a:pt x="141002" y="231714"/>
                  <a:pt x="149101" y="223626"/>
                  <a:pt x="149101" y="213672"/>
                </a:cubicBezTo>
                <a:cubicBezTo>
                  <a:pt x="149101" y="203717"/>
                  <a:pt x="141002" y="195629"/>
                  <a:pt x="131034" y="195629"/>
                </a:cubicBezTo>
                <a:close/>
                <a:moveTo>
                  <a:pt x="430428" y="191867"/>
                </a:moveTo>
                <a:lnTo>
                  <a:pt x="465410" y="191867"/>
                </a:lnTo>
                <a:cubicBezTo>
                  <a:pt x="470572" y="191867"/>
                  <a:pt x="474756" y="196045"/>
                  <a:pt x="474756" y="201200"/>
                </a:cubicBezTo>
                <a:lnTo>
                  <a:pt x="474756" y="366267"/>
                </a:lnTo>
                <a:lnTo>
                  <a:pt x="501548" y="366267"/>
                </a:lnTo>
                <a:cubicBezTo>
                  <a:pt x="506711" y="366267"/>
                  <a:pt x="510894" y="370445"/>
                  <a:pt x="510894" y="375601"/>
                </a:cubicBezTo>
                <a:cubicBezTo>
                  <a:pt x="510894" y="380756"/>
                  <a:pt x="506711" y="384934"/>
                  <a:pt x="501548" y="384934"/>
                </a:cubicBezTo>
                <a:lnTo>
                  <a:pt x="74831" y="384934"/>
                </a:lnTo>
                <a:cubicBezTo>
                  <a:pt x="69669" y="384934"/>
                  <a:pt x="65485" y="380756"/>
                  <a:pt x="65485" y="375601"/>
                </a:cubicBezTo>
                <a:cubicBezTo>
                  <a:pt x="65485" y="370445"/>
                  <a:pt x="69669" y="366267"/>
                  <a:pt x="74831" y="366267"/>
                </a:cubicBezTo>
                <a:lnTo>
                  <a:pt x="101712" y="366267"/>
                </a:lnTo>
                <a:lnTo>
                  <a:pt x="101712" y="290889"/>
                </a:lnTo>
                <a:cubicBezTo>
                  <a:pt x="101712" y="285734"/>
                  <a:pt x="105896" y="281556"/>
                  <a:pt x="111058" y="281556"/>
                </a:cubicBezTo>
                <a:lnTo>
                  <a:pt x="145951" y="281556"/>
                </a:lnTo>
                <a:cubicBezTo>
                  <a:pt x="151113" y="281556"/>
                  <a:pt x="155297" y="285734"/>
                  <a:pt x="155297" y="290889"/>
                </a:cubicBezTo>
                <a:lnTo>
                  <a:pt x="155297" y="366267"/>
                </a:lnTo>
                <a:lnTo>
                  <a:pt x="208169" y="366267"/>
                </a:lnTo>
                <a:lnTo>
                  <a:pt x="208169" y="315778"/>
                </a:lnTo>
                <a:cubicBezTo>
                  <a:pt x="208169" y="310623"/>
                  <a:pt x="212352" y="306445"/>
                  <a:pt x="217515" y="306445"/>
                </a:cubicBezTo>
                <a:lnTo>
                  <a:pt x="252407" y="306445"/>
                </a:lnTo>
                <a:cubicBezTo>
                  <a:pt x="257659" y="306445"/>
                  <a:pt x="261842" y="310623"/>
                  <a:pt x="261842" y="315778"/>
                </a:cubicBezTo>
                <a:lnTo>
                  <a:pt x="261842" y="366267"/>
                </a:lnTo>
                <a:lnTo>
                  <a:pt x="314626" y="366267"/>
                </a:lnTo>
                <a:lnTo>
                  <a:pt x="314626" y="231067"/>
                </a:lnTo>
                <a:cubicBezTo>
                  <a:pt x="314626" y="225912"/>
                  <a:pt x="318809" y="221734"/>
                  <a:pt x="323972" y="221734"/>
                </a:cubicBezTo>
                <a:lnTo>
                  <a:pt x="358953" y="221734"/>
                </a:lnTo>
                <a:cubicBezTo>
                  <a:pt x="364116" y="221734"/>
                  <a:pt x="368299" y="225912"/>
                  <a:pt x="368299" y="231067"/>
                </a:cubicBezTo>
                <a:lnTo>
                  <a:pt x="368299" y="366267"/>
                </a:lnTo>
                <a:lnTo>
                  <a:pt x="421082" y="366267"/>
                </a:lnTo>
                <a:lnTo>
                  <a:pt x="421082" y="201200"/>
                </a:lnTo>
                <a:cubicBezTo>
                  <a:pt x="421082" y="196045"/>
                  <a:pt x="425266" y="191867"/>
                  <a:pt x="430428" y="191867"/>
                </a:cubicBezTo>
                <a:close/>
                <a:moveTo>
                  <a:pt x="340638" y="143278"/>
                </a:moveTo>
                <a:cubicBezTo>
                  <a:pt x="330669" y="143278"/>
                  <a:pt x="322570" y="151366"/>
                  <a:pt x="322570" y="161321"/>
                </a:cubicBezTo>
                <a:cubicBezTo>
                  <a:pt x="322570" y="171276"/>
                  <a:pt x="330669" y="179364"/>
                  <a:pt x="340638" y="179364"/>
                </a:cubicBezTo>
                <a:cubicBezTo>
                  <a:pt x="350606" y="179364"/>
                  <a:pt x="358706" y="171276"/>
                  <a:pt x="358706" y="161321"/>
                </a:cubicBezTo>
                <a:cubicBezTo>
                  <a:pt x="358706" y="151366"/>
                  <a:pt x="350606" y="143278"/>
                  <a:pt x="340638" y="143278"/>
                </a:cubicBezTo>
                <a:close/>
                <a:moveTo>
                  <a:pt x="445484" y="118392"/>
                </a:moveTo>
                <a:cubicBezTo>
                  <a:pt x="435427" y="118392"/>
                  <a:pt x="427328" y="126480"/>
                  <a:pt x="427328" y="136434"/>
                </a:cubicBezTo>
                <a:cubicBezTo>
                  <a:pt x="427328" y="146389"/>
                  <a:pt x="435427" y="154477"/>
                  <a:pt x="445484" y="154477"/>
                </a:cubicBezTo>
                <a:cubicBezTo>
                  <a:pt x="455453" y="154477"/>
                  <a:pt x="463552" y="146389"/>
                  <a:pt x="463552" y="136434"/>
                </a:cubicBezTo>
                <a:cubicBezTo>
                  <a:pt x="463552" y="126480"/>
                  <a:pt x="455453" y="118392"/>
                  <a:pt x="445484" y="118392"/>
                </a:cubicBezTo>
                <a:close/>
                <a:moveTo>
                  <a:pt x="445484" y="99638"/>
                </a:moveTo>
                <a:cubicBezTo>
                  <a:pt x="465777" y="99638"/>
                  <a:pt x="482243" y="116170"/>
                  <a:pt x="482243" y="136434"/>
                </a:cubicBezTo>
                <a:cubicBezTo>
                  <a:pt x="482243" y="156699"/>
                  <a:pt x="465777" y="173142"/>
                  <a:pt x="445484" y="173142"/>
                </a:cubicBezTo>
                <a:cubicBezTo>
                  <a:pt x="428930" y="173142"/>
                  <a:pt x="414956" y="162299"/>
                  <a:pt x="410328" y="147367"/>
                </a:cubicBezTo>
                <a:lnTo>
                  <a:pt x="377040" y="155633"/>
                </a:lnTo>
                <a:cubicBezTo>
                  <a:pt x="377307" y="157499"/>
                  <a:pt x="377485" y="159454"/>
                  <a:pt x="377485" y="161321"/>
                </a:cubicBezTo>
                <a:cubicBezTo>
                  <a:pt x="377485" y="181586"/>
                  <a:pt x="360931" y="198117"/>
                  <a:pt x="340638" y="198117"/>
                </a:cubicBezTo>
                <a:cubicBezTo>
                  <a:pt x="331915" y="198117"/>
                  <a:pt x="323994" y="195096"/>
                  <a:pt x="317675" y="190029"/>
                </a:cubicBezTo>
                <a:lnTo>
                  <a:pt x="268545" y="239091"/>
                </a:lnTo>
                <a:cubicBezTo>
                  <a:pt x="271126" y="244157"/>
                  <a:pt x="272639" y="249935"/>
                  <a:pt x="272639" y="256067"/>
                </a:cubicBezTo>
                <a:cubicBezTo>
                  <a:pt x="272639" y="276332"/>
                  <a:pt x="256173" y="292775"/>
                  <a:pt x="235880" y="292775"/>
                </a:cubicBezTo>
                <a:cubicBezTo>
                  <a:pt x="215676" y="292775"/>
                  <a:pt x="199211" y="276421"/>
                  <a:pt x="199033" y="256334"/>
                </a:cubicBezTo>
                <a:lnTo>
                  <a:pt x="161740" y="233936"/>
                </a:lnTo>
                <a:cubicBezTo>
                  <a:pt x="155154" y="243891"/>
                  <a:pt x="143850" y="250379"/>
                  <a:pt x="131034" y="250379"/>
                </a:cubicBezTo>
                <a:cubicBezTo>
                  <a:pt x="110741" y="250379"/>
                  <a:pt x="94275" y="233936"/>
                  <a:pt x="94275" y="213672"/>
                </a:cubicBezTo>
                <a:cubicBezTo>
                  <a:pt x="94275" y="193407"/>
                  <a:pt x="110741" y="176875"/>
                  <a:pt x="131034" y="176875"/>
                </a:cubicBezTo>
                <a:cubicBezTo>
                  <a:pt x="151327" y="176875"/>
                  <a:pt x="167881" y="193407"/>
                  <a:pt x="167881" y="213672"/>
                </a:cubicBezTo>
                <a:cubicBezTo>
                  <a:pt x="167881" y="214383"/>
                  <a:pt x="167792" y="215094"/>
                  <a:pt x="167792" y="215805"/>
                </a:cubicBezTo>
                <a:lnTo>
                  <a:pt x="204017" y="237580"/>
                </a:lnTo>
                <a:cubicBezTo>
                  <a:pt x="210425" y="226648"/>
                  <a:pt x="222263" y="219271"/>
                  <a:pt x="235880" y="219271"/>
                </a:cubicBezTo>
                <a:cubicBezTo>
                  <a:pt x="243268" y="219271"/>
                  <a:pt x="250121" y="221493"/>
                  <a:pt x="255906" y="225226"/>
                </a:cubicBezTo>
                <a:lnTo>
                  <a:pt x="306460" y="174831"/>
                </a:lnTo>
                <a:cubicBezTo>
                  <a:pt x="304769" y="170653"/>
                  <a:pt x="303879" y="166121"/>
                  <a:pt x="303879" y="161321"/>
                </a:cubicBezTo>
                <a:cubicBezTo>
                  <a:pt x="303879" y="141056"/>
                  <a:pt x="320345" y="124613"/>
                  <a:pt x="340638" y="124613"/>
                </a:cubicBezTo>
                <a:cubicBezTo>
                  <a:pt x="352208" y="124613"/>
                  <a:pt x="362533" y="129946"/>
                  <a:pt x="369297" y="138301"/>
                </a:cubicBezTo>
                <a:lnTo>
                  <a:pt x="409527" y="128257"/>
                </a:lnTo>
                <a:cubicBezTo>
                  <a:pt x="413265" y="111903"/>
                  <a:pt x="427951" y="99638"/>
                  <a:pt x="445484" y="99638"/>
                </a:cubicBezTo>
                <a:close/>
                <a:moveTo>
                  <a:pt x="76723" y="0"/>
                </a:moveTo>
                <a:lnTo>
                  <a:pt x="500925" y="0"/>
                </a:lnTo>
                <a:cubicBezTo>
                  <a:pt x="526737" y="0"/>
                  <a:pt x="547742" y="20974"/>
                  <a:pt x="547742" y="46748"/>
                </a:cubicBezTo>
                <a:lnTo>
                  <a:pt x="547742" y="396204"/>
                </a:lnTo>
                <a:lnTo>
                  <a:pt x="568302" y="396204"/>
                </a:lnTo>
                <a:cubicBezTo>
                  <a:pt x="573465" y="396204"/>
                  <a:pt x="577648" y="400381"/>
                  <a:pt x="577648" y="405536"/>
                </a:cubicBezTo>
                <a:lnTo>
                  <a:pt x="577648" y="445352"/>
                </a:lnTo>
                <a:cubicBezTo>
                  <a:pt x="577648" y="450507"/>
                  <a:pt x="573465" y="454684"/>
                  <a:pt x="568302" y="454684"/>
                </a:cubicBezTo>
                <a:lnTo>
                  <a:pt x="298170" y="454684"/>
                </a:lnTo>
                <a:lnTo>
                  <a:pt x="298170" y="518407"/>
                </a:lnTo>
                <a:lnTo>
                  <a:pt x="377474" y="590485"/>
                </a:lnTo>
                <a:cubicBezTo>
                  <a:pt x="386463" y="598573"/>
                  <a:pt x="373736" y="612348"/>
                  <a:pt x="364924" y="604261"/>
                </a:cubicBezTo>
                <a:lnTo>
                  <a:pt x="298170" y="543648"/>
                </a:lnTo>
                <a:lnTo>
                  <a:pt x="298170" y="592351"/>
                </a:lnTo>
                <a:cubicBezTo>
                  <a:pt x="298170" y="597506"/>
                  <a:pt x="293986" y="601683"/>
                  <a:pt x="288824" y="601683"/>
                </a:cubicBezTo>
                <a:cubicBezTo>
                  <a:pt x="283662" y="601683"/>
                  <a:pt x="279478" y="597506"/>
                  <a:pt x="279478" y="592351"/>
                </a:cubicBezTo>
                <a:lnTo>
                  <a:pt x="279478" y="541781"/>
                </a:lnTo>
                <a:lnTo>
                  <a:pt x="212902" y="604172"/>
                </a:lnTo>
                <a:cubicBezTo>
                  <a:pt x="204090" y="612437"/>
                  <a:pt x="191363" y="598750"/>
                  <a:pt x="200085" y="590574"/>
                </a:cubicBezTo>
                <a:lnTo>
                  <a:pt x="279478" y="516185"/>
                </a:lnTo>
                <a:lnTo>
                  <a:pt x="279478" y="454684"/>
                </a:lnTo>
                <a:lnTo>
                  <a:pt x="9346" y="454684"/>
                </a:lnTo>
                <a:cubicBezTo>
                  <a:pt x="4183" y="454684"/>
                  <a:pt x="0" y="450507"/>
                  <a:pt x="0" y="445352"/>
                </a:cubicBezTo>
                <a:lnTo>
                  <a:pt x="0" y="405536"/>
                </a:lnTo>
                <a:cubicBezTo>
                  <a:pt x="0" y="400381"/>
                  <a:pt x="4183" y="396204"/>
                  <a:pt x="9346" y="396204"/>
                </a:cubicBezTo>
                <a:lnTo>
                  <a:pt x="29995" y="396204"/>
                </a:lnTo>
                <a:lnTo>
                  <a:pt x="29995" y="332037"/>
                </a:lnTo>
                <a:cubicBezTo>
                  <a:pt x="29995" y="326882"/>
                  <a:pt x="34178" y="322616"/>
                  <a:pt x="39341" y="322616"/>
                </a:cubicBezTo>
                <a:cubicBezTo>
                  <a:pt x="44503" y="322616"/>
                  <a:pt x="48686" y="326882"/>
                  <a:pt x="48686" y="332037"/>
                </a:cubicBezTo>
                <a:lnTo>
                  <a:pt x="48686" y="396204"/>
                </a:lnTo>
                <a:lnTo>
                  <a:pt x="529051" y="396204"/>
                </a:lnTo>
                <a:lnTo>
                  <a:pt x="529051" y="86386"/>
                </a:lnTo>
                <a:lnTo>
                  <a:pt x="480988" y="86386"/>
                </a:lnTo>
                <a:cubicBezTo>
                  <a:pt x="475825" y="86386"/>
                  <a:pt x="471642" y="82209"/>
                  <a:pt x="471642" y="77055"/>
                </a:cubicBezTo>
                <a:cubicBezTo>
                  <a:pt x="471642" y="71900"/>
                  <a:pt x="475825" y="67723"/>
                  <a:pt x="480988" y="67723"/>
                </a:cubicBezTo>
                <a:lnTo>
                  <a:pt x="529051" y="67723"/>
                </a:lnTo>
                <a:lnTo>
                  <a:pt x="529051" y="46748"/>
                </a:lnTo>
                <a:cubicBezTo>
                  <a:pt x="529051" y="31284"/>
                  <a:pt x="516412" y="18664"/>
                  <a:pt x="500925" y="18664"/>
                </a:cubicBezTo>
                <a:lnTo>
                  <a:pt x="76723" y="18664"/>
                </a:lnTo>
                <a:cubicBezTo>
                  <a:pt x="61236" y="18664"/>
                  <a:pt x="48686" y="31284"/>
                  <a:pt x="48686" y="46748"/>
                </a:cubicBezTo>
                <a:lnTo>
                  <a:pt x="48686" y="67723"/>
                </a:lnTo>
                <a:lnTo>
                  <a:pt x="431055" y="67723"/>
                </a:lnTo>
                <a:cubicBezTo>
                  <a:pt x="436218" y="67723"/>
                  <a:pt x="440401" y="71900"/>
                  <a:pt x="440401" y="77055"/>
                </a:cubicBezTo>
                <a:cubicBezTo>
                  <a:pt x="440401" y="82209"/>
                  <a:pt x="436218" y="86386"/>
                  <a:pt x="431055" y="86386"/>
                </a:cubicBezTo>
                <a:lnTo>
                  <a:pt x="48686" y="86386"/>
                </a:lnTo>
                <a:lnTo>
                  <a:pt x="48686" y="288399"/>
                </a:lnTo>
                <a:cubicBezTo>
                  <a:pt x="48686" y="293554"/>
                  <a:pt x="44503" y="297731"/>
                  <a:pt x="39341" y="297731"/>
                </a:cubicBezTo>
                <a:cubicBezTo>
                  <a:pt x="34178" y="297731"/>
                  <a:pt x="29995" y="293554"/>
                  <a:pt x="29995" y="288399"/>
                </a:cubicBezTo>
                <a:lnTo>
                  <a:pt x="29995" y="46748"/>
                </a:lnTo>
                <a:cubicBezTo>
                  <a:pt x="29995" y="20974"/>
                  <a:pt x="51000" y="0"/>
                  <a:pt x="767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5" name="iṧḷïḓè"/>
          <p:cNvSpPr/>
          <p:nvPr/>
        </p:nvSpPr>
        <p:spPr bwMode="auto">
          <a:xfrm>
            <a:off x="1190258" y="1546004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点击输入您的内容，或者通过复制您的文本后，再此框中选择粘贴。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íṧ1îďê"/>
          <p:cNvSpPr txBox="1"/>
          <p:nvPr/>
        </p:nvSpPr>
        <p:spPr bwMode="auto">
          <a:xfrm>
            <a:off x="1190258" y="1194865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输入</a:t>
            </a:r>
            <a:r>
              <a:rPr lang="zh-CN" altLang="en-US" sz="1800" b="1" dirty="0" smtClean="0">
                <a:solidFill>
                  <a:schemeClr val="accent1"/>
                </a:solidFill>
                <a:cs typeface="+mn-ea"/>
                <a:sym typeface="+mn-lt"/>
              </a:rPr>
              <a:t>标题</a:t>
            </a:r>
            <a:endParaRPr lang="zh-CN" altLang="en-US" sz="1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3" name="îṩlïde"/>
          <p:cNvSpPr/>
          <p:nvPr/>
        </p:nvSpPr>
        <p:spPr bwMode="auto">
          <a:xfrm>
            <a:off x="1157777" y="5048072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点击输入您的内容，或者通过复制您的文本后，再此框中选择粘贴。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íṣ1ïḍé"/>
          <p:cNvSpPr txBox="1"/>
          <p:nvPr/>
        </p:nvSpPr>
        <p:spPr bwMode="auto">
          <a:xfrm>
            <a:off x="1157777" y="4696933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 smtClean="0">
                <a:solidFill>
                  <a:schemeClr val="accent1"/>
                </a:solidFill>
                <a:cs typeface="+mn-ea"/>
                <a:sym typeface="+mn-lt"/>
              </a:rPr>
              <a:t>输入标题</a:t>
            </a:r>
            <a:endParaRPr lang="zh-CN" altLang="en-US" sz="1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1" name="íṩļîďé"/>
          <p:cNvSpPr/>
          <p:nvPr/>
        </p:nvSpPr>
        <p:spPr>
          <a:xfrm>
            <a:off x="2995674" y="2912935"/>
            <a:ext cx="889769" cy="88976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 defTabSz="673735"/>
            <a:endParaRPr sz="1300">
              <a:cs typeface="+mn-ea"/>
              <a:sym typeface="+mn-lt"/>
            </a:endParaRPr>
          </a:p>
        </p:txBody>
      </p:sp>
      <p:sp>
        <p:nvSpPr>
          <p:cNvPr id="39" name="iŝļîḑe"/>
          <p:cNvSpPr/>
          <p:nvPr/>
        </p:nvSpPr>
        <p:spPr bwMode="auto">
          <a:xfrm>
            <a:off x="4003786" y="3357820"/>
            <a:ext cx="1773512" cy="66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点击输入您的内容，或者通过复制您的文本后，再此框中选择粘贴。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íšļíḋè"/>
          <p:cNvSpPr txBox="1"/>
          <p:nvPr/>
        </p:nvSpPr>
        <p:spPr bwMode="auto">
          <a:xfrm>
            <a:off x="4003786" y="2903550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 smtClean="0">
                <a:solidFill>
                  <a:schemeClr val="accent1"/>
                </a:solidFill>
                <a:cs typeface="+mn-ea"/>
                <a:sym typeface="+mn-lt"/>
              </a:rPr>
              <a:t>输入标题</a:t>
            </a:r>
            <a:endParaRPr lang="zh-CN" altLang="en-US" sz="1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13" name="肘形连接符 21"/>
          <p:cNvCxnSpPr>
            <a:endCxn id="49" idx="4"/>
          </p:cNvCxnSpPr>
          <p:nvPr/>
        </p:nvCxnSpPr>
        <p:spPr>
          <a:xfrm rot="10800000">
            <a:off x="1712368" y="3076556"/>
            <a:ext cx="1283307" cy="281264"/>
          </a:xfrm>
          <a:prstGeom prst="bentConnector2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23"/>
          <p:cNvCxnSpPr/>
          <p:nvPr/>
        </p:nvCxnSpPr>
        <p:spPr>
          <a:xfrm rot="10800000" flipV="1">
            <a:off x="1712368" y="3357820"/>
            <a:ext cx="1283307" cy="281262"/>
          </a:xfrm>
          <a:prstGeom prst="bentConnector2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îsliḓe"/>
          <p:cNvSpPr/>
          <p:nvPr/>
        </p:nvSpPr>
        <p:spPr>
          <a:xfrm>
            <a:off x="10061440" y="2703336"/>
            <a:ext cx="889769" cy="88976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8" name="ïŝḻíḑé"/>
          <p:cNvSpPr/>
          <p:nvPr/>
        </p:nvSpPr>
        <p:spPr bwMode="auto">
          <a:xfrm>
            <a:off x="10286546" y="2998248"/>
            <a:ext cx="439555" cy="299944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73017 h 414642"/>
              <a:gd name="connsiteX15" fmla="*/ 192432 w 607639"/>
              <a:gd name="connsiteY15" fmla="*/ 273017 h 414642"/>
              <a:gd name="connsiteX16" fmla="*/ 202593 w 607639"/>
              <a:gd name="connsiteY16" fmla="*/ 283153 h 414642"/>
              <a:gd name="connsiteX17" fmla="*/ 192432 w 607639"/>
              <a:gd name="connsiteY17" fmla="*/ 293199 h 414642"/>
              <a:gd name="connsiteX18" fmla="*/ 182270 w 607639"/>
              <a:gd name="connsiteY18" fmla="*/ 293199 h 414642"/>
              <a:gd name="connsiteX19" fmla="*/ 172109 w 607639"/>
              <a:gd name="connsiteY19" fmla="*/ 283153 h 414642"/>
              <a:gd name="connsiteX20" fmla="*/ 182270 w 607639"/>
              <a:gd name="connsiteY20" fmla="*/ 273017 h 414642"/>
              <a:gd name="connsiteX21" fmla="*/ 91153 w 607639"/>
              <a:gd name="connsiteY21" fmla="*/ 273017 h 414642"/>
              <a:gd name="connsiteX22" fmla="*/ 141783 w 607639"/>
              <a:gd name="connsiteY22" fmla="*/ 273017 h 414642"/>
              <a:gd name="connsiteX23" fmla="*/ 151927 w 607639"/>
              <a:gd name="connsiteY23" fmla="*/ 283153 h 414642"/>
              <a:gd name="connsiteX24" fmla="*/ 141783 w 607639"/>
              <a:gd name="connsiteY24" fmla="*/ 293199 h 414642"/>
              <a:gd name="connsiteX25" fmla="*/ 91153 w 607639"/>
              <a:gd name="connsiteY25" fmla="*/ 293199 h 414642"/>
              <a:gd name="connsiteX26" fmla="*/ 81009 w 607639"/>
              <a:gd name="connsiteY26" fmla="*/ 283153 h 414642"/>
              <a:gd name="connsiteX27" fmla="*/ 91153 w 607639"/>
              <a:gd name="connsiteY27" fmla="*/ 273017 h 414642"/>
              <a:gd name="connsiteX28" fmla="*/ 313935 w 607639"/>
              <a:gd name="connsiteY28" fmla="*/ 242748 h 414642"/>
              <a:gd name="connsiteX29" fmla="*/ 293732 w 607639"/>
              <a:gd name="connsiteY29" fmla="*/ 262923 h 414642"/>
              <a:gd name="connsiteX30" fmla="*/ 313935 w 607639"/>
              <a:gd name="connsiteY30" fmla="*/ 283186 h 414642"/>
              <a:gd name="connsiteX31" fmla="*/ 334226 w 607639"/>
              <a:gd name="connsiteY31" fmla="*/ 262923 h 414642"/>
              <a:gd name="connsiteX32" fmla="*/ 313935 w 607639"/>
              <a:gd name="connsiteY32" fmla="*/ 242748 h 414642"/>
              <a:gd name="connsiteX33" fmla="*/ 458728 w 607639"/>
              <a:gd name="connsiteY33" fmla="*/ 235613 h 414642"/>
              <a:gd name="connsiteX34" fmla="*/ 472877 w 607639"/>
              <a:gd name="connsiteY34" fmla="*/ 235613 h 414642"/>
              <a:gd name="connsiteX35" fmla="*/ 486046 w 607639"/>
              <a:gd name="connsiteY35" fmla="*/ 248765 h 414642"/>
              <a:gd name="connsiteX36" fmla="*/ 499215 w 607639"/>
              <a:gd name="connsiteY36" fmla="*/ 235613 h 414642"/>
              <a:gd name="connsiteX37" fmla="*/ 513453 w 607639"/>
              <a:gd name="connsiteY37" fmla="*/ 235613 h 414642"/>
              <a:gd name="connsiteX38" fmla="*/ 513453 w 607639"/>
              <a:gd name="connsiteY38" fmla="*/ 249743 h 414642"/>
              <a:gd name="connsiteX39" fmla="*/ 500283 w 607639"/>
              <a:gd name="connsiteY39" fmla="*/ 262895 h 414642"/>
              <a:gd name="connsiteX40" fmla="*/ 513453 w 607639"/>
              <a:gd name="connsiteY40" fmla="*/ 276048 h 414642"/>
              <a:gd name="connsiteX41" fmla="*/ 513453 w 607639"/>
              <a:gd name="connsiteY41" fmla="*/ 290178 h 414642"/>
              <a:gd name="connsiteX42" fmla="*/ 506334 w 607639"/>
              <a:gd name="connsiteY42" fmla="*/ 293199 h 414642"/>
              <a:gd name="connsiteX43" fmla="*/ 499215 w 607639"/>
              <a:gd name="connsiteY43" fmla="*/ 290178 h 414642"/>
              <a:gd name="connsiteX44" fmla="*/ 486046 w 607639"/>
              <a:gd name="connsiteY44" fmla="*/ 277025 h 414642"/>
              <a:gd name="connsiteX45" fmla="*/ 472877 w 607639"/>
              <a:gd name="connsiteY45" fmla="*/ 290178 h 414642"/>
              <a:gd name="connsiteX46" fmla="*/ 465847 w 607639"/>
              <a:gd name="connsiteY46" fmla="*/ 293199 h 414642"/>
              <a:gd name="connsiteX47" fmla="*/ 458728 w 607639"/>
              <a:gd name="connsiteY47" fmla="*/ 290178 h 414642"/>
              <a:gd name="connsiteX48" fmla="*/ 458728 w 607639"/>
              <a:gd name="connsiteY48" fmla="*/ 276048 h 414642"/>
              <a:gd name="connsiteX49" fmla="*/ 471898 w 607639"/>
              <a:gd name="connsiteY49" fmla="*/ 262895 h 414642"/>
              <a:gd name="connsiteX50" fmla="*/ 458728 w 607639"/>
              <a:gd name="connsiteY50" fmla="*/ 249743 h 414642"/>
              <a:gd name="connsiteX51" fmla="*/ 458728 w 607639"/>
              <a:gd name="connsiteY51" fmla="*/ 235613 h 414642"/>
              <a:gd name="connsiteX52" fmla="*/ 161988 w 607639"/>
              <a:gd name="connsiteY52" fmla="*/ 232583 h 414642"/>
              <a:gd name="connsiteX53" fmla="*/ 232948 w 607639"/>
              <a:gd name="connsiteY53" fmla="*/ 232583 h 414642"/>
              <a:gd name="connsiteX54" fmla="*/ 243098 w 607639"/>
              <a:gd name="connsiteY54" fmla="*/ 242719 h 414642"/>
              <a:gd name="connsiteX55" fmla="*/ 232948 w 607639"/>
              <a:gd name="connsiteY55" fmla="*/ 252765 h 414642"/>
              <a:gd name="connsiteX56" fmla="*/ 161988 w 607639"/>
              <a:gd name="connsiteY56" fmla="*/ 252765 h 414642"/>
              <a:gd name="connsiteX57" fmla="*/ 151927 w 607639"/>
              <a:gd name="connsiteY57" fmla="*/ 242719 h 414642"/>
              <a:gd name="connsiteX58" fmla="*/ 161988 w 607639"/>
              <a:gd name="connsiteY58" fmla="*/ 232583 h 414642"/>
              <a:gd name="connsiteX59" fmla="*/ 91146 w 607639"/>
              <a:gd name="connsiteY59" fmla="*/ 232583 h 414642"/>
              <a:gd name="connsiteX60" fmla="*/ 121467 w 607639"/>
              <a:gd name="connsiteY60" fmla="*/ 232583 h 414642"/>
              <a:gd name="connsiteX61" fmla="*/ 131604 w 607639"/>
              <a:gd name="connsiteY61" fmla="*/ 242719 h 414642"/>
              <a:gd name="connsiteX62" fmla="*/ 121467 w 607639"/>
              <a:gd name="connsiteY62" fmla="*/ 252765 h 414642"/>
              <a:gd name="connsiteX63" fmla="*/ 91146 w 607639"/>
              <a:gd name="connsiteY63" fmla="*/ 252765 h 414642"/>
              <a:gd name="connsiteX64" fmla="*/ 81009 w 607639"/>
              <a:gd name="connsiteY64" fmla="*/ 242719 h 414642"/>
              <a:gd name="connsiteX65" fmla="*/ 91146 w 607639"/>
              <a:gd name="connsiteY65" fmla="*/ 232583 h 414642"/>
              <a:gd name="connsiteX66" fmla="*/ 182270 w 607639"/>
              <a:gd name="connsiteY66" fmla="*/ 192149 h 414642"/>
              <a:gd name="connsiteX67" fmla="*/ 192432 w 607639"/>
              <a:gd name="connsiteY67" fmla="*/ 192149 h 414642"/>
              <a:gd name="connsiteX68" fmla="*/ 202593 w 607639"/>
              <a:gd name="connsiteY68" fmla="*/ 202196 h 414642"/>
              <a:gd name="connsiteX69" fmla="*/ 192432 w 607639"/>
              <a:gd name="connsiteY69" fmla="*/ 212331 h 414642"/>
              <a:gd name="connsiteX70" fmla="*/ 182270 w 607639"/>
              <a:gd name="connsiteY70" fmla="*/ 212331 h 414642"/>
              <a:gd name="connsiteX71" fmla="*/ 172109 w 607639"/>
              <a:gd name="connsiteY71" fmla="*/ 202196 h 414642"/>
              <a:gd name="connsiteX72" fmla="*/ 182270 w 607639"/>
              <a:gd name="connsiteY72" fmla="*/ 192149 h 414642"/>
              <a:gd name="connsiteX73" fmla="*/ 91153 w 607639"/>
              <a:gd name="connsiteY73" fmla="*/ 192149 h 414642"/>
              <a:gd name="connsiteX74" fmla="*/ 141783 w 607639"/>
              <a:gd name="connsiteY74" fmla="*/ 192149 h 414642"/>
              <a:gd name="connsiteX75" fmla="*/ 151927 w 607639"/>
              <a:gd name="connsiteY75" fmla="*/ 202196 h 414642"/>
              <a:gd name="connsiteX76" fmla="*/ 141783 w 607639"/>
              <a:gd name="connsiteY76" fmla="*/ 212331 h 414642"/>
              <a:gd name="connsiteX77" fmla="*/ 91153 w 607639"/>
              <a:gd name="connsiteY77" fmla="*/ 212331 h 414642"/>
              <a:gd name="connsiteX78" fmla="*/ 81009 w 607639"/>
              <a:gd name="connsiteY78" fmla="*/ 202196 h 414642"/>
              <a:gd name="connsiteX79" fmla="*/ 91153 w 607639"/>
              <a:gd name="connsiteY79" fmla="*/ 192149 h 414642"/>
              <a:gd name="connsiteX80" fmla="*/ 161988 w 607639"/>
              <a:gd name="connsiteY80" fmla="*/ 151716 h 414642"/>
              <a:gd name="connsiteX81" fmla="*/ 232948 w 607639"/>
              <a:gd name="connsiteY81" fmla="*/ 151716 h 414642"/>
              <a:gd name="connsiteX82" fmla="*/ 243098 w 607639"/>
              <a:gd name="connsiteY82" fmla="*/ 161763 h 414642"/>
              <a:gd name="connsiteX83" fmla="*/ 232948 w 607639"/>
              <a:gd name="connsiteY83" fmla="*/ 171898 h 414642"/>
              <a:gd name="connsiteX84" fmla="*/ 161988 w 607639"/>
              <a:gd name="connsiteY84" fmla="*/ 171898 h 414642"/>
              <a:gd name="connsiteX85" fmla="*/ 151927 w 607639"/>
              <a:gd name="connsiteY85" fmla="*/ 161763 h 414642"/>
              <a:gd name="connsiteX86" fmla="*/ 161988 w 607639"/>
              <a:gd name="connsiteY86" fmla="*/ 151716 h 414642"/>
              <a:gd name="connsiteX87" fmla="*/ 91146 w 607639"/>
              <a:gd name="connsiteY87" fmla="*/ 151716 h 414642"/>
              <a:gd name="connsiteX88" fmla="*/ 121467 w 607639"/>
              <a:gd name="connsiteY88" fmla="*/ 151716 h 414642"/>
              <a:gd name="connsiteX89" fmla="*/ 131604 w 607639"/>
              <a:gd name="connsiteY89" fmla="*/ 161763 h 414642"/>
              <a:gd name="connsiteX90" fmla="*/ 121467 w 607639"/>
              <a:gd name="connsiteY90" fmla="*/ 171898 h 414642"/>
              <a:gd name="connsiteX91" fmla="*/ 91146 w 607639"/>
              <a:gd name="connsiteY91" fmla="*/ 171898 h 414642"/>
              <a:gd name="connsiteX92" fmla="*/ 81009 w 607639"/>
              <a:gd name="connsiteY92" fmla="*/ 161763 h 414642"/>
              <a:gd name="connsiteX93" fmla="*/ 91146 w 607639"/>
              <a:gd name="connsiteY93" fmla="*/ 151716 h 414642"/>
              <a:gd name="connsiteX94" fmla="*/ 182270 w 607639"/>
              <a:gd name="connsiteY94" fmla="*/ 111211 h 414642"/>
              <a:gd name="connsiteX95" fmla="*/ 192432 w 607639"/>
              <a:gd name="connsiteY95" fmla="*/ 111211 h 414642"/>
              <a:gd name="connsiteX96" fmla="*/ 202593 w 607639"/>
              <a:gd name="connsiteY96" fmla="*/ 121337 h 414642"/>
              <a:gd name="connsiteX97" fmla="*/ 192432 w 607639"/>
              <a:gd name="connsiteY97" fmla="*/ 131463 h 414642"/>
              <a:gd name="connsiteX98" fmla="*/ 182270 w 607639"/>
              <a:gd name="connsiteY98" fmla="*/ 131463 h 414642"/>
              <a:gd name="connsiteX99" fmla="*/ 172109 w 607639"/>
              <a:gd name="connsiteY99" fmla="*/ 121337 h 414642"/>
              <a:gd name="connsiteX100" fmla="*/ 182270 w 607639"/>
              <a:gd name="connsiteY100" fmla="*/ 111211 h 414642"/>
              <a:gd name="connsiteX101" fmla="*/ 91153 w 607639"/>
              <a:gd name="connsiteY101" fmla="*/ 111211 h 414642"/>
              <a:gd name="connsiteX102" fmla="*/ 141783 w 607639"/>
              <a:gd name="connsiteY102" fmla="*/ 111211 h 414642"/>
              <a:gd name="connsiteX103" fmla="*/ 151927 w 607639"/>
              <a:gd name="connsiteY103" fmla="*/ 121337 h 414642"/>
              <a:gd name="connsiteX104" fmla="*/ 141783 w 607639"/>
              <a:gd name="connsiteY104" fmla="*/ 131463 h 414642"/>
              <a:gd name="connsiteX105" fmla="*/ 91153 w 607639"/>
              <a:gd name="connsiteY105" fmla="*/ 131463 h 414642"/>
              <a:gd name="connsiteX106" fmla="*/ 81009 w 607639"/>
              <a:gd name="connsiteY106" fmla="*/ 121337 h 414642"/>
              <a:gd name="connsiteX107" fmla="*/ 91153 w 607639"/>
              <a:gd name="connsiteY107" fmla="*/ 111211 h 414642"/>
              <a:gd name="connsiteX108" fmla="*/ 286570 w 607639"/>
              <a:gd name="connsiteY108" fmla="*/ 83950 h 414642"/>
              <a:gd name="connsiteX109" fmla="*/ 300730 w 607639"/>
              <a:gd name="connsiteY109" fmla="*/ 83950 h 414642"/>
              <a:gd name="connsiteX110" fmla="*/ 313910 w 607639"/>
              <a:gd name="connsiteY110" fmla="*/ 97103 h 414642"/>
              <a:gd name="connsiteX111" fmla="*/ 327090 w 607639"/>
              <a:gd name="connsiteY111" fmla="*/ 83950 h 414642"/>
              <a:gd name="connsiteX112" fmla="*/ 341250 w 607639"/>
              <a:gd name="connsiteY112" fmla="*/ 83950 h 414642"/>
              <a:gd name="connsiteX113" fmla="*/ 341250 w 607639"/>
              <a:gd name="connsiteY113" fmla="*/ 98169 h 414642"/>
              <a:gd name="connsiteX114" fmla="*/ 328070 w 607639"/>
              <a:gd name="connsiteY114" fmla="*/ 111232 h 414642"/>
              <a:gd name="connsiteX115" fmla="*/ 341250 w 607639"/>
              <a:gd name="connsiteY115" fmla="*/ 124385 h 414642"/>
              <a:gd name="connsiteX116" fmla="*/ 341250 w 607639"/>
              <a:gd name="connsiteY116" fmla="*/ 138604 h 414642"/>
              <a:gd name="connsiteX117" fmla="*/ 334215 w 607639"/>
              <a:gd name="connsiteY117" fmla="*/ 141625 h 414642"/>
              <a:gd name="connsiteX118" fmla="*/ 327090 w 607639"/>
              <a:gd name="connsiteY118" fmla="*/ 138604 h 414642"/>
              <a:gd name="connsiteX119" fmla="*/ 313910 w 607639"/>
              <a:gd name="connsiteY119" fmla="*/ 125451 h 414642"/>
              <a:gd name="connsiteX120" fmla="*/ 300730 w 607639"/>
              <a:gd name="connsiteY120" fmla="*/ 138604 h 414642"/>
              <a:gd name="connsiteX121" fmla="*/ 293694 w 607639"/>
              <a:gd name="connsiteY121" fmla="*/ 141625 h 414642"/>
              <a:gd name="connsiteX122" fmla="*/ 286570 w 607639"/>
              <a:gd name="connsiteY122" fmla="*/ 138604 h 414642"/>
              <a:gd name="connsiteX123" fmla="*/ 286570 w 607639"/>
              <a:gd name="connsiteY123" fmla="*/ 124385 h 414642"/>
              <a:gd name="connsiteX124" fmla="*/ 299750 w 607639"/>
              <a:gd name="connsiteY124" fmla="*/ 111232 h 414642"/>
              <a:gd name="connsiteX125" fmla="*/ 286570 w 607639"/>
              <a:gd name="connsiteY125" fmla="*/ 98169 h 414642"/>
              <a:gd name="connsiteX126" fmla="*/ 286570 w 607639"/>
              <a:gd name="connsiteY126" fmla="*/ 83950 h 414642"/>
              <a:gd name="connsiteX127" fmla="*/ 486056 w 607639"/>
              <a:gd name="connsiteY127" fmla="*/ 70777 h 414642"/>
              <a:gd name="connsiteX128" fmla="*/ 494867 w 607639"/>
              <a:gd name="connsiteY128" fmla="*/ 75576 h 414642"/>
              <a:gd name="connsiteX129" fmla="*/ 523524 w 607639"/>
              <a:gd name="connsiteY129" fmla="*/ 104194 h 414642"/>
              <a:gd name="connsiteX130" fmla="*/ 523524 w 607639"/>
              <a:gd name="connsiteY130" fmla="*/ 118325 h 414642"/>
              <a:gd name="connsiteX131" fmla="*/ 516493 w 607639"/>
              <a:gd name="connsiteY131" fmla="*/ 121346 h 414642"/>
              <a:gd name="connsiteX132" fmla="*/ 509374 w 607639"/>
              <a:gd name="connsiteY132" fmla="*/ 118325 h 414642"/>
              <a:gd name="connsiteX133" fmla="*/ 496202 w 607639"/>
              <a:gd name="connsiteY133" fmla="*/ 105171 h 414642"/>
              <a:gd name="connsiteX134" fmla="*/ 496202 w 607639"/>
              <a:gd name="connsiteY134" fmla="*/ 131478 h 414642"/>
              <a:gd name="connsiteX135" fmla="*/ 435417 w 607639"/>
              <a:gd name="connsiteY135" fmla="*/ 192179 h 414642"/>
              <a:gd name="connsiteX136" fmla="*/ 364574 w 607639"/>
              <a:gd name="connsiteY136" fmla="*/ 192179 h 414642"/>
              <a:gd name="connsiteX137" fmla="*/ 324971 w 607639"/>
              <a:gd name="connsiteY137" fmla="*/ 223996 h 414642"/>
              <a:gd name="connsiteX138" fmla="*/ 354429 w 607639"/>
              <a:gd name="connsiteY138" fmla="*/ 262923 h 414642"/>
              <a:gd name="connsiteX139" fmla="*/ 313935 w 607639"/>
              <a:gd name="connsiteY139" fmla="*/ 303360 h 414642"/>
              <a:gd name="connsiteX140" fmla="*/ 273441 w 607639"/>
              <a:gd name="connsiteY140" fmla="*/ 262923 h 414642"/>
              <a:gd name="connsiteX141" fmla="*/ 304501 w 607639"/>
              <a:gd name="connsiteY141" fmla="*/ 223640 h 414642"/>
              <a:gd name="connsiteX142" fmla="*/ 364574 w 607639"/>
              <a:gd name="connsiteY142" fmla="*/ 171916 h 414642"/>
              <a:gd name="connsiteX143" fmla="*/ 435417 w 607639"/>
              <a:gd name="connsiteY143" fmla="*/ 171916 h 414642"/>
              <a:gd name="connsiteX144" fmla="*/ 475999 w 607639"/>
              <a:gd name="connsiteY144" fmla="*/ 131478 h 414642"/>
              <a:gd name="connsiteX145" fmla="*/ 475999 w 607639"/>
              <a:gd name="connsiteY145" fmla="*/ 105171 h 414642"/>
              <a:gd name="connsiteX146" fmla="*/ 462828 w 607639"/>
              <a:gd name="connsiteY146" fmla="*/ 118325 h 414642"/>
              <a:gd name="connsiteX147" fmla="*/ 455708 w 607639"/>
              <a:gd name="connsiteY147" fmla="*/ 121346 h 414642"/>
              <a:gd name="connsiteX148" fmla="*/ 448588 w 607639"/>
              <a:gd name="connsiteY148" fmla="*/ 118325 h 414642"/>
              <a:gd name="connsiteX149" fmla="*/ 448588 w 607639"/>
              <a:gd name="connsiteY149" fmla="*/ 104194 h 414642"/>
              <a:gd name="connsiteX150" fmla="*/ 477245 w 607639"/>
              <a:gd name="connsiteY150" fmla="*/ 75576 h 414642"/>
              <a:gd name="connsiteX151" fmla="*/ 486056 w 607639"/>
              <a:gd name="connsiteY151" fmla="*/ 70777 h 414642"/>
              <a:gd name="connsiteX152" fmla="*/ 161988 w 607639"/>
              <a:gd name="connsiteY152" fmla="*/ 70777 h 414642"/>
              <a:gd name="connsiteX153" fmla="*/ 232948 w 607639"/>
              <a:gd name="connsiteY153" fmla="*/ 70777 h 414642"/>
              <a:gd name="connsiteX154" fmla="*/ 243098 w 607639"/>
              <a:gd name="connsiteY154" fmla="*/ 80903 h 414642"/>
              <a:gd name="connsiteX155" fmla="*/ 232948 w 607639"/>
              <a:gd name="connsiteY155" fmla="*/ 91029 h 414642"/>
              <a:gd name="connsiteX156" fmla="*/ 161988 w 607639"/>
              <a:gd name="connsiteY156" fmla="*/ 91029 h 414642"/>
              <a:gd name="connsiteX157" fmla="*/ 151927 w 607639"/>
              <a:gd name="connsiteY157" fmla="*/ 80903 h 414642"/>
              <a:gd name="connsiteX158" fmla="*/ 161988 w 607639"/>
              <a:gd name="connsiteY158" fmla="*/ 70777 h 414642"/>
              <a:gd name="connsiteX159" fmla="*/ 91146 w 607639"/>
              <a:gd name="connsiteY159" fmla="*/ 70777 h 414642"/>
              <a:gd name="connsiteX160" fmla="*/ 121467 w 607639"/>
              <a:gd name="connsiteY160" fmla="*/ 70777 h 414642"/>
              <a:gd name="connsiteX161" fmla="*/ 131604 w 607639"/>
              <a:gd name="connsiteY161" fmla="*/ 80903 h 414642"/>
              <a:gd name="connsiteX162" fmla="*/ 121467 w 607639"/>
              <a:gd name="connsiteY162" fmla="*/ 91029 h 414642"/>
              <a:gd name="connsiteX163" fmla="*/ 91146 w 607639"/>
              <a:gd name="connsiteY163" fmla="*/ 91029 h 414642"/>
              <a:gd name="connsiteX164" fmla="*/ 81009 w 607639"/>
              <a:gd name="connsiteY164" fmla="*/ 80903 h 414642"/>
              <a:gd name="connsiteX165" fmla="*/ 91146 w 607639"/>
              <a:gd name="connsiteY165" fmla="*/ 70777 h 414642"/>
              <a:gd name="connsiteX166" fmla="*/ 70848 w 607639"/>
              <a:gd name="connsiteY166" fmla="*/ 20177 h 414642"/>
              <a:gd name="connsiteX167" fmla="*/ 60791 w 607639"/>
              <a:gd name="connsiteY167" fmla="*/ 30309 h 414642"/>
              <a:gd name="connsiteX168" fmla="*/ 60791 w 607639"/>
              <a:gd name="connsiteY168" fmla="*/ 343802 h 414642"/>
              <a:gd name="connsiteX169" fmla="*/ 222780 w 607639"/>
              <a:gd name="connsiteY169" fmla="*/ 343802 h 414642"/>
              <a:gd name="connsiteX170" fmla="*/ 232927 w 607639"/>
              <a:gd name="connsiteY170" fmla="*/ 353935 h 414642"/>
              <a:gd name="connsiteX171" fmla="*/ 232927 w 607639"/>
              <a:gd name="connsiteY171" fmla="*/ 364067 h 414642"/>
              <a:gd name="connsiteX172" fmla="*/ 374712 w 607639"/>
              <a:gd name="connsiteY172" fmla="*/ 364067 h 414642"/>
              <a:gd name="connsiteX173" fmla="*/ 374712 w 607639"/>
              <a:gd name="connsiteY173" fmla="*/ 353935 h 414642"/>
              <a:gd name="connsiteX174" fmla="*/ 384859 w 607639"/>
              <a:gd name="connsiteY174" fmla="*/ 343802 h 414642"/>
              <a:gd name="connsiteX175" fmla="*/ 546848 w 607639"/>
              <a:gd name="connsiteY175" fmla="*/ 343802 h 414642"/>
              <a:gd name="connsiteX176" fmla="*/ 546848 w 607639"/>
              <a:gd name="connsiteY176" fmla="*/ 30309 h 414642"/>
              <a:gd name="connsiteX177" fmla="*/ 536702 w 607639"/>
              <a:gd name="connsiteY177" fmla="*/ 20177 h 414642"/>
              <a:gd name="connsiteX178" fmla="*/ 70848 w 607639"/>
              <a:gd name="connsiteY178" fmla="*/ 0 h 414642"/>
              <a:gd name="connsiteX179" fmla="*/ 536702 w 607639"/>
              <a:gd name="connsiteY179" fmla="*/ 0 h 414642"/>
              <a:gd name="connsiteX180" fmla="*/ 567142 w 607639"/>
              <a:gd name="connsiteY180" fmla="*/ 30309 h 414642"/>
              <a:gd name="connsiteX181" fmla="*/ 567142 w 607639"/>
              <a:gd name="connsiteY181" fmla="*/ 343802 h 414642"/>
              <a:gd name="connsiteX182" fmla="*/ 597492 w 607639"/>
              <a:gd name="connsiteY182" fmla="*/ 343802 h 414642"/>
              <a:gd name="connsiteX183" fmla="*/ 607639 w 607639"/>
              <a:gd name="connsiteY183" fmla="*/ 353935 h 414642"/>
              <a:gd name="connsiteX184" fmla="*/ 607639 w 607639"/>
              <a:gd name="connsiteY184" fmla="*/ 384244 h 414642"/>
              <a:gd name="connsiteX185" fmla="*/ 577199 w 607639"/>
              <a:gd name="connsiteY185" fmla="*/ 414642 h 414642"/>
              <a:gd name="connsiteX186" fmla="*/ 30351 w 607639"/>
              <a:gd name="connsiteY186" fmla="*/ 414642 h 414642"/>
              <a:gd name="connsiteX187" fmla="*/ 0 w 607639"/>
              <a:gd name="connsiteY187" fmla="*/ 384244 h 414642"/>
              <a:gd name="connsiteX188" fmla="*/ 0 w 607639"/>
              <a:gd name="connsiteY188" fmla="*/ 353935 h 414642"/>
              <a:gd name="connsiteX189" fmla="*/ 10147 w 607639"/>
              <a:gd name="connsiteY189" fmla="*/ 343802 h 414642"/>
              <a:gd name="connsiteX190" fmla="*/ 40497 w 607639"/>
              <a:gd name="connsiteY190" fmla="*/ 343802 h 414642"/>
              <a:gd name="connsiteX191" fmla="*/ 40497 w 607639"/>
              <a:gd name="connsiteY191" fmla="*/ 30309 h 414642"/>
              <a:gd name="connsiteX192" fmla="*/ 70848 w 607639"/>
              <a:gd name="connsiteY192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73017"/>
                </a:moveTo>
                <a:lnTo>
                  <a:pt x="192432" y="273017"/>
                </a:lnTo>
                <a:cubicBezTo>
                  <a:pt x="198493" y="273017"/>
                  <a:pt x="202593" y="277018"/>
                  <a:pt x="202593" y="283153"/>
                </a:cubicBezTo>
                <a:cubicBezTo>
                  <a:pt x="202593" y="289198"/>
                  <a:pt x="198493" y="293199"/>
                  <a:pt x="192432" y="293199"/>
                </a:cubicBezTo>
                <a:lnTo>
                  <a:pt x="182270" y="293199"/>
                </a:lnTo>
                <a:cubicBezTo>
                  <a:pt x="176209" y="293199"/>
                  <a:pt x="172109" y="289198"/>
                  <a:pt x="172109" y="283153"/>
                </a:cubicBezTo>
                <a:cubicBezTo>
                  <a:pt x="172109" y="277018"/>
                  <a:pt x="176209" y="273017"/>
                  <a:pt x="182270" y="273017"/>
                </a:cubicBezTo>
                <a:close/>
                <a:moveTo>
                  <a:pt x="91153" y="273017"/>
                </a:moveTo>
                <a:lnTo>
                  <a:pt x="141783" y="273017"/>
                </a:lnTo>
                <a:cubicBezTo>
                  <a:pt x="147834" y="273017"/>
                  <a:pt x="151927" y="277018"/>
                  <a:pt x="151927" y="283153"/>
                </a:cubicBezTo>
                <a:cubicBezTo>
                  <a:pt x="151927" y="289198"/>
                  <a:pt x="147834" y="293199"/>
                  <a:pt x="141783" y="293199"/>
                </a:cubicBezTo>
                <a:lnTo>
                  <a:pt x="91153" y="293199"/>
                </a:lnTo>
                <a:cubicBezTo>
                  <a:pt x="85102" y="293199"/>
                  <a:pt x="81009" y="289198"/>
                  <a:pt x="81009" y="283153"/>
                </a:cubicBezTo>
                <a:cubicBezTo>
                  <a:pt x="81009" y="277018"/>
                  <a:pt x="85102" y="273017"/>
                  <a:pt x="91153" y="273017"/>
                </a:cubicBezTo>
                <a:close/>
                <a:moveTo>
                  <a:pt x="313935" y="242748"/>
                </a:moveTo>
                <a:cubicBezTo>
                  <a:pt x="302810" y="242748"/>
                  <a:pt x="293732" y="251813"/>
                  <a:pt x="293732" y="262923"/>
                </a:cubicBezTo>
                <a:cubicBezTo>
                  <a:pt x="293732" y="274032"/>
                  <a:pt x="302810" y="283186"/>
                  <a:pt x="313935" y="283186"/>
                </a:cubicBezTo>
                <a:cubicBezTo>
                  <a:pt x="325060" y="283186"/>
                  <a:pt x="334226" y="274032"/>
                  <a:pt x="334226" y="262923"/>
                </a:cubicBezTo>
                <a:cubicBezTo>
                  <a:pt x="334226" y="251813"/>
                  <a:pt x="325060" y="242748"/>
                  <a:pt x="313935" y="242748"/>
                </a:cubicBezTo>
                <a:close/>
                <a:moveTo>
                  <a:pt x="458728" y="235613"/>
                </a:moveTo>
                <a:cubicBezTo>
                  <a:pt x="462821" y="231525"/>
                  <a:pt x="468872" y="231525"/>
                  <a:pt x="472877" y="235613"/>
                </a:cubicBezTo>
                <a:lnTo>
                  <a:pt x="486046" y="248765"/>
                </a:lnTo>
                <a:lnTo>
                  <a:pt x="499215" y="235613"/>
                </a:lnTo>
                <a:cubicBezTo>
                  <a:pt x="503309" y="231525"/>
                  <a:pt x="509360" y="231525"/>
                  <a:pt x="513453" y="235613"/>
                </a:cubicBezTo>
                <a:cubicBezTo>
                  <a:pt x="517457" y="239612"/>
                  <a:pt x="517457" y="245744"/>
                  <a:pt x="513453" y="249743"/>
                </a:cubicBezTo>
                <a:lnTo>
                  <a:pt x="500283" y="262895"/>
                </a:lnTo>
                <a:lnTo>
                  <a:pt x="513453" y="276048"/>
                </a:lnTo>
                <a:cubicBezTo>
                  <a:pt x="517457" y="280136"/>
                  <a:pt x="517457" y="286179"/>
                  <a:pt x="513453" y="290178"/>
                </a:cubicBezTo>
                <a:cubicBezTo>
                  <a:pt x="511406" y="292222"/>
                  <a:pt x="509360" y="293199"/>
                  <a:pt x="506334" y="293199"/>
                </a:cubicBezTo>
                <a:cubicBezTo>
                  <a:pt x="503309" y="293199"/>
                  <a:pt x="501262" y="292222"/>
                  <a:pt x="499215" y="290178"/>
                </a:cubicBezTo>
                <a:lnTo>
                  <a:pt x="486046" y="277025"/>
                </a:lnTo>
                <a:lnTo>
                  <a:pt x="472877" y="290178"/>
                </a:lnTo>
                <a:cubicBezTo>
                  <a:pt x="470919" y="292222"/>
                  <a:pt x="468872" y="293199"/>
                  <a:pt x="465847" y="293199"/>
                </a:cubicBezTo>
                <a:cubicBezTo>
                  <a:pt x="462821" y="293199"/>
                  <a:pt x="460775" y="292222"/>
                  <a:pt x="458728" y="290178"/>
                </a:cubicBezTo>
                <a:cubicBezTo>
                  <a:pt x="454724" y="286179"/>
                  <a:pt x="454724" y="280136"/>
                  <a:pt x="458728" y="276048"/>
                </a:cubicBezTo>
                <a:lnTo>
                  <a:pt x="471898" y="262895"/>
                </a:lnTo>
                <a:lnTo>
                  <a:pt x="458728" y="249743"/>
                </a:lnTo>
                <a:cubicBezTo>
                  <a:pt x="454724" y="245744"/>
                  <a:pt x="454724" y="239612"/>
                  <a:pt x="458728" y="235613"/>
                </a:cubicBezTo>
                <a:close/>
                <a:moveTo>
                  <a:pt x="161988" y="232583"/>
                </a:moveTo>
                <a:lnTo>
                  <a:pt x="232948" y="232583"/>
                </a:lnTo>
                <a:cubicBezTo>
                  <a:pt x="239002" y="232583"/>
                  <a:pt x="243098" y="236584"/>
                  <a:pt x="243098" y="242719"/>
                </a:cubicBezTo>
                <a:cubicBezTo>
                  <a:pt x="243098" y="248764"/>
                  <a:pt x="239002" y="252765"/>
                  <a:pt x="232948" y="252765"/>
                </a:cubicBezTo>
                <a:lnTo>
                  <a:pt x="161988" y="252765"/>
                </a:lnTo>
                <a:cubicBezTo>
                  <a:pt x="155934" y="252765"/>
                  <a:pt x="151927" y="248764"/>
                  <a:pt x="151927" y="242719"/>
                </a:cubicBezTo>
                <a:cubicBezTo>
                  <a:pt x="151927" y="236584"/>
                  <a:pt x="155934" y="232583"/>
                  <a:pt x="161988" y="232583"/>
                </a:cubicBezTo>
                <a:close/>
                <a:moveTo>
                  <a:pt x="91146" y="232583"/>
                </a:moveTo>
                <a:lnTo>
                  <a:pt x="121467" y="232583"/>
                </a:lnTo>
                <a:cubicBezTo>
                  <a:pt x="127603" y="232583"/>
                  <a:pt x="131604" y="236584"/>
                  <a:pt x="131604" y="242719"/>
                </a:cubicBezTo>
                <a:cubicBezTo>
                  <a:pt x="131604" y="248764"/>
                  <a:pt x="127603" y="252765"/>
                  <a:pt x="121467" y="252765"/>
                </a:cubicBezTo>
                <a:lnTo>
                  <a:pt x="91146" y="252765"/>
                </a:lnTo>
                <a:cubicBezTo>
                  <a:pt x="85099" y="252765"/>
                  <a:pt x="81009" y="248764"/>
                  <a:pt x="81009" y="242719"/>
                </a:cubicBezTo>
                <a:cubicBezTo>
                  <a:pt x="81009" y="236584"/>
                  <a:pt x="85099" y="232583"/>
                  <a:pt x="91146" y="232583"/>
                </a:cubicBezTo>
                <a:close/>
                <a:moveTo>
                  <a:pt x="182270" y="192149"/>
                </a:moveTo>
                <a:lnTo>
                  <a:pt x="192432" y="192149"/>
                </a:lnTo>
                <a:cubicBezTo>
                  <a:pt x="198493" y="192149"/>
                  <a:pt x="202593" y="196150"/>
                  <a:pt x="202593" y="202196"/>
                </a:cubicBezTo>
                <a:cubicBezTo>
                  <a:pt x="202593" y="208330"/>
                  <a:pt x="198493" y="212331"/>
                  <a:pt x="192432" y="212331"/>
                </a:cubicBezTo>
                <a:lnTo>
                  <a:pt x="182270" y="212331"/>
                </a:lnTo>
                <a:cubicBezTo>
                  <a:pt x="176209" y="212331"/>
                  <a:pt x="172109" y="208330"/>
                  <a:pt x="172109" y="202196"/>
                </a:cubicBezTo>
                <a:cubicBezTo>
                  <a:pt x="172109" y="196150"/>
                  <a:pt x="176209" y="192149"/>
                  <a:pt x="182270" y="192149"/>
                </a:cubicBezTo>
                <a:close/>
                <a:moveTo>
                  <a:pt x="91153" y="192149"/>
                </a:moveTo>
                <a:lnTo>
                  <a:pt x="141783" y="192149"/>
                </a:lnTo>
                <a:cubicBezTo>
                  <a:pt x="147834" y="192149"/>
                  <a:pt x="151927" y="196150"/>
                  <a:pt x="151927" y="202196"/>
                </a:cubicBezTo>
                <a:cubicBezTo>
                  <a:pt x="151927" y="208330"/>
                  <a:pt x="147834" y="212331"/>
                  <a:pt x="141783" y="212331"/>
                </a:cubicBezTo>
                <a:lnTo>
                  <a:pt x="91153" y="212331"/>
                </a:lnTo>
                <a:cubicBezTo>
                  <a:pt x="85102" y="212331"/>
                  <a:pt x="81009" y="208330"/>
                  <a:pt x="81009" y="202196"/>
                </a:cubicBezTo>
                <a:cubicBezTo>
                  <a:pt x="81009" y="196150"/>
                  <a:pt x="85102" y="192149"/>
                  <a:pt x="91153" y="192149"/>
                </a:cubicBezTo>
                <a:close/>
                <a:moveTo>
                  <a:pt x="161988" y="151716"/>
                </a:moveTo>
                <a:lnTo>
                  <a:pt x="232948" y="151716"/>
                </a:lnTo>
                <a:cubicBezTo>
                  <a:pt x="239002" y="151716"/>
                  <a:pt x="243098" y="155717"/>
                  <a:pt x="243098" y="161763"/>
                </a:cubicBezTo>
                <a:cubicBezTo>
                  <a:pt x="243098" y="167897"/>
                  <a:pt x="239002" y="171898"/>
                  <a:pt x="232948" y="171898"/>
                </a:cubicBezTo>
                <a:lnTo>
                  <a:pt x="161988" y="171898"/>
                </a:lnTo>
                <a:cubicBezTo>
                  <a:pt x="155934" y="171898"/>
                  <a:pt x="151927" y="167897"/>
                  <a:pt x="151927" y="161763"/>
                </a:cubicBezTo>
                <a:cubicBezTo>
                  <a:pt x="151927" y="155717"/>
                  <a:pt x="155934" y="151716"/>
                  <a:pt x="161988" y="151716"/>
                </a:cubicBezTo>
                <a:close/>
                <a:moveTo>
                  <a:pt x="91146" y="151716"/>
                </a:moveTo>
                <a:lnTo>
                  <a:pt x="121467" y="151716"/>
                </a:lnTo>
                <a:cubicBezTo>
                  <a:pt x="127603" y="151716"/>
                  <a:pt x="131604" y="155717"/>
                  <a:pt x="131604" y="161763"/>
                </a:cubicBezTo>
                <a:cubicBezTo>
                  <a:pt x="131604" y="167897"/>
                  <a:pt x="127603" y="171898"/>
                  <a:pt x="121467" y="171898"/>
                </a:cubicBezTo>
                <a:lnTo>
                  <a:pt x="91146" y="171898"/>
                </a:lnTo>
                <a:cubicBezTo>
                  <a:pt x="85099" y="171898"/>
                  <a:pt x="81009" y="167897"/>
                  <a:pt x="81009" y="161763"/>
                </a:cubicBezTo>
                <a:cubicBezTo>
                  <a:pt x="81009" y="155717"/>
                  <a:pt x="85099" y="151716"/>
                  <a:pt x="91146" y="151716"/>
                </a:cubicBezTo>
                <a:close/>
                <a:moveTo>
                  <a:pt x="182270" y="111211"/>
                </a:moveTo>
                <a:lnTo>
                  <a:pt x="192432" y="111211"/>
                </a:lnTo>
                <a:cubicBezTo>
                  <a:pt x="198493" y="111211"/>
                  <a:pt x="202593" y="115297"/>
                  <a:pt x="202593" y="121337"/>
                </a:cubicBezTo>
                <a:cubicBezTo>
                  <a:pt x="202593" y="127377"/>
                  <a:pt x="198493" y="131463"/>
                  <a:pt x="192432" y="131463"/>
                </a:cubicBezTo>
                <a:lnTo>
                  <a:pt x="182270" y="131463"/>
                </a:lnTo>
                <a:cubicBezTo>
                  <a:pt x="176209" y="131463"/>
                  <a:pt x="172109" y="127377"/>
                  <a:pt x="172109" y="121337"/>
                </a:cubicBezTo>
                <a:cubicBezTo>
                  <a:pt x="172109" y="115297"/>
                  <a:pt x="176209" y="111211"/>
                  <a:pt x="182270" y="111211"/>
                </a:cubicBezTo>
                <a:close/>
                <a:moveTo>
                  <a:pt x="91153" y="111211"/>
                </a:moveTo>
                <a:lnTo>
                  <a:pt x="141783" y="111211"/>
                </a:lnTo>
                <a:cubicBezTo>
                  <a:pt x="147834" y="111211"/>
                  <a:pt x="151927" y="115297"/>
                  <a:pt x="151927" y="121337"/>
                </a:cubicBezTo>
                <a:cubicBezTo>
                  <a:pt x="151927" y="127377"/>
                  <a:pt x="147834" y="131463"/>
                  <a:pt x="141783" y="131463"/>
                </a:cubicBezTo>
                <a:lnTo>
                  <a:pt x="91153" y="131463"/>
                </a:lnTo>
                <a:cubicBezTo>
                  <a:pt x="85102" y="131463"/>
                  <a:pt x="81009" y="127377"/>
                  <a:pt x="81009" y="121337"/>
                </a:cubicBezTo>
                <a:cubicBezTo>
                  <a:pt x="81009" y="115297"/>
                  <a:pt x="85102" y="111211"/>
                  <a:pt x="91153" y="111211"/>
                </a:cubicBezTo>
                <a:close/>
                <a:moveTo>
                  <a:pt x="286570" y="83950"/>
                </a:moveTo>
                <a:cubicBezTo>
                  <a:pt x="290577" y="79951"/>
                  <a:pt x="296722" y="79951"/>
                  <a:pt x="300730" y="83950"/>
                </a:cubicBezTo>
                <a:lnTo>
                  <a:pt x="313910" y="97103"/>
                </a:lnTo>
                <a:lnTo>
                  <a:pt x="327090" y="83950"/>
                </a:lnTo>
                <a:cubicBezTo>
                  <a:pt x="331187" y="79951"/>
                  <a:pt x="337243" y="79951"/>
                  <a:pt x="341250" y="83950"/>
                </a:cubicBezTo>
                <a:cubicBezTo>
                  <a:pt x="345347" y="88038"/>
                  <a:pt x="345347" y="94081"/>
                  <a:pt x="341250" y="98169"/>
                </a:cubicBezTo>
                <a:lnTo>
                  <a:pt x="328070" y="111232"/>
                </a:lnTo>
                <a:lnTo>
                  <a:pt x="341250" y="124385"/>
                </a:lnTo>
                <a:cubicBezTo>
                  <a:pt x="345347" y="128473"/>
                  <a:pt x="345347" y="134516"/>
                  <a:pt x="341250" y="138604"/>
                </a:cubicBezTo>
                <a:cubicBezTo>
                  <a:pt x="339291" y="140559"/>
                  <a:pt x="337243" y="141625"/>
                  <a:pt x="334215" y="141625"/>
                </a:cubicBezTo>
                <a:cubicBezTo>
                  <a:pt x="331187" y="141625"/>
                  <a:pt x="329139" y="140559"/>
                  <a:pt x="327090" y="138604"/>
                </a:cubicBezTo>
                <a:lnTo>
                  <a:pt x="313910" y="125451"/>
                </a:lnTo>
                <a:lnTo>
                  <a:pt x="300730" y="138604"/>
                </a:lnTo>
                <a:cubicBezTo>
                  <a:pt x="298681" y="140559"/>
                  <a:pt x="296722" y="141625"/>
                  <a:pt x="293694" y="141625"/>
                </a:cubicBezTo>
                <a:cubicBezTo>
                  <a:pt x="290577" y="141625"/>
                  <a:pt x="288618" y="140559"/>
                  <a:pt x="286570" y="138604"/>
                </a:cubicBezTo>
                <a:cubicBezTo>
                  <a:pt x="282473" y="134516"/>
                  <a:pt x="282473" y="128473"/>
                  <a:pt x="286570" y="124385"/>
                </a:cubicBezTo>
                <a:lnTo>
                  <a:pt x="299750" y="111232"/>
                </a:lnTo>
                <a:lnTo>
                  <a:pt x="286570" y="98169"/>
                </a:lnTo>
                <a:cubicBezTo>
                  <a:pt x="282473" y="94081"/>
                  <a:pt x="282473" y="88038"/>
                  <a:pt x="286570" y="83950"/>
                </a:cubicBezTo>
                <a:close/>
                <a:moveTo>
                  <a:pt x="486056" y="70777"/>
                </a:moveTo>
                <a:cubicBezTo>
                  <a:pt x="490150" y="70777"/>
                  <a:pt x="493265" y="72555"/>
                  <a:pt x="494867" y="75576"/>
                </a:cubicBezTo>
                <a:lnTo>
                  <a:pt x="523524" y="104194"/>
                </a:lnTo>
                <a:cubicBezTo>
                  <a:pt x="527618" y="108193"/>
                  <a:pt x="527618" y="114325"/>
                  <a:pt x="523524" y="118325"/>
                </a:cubicBezTo>
                <a:cubicBezTo>
                  <a:pt x="521566" y="120369"/>
                  <a:pt x="519519" y="121346"/>
                  <a:pt x="516493" y="121346"/>
                </a:cubicBezTo>
                <a:cubicBezTo>
                  <a:pt x="513467" y="121346"/>
                  <a:pt x="511420" y="120369"/>
                  <a:pt x="509374" y="118325"/>
                </a:cubicBezTo>
                <a:lnTo>
                  <a:pt x="496202" y="105171"/>
                </a:lnTo>
                <a:lnTo>
                  <a:pt x="496202" y="131478"/>
                </a:lnTo>
                <a:cubicBezTo>
                  <a:pt x="496202" y="164806"/>
                  <a:pt x="468880" y="192179"/>
                  <a:pt x="435417" y="192179"/>
                </a:cubicBezTo>
                <a:lnTo>
                  <a:pt x="364574" y="192179"/>
                </a:lnTo>
                <a:cubicBezTo>
                  <a:pt x="345262" y="192179"/>
                  <a:pt x="328975" y="205865"/>
                  <a:pt x="324971" y="223996"/>
                </a:cubicBezTo>
                <a:cubicBezTo>
                  <a:pt x="341969" y="228884"/>
                  <a:pt x="354429" y="244526"/>
                  <a:pt x="354429" y="262923"/>
                </a:cubicBezTo>
                <a:cubicBezTo>
                  <a:pt x="354429" y="285141"/>
                  <a:pt x="336184" y="303360"/>
                  <a:pt x="313935" y="303360"/>
                </a:cubicBezTo>
                <a:cubicBezTo>
                  <a:pt x="291685" y="303360"/>
                  <a:pt x="273441" y="285141"/>
                  <a:pt x="273441" y="262923"/>
                </a:cubicBezTo>
                <a:cubicBezTo>
                  <a:pt x="273441" y="243903"/>
                  <a:pt x="286702" y="227906"/>
                  <a:pt x="304501" y="223640"/>
                </a:cubicBezTo>
                <a:cubicBezTo>
                  <a:pt x="308862" y="194490"/>
                  <a:pt x="334226" y="171916"/>
                  <a:pt x="364574" y="171916"/>
                </a:cubicBezTo>
                <a:lnTo>
                  <a:pt x="435417" y="171916"/>
                </a:lnTo>
                <a:cubicBezTo>
                  <a:pt x="457755" y="171916"/>
                  <a:pt x="475999" y="153696"/>
                  <a:pt x="475999" y="131478"/>
                </a:cubicBezTo>
                <a:lnTo>
                  <a:pt x="475999" y="105171"/>
                </a:lnTo>
                <a:lnTo>
                  <a:pt x="462828" y="118325"/>
                </a:lnTo>
                <a:cubicBezTo>
                  <a:pt x="460781" y="120369"/>
                  <a:pt x="458734" y="121346"/>
                  <a:pt x="455708" y="121346"/>
                </a:cubicBezTo>
                <a:cubicBezTo>
                  <a:pt x="452682" y="121346"/>
                  <a:pt x="450635" y="120369"/>
                  <a:pt x="448588" y="118325"/>
                </a:cubicBezTo>
                <a:cubicBezTo>
                  <a:pt x="444583" y="114325"/>
                  <a:pt x="444583" y="108193"/>
                  <a:pt x="448588" y="104194"/>
                </a:cubicBezTo>
                <a:lnTo>
                  <a:pt x="477245" y="75576"/>
                </a:lnTo>
                <a:cubicBezTo>
                  <a:pt x="478936" y="72555"/>
                  <a:pt x="482051" y="70777"/>
                  <a:pt x="486056" y="70777"/>
                </a:cubicBezTo>
                <a:close/>
                <a:moveTo>
                  <a:pt x="161988" y="70777"/>
                </a:moveTo>
                <a:lnTo>
                  <a:pt x="232948" y="70777"/>
                </a:lnTo>
                <a:cubicBezTo>
                  <a:pt x="239002" y="70777"/>
                  <a:pt x="243098" y="74863"/>
                  <a:pt x="243098" y="80903"/>
                </a:cubicBezTo>
                <a:cubicBezTo>
                  <a:pt x="243098" y="86943"/>
                  <a:pt x="239002" y="91029"/>
                  <a:pt x="232948" y="91029"/>
                </a:cubicBezTo>
                <a:lnTo>
                  <a:pt x="161988" y="91029"/>
                </a:lnTo>
                <a:cubicBezTo>
                  <a:pt x="155934" y="91029"/>
                  <a:pt x="151927" y="86943"/>
                  <a:pt x="151927" y="80903"/>
                </a:cubicBezTo>
                <a:cubicBezTo>
                  <a:pt x="151927" y="74863"/>
                  <a:pt x="155934" y="70777"/>
                  <a:pt x="161988" y="70777"/>
                </a:cubicBezTo>
                <a:close/>
                <a:moveTo>
                  <a:pt x="91146" y="70777"/>
                </a:moveTo>
                <a:lnTo>
                  <a:pt x="121467" y="70777"/>
                </a:lnTo>
                <a:cubicBezTo>
                  <a:pt x="127603" y="70777"/>
                  <a:pt x="131604" y="74863"/>
                  <a:pt x="131604" y="80903"/>
                </a:cubicBezTo>
                <a:cubicBezTo>
                  <a:pt x="131604" y="86943"/>
                  <a:pt x="127603" y="91029"/>
                  <a:pt x="121467" y="91029"/>
                </a:cubicBezTo>
                <a:lnTo>
                  <a:pt x="91146" y="91029"/>
                </a:lnTo>
                <a:cubicBezTo>
                  <a:pt x="85099" y="91029"/>
                  <a:pt x="81009" y="86943"/>
                  <a:pt x="81009" y="80903"/>
                </a:cubicBezTo>
                <a:cubicBezTo>
                  <a:pt x="81009" y="74863"/>
                  <a:pt x="85099" y="70777"/>
                  <a:pt x="91146" y="70777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îṥḷïḓè"/>
          <p:cNvSpPr/>
          <p:nvPr/>
        </p:nvSpPr>
        <p:spPr>
          <a:xfrm>
            <a:off x="10061440" y="4155631"/>
            <a:ext cx="889769" cy="88976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iSliḍè"/>
          <p:cNvSpPr/>
          <p:nvPr/>
        </p:nvSpPr>
        <p:spPr>
          <a:xfrm>
            <a:off x="8536435" y="3429484"/>
            <a:ext cx="889769" cy="88976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iSlîḓé"/>
          <p:cNvSpPr/>
          <p:nvPr/>
        </p:nvSpPr>
        <p:spPr bwMode="auto">
          <a:xfrm>
            <a:off x="8761541" y="3724396"/>
            <a:ext cx="439555" cy="299944"/>
          </a:xfrm>
          <a:custGeom>
            <a:avLst/>
            <a:gdLst>
              <a:gd name="connsiteX0" fmla="*/ 20293 w 607639"/>
              <a:gd name="connsiteY0" fmla="*/ 364062 h 414642"/>
              <a:gd name="connsiteX1" fmla="*/ 20293 w 607639"/>
              <a:gd name="connsiteY1" fmla="*/ 384241 h 414642"/>
              <a:gd name="connsiteX2" fmla="*/ 30351 w 607639"/>
              <a:gd name="connsiteY2" fmla="*/ 394374 h 414642"/>
              <a:gd name="connsiteX3" fmla="*/ 577199 w 607639"/>
              <a:gd name="connsiteY3" fmla="*/ 394374 h 414642"/>
              <a:gd name="connsiteX4" fmla="*/ 587346 w 607639"/>
              <a:gd name="connsiteY4" fmla="*/ 384241 h 414642"/>
              <a:gd name="connsiteX5" fmla="*/ 587346 w 607639"/>
              <a:gd name="connsiteY5" fmla="*/ 364062 h 414642"/>
              <a:gd name="connsiteX6" fmla="*/ 394917 w 607639"/>
              <a:gd name="connsiteY6" fmla="*/ 364062 h 414642"/>
              <a:gd name="connsiteX7" fmla="*/ 394917 w 607639"/>
              <a:gd name="connsiteY7" fmla="*/ 374196 h 414642"/>
              <a:gd name="connsiteX8" fmla="*/ 384859 w 607639"/>
              <a:gd name="connsiteY8" fmla="*/ 384241 h 414642"/>
              <a:gd name="connsiteX9" fmla="*/ 222780 w 607639"/>
              <a:gd name="connsiteY9" fmla="*/ 384241 h 414642"/>
              <a:gd name="connsiteX10" fmla="*/ 212634 w 607639"/>
              <a:gd name="connsiteY10" fmla="*/ 374196 h 414642"/>
              <a:gd name="connsiteX11" fmla="*/ 212634 w 607639"/>
              <a:gd name="connsiteY11" fmla="*/ 364062 h 414642"/>
              <a:gd name="connsiteX12" fmla="*/ 10146 w 607639"/>
              <a:gd name="connsiteY12" fmla="*/ 343794 h 414642"/>
              <a:gd name="connsiteX13" fmla="*/ 40505 w 607639"/>
              <a:gd name="connsiteY13" fmla="*/ 343794 h 414642"/>
              <a:gd name="connsiteX14" fmla="*/ 40505 w 607639"/>
              <a:gd name="connsiteY14" fmla="*/ 353920 h 414642"/>
              <a:gd name="connsiteX15" fmla="*/ 50652 w 607639"/>
              <a:gd name="connsiteY15" fmla="*/ 364052 h 414642"/>
              <a:gd name="connsiteX16" fmla="*/ 212637 w 607639"/>
              <a:gd name="connsiteY16" fmla="*/ 364052 h 414642"/>
              <a:gd name="connsiteX17" fmla="*/ 212637 w 607639"/>
              <a:gd name="connsiteY17" fmla="*/ 374185 h 414642"/>
              <a:gd name="connsiteX18" fmla="*/ 222783 w 607639"/>
              <a:gd name="connsiteY18" fmla="*/ 384228 h 414642"/>
              <a:gd name="connsiteX19" fmla="*/ 384857 w 607639"/>
              <a:gd name="connsiteY19" fmla="*/ 384228 h 414642"/>
              <a:gd name="connsiteX20" fmla="*/ 394915 w 607639"/>
              <a:gd name="connsiteY20" fmla="*/ 374185 h 414642"/>
              <a:gd name="connsiteX21" fmla="*/ 394915 w 607639"/>
              <a:gd name="connsiteY21" fmla="*/ 364052 h 414642"/>
              <a:gd name="connsiteX22" fmla="*/ 556989 w 607639"/>
              <a:gd name="connsiteY22" fmla="*/ 364052 h 414642"/>
              <a:gd name="connsiteX23" fmla="*/ 567135 w 607639"/>
              <a:gd name="connsiteY23" fmla="*/ 353920 h 414642"/>
              <a:gd name="connsiteX24" fmla="*/ 567135 w 607639"/>
              <a:gd name="connsiteY24" fmla="*/ 343794 h 414642"/>
              <a:gd name="connsiteX25" fmla="*/ 597493 w 607639"/>
              <a:gd name="connsiteY25" fmla="*/ 343794 h 414642"/>
              <a:gd name="connsiteX26" fmla="*/ 607639 w 607639"/>
              <a:gd name="connsiteY26" fmla="*/ 353928 h 414642"/>
              <a:gd name="connsiteX27" fmla="*/ 607639 w 607639"/>
              <a:gd name="connsiteY27" fmla="*/ 384241 h 414642"/>
              <a:gd name="connsiteX28" fmla="*/ 577199 w 607639"/>
              <a:gd name="connsiteY28" fmla="*/ 414642 h 414642"/>
              <a:gd name="connsiteX29" fmla="*/ 30351 w 607639"/>
              <a:gd name="connsiteY29" fmla="*/ 414642 h 414642"/>
              <a:gd name="connsiteX30" fmla="*/ 0 w 607639"/>
              <a:gd name="connsiteY30" fmla="*/ 384241 h 414642"/>
              <a:gd name="connsiteX31" fmla="*/ 0 w 607639"/>
              <a:gd name="connsiteY31" fmla="*/ 353928 h 414642"/>
              <a:gd name="connsiteX32" fmla="*/ 10146 w 607639"/>
              <a:gd name="connsiteY32" fmla="*/ 343794 h 414642"/>
              <a:gd name="connsiteX33" fmla="*/ 354415 w 607639"/>
              <a:gd name="connsiteY33" fmla="*/ 262926 h 414642"/>
              <a:gd name="connsiteX34" fmla="*/ 364541 w 607639"/>
              <a:gd name="connsiteY34" fmla="*/ 273063 h 414642"/>
              <a:gd name="connsiteX35" fmla="*/ 364541 w 607639"/>
              <a:gd name="connsiteY35" fmla="*/ 303384 h 414642"/>
              <a:gd name="connsiteX36" fmla="*/ 354415 w 607639"/>
              <a:gd name="connsiteY36" fmla="*/ 313521 h 414642"/>
              <a:gd name="connsiteX37" fmla="*/ 344289 w 607639"/>
              <a:gd name="connsiteY37" fmla="*/ 303384 h 414642"/>
              <a:gd name="connsiteX38" fmla="*/ 344289 w 607639"/>
              <a:gd name="connsiteY38" fmla="*/ 273063 h 414642"/>
              <a:gd name="connsiteX39" fmla="*/ 354415 w 607639"/>
              <a:gd name="connsiteY39" fmla="*/ 262926 h 414642"/>
              <a:gd name="connsiteX40" fmla="*/ 274426 w 607639"/>
              <a:gd name="connsiteY40" fmla="*/ 252429 h 414642"/>
              <a:gd name="connsiteX41" fmla="*/ 274426 w 607639"/>
              <a:gd name="connsiteY41" fmla="*/ 253836 h 414642"/>
              <a:gd name="connsiteX42" fmla="*/ 268732 w 607639"/>
              <a:gd name="connsiteY42" fmla="*/ 256281 h 414642"/>
              <a:gd name="connsiteX43" fmla="*/ 435415 w 607639"/>
              <a:gd name="connsiteY43" fmla="*/ 242745 h 414642"/>
              <a:gd name="connsiteX44" fmla="*/ 445550 w 607639"/>
              <a:gd name="connsiteY44" fmla="*/ 252793 h 414642"/>
              <a:gd name="connsiteX45" fmla="*/ 445550 w 607639"/>
              <a:gd name="connsiteY45" fmla="*/ 303386 h 414642"/>
              <a:gd name="connsiteX46" fmla="*/ 435415 w 607639"/>
              <a:gd name="connsiteY46" fmla="*/ 313522 h 414642"/>
              <a:gd name="connsiteX47" fmla="*/ 425368 w 607639"/>
              <a:gd name="connsiteY47" fmla="*/ 303386 h 414642"/>
              <a:gd name="connsiteX48" fmla="*/ 425368 w 607639"/>
              <a:gd name="connsiteY48" fmla="*/ 252793 h 414642"/>
              <a:gd name="connsiteX49" fmla="*/ 435415 w 607639"/>
              <a:gd name="connsiteY49" fmla="*/ 242745 h 414642"/>
              <a:gd name="connsiteX50" fmla="*/ 394911 w 607639"/>
              <a:gd name="connsiteY50" fmla="*/ 222493 h 414642"/>
              <a:gd name="connsiteX51" fmla="*/ 405046 w 607639"/>
              <a:gd name="connsiteY51" fmla="*/ 232627 h 414642"/>
              <a:gd name="connsiteX52" fmla="*/ 405046 w 607639"/>
              <a:gd name="connsiteY52" fmla="*/ 303388 h 414642"/>
              <a:gd name="connsiteX53" fmla="*/ 394911 w 607639"/>
              <a:gd name="connsiteY53" fmla="*/ 313522 h 414642"/>
              <a:gd name="connsiteX54" fmla="*/ 384864 w 607639"/>
              <a:gd name="connsiteY54" fmla="*/ 303388 h 414642"/>
              <a:gd name="connsiteX55" fmla="*/ 384864 w 607639"/>
              <a:gd name="connsiteY55" fmla="*/ 232627 h 414642"/>
              <a:gd name="connsiteX56" fmla="*/ 394911 w 607639"/>
              <a:gd name="connsiteY56" fmla="*/ 222493 h 414642"/>
              <a:gd name="connsiteX57" fmla="*/ 516514 w 607639"/>
              <a:gd name="connsiteY57" fmla="*/ 212331 h 414642"/>
              <a:gd name="connsiteX58" fmla="*/ 526560 w 607639"/>
              <a:gd name="connsiteY58" fmla="*/ 222468 h 414642"/>
              <a:gd name="connsiteX59" fmla="*/ 526560 w 607639"/>
              <a:gd name="connsiteY59" fmla="*/ 303385 h 414642"/>
              <a:gd name="connsiteX60" fmla="*/ 516514 w 607639"/>
              <a:gd name="connsiteY60" fmla="*/ 313522 h 414642"/>
              <a:gd name="connsiteX61" fmla="*/ 506378 w 607639"/>
              <a:gd name="connsiteY61" fmla="*/ 303385 h 414642"/>
              <a:gd name="connsiteX62" fmla="*/ 506378 w 607639"/>
              <a:gd name="connsiteY62" fmla="*/ 222468 h 414642"/>
              <a:gd name="connsiteX63" fmla="*/ 516514 w 607639"/>
              <a:gd name="connsiteY63" fmla="*/ 212331 h 414642"/>
              <a:gd name="connsiteX64" fmla="*/ 311213 w 607639"/>
              <a:gd name="connsiteY64" fmla="*/ 180188 h 414642"/>
              <a:gd name="connsiteX65" fmla="*/ 304717 w 607639"/>
              <a:gd name="connsiteY65" fmla="*/ 211903 h 414642"/>
              <a:gd name="connsiteX66" fmla="*/ 279633 w 607639"/>
              <a:gd name="connsiteY66" fmla="*/ 248906 h 414642"/>
              <a:gd name="connsiteX67" fmla="*/ 274426 w 607639"/>
              <a:gd name="connsiteY67" fmla="*/ 252429 h 414642"/>
              <a:gd name="connsiteX68" fmla="*/ 274426 w 607639"/>
              <a:gd name="connsiteY68" fmla="*/ 239622 h 414642"/>
              <a:gd name="connsiteX69" fmla="*/ 266991 w 607639"/>
              <a:gd name="connsiteY69" fmla="*/ 232204 h 414642"/>
              <a:gd name="connsiteX70" fmla="*/ 286105 w 607639"/>
              <a:gd name="connsiteY70" fmla="*/ 204050 h 414642"/>
              <a:gd name="connsiteX71" fmla="*/ 290618 w 607639"/>
              <a:gd name="connsiteY71" fmla="*/ 182059 h 414642"/>
              <a:gd name="connsiteX72" fmla="*/ 303796 w 607639"/>
              <a:gd name="connsiteY72" fmla="*/ 182059 h 414642"/>
              <a:gd name="connsiteX73" fmla="*/ 185290 w 607639"/>
              <a:gd name="connsiteY73" fmla="*/ 178985 h 414642"/>
              <a:gd name="connsiteX74" fmla="*/ 192421 w 607639"/>
              <a:gd name="connsiteY74" fmla="*/ 182059 h 414642"/>
              <a:gd name="connsiteX75" fmla="*/ 216731 w 607639"/>
              <a:gd name="connsiteY75" fmla="*/ 182059 h 414642"/>
              <a:gd name="connsiteX76" fmla="*/ 266991 w 607639"/>
              <a:gd name="connsiteY76" fmla="*/ 232204 h 414642"/>
              <a:gd name="connsiteX77" fmla="*/ 265358 w 607639"/>
              <a:gd name="connsiteY77" fmla="*/ 234609 h 414642"/>
              <a:gd name="connsiteX78" fmla="*/ 250836 w 607639"/>
              <a:gd name="connsiteY78" fmla="*/ 244426 h 414642"/>
              <a:gd name="connsiteX79" fmla="*/ 185290 w 607639"/>
              <a:gd name="connsiteY79" fmla="*/ 179031 h 414642"/>
              <a:gd name="connsiteX80" fmla="*/ 476009 w 607639"/>
              <a:gd name="connsiteY80" fmla="*/ 171897 h 414642"/>
              <a:gd name="connsiteX81" fmla="*/ 486055 w 607639"/>
              <a:gd name="connsiteY81" fmla="*/ 182032 h 414642"/>
              <a:gd name="connsiteX82" fmla="*/ 486055 w 607639"/>
              <a:gd name="connsiteY82" fmla="*/ 303387 h 414642"/>
              <a:gd name="connsiteX83" fmla="*/ 476009 w 607639"/>
              <a:gd name="connsiteY83" fmla="*/ 313522 h 414642"/>
              <a:gd name="connsiteX84" fmla="*/ 465873 w 607639"/>
              <a:gd name="connsiteY84" fmla="*/ 303387 h 414642"/>
              <a:gd name="connsiteX85" fmla="*/ 465873 w 607639"/>
              <a:gd name="connsiteY85" fmla="*/ 182032 h 414642"/>
              <a:gd name="connsiteX86" fmla="*/ 476009 w 607639"/>
              <a:gd name="connsiteY86" fmla="*/ 171897 h 414642"/>
              <a:gd name="connsiteX87" fmla="*/ 313921 w 607639"/>
              <a:gd name="connsiteY87" fmla="*/ 166965 h 414642"/>
              <a:gd name="connsiteX88" fmla="*/ 314925 w 607639"/>
              <a:gd name="connsiteY88" fmla="*/ 172904 h 414642"/>
              <a:gd name="connsiteX89" fmla="*/ 311898 w 607639"/>
              <a:gd name="connsiteY89" fmla="*/ 180015 h 414642"/>
              <a:gd name="connsiteX90" fmla="*/ 311213 w 607639"/>
              <a:gd name="connsiteY90" fmla="*/ 180188 h 414642"/>
              <a:gd name="connsiteX91" fmla="*/ 313685 w 607639"/>
              <a:gd name="connsiteY91" fmla="*/ 165567 h 414642"/>
              <a:gd name="connsiteX92" fmla="*/ 313946 w 607639"/>
              <a:gd name="connsiteY92" fmla="*/ 166842 h 414642"/>
              <a:gd name="connsiteX93" fmla="*/ 313921 w 607639"/>
              <a:gd name="connsiteY93" fmla="*/ 166965 h 414642"/>
              <a:gd name="connsiteX94" fmla="*/ 286557 w 607639"/>
              <a:gd name="connsiteY94" fmla="*/ 131875 h 414642"/>
              <a:gd name="connsiteX95" fmla="*/ 293736 w 607639"/>
              <a:gd name="connsiteY95" fmla="*/ 161794 h 414642"/>
              <a:gd name="connsiteX96" fmla="*/ 292704 w 607639"/>
              <a:gd name="connsiteY96" fmla="*/ 161794 h 414642"/>
              <a:gd name="connsiteX97" fmla="*/ 285987 w 607639"/>
              <a:gd name="connsiteY97" fmla="*/ 129499 h 414642"/>
              <a:gd name="connsiteX98" fmla="*/ 286105 w 607639"/>
              <a:gd name="connsiteY98" fmla="*/ 129672 h 414642"/>
              <a:gd name="connsiteX99" fmla="*/ 286557 w 607639"/>
              <a:gd name="connsiteY99" fmla="*/ 131875 h 414642"/>
              <a:gd name="connsiteX100" fmla="*/ 304744 w 607639"/>
              <a:gd name="connsiteY100" fmla="*/ 121927 h 414642"/>
              <a:gd name="connsiteX101" fmla="*/ 306857 w 607639"/>
              <a:gd name="connsiteY101" fmla="*/ 125153 h 414642"/>
              <a:gd name="connsiteX102" fmla="*/ 313685 w 607639"/>
              <a:gd name="connsiteY102" fmla="*/ 165567 h 414642"/>
              <a:gd name="connsiteX103" fmla="*/ 303006 w 607639"/>
              <a:gd name="connsiteY103" fmla="*/ 119273 h 414642"/>
              <a:gd name="connsiteX104" fmla="*/ 304717 w 607639"/>
              <a:gd name="connsiteY104" fmla="*/ 121796 h 414642"/>
              <a:gd name="connsiteX105" fmla="*/ 304744 w 607639"/>
              <a:gd name="connsiteY105" fmla="*/ 121927 h 414642"/>
              <a:gd name="connsiteX106" fmla="*/ 266335 w 607639"/>
              <a:gd name="connsiteY106" fmla="*/ 100547 h 414642"/>
              <a:gd name="connsiteX107" fmla="*/ 285579 w 607639"/>
              <a:gd name="connsiteY107" fmla="*/ 127797 h 414642"/>
              <a:gd name="connsiteX108" fmla="*/ 285987 w 607639"/>
              <a:gd name="connsiteY108" fmla="*/ 129499 h 414642"/>
              <a:gd name="connsiteX109" fmla="*/ 263955 w 607639"/>
              <a:gd name="connsiteY109" fmla="*/ 98160 h 414642"/>
              <a:gd name="connsiteX110" fmla="*/ 265358 w 607639"/>
              <a:gd name="connsiteY110" fmla="*/ 99109 h 414642"/>
              <a:gd name="connsiteX111" fmla="*/ 266335 w 607639"/>
              <a:gd name="connsiteY111" fmla="*/ 100547 h 414642"/>
              <a:gd name="connsiteX112" fmla="*/ 265336 w 607639"/>
              <a:gd name="connsiteY112" fmla="*/ 99133 h 414642"/>
              <a:gd name="connsiteX113" fmla="*/ 518470 w 607639"/>
              <a:gd name="connsiteY113" fmla="*/ 91029 h 414642"/>
              <a:gd name="connsiteX114" fmla="*/ 520515 w 607639"/>
              <a:gd name="connsiteY114" fmla="*/ 92007 h 414642"/>
              <a:gd name="connsiteX115" fmla="*/ 522559 w 607639"/>
              <a:gd name="connsiteY115" fmla="*/ 93074 h 414642"/>
              <a:gd name="connsiteX116" fmla="*/ 524604 w 607639"/>
              <a:gd name="connsiteY116" fmla="*/ 94052 h 414642"/>
              <a:gd name="connsiteX117" fmla="*/ 526560 w 607639"/>
              <a:gd name="connsiteY117" fmla="*/ 101165 h 414642"/>
              <a:gd name="connsiteX118" fmla="*/ 523537 w 607639"/>
              <a:gd name="connsiteY118" fmla="*/ 108188 h 414642"/>
              <a:gd name="connsiteX119" fmla="*/ 521581 w 607639"/>
              <a:gd name="connsiteY119" fmla="*/ 109255 h 414642"/>
              <a:gd name="connsiteX120" fmla="*/ 519537 w 607639"/>
              <a:gd name="connsiteY120" fmla="*/ 110233 h 414642"/>
              <a:gd name="connsiteX121" fmla="*/ 517492 w 607639"/>
              <a:gd name="connsiteY121" fmla="*/ 111211 h 414642"/>
              <a:gd name="connsiteX122" fmla="*/ 516514 w 607639"/>
              <a:gd name="connsiteY122" fmla="*/ 111211 h 414642"/>
              <a:gd name="connsiteX123" fmla="*/ 509401 w 607639"/>
              <a:gd name="connsiteY123" fmla="*/ 108188 h 414642"/>
              <a:gd name="connsiteX124" fmla="*/ 507356 w 607639"/>
              <a:gd name="connsiteY124" fmla="*/ 105165 h 414642"/>
              <a:gd name="connsiteX125" fmla="*/ 506378 w 607639"/>
              <a:gd name="connsiteY125" fmla="*/ 101165 h 414642"/>
              <a:gd name="connsiteX126" fmla="*/ 509401 w 607639"/>
              <a:gd name="connsiteY126" fmla="*/ 94052 h 414642"/>
              <a:gd name="connsiteX127" fmla="*/ 518470 w 607639"/>
              <a:gd name="connsiteY127" fmla="*/ 91029 h 414642"/>
              <a:gd name="connsiteX128" fmla="*/ 384846 w 607639"/>
              <a:gd name="connsiteY128" fmla="*/ 91029 h 414642"/>
              <a:gd name="connsiteX129" fmla="*/ 465819 w 607639"/>
              <a:gd name="connsiteY129" fmla="*/ 91029 h 414642"/>
              <a:gd name="connsiteX130" fmla="*/ 475963 w 607639"/>
              <a:gd name="connsiteY130" fmla="*/ 101165 h 414642"/>
              <a:gd name="connsiteX131" fmla="*/ 465819 w 607639"/>
              <a:gd name="connsiteY131" fmla="*/ 111211 h 414642"/>
              <a:gd name="connsiteX132" fmla="*/ 384846 w 607639"/>
              <a:gd name="connsiteY132" fmla="*/ 111211 h 414642"/>
              <a:gd name="connsiteX133" fmla="*/ 374702 w 607639"/>
              <a:gd name="connsiteY133" fmla="*/ 101165 h 414642"/>
              <a:gd name="connsiteX134" fmla="*/ 384846 w 607639"/>
              <a:gd name="connsiteY134" fmla="*/ 91029 h 414642"/>
              <a:gd name="connsiteX135" fmla="*/ 234861 w 607639"/>
              <a:gd name="connsiteY135" fmla="*/ 78470 h 414642"/>
              <a:gd name="connsiteX136" fmla="*/ 236624 w 607639"/>
              <a:gd name="connsiteY136" fmla="*/ 78890 h 414642"/>
              <a:gd name="connsiteX137" fmla="*/ 263955 w 607639"/>
              <a:gd name="connsiteY137" fmla="*/ 98160 h 414642"/>
              <a:gd name="connsiteX138" fmla="*/ 233277 w 607639"/>
              <a:gd name="connsiteY138" fmla="*/ 78093 h 414642"/>
              <a:gd name="connsiteX139" fmla="*/ 234749 w 607639"/>
              <a:gd name="connsiteY139" fmla="*/ 78395 h 414642"/>
              <a:gd name="connsiteX140" fmla="*/ 234861 w 607639"/>
              <a:gd name="connsiteY140" fmla="*/ 78470 h 414642"/>
              <a:gd name="connsiteX141" fmla="*/ 264684 w 607639"/>
              <a:gd name="connsiteY141" fmla="*/ 74721 h 414642"/>
              <a:gd name="connsiteX142" fmla="*/ 280560 w 607639"/>
              <a:gd name="connsiteY142" fmla="*/ 85001 h 414642"/>
              <a:gd name="connsiteX143" fmla="*/ 303006 w 607639"/>
              <a:gd name="connsiteY143" fmla="*/ 119273 h 414642"/>
              <a:gd name="connsiteX144" fmla="*/ 279633 w 607639"/>
              <a:gd name="connsiteY144" fmla="*/ 84823 h 414642"/>
              <a:gd name="connsiteX145" fmla="*/ 202570 w 607639"/>
              <a:gd name="connsiteY145" fmla="*/ 70780 h 414642"/>
              <a:gd name="connsiteX146" fmla="*/ 233277 w 607639"/>
              <a:gd name="connsiteY146" fmla="*/ 78093 h 414642"/>
              <a:gd name="connsiteX147" fmla="*/ 202570 w 607639"/>
              <a:gd name="connsiteY147" fmla="*/ 71804 h 414642"/>
              <a:gd name="connsiteX148" fmla="*/ 197522 w 607639"/>
              <a:gd name="connsiteY148" fmla="*/ 70770 h 414642"/>
              <a:gd name="connsiteX149" fmla="*/ 202570 w 607639"/>
              <a:gd name="connsiteY149" fmla="*/ 71804 h 414642"/>
              <a:gd name="connsiteX150" fmla="*/ 202570 w 607639"/>
              <a:gd name="connsiteY150" fmla="*/ 161794 h 414642"/>
              <a:gd name="connsiteX151" fmla="*/ 292704 w 607639"/>
              <a:gd name="connsiteY151" fmla="*/ 161794 h 414642"/>
              <a:gd name="connsiteX152" fmla="*/ 293741 w 607639"/>
              <a:gd name="connsiteY152" fmla="*/ 166842 h 414642"/>
              <a:gd name="connsiteX153" fmla="*/ 290618 w 607639"/>
              <a:gd name="connsiteY153" fmla="*/ 182059 h 414642"/>
              <a:gd name="connsiteX154" fmla="*/ 216731 w 607639"/>
              <a:gd name="connsiteY154" fmla="*/ 182059 h 414642"/>
              <a:gd name="connsiteX155" fmla="*/ 199449 w 607639"/>
              <a:gd name="connsiteY155" fmla="*/ 164816 h 414642"/>
              <a:gd name="connsiteX156" fmla="*/ 185290 w 607639"/>
              <a:gd name="connsiteY156" fmla="*/ 164816 h 414642"/>
              <a:gd name="connsiteX157" fmla="*/ 185290 w 607639"/>
              <a:gd name="connsiteY157" fmla="*/ 178985 h 414642"/>
              <a:gd name="connsiteX158" fmla="*/ 185076 w 607639"/>
              <a:gd name="connsiteY158" fmla="*/ 178893 h 414642"/>
              <a:gd name="connsiteX159" fmla="*/ 182271 w 607639"/>
              <a:gd name="connsiteY159" fmla="*/ 171927 h 414642"/>
              <a:gd name="connsiteX160" fmla="*/ 182271 w 607639"/>
              <a:gd name="connsiteY160" fmla="*/ 73890 h 414642"/>
              <a:gd name="connsiteX161" fmla="*/ 241194 w 607639"/>
              <a:gd name="connsiteY161" fmla="*/ 59511 h 414642"/>
              <a:gd name="connsiteX162" fmla="*/ 242600 w 607639"/>
              <a:gd name="connsiteY162" fmla="*/ 59798 h 414642"/>
              <a:gd name="connsiteX163" fmla="*/ 264684 w 607639"/>
              <a:gd name="connsiteY163" fmla="*/ 74721 h 414642"/>
              <a:gd name="connsiteX164" fmla="*/ 223078 w 607639"/>
              <a:gd name="connsiteY164" fmla="*/ 55812 h 414642"/>
              <a:gd name="connsiteX165" fmla="*/ 239895 w 607639"/>
              <a:gd name="connsiteY165" fmla="*/ 58670 h 414642"/>
              <a:gd name="connsiteX166" fmla="*/ 241194 w 607639"/>
              <a:gd name="connsiteY166" fmla="*/ 59511 h 414642"/>
              <a:gd name="connsiteX167" fmla="*/ 187739 w 607639"/>
              <a:gd name="connsiteY167" fmla="*/ 52590 h 414642"/>
              <a:gd name="connsiteX168" fmla="*/ 185298 w 607639"/>
              <a:gd name="connsiteY168" fmla="*/ 53626 h 414642"/>
              <a:gd name="connsiteX169" fmla="*/ 182271 w 607639"/>
              <a:gd name="connsiteY169" fmla="*/ 60736 h 414642"/>
              <a:gd name="connsiteX170" fmla="*/ 182271 w 607639"/>
              <a:gd name="connsiteY170" fmla="*/ 73890 h 414642"/>
              <a:gd name="connsiteX171" fmla="*/ 160258 w 607639"/>
              <a:gd name="connsiteY171" fmla="*/ 78395 h 414642"/>
              <a:gd name="connsiteX172" fmla="*/ 101303 w 607639"/>
              <a:gd name="connsiteY172" fmla="*/ 166842 h 414642"/>
              <a:gd name="connsiteX173" fmla="*/ 197522 w 607639"/>
              <a:gd name="connsiteY173" fmla="*/ 262915 h 414642"/>
              <a:gd name="connsiteX174" fmla="*/ 234749 w 607639"/>
              <a:gd name="connsiteY174" fmla="*/ 255302 h 414642"/>
              <a:gd name="connsiteX175" fmla="*/ 250836 w 607639"/>
              <a:gd name="connsiteY175" fmla="*/ 244426 h 414642"/>
              <a:gd name="connsiteX176" fmla="*/ 260268 w 607639"/>
              <a:gd name="connsiteY176" fmla="*/ 253836 h 414642"/>
              <a:gd name="connsiteX177" fmla="*/ 267391 w 607639"/>
              <a:gd name="connsiteY177" fmla="*/ 256857 h 414642"/>
              <a:gd name="connsiteX178" fmla="*/ 268732 w 607639"/>
              <a:gd name="connsiteY178" fmla="*/ 256281 h 414642"/>
              <a:gd name="connsiteX179" fmla="*/ 242600 w 607639"/>
              <a:gd name="connsiteY179" fmla="*/ 273962 h 414642"/>
              <a:gd name="connsiteX180" fmla="*/ 197522 w 607639"/>
              <a:gd name="connsiteY180" fmla="*/ 283178 h 414642"/>
              <a:gd name="connsiteX181" fmla="*/ 81009 w 607639"/>
              <a:gd name="connsiteY181" fmla="*/ 166842 h 414642"/>
              <a:gd name="connsiteX182" fmla="*/ 152393 w 607639"/>
              <a:gd name="connsiteY182" fmla="*/ 59798 h 414642"/>
              <a:gd name="connsiteX183" fmla="*/ 192421 w 607639"/>
              <a:gd name="connsiteY183" fmla="*/ 50604 h 414642"/>
              <a:gd name="connsiteX184" fmla="*/ 195181 w 607639"/>
              <a:gd name="connsiteY184" fmla="*/ 51073 h 414642"/>
              <a:gd name="connsiteX185" fmla="*/ 187739 w 607639"/>
              <a:gd name="connsiteY185" fmla="*/ 52590 h 414642"/>
              <a:gd name="connsiteX186" fmla="*/ 197522 w 607639"/>
              <a:gd name="connsiteY186" fmla="*/ 50595 h 414642"/>
              <a:gd name="connsiteX187" fmla="*/ 223078 w 607639"/>
              <a:gd name="connsiteY187" fmla="*/ 55812 h 414642"/>
              <a:gd name="connsiteX188" fmla="*/ 195181 w 607639"/>
              <a:gd name="connsiteY188" fmla="*/ 51073 h 414642"/>
              <a:gd name="connsiteX189" fmla="*/ 449651 w 607639"/>
              <a:gd name="connsiteY189" fmla="*/ 41472 h 414642"/>
              <a:gd name="connsiteX190" fmla="*/ 452682 w 607639"/>
              <a:gd name="connsiteY190" fmla="*/ 43516 h 414642"/>
              <a:gd name="connsiteX191" fmla="*/ 455712 w 607639"/>
              <a:gd name="connsiteY191" fmla="*/ 50626 h 414642"/>
              <a:gd name="connsiteX192" fmla="*/ 452682 w 607639"/>
              <a:gd name="connsiteY192" fmla="*/ 57647 h 414642"/>
              <a:gd name="connsiteX193" fmla="*/ 445551 w 607639"/>
              <a:gd name="connsiteY193" fmla="*/ 60757 h 414642"/>
              <a:gd name="connsiteX194" fmla="*/ 438509 w 607639"/>
              <a:gd name="connsiteY194" fmla="*/ 57647 h 414642"/>
              <a:gd name="connsiteX195" fmla="*/ 435389 w 607639"/>
              <a:gd name="connsiteY195" fmla="*/ 50626 h 414642"/>
              <a:gd name="connsiteX196" fmla="*/ 438509 w 607639"/>
              <a:gd name="connsiteY196" fmla="*/ 43516 h 414642"/>
              <a:gd name="connsiteX197" fmla="*/ 449651 w 607639"/>
              <a:gd name="connsiteY197" fmla="*/ 41472 h 414642"/>
              <a:gd name="connsiteX198" fmla="*/ 486030 w 607639"/>
              <a:gd name="connsiteY198" fmla="*/ 40505 h 414642"/>
              <a:gd name="connsiteX199" fmla="*/ 516494 w 607639"/>
              <a:gd name="connsiteY199" fmla="*/ 40505 h 414642"/>
              <a:gd name="connsiteX200" fmla="*/ 526559 w 607639"/>
              <a:gd name="connsiteY200" fmla="*/ 50631 h 414642"/>
              <a:gd name="connsiteX201" fmla="*/ 516494 w 607639"/>
              <a:gd name="connsiteY201" fmla="*/ 60757 h 414642"/>
              <a:gd name="connsiteX202" fmla="*/ 486030 w 607639"/>
              <a:gd name="connsiteY202" fmla="*/ 60757 h 414642"/>
              <a:gd name="connsiteX203" fmla="*/ 475964 w 607639"/>
              <a:gd name="connsiteY203" fmla="*/ 50631 h 414642"/>
              <a:gd name="connsiteX204" fmla="*/ 486030 w 607639"/>
              <a:gd name="connsiteY204" fmla="*/ 40505 h 414642"/>
              <a:gd name="connsiteX205" fmla="*/ 384851 w 607639"/>
              <a:gd name="connsiteY205" fmla="*/ 40505 h 414642"/>
              <a:gd name="connsiteX206" fmla="*/ 405059 w 607639"/>
              <a:gd name="connsiteY206" fmla="*/ 40505 h 414642"/>
              <a:gd name="connsiteX207" fmla="*/ 415207 w 607639"/>
              <a:gd name="connsiteY207" fmla="*/ 50631 h 414642"/>
              <a:gd name="connsiteX208" fmla="*/ 405059 w 607639"/>
              <a:gd name="connsiteY208" fmla="*/ 60757 h 414642"/>
              <a:gd name="connsiteX209" fmla="*/ 384851 w 607639"/>
              <a:gd name="connsiteY209" fmla="*/ 60757 h 414642"/>
              <a:gd name="connsiteX210" fmla="*/ 374702 w 607639"/>
              <a:gd name="connsiteY210" fmla="*/ 50631 h 414642"/>
              <a:gd name="connsiteX211" fmla="*/ 384851 w 607639"/>
              <a:gd name="connsiteY211" fmla="*/ 40505 h 414642"/>
              <a:gd name="connsiteX212" fmla="*/ 70855 w 607639"/>
              <a:gd name="connsiteY212" fmla="*/ 20176 h 414642"/>
              <a:gd name="connsiteX213" fmla="*/ 60798 w 607639"/>
              <a:gd name="connsiteY213" fmla="*/ 30308 h 414642"/>
              <a:gd name="connsiteX214" fmla="*/ 60798 w 607639"/>
              <a:gd name="connsiteY214" fmla="*/ 343788 h 414642"/>
              <a:gd name="connsiteX215" fmla="*/ 222783 w 607639"/>
              <a:gd name="connsiteY215" fmla="*/ 343788 h 414642"/>
              <a:gd name="connsiteX216" fmla="*/ 232929 w 607639"/>
              <a:gd name="connsiteY216" fmla="*/ 353920 h 414642"/>
              <a:gd name="connsiteX217" fmla="*/ 232929 w 607639"/>
              <a:gd name="connsiteY217" fmla="*/ 364052 h 414642"/>
              <a:gd name="connsiteX218" fmla="*/ 374711 w 607639"/>
              <a:gd name="connsiteY218" fmla="*/ 364052 h 414642"/>
              <a:gd name="connsiteX219" fmla="*/ 374711 w 607639"/>
              <a:gd name="connsiteY219" fmla="*/ 353920 h 414642"/>
              <a:gd name="connsiteX220" fmla="*/ 384857 w 607639"/>
              <a:gd name="connsiteY220" fmla="*/ 343788 h 414642"/>
              <a:gd name="connsiteX221" fmla="*/ 546843 w 607639"/>
              <a:gd name="connsiteY221" fmla="*/ 343788 h 414642"/>
              <a:gd name="connsiteX222" fmla="*/ 546843 w 607639"/>
              <a:gd name="connsiteY222" fmla="*/ 30308 h 414642"/>
              <a:gd name="connsiteX223" fmla="*/ 536696 w 607639"/>
              <a:gd name="connsiteY223" fmla="*/ 20176 h 414642"/>
              <a:gd name="connsiteX224" fmla="*/ 70855 w 607639"/>
              <a:gd name="connsiteY224" fmla="*/ 0 h 414642"/>
              <a:gd name="connsiteX225" fmla="*/ 536696 w 607639"/>
              <a:gd name="connsiteY225" fmla="*/ 0 h 414642"/>
              <a:gd name="connsiteX226" fmla="*/ 567135 w 607639"/>
              <a:gd name="connsiteY226" fmla="*/ 30308 h 414642"/>
              <a:gd name="connsiteX227" fmla="*/ 567135 w 607639"/>
              <a:gd name="connsiteY227" fmla="*/ 343794 h 414642"/>
              <a:gd name="connsiteX228" fmla="*/ 384859 w 607639"/>
              <a:gd name="connsiteY228" fmla="*/ 343794 h 414642"/>
              <a:gd name="connsiteX229" fmla="*/ 374712 w 607639"/>
              <a:gd name="connsiteY229" fmla="*/ 353928 h 414642"/>
              <a:gd name="connsiteX230" fmla="*/ 374712 w 607639"/>
              <a:gd name="connsiteY230" fmla="*/ 364062 h 414642"/>
              <a:gd name="connsiteX231" fmla="*/ 232927 w 607639"/>
              <a:gd name="connsiteY231" fmla="*/ 364062 h 414642"/>
              <a:gd name="connsiteX232" fmla="*/ 232927 w 607639"/>
              <a:gd name="connsiteY232" fmla="*/ 353928 h 414642"/>
              <a:gd name="connsiteX233" fmla="*/ 222780 w 607639"/>
              <a:gd name="connsiteY233" fmla="*/ 343794 h 414642"/>
              <a:gd name="connsiteX234" fmla="*/ 40505 w 607639"/>
              <a:gd name="connsiteY234" fmla="*/ 343794 h 414642"/>
              <a:gd name="connsiteX235" fmla="*/ 40505 w 607639"/>
              <a:gd name="connsiteY235" fmla="*/ 30308 h 414642"/>
              <a:gd name="connsiteX236" fmla="*/ 70855 w 607639"/>
              <a:gd name="connsiteY236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607639" h="414642">
                <a:moveTo>
                  <a:pt x="20293" y="364062"/>
                </a:moveTo>
                <a:lnTo>
                  <a:pt x="20293" y="384241"/>
                </a:lnTo>
                <a:cubicBezTo>
                  <a:pt x="20293" y="390374"/>
                  <a:pt x="24298" y="394374"/>
                  <a:pt x="30351" y="394374"/>
                </a:cubicBezTo>
                <a:lnTo>
                  <a:pt x="577199" y="394374"/>
                </a:lnTo>
                <a:cubicBezTo>
                  <a:pt x="583341" y="394374"/>
                  <a:pt x="587346" y="390374"/>
                  <a:pt x="587346" y="384241"/>
                </a:cubicBezTo>
                <a:lnTo>
                  <a:pt x="587346" y="364062"/>
                </a:lnTo>
                <a:lnTo>
                  <a:pt x="394917" y="364062"/>
                </a:lnTo>
                <a:lnTo>
                  <a:pt x="394917" y="374196"/>
                </a:lnTo>
                <a:cubicBezTo>
                  <a:pt x="394917" y="380240"/>
                  <a:pt x="390911" y="384241"/>
                  <a:pt x="384859" y="384241"/>
                </a:cubicBezTo>
                <a:lnTo>
                  <a:pt x="222780" y="384241"/>
                </a:lnTo>
                <a:cubicBezTo>
                  <a:pt x="216728" y="384241"/>
                  <a:pt x="212634" y="380240"/>
                  <a:pt x="212634" y="374196"/>
                </a:cubicBezTo>
                <a:lnTo>
                  <a:pt x="212634" y="364062"/>
                </a:lnTo>
                <a:close/>
                <a:moveTo>
                  <a:pt x="10146" y="343794"/>
                </a:moveTo>
                <a:lnTo>
                  <a:pt x="40505" y="343794"/>
                </a:lnTo>
                <a:lnTo>
                  <a:pt x="40505" y="353920"/>
                </a:lnTo>
                <a:cubicBezTo>
                  <a:pt x="40505" y="359964"/>
                  <a:pt x="44599" y="364052"/>
                  <a:pt x="50652" y="364052"/>
                </a:cubicBezTo>
                <a:lnTo>
                  <a:pt x="212637" y="364052"/>
                </a:lnTo>
                <a:lnTo>
                  <a:pt x="212637" y="374185"/>
                </a:lnTo>
                <a:cubicBezTo>
                  <a:pt x="212637" y="380229"/>
                  <a:pt x="216731" y="384228"/>
                  <a:pt x="222783" y="384228"/>
                </a:cubicBezTo>
                <a:lnTo>
                  <a:pt x="384857" y="384228"/>
                </a:lnTo>
                <a:cubicBezTo>
                  <a:pt x="390910" y="384228"/>
                  <a:pt x="394915" y="380229"/>
                  <a:pt x="394915" y="374185"/>
                </a:cubicBezTo>
                <a:lnTo>
                  <a:pt x="394915" y="364052"/>
                </a:lnTo>
                <a:lnTo>
                  <a:pt x="556989" y="364052"/>
                </a:lnTo>
                <a:cubicBezTo>
                  <a:pt x="563041" y="364052"/>
                  <a:pt x="567135" y="359964"/>
                  <a:pt x="567135" y="353920"/>
                </a:cubicBezTo>
                <a:lnTo>
                  <a:pt x="567135" y="343794"/>
                </a:lnTo>
                <a:lnTo>
                  <a:pt x="597493" y="343794"/>
                </a:lnTo>
                <a:cubicBezTo>
                  <a:pt x="603545" y="343794"/>
                  <a:pt x="607639" y="347883"/>
                  <a:pt x="607639" y="353928"/>
                </a:cubicBezTo>
                <a:lnTo>
                  <a:pt x="607639" y="384241"/>
                </a:lnTo>
                <a:cubicBezTo>
                  <a:pt x="607639" y="401486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6"/>
                  <a:pt x="0" y="384241"/>
                </a:cubicBezTo>
                <a:lnTo>
                  <a:pt x="0" y="353928"/>
                </a:lnTo>
                <a:cubicBezTo>
                  <a:pt x="0" y="347883"/>
                  <a:pt x="4094" y="343794"/>
                  <a:pt x="10146" y="343794"/>
                </a:cubicBezTo>
                <a:close/>
                <a:moveTo>
                  <a:pt x="354415" y="262926"/>
                </a:moveTo>
                <a:cubicBezTo>
                  <a:pt x="360455" y="262926"/>
                  <a:pt x="364541" y="267016"/>
                  <a:pt x="364541" y="273063"/>
                </a:cubicBezTo>
                <a:lnTo>
                  <a:pt x="364541" y="303384"/>
                </a:lnTo>
                <a:cubicBezTo>
                  <a:pt x="364541" y="309431"/>
                  <a:pt x="360455" y="313521"/>
                  <a:pt x="354415" y="313521"/>
                </a:cubicBezTo>
                <a:cubicBezTo>
                  <a:pt x="348375" y="313521"/>
                  <a:pt x="344289" y="309431"/>
                  <a:pt x="344289" y="303384"/>
                </a:cubicBezTo>
                <a:lnTo>
                  <a:pt x="344289" y="273063"/>
                </a:lnTo>
                <a:cubicBezTo>
                  <a:pt x="344289" y="267016"/>
                  <a:pt x="348375" y="262926"/>
                  <a:pt x="354415" y="262926"/>
                </a:cubicBezTo>
                <a:close/>
                <a:moveTo>
                  <a:pt x="274426" y="252429"/>
                </a:moveTo>
                <a:lnTo>
                  <a:pt x="274426" y="253836"/>
                </a:lnTo>
                <a:lnTo>
                  <a:pt x="268732" y="256281"/>
                </a:lnTo>
                <a:close/>
                <a:moveTo>
                  <a:pt x="435415" y="242745"/>
                </a:moveTo>
                <a:cubicBezTo>
                  <a:pt x="441549" y="242745"/>
                  <a:pt x="445550" y="246746"/>
                  <a:pt x="445550" y="252793"/>
                </a:cubicBezTo>
                <a:lnTo>
                  <a:pt x="445550" y="303386"/>
                </a:lnTo>
                <a:cubicBezTo>
                  <a:pt x="445550" y="309432"/>
                  <a:pt x="441549" y="313522"/>
                  <a:pt x="435415" y="313522"/>
                </a:cubicBezTo>
                <a:cubicBezTo>
                  <a:pt x="429369" y="313522"/>
                  <a:pt x="425368" y="309432"/>
                  <a:pt x="425368" y="303386"/>
                </a:cubicBezTo>
                <a:lnTo>
                  <a:pt x="425368" y="252793"/>
                </a:lnTo>
                <a:cubicBezTo>
                  <a:pt x="425368" y="246746"/>
                  <a:pt x="429369" y="242745"/>
                  <a:pt x="435415" y="242745"/>
                </a:cubicBezTo>
                <a:close/>
                <a:moveTo>
                  <a:pt x="394911" y="222493"/>
                </a:moveTo>
                <a:cubicBezTo>
                  <a:pt x="401045" y="222493"/>
                  <a:pt x="405046" y="226582"/>
                  <a:pt x="405046" y="232627"/>
                </a:cubicBezTo>
                <a:lnTo>
                  <a:pt x="405046" y="303388"/>
                </a:lnTo>
                <a:cubicBezTo>
                  <a:pt x="405046" y="309433"/>
                  <a:pt x="401045" y="313522"/>
                  <a:pt x="394911" y="313522"/>
                </a:cubicBezTo>
                <a:cubicBezTo>
                  <a:pt x="388865" y="313522"/>
                  <a:pt x="384864" y="309433"/>
                  <a:pt x="384864" y="303388"/>
                </a:cubicBezTo>
                <a:lnTo>
                  <a:pt x="384864" y="232627"/>
                </a:lnTo>
                <a:cubicBezTo>
                  <a:pt x="384864" y="226582"/>
                  <a:pt x="388865" y="222493"/>
                  <a:pt x="394911" y="222493"/>
                </a:cubicBezTo>
                <a:close/>
                <a:moveTo>
                  <a:pt x="516514" y="212331"/>
                </a:moveTo>
                <a:cubicBezTo>
                  <a:pt x="522559" y="212331"/>
                  <a:pt x="526560" y="216421"/>
                  <a:pt x="526560" y="222468"/>
                </a:cubicBezTo>
                <a:lnTo>
                  <a:pt x="526560" y="303385"/>
                </a:lnTo>
                <a:cubicBezTo>
                  <a:pt x="526560" y="309432"/>
                  <a:pt x="522559" y="313522"/>
                  <a:pt x="516514" y="313522"/>
                </a:cubicBezTo>
                <a:cubicBezTo>
                  <a:pt x="510379" y="313522"/>
                  <a:pt x="506378" y="309432"/>
                  <a:pt x="506378" y="303385"/>
                </a:cubicBezTo>
                <a:lnTo>
                  <a:pt x="506378" y="222468"/>
                </a:lnTo>
                <a:cubicBezTo>
                  <a:pt x="506378" y="216421"/>
                  <a:pt x="510379" y="212331"/>
                  <a:pt x="516514" y="212331"/>
                </a:cubicBezTo>
                <a:close/>
                <a:moveTo>
                  <a:pt x="311213" y="180188"/>
                </a:moveTo>
                <a:lnTo>
                  <a:pt x="304717" y="211903"/>
                </a:lnTo>
                <a:cubicBezTo>
                  <a:pt x="298781" y="225796"/>
                  <a:pt x="290203" y="238347"/>
                  <a:pt x="279633" y="248906"/>
                </a:cubicBezTo>
                <a:lnTo>
                  <a:pt x="274426" y="252429"/>
                </a:lnTo>
                <a:lnTo>
                  <a:pt x="274426" y="239622"/>
                </a:lnTo>
                <a:lnTo>
                  <a:pt x="266991" y="232204"/>
                </a:lnTo>
                <a:lnTo>
                  <a:pt x="286105" y="204050"/>
                </a:lnTo>
                <a:lnTo>
                  <a:pt x="290618" y="182059"/>
                </a:lnTo>
                <a:lnTo>
                  <a:pt x="303796" y="182059"/>
                </a:lnTo>
                <a:close/>
                <a:moveTo>
                  <a:pt x="185290" y="178985"/>
                </a:moveTo>
                <a:lnTo>
                  <a:pt x="192421" y="182059"/>
                </a:lnTo>
                <a:lnTo>
                  <a:pt x="216731" y="182059"/>
                </a:lnTo>
                <a:lnTo>
                  <a:pt x="266991" y="232204"/>
                </a:lnTo>
                <a:lnTo>
                  <a:pt x="265358" y="234609"/>
                </a:lnTo>
                <a:lnTo>
                  <a:pt x="250836" y="244426"/>
                </a:lnTo>
                <a:lnTo>
                  <a:pt x="185290" y="179031"/>
                </a:lnTo>
                <a:close/>
                <a:moveTo>
                  <a:pt x="476009" y="171897"/>
                </a:moveTo>
                <a:cubicBezTo>
                  <a:pt x="482054" y="171897"/>
                  <a:pt x="486055" y="175987"/>
                  <a:pt x="486055" y="182032"/>
                </a:cubicBezTo>
                <a:lnTo>
                  <a:pt x="486055" y="303387"/>
                </a:lnTo>
                <a:cubicBezTo>
                  <a:pt x="486055" y="309433"/>
                  <a:pt x="482054" y="313522"/>
                  <a:pt x="476009" y="313522"/>
                </a:cubicBezTo>
                <a:cubicBezTo>
                  <a:pt x="469874" y="313522"/>
                  <a:pt x="465873" y="309433"/>
                  <a:pt x="465873" y="303387"/>
                </a:cubicBezTo>
                <a:lnTo>
                  <a:pt x="465873" y="182032"/>
                </a:lnTo>
                <a:cubicBezTo>
                  <a:pt x="465873" y="175987"/>
                  <a:pt x="469874" y="171897"/>
                  <a:pt x="476009" y="171897"/>
                </a:cubicBezTo>
                <a:close/>
                <a:moveTo>
                  <a:pt x="313921" y="166965"/>
                </a:moveTo>
                <a:lnTo>
                  <a:pt x="314925" y="172904"/>
                </a:lnTo>
                <a:cubicBezTo>
                  <a:pt x="314925" y="176015"/>
                  <a:pt x="313946" y="177971"/>
                  <a:pt x="311898" y="180015"/>
                </a:cubicBezTo>
                <a:lnTo>
                  <a:pt x="311213" y="180188"/>
                </a:lnTo>
                <a:close/>
                <a:moveTo>
                  <a:pt x="313685" y="165567"/>
                </a:moveTo>
                <a:lnTo>
                  <a:pt x="313946" y="166842"/>
                </a:lnTo>
                <a:lnTo>
                  <a:pt x="313921" y="166965"/>
                </a:lnTo>
                <a:close/>
                <a:moveTo>
                  <a:pt x="286557" y="131875"/>
                </a:moveTo>
                <a:lnTo>
                  <a:pt x="293736" y="161794"/>
                </a:lnTo>
                <a:lnTo>
                  <a:pt x="292704" y="161794"/>
                </a:lnTo>
                <a:close/>
                <a:moveTo>
                  <a:pt x="285987" y="129499"/>
                </a:moveTo>
                <a:lnTo>
                  <a:pt x="286105" y="129672"/>
                </a:lnTo>
                <a:lnTo>
                  <a:pt x="286557" y="131875"/>
                </a:lnTo>
                <a:close/>
                <a:moveTo>
                  <a:pt x="304744" y="121927"/>
                </a:moveTo>
                <a:lnTo>
                  <a:pt x="306857" y="125153"/>
                </a:lnTo>
                <a:lnTo>
                  <a:pt x="313685" y="165567"/>
                </a:lnTo>
                <a:close/>
                <a:moveTo>
                  <a:pt x="303006" y="119273"/>
                </a:moveTo>
                <a:lnTo>
                  <a:pt x="304717" y="121796"/>
                </a:lnTo>
                <a:lnTo>
                  <a:pt x="304744" y="121927"/>
                </a:lnTo>
                <a:close/>
                <a:moveTo>
                  <a:pt x="266335" y="100547"/>
                </a:moveTo>
                <a:lnTo>
                  <a:pt x="285579" y="127797"/>
                </a:lnTo>
                <a:lnTo>
                  <a:pt x="285987" y="129499"/>
                </a:lnTo>
                <a:close/>
                <a:moveTo>
                  <a:pt x="263955" y="98160"/>
                </a:moveTo>
                <a:lnTo>
                  <a:pt x="265358" y="99109"/>
                </a:lnTo>
                <a:lnTo>
                  <a:pt x="266335" y="100547"/>
                </a:lnTo>
                <a:lnTo>
                  <a:pt x="265336" y="99133"/>
                </a:lnTo>
                <a:close/>
                <a:moveTo>
                  <a:pt x="518470" y="91029"/>
                </a:moveTo>
                <a:cubicBezTo>
                  <a:pt x="519537" y="91029"/>
                  <a:pt x="519537" y="91029"/>
                  <a:pt x="520515" y="92007"/>
                </a:cubicBezTo>
                <a:cubicBezTo>
                  <a:pt x="521581" y="92007"/>
                  <a:pt x="521581" y="93074"/>
                  <a:pt x="522559" y="93074"/>
                </a:cubicBezTo>
                <a:cubicBezTo>
                  <a:pt x="523537" y="93074"/>
                  <a:pt x="523537" y="94052"/>
                  <a:pt x="524604" y="94052"/>
                </a:cubicBezTo>
                <a:cubicBezTo>
                  <a:pt x="525582" y="96097"/>
                  <a:pt x="526560" y="98142"/>
                  <a:pt x="526560" y="101165"/>
                </a:cubicBezTo>
                <a:cubicBezTo>
                  <a:pt x="526560" y="104187"/>
                  <a:pt x="525582" y="106232"/>
                  <a:pt x="523537" y="108188"/>
                </a:cubicBezTo>
                <a:cubicBezTo>
                  <a:pt x="523537" y="108188"/>
                  <a:pt x="522559" y="109255"/>
                  <a:pt x="521581" y="109255"/>
                </a:cubicBezTo>
                <a:cubicBezTo>
                  <a:pt x="521581" y="109255"/>
                  <a:pt x="520515" y="110233"/>
                  <a:pt x="519537" y="110233"/>
                </a:cubicBezTo>
                <a:cubicBezTo>
                  <a:pt x="518470" y="110233"/>
                  <a:pt x="518470" y="110233"/>
                  <a:pt x="517492" y="111211"/>
                </a:cubicBezTo>
                <a:lnTo>
                  <a:pt x="516514" y="111211"/>
                </a:lnTo>
                <a:cubicBezTo>
                  <a:pt x="513491" y="111211"/>
                  <a:pt x="511446" y="110233"/>
                  <a:pt x="509401" y="108188"/>
                </a:cubicBezTo>
                <a:cubicBezTo>
                  <a:pt x="508423" y="107210"/>
                  <a:pt x="507356" y="106232"/>
                  <a:pt x="507356" y="105165"/>
                </a:cubicBezTo>
                <a:cubicBezTo>
                  <a:pt x="507356" y="104187"/>
                  <a:pt x="506378" y="103121"/>
                  <a:pt x="506378" y="101165"/>
                </a:cubicBezTo>
                <a:cubicBezTo>
                  <a:pt x="506378" y="98142"/>
                  <a:pt x="507356" y="96097"/>
                  <a:pt x="509401" y="94052"/>
                </a:cubicBezTo>
                <a:cubicBezTo>
                  <a:pt x="511446" y="92007"/>
                  <a:pt x="515447" y="91029"/>
                  <a:pt x="518470" y="91029"/>
                </a:cubicBezTo>
                <a:close/>
                <a:moveTo>
                  <a:pt x="384846" y="91029"/>
                </a:moveTo>
                <a:lnTo>
                  <a:pt x="465819" y="91029"/>
                </a:lnTo>
                <a:cubicBezTo>
                  <a:pt x="471870" y="91029"/>
                  <a:pt x="475963" y="95030"/>
                  <a:pt x="475963" y="101165"/>
                </a:cubicBezTo>
                <a:cubicBezTo>
                  <a:pt x="475963" y="107210"/>
                  <a:pt x="471870" y="111211"/>
                  <a:pt x="465819" y="111211"/>
                </a:cubicBezTo>
                <a:lnTo>
                  <a:pt x="384846" y="111211"/>
                </a:lnTo>
                <a:cubicBezTo>
                  <a:pt x="378706" y="111211"/>
                  <a:pt x="374702" y="107210"/>
                  <a:pt x="374702" y="101165"/>
                </a:cubicBezTo>
                <a:cubicBezTo>
                  <a:pt x="374702" y="95030"/>
                  <a:pt x="378706" y="91029"/>
                  <a:pt x="384846" y="91029"/>
                </a:cubicBezTo>
                <a:close/>
                <a:moveTo>
                  <a:pt x="234861" y="78470"/>
                </a:moveTo>
                <a:lnTo>
                  <a:pt x="236624" y="78890"/>
                </a:lnTo>
                <a:lnTo>
                  <a:pt x="263955" y="98160"/>
                </a:lnTo>
                <a:close/>
                <a:moveTo>
                  <a:pt x="233277" y="78093"/>
                </a:moveTo>
                <a:lnTo>
                  <a:pt x="234749" y="78395"/>
                </a:lnTo>
                <a:lnTo>
                  <a:pt x="234861" y="78470"/>
                </a:lnTo>
                <a:close/>
                <a:moveTo>
                  <a:pt x="264684" y="74721"/>
                </a:moveTo>
                <a:lnTo>
                  <a:pt x="280560" y="85001"/>
                </a:lnTo>
                <a:lnTo>
                  <a:pt x="303006" y="119273"/>
                </a:lnTo>
                <a:lnTo>
                  <a:pt x="279633" y="84823"/>
                </a:lnTo>
                <a:close/>
                <a:moveTo>
                  <a:pt x="202570" y="70780"/>
                </a:moveTo>
                <a:lnTo>
                  <a:pt x="233277" y="78093"/>
                </a:lnTo>
                <a:lnTo>
                  <a:pt x="202570" y="71804"/>
                </a:lnTo>
                <a:close/>
                <a:moveTo>
                  <a:pt x="197522" y="70770"/>
                </a:moveTo>
                <a:lnTo>
                  <a:pt x="202570" y="71804"/>
                </a:lnTo>
                <a:lnTo>
                  <a:pt x="202570" y="161794"/>
                </a:lnTo>
                <a:lnTo>
                  <a:pt x="292704" y="161794"/>
                </a:lnTo>
                <a:lnTo>
                  <a:pt x="293741" y="166842"/>
                </a:lnTo>
                <a:lnTo>
                  <a:pt x="290618" y="182059"/>
                </a:lnTo>
                <a:lnTo>
                  <a:pt x="216731" y="182059"/>
                </a:lnTo>
                <a:lnTo>
                  <a:pt x="199449" y="164816"/>
                </a:lnTo>
                <a:cubicBezTo>
                  <a:pt x="195442" y="160818"/>
                  <a:pt x="189386" y="160818"/>
                  <a:pt x="185290" y="164816"/>
                </a:cubicBezTo>
                <a:lnTo>
                  <a:pt x="185290" y="178985"/>
                </a:lnTo>
                <a:lnTo>
                  <a:pt x="185076" y="178893"/>
                </a:lnTo>
                <a:cubicBezTo>
                  <a:pt x="183295" y="176993"/>
                  <a:pt x="182271" y="174460"/>
                  <a:pt x="182271" y="171927"/>
                </a:cubicBezTo>
                <a:lnTo>
                  <a:pt x="182271" y="73890"/>
                </a:lnTo>
                <a:close/>
                <a:moveTo>
                  <a:pt x="241194" y="59511"/>
                </a:moveTo>
                <a:lnTo>
                  <a:pt x="242600" y="59798"/>
                </a:lnTo>
                <a:lnTo>
                  <a:pt x="264684" y="74721"/>
                </a:lnTo>
                <a:close/>
                <a:moveTo>
                  <a:pt x="223078" y="55812"/>
                </a:moveTo>
                <a:lnTo>
                  <a:pt x="239895" y="58670"/>
                </a:lnTo>
                <a:lnTo>
                  <a:pt x="241194" y="59511"/>
                </a:lnTo>
                <a:close/>
                <a:moveTo>
                  <a:pt x="187739" y="52590"/>
                </a:moveTo>
                <a:lnTo>
                  <a:pt x="185298" y="53626"/>
                </a:lnTo>
                <a:cubicBezTo>
                  <a:pt x="183251" y="55670"/>
                  <a:pt x="182271" y="57625"/>
                  <a:pt x="182271" y="60736"/>
                </a:cubicBezTo>
                <a:lnTo>
                  <a:pt x="182271" y="73890"/>
                </a:lnTo>
                <a:lnTo>
                  <a:pt x="160258" y="78395"/>
                </a:lnTo>
                <a:cubicBezTo>
                  <a:pt x="125786" y="93105"/>
                  <a:pt x="101303" y="127449"/>
                  <a:pt x="101303" y="166842"/>
                </a:cubicBezTo>
                <a:cubicBezTo>
                  <a:pt x="101303" y="219456"/>
                  <a:pt x="144829" y="262915"/>
                  <a:pt x="197522" y="262915"/>
                </a:cubicBezTo>
                <a:cubicBezTo>
                  <a:pt x="210673" y="262915"/>
                  <a:pt x="223263" y="260199"/>
                  <a:pt x="234749" y="255302"/>
                </a:cubicBezTo>
                <a:lnTo>
                  <a:pt x="250836" y="244426"/>
                </a:lnTo>
                <a:lnTo>
                  <a:pt x="260268" y="253836"/>
                </a:lnTo>
                <a:cubicBezTo>
                  <a:pt x="262316" y="255791"/>
                  <a:pt x="264364" y="256857"/>
                  <a:pt x="267391" y="256857"/>
                </a:cubicBezTo>
                <a:lnTo>
                  <a:pt x="268732" y="256281"/>
                </a:lnTo>
                <a:lnTo>
                  <a:pt x="242600" y="273962"/>
                </a:lnTo>
                <a:cubicBezTo>
                  <a:pt x="228698" y="279890"/>
                  <a:pt x="213455" y="283178"/>
                  <a:pt x="197522" y="283178"/>
                </a:cubicBezTo>
                <a:cubicBezTo>
                  <a:pt x="133703" y="283178"/>
                  <a:pt x="81009" y="230565"/>
                  <a:pt x="81009" y="166842"/>
                </a:cubicBezTo>
                <a:cubicBezTo>
                  <a:pt x="81009" y="119050"/>
                  <a:pt x="110649" y="77557"/>
                  <a:pt x="152393" y="59798"/>
                </a:cubicBezTo>
                <a:close/>
                <a:moveTo>
                  <a:pt x="192421" y="50604"/>
                </a:moveTo>
                <a:lnTo>
                  <a:pt x="195181" y="51073"/>
                </a:lnTo>
                <a:lnTo>
                  <a:pt x="187739" y="52590"/>
                </a:lnTo>
                <a:close/>
                <a:moveTo>
                  <a:pt x="197522" y="50595"/>
                </a:moveTo>
                <a:lnTo>
                  <a:pt x="223078" y="55812"/>
                </a:lnTo>
                <a:lnTo>
                  <a:pt x="195181" y="51073"/>
                </a:lnTo>
                <a:close/>
                <a:moveTo>
                  <a:pt x="449651" y="41472"/>
                </a:moveTo>
                <a:cubicBezTo>
                  <a:pt x="450631" y="42539"/>
                  <a:pt x="451612" y="42539"/>
                  <a:pt x="452682" y="43516"/>
                </a:cubicBezTo>
                <a:cubicBezTo>
                  <a:pt x="454732" y="45560"/>
                  <a:pt x="455712" y="47604"/>
                  <a:pt x="455712" y="50626"/>
                </a:cubicBezTo>
                <a:cubicBezTo>
                  <a:pt x="455712" y="53648"/>
                  <a:pt x="454732" y="55692"/>
                  <a:pt x="452682" y="57647"/>
                </a:cubicBezTo>
                <a:cubicBezTo>
                  <a:pt x="450631" y="59691"/>
                  <a:pt x="448581" y="60757"/>
                  <a:pt x="445551" y="60757"/>
                </a:cubicBezTo>
                <a:cubicBezTo>
                  <a:pt x="442520" y="60757"/>
                  <a:pt x="440470" y="59691"/>
                  <a:pt x="438509" y="57647"/>
                </a:cubicBezTo>
                <a:cubicBezTo>
                  <a:pt x="436459" y="55692"/>
                  <a:pt x="435389" y="53648"/>
                  <a:pt x="435389" y="50626"/>
                </a:cubicBezTo>
                <a:cubicBezTo>
                  <a:pt x="435389" y="47604"/>
                  <a:pt x="436459" y="45560"/>
                  <a:pt x="438509" y="43516"/>
                </a:cubicBezTo>
                <a:cubicBezTo>
                  <a:pt x="441540" y="40495"/>
                  <a:pt x="445551" y="39517"/>
                  <a:pt x="449651" y="41472"/>
                </a:cubicBezTo>
                <a:close/>
                <a:moveTo>
                  <a:pt x="486030" y="40505"/>
                </a:moveTo>
                <a:lnTo>
                  <a:pt x="516494" y="40505"/>
                </a:lnTo>
                <a:cubicBezTo>
                  <a:pt x="522551" y="40505"/>
                  <a:pt x="526559" y="44591"/>
                  <a:pt x="526559" y="50631"/>
                </a:cubicBezTo>
                <a:cubicBezTo>
                  <a:pt x="526559" y="56671"/>
                  <a:pt x="522551" y="60757"/>
                  <a:pt x="516494" y="60757"/>
                </a:cubicBezTo>
                <a:lnTo>
                  <a:pt x="486030" y="60757"/>
                </a:lnTo>
                <a:cubicBezTo>
                  <a:pt x="479973" y="60757"/>
                  <a:pt x="475964" y="56671"/>
                  <a:pt x="475964" y="50631"/>
                </a:cubicBezTo>
                <a:cubicBezTo>
                  <a:pt x="475964" y="44591"/>
                  <a:pt x="479973" y="40505"/>
                  <a:pt x="486030" y="40505"/>
                </a:cubicBezTo>
                <a:close/>
                <a:moveTo>
                  <a:pt x="384851" y="40505"/>
                </a:moveTo>
                <a:lnTo>
                  <a:pt x="405059" y="40505"/>
                </a:lnTo>
                <a:cubicBezTo>
                  <a:pt x="411112" y="40505"/>
                  <a:pt x="415207" y="44591"/>
                  <a:pt x="415207" y="50631"/>
                </a:cubicBezTo>
                <a:cubicBezTo>
                  <a:pt x="415207" y="56671"/>
                  <a:pt x="411112" y="60757"/>
                  <a:pt x="405059" y="60757"/>
                </a:cubicBezTo>
                <a:lnTo>
                  <a:pt x="384851" y="60757"/>
                </a:lnTo>
                <a:cubicBezTo>
                  <a:pt x="378708" y="60757"/>
                  <a:pt x="374702" y="56671"/>
                  <a:pt x="374702" y="50631"/>
                </a:cubicBezTo>
                <a:cubicBezTo>
                  <a:pt x="374702" y="44591"/>
                  <a:pt x="378708" y="40505"/>
                  <a:pt x="384851" y="40505"/>
                </a:cubicBezTo>
                <a:close/>
                <a:moveTo>
                  <a:pt x="70855" y="20176"/>
                </a:moveTo>
                <a:cubicBezTo>
                  <a:pt x="64803" y="20176"/>
                  <a:pt x="60798" y="24264"/>
                  <a:pt x="60798" y="30308"/>
                </a:cubicBezTo>
                <a:lnTo>
                  <a:pt x="60798" y="343788"/>
                </a:lnTo>
                <a:lnTo>
                  <a:pt x="222783" y="343788"/>
                </a:lnTo>
                <a:cubicBezTo>
                  <a:pt x="228835" y="343788"/>
                  <a:pt x="232929" y="347876"/>
                  <a:pt x="232929" y="353920"/>
                </a:cubicBezTo>
                <a:lnTo>
                  <a:pt x="232929" y="364052"/>
                </a:lnTo>
                <a:lnTo>
                  <a:pt x="374711" y="364052"/>
                </a:lnTo>
                <a:lnTo>
                  <a:pt x="374711" y="353920"/>
                </a:lnTo>
                <a:cubicBezTo>
                  <a:pt x="374711" y="347876"/>
                  <a:pt x="378716" y="343788"/>
                  <a:pt x="384857" y="343788"/>
                </a:cubicBezTo>
                <a:lnTo>
                  <a:pt x="546843" y="343788"/>
                </a:lnTo>
                <a:lnTo>
                  <a:pt x="546843" y="30308"/>
                </a:lnTo>
                <a:cubicBezTo>
                  <a:pt x="546843" y="24264"/>
                  <a:pt x="542748" y="20176"/>
                  <a:pt x="536696" y="20176"/>
                </a:cubicBezTo>
                <a:close/>
                <a:moveTo>
                  <a:pt x="70855" y="0"/>
                </a:moveTo>
                <a:lnTo>
                  <a:pt x="536696" y="0"/>
                </a:lnTo>
                <a:cubicBezTo>
                  <a:pt x="553963" y="0"/>
                  <a:pt x="567135" y="13154"/>
                  <a:pt x="567135" y="30308"/>
                </a:cubicBezTo>
                <a:lnTo>
                  <a:pt x="567135" y="343794"/>
                </a:lnTo>
                <a:lnTo>
                  <a:pt x="384859" y="343794"/>
                </a:lnTo>
                <a:cubicBezTo>
                  <a:pt x="378718" y="343794"/>
                  <a:pt x="374712" y="347883"/>
                  <a:pt x="374712" y="353928"/>
                </a:cubicBezTo>
                <a:lnTo>
                  <a:pt x="374712" y="364062"/>
                </a:lnTo>
                <a:lnTo>
                  <a:pt x="232927" y="364062"/>
                </a:lnTo>
                <a:lnTo>
                  <a:pt x="232927" y="353928"/>
                </a:lnTo>
                <a:cubicBezTo>
                  <a:pt x="232927" y="347883"/>
                  <a:pt x="228833" y="343794"/>
                  <a:pt x="222780" y="343794"/>
                </a:cubicBezTo>
                <a:lnTo>
                  <a:pt x="40505" y="343794"/>
                </a:lnTo>
                <a:lnTo>
                  <a:pt x="40505" y="30308"/>
                </a:lnTo>
                <a:cubicBezTo>
                  <a:pt x="40505" y="13154"/>
                  <a:pt x="53678" y="0"/>
                  <a:pt x="708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išḻíďê"/>
          <p:cNvSpPr/>
          <p:nvPr/>
        </p:nvSpPr>
        <p:spPr bwMode="auto">
          <a:xfrm>
            <a:off x="8963485" y="5549286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点击输入您的内容，或者通过复制您的文本后，再此框中选择粘贴。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işľïḑé"/>
          <p:cNvSpPr txBox="1"/>
          <p:nvPr/>
        </p:nvSpPr>
        <p:spPr bwMode="auto">
          <a:xfrm>
            <a:off x="8963485" y="5198147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 smtClean="0">
                <a:solidFill>
                  <a:schemeClr val="accent3"/>
                </a:solidFill>
                <a:cs typeface="+mn-ea"/>
                <a:sym typeface="+mn-lt"/>
              </a:rPr>
              <a:t>输入标题</a:t>
            </a:r>
            <a:endParaRPr lang="zh-CN" altLang="en-US" sz="18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9" name="îṥļiḍè"/>
          <p:cNvSpPr/>
          <p:nvPr/>
        </p:nvSpPr>
        <p:spPr bwMode="auto">
          <a:xfrm>
            <a:off x="8761541" y="2025095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点击输入您的内容，或者通过复制您的文本后，再此框中选择粘贴。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30" name="îṩľîdé"/>
          <p:cNvSpPr txBox="1"/>
          <p:nvPr/>
        </p:nvSpPr>
        <p:spPr bwMode="auto">
          <a:xfrm>
            <a:off x="8761541" y="1673956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 smtClean="0">
                <a:solidFill>
                  <a:schemeClr val="accent3"/>
                </a:solidFill>
                <a:cs typeface="+mn-ea"/>
                <a:sym typeface="+mn-lt"/>
              </a:rPr>
              <a:t>输入标题</a:t>
            </a:r>
            <a:endParaRPr lang="zh-CN" altLang="en-US" sz="18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7" name="ïṣlíḋè"/>
          <p:cNvSpPr/>
          <p:nvPr/>
        </p:nvSpPr>
        <p:spPr bwMode="auto">
          <a:xfrm>
            <a:off x="6700900" y="3751866"/>
            <a:ext cx="1902209" cy="30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点击输入您的内容，或者通过复制您的文本后，再此框中选择粘贴。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í$ḷíḓê"/>
          <p:cNvSpPr txBox="1"/>
          <p:nvPr/>
        </p:nvSpPr>
        <p:spPr bwMode="auto">
          <a:xfrm>
            <a:off x="6222182" y="3420099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 smtClean="0">
                <a:solidFill>
                  <a:schemeClr val="accent3"/>
                </a:solidFill>
                <a:cs typeface="+mn-ea"/>
                <a:sym typeface="+mn-lt"/>
              </a:rPr>
              <a:t>输入标题</a:t>
            </a:r>
            <a:endParaRPr lang="zh-CN" altLang="en-US" sz="18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cxnSp>
        <p:nvCxnSpPr>
          <p:cNvPr id="22" name="肘形连接符 65"/>
          <p:cNvCxnSpPr>
            <a:endCxn id="37" idx="4"/>
          </p:cNvCxnSpPr>
          <p:nvPr/>
        </p:nvCxnSpPr>
        <p:spPr>
          <a:xfrm flipV="1">
            <a:off x="9426204" y="3593105"/>
            <a:ext cx="1080121" cy="271083"/>
          </a:xfrm>
          <a:prstGeom prst="bentConnector2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67"/>
          <p:cNvCxnSpPr>
            <a:stCxn id="33" idx="6"/>
            <a:endCxn id="35" idx="0"/>
          </p:cNvCxnSpPr>
          <p:nvPr/>
        </p:nvCxnSpPr>
        <p:spPr>
          <a:xfrm>
            <a:off x="9426204" y="3874369"/>
            <a:ext cx="1080121" cy="281262"/>
          </a:xfrm>
          <a:prstGeom prst="bentConnector2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4485482" y="1880863"/>
            <a:ext cx="3312368" cy="391573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ľîḑê"/>
          <p:cNvSpPr txBox="1"/>
          <p:nvPr/>
        </p:nvSpPr>
        <p:spPr>
          <a:xfrm>
            <a:off x="5539665" y="3053279"/>
            <a:ext cx="1576388" cy="1238946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VS</a:t>
            </a:r>
          </a:p>
        </p:txBody>
      </p:sp>
      <p:sp>
        <p:nvSpPr>
          <p:cNvPr id="52" name="iŝḷîḓé"/>
          <p:cNvSpPr/>
          <p:nvPr/>
        </p:nvSpPr>
        <p:spPr>
          <a:xfrm>
            <a:off x="3198467" y="3148220"/>
            <a:ext cx="436866" cy="396400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iŝḷîḓé"/>
          <p:cNvSpPr/>
          <p:nvPr/>
        </p:nvSpPr>
        <p:spPr>
          <a:xfrm>
            <a:off x="10286546" y="4402315"/>
            <a:ext cx="436866" cy="396400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83341" y="685800"/>
            <a:ext cx="2164977" cy="4437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cs typeface="+mn-ea"/>
                <a:sym typeface="+mn-lt"/>
              </a:rPr>
              <a:t>请输入标题</a:t>
            </a:r>
          </a:p>
        </p:txBody>
      </p:sp>
      <p:sp>
        <p:nvSpPr>
          <p:cNvPr id="42" name="椭圆 41"/>
          <p:cNvSpPr/>
          <p:nvPr/>
        </p:nvSpPr>
        <p:spPr>
          <a:xfrm>
            <a:off x="1289651" y="776598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1405296" y="0"/>
            <a:ext cx="0" cy="841143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/>
          <p:cNvSpPr/>
          <p:nvPr/>
        </p:nvSpPr>
        <p:spPr>
          <a:xfrm>
            <a:off x="3044075" y="762878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3140893" y="4305"/>
            <a:ext cx="16138" cy="81227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5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93227" y="1527448"/>
            <a:ext cx="2821827" cy="934398"/>
            <a:chOff x="4509666" y="1943272"/>
            <a:chExt cx="2821827" cy="934398"/>
          </a:xfrm>
        </p:grpSpPr>
        <p:sp>
          <p:nvSpPr>
            <p:cNvPr id="37" name="矩形 36"/>
            <p:cNvSpPr/>
            <p:nvPr/>
          </p:nvSpPr>
          <p:spPr>
            <a:xfrm>
              <a:off x="4509666" y="1943272"/>
              <a:ext cx="2662098" cy="934398"/>
            </a:xfrm>
            <a:prstGeom prst="rect">
              <a:avLst/>
            </a:prstGeom>
            <a:noFill/>
            <a:ln w="19050">
              <a:solidFill>
                <a:srgbClr val="FBCA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171764" y="2229104"/>
              <a:ext cx="159729" cy="362734"/>
            </a:xfrm>
            <a:prstGeom prst="rect">
              <a:avLst/>
            </a:prstGeom>
            <a:solidFill>
              <a:srgbClr val="FBCA2D"/>
            </a:solidFill>
            <a:ln w="19050">
              <a:solidFill>
                <a:srgbClr val="FBCA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 flipH="1">
            <a:off x="4493227" y="2997930"/>
            <a:ext cx="2821827" cy="934398"/>
            <a:chOff x="4509666" y="1943272"/>
            <a:chExt cx="2821827" cy="9343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5" name="矩形 34"/>
            <p:cNvSpPr/>
            <p:nvPr/>
          </p:nvSpPr>
          <p:spPr>
            <a:xfrm>
              <a:off x="4509666" y="1943272"/>
              <a:ext cx="2662098" cy="934398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171764" y="2229104"/>
              <a:ext cx="159729" cy="3627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93227" y="4468412"/>
            <a:ext cx="2821827" cy="934398"/>
            <a:chOff x="4509666" y="1943272"/>
            <a:chExt cx="2821827" cy="934398"/>
          </a:xfrm>
        </p:grpSpPr>
        <p:sp>
          <p:nvSpPr>
            <p:cNvPr id="33" name="矩形 32"/>
            <p:cNvSpPr/>
            <p:nvPr/>
          </p:nvSpPr>
          <p:spPr>
            <a:xfrm>
              <a:off x="4509666" y="1943272"/>
              <a:ext cx="2662098" cy="934398"/>
            </a:xfrm>
            <a:prstGeom prst="rect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171764" y="2229104"/>
              <a:ext cx="159729" cy="36273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58274" y="1575506"/>
            <a:ext cx="1073289" cy="838278"/>
            <a:chOff x="4574713" y="1991330"/>
            <a:chExt cx="1073289" cy="838278"/>
          </a:xfrm>
        </p:grpSpPr>
        <p:sp>
          <p:nvSpPr>
            <p:cNvPr id="23" name="矩形 22"/>
            <p:cNvSpPr/>
            <p:nvPr/>
          </p:nvSpPr>
          <p:spPr>
            <a:xfrm>
              <a:off x="4574713" y="1991333"/>
              <a:ext cx="219537" cy="838275"/>
            </a:xfrm>
            <a:prstGeom prst="rect">
              <a:avLst/>
            </a:prstGeom>
            <a:solidFill>
              <a:srgbClr val="FBCA2D"/>
            </a:solidFill>
            <a:ln>
              <a:solidFill>
                <a:srgbClr val="FBCA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859297" y="1991332"/>
              <a:ext cx="219537" cy="838275"/>
            </a:xfrm>
            <a:prstGeom prst="rect">
              <a:avLst/>
            </a:prstGeom>
            <a:solidFill>
              <a:srgbClr val="FBCA2D"/>
            </a:solidFill>
            <a:ln>
              <a:solidFill>
                <a:srgbClr val="FBCA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143881" y="1991331"/>
              <a:ext cx="219537" cy="838275"/>
            </a:xfrm>
            <a:prstGeom prst="rect">
              <a:avLst/>
            </a:prstGeom>
            <a:solidFill>
              <a:srgbClr val="FBCA2D"/>
            </a:solidFill>
            <a:ln>
              <a:solidFill>
                <a:srgbClr val="FBCA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428465" y="1991330"/>
              <a:ext cx="219537" cy="838275"/>
            </a:xfrm>
            <a:prstGeom prst="rect">
              <a:avLst/>
            </a:prstGeom>
            <a:solidFill>
              <a:srgbClr val="FBCA2D"/>
            </a:solidFill>
            <a:ln>
              <a:solidFill>
                <a:srgbClr val="FBCA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58274" y="4517672"/>
            <a:ext cx="1641156" cy="838279"/>
            <a:chOff x="4574713" y="4933496"/>
            <a:chExt cx="1641156" cy="838279"/>
          </a:xfrm>
          <a:solidFill>
            <a:schemeClr val="bg2">
              <a:lumMod val="50000"/>
            </a:schemeClr>
          </a:solidFill>
        </p:grpSpPr>
        <p:sp>
          <p:nvSpPr>
            <p:cNvPr id="17" name="矩形 16"/>
            <p:cNvSpPr/>
            <p:nvPr/>
          </p:nvSpPr>
          <p:spPr>
            <a:xfrm>
              <a:off x="4574713" y="4933500"/>
              <a:ext cx="219537" cy="838275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859297" y="4933499"/>
              <a:ext cx="219537" cy="838275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43881" y="4933498"/>
              <a:ext cx="219537" cy="838275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428465" y="4933497"/>
              <a:ext cx="219537" cy="838275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713049" y="4933496"/>
              <a:ext cx="219537" cy="838275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996332" y="4933496"/>
              <a:ext cx="219537" cy="838275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21418" y="3040692"/>
            <a:ext cx="1643675" cy="838279"/>
            <a:chOff x="5637857" y="3456516"/>
            <a:chExt cx="1643675" cy="838279"/>
          </a:xfrm>
          <a:solidFill>
            <a:schemeClr val="accent1">
              <a:lumMod val="75000"/>
            </a:schemeClr>
          </a:solidFill>
        </p:grpSpPr>
        <p:sp>
          <p:nvSpPr>
            <p:cNvPr id="11" name="矩形 10"/>
            <p:cNvSpPr/>
            <p:nvPr/>
          </p:nvSpPr>
          <p:spPr>
            <a:xfrm>
              <a:off x="5923659" y="3456520"/>
              <a:ext cx="219537" cy="8382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91" tIns="33696" rIns="67391" bIns="33696" rtlCol="0" anchor="ctr"/>
            <a:lstStyle/>
            <a:p>
              <a:pPr algn="ctr" defTabSz="673735"/>
              <a:endParaRPr lang="zh-CN" altLang="en-US" sz="1300" dirty="0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208243" y="3456519"/>
              <a:ext cx="219537" cy="8382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91" tIns="33696" rIns="67391" bIns="33696" rtlCol="0" anchor="ctr"/>
            <a:lstStyle/>
            <a:p>
              <a:pPr algn="ctr" defTabSz="673735"/>
              <a:endParaRPr lang="zh-CN" altLang="en-US" sz="1300" dirty="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492827" y="3456518"/>
              <a:ext cx="219537" cy="8382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91" tIns="33696" rIns="67391" bIns="33696" rtlCol="0" anchor="ctr"/>
            <a:lstStyle/>
            <a:p>
              <a:pPr algn="ctr" defTabSz="673735"/>
              <a:endParaRPr lang="zh-CN" altLang="en-US" sz="1300" dirty="0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777411" y="3456517"/>
              <a:ext cx="219537" cy="8382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91" tIns="33696" rIns="67391" bIns="33696" rtlCol="0" anchor="ctr"/>
            <a:lstStyle/>
            <a:p>
              <a:pPr algn="ctr" defTabSz="673735"/>
              <a:endParaRPr lang="zh-CN" altLang="en-US" sz="1300" dirty="0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061995" y="3456516"/>
              <a:ext cx="219537" cy="8382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91" tIns="33696" rIns="67391" bIns="33696" rtlCol="0" anchor="ctr"/>
            <a:lstStyle/>
            <a:p>
              <a:pPr algn="ctr" defTabSz="673735"/>
              <a:endParaRPr lang="zh-CN" altLang="en-US" sz="1300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637857" y="3456516"/>
              <a:ext cx="219537" cy="8382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91" tIns="33696" rIns="67391" bIns="33696" rtlCol="0" anchor="ctr"/>
            <a:lstStyle/>
            <a:p>
              <a:pPr algn="ctr" defTabSz="673735"/>
              <a:endParaRPr lang="zh-CN" altLang="en-US" sz="1300" dirty="0">
                <a:cs typeface="+mn-ea"/>
                <a:sym typeface="+mn-lt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7973810" y="1253992"/>
            <a:ext cx="3133461" cy="12925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973810" y="4137023"/>
            <a:ext cx="2958649" cy="12925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00953" y="2843784"/>
            <a:ext cx="3183032" cy="12925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183341" y="685800"/>
            <a:ext cx="2164977" cy="4437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cs typeface="+mn-ea"/>
                <a:sym typeface="+mn-lt"/>
              </a:rPr>
              <a:t>请输入标题</a:t>
            </a:r>
          </a:p>
        </p:txBody>
      </p:sp>
      <p:sp>
        <p:nvSpPr>
          <p:cNvPr id="43" name="椭圆 42"/>
          <p:cNvSpPr/>
          <p:nvPr/>
        </p:nvSpPr>
        <p:spPr>
          <a:xfrm>
            <a:off x="1289651" y="776598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1405296" y="0"/>
            <a:ext cx="0" cy="841143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3044075" y="762878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3140893" y="4305"/>
            <a:ext cx="16138" cy="81227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39632" y="3241428"/>
            <a:ext cx="3570158" cy="1453643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未来规划</a:t>
            </a:r>
          </a:p>
        </p:txBody>
      </p:sp>
      <p:sp>
        <p:nvSpPr>
          <p:cNvPr id="16" name="矩形 15"/>
          <p:cNvSpPr/>
          <p:nvPr/>
        </p:nvSpPr>
        <p:spPr>
          <a:xfrm>
            <a:off x="4009785" y="4881628"/>
            <a:ext cx="1858151" cy="369308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添加需要标题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6181485" y="4860221"/>
            <a:ext cx="1858151" cy="369308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添加需要标题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4009785" y="5299729"/>
            <a:ext cx="1858151" cy="369308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添加需要标题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6181485" y="5278322"/>
            <a:ext cx="1858151" cy="369308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添加需要标题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3554998" y="4639256"/>
            <a:ext cx="4950816" cy="319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流程图: 合并 2"/>
          <p:cNvSpPr/>
          <p:nvPr/>
        </p:nvSpPr>
        <p:spPr>
          <a:xfrm>
            <a:off x="4551228" y="1334453"/>
            <a:ext cx="2958353" cy="2244126"/>
          </a:xfrm>
          <a:prstGeom prst="flowChartMerg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17"/>
          <p:cNvSpPr txBox="1"/>
          <p:nvPr/>
        </p:nvSpPr>
        <p:spPr>
          <a:xfrm>
            <a:off x="4985458" y="1745964"/>
            <a:ext cx="2125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8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1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979381" y="3353995"/>
            <a:ext cx="4091571" cy="0"/>
          </a:xfrm>
          <a:prstGeom prst="line">
            <a:avLst/>
          </a:prstGeom>
          <a:noFill/>
          <a:ln w="190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025167" y="1693036"/>
            <a:ext cx="0" cy="3321922"/>
          </a:xfrm>
          <a:prstGeom prst="line">
            <a:avLst/>
          </a:prstGeom>
          <a:noFill/>
          <a:ln w="190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斜纹 47"/>
          <p:cNvSpPr/>
          <p:nvPr/>
        </p:nvSpPr>
        <p:spPr>
          <a:xfrm flipH="1">
            <a:off x="4982062" y="2215273"/>
            <a:ext cx="2134013" cy="2595373"/>
          </a:xfrm>
          <a:custGeom>
            <a:avLst/>
            <a:gdLst/>
            <a:ahLst/>
            <a:cxnLst/>
            <a:rect l="l" t="t" r="r" b="b"/>
            <a:pathLst>
              <a:path w="1991521" h="2422004">
                <a:moveTo>
                  <a:pt x="999704" y="0"/>
                </a:moveTo>
                <a:lnTo>
                  <a:pt x="999416" y="3196"/>
                </a:lnTo>
                <a:cubicBezTo>
                  <a:pt x="941315" y="20326"/>
                  <a:pt x="892227" y="324615"/>
                  <a:pt x="871921" y="750311"/>
                </a:cubicBezTo>
                <a:cubicBezTo>
                  <a:pt x="546229" y="937452"/>
                  <a:pt x="-47874" y="1110302"/>
                  <a:pt x="3077" y="1317103"/>
                </a:cubicBezTo>
                <a:lnTo>
                  <a:pt x="861802" y="1175458"/>
                </a:lnTo>
                <a:cubicBezTo>
                  <a:pt x="861599" y="1181301"/>
                  <a:pt x="861594" y="1187155"/>
                  <a:pt x="861594" y="1193019"/>
                </a:cubicBezTo>
                <a:cubicBezTo>
                  <a:pt x="861594" y="1602301"/>
                  <a:pt x="886320" y="1963404"/>
                  <a:pt x="924247" y="2177679"/>
                </a:cubicBezTo>
                <a:lnTo>
                  <a:pt x="808510" y="2293416"/>
                </a:lnTo>
                <a:lnTo>
                  <a:pt x="808510" y="2422003"/>
                </a:lnTo>
                <a:lnTo>
                  <a:pt x="947135" y="2283379"/>
                </a:lnTo>
                <a:cubicBezTo>
                  <a:pt x="963187" y="2342747"/>
                  <a:pt x="980980" y="2377776"/>
                  <a:pt x="999703" y="2382963"/>
                </a:cubicBezTo>
                <a:cubicBezTo>
                  <a:pt x="999704" y="2383278"/>
                  <a:pt x="999704" y="2383593"/>
                  <a:pt x="999704" y="2383906"/>
                </a:cubicBezTo>
                <a:lnTo>
                  <a:pt x="999704" y="2383904"/>
                </a:lnTo>
                <a:lnTo>
                  <a:pt x="1000820" y="2383434"/>
                </a:lnTo>
                <a:lnTo>
                  <a:pt x="1004469" y="2384971"/>
                </a:lnTo>
                <a:lnTo>
                  <a:pt x="1004469" y="2384973"/>
                </a:lnTo>
                <a:cubicBezTo>
                  <a:pt x="1004469" y="2383956"/>
                  <a:pt x="1004469" y="2382930"/>
                  <a:pt x="1004474" y="2381895"/>
                </a:cubicBezTo>
                <a:cubicBezTo>
                  <a:pt x="1024062" y="2376464"/>
                  <a:pt x="1042631" y="2338373"/>
                  <a:pt x="1059337" y="2273945"/>
                </a:cubicBezTo>
                <a:lnTo>
                  <a:pt x="1207395" y="2422004"/>
                </a:lnTo>
                <a:lnTo>
                  <a:pt x="1207395" y="2293417"/>
                </a:lnTo>
                <a:lnTo>
                  <a:pt x="1081619" y="2167641"/>
                </a:lnTo>
                <a:cubicBezTo>
                  <a:pt x="1118534" y="1952318"/>
                  <a:pt x="1142579" y="1595562"/>
                  <a:pt x="1142579" y="1191952"/>
                </a:cubicBezTo>
                <a:lnTo>
                  <a:pt x="1142409" y="1177552"/>
                </a:lnTo>
                <a:lnTo>
                  <a:pt x="1988444" y="1317104"/>
                </a:lnTo>
                <a:cubicBezTo>
                  <a:pt x="2038725" y="1113022"/>
                  <a:pt x="1460799" y="942003"/>
                  <a:pt x="1132557" y="757724"/>
                </a:cubicBezTo>
                <a:cubicBezTo>
                  <a:pt x="1112573" y="327045"/>
                  <a:pt x="1063124" y="18585"/>
                  <a:pt x="1004558" y="2045"/>
                </a:cubicBezTo>
                <a:lnTo>
                  <a:pt x="1004469" y="1067"/>
                </a:lnTo>
                <a:cubicBezTo>
                  <a:pt x="1004087" y="1067"/>
                  <a:pt x="1003706" y="1080"/>
                  <a:pt x="1003353" y="1537"/>
                </a:cubicBezTo>
                <a:cubicBezTo>
                  <a:pt x="1002305" y="145"/>
                  <a:pt x="1001007" y="0"/>
                  <a:pt x="9997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 defTabSz="673735"/>
            <a:endParaRPr lang="zh-CN" altLang="en-US" sz="1300" dirty="0">
              <a:cs typeface="+mn-ea"/>
              <a:sym typeface="+mn-lt"/>
            </a:endParaRPr>
          </a:p>
        </p:txBody>
      </p:sp>
      <p:sp>
        <p:nvSpPr>
          <p:cNvPr id="5" name="圆角矩形 7"/>
          <p:cNvSpPr/>
          <p:nvPr/>
        </p:nvSpPr>
        <p:spPr>
          <a:xfrm>
            <a:off x="1012452" y="1347621"/>
            <a:ext cx="569062" cy="5853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58545">
              <a:lnSpc>
                <a:spcPct val="120000"/>
              </a:lnSpc>
              <a:defRPr/>
            </a:pPr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01</a:t>
            </a:r>
            <a:endParaRPr lang="zh-CN" altLang="en-US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圆角矩形 20"/>
          <p:cNvSpPr/>
          <p:nvPr/>
        </p:nvSpPr>
        <p:spPr>
          <a:xfrm>
            <a:off x="10610486" y="1337556"/>
            <a:ext cx="569062" cy="5853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58545">
              <a:lnSpc>
                <a:spcPct val="120000"/>
              </a:lnSpc>
              <a:defRPr/>
            </a:pPr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02</a:t>
            </a:r>
            <a:endParaRPr lang="zh-CN" altLang="en-US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圆角矩形 21"/>
          <p:cNvSpPr/>
          <p:nvPr/>
        </p:nvSpPr>
        <p:spPr>
          <a:xfrm>
            <a:off x="1027122" y="4944106"/>
            <a:ext cx="569062" cy="5853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58545">
              <a:lnSpc>
                <a:spcPct val="120000"/>
              </a:lnSpc>
              <a:defRPr/>
            </a:pPr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圆角矩形 22"/>
          <p:cNvSpPr/>
          <p:nvPr/>
        </p:nvSpPr>
        <p:spPr>
          <a:xfrm>
            <a:off x="10610486" y="4924517"/>
            <a:ext cx="569062" cy="5853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58545">
              <a:lnSpc>
                <a:spcPct val="120000"/>
              </a:lnSpc>
              <a:defRPr/>
            </a:pPr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04</a:t>
            </a:r>
            <a:endParaRPr lang="zh-CN" altLang="en-US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15774" y="1276168"/>
            <a:ext cx="2825890" cy="10598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15774" y="4863129"/>
            <a:ext cx="2825890" cy="10598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60688" y="1276168"/>
            <a:ext cx="2825890" cy="10598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60688" y="4863129"/>
            <a:ext cx="2825890" cy="10598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83341" y="685800"/>
            <a:ext cx="2164977" cy="4437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cs typeface="+mn-ea"/>
                <a:sym typeface="+mn-lt"/>
              </a:rPr>
              <a:t>请输入标题</a:t>
            </a:r>
          </a:p>
        </p:txBody>
      </p:sp>
      <p:sp>
        <p:nvSpPr>
          <p:cNvPr id="14" name="椭圆 13"/>
          <p:cNvSpPr/>
          <p:nvPr/>
        </p:nvSpPr>
        <p:spPr>
          <a:xfrm>
            <a:off x="1289651" y="776598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405296" y="0"/>
            <a:ext cx="0" cy="841143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3044075" y="762878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40893" y="4305"/>
            <a:ext cx="16138" cy="81227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74560" y="1389033"/>
            <a:ext cx="637946" cy="4079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73735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36550" algn="l" defTabSz="673735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73735" algn="l" defTabSz="673735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10920" algn="l" defTabSz="673735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47470" algn="l" defTabSz="673735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84655" algn="l" defTabSz="673735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21840" algn="l" defTabSz="673735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58390" algn="l" defTabSz="673735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695575" algn="l" defTabSz="673735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412504" y="2181229"/>
            <a:ext cx="1755170" cy="420914"/>
            <a:chOff x="6528048" y="1543050"/>
            <a:chExt cx="2377375" cy="420914"/>
          </a:xfrm>
          <a:solidFill>
            <a:schemeClr val="accent1">
              <a:lumMod val="60000"/>
              <a:lumOff val="40000"/>
            </a:schemeClr>
          </a:solidFill>
        </p:grpSpPr>
        <p:cxnSp>
          <p:nvCxnSpPr>
            <p:cNvPr id="15" name="直接连接符 14"/>
            <p:cNvCxnSpPr/>
            <p:nvPr/>
          </p:nvCxnSpPr>
          <p:spPr>
            <a:xfrm>
              <a:off x="6528048" y="1753507"/>
              <a:ext cx="679862" cy="0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7209561" y="1543050"/>
              <a:ext cx="1695862" cy="4209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91" tIns="33696" rIns="67391" bIns="33696" rtlCol="0" anchor="ctr"/>
            <a:lstStyle/>
            <a:p>
              <a:pPr algn="ctr" defTabSz="673735"/>
              <a:endParaRPr lang="zh-CN" altLang="en-US" sz="1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文本框 15"/>
          <p:cNvSpPr txBox="1"/>
          <p:nvPr/>
        </p:nvSpPr>
        <p:spPr>
          <a:xfrm>
            <a:off x="5888748" y="1772248"/>
            <a:ext cx="428625" cy="345049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>
            <a:defPPr>
              <a:defRPr lang="en-US"/>
            </a:defPPr>
            <a:lvl1pPr marL="0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550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3735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0920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470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4655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1840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8390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5575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16"/>
          <p:cNvSpPr txBox="1"/>
          <p:nvPr/>
        </p:nvSpPr>
        <p:spPr>
          <a:xfrm>
            <a:off x="5888748" y="2869525"/>
            <a:ext cx="428625" cy="345049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>
            <a:defPPr>
              <a:defRPr lang="en-US"/>
            </a:defPPr>
            <a:lvl1pPr marL="0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550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3735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0920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470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4655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1840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8390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5575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flipH="1">
            <a:off x="4024325" y="3315397"/>
            <a:ext cx="1755170" cy="420914"/>
            <a:chOff x="6528048" y="1543050"/>
            <a:chExt cx="2377375" cy="420914"/>
          </a:xfrm>
          <a:solidFill>
            <a:schemeClr val="accent1">
              <a:lumMod val="60000"/>
              <a:lumOff val="40000"/>
            </a:schemeClr>
          </a:solidFill>
        </p:grpSpPr>
        <p:cxnSp>
          <p:nvCxnSpPr>
            <p:cNvPr id="12" name="直接连接符 11"/>
            <p:cNvCxnSpPr/>
            <p:nvPr/>
          </p:nvCxnSpPr>
          <p:spPr>
            <a:xfrm>
              <a:off x="6528048" y="1753507"/>
              <a:ext cx="679862" cy="0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7209561" y="1543050"/>
              <a:ext cx="1695862" cy="4209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91" tIns="33696" rIns="67391" bIns="33696" rtlCol="0" anchor="ctr"/>
            <a:lstStyle/>
            <a:p>
              <a:pPr algn="ctr" defTabSz="673735"/>
              <a:endParaRPr lang="zh-CN" altLang="en-US" sz="1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12504" y="4413609"/>
            <a:ext cx="1755170" cy="420914"/>
            <a:chOff x="6528048" y="1543050"/>
            <a:chExt cx="2377375" cy="420914"/>
          </a:xfrm>
          <a:solidFill>
            <a:schemeClr val="accent1">
              <a:lumMod val="60000"/>
              <a:lumOff val="40000"/>
            </a:schemeClr>
          </a:solidFill>
        </p:grpSpPr>
        <p:cxnSp>
          <p:nvCxnSpPr>
            <p:cNvPr id="9" name="直接连接符 8"/>
            <p:cNvCxnSpPr/>
            <p:nvPr/>
          </p:nvCxnSpPr>
          <p:spPr>
            <a:xfrm>
              <a:off x="6528048" y="1753507"/>
              <a:ext cx="679862" cy="0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7209561" y="1543050"/>
              <a:ext cx="1695862" cy="4209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91" tIns="33696" rIns="67391" bIns="33696" rtlCol="0" anchor="ctr"/>
            <a:lstStyle/>
            <a:p>
              <a:pPr algn="ctr" defTabSz="673735"/>
              <a:endParaRPr lang="zh-CN" altLang="en-US" sz="1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28"/>
          <p:cNvSpPr txBox="1"/>
          <p:nvPr/>
        </p:nvSpPr>
        <p:spPr>
          <a:xfrm>
            <a:off x="5888748" y="3974678"/>
            <a:ext cx="428625" cy="345049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>
            <a:defPPr>
              <a:defRPr lang="en-US"/>
            </a:defPPr>
            <a:lvl1pPr marL="0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550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3735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0920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470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4655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1840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8390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5575" algn="l" defTabSz="673735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25169" y="1803849"/>
            <a:ext cx="3317309" cy="10598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点击输入您的内容，或者通过复制您的文本后，再此框中选择粘贴。请言简意赅，简单说明即可，不必繁琐。点击输入您的内容，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19974" y="2048539"/>
            <a:ext cx="814318" cy="5674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52774" y="3144658"/>
            <a:ext cx="814318" cy="5674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34504" y="4238613"/>
            <a:ext cx="814318" cy="5674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27346" y="4238613"/>
            <a:ext cx="3317309" cy="10598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点击输入您的内容，或者通过复制您的文本后，再此框中选择粘贴。请言简意赅，简单说明即可，不必繁琐。点击输入您的内容，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54082" y="2862331"/>
            <a:ext cx="3317309" cy="10598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点击输入您的内容，或者通过复制您的文本后，再此框中选择粘贴。请言简意赅，简单说明即可，不必繁琐。点击输入您的内容，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83341" y="685800"/>
            <a:ext cx="2164977" cy="4437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cs typeface="+mn-ea"/>
                <a:sym typeface="+mn-lt"/>
              </a:rPr>
              <a:t>请输入标题</a:t>
            </a:r>
          </a:p>
        </p:txBody>
      </p:sp>
      <p:sp>
        <p:nvSpPr>
          <p:cNvPr id="25" name="椭圆 24"/>
          <p:cNvSpPr/>
          <p:nvPr/>
        </p:nvSpPr>
        <p:spPr>
          <a:xfrm>
            <a:off x="1289651" y="776598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405296" y="0"/>
            <a:ext cx="0" cy="841143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3044075" y="762878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140893" y="4305"/>
            <a:ext cx="16138" cy="81227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5" grpId="0"/>
      <p:bldP spid="8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4491" y="883645"/>
            <a:ext cx="9937657" cy="5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 flipV="1">
            <a:off x="5528331" y="5449925"/>
            <a:ext cx="105358" cy="1053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39795" y="2276413"/>
            <a:ext cx="55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pc="-15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Thanks for your </a:t>
            </a:r>
            <a:r>
              <a:rPr lang="en-US" altLang="zh-CN" sz="3200" spc="-15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watching</a:t>
            </a:r>
            <a:endParaRPr lang="en-US" altLang="zh-CN" sz="3200" spc="-15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37771" y="1648942"/>
            <a:ext cx="18386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sz="4400" b="1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77607" y="2825005"/>
            <a:ext cx="4526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感谢观看</a:t>
            </a:r>
            <a:endParaRPr lang="en-US" altLang="zh-CN" sz="80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490395" y="1151069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595282" y="0"/>
            <a:ext cx="10758" cy="1215614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9475694" y="1151069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9602096" y="-5469"/>
            <a:ext cx="1" cy="1210235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31" y="1644404"/>
            <a:ext cx="3226718" cy="3226718"/>
          </a:xfrm>
          <a:prstGeom prst="ellipse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84"/>
          <p:cNvSpPr txBox="1"/>
          <p:nvPr/>
        </p:nvSpPr>
        <p:spPr>
          <a:xfrm>
            <a:off x="2775686" y="5449925"/>
            <a:ext cx="15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姓名：</a:t>
            </a:r>
            <a:r>
              <a:rPr lang="en-US" altLang="zh-CN" sz="140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PPT818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网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iconfont-1191-801535"/>
          <p:cNvSpPr>
            <a:spLocks noChangeAspect="1"/>
          </p:cNvSpPr>
          <p:nvPr/>
        </p:nvSpPr>
        <p:spPr bwMode="auto">
          <a:xfrm>
            <a:off x="2078834" y="5449925"/>
            <a:ext cx="353226" cy="448156"/>
          </a:xfrm>
          <a:custGeom>
            <a:avLst/>
            <a:gdLst>
              <a:gd name="T0" fmla="*/ 3166 w 6332"/>
              <a:gd name="T1" fmla="*/ 0 h 8034"/>
              <a:gd name="T2" fmla="*/ 0 w 6332"/>
              <a:gd name="T3" fmla="*/ 3166 h 8034"/>
              <a:gd name="T4" fmla="*/ 2481 w 6332"/>
              <a:gd name="T5" fmla="*/ 7590 h 8034"/>
              <a:gd name="T6" fmla="*/ 3853 w 6332"/>
              <a:gd name="T7" fmla="*/ 7588 h 8034"/>
              <a:gd name="T8" fmla="*/ 6332 w 6332"/>
              <a:gd name="T9" fmla="*/ 3166 h 8034"/>
              <a:gd name="T10" fmla="*/ 3166 w 6332"/>
              <a:gd name="T11" fmla="*/ 0 h 8034"/>
              <a:gd name="T12" fmla="*/ 3166 w 6332"/>
              <a:gd name="T13" fmla="*/ 0 h 8034"/>
              <a:gd name="T14" fmla="*/ 3166 w 6332"/>
              <a:gd name="T15" fmla="*/ 0 h 8034"/>
              <a:gd name="T16" fmla="*/ 3166 w 6332"/>
              <a:gd name="T17" fmla="*/ 0 h 8034"/>
              <a:gd name="T18" fmla="*/ 3166 w 6332"/>
              <a:gd name="T19" fmla="*/ 4529 h 8034"/>
              <a:gd name="T20" fmla="*/ 1702 w 6332"/>
              <a:gd name="T21" fmla="*/ 3065 h 8034"/>
              <a:gd name="T22" fmla="*/ 3166 w 6332"/>
              <a:gd name="T23" fmla="*/ 1600 h 8034"/>
              <a:gd name="T24" fmla="*/ 4630 w 6332"/>
              <a:gd name="T25" fmla="*/ 3065 h 8034"/>
              <a:gd name="T26" fmla="*/ 3166 w 6332"/>
              <a:gd name="T27" fmla="*/ 4529 h 8034"/>
              <a:gd name="T28" fmla="*/ 3166 w 6332"/>
              <a:gd name="T29" fmla="*/ 4529 h 8034"/>
              <a:gd name="T30" fmla="*/ 3166 w 6332"/>
              <a:gd name="T31" fmla="*/ 4529 h 8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32" h="8034">
                <a:moveTo>
                  <a:pt x="3166" y="0"/>
                </a:moveTo>
                <a:cubicBezTo>
                  <a:pt x="1418" y="0"/>
                  <a:pt x="0" y="1418"/>
                  <a:pt x="0" y="3166"/>
                </a:cubicBezTo>
                <a:cubicBezTo>
                  <a:pt x="0" y="4914"/>
                  <a:pt x="2481" y="7590"/>
                  <a:pt x="2481" y="7590"/>
                </a:cubicBezTo>
                <a:cubicBezTo>
                  <a:pt x="2859" y="8031"/>
                  <a:pt x="3478" y="8034"/>
                  <a:pt x="3853" y="7588"/>
                </a:cubicBezTo>
                <a:cubicBezTo>
                  <a:pt x="3853" y="7588"/>
                  <a:pt x="6332" y="4914"/>
                  <a:pt x="6332" y="3166"/>
                </a:cubicBezTo>
                <a:cubicBezTo>
                  <a:pt x="6332" y="1418"/>
                  <a:pt x="4914" y="0"/>
                  <a:pt x="3166" y="0"/>
                </a:cubicBezTo>
                <a:lnTo>
                  <a:pt x="3166" y="0"/>
                </a:lnTo>
                <a:lnTo>
                  <a:pt x="3166" y="0"/>
                </a:lnTo>
                <a:lnTo>
                  <a:pt x="3166" y="0"/>
                </a:lnTo>
                <a:close/>
                <a:moveTo>
                  <a:pt x="3166" y="4529"/>
                </a:moveTo>
                <a:cubicBezTo>
                  <a:pt x="2357" y="4529"/>
                  <a:pt x="1702" y="3874"/>
                  <a:pt x="1702" y="3065"/>
                </a:cubicBezTo>
                <a:cubicBezTo>
                  <a:pt x="1702" y="2256"/>
                  <a:pt x="2357" y="1600"/>
                  <a:pt x="3166" y="1600"/>
                </a:cubicBezTo>
                <a:cubicBezTo>
                  <a:pt x="3975" y="1600"/>
                  <a:pt x="4630" y="2256"/>
                  <a:pt x="4630" y="3065"/>
                </a:cubicBezTo>
                <a:cubicBezTo>
                  <a:pt x="4630" y="3874"/>
                  <a:pt x="3975" y="4529"/>
                  <a:pt x="3166" y="4529"/>
                </a:cubicBezTo>
                <a:lnTo>
                  <a:pt x="3166" y="4529"/>
                </a:lnTo>
                <a:close/>
                <a:moveTo>
                  <a:pt x="3166" y="4529"/>
                </a:move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iconfont-1187-868110"/>
          <p:cNvSpPr>
            <a:spLocks noChangeAspect="1"/>
          </p:cNvSpPr>
          <p:nvPr/>
        </p:nvSpPr>
        <p:spPr bwMode="auto">
          <a:xfrm>
            <a:off x="4962487" y="5465524"/>
            <a:ext cx="448156" cy="432187"/>
          </a:xfrm>
          <a:custGeom>
            <a:avLst/>
            <a:gdLst>
              <a:gd name="T0" fmla="*/ 11888 w 12803"/>
              <a:gd name="T1" fmla="*/ 0 h 12345"/>
              <a:gd name="T2" fmla="*/ 914 w 12803"/>
              <a:gd name="T3" fmla="*/ 0 h 12345"/>
              <a:gd name="T4" fmla="*/ 0 w 12803"/>
              <a:gd name="T5" fmla="*/ 914 h 12345"/>
              <a:gd name="T6" fmla="*/ 0 w 12803"/>
              <a:gd name="T7" fmla="*/ 8687 h 12345"/>
              <a:gd name="T8" fmla="*/ 914 w 12803"/>
              <a:gd name="T9" fmla="*/ 9602 h 12345"/>
              <a:gd name="T10" fmla="*/ 3201 w 12803"/>
              <a:gd name="T11" fmla="*/ 9602 h 12345"/>
              <a:gd name="T12" fmla="*/ 3201 w 12803"/>
              <a:gd name="T13" fmla="*/ 12345 h 12345"/>
              <a:gd name="T14" fmla="*/ 8230 w 12803"/>
              <a:gd name="T15" fmla="*/ 9602 h 12345"/>
              <a:gd name="T16" fmla="*/ 11888 w 12803"/>
              <a:gd name="T17" fmla="*/ 9602 h 12345"/>
              <a:gd name="T18" fmla="*/ 12803 w 12803"/>
              <a:gd name="T19" fmla="*/ 8687 h 12345"/>
              <a:gd name="T20" fmla="*/ 12803 w 12803"/>
              <a:gd name="T21" fmla="*/ 914 h 12345"/>
              <a:gd name="T22" fmla="*/ 11888 w 12803"/>
              <a:gd name="T23" fmla="*/ 0 h 12345"/>
              <a:gd name="T24" fmla="*/ 3201 w 12803"/>
              <a:gd name="T25" fmla="*/ 5487 h 12345"/>
              <a:gd name="T26" fmla="*/ 2286 w 12803"/>
              <a:gd name="T27" fmla="*/ 4572 h 12345"/>
              <a:gd name="T28" fmla="*/ 3201 w 12803"/>
              <a:gd name="T29" fmla="*/ 3658 h 12345"/>
              <a:gd name="T30" fmla="*/ 4115 w 12803"/>
              <a:gd name="T31" fmla="*/ 4572 h 12345"/>
              <a:gd name="T32" fmla="*/ 3201 w 12803"/>
              <a:gd name="T33" fmla="*/ 5487 h 12345"/>
              <a:gd name="T34" fmla="*/ 6401 w 12803"/>
              <a:gd name="T35" fmla="*/ 5487 h 12345"/>
              <a:gd name="T36" fmla="*/ 5487 w 12803"/>
              <a:gd name="T37" fmla="*/ 4572 h 12345"/>
              <a:gd name="T38" fmla="*/ 6401 w 12803"/>
              <a:gd name="T39" fmla="*/ 3658 h 12345"/>
              <a:gd name="T40" fmla="*/ 7316 w 12803"/>
              <a:gd name="T41" fmla="*/ 4572 h 12345"/>
              <a:gd name="T42" fmla="*/ 6401 w 12803"/>
              <a:gd name="T43" fmla="*/ 5487 h 12345"/>
              <a:gd name="T44" fmla="*/ 9602 w 12803"/>
              <a:gd name="T45" fmla="*/ 5487 h 12345"/>
              <a:gd name="T46" fmla="*/ 8687 w 12803"/>
              <a:gd name="T47" fmla="*/ 4572 h 12345"/>
              <a:gd name="T48" fmla="*/ 9602 w 12803"/>
              <a:gd name="T49" fmla="*/ 3658 h 12345"/>
              <a:gd name="T50" fmla="*/ 10516 w 12803"/>
              <a:gd name="T51" fmla="*/ 4572 h 12345"/>
              <a:gd name="T52" fmla="*/ 9602 w 12803"/>
              <a:gd name="T53" fmla="*/ 5487 h 12345"/>
              <a:gd name="T54" fmla="*/ 9602 w 12803"/>
              <a:gd name="T55" fmla="*/ 5487 h 12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03" h="12345">
                <a:moveTo>
                  <a:pt x="11888" y="0"/>
                </a:moveTo>
                <a:lnTo>
                  <a:pt x="914" y="0"/>
                </a:lnTo>
                <a:cubicBezTo>
                  <a:pt x="409" y="0"/>
                  <a:pt x="0" y="409"/>
                  <a:pt x="0" y="914"/>
                </a:cubicBezTo>
                <a:lnTo>
                  <a:pt x="0" y="8687"/>
                </a:lnTo>
                <a:cubicBezTo>
                  <a:pt x="0" y="9193"/>
                  <a:pt x="409" y="9602"/>
                  <a:pt x="914" y="9602"/>
                </a:cubicBezTo>
                <a:lnTo>
                  <a:pt x="3201" y="9602"/>
                </a:lnTo>
                <a:lnTo>
                  <a:pt x="3201" y="12345"/>
                </a:lnTo>
                <a:lnTo>
                  <a:pt x="8230" y="9602"/>
                </a:lnTo>
                <a:lnTo>
                  <a:pt x="11888" y="9602"/>
                </a:lnTo>
                <a:cubicBezTo>
                  <a:pt x="12393" y="9602"/>
                  <a:pt x="12803" y="9193"/>
                  <a:pt x="12803" y="8687"/>
                </a:cubicBezTo>
                <a:lnTo>
                  <a:pt x="12803" y="914"/>
                </a:lnTo>
                <a:cubicBezTo>
                  <a:pt x="12803" y="409"/>
                  <a:pt x="12393" y="0"/>
                  <a:pt x="11888" y="0"/>
                </a:cubicBezTo>
                <a:close/>
                <a:moveTo>
                  <a:pt x="3201" y="5487"/>
                </a:moveTo>
                <a:cubicBezTo>
                  <a:pt x="2695" y="5487"/>
                  <a:pt x="2286" y="5077"/>
                  <a:pt x="2286" y="4572"/>
                </a:cubicBezTo>
                <a:cubicBezTo>
                  <a:pt x="2286" y="4067"/>
                  <a:pt x="2695" y="3658"/>
                  <a:pt x="3201" y="3658"/>
                </a:cubicBezTo>
                <a:cubicBezTo>
                  <a:pt x="3706" y="3658"/>
                  <a:pt x="4115" y="4067"/>
                  <a:pt x="4115" y="4572"/>
                </a:cubicBezTo>
                <a:cubicBezTo>
                  <a:pt x="4115" y="5077"/>
                  <a:pt x="3706" y="5487"/>
                  <a:pt x="3201" y="5487"/>
                </a:cubicBezTo>
                <a:close/>
                <a:moveTo>
                  <a:pt x="6401" y="5487"/>
                </a:moveTo>
                <a:cubicBezTo>
                  <a:pt x="5896" y="5487"/>
                  <a:pt x="5487" y="5077"/>
                  <a:pt x="5487" y="4572"/>
                </a:cubicBezTo>
                <a:cubicBezTo>
                  <a:pt x="5487" y="4067"/>
                  <a:pt x="5896" y="3658"/>
                  <a:pt x="6401" y="3658"/>
                </a:cubicBezTo>
                <a:cubicBezTo>
                  <a:pt x="6907" y="3658"/>
                  <a:pt x="7316" y="4067"/>
                  <a:pt x="7316" y="4572"/>
                </a:cubicBezTo>
                <a:cubicBezTo>
                  <a:pt x="7316" y="5077"/>
                  <a:pt x="6907" y="5487"/>
                  <a:pt x="6401" y="5487"/>
                </a:cubicBezTo>
                <a:close/>
                <a:moveTo>
                  <a:pt x="9602" y="5487"/>
                </a:moveTo>
                <a:cubicBezTo>
                  <a:pt x="9097" y="5487"/>
                  <a:pt x="8687" y="5077"/>
                  <a:pt x="8687" y="4572"/>
                </a:cubicBezTo>
                <a:cubicBezTo>
                  <a:pt x="8687" y="4067"/>
                  <a:pt x="9097" y="3658"/>
                  <a:pt x="9602" y="3658"/>
                </a:cubicBezTo>
                <a:cubicBezTo>
                  <a:pt x="10107" y="3658"/>
                  <a:pt x="10516" y="4067"/>
                  <a:pt x="10516" y="4572"/>
                </a:cubicBezTo>
                <a:cubicBezTo>
                  <a:pt x="10516" y="5077"/>
                  <a:pt x="10107" y="5487"/>
                  <a:pt x="9602" y="5487"/>
                </a:cubicBezTo>
                <a:close/>
                <a:moveTo>
                  <a:pt x="9602" y="5487"/>
                </a:move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iconfont-1187-868319"/>
          <p:cNvSpPr>
            <a:spLocks noChangeAspect="1"/>
          </p:cNvSpPr>
          <p:nvPr/>
        </p:nvSpPr>
        <p:spPr bwMode="auto">
          <a:xfrm>
            <a:off x="7822761" y="5449925"/>
            <a:ext cx="448156" cy="447786"/>
          </a:xfrm>
          <a:custGeom>
            <a:avLst/>
            <a:gdLst>
              <a:gd name="T0" fmla="*/ 11212 w 12607"/>
              <a:gd name="T1" fmla="*/ 4855 h 12594"/>
              <a:gd name="T2" fmla="*/ 11019 w 12607"/>
              <a:gd name="T3" fmla="*/ 4855 h 12594"/>
              <a:gd name="T4" fmla="*/ 10644 w 12607"/>
              <a:gd name="T5" fmla="*/ 3981 h 12594"/>
              <a:gd name="T6" fmla="*/ 10796 w 12607"/>
              <a:gd name="T7" fmla="*/ 3830 h 12594"/>
              <a:gd name="T8" fmla="*/ 10796 w 12607"/>
              <a:gd name="T9" fmla="*/ 1864 h 12594"/>
              <a:gd name="T10" fmla="*/ 10755 w 12607"/>
              <a:gd name="T11" fmla="*/ 1823 h 12594"/>
              <a:gd name="T12" fmla="*/ 8781 w 12607"/>
              <a:gd name="T13" fmla="*/ 1823 h 12594"/>
              <a:gd name="T14" fmla="*/ 8611 w 12607"/>
              <a:gd name="T15" fmla="*/ 1992 h 12594"/>
              <a:gd name="T16" fmla="*/ 7729 w 12607"/>
              <a:gd name="T17" fmla="*/ 1634 h 12594"/>
              <a:gd name="T18" fmla="*/ 7729 w 12607"/>
              <a:gd name="T19" fmla="*/ 1390 h 12594"/>
              <a:gd name="T20" fmla="*/ 6333 w 12607"/>
              <a:gd name="T21" fmla="*/ 0 h 12594"/>
              <a:gd name="T22" fmla="*/ 6274 w 12607"/>
              <a:gd name="T23" fmla="*/ 0 h 12594"/>
              <a:gd name="T24" fmla="*/ 4878 w 12607"/>
              <a:gd name="T25" fmla="*/ 1390 h 12594"/>
              <a:gd name="T26" fmla="*/ 4878 w 12607"/>
              <a:gd name="T27" fmla="*/ 1652 h 12594"/>
              <a:gd name="T28" fmla="*/ 4033 w 12607"/>
              <a:gd name="T29" fmla="*/ 2003 h 12594"/>
              <a:gd name="T30" fmla="*/ 3852 w 12607"/>
              <a:gd name="T31" fmla="*/ 1823 h 12594"/>
              <a:gd name="T32" fmla="*/ 1878 w 12607"/>
              <a:gd name="T33" fmla="*/ 1823 h 12594"/>
              <a:gd name="T34" fmla="*/ 1837 w 12607"/>
              <a:gd name="T35" fmla="*/ 1864 h 12594"/>
              <a:gd name="T36" fmla="*/ 1837 w 12607"/>
              <a:gd name="T37" fmla="*/ 3830 h 12594"/>
              <a:gd name="T38" fmla="*/ 2012 w 12607"/>
              <a:gd name="T39" fmla="*/ 4004 h 12594"/>
              <a:gd name="T40" fmla="*/ 1650 w 12607"/>
              <a:gd name="T41" fmla="*/ 4855 h 12594"/>
              <a:gd name="T42" fmla="*/ 1396 w 12607"/>
              <a:gd name="T43" fmla="*/ 4855 h 12594"/>
              <a:gd name="T44" fmla="*/ 0 w 12607"/>
              <a:gd name="T45" fmla="*/ 6245 h 12594"/>
              <a:gd name="T46" fmla="*/ 0 w 12607"/>
              <a:gd name="T47" fmla="*/ 6304 h 12594"/>
              <a:gd name="T48" fmla="*/ 1396 w 12607"/>
              <a:gd name="T49" fmla="*/ 7694 h 12594"/>
              <a:gd name="T50" fmla="*/ 1618 w 12607"/>
              <a:gd name="T51" fmla="*/ 7694 h 12594"/>
              <a:gd name="T52" fmla="*/ 1983 w 12607"/>
              <a:gd name="T53" fmla="*/ 8593 h 12594"/>
              <a:gd name="T54" fmla="*/ 1814 w 12607"/>
              <a:gd name="T55" fmla="*/ 8761 h 12594"/>
              <a:gd name="T56" fmla="*/ 1814 w 12607"/>
              <a:gd name="T57" fmla="*/ 10728 h 12594"/>
              <a:gd name="T58" fmla="*/ 1855 w 12607"/>
              <a:gd name="T59" fmla="*/ 10769 h 12594"/>
              <a:gd name="T60" fmla="*/ 3829 w 12607"/>
              <a:gd name="T61" fmla="*/ 10769 h 12594"/>
              <a:gd name="T62" fmla="*/ 3981 w 12607"/>
              <a:gd name="T63" fmla="*/ 10618 h 12594"/>
              <a:gd name="T64" fmla="*/ 4878 w 12607"/>
              <a:gd name="T65" fmla="*/ 10999 h 12594"/>
              <a:gd name="T66" fmla="*/ 4878 w 12607"/>
              <a:gd name="T67" fmla="*/ 11204 h 12594"/>
              <a:gd name="T68" fmla="*/ 6274 w 12607"/>
              <a:gd name="T69" fmla="*/ 12594 h 12594"/>
              <a:gd name="T70" fmla="*/ 6333 w 12607"/>
              <a:gd name="T71" fmla="*/ 12594 h 12594"/>
              <a:gd name="T72" fmla="*/ 7729 w 12607"/>
              <a:gd name="T73" fmla="*/ 11204 h 12594"/>
              <a:gd name="T74" fmla="*/ 7729 w 12607"/>
              <a:gd name="T75" fmla="*/ 11016 h 12594"/>
              <a:gd name="T76" fmla="*/ 8664 w 12607"/>
              <a:gd name="T77" fmla="*/ 10630 h 12594"/>
              <a:gd name="T78" fmla="*/ 8803 w 12607"/>
              <a:gd name="T79" fmla="*/ 10769 h 12594"/>
              <a:gd name="T80" fmla="*/ 10777 w 12607"/>
              <a:gd name="T81" fmla="*/ 10769 h 12594"/>
              <a:gd name="T82" fmla="*/ 10819 w 12607"/>
              <a:gd name="T83" fmla="*/ 10728 h 12594"/>
              <a:gd name="T84" fmla="*/ 10819 w 12607"/>
              <a:gd name="T85" fmla="*/ 8761 h 12594"/>
              <a:gd name="T86" fmla="*/ 10673 w 12607"/>
              <a:gd name="T87" fmla="*/ 8616 h 12594"/>
              <a:gd name="T88" fmla="*/ 11051 w 12607"/>
              <a:gd name="T89" fmla="*/ 7694 h 12594"/>
              <a:gd name="T90" fmla="*/ 11211 w 12607"/>
              <a:gd name="T91" fmla="*/ 7694 h 12594"/>
              <a:gd name="T92" fmla="*/ 12607 w 12607"/>
              <a:gd name="T93" fmla="*/ 6304 h 12594"/>
              <a:gd name="T94" fmla="*/ 12607 w 12607"/>
              <a:gd name="T95" fmla="*/ 6245 h 12594"/>
              <a:gd name="T96" fmla="*/ 11212 w 12607"/>
              <a:gd name="T97" fmla="*/ 4855 h 12594"/>
              <a:gd name="T98" fmla="*/ 6337 w 12607"/>
              <a:gd name="T99" fmla="*/ 8498 h 12594"/>
              <a:gd name="T100" fmla="*/ 4152 w 12607"/>
              <a:gd name="T101" fmla="*/ 6323 h 12594"/>
              <a:gd name="T102" fmla="*/ 6337 w 12607"/>
              <a:gd name="T103" fmla="*/ 4146 h 12594"/>
              <a:gd name="T104" fmla="*/ 8521 w 12607"/>
              <a:gd name="T105" fmla="*/ 6323 h 12594"/>
              <a:gd name="T106" fmla="*/ 6337 w 12607"/>
              <a:gd name="T107" fmla="*/ 8498 h 12594"/>
              <a:gd name="T108" fmla="*/ 6337 w 12607"/>
              <a:gd name="T109" fmla="*/ 8498 h 1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07" h="12594">
                <a:moveTo>
                  <a:pt x="11212" y="4855"/>
                </a:moveTo>
                <a:lnTo>
                  <a:pt x="11019" y="4855"/>
                </a:lnTo>
                <a:cubicBezTo>
                  <a:pt x="10923" y="4550"/>
                  <a:pt x="10796" y="4258"/>
                  <a:pt x="10644" y="3981"/>
                </a:cubicBezTo>
                <a:lnTo>
                  <a:pt x="10796" y="3830"/>
                </a:lnTo>
                <a:cubicBezTo>
                  <a:pt x="11341" y="3287"/>
                  <a:pt x="11341" y="2407"/>
                  <a:pt x="10796" y="1864"/>
                </a:cubicBezTo>
                <a:lnTo>
                  <a:pt x="10755" y="1823"/>
                </a:lnTo>
                <a:cubicBezTo>
                  <a:pt x="10209" y="1279"/>
                  <a:pt x="9326" y="1279"/>
                  <a:pt x="8781" y="1823"/>
                </a:cubicBezTo>
                <a:lnTo>
                  <a:pt x="8611" y="1992"/>
                </a:lnTo>
                <a:cubicBezTo>
                  <a:pt x="8332" y="1846"/>
                  <a:pt x="8037" y="1725"/>
                  <a:pt x="7729" y="1634"/>
                </a:cubicBezTo>
                <a:lnTo>
                  <a:pt x="7729" y="1390"/>
                </a:lnTo>
                <a:cubicBezTo>
                  <a:pt x="7729" y="622"/>
                  <a:pt x="7104" y="0"/>
                  <a:pt x="6333" y="0"/>
                </a:cubicBezTo>
                <a:lnTo>
                  <a:pt x="6274" y="0"/>
                </a:lnTo>
                <a:cubicBezTo>
                  <a:pt x="5503" y="0"/>
                  <a:pt x="4878" y="622"/>
                  <a:pt x="4878" y="1390"/>
                </a:cubicBezTo>
                <a:lnTo>
                  <a:pt x="4878" y="1652"/>
                </a:lnTo>
                <a:cubicBezTo>
                  <a:pt x="4584" y="1742"/>
                  <a:pt x="4301" y="1861"/>
                  <a:pt x="4033" y="2003"/>
                </a:cubicBezTo>
                <a:lnTo>
                  <a:pt x="3852" y="1823"/>
                </a:lnTo>
                <a:cubicBezTo>
                  <a:pt x="3307" y="1280"/>
                  <a:pt x="2423" y="1280"/>
                  <a:pt x="1878" y="1823"/>
                </a:cubicBezTo>
                <a:lnTo>
                  <a:pt x="1837" y="1864"/>
                </a:lnTo>
                <a:cubicBezTo>
                  <a:pt x="1292" y="2407"/>
                  <a:pt x="1292" y="3287"/>
                  <a:pt x="1837" y="3830"/>
                </a:cubicBezTo>
                <a:lnTo>
                  <a:pt x="2012" y="4004"/>
                </a:lnTo>
                <a:cubicBezTo>
                  <a:pt x="1865" y="4274"/>
                  <a:pt x="1743" y="4558"/>
                  <a:pt x="1650" y="4855"/>
                </a:cubicBezTo>
                <a:lnTo>
                  <a:pt x="1396" y="4855"/>
                </a:lnTo>
                <a:cubicBezTo>
                  <a:pt x="625" y="4855"/>
                  <a:pt x="0" y="5478"/>
                  <a:pt x="0" y="6245"/>
                </a:cubicBezTo>
                <a:lnTo>
                  <a:pt x="0" y="6304"/>
                </a:lnTo>
                <a:cubicBezTo>
                  <a:pt x="0" y="7072"/>
                  <a:pt x="625" y="7694"/>
                  <a:pt x="1396" y="7694"/>
                </a:cubicBezTo>
                <a:lnTo>
                  <a:pt x="1618" y="7694"/>
                </a:lnTo>
                <a:cubicBezTo>
                  <a:pt x="1710" y="8008"/>
                  <a:pt x="1833" y="8308"/>
                  <a:pt x="1983" y="8593"/>
                </a:cubicBezTo>
                <a:lnTo>
                  <a:pt x="1814" y="8761"/>
                </a:lnTo>
                <a:cubicBezTo>
                  <a:pt x="1269" y="9304"/>
                  <a:pt x="1269" y="10185"/>
                  <a:pt x="1814" y="10728"/>
                </a:cubicBezTo>
                <a:lnTo>
                  <a:pt x="1855" y="10769"/>
                </a:lnTo>
                <a:cubicBezTo>
                  <a:pt x="2400" y="11312"/>
                  <a:pt x="3284" y="11312"/>
                  <a:pt x="3829" y="10769"/>
                </a:cubicBezTo>
                <a:lnTo>
                  <a:pt x="3981" y="10618"/>
                </a:lnTo>
                <a:cubicBezTo>
                  <a:pt x="4264" y="10773"/>
                  <a:pt x="4564" y="10902"/>
                  <a:pt x="4878" y="10999"/>
                </a:cubicBezTo>
                <a:lnTo>
                  <a:pt x="4878" y="11204"/>
                </a:lnTo>
                <a:cubicBezTo>
                  <a:pt x="4878" y="11972"/>
                  <a:pt x="5503" y="12594"/>
                  <a:pt x="6274" y="12594"/>
                </a:cubicBezTo>
                <a:lnTo>
                  <a:pt x="6333" y="12594"/>
                </a:lnTo>
                <a:cubicBezTo>
                  <a:pt x="7104" y="12594"/>
                  <a:pt x="7729" y="11972"/>
                  <a:pt x="7729" y="11204"/>
                </a:cubicBezTo>
                <a:lnTo>
                  <a:pt x="7729" y="11016"/>
                </a:lnTo>
                <a:cubicBezTo>
                  <a:pt x="8056" y="10920"/>
                  <a:pt x="8368" y="10788"/>
                  <a:pt x="8664" y="10630"/>
                </a:cubicBezTo>
                <a:lnTo>
                  <a:pt x="8803" y="10769"/>
                </a:lnTo>
                <a:cubicBezTo>
                  <a:pt x="9348" y="11312"/>
                  <a:pt x="10233" y="11312"/>
                  <a:pt x="10777" y="10769"/>
                </a:cubicBezTo>
                <a:lnTo>
                  <a:pt x="10819" y="10728"/>
                </a:lnTo>
                <a:cubicBezTo>
                  <a:pt x="11364" y="10185"/>
                  <a:pt x="11364" y="9304"/>
                  <a:pt x="10819" y="8761"/>
                </a:cubicBezTo>
                <a:lnTo>
                  <a:pt x="10673" y="8616"/>
                </a:lnTo>
                <a:cubicBezTo>
                  <a:pt x="10828" y="8324"/>
                  <a:pt x="10956" y="8017"/>
                  <a:pt x="11051" y="7694"/>
                </a:cubicBezTo>
                <a:lnTo>
                  <a:pt x="11211" y="7694"/>
                </a:lnTo>
                <a:cubicBezTo>
                  <a:pt x="11982" y="7694"/>
                  <a:pt x="12607" y="7071"/>
                  <a:pt x="12607" y="6304"/>
                </a:cubicBezTo>
                <a:lnTo>
                  <a:pt x="12607" y="6245"/>
                </a:lnTo>
                <a:cubicBezTo>
                  <a:pt x="12607" y="5477"/>
                  <a:pt x="11982" y="4855"/>
                  <a:pt x="11212" y="4855"/>
                </a:cubicBezTo>
                <a:close/>
                <a:moveTo>
                  <a:pt x="6337" y="8498"/>
                </a:moveTo>
                <a:cubicBezTo>
                  <a:pt x="5130" y="8498"/>
                  <a:pt x="4152" y="7524"/>
                  <a:pt x="4152" y="6323"/>
                </a:cubicBezTo>
                <a:cubicBezTo>
                  <a:pt x="4152" y="5120"/>
                  <a:pt x="5130" y="4146"/>
                  <a:pt x="6337" y="4146"/>
                </a:cubicBezTo>
                <a:cubicBezTo>
                  <a:pt x="7544" y="4146"/>
                  <a:pt x="8521" y="5120"/>
                  <a:pt x="8521" y="6323"/>
                </a:cubicBezTo>
                <a:cubicBezTo>
                  <a:pt x="8521" y="7524"/>
                  <a:pt x="7544" y="8498"/>
                  <a:pt x="6337" y="8498"/>
                </a:cubicBezTo>
                <a:close/>
                <a:moveTo>
                  <a:pt x="6337" y="8498"/>
                </a:move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流程图: 可选过程 16"/>
          <p:cNvSpPr/>
          <p:nvPr/>
        </p:nvSpPr>
        <p:spPr>
          <a:xfrm>
            <a:off x="6043320" y="4444978"/>
            <a:ext cx="4329495" cy="362792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77607" y="4440933"/>
            <a:ext cx="4395208" cy="36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个人简历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岗位竞聘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求职简历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/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自我介绍</a:t>
            </a:r>
          </a:p>
        </p:txBody>
      </p:sp>
      <p:sp>
        <p:nvSpPr>
          <p:cNvPr id="31" name="TextBox 84"/>
          <p:cNvSpPr txBox="1"/>
          <p:nvPr/>
        </p:nvSpPr>
        <p:spPr>
          <a:xfrm>
            <a:off x="5751893" y="5449925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日期：</a:t>
            </a:r>
            <a:r>
              <a:rPr lang="en-US" altLang="zh-CN" sz="140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40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sz="140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日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84"/>
          <p:cNvSpPr txBox="1"/>
          <p:nvPr/>
        </p:nvSpPr>
        <p:spPr>
          <a:xfrm>
            <a:off x="8612682" y="5449925"/>
            <a:ext cx="1813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联系方式：</a:t>
            </a:r>
            <a:r>
              <a:rPr lang="en-US" altLang="zh-CN" sz="1400" dirty="0" err="1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xxxxxxxx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8" grpId="0"/>
      <p:bldP spid="19" grpId="0"/>
      <p:bldP spid="8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1" y="464153"/>
            <a:ext cx="10394857" cy="584710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55" y="2239139"/>
            <a:ext cx="3226718" cy="3226718"/>
          </a:xfrm>
          <a:prstGeom prst="ellipse">
            <a:avLst/>
          </a:prstGeom>
          <a:effectLst>
            <a:outerShdw blurRad="50800" dist="38100" dir="2700000" sx="101000" sy="101000" algn="tl" rotWithShape="0">
              <a:schemeClr val="bg2">
                <a:lumMod val="25000"/>
                <a:alpha val="40000"/>
              </a:schemeClr>
            </a:outerShdw>
          </a:effectLst>
        </p:spPr>
      </p:pic>
      <p:sp>
        <p:nvSpPr>
          <p:cNvPr id="33" name="PA_MH_Other_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619358" y="1750347"/>
            <a:ext cx="681248" cy="682667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sp>
        <p:nvSpPr>
          <p:cNvPr id="34" name="PA_MH_Other_2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619358" y="2705039"/>
            <a:ext cx="681248" cy="682667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35" name="PA_MH_Other_3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619358" y="3659731"/>
            <a:ext cx="681248" cy="682667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</a:p>
        </p:txBody>
      </p:sp>
      <p:sp>
        <p:nvSpPr>
          <p:cNvPr id="36" name="PA_MH_Other_4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619358" y="4614423"/>
            <a:ext cx="681248" cy="682667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</p:txBody>
      </p:sp>
      <p:sp>
        <p:nvSpPr>
          <p:cNvPr id="37" name="PA_MH_Text_1"/>
          <p:cNvSpPr/>
          <p:nvPr>
            <p:custDataLst>
              <p:tags r:id="rId6"/>
            </p:custDataLst>
          </p:nvPr>
        </p:nvSpPr>
        <p:spPr>
          <a:xfrm>
            <a:off x="7539226" y="1789664"/>
            <a:ext cx="4009755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>
              <a:defRPr/>
            </a:pPr>
            <a:r>
              <a:rPr lang="zh-CN" altLang="en-US" sz="2800" spc="300" dirty="0">
                <a:solidFill>
                  <a:srgbClr val="404040"/>
                </a:solidFill>
                <a:cs typeface="+mn-ea"/>
                <a:sym typeface="+mn-lt"/>
              </a:rPr>
              <a:t>自我介</a:t>
            </a:r>
            <a:r>
              <a:rPr lang="zh-CN" altLang="en-US" sz="2800" spc="300" dirty="0" smtClean="0">
                <a:solidFill>
                  <a:srgbClr val="404040"/>
                </a:solidFill>
                <a:cs typeface="+mn-ea"/>
                <a:sym typeface="+mn-lt"/>
              </a:rPr>
              <a:t>绍</a:t>
            </a:r>
            <a:endParaRPr lang="en-US" altLang="zh-CN" sz="2800" spc="300" dirty="0">
              <a:solidFill>
                <a:srgbClr val="404040"/>
              </a:solidFill>
              <a:cs typeface="+mn-ea"/>
              <a:sym typeface="+mn-lt"/>
            </a:endParaRPr>
          </a:p>
          <a:p>
            <a:pPr lvl="0">
              <a:defRPr/>
            </a:pPr>
            <a:r>
              <a:rPr lang="en-US" altLang="zh-CN" sz="1200" spc="300" dirty="0">
                <a:solidFill>
                  <a:srgbClr val="404040"/>
                </a:solidFill>
                <a:cs typeface="+mn-ea"/>
                <a:sym typeface="+mn-lt"/>
              </a:rPr>
              <a:t>Click here to add Title</a:t>
            </a:r>
          </a:p>
        </p:txBody>
      </p:sp>
      <p:sp>
        <p:nvSpPr>
          <p:cNvPr id="38" name="PA_MH_Text_2"/>
          <p:cNvSpPr/>
          <p:nvPr>
            <p:custDataLst>
              <p:tags r:id="rId7"/>
            </p:custDataLst>
          </p:nvPr>
        </p:nvSpPr>
        <p:spPr>
          <a:xfrm>
            <a:off x="7539226" y="2734738"/>
            <a:ext cx="4009755" cy="63478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>
              <a:defRPr/>
            </a:pPr>
            <a:r>
              <a:rPr lang="zh-CN" altLang="en-US" sz="2800" spc="300" dirty="0">
                <a:solidFill>
                  <a:srgbClr val="404040"/>
                </a:solidFill>
                <a:cs typeface="+mn-ea"/>
                <a:sym typeface="+mn-lt"/>
              </a:rPr>
              <a:t>岗位认知</a:t>
            </a:r>
            <a:endParaRPr lang="en-US" altLang="zh-CN" sz="2800" spc="300" dirty="0">
              <a:solidFill>
                <a:srgbClr val="404040"/>
              </a:solidFill>
              <a:cs typeface="+mn-ea"/>
              <a:sym typeface="+mn-lt"/>
            </a:endParaRPr>
          </a:p>
          <a:p>
            <a:pPr lvl="0">
              <a:defRPr/>
            </a:pPr>
            <a:r>
              <a:rPr lang="en-US" altLang="zh-CN" sz="1200" spc="300" dirty="0">
                <a:solidFill>
                  <a:srgbClr val="404040"/>
                </a:solidFill>
                <a:cs typeface="+mn-ea"/>
                <a:sym typeface="+mn-lt"/>
              </a:rPr>
              <a:t>Click here to add Title</a:t>
            </a:r>
          </a:p>
        </p:txBody>
      </p:sp>
      <p:sp>
        <p:nvSpPr>
          <p:cNvPr id="39" name="PA_MH_Text_3"/>
          <p:cNvSpPr/>
          <p:nvPr>
            <p:custDataLst>
              <p:tags r:id="rId8"/>
            </p:custDataLst>
          </p:nvPr>
        </p:nvSpPr>
        <p:spPr>
          <a:xfrm>
            <a:off x="7539226" y="3672551"/>
            <a:ext cx="4009755" cy="63478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>
              <a:defRPr/>
            </a:pPr>
            <a:r>
              <a:rPr lang="zh-CN" altLang="en-US" sz="2800" spc="300" dirty="0">
                <a:solidFill>
                  <a:srgbClr val="404040"/>
                </a:solidFill>
                <a:cs typeface="+mn-ea"/>
                <a:sym typeface="+mn-lt"/>
              </a:rPr>
              <a:t>胜任能力</a:t>
            </a:r>
            <a:endParaRPr lang="en-US" altLang="zh-CN" sz="2800" spc="300" dirty="0">
              <a:solidFill>
                <a:srgbClr val="404040"/>
              </a:solidFill>
              <a:cs typeface="+mn-ea"/>
              <a:sym typeface="+mn-lt"/>
            </a:endParaRPr>
          </a:p>
          <a:p>
            <a:pPr lvl="0">
              <a:defRPr/>
            </a:pPr>
            <a:r>
              <a:rPr lang="en-US" altLang="zh-CN" sz="1200" spc="300" dirty="0">
                <a:solidFill>
                  <a:srgbClr val="404040"/>
                </a:solidFill>
                <a:cs typeface="+mn-ea"/>
                <a:sym typeface="+mn-lt"/>
              </a:rPr>
              <a:t>Click here to add Title</a:t>
            </a:r>
          </a:p>
        </p:txBody>
      </p:sp>
      <p:sp>
        <p:nvSpPr>
          <p:cNvPr id="40" name="PA_MH_Text_4"/>
          <p:cNvSpPr/>
          <p:nvPr>
            <p:custDataLst>
              <p:tags r:id="rId9"/>
            </p:custDataLst>
          </p:nvPr>
        </p:nvSpPr>
        <p:spPr>
          <a:xfrm>
            <a:off x="7539226" y="4644125"/>
            <a:ext cx="4009755" cy="63478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>
              <a:defRPr/>
            </a:pPr>
            <a:r>
              <a:rPr lang="zh-CN" altLang="en-US" sz="2800" spc="300" dirty="0">
                <a:solidFill>
                  <a:srgbClr val="404040"/>
                </a:solidFill>
                <a:cs typeface="+mn-ea"/>
                <a:sym typeface="+mn-lt"/>
              </a:rPr>
              <a:t>未来规划</a:t>
            </a:r>
            <a:endParaRPr lang="en-US" altLang="zh-CN" sz="2800" spc="300" dirty="0">
              <a:solidFill>
                <a:srgbClr val="404040"/>
              </a:solidFill>
              <a:cs typeface="+mn-ea"/>
              <a:sym typeface="+mn-lt"/>
            </a:endParaRPr>
          </a:p>
          <a:p>
            <a:pPr lvl="0">
              <a:defRPr/>
            </a:pPr>
            <a:r>
              <a:rPr lang="en-US" altLang="zh-CN" sz="1200" spc="300" dirty="0">
                <a:solidFill>
                  <a:srgbClr val="404040"/>
                </a:solidFill>
                <a:cs typeface="+mn-ea"/>
                <a:sym typeface="+mn-lt"/>
              </a:rPr>
              <a:t>Click here to add Title</a:t>
            </a:r>
          </a:p>
        </p:txBody>
      </p:sp>
      <p:sp>
        <p:nvSpPr>
          <p:cNvPr id="41" name="PA_MH_Others_2"/>
          <p:cNvSpPr txBox="1"/>
          <p:nvPr>
            <p:custDataLst>
              <p:tags r:id="rId10"/>
            </p:custDataLst>
          </p:nvPr>
        </p:nvSpPr>
        <p:spPr>
          <a:xfrm>
            <a:off x="2385053" y="1355221"/>
            <a:ext cx="2645961" cy="4085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55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cs typeface="+mn-ea"/>
                <a:sym typeface="+mn-lt"/>
              </a:rPr>
              <a:t>CONTENTS</a:t>
            </a:r>
            <a:endParaRPr kumimoji="0" lang="zh-CN" altLang="en-US" sz="2655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48740" y="649251"/>
            <a:ext cx="4526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目录</a:t>
            </a:r>
            <a:endParaRPr lang="en-US" altLang="zh-CN" sz="4800" b="1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6" y="534002"/>
            <a:ext cx="10394857" cy="584710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294245" y="3193119"/>
            <a:ext cx="3570158" cy="1436331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自我介</a:t>
            </a:r>
            <a:r>
              <a:rPr lang="zh-CN" altLang="en-US" sz="6600" dirty="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绍</a:t>
            </a:r>
            <a:endParaRPr lang="zh-CN" altLang="en-US" sz="66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09785" y="4881628"/>
            <a:ext cx="1858151" cy="369308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添加需要标题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6181485" y="4860221"/>
            <a:ext cx="1858151" cy="369308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添加需要标题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4009785" y="5299729"/>
            <a:ext cx="1858151" cy="369308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添加需要标题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6181485" y="5278322"/>
            <a:ext cx="1858151" cy="369308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添加需要标题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3554998" y="4639256"/>
            <a:ext cx="4950816" cy="319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流程图: 合并 2"/>
          <p:cNvSpPr/>
          <p:nvPr/>
        </p:nvSpPr>
        <p:spPr>
          <a:xfrm>
            <a:off x="4551228" y="1334453"/>
            <a:ext cx="2958353" cy="2244126"/>
          </a:xfrm>
          <a:prstGeom prst="flowChartMerg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17"/>
          <p:cNvSpPr txBox="1"/>
          <p:nvPr/>
        </p:nvSpPr>
        <p:spPr>
          <a:xfrm>
            <a:off x="4956430" y="1586310"/>
            <a:ext cx="2125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1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Sḻiḋè"/>
          <p:cNvSpPr/>
          <p:nvPr/>
        </p:nvSpPr>
        <p:spPr>
          <a:xfrm rot="2700000">
            <a:off x="4854321" y="2535213"/>
            <a:ext cx="2483359" cy="2483359"/>
          </a:xfrm>
          <a:prstGeom prst="rect">
            <a:avLst/>
          </a:prstGeom>
          <a:noFill/>
          <a:ln w="1016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05" y="1020529"/>
            <a:ext cx="4352989" cy="4008671"/>
          </a:xfrm>
          <a:prstGeom prst="diamond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638197" y="2646061"/>
            <a:ext cx="1149776" cy="830997"/>
            <a:chOff x="1412245" y="2460232"/>
            <a:chExt cx="1149776" cy="830997"/>
          </a:xfrm>
        </p:grpSpPr>
        <p:sp>
          <p:nvSpPr>
            <p:cNvPr id="11" name="i$1iďé"/>
            <p:cNvSpPr txBox="1"/>
            <p:nvPr/>
          </p:nvSpPr>
          <p:spPr>
            <a:xfrm>
              <a:off x="1412245" y="2460232"/>
              <a:ext cx="1013220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800" dirty="0">
                  <a:cs typeface="+mn-ea"/>
                  <a:sym typeface="+mn-lt"/>
                </a:rPr>
                <a:t>01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562021" y="2460232"/>
              <a:ext cx="0" cy="830997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miter lim="800000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1104668" y="3946306"/>
            <a:ext cx="3093497" cy="12925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309983" y="2626010"/>
            <a:ext cx="1149776" cy="830997"/>
            <a:chOff x="1412245" y="2460232"/>
            <a:chExt cx="1149776" cy="830997"/>
          </a:xfrm>
        </p:grpSpPr>
        <p:sp>
          <p:nvSpPr>
            <p:cNvPr id="15" name="i$1iďé"/>
            <p:cNvSpPr txBox="1"/>
            <p:nvPr/>
          </p:nvSpPr>
          <p:spPr>
            <a:xfrm>
              <a:off x="1412245" y="2460232"/>
              <a:ext cx="1013220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800" dirty="0">
                  <a:cs typeface="+mn-ea"/>
                  <a:sym typeface="+mn-lt"/>
                </a:rPr>
                <a:t>02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2562021" y="2460232"/>
              <a:ext cx="0" cy="830997"/>
            </a:xfrm>
            <a:prstGeom prst="line">
              <a:avLst/>
            </a:prstGeom>
            <a:ln w="12700" cap="flat" cmpd="sng" algn="ctr">
              <a:solidFill>
                <a:schemeClr val="bg1"/>
              </a:solidFill>
              <a:prstDash val="solid"/>
              <a:miter lim="800000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8272494" y="3946305"/>
            <a:ext cx="3093497" cy="12925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3341" y="685800"/>
            <a:ext cx="2164977" cy="4437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cs typeface="+mn-ea"/>
                <a:sym typeface="+mn-lt"/>
              </a:rPr>
              <a:t>请输入标题</a:t>
            </a:r>
          </a:p>
        </p:txBody>
      </p:sp>
      <p:sp>
        <p:nvSpPr>
          <p:cNvPr id="19" name="椭圆 18"/>
          <p:cNvSpPr/>
          <p:nvPr/>
        </p:nvSpPr>
        <p:spPr>
          <a:xfrm>
            <a:off x="1289651" y="776598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405296" y="0"/>
            <a:ext cx="0" cy="841143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3044075" y="762878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140893" y="4305"/>
            <a:ext cx="16138" cy="81227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36878" y="1956293"/>
            <a:ext cx="3724290" cy="3724053"/>
            <a:chOff x="7903330" y="2982312"/>
            <a:chExt cx="8965809" cy="8965237"/>
          </a:xfrm>
        </p:grpSpPr>
        <p:sp>
          <p:nvSpPr>
            <p:cNvPr id="68" name="Freeform 3"/>
            <p:cNvSpPr>
              <a:spLocks noChangeArrowheads="1"/>
            </p:cNvSpPr>
            <p:nvPr/>
          </p:nvSpPr>
          <p:spPr bwMode="auto">
            <a:xfrm rot="3467090">
              <a:off x="9000028" y="2948399"/>
              <a:ext cx="4612901" cy="4680727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lIns="121899" tIns="60950" rIns="121899" bIns="60950" anchor="ctr"/>
            <a:lstStyle/>
            <a:p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70" name="Freeform 3"/>
            <p:cNvSpPr>
              <a:spLocks noChangeArrowheads="1"/>
            </p:cNvSpPr>
            <p:nvPr/>
          </p:nvSpPr>
          <p:spPr bwMode="auto">
            <a:xfrm rot="8922586">
              <a:off x="12255037" y="4039639"/>
              <a:ext cx="4614102" cy="4679508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lIns="121899" tIns="60950" rIns="121899" bIns="60950" anchor="ctr"/>
            <a:lstStyle/>
            <a:p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71" name="Freeform 3"/>
            <p:cNvSpPr>
              <a:spLocks noChangeArrowheads="1"/>
            </p:cNvSpPr>
            <p:nvPr/>
          </p:nvSpPr>
          <p:spPr bwMode="auto">
            <a:xfrm rot="14412249">
              <a:off x="11157827" y="7300734"/>
              <a:ext cx="4612901" cy="4680729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lIns="121899" tIns="60950" rIns="121899" bIns="60950" anchor="ctr"/>
            <a:lstStyle/>
            <a:p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72" name="Freeform 3"/>
            <p:cNvSpPr>
              <a:spLocks noChangeArrowheads="1"/>
            </p:cNvSpPr>
            <p:nvPr/>
          </p:nvSpPr>
          <p:spPr bwMode="auto">
            <a:xfrm rot="19770227">
              <a:off x="7903330" y="6233611"/>
              <a:ext cx="4614102" cy="4679508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lIns="121899" tIns="60950" rIns="121899" bIns="60950" anchor="ctr"/>
            <a:lstStyle/>
            <a:p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841414" y="3516812"/>
              <a:ext cx="2916615" cy="2963629"/>
            </a:xfrm>
            <a:prstGeom prst="rect">
              <a:avLst/>
            </a:prstGeom>
            <a:noFill/>
          </p:spPr>
          <p:txBody>
            <a:bodyPr wrap="square" lIns="121872" tIns="60935" rIns="121872" bIns="60935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cs typeface="+mn-ea"/>
                  <a:sym typeface="+mn-lt"/>
                </a:rPr>
                <a:t>S</a:t>
              </a:r>
              <a:endParaRPr lang="ru-RU" sz="7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3251876" y="4810898"/>
              <a:ext cx="2916615" cy="2963629"/>
            </a:xfrm>
            <a:prstGeom prst="rect">
              <a:avLst/>
            </a:prstGeom>
            <a:noFill/>
          </p:spPr>
          <p:txBody>
            <a:bodyPr wrap="square" lIns="121872" tIns="60935" rIns="121872" bIns="60935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cs typeface="+mn-ea"/>
                  <a:sym typeface="+mn-lt"/>
                </a:rPr>
                <a:t>W</a:t>
              </a:r>
              <a:endParaRPr lang="ru-RU" sz="7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1964099" y="8359756"/>
              <a:ext cx="2916615" cy="2963629"/>
            </a:xfrm>
            <a:prstGeom prst="rect">
              <a:avLst/>
            </a:prstGeom>
            <a:noFill/>
          </p:spPr>
          <p:txBody>
            <a:bodyPr wrap="square" lIns="121872" tIns="60935" rIns="121872" bIns="60935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cs typeface="+mn-ea"/>
                  <a:sym typeface="+mn-lt"/>
                </a:rPr>
                <a:t>T</a:t>
              </a:r>
              <a:endParaRPr lang="ru-RU" sz="7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613885" y="7071281"/>
              <a:ext cx="2916615" cy="2963629"/>
            </a:xfrm>
            <a:prstGeom prst="rect">
              <a:avLst/>
            </a:prstGeom>
            <a:noFill/>
          </p:spPr>
          <p:txBody>
            <a:bodyPr wrap="square" lIns="121872" tIns="60935" rIns="121872" bIns="60935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cs typeface="+mn-ea"/>
                  <a:sym typeface="+mn-lt"/>
                </a:rPr>
                <a:t>O</a:t>
              </a:r>
              <a:endParaRPr lang="ru-RU" sz="7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778658" y="1971715"/>
            <a:ext cx="4225261" cy="569690"/>
          </a:xfrm>
          <a:prstGeom prst="rect">
            <a:avLst/>
          </a:prstGeom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820171" y="1647650"/>
            <a:ext cx="1042300" cy="357003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r>
              <a:rPr lang="zh-CN" altLang="en-US" sz="1600" dirty="0" smtClean="0">
                <a:cs typeface="+mn-ea"/>
                <a:sym typeface="+mn-lt"/>
              </a:rPr>
              <a:t>输入标题</a:t>
            </a:r>
            <a:endParaRPr lang="bg-BG" sz="1600" dirty="0">
              <a:cs typeface="+mn-ea"/>
              <a:sym typeface="+mn-lt"/>
            </a:endParaRPr>
          </a:p>
        </p:txBody>
      </p:sp>
      <p:sp>
        <p:nvSpPr>
          <p:cNvPr id="100" name="Freeform 2"/>
          <p:cNvSpPr>
            <a:spLocks noChangeArrowheads="1"/>
          </p:cNvSpPr>
          <p:nvPr/>
        </p:nvSpPr>
        <p:spPr bwMode="auto">
          <a:xfrm>
            <a:off x="1405296" y="1664804"/>
            <a:ext cx="385382" cy="385483"/>
          </a:xfrm>
          <a:custGeom>
            <a:avLst/>
            <a:gdLst>
              <a:gd name="T0" fmla="*/ 3437 w 6844"/>
              <a:gd name="T1" fmla="*/ 1719 h 6844"/>
              <a:gd name="T2" fmla="*/ 3437 w 6844"/>
              <a:gd name="T3" fmla="*/ 2875 h 6844"/>
              <a:gd name="T4" fmla="*/ 3437 w 6844"/>
              <a:gd name="T5" fmla="*/ 1719 h 6844"/>
              <a:gd name="T6" fmla="*/ 6843 w 6844"/>
              <a:gd name="T7" fmla="*/ 188 h 6844"/>
              <a:gd name="T8" fmla="*/ 5437 w 6844"/>
              <a:gd name="T9" fmla="*/ 2375 h 6844"/>
              <a:gd name="T10" fmla="*/ 5124 w 6844"/>
              <a:gd name="T11" fmla="*/ 1250 h 6844"/>
              <a:gd name="T12" fmla="*/ 5093 w 6844"/>
              <a:gd name="T13" fmla="*/ 2719 h 6844"/>
              <a:gd name="T14" fmla="*/ 4437 w 6844"/>
              <a:gd name="T15" fmla="*/ 3749 h 6844"/>
              <a:gd name="T16" fmla="*/ 5218 w 6844"/>
              <a:gd name="T17" fmla="*/ 4562 h 6844"/>
              <a:gd name="T18" fmla="*/ 5218 w 6844"/>
              <a:gd name="T19" fmla="*/ 4593 h 6844"/>
              <a:gd name="T20" fmla="*/ 5124 w 6844"/>
              <a:gd name="T21" fmla="*/ 6624 h 6844"/>
              <a:gd name="T22" fmla="*/ 4812 w 6844"/>
              <a:gd name="T23" fmla="*/ 6843 h 6844"/>
              <a:gd name="T24" fmla="*/ 4812 w 6844"/>
              <a:gd name="T25" fmla="*/ 5093 h 6844"/>
              <a:gd name="T26" fmla="*/ 2594 w 6844"/>
              <a:gd name="T27" fmla="*/ 5812 h 6844"/>
              <a:gd name="T28" fmla="*/ 2438 w 6844"/>
              <a:gd name="T29" fmla="*/ 5968 h 6844"/>
              <a:gd name="T30" fmla="*/ 875 w 6844"/>
              <a:gd name="T31" fmla="*/ 6843 h 6844"/>
              <a:gd name="T32" fmla="*/ 719 w 6844"/>
              <a:gd name="T33" fmla="*/ 6312 h 6844"/>
              <a:gd name="T34" fmla="*/ 2844 w 6844"/>
              <a:gd name="T35" fmla="*/ 4562 h 6844"/>
              <a:gd name="T36" fmla="*/ 1782 w 6844"/>
              <a:gd name="T37" fmla="*/ 2750 h 6844"/>
              <a:gd name="T38" fmla="*/ 1719 w 6844"/>
              <a:gd name="T39" fmla="*/ 2594 h 6844"/>
              <a:gd name="T40" fmla="*/ 1250 w 6844"/>
              <a:gd name="T41" fmla="*/ 1313 h 6844"/>
              <a:gd name="T42" fmla="*/ 407 w 6844"/>
              <a:gd name="T43" fmla="*/ 2563 h 6844"/>
              <a:gd name="T44" fmla="*/ 1032 w 6844"/>
              <a:gd name="T45" fmla="*/ 32 h 6844"/>
              <a:gd name="T46" fmla="*/ 1813 w 6844"/>
              <a:gd name="T47" fmla="*/ 938 h 6844"/>
              <a:gd name="T48" fmla="*/ 2157 w 6844"/>
              <a:gd name="T49" fmla="*/ 907 h 6844"/>
              <a:gd name="T50" fmla="*/ 4718 w 6844"/>
              <a:gd name="T51" fmla="*/ 907 h 6844"/>
              <a:gd name="T52" fmla="*/ 5031 w 6844"/>
              <a:gd name="T53" fmla="*/ 938 h 6844"/>
              <a:gd name="T54" fmla="*/ 5812 w 6844"/>
              <a:gd name="T55" fmla="*/ 0 h 6844"/>
              <a:gd name="T56" fmla="*/ 4562 w 6844"/>
              <a:gd name="T57" fmla="*/ 1188 h 6844"/>
              <a:gd name="T58" fmla="*/ 3437 w 6844"/>
              <a:gd name="T59" fmla="*/ 1157 h 6844"/>
              <a:gd name="T60" fmla="*/ 2282 w 6844"/>
              <a:gd name="T61" fmla="*/ 2469 h 6844"/>
              <a:gd name="T62" fmla="*/ 3718 w 6844"/>
              <a:gd name="T63" fmla="*/ 3157 h 6844"/>
              <a:gd name="T64" fmla="*/ 4562 w 6844"/>
              <a:gd name="T65" fmla="*/ 1188 h 6844"/>
              <a:gd name="T66" fmla="*/ 4562 w 6844"/>
              <a:gd name="T67" fmla="*/ 1188 h 6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44" h="6844">
                <a:moveTo>
                  <a:pt x="3437" y="1719"/>
                </a:moveTo>
                <a:lnTo>
                  <a:pt x="3437" y="1719"/>
                </a:lnTo>
                <a:cubicBezTo>
                  <a:pt x="3749" y="1719"/>
                  <a:pt x="3999" y="2000"/>
                  <a:pt x="3999" y="2313"/>
                </a:cubicBezTo>
                <a:cubicBezTo>
                  <a:pt x="3999" y="2625"/>
                  <a:pt x="3749" y="2875"/>
                  <a:pt x="3437" y="2875"/>
                </a:cubicBezTo>
                <a:cubicBezTo>
                  <a:pt x="3125" y="2875"/>
                  <a:pt x="2844" y="2625"/>
                  <a:pt x="2844" y="2313"/>
                </a:cubicBezTo>
                <a:cubicBezTo>
                  <a:pt x="2844" y="2000"/>
                  <a:pt x="3125" y="1719"/>
                  <a:pt x="3437" y="1719"/>
                </a:cubicBezTo>
                <a:close/>
                <a:moveTo>
                  <a:pt x="6843" y="188"/>
                </a:moveTo>
                <a:lnTo>
                  <a:pt x="6843" y="188"/>
                </a:lnTo>
                <a:cubicBezTo>
                  <a:pt x="6437" y="2532"/>
                  <a:pt x="6437" y="2532"/>
                  <a:pt x="6437" y="2532"/>
                </a:cubicBezTo>
                <a:cubicBezTo>
                  <a:pt x="5437" y="2375"/>
                  <a:pt x="5437" y="2375"/>
                  <a:pt x="5437" y="2375"/>
                </a:cubicBezTo>
                <a:cubicBezTo>
                  <a:pt x="5593" y="1282"/>
                  <a:pt x="5593" y="1282"/>
                  <a:pt x="5593" y="1282"/>
                </a:cubicBezTo>
                <a:cubicBezTo>
                  <a:pt x="5468" y="1282"/>
                  <a:pt x="5312" y="1250"/>
                  <a:pt x="5124" y="1250"/>
                </a:cubicBezTo>
                <a:cubicBezTo>
                  <a:pt x="5124" y="2594"/>
                  <a:pt x="5124" y="2594"/>
                  <a:pt x="5124" y="2594"/>
                </a:cubicBezTo>
                <a:cubicBezTo>
                  <a:pt x="5124" y="2625"/>
                  <a:pt x="5124" y="2688"/>
                  <a:pt x="5093" y="2719"/>
                </a:cubicBezTo>
                <a:lnTo>
                  <a:pt x="5093" y="2750"/>
                </a:lnTo>
                <a:cubicBezTo>
                  <a:pt x="4437" y="3749"/>
                  <a:pt x="4437" y="3749"/>
                  <a:pt x="4437" y="3749"/>
                </a:cubicBezTo>
                <a:cubicBezTo>
                  <a:pt x="4249" y="4281"/>
                  <a:pt x="4249" y="4281"/>
                  <a:pt x="4249" y="4281"/>
                </a:cubicBezTo>
                <a:cubicBezTo>
                  <a:pt x="5218" y="4562"/>
                  <a:pt x="5218" y="4562"/>
                  <a:pt x="5218" y="4562"/>
                </a:cubicBezTo>
                <a:cubicBezTo>
                  <a:pt x="5218" y="4562"/>
                  <a:pt x="5218" y="4562"/>
                  <a:pt x="5187" y="4593"/>
                </a:cubicBezTo>
                <a:cubicBezTo>
                  <a:pt x="5218" y="4593"/>
                  <a:pt x="5218" y="4593"/>
                  <a:pt x="5218" y="4593"/>
                </a:cubicBezTo>
                <a:cubicBezTo>
                  <a:pt x="5343" y="4624"/>
                  <a:pt x="5437" y="4749"/>
                  <a:pt x="5406" y="4906"/>
                </a:cubicBezTo>
                <a:cubicBezTo>
                  <a:pt x="5124" y="6624"/>
                  <a:pt x="5124" y="6624"/>
                  <a:pt x="5124" y="6624"/>
                </a:cubicBezTo>
                <a:cubicBezTo>
                  <a:pt x="5093" y="6749"/>
                  <a:pt x="4999" y="6843"/>
                  <a:pt x="4843" y="6843"/>
                </a:cubicBezTo>
                <a:lnTo>
                  <a:pt x="4812" y="6843"/>
                </a:lnTo>
                <a:cubicBezTo>
                  <a:pt x="4656" y="6812"/>
                  <a:pt x="4531" y="6687"/>
                  <a:pt x="4562" y="6531"/>
                </a:cubicBezTo>
                <a:cubicBezTo>
                  <a:pt x="4812" y="5093"/>
                  <a:pt x="4812" y="5093"/>
                  <a:pt x="4812" y="5093"/>
                </a:cubicBezTo>
                <a:cubicBezTo>
                  <a:pt x="3531" y="5124"/>
                  <a:pt x="3531" y="5124"/>
                  <a:pt x="3531" y="5124"/>
                </a:cubicBezTo>
                <a:cubicBezTo>
                  <a:pt x="2594" y="5812"/>
                  <a:pt x="2594" y="5812"/>
                  <a:pt x="2594" y="5812"/>
                </a:cubicBezTo>
                <a:cubicBezTo>
                  <a:pt x="2500" y="5906"/>
                  <a:pt x="2500" y="5906"/>
                  <a:pt x="2500" y="5906"/>
                </a:cubicBezTo>
                <a:cubicBezTo>
                  <a:pt x="2469" y="5937"/>
                  <a:pt x="2469" y="5937"/>
                  <a:pt x="2438" y="5968"/>
                </a:cubicBezTo>
                <a:cubicBezTo>
                  <a:pt x="1000" y="6812"/>
                  <a:pt x="1000" y="6812"/>
                  <a:pt x="1000" y="6812"/>
                </a:cubicBezTo>
                <a:cubicBezTo>
                  <a:pt x="969" y="6843"/>
                  <a:pt x="907" y="6843"/>
                  <a:pt x="875" y="6843"/>
                </a:cubicBezTo>
                <a:cubicBezTo>
                  <a:pt x="782" y="6843"/>
                  <a:pt x="688" y="6812"/>
                  <a:pt x="625" y="6718"/>
                </a:cubicBezTo>
                <a:cubicBezTo>
                  <a:pt x="532" y="6562"/>
                  <a:pt x="594" y="6406"/>
                  <a:pt x="719" y="6312"/>
                </a:cubicBezTo>
                <a:cubicBezTo>
                  <a:pt x="1969" y="5562"/>
                  <a:pt x="1969" y="5562"/>
                  <a:pt x="1969" y="5562"/>
                </a:cubicBezTo>
                <a:cubicBezTo>
                  <a:pt x="2844" y="4562"/>
                  <a:pt x="2844" y="4562"/>
                  <a:pt x="2844" y="4562"/>
                </a:cubicBezTo>
                <a:cubicBezTo>
                  <a:pt x="2563" y="3718"/>
                  <a:pt x="2563" y="3718"/>
                  <a:pt x="2563" y="3718"/>
                </a:cubicBezTo>
                <a:cubicBezTo>
                  <a:pt x="1782" y="2750"/>
                  <a:pt x="1782" y="2750"/>
                  <a:pt x="1782" y="2750"/>
                </a:cubicBezTo>
                <a:lnTo>
                  <a:pt x="1782" y="2750"/>
                </a:lnTo>
                <a:cubicBezTo>
                  <a:pt x="1750" y="2688"/>
                  <a:pt x="1719" y="2657"/>
                  <a:pt x="1719" y="2594"/>
                </a:cubicBezTo>
                <a:cubicBezTo>
                  <a:pt x="1719" y="1250"/>
                  <a:pt x="1719" y="1250"/>
                  <a:pt x="1719" y="1250"/>
                </a:cubicBezTo>
                <a:cubicBezTo>
                  <a:pt x="1532" y="1250"/>
                  <a:pt x="1375" y="1282"/>
                  <a:pt x="1250" y="1313"/>
                </a:cubicBezTo>
                <a:cubicBezTo>
                  <a:pt x="1407" y="2375"/>
                  <a:pt x="1407" y="2375"/>
                  <a:pt x="1407" y="2375"/>
                </a:cubicBezTo>
                <a:cubicBezTo>
                  <a:pt x="407" y="2563"/>
                  <a:pt x="407" y="2563"/>
                  <a:pt x="407" y="2563"/>
                </a:cubicBezTo>
                <a:cubicBezTo>
                  <a:pt x="0" y="188"/>
                  <a:pt x="0" y="188"/>
                  <a:pt x="0" y="188"/>
                </a:cubicBezTo>
                <a:cubicBezTo>
                  <a:pt x="1032" y="32"/>
                  <a:pt x="1032" y="32"/>
                  <a:pt x="1032" y="32"/>
                </a:cubicBezTo>
                <a:cubicBezTo>
                  <a:pt x="1188" y="1032"/>
                  <a:pt x="1188" y="1032"/>
                  <a:pt x="1188" y="1032"/>
                </a:cubicBezTo>
                <a:cubicBezTo>
                  <a:pt x="1375" y="1000"/>
                  <a:pt x="1594" y="969"/>
                  <a:pt x="1813" y="938"/>
                </a:cubicBezTo>
                <a:cubicBezTo>
                  <a:pt x="1875" y="907"/>
                  <a:pt x="1938" y="875"/>
                  <a:pt x="2000" y="875"/>
                </a:cubicBezTo>
                <a:cubicBezTo>
                  <a:pt x="2063" y="875"/>
                  <a:pt x="2094" y="907"/>
                  <a:pt x="2157" y="907"/>
                </a:cubicBezTo>
                <a:cubicBezTo>
                  <a:pt x="2532" y="907"/>
                  <a:pt x="2938" y="875"/>
                  <a:pt x="3437" y="875"/>
                </a:cubicBezTo>
                <a:cubicBezTo>
                  <a:pt x="3906" y="875"/>
                  <a:pt x="4343" y="907"/>
                  <a:pt x="4718" y="907"/>
                </a:cubicBezTo>
                <a:cubicBezTo>
                  <a:pt x="4749" y="907"/>
                  <a:pt x="4781" y="875"/>
                  <a:pt x="4843" y="875"/>
                </a:cubicBezTo>
                <a:cubicBezTo>
                  <a:pt x="4906" y="875"/>
                  <a:pt x="4968" y="907"/>
                  <a:pt x="5031" y="938"/>
                </a:cubicBezTo>
                <a:cubicBezTo>
                  <a:pt x="5281" y="969"/>
                  <a:pt x="5468" y="1000"/>
                  <a:pt x="5656" y="1000"/>
                </a:cubicBezTo>
                <a:cubicBezTo>
                  <a:pt x="5812" y="0"/>
                  <a:pt x="5812" y="0"/>
                  <a:pt x="5812" y="0"/>
                </a:cubicBezTo>
                <a:lnTo>
                  <a:pt x="6843" y="188"/>
                </a:lnTo>
                <a:close/>
                <a:moveTo>
                  <a:pt x="4562" y="1188"/>
                </a:moveTo>
                <a:lnTo>
                  <a:pt x="4562" y="1188"/>
                </a:lnTo>
                <a:cubicBezTo>
                  <a:pt x="4218" y="1188"/>
                  <a:pt x="3843" y="1157"/>
                  <a:pt x="3437" y="1157"/>
                </a:cubicBezTo>
                <a:cubicBezTo>
                  <a:pt x="3000" y="1157"/>
                  <a:pt x="2625" y="1188"/>
                  <a:pt x="2282" y="1188"/>
                </a:cubicBezTo>
                <a:cubicBezTo>
                  <a:pt x="2282" y="2469"/>
                  <a:pt x="2282" y="2469"/>
                  <a:pt x="2282" y="2469"/>
                </a:cubicBezTo>
                <a:cubicBezTo>
                  <a:pt x="3157" y="3157"/>
                  <a:pt x="3157" y="3157"/>
                  <a:pt x="3157" y="3157"/>
                </a:cubicBezTo>
                <a:cubicBezTo>
                  <a:pt x="3718" y="3157"/>
                  <a:pt x="3718" y="3157"/>
                  <a:pt x="3718" y="3157"/>
                </a:cubicBezTo>
                <a:cubicBezTo>
                  <a:pt x="4562" y="2469"/>
                  <a:pt x="4562" y="2469"/>
                  <a:pt x="4562" y="2469"/>
                </a:cubicBezTo>
                <a:lnTo>
                  <a:pt x="4562" y="1188"/>
                </a:lnTo>
                <a:close/>
                <a:moveTo>
                  <a:pt x="4562" y="1188"/>
                </a:moveTo>
                <a:lnTo>
                  <a:pt x="4562" y="11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121899" tIns="60950" rIns="121899" bIns="60950" anchor="ctr"/>
          <a:lstStyle/>
          <a:p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101" name="Freeform 3"/>
          <p:cNvSpPr>
            <a:spLocks noChangeArrowheads="1"/>
          </p:cNvSpPr>
          <p:nvPr/>
        </p:nvSpPr>
        <p:spPr bwMode="auto">
          <a:xfrm>
            <a:off x="1408577" y="2774720"/>
            <a:ext cx="380495" cy="292139"/>
          </a:xfrm>
          <a:custGeom>
            <a:avLst/>
            <a:gdLst>
              <a:gd name="T0" fmla="*/ 3034 w 6392"/>
              <a:gd name="T1" fmla="*/ 2260 h 4907"/>
              <a:gd name="T2" fmla="*/ 2582 w 6392"/>
              <a:gd name="T3" fmla="*/ 1937 h 4907"/>
              <a:gd name="T4" fmla="*/ 1421 w 6392"/>
              <a:gd name="T5" fmla="*/ 2196 h 4907"/>
              <a:gd name="T6" fmla="*/ 388 w 6392"/>
              <a:gd name="T7" fmla="*/ 4583 h 4907"/>
              <a:gd name="T8" fmla="*/ 2712 w 6392"/>
              <a:gd name="T9" fmla="*/ 3551 h 4907"/>
              <a:gd name="T10" fmla="*/ 3034 w 6392"/>
              <a:gd name="T11" fmla="*/ 2260 h 4907"/>
              <a:gd name="T12" fmla="*/ 2454 w 6392"/>
              <a:gd name="T13" fmla="*/ 3228 h 4907"/>
              <a:gd name="T14" fmla="*/ 711 w 6392"/>
              <a:gd name="T15" fmla="*/ 4261 h 4907"/>
              <a:gd name="T16" fmla="*/ 1679 w 6392"/>
              <a:gd name="T17" fmla="*/ 2518 h 4907"/>
              <a:gd name="T18" fmla="*/ 1874 w 6392"/>
              <a:gd name="T19" fmla="*/ 2648 h 4907"/>
              <a:gd name="T20" fmla="*/ 2260 w 6392"/>
              <a:gd name="T21" fmla="*/ 3034 h 4907"/>
              <a:gd name="T22" fmla="*/ 2454 w 6392"/>
              <a:gd name="T23" fmla="*/ 3228 h 4907"/>
              <a:gd name="T24" fmla="*/ 6197 w 6392"/>
              <a:gd name="T25" fmla="*/ 710 h 4907"/>
              <a:gd name="T26" fmla="*/ 3615 w 6392"/>
              <a:gd name="T27" fmla="*/ 646 h 4907"/>
              <a:gd name="T28" fmla="*/ 2776 w 6392"/>
              <a:gd name="T29" fmla="*/ 1679 h 4907"/>
              <a:gd name="T30" fmla="*/ 3034 w 6392"/>
              <a:gd name="T31" fmla="*/ 2196 h 4907"/>
              <a:gd name="T32" fmla="*/ 4326 w 6392"/>
              <a:gd name="T33" fmla="*/ 2454 h 4907"/>
              <a:gd name="T34" fmla="*/ 6197 w 6392"/>
              <a:gd name="T35" fmla="*/ 710 h 4907"/>
              <a:gd name="T36" fmla="*/ 5489 w 6392"/>
              <a:gd name="T37" fmla="*/ 1549 h 4907"/>
              <a:gd name="T38" fmla="*/ 3681 w 6392"/>
              <a:gd name="T39" fmla="*/ 1937 h 4907"/>
              <a:gd name="T40" fmla="*/ 4067 w 6392"/>
              <a:gd name="T41" fmla="*/ 1485 h 4907"/>
              <a:gd name="T42" fmla="*/ 3487 w 6392"/>
              <a:gd name="T43" fmla="*/ 1421 h 4907"/>
              <a:gd name="T44" fmla="*/ 5164 w 6392"/>
              <a:gd name="T45" fmla="*/ 582 h 4907"/>
              <a:gd name="T46" fmla="*/ 5489 w 6392"/>
              <a:gd name="T47" fmla="*/ 1549 h 4907"/>
              <a:gd name="T48" fmla="*/ 3165 w 6392"/>
              <a:gd name="T49" fmla="*/ 2260 h 4907"/>
              <a:gd name="T50" fmla="*/ 3423 w 6392"/>
              <a:gd name="T51" fmla="*/ 3098 h 4907"/>
              <a:gd name="T52" fmla="*/ 3423 w 6392"/>
              <a:gd name="T53" fmla="*/ 2582 h 4907"/>
              <a:gd name="T54" fmla="*/ 3165 w 6392"/>
              <a:gd name="T55" fmla="*/ 2260 h 4907"/>
              <a:gd name="T56" fmla="*/ 2196 w 6392"/>
              <a:gd name="T57" fmla="*/ 1615 h 4907"/>
              <a:gd name="T58" fmla="*/ 2066 w 6392"/>
              <a:gd name="T59" fmla="*/ 1163 h 4907"/>
              <a:gd name="T60" fmla="*/ 2518 w 6392"/>
              <a:gd name="T61" fmla="*/ 1549 h 4907"/>
              <a:gd name="T62" fmla="*/ 2582 w 6392"/>
              <a:gd name="T63" fmla="*/ 1873 h 4907"/>
              <a:gd name="T64" fmla="*/ 2196 w 6392"/>
              <a:gd name="T65" fmla="*/ 1615 h 4907"/>
              <a:gd name="T66" fmla="*/ 2196 w 6392"/>
              <a:gd name="T67" fmla="*/ 1615 h 4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92" h="4907">
                <a:moveTo>
                  <a:pt x="3034" y="2260"/>
                </a:moveTo>
                <a:lnTo>
                  <a:pt x="3034" y="2260"/>
                </a:lnTo>
                <a:cubicBezTo>
                  <a:pt x="2776" y="2196"/>
                  <a:pt x="2776" y="2196"/>
                  <a:pt x="2776" y="2196"/>
                </a:cubicBezTo>
                <a:cubicBezTo>
                  <a:pt x="2582" y="1937"/>
                  <a:pt x="2582" y="1937"/>
                  <a:pt x="2582" y="1937"/>
                </a:cubicBezTo>
                <a:cubicBezTo>
                  <a:pt x="2454" y="2001"/>
                  <a:pt x="2454" y="2001"/>
                  <a:pt x="2454" y="2001"/>
                </a:cubicBezTo>
                <a:cubicBezTo>
                  <a:pt x="2132" y="1873"/>
                  <a:pt x="1679" y="1937"/>
                  <a:pt x="1421" y="2196"/>
                </a:cubicBezTo>
                <a:cubicBezTo>
                  <a:pt x="388" y="3228"/>
                  <a:pt x="388" y="3228"/>
                  <a:pt x="388" y="3228"/>
                </a:cubicBezTo>
                <a:cubicBezTo>
                  <a:pt x="0" y="3615"/>
                  <a:pt x="0" y="4197"/>
                  <a:pt x="388" y="4583"/>
                </a:cubicBezTo>
                <a:cubicBezTo>
                  <a:pt x="775" y="4906"/>
                  <a:pt x="1357" y="4906"/>
                  <a:pt x="1743" y="4583"/>
                </a:cubicBezTo>
                <a:cubicBezTo>
                  <a:pt x="2712" y="3551"/>
                  <a:pt x="2712" y="3551"/>
                  <a:pt x="2712" y="3551"/>
                </a:cubicBezTo>
                <a:cubicBezTo>
                  <a:pt x="3034" y="3228"/>
                  <a:pt x="3099" y="2776"/>
                  <a:pt x="2906" y="2454"/>
                </a:cubicBezTo>
                <a:lnTo>
                  <a:pt x="3034" y="2260"/>
                </a:lnTo>
                <a:close/>
                <a:moveTo>
                  <a:pt x="2454" y="3228"/>
                </a:moveTo>
                <a:lnTo>
                  <a:pt x="2454" y="3228"/>
                </a:lnTo>
                <a:cubicBezTo>
                  <a:pt x="1421" y="4261"/>
                  <a:pt x="1421" y="4261"/>
                  <a:pt x="1421" y="4261"/>
                </a:cubicBezTo>
                <a:cubicBezTo>
                  <a:pt x="1227" y="4455"/>
                  <a:pt x="905" y="4455"/>
                  <a:pt x="711" y="4261"/>
                </a:cubicBezTo>
                <a:cubicBezTo>
                  <a:pt x="516" y="4067"/>
                  <a:pt x="516" y="3745"/>
                  <a:pt x="711" y="3551"/>
                </a:cubicBezTo>
                <a:cubicBezTo>
                  <a:pt x="1679" y="2518"/>
                  <a:pt x="1679" y="2518"/>
                  <a:pt x="1679" y="2518"/>
                </a:cubicBezTo>
                <a:cubicBezTo>
                  <a:pt x="1807" y="2390"/>
                  <a:pt x="2002" y="2324"/>
                  <a:pt x="2132" y="2390"/>
                </a:cubicBezTo>
                <a:cubicBezTo>
                  <a:pt x="1874" y="2648"/>
                  <a:pt x="1874" y="2648"/>
                  <a:pt x="1874" y="2648"/>
                </a:cubicBezTo>
                <a:cubicBezTo>
                  <a:pt x="1743" y="2776"/>
                  <a:pt x="1743" y="2970"/>
                  <a:pt x="1874" y="3034"/>
                </a:cubicBezTo>
                <a:cubicBezTo>
                  <a:pt x="1938" y="3164"/>
                  <a:pt x="2132" y="3164"/>
                  <a:pt x="2260" y="3034"/>
                </a:cubicBezTo>
                <a:cubicBezTo>
                  <a:pt x="2582" y="2776"/>
                  <a:pt x="2582" y="2776"/>
                  <a:pt x="2582" y="2776"/>
                </a:cubicBezTo>
                <a:cubicBezTo>
                  <a:pt x="2582" y="2906"/>
                  <a:pt x="2582" y="3098"/>
                  <a:pt x="2454" y="3228"/>
                </a:cubicBezTo>
                <a:close/>
                <a:moveTo>
                  <a:pt x="6197" y="710"/>
                </a:moveTo>
                <a:lnTo>
                  <a:pt x="6197" y="710"/>
                </a:lnTo>
                <a:cubicBezTo>
                  <a:pt x="6005" y="258"/>
                  <a:pt x="5489" y="0"/>
                  <a:pt x="4972" y="194"/>
                </a:cubicBezTo>
                <a:cubicBezTo>
                  <a:pt x="3615" y="646"/>
                  <a:pt x="3615" y="646"/>
                  <a:pt x="3615" y="646"/>
                </a:cubicBezTo>
                <a:cubicBezTo>
                  <a:pt x="3229" y="841"/>
                  <a:pt x="3034" y="1163"/>
                  <a:pt x="3034" y="1549"/>
                </a:cubicBezTo>
                <a:cubicBezTo>
                  <a:pt x="2776" y="1679"/>
                  <a:pt x="2776" y="1679"/>
                  <a:pt x="2776" y="1679"/>
                </a:cubicBezTo>
                <a:cubicBezTo>
                  <a:pt x="2840" y="2001"/>
                  <a:pt x="2840" y="2001"/>
                  <a:pt x="2840" y="2001"/>
                </a:cubicBezTo>
                <a:cubicBezTo>
                  <a:pt x="3034" y="2196"/>
                  <a:pt x="3034" y="2196"/>
                  <a:pt x="3034" y="2196"/>
                </a:cubicBezTo>
                <a:cubicBezTo>
                  <a:pt x="3229" y="2132"/>
                  <a:pt x="3229" y="2132"/>
                  <a:pt x="3229" y="2132"/>
                </a:cubicBezTo>
                <a:cubicBezTo>
                  <a:pt x="3487" y="2454"/>
                  <a:pt x="3939" y="2582"/>
                  <a:pt x="4326" y="2454"/>
                </a:cubicBezTo>
                <a:cubicBezTo>
                  <a:pt x="5681" y="1937"/>
                  <a:pt x="5681" y="1937"/>
                  <a:pt x="5681" y="1937"/>
                </a:cubicBezTo>
                <a:cubicBezTo>
                  <a:pt x="6133" y="1743"/>
                  <a:pt x="6391" y="1227"/>
                  <a:pt x="6197" y="710"/>
                </a:cubicBezTo>
                <a:close/>
                <a:moveTo>
                  <a:pt x="5489" y="1549"/>
                </a:moveTo>
                <a:lnTo>
                  <a:pt x="5489" y="1549"/>
                </a:lnTo>
                <a:cubicBezTo>
                  <a:pt x="4131" y="2065"/>
                  <a:pt x="4131" y="2065"/>
                  <a:pt x="4131" y="2065"/>
                </a:cubicBezTo>
                <a:cubicBezTo>
                  <a:pt x="4003" y="2132"/>
                  <a:pt x="3809" y="2065"/>
                  <a:pt x="3681" y="1937"/>
                </a:cubicBezTo>
                <a:cubicBezTo>
                  <a:pt x="3939" y="1873"/>
                  <a:pt x="3939" y="1873"/>
                  <a:pt x="3939" y="1873"/>
                </a:cubicBezTo>
                <a:cubicBezTo>
                  <a:pt x="4067" y="1807"/>
                  <a:pt x="4131" y="1679"/>
                  <a:pt x="4067" y="1485"/>
                </a:cubicBezTo>
                <a:cubicBezTo>
                  <a:pt x="4003" y="1357"/>
                  <a:pt x="3873" y="1291"/>
                  <a:pt x="3681" y="1291"/>
                </a:cubicBezTo>
                <a:cubicBezTo>
                  <a:pt x="3487" y="1421"/>
                  <a:pt x="3487" y="1421"/>
                  <a:pt x="3487" y="1421"/>
                </a:cubicBezTo>
                <a:cubicBezTo>
                  <a:pt x="3551" y="1227"/>
                  <a:pt x="3615" y="1163"/>
                  <a:pt x="3809" y="1099"/>
                </a:cubicBezTo>
                <a:cubicBezTo>
                  <a:pt x="5164" y="582"/>
                  <a:pt x="5164" y="582"/>
                  <a:pt x="5164" y="582"/>
                </a:cubicBezTo>
                <a:cubicBezTo>
                  <a:pt x="5422" y="452"/>
                  <a:pt x="5681" y="646"/>
                  <a:pt x="5811" y="905"/>
                </a:cubicBezTo>
                <a:cubicBezTo>
                  <a:pt x="5875" y="1163"/>
                  <a:pt x="5747" y="1421"/>
                  <a:pt x="5489" y="1549"/>
                </a:cubicBezTo>
                <a:close/>
                <a:moveTo>
                  <a:pt x="3165" y="2260"/>
                </a:moveTo>
                <a:lnTo>
                  <a:pt x="3165" y="2260"/>
                </a:lnTo>
                <a:cubicBezTo>
                  <a:pt x="3551" y="2518"/>
                  <a:pt x="3551" y="2518"/>
                  <a:pt x="3551" y="2518"/>
                </a:cubicBezTo>
                <a:cubicBezTo>
                  <a:pt x="3423" y="3098"/>
                  <a:pt x="3423" y="3098"/>
                  <a:pt x="3423" y="3098"/>
                </a:cubicBezTo>
                <a:cubicBezTo>
                  <a:pt x="3293" y="3098"/>
                  <a:pt x="3293" y="3098"/>
                  <a:pt x="3293" y="3098"/>
                </a:cubicBezTo>
                <a:cubicBezTo>
                  <a:pt x="3423" y="2582"/>
                  <a:pt x="3423" y="2582"/>
                  <a:pt x="3423" y="2582"/>
                </a:cubicBezTo>
                <a:cubicBezTo>
                  <a:pt x="3034" y="2324"/>
                  <a:pt x="3034" y="2324"/>
                  <a:pt x="3034" y="2324"/>
                </a:cubicBezTo>
                <a:lnTo>
                  <a:pt x="3165" y="2260"/>
                </a:lnTo>
                <a:close/>
                <a:moveTo>
                  <a:pt x="2196" y="1615"/>
                </a:moveTo>
                <a:lnTo>
                  <a:pt x="2196" y="1615"/>
                </a:lnTo>
                <a:cubicBezTo>
                  <a:pt x="1938" y="1163"/>
                  <a:pt x="1938" y="1163"/>
                  <a:pt x="1938" y="1163"/>
                </a:cubicBezTo>
                <a:cubicBezTo>
                  <a:pt x="2066" y="1163"/>
                  <a:pt x="2066" y="1163"/>
                  <a:pt x="2066" y="1163"/>
                </a:cubicBezTo>
                <a:cubicBezTo>
                  <a:pt x="2260" y="1549"/>
                  <a:pt x="2260" y="1549"/>
                  <a:pt x="2260" y="1549"/>
                </a:cubicBezTo>
                <a:cubicBezTo>
                  <a:pt x="2518" y="1549"/>
                  <a:pt x="2518" y="1549"/>
                  <a:pt x="2518" y="1549"/>
                </a:cubicBezTo>
                <a:cubicBezTo>
                  <a:pt x="2648" y="1807"/>
                  <a:pt x="2648" y="1807"/>
                  <a:pt x="2648" y="1807"/>
                </a:cubicBezTo>
                <a:cubicBezTo>
                  <a:pt x="2582" y="1873"/>
                  <a:pt x="2582" y="1873"/>
                  <a:pt x="2582" y="1873"/>
                </a:cubicBezTo>
                <a:cubicBezTo>
                  <a:pt x="2454" y="1679"/>
                  <a:pt x="2454" y="1679"/>
                  <a:pt x="2454" y="1679"/>
                </a:cubicBezTo>
                <a:lnTo>
                  <a:pt x="2196" y="1615"/>
                </a:lnTo>
                <a:close/>
                <a:moveTo>
                  <a:pt x="2196" y="1615"/>
                </a:moveTo>
                <a:lnTo>
                  <a:pt x="2196" y="16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121899" tIns="60950" rIns="121899" bIns="60950" anchor="ctr"/>
          <a:lstStyle/>
          <a:p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102" name="Freeform 1"/>
          <p:cNvSpPr>
            <a:spLocks noChangeArrowheads="1"/>
          </p:cNvSpPr>
          <p:nvPr/>
        </p:nvSpPr>
        <p:spPr bwMode="auto">
          <a:xfrm>
            <a:off x="1460317" y="3937151"/>
            <a:ext cx="321461" cy="321545"/>
          </a:xfrm>
          <a:custGeom>
            <a:avLst/>
            <a:gdLst>
              <a:gd name="T0" fmla="*/ 4905 w 5031"/>
              <a:gd name="T1" fmla="*/ 0 h 5031"/>
              <a:gd name="T2" fmla="*/ 4905 w 5031"/>
              <a:gd name="T3" fmla="*/ 0 h 5031"/>
              <a:gd name="T4" fmla="*/ 125 w 5031"/>
              <a:gd name="T5" fmla="*/ 0 h 5031"/>
              <a:gd name="T6" fmla="*/ 0 w 5031"/>
              <a:gd name="T7" fmla="*/ 125 h 5031"/>
              <a:gd name="T8" fmla="*/ 0 w 5031"/>
              <a:gd name="T9" fmla="*/ 4905 h 5031"/>
              <a:gd name="T10" fmla="*/ 125 w 5031"/>
              <a:gd name="T11" fmla="*/ 5030 h 5031"/>
              <a:gd name="T12" fmla="*/ 4905 w 5031"/>
              <a:gd name="T13" fmla="*/ 5030 h 5031"/>
              <a:gd name="T14" fmla="*/ 5030 w 5031"/>
              <a:gd name="T15" fmla="*/ 4905 h 5031"/>
              <a:gd name="T16" fmla="*/ 5030 w 5031"/>
              <a:gd name="T17" fmla="*/ 125 h 5031"/>
              <a:gd name="T18" fmla="*/ 4905 w 5031"/>
              <a:gd name="T19" fmla="*/ 0 h 5031"/>
              <a:gd name="T20" fmla="*/ 3687 w 5031"/>
              <a:gd name="T21" fmla="*/ 2624 h 5031"/>
              <a:gd name="T22" fmla="*/ 3687 w 5031"/>
              <a:gd name="T23" fmla="*/ 2624 h 5031"/>
              <a:gd name="T24" fmla="*/ 3624 w 5031"/>
              <a:gd name="T25" fmla="*/ 2687 h 5031"/>
              <a:gd name="T26" fmla="*/ 3562 w 5031"/>
              <a:gd name="T27" fmla="*/ 2687 h 5031"/>
              <a:gd name="T28" fmla="*/ 3187 w 5031"/>
              <a:gd name="T29" fmla="*/ 2313 h 5031"/>
              <a:gd name="T30" fmla="*/ 1688 w 5031"/>
              <a:gd name="T31" fmla="*/ 3812 h 5031"/>
              <a:gd name="T32" fmla="*/ 1625 w 5031"/>
              <a:gd name="T33" fmla="*/ 3843 h 5031"/>
              <a:gd name="T34" fmla="*/ 1563 w 5031"/>
              <a:gd name="T35" fmla="*/ 3812 h 5031"/>
              <a:gd name="T36" fmla="*/ 1219 w 5031"/>
              <a:gd name="T37" fmla="*/ 3468 h 5031"/>
              <a:gd name="T38" fmla="*/ 1188 w 5031"/>
              <a:gd name="T39" fmla="*/ 3405 h 5031"/>
              <a:gd name="T40" fmla="*/ 1219 w 5031"/>
              <a:gd name="T41" fmla="*/ 3343 h 5031"/>
              <a:gd name="T42" fmla="*/ 2718 w 5031"/>
              <a:gd name="T43" fmla="*/ 1844 h 5031"/>
              <a:gd name="T44" fmla="*/ 2344 w 5031"/>
              <a:gd name="T45" fmla="*/ 1469 h 5031"/>
              <a:gd name="T46" fmla="*/ 2344 w 5031"/>
              <a:gd name="T47" fmla="*/ 1406 h 5031"/>
              <a:gd name="T48" fmla="*/ 2406 w 5031"/>
              <a:gd name="T49" fmla="*/ 1344 h 5031"/>
              <a:gd name="T50" fmla="*/ 3749 w 5031"/>
              <a:gd name="T51" fmla="*/ 1188 h 5031"/>
              <a:gd name="T52" fmla="*/ 3812 w 5031"/>
              <a:gd name="T53" fmla="*/ 1219 h 5031"/>
              <a:gd name="T54" fmla="*/ 3843 w 5031"/>
              <a:gd name="T55" fmla="*/ 1281 h 5031"/>
              <a:gd name="T56" fmla="*/ 3687 w 5031"/>
              <a:gd name="T57" fmla="*/ 2624 h 5031"/>
              <a:gd name="T58" fmla="*/ 3687 w 5031"/>
              <a:gd name="T59" fmla="*/ 2624 h 5031"/>
              <a:gd name="T60" fmla="*/ 3687 w 5031"/>
              <a:gd name="T61" fmla="*/ 2624 h 5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031" h="5031">
                <a:moveTo>
                  <a:pt x="4905" y="0"/>
                </a:moveTo>
                <a:lnTo>
                  <a:pt x="4905" y="0"/>
                </a:lnTo>
                <a:cubicBezTo>
                  <a:pt x="125" y="0"/>
                  <a:pt x="125" y="0"/>
                  <a:pt x="125" y="0"/>
                </a:cubicBezTo>
                <a:cubicBezTo>
                  <a:pt x="62" y="0"/>
                  <a:pt x="0" y="62"/>
                  <a:pt x="0" y="125"/>
                </a:cubicBezTo>
                <a:cubicBezTo>
                  <a:pt x="0" y="4905"/>
                  <a:pt x="0" y="4905"/>
                  <a:pt x="0" y="4905"/>
                </a:cubicBezTo>
                <a:cubicBezTo>
                  <a:pt x="0" y="4968"/>
                  <a:pt x="62" y="5030"/>
                  <a:pt x="125" y="5030"/>
                </a:cubicBezTo>
                <a:cubicBezTo>
                  <a:pt x="4905" y="5030"/>
                  <a:pt x="4905" y="5030"/>
                  <a:pt x="4905" y="5030"/>
                </a:cubicBezTo>
                <a:cubicBezTo>
                  <a:pt x="4968" y="5030"/>
                  <a:pt x="5030" y="4968"/>
                  <a:pt x="5030" y="4905"/>
                </a:cubicBezTo>
                <a:cubicBezTo>
                  <a:pt x="5030" y="125"/>
                  <a:pt x="5030" y="125"/>
                  <a:pt x="5030" y="125"/>
                </a:cubicBezTo>
                <a:cubicBezTo>
                  <a:pt x="5030" y="62"/>
                  <a:pt x="4968" y="0"/>
                  <a:pt x="4905" y="0"/>
                </a:cubicBezTo>
                <a:close/>
                <a:moveTo>
                  <a:pt x="3687" y="2624"/>
                </a:moveTo>
                <a:lnTo>
                  <a:pt x="3687" y="2624"/>
                </a:lnTo>
                <a:cubicBezTo>
                  <a:pt x="3687" y="2655"/>
                  <a:pt x="3655" y="2687"/>
                  <a:pt x="3624" y="2687"/>
                </a:cubicBezTo>
                <a:cubicBezTo>
                  <a:pt x="3593" y="2687"/>
                  <a:pt x="3562" y="2687"/>
                  <a:pt x="3562" y="2687"/>
                </a:cubicBezTo>
                <a:cubicBezTo>
                  <a:pt x="3187" y="2313"/>
                  <a:pt x="3187" y="2313"/>
                  <a:pt x="3187" y="2313"/>
                </a:cubicBezTo>
                <a:cubicBezTo>
                  <a:pt x="1688" y="3812"/>
                  <a:pt x="1688" y="3812"/>
                  <a:pt x="1688" y="3812"/>
                </a:cubicBezTo>
                <a:cubicBezTo>
                  <a:pt x="1656" y="3812"/>
                  <a:pt x="1625" y="3843"/>
                  <a:pt x="1625" y="3843"/>
                </a:cubicBezTo>
                <a:cubicBezTo>
                  <a:pt x="1594" y="3843"/>
                  <a:pt x="1594" y="3812"/>
                  <a:pt x="1563" y="3812"/>
                </a:cubicBezTo>
                <a:cubicBezTo>
                  <a:pt x="1219" y="3468"/>
                  <a:pt x="1219" y="3468"/>
                  <a:pt x="1219" y="3468"/>
                </a:cubicBezTo>
                <a:cubicBezTo>
                  <a:pt x="1219" y="3437"/>
                  <a:pt x="1188" y="3437"/>
                  <a:pt x="1188" y="3405"/>
                </a:cubicBezTo>
                <a:cubicBezTo>
                  <a:pt x="1188" y="3374"/>
                  <a:pt x="1219" y="3374"/>
                  <a:pt x="1219" y="3343"/>
                </a:cubicBezTo>
                <a:cubicBezTo>
                  <a:pt x="2718" y="1844"/>
                  <a:pt x="2718" y="1844"/>
                  <a:pt x="2718" y="1844"/>
                </a:cubicBezTo>
                <a:cubicBezTo>
                  <a:pt x="2344" y="1469"/>
                  <a:pt x="2344" y="1469"/>
                  <a:pt x="2344" y="1469"/>
                </a:cubicBezTo>
                <a:cubicBezTo>
                  <a:pt x="2344" y="1469"/>
                  <a:pt x="2313" y="1438"/>
                  <a:pt x="2344" y="1406"/>
                </a:cubicBezTo>
                <a:cubicBezTo>
                  <a:pt x="2344" y="1375"/>
                  <a:pt x="2375" y="1344"/>
                  <a:pt x="2406" y="1344"/>
                </a:cubicBezTo>
                <a:cubicBezTo>
                  <a:pt x="3749" y="1188"/>
                  <a:pt x="3749" y="1188"/>
                  <a:pt x="3749" y="1188"/>
                </a:cubicBezTo>
                <a:cubicBezTo>
                  <a:pt x="3780" y="1188"/>
                  <a:pt x="3780" y="1188"/>
                  <a:pt x="3812" y="1219"/>
                </a:cubicBezTo>
                <a:cubicBezTo>
                  <a:pt x="3812" y="1250"/>
                  <a:pt x="3843" y="1250"/>
                  <a:pt x="3843" y="1281"/>
                </a:cubicBezTo>
                <a:lnTo>
                  <a:pt x="3687" y="2624"/>
                </a:lnTo>
                <a:close/>
                <a:moveTo>
                  <a:pt x="3687" y="2624"/>
                </a:moveTo>
                <a:lnTo>
                  <a:pt x="3687" y="26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121899" tIns="60950" rIns="121899" bIns="60950" anchor="ctr"/>
          <a:lstStyle/>
          <a:p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103" name="Freeform 4"/>
          <p:cNvSpPr>
            <a:spLocks noChangeArrowheads="1"/>
          </p:cNvSpPr>
          <p:nvPr/>
        </p:nvSpPr>
        <p:spPr bwMode="auto">
          <a:xfrm>
            <a:off x="1484811" y="5031608"/>
            <a:ext cx="320603" cy="320687"/>
          </a:xfrm>
          <a:custGeom>
            <a:avLst/>
            <a:gdLst>
              <a:gd name="T0" fmla="*/ 2374 w 2594"/>
              <a:gd name="T1" fmla="*/ 0 h 2594"/>
              <a:gd name="T2" fmla="*/ 2374 w 2594"/>
              <a:gd name="T3" fmla="*/ 0 h 2594"/>
              <a:gd name="T4" fmla="*/ 219 w 2594"/>
              <a:gd name="T5" fmla="*/ 0 h 2594"/>
              <a:gd name="T6" fmla="*/ 0 w 2594"/>
              <a:gd name="T7" fmla="*/ 219 h 2594"/>
              <a:gd name="T8" fmla="*/ 0 w 2594"/>
              <a:gd name="T9" fmla="*/ 2374 h 2594"/>
              <a:gd name="T10" fmla="*/ 219 w 2594"/>
              <a:gd name="T11" fmla="*/ 2593 h 2594"/>
              <a:gd name="T12" fmla="*/ 2374 w 2594"/>
              <a:gd name="T13" fmla="*/ 2593 h 2594"/>
              <a:gd name="T14" fmla="*/ 2593 w 2594"/>
              <a:gd name="T15" fmla="*/ 2374 h 2594"/>
              <a:gd name="T16" fmla="*/ 2593 w 2594"/>
              <a:gd name="T17" fmla="*/ 219 h 2594"/>
              <a:gd name="T18" fmla="*/ 2374 w 2594"/>
              <a:gd name="T19" fmla="*/ 0 h 2594"/>
              <a:gd name="T20" fmla="*/ 2249 w 2594"/>
              <a:gd name="T21" fmla="*/ 250 h 2594"/>
              <a:gd name="T22" fmla="*/ 2249 w 2594"/>
              <a:gd name="T23" fmla="*/ 250 h 2594"/>
              <a:gd name="T24" fmla="*/ 2343 w 2594"/>
              <a:gd name="T25" fmla="*/ 313 h 2594"/>
              <a:gd name="T26" fmla="*/ 2249 w 2594"/>
              <a:gd name="T27" fmla="*/ 407 h 2594"/>
              <a:gd name="T28" fmla="*/ 2156 w 2594"/>
              <a:gd name="T29" fmla="*/ 313 h 2594"/>
              <a:gd name="T30" fmla="*/ 2249 w 2594"/>
              <a:gd name="T31" fmla="*/ 250 h 2594"/>
              <a:gd name="T32" fmla="*/ 1937 w 2594"/>
              <a:gd name="T33" fmla="*/ 250 h 2594"/>
              <a:gd name="T34" fmla="*/ 1937 w 2594"/>
              <a:gd name="T35" fmla="*/ 250 h 2594"/>
              <a:gd name="T36" fmla="*/ 2031 w 2594"/>
              <a:gd name="T37" fmla="*/ 313 h 2594"/>
              <a:gd name="T38" fmla="*/ 1937 w 2594"/>
              <a:gd name="T39" fmla="*/ 407 h 2594"/>
              <a:gd name="T40" fmla="*/ 1843 w 2594"/>
              <a:gd name="T41" fmla="*/ 313 h 2594"/>
              <a:gd name="T42" fmla="*/ 1937 w 2594"/>
              <a:gd name="T43" fmla="*/ 250 h 2594"/>
              <a:gd name="T44" fmla="*/ 2343 w 2594"/>
              <a:gd name="T45" fmla="*/ 2343 h 2594"/>
              <a:gd name="T46" fmla="*/ 2343 w 2594"/>
              <a:gd name="T47" fmla="*/ 2343 h 2594"/>
              <a:gd name="T48" fmla="*/ 250 w 2594"/>
              <a:gd name="T49" fmla="*/ 2343 h 2594"/>
              <a:gd name="T50" fmla="*/ 250 w 2594"/>
              <a:gd name="T51" fmla="*/ 625 h 2594"/>
              <a:gd name="T52" fmla="*/ 2343 w 2594"/>
              <a:gd name="T53" fmla="*/ 625 h 2594"/>
              <a:gd name="T54" fmla="*/ 2343 w 2594"/>
              <a:gd name="T55" fmla="*/ 2343 h 2594"/>
              <a:gd name="T56" fmla="*/ 594 w 2594"/>
              <a:gd name="T57" fmla="*/ 2093 h 2594"/>
              <a:gd name="T58" fmla="*/ 594 w 2594"/>
              <a:gd name="T59" fmla="*/ 2093 h 2594"/>
              <a:gd name="T60" fmla="*/ 1999 w 2594"/>
              <a:gd name="T61" fmla="*/ 2093 h 2594"/>
              <a:gd name="T62" fmla="*/ 2031 w 2594"/>
              <a:gd name="T63" fmla="*/ 2062 h 2594"/>
              <a:gd name="T64" fmla="*/ 2031 w 2594"/>
              <a:gd name="T65" fmla="*/ 2031 h 2594"/>
              <a:gd name="T66" fmla="*/ 1343 w 2594"/>
              <a:gd name="T67" fmla="*/ 844 h 2594"/>
              <a:gd name="T68" fmla="*/ 1312 w 2594"/>
              <a:gd name="T69" fmla="*/ 813 h 2594"/>
              <a:gd name="T70" fmla="*/ 1250 w 2594"/>
              <a:gd name="T71" fmla="*/ 844 h 2594"/>
              <a:gd name="T72" fmla="*/ 563 w 2594"/>
              <a:gd name="T73" fmla="*/ 2031 h 2594"/>
              <a:gd name="T74" fmla="*/ 563 w 2594"/>
              <a:gd name="T75" fmla="*/ 2093 h 2594"/>
              <a:gd name="T76" fmla="*/ 594 w 2594"/>
              <a:gd name="T77" fmla="*/ 2093 h 2594"/>
              <a:gd name="T78" fmla="*/ 1374 w 2594"/>
              <a:gd name="T79" fmla="*/ 1937 h 2594"/>
              <a:gd name="T80" fmla="*/ 1374 w 2594"/>
              <a:gd name="T81" fmla="*/ 1937 h 2594"/>
              <a:gd name="T82" fmla="*/ 1343 w 2594"/>
              <a:gd name="T83" fmla="*/ 1968 h 2594"/>
              <a:gd name="T84" fmla="*/ 1250 w 2594"/>
              <a:gd name="T85" fmla="*/ 1968 h 2594"/>
              <a:gd name="T86" fmla="*/ 1219 w 2594"/>
              <a:gd name="T87" fmla="*/ 1937 h 2594"/>
              <a:gd name="T88" fmla="*/ 1219 w 2594"/>
              <a:gd name="T89" fmla="*/ 1843 h 2594"/>
              <a:gd name="T90" fmla="*/ 1250 w 2594"/>
              <a:gd name="T91" fmla="*/ 1812 h 2594"/>
              <a:gd name="T92" fmla="*/ 1343 w 2594"/>
              <a:gd name="T93" fmla="*/ 1812 h 2594"/>
              <a:gd name="T94" fmla="*/ 1374 w 2594"/>
              <a:gd name="T95" fmla="*/ 1843 h 2594"/>
              <a:gd name="T96" fmla="*/ 1374 w 2594"/>
              <a:gd name="T97" fmla="*/ 1937 h 2594"/>
              <a:gd name="T98" fmla="*/ 1219 w 2594"/>
              <a:gd name="T99" fmla="*/ 1125 h 2594"/>
              <a:gd name="T100" fmla="*/ 1219 w 2594"/>
              <a:gd name="T101" fmla="*/ 1125 h 2594"/>
              <a:gd name="T102" fmla="*/ 1374 w 2594"/>
              <a:gd name="T103" fmla="*/ 1125 h 2594"/>
              <a:gd name="T104" fmla="*/ 1406 w 2594"/>
              <a:gd name="T105" fmla="*/ 1157 h 2594"/>
              <a:gd name="T106" fmla="*/ 1374 w 2594"/>
              <a:gd name="T107" fmla="*/ 1718 h 2594"/>
              <a:gd name="T108" fmla="*/ 1343 w 2594"/>
              <a:gd name="T109" fmla="*/ 1749 h 2594"/>
              <a:gd name="T110" fmla="*/ 1250 w 2594"/>
              <a:gd name="T111" fmla="*/ 1749 h 2594"/>
              <a:gd name="T112" fmla="*/ 1219 w 2594"/>
              <a:gd name="T113" fmla="*/ 1718 h 2594"/>
              <a:gd name="T114" fmla="*/ 1219 w 2594"/>
              <a:gd name="T115" fmla="*/ 1157 h 2594"/>
              <a:gd name="T116" fmla="*/ 1219 w 2594"/>
              <a:gd name="T117" fmla="*/ 1125 h 2594"/>
              <a:gd name="T118" fmla="*/ 1219 w 2594"/>
              <a:gd name="T119" fmla="*/ 1125 h 2594"/>
              <a:gd name="T120" fmla="*/ 1219 w 2594"/>
              <a:gd name="T121" fmla="*/ 1125 h 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94" h="2594">
                <a:moveTo>
                  <a:pt x="2374" y="0"/>
                </a:moveTo>
                <a:lnTo>
                  <a:pt x="2374" y="0"/>
                </a:lnTo>
                <a:cubicBezTo>
                  <a:pt x="219" y="0"/>
                  <a:pt x="219" y="0"/>
                  <a:pt x="219" y="0"/>
                </a:cubicBezTo>
                <a:cubicBezTo>
                  <a:pt x="94" y="0"/>
                  <a:pt x="0" y="94"/>
                  <a:pt x="0" y="219"/>
                </a:cubicBezTo>
                <a:cubicBezTo>
                  <a:pt x="0" y="2374"/>
                  <a:pt x="0" y="2374"/>
                  <a:pt x="0" y="2374"/>
                </a:cubicBezTo>
                <a:cubicBezTo>
                  <a:pt x="0" y="2499"/>
                  <a:pt x="94" y="2593"/>
                  <a:pt x="219" y="2593"/>
                </a:cubicBezTo>
                <a:cubicBezTo>
                  <a:pt x="2374" y="2593"/>
                  <a:pt x="2374" y="2593"/>
                  <a:pt x="2374" y="2593"/>
                </a:cubicBezTo>
                <a:cubicBezTo>
                  <a:pt x="2499" y="2593"/>
                  <a:pt x="2593" y="2499"/>
                  <a:pt x="2593" y="2374"/>
                </a:cubicBezTo>
                <a:cubicBezTo>
                  <a:pt x="2593" y="219"/>
                  <a:pt x="2593" y="219"/>
                  <a:pt x="2593" y="219"/>
                </a:cubicBezTo>
                <a:cubicBezTo>
                  <a:pt x="2593" y="94"/>
                  <a:pt x="2499" y="0"/>
                  <a:pt x="2374" y="0"/>
                </a:cubicBezTo>
                <a:close/>
                <a:moveTo>
                  <a:pt x="2249" y="250"/>
                </a:moveTo>
                <a:lnTo>
                  <a:pt x="2249" y="250"/>
                </a:lnTo>
                <a:cubicBezTo>
                  <a:pt x="2312" y="250"/>
                  <a:pt x="2343" y="282"/>
                  <a:pt x="2343" y="313"/>
                </a:cubicBezTo>
                <a:cubicBezTo>
                  <a:pt x="2343" y="375"/>
                  <a:pt x="2312" y="407"/>
                  <a:pt x="2249" y="407"/>
                </a:cubicBezTo>
                <a:cubicBezTo>
                  <a:pt x="2187" y="407"/>
                  <a:pt x="2156" y="375"/>
                  <a:pt x="2156" y="313"/>
                </a:cubicBezTo>
                <a:cubicBezTo>
                  <a:pt x="2156" y="282"/>
                  <a:pt x="2187" y="250"/>
                  <a:pt x="2249" y="250"/>
                </a:cubicBezTo>
                <a:close/>
                <a:moveTo>
                  <a:pt x="1937" y="250"/>
                </a:moveTo>
                <a:lnTo>
                  <a:pt x="1937" y="250"/>
                </a:lnTo>
                <a:cubicBezTo>
                  <a:pt x="1999" y="250"/>
                  <a:pt x="2031" y="282"/>
                  <a:pt x="2031" y="313"/>
                </a:cubicBezTo>
                <a:cubicBezTo>
                  <a:pt x="2031" y="375"/>
                  <a:pt x="1999" y="407"/>
                  <a:pt x="1937" y="407"/>
                </a:cubicBezTo>
                <a:cubicBezTo>
                  <a:pt x="1906" y="407"/>
                  <a:pt x="1843" y="375"/>
                  <a:pt x="1843" y="313"/>
                </a:cubicBezTo>
                <a:cubicBezTo>
                  <a:pt x="1843" y="282"/>
                  <a:pt x="1906" y="250"/>
                  <a:pt x="1937" y="250"/>
                </a:cubicBezTo>
                <a:close/>
                <a:moveTo>
                  <a:pt x="2343" y="2343"/>
                </a:moveTo>
                <a:lnTo>
                  <a:pt x="2343" y="2343"/>
                </a:lnTo>
                <a:cubicBezTo>
                  <a:pt x="250" y="2343"/>
                  <a:pt x="250" y="2343"/>
                  <a:pt x="250" y="2343"/>
                </a:cubicBezTo>
                <a:cubicBezTo>
                  <a:pt x="250" y="625"/>
                  <a:pt x="250" y="625"/>
                  <a:pt x="250" y="625"/>
                </a:cubicBezTo>
                <a:cubicBezTo>
                  <a:pt x="2343" y="625"/>
                  <a:pt x="2343" y="625"/>
                  <a:pt x="2343" y="625"/>
                </a:cubicBezTo>
                <a:lnTo>
                  <a:pt x="2343" y="2343"/>
                </a:lnTo>
                <a:close/>
                <a:moveTo>
                  <a:pt x="594" y="2093"/>
                </a:moveTo>
                <a:lnTo>
                  <a:pt x="594" y="2093"/>
                </a:lnTo>
                <a:cubicBezTo>
                  <a:pt x="1999" y="2093"/>
                  <a:pt x="1999" y="2093"/>
                  <a:pt x="1999" y="2093"/>
                </a:cubicBezTo>
                <a:cubicBezTo>
                  <a:pt x="2031" y="2093"/>
                  <a:pt x="2031" y="2093"/>
                  <a:pt x="2031" y="2062"/>
                </a:cubicBezTo>
                <a:lnTo>
                  <a:pt x="2031" y="2031"/>
                </a:lnTo>
                <a:cubicBezTo>
                  <a:pt x="1343" y="844"/>
                  <a:pt x="1343" y="844"/>
                  <a:pt x="1343" y="844"/>
                </a:cubicBezTo>
                <a:cubicBezTo>
                  <a:pt x="1343" y="813"/>
                  <a:pt x="1312" y="813"/>
                  <a:pt x="1312" y="813"/>
                </a:cubicBezTo>
                <a:cubicBezTo>
                  <a:pt x="1281" y="813"/>
                  <a:pt x="1281" y="813"/>
                  <a:pt x="1250" y="844"/>
                </a:cubicBezTo>
                <a:cubicBezTo>
                  <a:pt x="563" y="2031"/>
                  <a:pt x="563" y="2031"/>
                  <a:pt x="563" y="2031"/>
                </a:cubicBezTo>
                <a:cubicBezTo>
                  <a:pt x="563" y="2062"/>
                  <a:pt x="563" y="2062"/>
                  <a:pt x="563" y="2093"/>
                </a:cubicBezTo>
                <a:lnTo>
                  <a:pt x="594" y="2093"/>
                </a:lnTo>
                <a:close/>
                <a:moveTo>
                  <a:pt x="1374" y="1937"/>
                </a:moveTo>
                <a:lnTo>
                  <a:pt x="1374" y="1937"/>
                </a:lnTo>
                <a:cubicBezTo>
                  <a:pt x="1374" y="1968"/>
                  <a:pt x="1374" y="1968"/>
                  <a:pt x="1343" y="1968"/>
                </a:cubicBezTo>
                <a:cubicBezTo>
                  <a:pt x="1250" y="1968"/>
                  <a:pt x="1250" y="1968"/>
                  <a:pt x="1250" y="1968"/>
                </a:cubicBezTo>
                <a:cubicBezTo>
                  <a:pt x="1219" y="1968"/>
                  <a:pt x="1219" y="1968"/>
                  <a:pt x="1219" y="1937"/>
                </a:cubicBezTo>
                <a:cubicBezTo>
                  <a:pt x="1219" y="1843"/>
                  <a:pt x="1219" y="1843"/>
                  <a:pt x="1219" y="1843"/>
                </a:cubicBezTo>
                <a:cubicBezTo>
                  <a:pt x="1219" y="1812"/>
                  <a:pt x="1219" y="1812"/>
                  <a:pt x="1250" y="1812"/>
                </a:cubicBezTo>
                <a:cubicBezTo>
                  <a:pt x="1343" y="1812"/>
                  <a:pt x="1343" y="1812"/>
                  <a:pt x="1343" y="1812"/>
                </a:cubicBezTo>
                <a:cubicBezTo>
                  <a:pt x="1374" y="1812"/>
                  <a:pt x="1374" y="1812"/>
                  <a:pt x="1374" y="1843"/>
                </a:cubicBezTo>
                <a:lnTo>
                  <a:pt x="1374" y="1937"/>
                </a:lnTo>
                <a:close/>
                <a:moveTo>
                  <a:pt x="1219" y="1125"/>
                </a:moveTo>
                <a:lnTo>
                  <a:pt x="1219" y="1125"/>
                </a:lnTo>
                <a:cubicBezTo>
                  <a:pt x="1374" y="1125"/>
                  <a:pt x="1374" y="1125"/>
                  <a:pt x="1374" y="1125"/>
                </a:cubicBezTo>
                <a:lnTo>
                  <a:pt x="1406" y="1157"/>
                </a:lnTo>
                <a:cubicBezTo>
                  <a:pt x="1374" y="1718"/>
                  <a:pt x="1374" y="1718"/>
                  <a:pt x="1374" y="1718"/>
                </a:cubicBezTo>
                <a:cubicBezTo>
                  <a:pt x="1374" y="1749"/>
                  <a:pt x="1374" y="1749"/>
                  <a:pt x="1343" y="1749"/>
                </a:cubicBezTo>
                <a:cubicBezTo>
                  <a:pt x="1250" y="1749"/>
                  <a:pt x="1250" y="1749"/>
                  <a:pt x="1250" y="1749"/>
                </a:cubicBezTo>
                <a:cubicBezTo>
                  <a:pt x="1219" y="1749"/>
                  <a:pt x="1219" y="1749"/>
                  <a:pt x="1219" y="1718"/>
                </a:cubicBezTo>
                <a:cubicBezTo>
                  <a:pt x="1219" y="1157"/>
                  <a:pt x="1219" y="1157"/>
                  <a:pt x="1219" y="1157"/>
                </a:cubicBezTo>
                <a:lnTo>
                  <a:pt x="1219" y="1125"/>
                </a:lnTo>
                <a:close/>
                <a:moveTo>
                  <a:pt x="1219" y="1125"/>
                </a:moveTo>
                <a:lnTo>
                  <a:pt x="1219" y="112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121899" tIns="60950" rIns="121899" bIns="60950" anchor="ctr"/>
          <a:lstStyle/>
          <a:p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27" name="TextBox 79"/>
          <p:cNvSpPr txBox="1"/>
          <p:nvPr/>
        </p:nvSpPr>
        <p:spPr>
          <a:xfrm>
            <a:off x="1830999" y="3018311"/>
            <a:ext cx="4225261" cy="569690"/>
          </a:xfrm>
          <a:prstGeom prst="rect">
            <a:avLst/>
          </a:prstGeom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</a:p>
        </p:txBody>
      </p:sp>
      <p:sp>
        <p:nvSpPr>
          <p:cNvPr id="28" name="Rectangle 78"/>
          <p:cNvSpPr/>
          <p:nvPr/>
        </p:nvSpPr>
        <p:spPr>
          <a:xfrm>
            <a:off x="1872512" y="2694246"/>
            <a:ext cx="1042300" cy="357003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r>
              <a:rPr lang="zh-CN" altLang="en-US" sz="1600" dirty="0" smtClean="0">
                <a:cs typeface="+mn-ea"/>
                <a:sym typeface="+mn-lt"/>
              </a:rPr>
              <a:t>输入标题</a:t>
            </a:r>
            <a:endParaRPr lang="bg-BG" sz="1600" dirty="0">
              <a:cs typeface="+mn-ea"/>
              <a:sym typeface="+mn-lt"/>
            </a:endParaRPr>
          </a:p>
        </p:txBody>
      </p:sp>
      <p:sp>
        <p:nvSpPr>
          <p:cNvPr id="29" name="TextBox 79"/>
          <p:cNvSpPr txBox="1"/>
          <p:nvPr/>
        </p:nvSpPr>
        <p:spPr>
          <a:xfrm>
            <a:off x="1830999" y="4235734"/>
            <a:ext cx="4225261" cy="569690"/>
          </a:xfrm>
          <a:prstGeom prst="rect">
            <a:avLst/>
          </a:prstGeom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</a:p>
        </p:txBody>
      </p:sp>
      <p:sp>
        <p:nvSpPr>
          <p:cNvPr id="30" name="Rectangle 78"/>
          <p:cNvSpPr/>
          <p:nvPr/>
        </p:nvSpPr>
        <p:spPr>
          <a:xfrm>
            <a:off x="1872512" y="3911669"/>
            <a:ext cx="1042300" cy="357003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r>
              <a:rPr lang="zh-CN" altLang="en-US" sz="1600" dirty="0" smtClean="0">
                <a:cs typeface="+mn-ea"/>
                <a:sym typeface="+mn-lt"/>
              </a:rPr>
              <a:t>输入标题</a:t>
            </a:r>
            <a:endParaRPr lang="bg-BG" sz="1600" dirty="0">
              <a:cs typeface="+mn-ea"/>
              <a:sym typeface="+mn-lt"/>
            </a:endParaRPr>
          </a:p>
        </p:txBody>
      </p:sp>
      <p:sp>
        <p:nvSpPr>
          <p:cNvPr id="31" name="TextBox 79"/>
          <p:cNvSpPr txBox="1"/>
          <p:nvPr/>
        </p:nvSpPr>
        <p:spPr>
          <a:xfrm>
            <a:off x="1822229" y="5342692"/>
            <a:ext cx="4225261" cy="569690"/>
          </a:xfrm>
          <a:prstGeom prst="rect">
            <a:avLst/>
          </a:prstGeom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</a:p>
        </p:txBody>
      </p:sp>
      <p:sp>
        <p:nvSpPr>
          <p:cNvPr id="32" name="Rectangle 78"/>
          <p:cNvSpPr/>
          <p:nvPr/>
        </p:nvSpPr>
        <p:spPr>
          <a:xfrm>
            <a:off x="1863742" y="5018627"/>
            <a:ext cx="1042300" cy="357003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r>
              <a:rPr lang="zh-CN" altLang="en-US" sz="1600" dirty="0" smtClean="0">
                <a:cs typeface="+mn-ea"/>
                <a:sym typeface="+mn-lt"/>
              </a:rPr>
              <a:t>输入标题</a:t>
            </a:r>
            <a:endParaRPr lang="bg-BG" sz="1600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3341" y="685800"/>
            <a:ext cx="2164977" cy="4437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cs typeface="+mn-ea"/>
                <a:sym typeface="+mn-lt"/>
              </a:rPr>
              <a:t>请输入标题</a:t>
            </a:r>
          </a:p>
        </p:txBody>
      </p:sp>
      <p:sp>
        <p:nvSpPr>
          <p:cNvPr id="24" name="椭圆 23"/>
          <p:cNvSpPr/>
          <p:nvPr/>
        </p:nvSpPr>
        <p:spPr>
          <a:xfrm>
            <a:off x="1289651" y="776598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405296" y="0"/>
            <a:ext cx="0" cy="841143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3044075" y="762878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3140893" y="4305"/>
            <a:ext cx="16138" cy="81227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千图设计师MC：ID 29795607库_组合 3"/>
          <p:cNvGrpSpPr/>
          <p:nvPr/>
        </p:nvGrpSpPr>
        <p:grpSpPr>
          <a:xfrm>
            <a:off x="4362062" y="1773896"/>
            <a:ext cx="3511329" cy="3502058"/>
            <a:chOff x="4344856" y="1848472"/>
            <a:chExt cx="3511329" cy="3502058"/>
          </a:xfrm>
        </p:grpSpPr>
        <p:sp>
          <p:nvSpPr>
            <p:cNvPr id="38" name="任意多边形: 形状 37"/>
            <p:cNvSpPr/>
            <p:nvPr/>
          </p:nvSpPr>
          <p:spPr>
            <a:xfrm rot="13446499">
              <a:off x="6397174" y="2281488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6783676" y="1848472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 dirty="0">
                  <a:effectLst>
                    <a:outerShdw sx="1000" sy="1000" rotWithShape="0">
                      <a:srgbClr val="000000"/>
                    </a:outerShdw>
                  </a:effectLst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40" name="任意多边形: 形状 39"/>
            <p:cNvSpPr/>
            <p:nvPr/>
          </p:nvSpPr>
          <p:spPr>
            <a:xfrm rot="18846498" flipH="1">
              <a:off x="6427835" y="3897068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 flipH="1">
              <a:off x="6827130" y="4286024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 dirty="0">
                  <a:effectLst>
                    <a:outerShdw sx="1000" sy="1000" rotWithShape="0">
                      <a:srgbClr val="000000"/>
                    </a:outerShdw>
                  </a:effectLst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42" name="任意多边形: 形状 41"/>
            <p:cNvSpPr/>
            <p:nvPr/>
          </p:nvSpPr>
          <p:spPr>
            <a:xfrm rot="2646498">
              <a:off x="4798451" y="3924632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375774" y="4326383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 dirty="0">
                  <a:effectLst>
                    <a:outerShdw sx="1000" sy="1000" rotWithShape="0">
                      <a:srgbClr val="000000"/>
                    </a:outerShdw>
                  </a:effectLst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44" name="任意多边形: 形状 43"/>
            <p:cNvSpPr/>
            <p:nvPr/>
          </p:nvSpPr>
          <p:spPr>
            <a:xfrm rot="8046499" flipH="1">
              <a:off x="4780326" y="2300057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 flipH="1">
              <a:off x="4344856" y="1879834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 dirty="0">
                  <a:effectLst>
                    <a:outerShdw sx="1000" sy="1000" rotWithShape="0">
                      <a:srgbClr val="000000"/>
                    </a:outerShdw>
                  </a:effectLst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46" name="椭圆 45"/>
            <p:cNvSpPr/>
            <p:nvPr/>
          </p:nvSpPr>
          <p:spPr>
            <a:xfrm>
              <a:off x="5171738" y="2668600"/>
              <a:ext cx="1848524" cy="184852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A6AAA9"/>
              </a:solidFill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26" name="文本框 12"/>
          <p:cNvSpPr txBox="1"/>
          <p:nvPr/>
        </p:nvSpPr>
        <p:spPr>
          <a:xfrm>
            <a:off x="4672095" y="2024943"/>
            <a:ext cx="40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cs typeface="+mn-ea"/>
                <a:sym typeface="+mn-lt"/>
              </a:rPr>
              <a:t>A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7" name="文本框 13"/>
          <p:cNvSpPr txBox="1"/>
          <p:nvPr/>
        </p:nvSpPr>
        <p:spPr>
          <a:xfrm>
            <a:off x="7112436" y="1993581"/>
            <a:ext cx="40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cs typeface="+mn-ea"/>
                <a:sym typeface="+mn-lt"/>
              </a:rPr>
              <a:t>B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8" name="文本框 14"/>
          <p:cNvSpPr txBox="1"/>
          <p:nvPr/>
        </p:nvSpPr>
        <p:spPr>
          <a:xfrm>
            <a:off x="7112436" y="4478148"/>
            <a:ext cx="40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cs typeface="+mn-ea"/>
                <a:sym typeface="+mn-lt"/>
              </a:rPr>
              <a:t>C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9" name="文本框 15"/>
          <p:cNvSpPr txBox="1"/>
          <p:nvPr/>
        </p:nvSpPr>
        <p:spPr>
          <a:xfrm>
            <a:off x="4679354" y="4416640"/>
            <a:ext cx="40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cs typeface="+mn-ea"/>
                <a:sym typeface="+mn-lt"/>
              </a:rPr>
              <a:t>D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5727353" y="3118634"/>
            <a:ext cx="734120" cy="620732"/>
          </a:xfrm>
          <a:custGeom>
            <a:avLst/>
            <a:gdLst>
              <a:gd name="connsiteX0" fmla="*/ 439054 w 607639"/>
              <a:gd name="connsiteY0" fmla="*/ 375632 h 513787"/>
              <a:gd name="connsiteX1" fmla="*/ 439054 w 607639"/>
              <a:gd name="connsiteY1" fmla="*/ 400870 h 513787"/>
              <a:gd name="connsiteX2" fmla="*/ 464325 w 607639"/>
              <a:gd name="connsiteY2" fmla="*/ 400870 h 513787"/>
              <a:gd name="connsiteX3" fmla="*/ 464325 w 607639"/>
              <a:gd name="connsiteY3" fmla="*/ 375632 h 513787"/>
              <a:gd name="connsiteX4" fmla="*/ 291149 w 607639"/>
              <a:gd name="connsiteY4" fmla="*/ 375632 h 513787"/>
              <a:gd name="connsiteX5" fmla="*/ 291149 w 607639"/>
              <a:gd name="connsiteY5" fmla="*/ 400870 h 513787"/>
              <a:gd name="connsiteX6" fmla="*/ 316420 w 607639"/>
              <a:gd name="connsiteY6" fmla="*/ 400870 h 513787"/>
              <a:gd name="connsiteX7" fmla="*/ 316420 w 607639"/>
              <a:gd name="connsiteY7" fmla="*/ 375632 h 513787"/>
              <a:gd name="connsiteX8" fmla="*/ 143282 w 607639"/>
              <a:gd name="connsiteY8" fmla="*/ 375632 h 513787"/>
              <a:gd name="connsiteX9" fmla="*/ 143282 w 607639"/>
              <a:gd name="connsiteY9" fmla="*/ 400870 h 513787"/>
              <a:gd name="connsiteX10" fmla="*/ 168477 w 607639"/>
              <a:gd name="connsiteY10" fmla="*/ 400870 h 513787"/>
              <a:gd name="connsiteX11" fmla="*/ 168477 w 607639"/>
              <a:gd name="connsiteY11" fmla="*/ 375632 h 513787"/>
              <a:gd name="connsiteX12" fmla="*/ 419121 w 607639"/>
              <a:gd name="connsiteY12" fmla="*/ 335821 h 513787"/>
              <a:gd name="connsiteX13" fmla="*/ 484258 w 607639"/>
              <a:gd name="connsiteY13" fmla="*/ 335821 h 513787"/>
              <a:gd name="connsiteX14" fmla="*/ 504190 w 607639"/>
              <a:gd name="connsiteY14" fmla="*/ 355727 h 513787"/>
              <a:gd name="connsiteX15" fmla="*/ 504190 w 607639"/>
              <a:gd name="connsiteY15" fmla="*/ 420775 h 513787"/>
              <a:gd name="connsiteX16" fmla="*/ 484258 w 607639"/>
              <a:gd name="connsiteY16" fmla="*/ 440681 h 513787"/>
              <a:gd name="connsiteX17" fmla="*/ 419121 w 607639"/>
              <a:gd name="connsiteY17" fmla="*/ 440681 h 513787"/>
              <a:gd name="connsiteX18" fmla="*/ 399189 w 607639"/>
              <a:gd name="connsiteY18" fmla="*/ 420775 h 513787"/>
              <a:gd name="connsiteX19" fmla="*/ 399189 w 607639"/>
              <a:gd name="connsiteY19" fmla="*/ 355727 h 513787"/>
              <a:gd name="connsiteX20" fmla="*/ 419121 w 607639"/>
              <a:gd name="connsiteY20" fmla="*/ 335821 h 513787"/>
              <a:gd name="connsiteX21" fmla="*/ 271216 w 607639"/>
              <a:gd name="connsiteY21" fmla="*/ 335821 h 513787"/>
              <a:gd name="connsiteX22" fmla="*/ 336353 w 607639"/>
              <a:gd name="connsiteY22" fmla="*/ 335821 h 513787"/>
              <a:gd name="connsiteX23" fmla="*/ 356285 w 607639"/>
              <a:gd name="connsiteY23" fmla="*/ 355727 h 513787"/>
              <a:gd name="connsiteX24" fmla="*/ 356285 w 607639"/>
              <a:gd name="connsiteY24" fmla="*/ 420775 h 513787"/>
              <a:gd name="connsiteX25" fmla="*/ 336353 w 607639"/>
              <a:gd name="connsiteY25" fmla="*/ 440681 h 513787"/>
              <a:gd name="connsiteX26" fmla="*/ 271216 w 607639"/>
              <a:gd name="connsiteY26" fmla="*/ 440681 h 513787"/>
              <a:gd name="connsiteX27" fmla="*/ 251284 w 607639"/>
              <a:gd name="connsiteY27" fmla="*/ 420775 h 513787"/>
              <a:gd name="connsiteX28" fmla="*/ 251284 w 607639"/>
              <a:gd name="connsiteY28" fmla="*/ 355727 h 513787"/>
              <a:gd name="connsiteX29" fmla="*/ 271216 w 607639"/>
              <a:gd name="connsiteY29" fmla="*/ 335821 h 513787"/>
              <a:gd name="connsiteX30" fmla="*/ 123339 w 607639"/>
              <a:gd name="connsiteY30" fmla="*/ 335821 h 513787"/>
              <a:gd name="connsiteX31" fmla="*/ 188420 w 607639"/>
              <a:gd name="connsiteY31" fmla="*/ 335821 h 513787"/>
              <a:gd name="connsiteX32" fmla="*/ 208451 w 607639"/>
              <a:gd name="connsiteY32" fmla="*/ 355727 h 513787"/>
              <a:gd name="connsiteX33" fmla="*/ 208451 w 607639"/>
              <a:gd name="connsiteY33" fmla="*/ 420775 h 513787"/>
              <a:gd name="connsiteX34" fmla="*/ 188420 w 607639"/>
              <a:gd name="connsiteY34" fmla="*/ 440681 h 513787"/>
              <a:gd name="connsiteX35" fmla="*/ 123339 w 607639"/>
              <a:gd name="connsiteY35" fmla="*/ 440681 h 513787"/>
              <a:gd name="connsiteX36" fmla="*/ 103308 w 607639"/>
              <a:gd name="connsiteY36" fmla="*/ 420775 h 513787"/>
              <a:gd name="connsiteX37" fmla="*/ 103308 w 607639"/>
              <a:gd name="connsiteY37" fmla="*/ 355727 h 513787"/>
              <a:gd name="connsiteX38" fmla="*/ 123339 w 607639"/>
              <a:gd name="connsiteY38" fmla="*/ 335821 h 513787"/>
              <a:gd name="connsiteX39" fmla="*/ 439054 w 607639"/>
              <a:gd name="connsiteY39" fmla="*/ 220406 h 513787"/>
              <a:gd name="connsiteX40" fmla="*/ 439054 w 607639"/>
              <a:gd name="connsiteY40" fmla="*/ 245555 h 513787"/>
              <a:gd name="connsiteX41" fmla="*/ 464325 w 607639"/>
              <a:gd name="connsiteY41" fmla="*/ 245555 h 513787"/>
              <a:gd name="connsiteX42" fmla="*/ 464325 w 607639"/>
              <a:gd name="connsiteY42" fmla="*/ 220406 h 513787"/>
              <a:gd name="connsiteX43" fmla="*/ 291149 w 607639"/>
              <a:gd name="connsiteY43" fmla="*/ 220406 h 513787"/>
              <a:gd name="connsiteX44" fmla="*/ 291149 w 607639"/>
              <a:gd name="connsiteY44" fmla="*/ 245555 h 513787"/>
              <a:gd name="connsiteX45" fmla="*/ 316420 w 607639"/>
              <a:gd name="connsiteY45" fmla="*/ 245555 h 513787"/>
              <a:gd name="connsiteX46" fmla="*/ 316420 w 607639"/>
              <a:gd name="connsiteY46" fmla="*/ 220406 h 513787"/>
              <a:gd name="connsiteX47" fmla="*/ 143282 w 607639"/>
              <a:gd name="connsiteY47" fmla="*/ 220406 h 513787"/>
              <a:gd name="connsiteX48" fmla="*/ 143282 w 607639"/>
              <a:gd name="connsiteY48" fmla="*/ 245555 h 513787"/>
              <a:gd name="connsiteX49" fmla="*/ 168477 w 607639"/>
              <a:gd name="connsiteY49" fmla="*/ 245555 h 513787"/>
              <a:gd name="connsiteX50" fmla="*/ 168477 w 607639"/>
              <a:gd name="connsiteY50" fmla="*/ 220406 h 513787"/>
              <a:gd name="connsiteX51" fmla="*/ 419121 w 607639"/>
              <a:gd name="connsiteY51" fmla="*/ 180506 h 513787"/>
              <a:gd name="connsiteX52" fmla="*/ 484258 w 607639"/>
              <a:gd name="connsiteY52" fmla="*/ 180506 h 513787"/>
              <a:gd name="connsiteX53" fmla="*/ 504190 w 607639"/>
              <a:gd name="connsiteY53" fmla="*/ 200412 h 513787"/>
              <a:gd name="connsiteX54" fmla="*/ 504190 w 607639"/>
              <a:gd name="connsiteY54" fmla="*/ 265460 h 513787"/>
              <a:gd name="connsiteX55" fmla="*/ 484258 w 607639"/>
              <a:gd name="connsiteY55" fmla="*/ 285366 h 513787"/>
              <a:gd name="connsiteX56" fmla="*/ 419121 w 607639"/>
              <a:gd name="connsiteY56" fmla="*/ 285366 h 513787"/>
              <a:gd name="connsiteX57" fmla="*/ 399189 w 607639"/>
              <a:gd name="connsiteY57" fmla="*/ 265460 h 513787"/>
              <a:gd name="connsiteX58" fmla="*/ 399189 w 607639"/>
              <a:gd name="connsiteY58" fmla="*/ 200412 h 513787"/>
              <a:gd name="connsiteX59" fmla="*/ 419121 w 607639"/>
              <a:gd name="connsiteY59" fmla="*/ 180506 h 513787"/>
              <a:gd name="connsiteX60" fmla="*/ 271216 w 607639"/>
              <a:gd name="connsiteY60" fmla="*/ 180506 h 513787"/>
              <a:gd name="connsiteX61" fmla="*/ 336353 w 607639"/>
              <a:gd name="connsiteY61" fmla="*/ 180506 h 513787"/>
              <a:gd name="connsiteX62" fmla="*/ 356285 w 607639"/>
              <a:gd name="connsiteY62" fmla="*/ 200412 h 513787"/>
              <a:gd name="connsiteX63" fmla="*/ 356285 w 607639"/>
              <a:gd name="connsiteY63" fmla="*/ 265460 h 513787"/>
              <a:gd name="connsiteX64" fmla="*/ 336353 w 607639"/>
              <a:gd name="connsiteY64" fmla="*/ 285366 h 513787"/>
              <a:gd name="connsiteX65" fmla="*/ 271216 w 607639"/>
              <a:gd name="connsiteY65" fmla="*/ 285366 h 513787"/>
              <a:gd name="connsiteX66" fmla="*/ 251284 w 607639"/>
              <a:gd name="connsiteY66" fmla="*/ 265460 h 513787"/>
              <a:gd name="connsiteX67" fmla="*/ 251284 w 607639"/>
              <a:gd name="connsiteY67" fmla="*/ 200412 h 513787"/>
              <a:gd name="connsiteX68" fmla="*/ 271216 w 607639"/>
              <a:gd name="connsiteY68" fmla="*/ 180506 h 513787"/>
              <a:gd name="connsiteX69" fmla="*/ 123339 w 607639"/>
              <a:gd name="connsiteY69" fmla="*/ 180506 h 513787"/>
              <a:gd name="connsiteX70" fmla="*/ 188420 w 607639"/>
              <a:gd name="connsiteY70" fmla="*/ 180506 h 513787"/>
              <a:gd name="connsiteX71" fmla="*/ 208451 w 607639"/>
              <a:gd name="connsiteY71" fmla="*/ 200412 h 513787"/>
              <a:gd name="connsiteX72" fmla="*/ 208451 w 607639"/>
              <a:gd name="connsiteY72" fmla="*/ 265460 h 513787"/>
              <a:gd name="connsiteX73" fmla="*/ 188420 w 607639"/>
              <a:gd name="connsiteY73" fmla="*/ 285366 h 513787"/>
              <a:gd name="connsiteX74" fmla="*/ 123339 w 607639"/>
              <a:gd name="connsiteY74" fmla="*/ 285366 h 513787"/>
              <a:gd name="connsiteX75" fmla="*/ 103308 w 607639"/>
              <a:gd name="connsiteY75" fmla="*/ 265460 h 513787"/>
              <a:gd name="connsiteX76" fmla="*/ 103308 w 607639"/>
              <a:gd name="connsiteY76" fmla="*/ 200412 h 513787"/>
              <a:gd name="connsiteX77" fmla="*/ 123339 w 607639"/>
              <a:gd name="connsiteY77" fmla="*/ 180506 h 513787"/>
              <a:gd name="connsiteX78" fmla="*/ 39874 w 607639"/>
              <a:gd name="connsiteY78" fmla="*/ 75633 h 513787"/>
              <a:gd name="connsiteX79" fmla="*/ 39874 w 607639"/>
              <a:gd name="connsiteY79" fmla="*/ 473971 h 513787"/>
              <a:gd name="connsiteX80" fmla="*/ 567765 w 607639"/>
              <a:gd name="connsiteY80" fmla="*/ 473971 h 513787"/>
              <a:gd name="connsiteX81" fmla="*/ 567765 w 607639"/>
              <a:gd name="connsiteY81" fmla="*/ 75633 h 513787"/>
              <a:gd name="connsiteX82" fmla="*/ 523173 w 607639"/>
              <a:gd name="connsiteY82" fmla="*/ 75633 h 513787"/>
              <a:gd name="connsiteX83" fmla="*/ 523173 w 607639"/>
              <a:gd name="connsiteY83" fmla="*/ 88342 h 513787"/>
              <a:gd name="connsiteX84" fmla="*/ 503236 w 607639"/>
              <a:gd name="connsiteY84" fmla="*/ 108250 h 513787"/>
              <a:gd name="connsiteX85" fmla="*/ 483299 w 607639"/>
              <a:gd name="connsiteY85" fmla="*/ 88342 h 513787"/>
              <a:gd name="connsiteX86" fmla="*/ 483299 w 607639"/>
              <a:gd name="connsiteY86" fmla="*/ 75633 h 513787"/>
              <a:gd name="connsiteX87" fmla="*/ 423487 w 607639"/>
              <a:gd name="connsiteY87" fmla="*/ 75633 h 513787"/>
              <a:gd name="connsiteX88" fmla="*/ 423487 w 607639"/>
              <a:gd name="connsiteY88" fmla="*/ 88342 h 513787"/>
              <a:gd name="connsiteX89" fmla="*/ 403550 w 607639"/>
              <a:gd name="connsiteY89" fmla="*/ 108250 h 513787"/>
              <a:gd name="connsiteX90" fmla="*/ 383613 w 607639"/>
              <a:gd name="connsiteY90" fmla="*/ 88342 h 513787"/>
              <a:gd name="connsiteX91" fmla="*/ 383613 w 607639"/>
              <a:gd name="connsiteY91" fmla="*/ 75633 h 513787"/>
              <a:gd name="connsiteX92" fmla="*/ 323712 w 607639"/>
              <a:gd name="connsiteY92" fmla="*/ 75633 h 513787"/>
              <a:gd name="connsiteX93" fmla="*/ 323712 w 607639"/>
              <a:gd name="connsiteY93" fmla="*/ 88342 h 513787"/>
              <a:gd name="connsiteX94" fmla="*/ 303775 w 607639"/>
              <a:gd name="connsiteY94" fmla="*/ 108250 h 513787"/>
              <a:gd name="connsiteX95" fmla="*/ 283838 w 607639"/>
              <a:gd name="connsiteY95" fmla="*/ 88342 h 513787"/>
              <a:gd name="connsiteX96" fmla="*/ 283838 w 607639"/>
              <a:gd name="connsiteY96" fmla="*/ 75633 h 513787"/>
              <a:gd name="connsiteX97" fmla="*/ 224026 w 607639"/>
              <a:gd name="connsiteY97" fmla="*/ 75633 h 513787"/>
              <a:gd name="connsiteX98" fmla="*/ 224026 w 607639"/>
              <a:gd name="connsiteY98" fmla="*/ 88342 h 513787"/>
              <a:gd name="connsiteX99" fmla="*/ 204089 w 607639"/>
              <a:gd name="connsiteY99" fmla="*/ 108250 h 513787"/>
              <a:gd name="connsiteX100" fmla="*/ 184152 w 607639"/>
              <a:gd name="connsiteY100" fmla="*/ 88342 h 513787"/>
              <a:gd name="connsiteX101" fmla="*/ 184152 w 607639"/>
              <a:gd name="connsiteY101" fmla="*/ 75633 h 513787"/>
              <a:gd name="connsiteX102" fmla="*/ 124340 w 607639"/>
              <a:gd name="connsiteY102" fmla="*/ 75633 h 513787"/>
              <a:gd name="connsiteX103" fmla="*/ 124340 w 607639"/>
              <a:gd name="connsiteY103" fmla="*/ 88342 h 513787"/>
              <a:gd name="connsiteX104" fmla="*/ 104403 w 607639"/>
              <a:gd name="connsiteY104" fmla="*/ 108250 h 513787"/>
              <a:gd name="connsiteX105" fmla="*/ 84466 w 607639"/>
              <a:gd name="connsiteY105" fmla="*/ 88342 h 513787"/>
              <a:gd name="connsiteX106" fmla="*/ 84466 w 607639"/>
              <a:gd name="connsiteY106" fmla="*/ 75633 h 513787"/>
              <a:gd name="connsiteX107" fmla="*/ 104403 w 607639"/>
              <a:gd name="connsiteY107" fmla="*/ 0 h 513787"/>
              <a:gd name="connsiteX108" fmla="*/ 124340 w 607639"/>
              <a:gd name="connsiteY108" fmla="*/ 19908 h 513787"/>
              <a:gd name="connsiteX109" fmla="*/ 124340 w 607639"/>
              <a:gd name="connsiteY109" fmla="*/ 35817 h 513787"/>
              <a:gd name="connsiteX110" fmla="*/ 184152 w 607639"/>
              <a:gd name="connsiteY110" fmla="*/ 35817 h 513787"/>
              <a:gd name="connsiteX111" fmla="*/ 184152 w 607639"/>
              <a:gd name="connsiteY111" fmla="*/ 19908 h 513787"/>
              <a:gd name="connsiteX112" fmla="*/ 204089 w 607639"/>
              <a:gd name="connsiteY112" fmla="*/ 0 h 513787"/>
              <a:gd name="connsiteX113" fmla="*/ 224026 w 607639"/>
              <a:gd name="connsiteY113" fmla="*/ 19908 h 513787"/>
              <a:gd name="connsiteX114" fmla="*/ 224026 w 607639"/>
              <a:gd name="connsiteY114" fmla="*/ 35817 h 513787"/>
              <a:gd name="connsiteX115" fmla="*/ 283838 w 607639"/>
              <a:gd name="connsiteY115" fmla="*/ 35817 h 513787"/>
              <a:gd name="connsiteX116" fmla="*/ 283838 w 607639"/>
              <a:gd name="connsiteY116" fmla="*/ 19908 h 513787"/>
              <a:gd name="connsiteX117" fmla="*/ 303775 w 607639"/>
              <a:gd name="connsiteY117" fmla="*/ 0 h 513787"/>
              <a:gd name="connsiteX118" fmla="*/ 323712 w 607639"/>
              <a:gd name="connsiteY118" fmla="*/ 19908 h 513787"/>
              <a:gd name="connsiteX119" fmla="*/ 323712 w 607639"/>
              <a:gd name="connsiteY119" fmla="*/ 35817 h 513787"/>
              <a:gd name="connsiteX120" fmla="*/ 383613 w 607639"/>
              <a:gd name="connsiteY120" fmla="*/ 35817 h 513787"/>
              <a:gd name="connsiteX121" fmla="*/ 383613 w 607639"/>
              <a:gd name="connsiteY121" fmla="*/ 19908 h 513787"/>
              <a:gd name="connsiteX122" fmla="*/ 403550 w 607639"/>
              <a:gd name="connsiteY122" fmla="*/ 0 h 513787"/>
              <a:gd name="connsiteX123" fmla="*/ 423487 w 607639"/>
              <a:gd name="connsiteY123" fmla="*/ 19908 h 513787"/>
              <a:gd name="connsiteX124" fmla="*/ 423487 w 607639"/>
              <a:gd name="connsiteY124" fmla="*/ 35817 h 513787"/>
              <a:gd name="connsiteX125" fmla="*/ 483299 w 607639"/>
              <a:gd name="connsiteY125" fmla="*/ 35817 h 513787"/>
              <a:gd name="connsiteX126" fmla="*/ 483299 w 607639"/>
              <a:gd name="connsiteY126" fmla="*/ 19908 h 513787"/>
              <a:gd name="connsiteX127" fmla="*/ 503236 w 607639"/>
              <a:gd name="connsiteY127" fmla="*/ 0 h 513787"/>
              <a:gd name="connsiteX128" fmla="*/ 523173 w 607639"/>
              <a:gd name="connsiteY128" fmla="*/ 19908 h 513787"/>
              <a:gd name="connsiteX129" fmla="*/ 523173 w 607639"/>
              <a:gd name="connsiteY129" fmla="*/ 35817 h 513787"/>
              <a:gd name="connsiteX130" fmla="*/ 587702 w 607639"/>
              <a:gd name="connsiteY130" fmla="*/ 35817 h 513787"/>
              <a:gd name="connsiteX131" fmla="*/ 607639 w 607639"/>
              <a:gd name="connsiteY131" fmla="*/ 55725 h 513787"/>
              <a:gd name="connsiteX132" fmla="*/ 607639 w 607639"/>
              <a:gd name="connsiteY132" fmla="*/ 493879 h 513787"/>
              <a:gd name="connsiteX133" fmla="*/ 587702 w 607639"/>
              <a:gd name="connsiteY133" fmla="*/ 513787 h 513787"/>
              <a:gd name="connsiteX134" fmla="*/ 19937 w 607639"/>
              <a:gd name="connsiteY134" fmla="*/ 513787 h 513787"/>
              <a:gd name="connsiteX135" fmla="*/ 0 w 607639"/>
              <a:gd name="connsiteY135" fmla="*/ 493879 h 513787"/>
              <a:gd name="connsiteX136" fmla="*/ 0 w 607639"/>
              <a:gd name="connsiteY136" fmla="*/ 55725 h 513787"/>
              <a:gd name="connsiteX137" fmla="*/ 19937 w 607639"/>
              <a:gd name="connsiteY137" fmla="*/ 35817 h 513787"/>
              <a:gd name="connsiteX138" fmla="*/ 84466 w 607639"/>
              <a:gd name="connsiteY138" fmla="*/ 35817 h 513787"/>
              <a:gd name="connsiteX139" fmla="*/ 84466 w 607639"/>
              <a:gd name="connsiteY139" fmla="*/ 19908 h 513787"/>
              <a:gd name="connsiteX140" fmla="*/ 104403 w 607639"/>
              <a:gd name="connsiteY140" fmla="*/ 0 h 51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607639" h="513787">
                <a:moveTo>
                  <a:pt x="439054" y="375632"/>
                </a:moveTo>
                <a:lnTo>
                  <a:pt x="439054" y="400870"/>
                </a:lnTo>
                <a:lnTo>
                  <a:pt x="464325" y="400870"/>
                </a:lnTo>
                <a:lnTo>
                  <a:pt x="464325" y="375632"/>
                </a:lnTo>
                <a:close/>
                <a:moveTo>
                  <a:pt x="291149" y="375632"/>
                </a:moveTo>
                <a:lnTo>
                  <a:pt x="291149" y="400870"/>
                </a:lnTo>
                <a:lnTo>
                  <a:pt x="316420" y="400870"/>
                </a:lnTo>
                <a:lnTo>
                  <a:pt x="316420" y="375632"/>
                </a:lnTo>
                <a:close/>
                <a:moveTo>
                  <a:pt x="143282" y="375632"/>
                </a:moveTo>
                <a:lnTo>
                  <a:pt x="143282" y="400870"/>
                </a:lnTo>
                <a:lnTo>
                  <a:pt x="168477" y="400870"/>
                </a:lnTo>
                <a:lnTo>
                  <a:pt x="168477" y="375632"/>
                </a:lnTo>
                <a:close/>
                <a:moveTo>
                  <a:pt x="419121" y="335821"/>
                </a:moveTo>
                <a:lnTo>
                  <a:pt x="484258" y="335821"/>
                </a:lnTo>
                <a:cubicBezTo>
                  <a:pt x="495292" y="335821"/>
                  <a:pt x="504190" y="344707"/>
                  <a:pt x="504190" y="355727"/>
                </a:cubicBezTo>
                <a:lnTo>
                  <a:pt x="504190" y="420775"/>
                </a:lnTo>
                <a:cubicBezTo>
                  <a:pt x="504190" y="431795"/>
                  <a:pt x="495292" y="440681"/>
                  <a:pt x="484258" y="440681"/>
                </a:cubicBezTo>
                <a:lnTo>
                  <a:pt x="419121" y="440681"/>
                </a:lnTo>
                <a:cubicBezTo>
                  <a:pt x="408087" y="440681"/>
                  <a:pt x="399189" y="431795"/>
                  <a:pt x="399189" y="420775"/>
                </a:cubicBezTo>
                <a:lnTo>
                  <a:pt x="399189" y="355727"/>
                </a:lnTo>
                <a:cubicBezTo>
                  <a:pt x="399189" y="344707"/>
                  <a:pt x="408087" y="335821"/>
                  <a:pt x="419121" y="335821"/>
                </a:cubicBezTo>
                <a:close/>
                <a:moveTo>
                  <a:pt x="271216" y="335821"/>
                </a:moveTo>
                <a:lnTo>
                  <a:pt x="336353" y="335821"/>
                </a:lnTo>
                <a:cubicBezTo>
                  <a:pt x="347387" y="335821"/>
                  <a:pt x="356285" y="344707"/>
                  <a:pt x="356285" y="355727"/>
                </a:cubicBezTo>
                <a:lnTo>
                  <a:pt x="356285" y="420775"/>
                </a:lnTo>
                <a:cubicBezTo>
                  <a:pt x="356285" y="431795"/>
                  <a:pt x="347387" y="440681"/>
                  <a:pt x="336353" y="440681"/>
                </a:cubicBezTo>
                <a:lnTo>
                  <a:pt x="271216" y="440681"/>
                </a:lnTo>
                <a:cubicBezTo>
                  <a:pt x="260271" y="440681"/>
                  <a:pt x="251284" y="431795"/>
                  <a:pt x="251284" y="420775"/>
                </a:cubicBezTo>
                <a:lnTo>
                  <a:pt x="251284" y="355727"/>
                </a:lnTo>
                <a:cubicBezTo>
                  <a:pt x="251284" y="344707"/>
                  <a:pt x="260271" y="335821"/>
                  <a:pt x="271216" y="335821"/>
                </a:cubicBezTo>
                <a:close/>
                <a:moveTo>
                  <a:pt x="123339" y="335821"/>
                </a:moveTo>
                <a:lnTo>
                  <a:pt x="188420" y="335821"/>
                </a:lnTo>
                <a:cubicBezTo>
                  <a:pt x="199459" y="335821"/>
                  <a:pt x="208451" y="344707"/>
                  <a:pt x="208451" y="355727"/>
                </a:cubicBezTo>
                <a:lnTo>
                  <a:pt x="208451" y="420775"/>
                </a:lnTo>
                <a:cubicBezTo>
                  <a:pt x="208451" y="431795"/>
                  <a:pt x="199459" y="440681"/>
                  <a:pt x="188420" y="440681"/>
                </a:cubicBezTo>
                <a:lnTo>
                  <a:pt x="123339" y="440681"/>
                </a:lnTo>
                <a:cubicBezTo>
                  <a:pt x="112300" y="440681"/>
                  <a:pt x="103308" y="431795"/>
                  <a:pt x="103308" y="420775"/>
                </a:cubicBezTo>
                <a:lnTo>
                  <a:pt x="103308" y="355727"/>
                </a:lnTo>
                <a:cubicBezTo>
                  <a:pt x="103308" y="344707"/>
                  <a:pt x="112300" y="335821"/>
                  <a:pt x="123339" y="335821"/>
                </a:cubicBezTo>
                <a:close/>
                <a:moveTo>
                  <a:pt x="439054" y="220406"/>
                </a:moveTo>
                <a:lnTo>
                  <a:pt x="439054" y="245555"/>
                </a:lnTo>
                <a:lnTo>
                  <a:pt x="464325" y="245555"/>
                </a:lnTo>
                <a:lnTo>
                  <a:pt x="464325" y="220406"/>
                </a:lnTo>
                <a:close/>
                <a:moveTo>
                  <a:pt x="291149" y="220406"/>
                </a:moveTo>
                <a:lnTo>
                  <a:pt x="291149" y="245555"/>
                </a:lnTo>
                <a:lnTo>
                  <a:pt x="316420" y="245555"/>
                </a:lnTo>
                <a:lnTo>
                  <a:pt x="316420" y="220406"/>
                </a:lnTo>
                <a:close/>
                <a:moveTo>
                  <a:pt x="143282" y="220406"/>
                </a:moveTo>
                <a:lnTo>
                  <a:pt x="143282" y="245555"/>
                </a:lnTo>
                <a:lnTo>
                  <a:pt x="168477" y="245555"/>
                </a:lnTo>
                <a:lnTo>
                  <a:pt x="168477" y="220406"/>
                </a:lnTo>
                <a:close/>
                <a:moveTo>
                  <a:pt x="419121" y="180506"/>
                </a:moveTo>
                <a:lnTo>
                  <a:pt x="484258" y="180506"/>
                </a:lnTo>
                <a:cubicBezTo>
                  <a:pt x="495292" y="180506"/>
                  <a:pt x="504190" y="189481"/>
                  <a:pt x="504190" y="200412"/>
                </a:cubicBezTo>
                <a:lnTo>
                  <a:pt x="504190" y="265460"/>
                </a:lnTo>
                <a:cubicBezTo>
                  <a:pt x="504190" y="276480"/>
                  <a:pt x="495292" y="285366"/>
                  <a:pt x="484258" y="285366"/>
                </a:cubicBezTo>
                <a:lnTo>
                  <a:pt x="419121" y="285366"/>
                </a:lnTo>
                <a:cubicBezTo>
                  <a:pt x="408087" y="285366"/>
                  <a:pt x="399189" y="276480"/>
                  <a:pt x="399189" y="265460"/>
                </a:cubicBezTo>
                <a:lnTo>
                  <a:pt x="399189" y="200412"/>
                </a:lnTo>
                <a:cubicBezTo>
                  <a:pt x="399189" y="189481"/>
                  <a:pt x="408087" y="180506"/>
                  <a:pt x="419121" y="180506"/>
                </a:cubicBezTo>
                <a:close/>
                <a:moveTo>
                  <a:pt x="271216" y="180506"/>
                </a:moveTo>
                <a:lnTo>
                  <a:pt x="336353" y="180506"/>
                </a:lnTo>
                <a:cubicBezTo>
                  <a:pt x="347387" y="180506"/>
                  <a:pt x="356285" y="189481"/>
                  <a:pt x="356285" y="200412"/>
                </a:cubicBezTo>
                <a:lnTo>
                  <a:pt x="356285" y="265460"/>
                </a:lnTo>
                <a:cubicBezTo>
                  <a:pt x="356285" y="276480"/>
                  <a:pt x="347387" y="285366"/>
                  <a:pt x="336353" y="285366"/>
                </a:cubicBezTo>
                <a:lnTo>
                  <a:pt x="271216" y="285366"/>
                </a:lnTo>
                <a:cubicBezTo>
                  <a:pt x="260271" y="285366"/>
                  <a:pt x="251284" y="276480"/>
                  <a:pt x="251284" y="265460"/>
                </a:cubicBezTo>
                <a:lnTo>
                  <a:pt x="251284" y="200412"/>
                </a:lnTo>
                <a:cubicBezTo>
                  <a:pt x="251284" y="189481"/>
                  <a:pt x="260271" y="180506"/>
                  <a:pt x="271216" y="180506"/>
                </a:cubicBezTo>
                <a:close/>
                <a:moveTo>
                  <a:pt x="123339" y="180506"/>
                </a:moveTo>
                <a:lnTo>
                  <a:pt x="188420" y="180506"/>
                </a:lnTo>
                <a:cubicBezTo>
                  <a:pt x="199459" y="180506"/>
                  <a:pt x="208451" y="189481"/>
                  <a:pt x="208451" y="200412"/>
                </a:cubicBezTo>
                <a:lnTo>
                  <a:pt x="208451" y="265460"/>
                </a:lnTo>
                <a:cubicBezTo>
                  <a:pt x="208451" y="276480"/>
                  <a:pt x="199459" y="285366"/>
                  <a:pt x="188420" y="285366"/>
                </a:cubicBezTo>
                <a:lnTo>
                  <a:pt x="123339" y="285366"/>
                </a:lnTo>
                <a:cubicBezTo>
                  <a:pt x="112300" y="285366"/>
                  <a:pt x="103308" y="276480"/>
                  <a:pt x="103308" y="265460"/>
                </a:cubicBezTo>
                <a:lnTo>
                  <a:pt x="103308" y="200412"/>
                </a:lnTo>
                <a:cubicBezTo>
                  <a:pt x="103308" y="189481"/>
                  <a:pt x="112300" y="180506"/>
                  <a:pt x="123339" y="180506"/>
                </a:cubicBezTo>
                <a:close/>
                <a:moveTo>
                  <a:pt x="39874" y="75633"/>
                </a:moveTo>
                <a:lnTo>
                  <a:pt x="39874" y="473971"/>
                </a:lnTo>
                <a:lnTo>
                  <a:pt x="567765" y="473971"/>
                </a:lnTo>
                <a:lnTo>
                  <a:pt x="567765" y="75633"/>
                </a:lnTo>
                <a:lnTo>
                  <a:pt x="523173" y="75633"/>
                </a:lnTo>
                <a:lnTo>
                  <a:pt x="523173" y="88342"/>
                </a:lnTo>
                <a:cubicBezTo>
                  <a:pt x="523173" y="99273"/>
                  <a:pt x="514272" y="108250"/>
                  <a:pt x="503236" y="108250"/>
                </a:cubicBezTo>
                <a:cubicBezTo>
                  <a:pt x="492199" y="108250"/>
                  <a:pt x="483299" y="99273"/>
                  <a:pt x="483299" y="88342"/>
                </a:cubicBezTo>
                <a:lnTo>
                  <a:pt x="483299" y="75633"/>
                </a:lnTo>
                <a:lnTo>
                  <a:pt x="423487" y="75633"/>
                </a:lnTo>
                <a:lnTo>
                  <a:pt x="423487" y="88342"/>
                </a:lnTo>
                <a:cubicBezTo>
                  <a:pt x="423487" y="99273"/>
                  <a:pt x="414498" y="108250"/>
                  <a:pt x="403550" y="108250"/>
                </a:cubicBezTo>
                <a:cubicBezTo>
                  <a:pt x="392513" y="108250"/>
                  <a:pt x="383613" y="99273"/>
                  <a:pt x="383613" y="88342"/>
                </a:cubicBezTo>
                <a:lnTo>
                  <a:pt x="383613" y="75633"/>
                </a:lnTo>
                <a:lnTo>
                  <a:pt x="323712" y="75633"/>
                </a:lnTo>
                <a:lnTo>
                  <a:pt x="323712" y="88342"/>
                </a:lnTo>
                <a:cubicBezTo>
                  <a:pt x="323712" y="99273"/>
                  <a:pt x="314812" y="108250"/>
                  <a:pt x="303775" y="108250"/>
                </a:cubicBezTo>
                <a:cubicBezTo>
                  <a:pt x="292827" y="108250"/>
                  <a:pt x="283838" y="99273"/>
                  <a:pt x="283838" y="88342"/>
                </a:cubicBezTo>
                <a:lnTo>
                  <a:pt x="283838" y="75633"/>
                </a:lnTo>
                <a:lnTo>
                  <a:pt x="224026" y="75633"/>
                </a:lnTo>
                <a:lnTo>
                  <a:pt x="224026" y="88342"/>
                </a:lnTo>
                <a:cubicBezTo>
                  <a:pt x="224026" y="99273"/>
                  <a:pt x="215126" y="108250"/>
                  <a:pt x="204089" y="108250"/>
                </a:cubicBezTo>
                <a:cubicBezTo>
                  <a:pt x="193052" y="108250"/>
                  <a:pt x="184152" y="99273"/>
                  <a:pt x="184152" y="88342"/>
                </a:cubicBezTo>
                <a:lnTo>
                  <a:pt x="184152" y="75633"/>
                </a:lnTo>
                <a:lnTo>
                  <a:pt x="124340" y="75633"/>
                </a:lnTo>
                <a:lnTo>
                  <a:pt x="124340" y="88342"/>
                </a:lnTo>
                <a:cubicBezTo>
                  <a:pt x="124340" y="99273"/>
                  <a:pt x="115351" y="108250"/>
                  <a:pt x="104403" y="108250"/>
                </a:cubicBezTo>
                <a:cubicBezTo>
                  <a:pt x="93367" y="108250"/>
                  <a:pt x="84466" y="99273"/>
                  <a:pt x="84466" y="88342"/>
                </a:cubicBezTo>
                <a:lnTo>
                  <a:pt x="84466" y="75633"/>
                </a:lnTo>
                <a:close/>
                <a:moveTo>
                  <a:pt x="104403" y="0"/>
                </a:moveTo>
                <a:cubicBezTo>
                  <a:pt x="115351" y="0"/>
                  <a:pt x="124340" y="8888"/>
                  <a:pt x="124340" y="19908"/>
                </a:cubicBezTo>
                <a:lnTo>
                  <a:pt x="124340" y="35817"/>
                </a:lnTo>
                <a:lnTo>
                  <a:pt x="184152" y="35817"/>
                </a:lnTo>
                <a:lnTo>
                  <a:pt x="184152" y="19908"/>
                </a:lnTo>
                <a:cubicBezTo>
                  <a:pt x="184152" y="8888"/>
                  <a:pt x="193052" y="0"/>
                  <a:pt x="204089" y="0"/>
                </a:cubicBezTo>
                <a:cubicBezTo>
                  <a:pt x="215126" y="0"/>
                  <a:pt x="224026" y="8888"/>
                  <a:pt x="224026" y="19908"/>
                </a:cubicBezTo>
                <a:lnTo>
                  <a:pt x="224026" y="35817"/>
                </a:lnTo>
                <a:lnTo>
                  <a:pt x="283838" y="35817"/>
                </a:lnTo>
                <a:lnTo>
                  <a:pt x="283838" y="19908"/>
                </a:lnTo>
                <a:cubicBezTo>
                  <a:pt x="283838" y="8888"/>
                  <a:pt x="292827" y="0"/>
                  <a:pt x="303775" y="0"/>
                </a:cubicBezTo>
                <a:cubicBezTo>
                  <a:pt x="314812" y="0"/>
                  <a:pt x="323712" y="8888"/>
                  <a:pt x="323712" y="19908"/>
                </a:cubicBezTo>
                <a:lnTo>
                  <a:pt x="323712" y="35817"/>
                </a:lnTo>
                <a:lnTo>
                  <a:pt x="383613" y="35817"/>
                </a:lnTo>
                <a:lnTo>
                  <a:pt x="383613" y="19908"/>
                </a:lnTo>
                <a:cubicBezTo>
                  <a:pt x="383613" y="8888"/>
                  <a:pt x="392513" y="0"/>
                  <a:pt x="403550" y="0"/>
                </a:cubicBezTo>
                <a:cubicBezTo>
                  <a:pt x="414498" y="0"/>
                  <a:pt x="423487" y="8888"/>
                  <a:pt x="423487" y="19908"/>
                </a:cubicBezTo>
                <a:lnTo>
                  <a:pt x="423487" y="35817"/>
                </a:lnTo>
                <a:lnTo>
                  <a:pt x="483299" y="35817"/>
                </a:lnTo>
                <a:lnTo>
                  <a:pt x="483299" y="19908"/>
                </a:lnTo>
                <a:cubicBezTo>
                  <a:pt x="483299" y="8888"/>
                  <a:pt x="492199" y="0"/>
                  <a:pt x="503236" y="0"/>
                </a:cubicBezTo>
                <a:cubicBezTo>
                  <a:pt x="514272" y="0"/>
                  <a:pt x="523173" y="8888"/>
                  <a:pt x="523173" y="19908"/>
                </a:cubicBezTo>
                <a:lnTo>
                  <a:pt x="523173" y="35817"/>
                </a:lnTo>
                <a:lnTo>
                  <a:pt x="587702" y="35817"/>
                </a:lnTo>
                <a:cubicBezTo>
                  <a:pt x="598649" y="35817"/>
                  <a:pt x="607639" y="44704"/>
                  <a:pt x="607639" y="55725"/>
                </a:cubicBezTo>
                <a:lnTo>
                  <a:pt x="607639" y="493879"/>
                </a:lnTo>
                <a:cubicBezTo>
                  <a:pt x="607639" y="504900"/>
                  <a:pt x="598649" y="513787"/>
                  <a:pt x="587702" y="513787"/>
                </a:cubicBezTo>
                <a:lnTo>
                  <a:pt x="19937" y="513787"/>
                </a:lnTo>
                <a:cubicBezTo>
                  <a:pt x="8901" y="513787"/>
                  <a:pt x="0" y="504900"/>
                  <a:pt x="0" y="493879"/>
                </a:cubicBezTo>
                <a:lnTo>
                  <a:pt x="0" y="55725"/>
                </a:lnTo>
                <a:cubicBezTo>
                  <a:pt x="0" y="44704"/>
                  <a:pt x="8901" y="35817"/>
                  <a:pt x="19937" y="35817"/>
                </a:cubicBezTo>
                <a:lnTo>
                  <a:pt x="84466" y="35817"/>
                </a:lnTo>
                <a:lnTo>
                  <a:pt x="84466" y="19908"/>
                </a:lnTo>
                <a:cubicBezTo>
                  <a:pt x="84466" y="8888"/>
                  <a:pt x="93367" y="0"/>
                  <a:pt x="104403" y="0"/>
                </a:cubicBezTo>
                <a:close/>
              </a:path>
            </a:pathLst>
          </a:cu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227130" y="1241065"/>
            <a:ext cx="1780125" cy="5627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cs typeface="+mn-ea"/>
                <a:sym typeface="+mn-lt"/>
              </a:rPr>
              <a:t>输入您的标题</a:t>
            </a:r>
            <a:endParaRPr lang="en-US" altLang="zh-CN" sz="1200" b="1" dirty="0"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25261" y="1993581"/>
            <a:ext cx="3079976" cy="10598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224639" y="3906980"/>
            <a:ext cx="1780125" cy="5627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cs typeface="+mn-ea"/>
                <a:sym typeface="+mn-lt"/>
              </a:rPr>
              <a:t>输入您的标题</a:t>
            </a:r>
            <a:endParaRPr lang="en-US" altLang="zh-CN" sz="1200" b="1" dirty="0"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35427" y="4532681"/>
            <a:ext cx="3079976" cy="10598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9123646" y="1241065"/>
            <a:ext cx="1780125" cy="5627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cs typeface="+mn-ea"/>
                <a:sym typeface="+mn-lt"/>
              </a:rPr>
              <a:t>输入您的标题</a:t>
            </a:r>
            <a:endParaRPr lang="en-US" altLang="zh-CN" sz="1200" b="1" dirty="0"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208323" y="1811792"/>
            <a:ext cx="3079976" cy="10598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121155" y="3906980"/>
            <a:ext cx="1780125" cy="5674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b="1" dirty="0">
                <a:cs typeface="+mn-ea"/>
                <a:sym typeface="+mn-lt"/>
              </a:rPr>
              <a:t>输入您的标题</a:t>
            </a:r>
            <a:endParaRPr lang="en-US" altLang="zh-CN" sz="1200" b="1" dirty="0"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248312" y="4471173"/>
            <a:ext cx="3079976" cy="10598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83341" y="685800"/>
            <a:ext cx="2164977" cy="4437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cs typeface="+mn-ea"/>
                <a:sym typeface="+mn-lt"/>
              </a:rPr>
              <a:t>请输入标题</a:t>
            </a:r>
          </a:p>
        </p:txBody>
      </p:sp>
      <p:sp>
        <p:nvSpPr>
          <p:cNvPr id="31" name="椭圆 30"/>
          <p:cNvSpPr/>
          <p:nvPr/>
        </p:nvSpPr>
        <p:spPr>
          <a:xfrm>
            <a:off x="1289651" y="776598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405296" y="0"/>
            <a:ext cx="0" cy="841143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3044075" y="762878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140893" y="4305"/>
            <a:ext cx="16138" cy="81227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48" grpId="0" bldLvl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62930" y="3124829"/>
            <a:ext cx="3570158" cy="1453643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岗位认知</a:t>
            </a:r>
          </a:p>
        </p:txBody>
      </p:sp>
      <p:sp>
        <p:nvSpPr>
          <p:cNvPr id="16" name="矩形 15"/>
          <p:cNvSpPr/>
          <p:nvPr/>
        </p:nvSpPr>
        <p:spPr>
          <a:xfrm>
            <a:off x="4009785" y="4881628"/>
            <a:ext cx="1858151" cy="369308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添加需要标题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6181485" y="4860221"/>
            <a:ext cx="1858151" cy="369308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添加需要标题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4009785" y="5299729"/>
            <a:ext cx="1858151" cy="369308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添加需要标题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6181485" y="5278322"/>
            <a:ext cx="1858151" cy="369308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添加需要标题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3554998" y="4639256"/>
            <a:ext cx="4950816" cy="319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流程图: 合并 2"/>
          <p:cNvSpPr/>
          <p:nvPr/>
        </p:nvSpPr>
        <p:spPr>
          <a:xfrm>
            <a:off x="4551228" y="1247369"/>
            <a:ext cx="2958353" cy="2244126"/>
          </a:xfrm>
          <a:prstGeom prst="flowChartMerg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17"/>
          <p:cNvSpPr txBox="1"/>
          <p:nvPr/>
        </p:nvSpPr>
        <p:spPr>
          <a:xfrm>
            <a:off x="4985458" y="1658880"/>
            <a:ext cx="2125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1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835510" y="1065867"/>
            <a:ext cx="1628683" cy="1828983"/>
            <a:chOff x="2026249" y="1264527"/>
            <a:chExt cx="1770907" cy="1988698"/>
          </a:xfrm>
        </p:grpSpPr>
        <p:sp>
          <p:nvSpPr>
            <p:cNvPr id="9" name="椭圆 8"/>
            <p:cNvSpPr/>
            <p:nvPr/>
          </p:nvSpPr>
          <p:spPr>
            <a:xfrm>
              <a:off x="2311949" y="3107855"/>
              <a:ext cx="864096" cy="14401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026249" y="1264527"/>
              <a:ext cx="1770907" cy="1988698"/>
              <a:chOff x="634628" y="681795"/>
              <a:chExt cx="1770907" cy="1988698"/>
            </a:xfrm>
          </p:grpSpPr>
          <p:sp>
            <p:nvSpPr>
              <p:cNvPr id="12" name="圆角矩形 2056"/>
              <p:cNvSpPr/>
              <p:nvPr/>
            </p:nvSpPr>
            <p:spPr>
              <a:xfrm rot="2387294">
                <a:off x="920484" y="681795"/>
                <a:ext cx="1485051" cy="1988698"/>
              </a:xfrm>
              <a:custGeom>
                <a:avLst/>
                <a:gdLst/>
                <a:ahLst/>
                <a:cxnLst/>
                <a:rect l="l" t="t" r="r" b="b"/>
                <a:pathLst>
                  <a:path w="1485051" h="1988698">
                    <a:moveTo>
                      <a:pt x="1055073" y="73521"/>
                    </a:moveTo>
                    <a:cubicBezTo>
                      <a:pt x="1112439" y="16469"/>
                      <a:pt x="1196197" y="-11996"/>
                      <a:pt x="1281559" y="4774"/>
                    </a:cubicBezTo>
                    <a:cubicBezTo>
                      <a:pt x="1418139" y="31606"/>
                      <a:pt x="1507109" y="164078"/>
                      <a:pt x="1480277" y="300659"/>
                    </a:cubicBezTo>
                    <a:lnTo>
                      <a:pt x="1191694" y="1769606"/>
                    </a:lnTo>
                    <a:cubicBezTo>
                      <a:pt x="1178195" y="1838321"/>
                      <a:pt x="1137956" y="1894984"/>
                      <a:pt x="1083845" y="1930819"/>
                    </a:cubicBezTo>
                    <a:cubicBezTo>
                      <a:pt x="1041112" y="1967327"/>
                      <a:pt x="985527" y="1988698"/>
                      <a:pt x="924951" y="1988698"/>
                    </a:cubicBezTo>
                    <a:lnTo>
                      <a:pt x="252028" y="1988698"/>
                    </a:lnTo>
                    <a:cubicBezTo>
                      <a:pt x="112837" y="1988698"/>
                      <a:pt x="0" y="1875861"/>
                      <a:pt x="0" y="1736670"/>
                    </a:cubicBezTo>
                    <a:cubicBezTo>
                      <a:pt x="0" y="1597479"/>
                      <a:pt x="112837" y="1484642"/>
                      <a:pt x="252028" y="1484642"/>
                    </a:cubicBezTo>
                    <a:lnTo>
                      <a:pt x="733986" y="1484642"/>
                    </a:lnTo>
                    <a:lnTo>
                      <a:pt x="985675" y="203492"/>
                    </a:lnTo>
                    <a:cubicBezTo>
                      <a:pt x="995737" y="152274"/>
                      <a:pt x="1020654" y="107752"/>
                      <a:pt x="1055073" y="7352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634628" y="1762565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11" name="TextBox 2059"/>
            <p:cNvSpPr txBox="1"/>
            <p:nvPr/>
          </p:nvSpPr>
          <p:spPr>
            <a:xfrm>
              <a:off x="2052097" y="2333115"/>
              <a:ext cx="331517" cy="3681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35510" y="2528785"/>
            <a:ext cx="1628683" cy="1828983"/>
            <a:chOff x="2109455" y="3480488"/>
            <a:chExt cx="1770907" cy="1988698"/>
          </a:xfrm>
        </p:grpSpPr>
        <p:sp>
          <p:nvSpPr>
            <p:cNvPr id="4" name="椭圆 3"/>
            <p:cNvSpPr/>
            <p:nvPr/>
          </p:nvSpPr>
          <p:spPr>
            <a:xfrm>
              <a:off x="2395155" y="5323816"/>
              <a:ext cx="864096" cy="14401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109455" y="3480488"/>
              <a:ext cx="1770907" cy="1988698"/>
              <a:chOff x="876460" y="2176804"/>
              <a:chExt cx="1770907" cy="1988698"/>
            </a:xfrm>
          </p:grpSpPr>
          <p:sp>
            <p:nvSpPr>
              <p:cNvPr id="7" name="圆角矩形 2056"/>
              <p:cNvSpPr/>
              <p:nvPr/>
            </p:nvSpPr>
            <p:spPr>
              <a:xfrm rot="2387294">
                <a:off x="1162316" y="2176804"/>
                <a:ext cx="1485051" cy="1988698"/>
              </a:xfrm>
              <a:custGeom>
                <a:avLst/>
                <a:gdLst/>
                <a:ahLst/>
                <a:cxnLst/>
                <a:rect l="l" t="t" r="r" b="b"/>
                <a:pathLst>
                  <a:path w="1485051" h="1988698">
                    <a:moveTo>
                      <a:pt x="1055073" y="73521"/>
                    </a:moveTo>
                    <a:cubicBezTo>
                      <a:pt x="1112439" y="16469"/>
                      <a:pt x="1196197" y="-11996"/>
                      <a:pt x="1281559" y="4774"/>
                    </a:cubicBezTo>
                    <a:cubicBezTo>
                      <a:pt x="1418139" y="31606"/>
                      <a:pt x="1507109" y="164078"/>
                      <a:pt x="1480277" y="300659"/>
                    </a:cubicBezTo>
                    <a:lnTo>
                      <a:pt x="1191694" y="1769606"/>
                    </a:lnTo>
                    <a:cubicBezTo>
                      <a:pt x="1178195" y="1838321"/>
                      <a:pt x="1137956" y="1894984"/>
                      <a:pt x="1083845" y="1930819"/>
                    </a:cubicBezTo>
                    <a:cubicBezTo>
                      <a:pt x="1041112" y="1967327"/>
                      <a:pt x="985527" y="1988698"/>
                      <a:pt x="924951" y="1988698"/>
                    </a:cubicBezTo>
                    <a:lnTo>
                      <a:pt x="252028" y="1988698"/>
                    </a:lnTo>
                    <a:cubicBezTo>
                      <a:pt x="112837" y="1988698"/>
                      <a:pt x="0" y="1875861"/>
                      <a:pt x="0" y="1736670"/>
                    </a:cubicBezTo>
                    <a:cubicBezTo>
                      <a:pt x="0" y="1597479"/>
                      <a:pt x="112837" y="1484642"/>
                      <a:pt x="252028" y="1484642"/>
                    </a:cubicBezTo>
                    <a:lnTo>
                      <a:pt x="733986" y="1484642"/>
                    </a:lnTo>
                    <a:lnTo>
                      <a:pt x="985675" y="203492"/>
                    </a:lnTo>
                    <a:cubicBezTo>
                      <a:pt x="995737" y="152274"/>
                      <a:pt x="1020654" y="107752"/>
                      <a:pt x="1055073" y="7352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876460" y="325757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6" name="TextBox 65"/>
            <p:cNvSpPr txBox="1"/>
            <p:nvPr/>
          </p:nvSpPr>
          <p:spPr>
            <a:xfrm>
              <a:off x="2127683" y="4549076"/>
              <a:ext cx="331517" cy="368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835510" y="4153960"/>
            <a:ext cx="1628683" cy="1828983"/>
            <a:chOff x="2026249" y="1264527"/>
            <a:chExt cx="1770907" cy="1988698"/>
          </a:xfrm>
        </p:grpSpPr>
        <p:sp>
          <p:nvSpPr>
            <p:cNvPr id="17" name="椭圆 16"/>
            <p:cNvSpPr/>
            <p:nvPr/>
          </p:nvSpPr>
          <p:spPr>
            <a:xfrm>
              <a:off x="2311949" y="3107855"/>
              <a:ext cx="864096" cy="14401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026249" y="1264527"/>
              <a:ext cx="1770907" cy="1988698"/>
              <a:chOff x="634628" y="681795"/>
              <a:chExt cx="1770907" cy="1988698"/>
            </a:xfrm>
          </p:grpSpPr>
          <p:sp>
            <p:nvSpPr>
              <p:cNvPr id="20" name="圆角矩形 2056"/>
              <p:cNvSpPr/>
              <p:nvPr/>
            </p:nvSpPr>
            <p:spPr>
              <a:xfrm rot="2387294">
                <a:off x="920484" y="681795"/>
                <a:ext cx="1485051" cy="1988698"/>
              </a:xfrm>
              <a:custGeom>
                <a:avLst/>
                <a:gdLst/>
                <a:ahLst/>
                <a:cxnLst/>
                <a:rect l="l" t="t" r="r" b="b"/>
                <a:pathLst>
                  <a:path w="1485051" h="1988698">
                    <a:moveTo>
                      <a:pt x="1055073" y="73521"/>
                    </a:moveTo>
                    <a:cubicBezTo>
                      <a:pt x="1112439" y="16469"/>
                      <a:pt x="1196197" y="-11996"/>
                      <a:pt x="1281559" y="4774"/>
                    </a:cubicBezTo>
                    <a:cubicBezTo>
                      <a:pt x="1418139" y="31606"/>
                      <a:pt x="1507109" y="164078"/>
                      <a:pt x="1480277" y="300659"/>
                    </a:cubicBezTo>
                    <a:lnTo>
                      <a:pt x="1191694" y="1769606"/>
                    </a:lnTo>
                    <a:cubicBezTo>
                      <a:pt x="1178195" y="1838321"/>
                      <a:pt x="1137956" y="1894984"/>
                      <a:pt x="1083845" y="1930819"/>
                    </a:cubicBezTo>
                    <a:cubicBezTo>
                      <a:pt x="1041112" y="1967327"/>
                      <a:pt x="985527" y="1988698"/>
                      <a:pt x="924951" y="1988698"/>
                    </a:cubicBezTo>
                    <a:lnTo>
                      <a:pt x="252028" y="1988698"/>
                    </a:lnTo>
                    <a:cubicBezTo>
                      <a:pt x="112837" y="1988698"/>
                      <a:pt x="0" y="1875861"/>
                      <a:pt x="0" y="1736670"/>
                    </a:cubicBezTo>
                    <a:cubicBezTo>
                      <a:pt x="0" y="1597479"/>
                      <a:pt x="112837" y="1484642"/>
                      <a:pt x="252028" y="1484642"/>
                    </a:cubicBezTo>
                    <a:lnTo>
                      <a:pt x="733986" y="1484642"/>
                    </a:lnTo>
                    <a:lnTo>
                      <a:pt x="985675" y="203492"/>
                    </a:lnTo>
                    <a:cubicBezTo>
                      <a:pt x="995737" y="152274"/>
                      <a:pt x="1020654" y="107752"/>
                      <a:pt x="1055073" y="7352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634628" y="1762565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19" name="TextBox 2059"/>
            <p:cNvSpPr txBox="1"/>
            <p:nvPr/>
          </p:nvSpPr>
          <p:spPr>
            <a:xfrm>
              <a:off x="2052097" y="2333115"/>
              <a:ext cx="331517" cy="3681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4079234" y="1804121"/>
            <a:ext cx="6969157" cy="10606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080179" y="3117752"/>
            <a:ext cx="6969157" cy="10606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079234" y="4703404"/>
            <a:ext cx="6969157" cy="10606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83341" y="685800"/>
            <a:ext cx="2164977" cy="4437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cs typeface="+mn-ea"/>
                <a:sym typeface="+mn-lt"/>
              </a:rPr>
              <a:t>请输入标题</a:t>
            </a:r>
          </a:p>
        </p:txBody>
      </p:sp>
      <p:sp>
        <p:nvSpPr>
          <p:cNvPr id="26" name="椭圆 25"/>
          <p:cNvSpPr/>
          <p:nvPr/>
        </p:nvSpPr>
        <p:spPr>
          <a:xfrm>
            <a:off x="1289651" y="776598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405296" y="0"/>
            <a:ext cx="0" cy="841143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3044075" y="762878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3140893" y="4305"/>
            <a:ext cx="16138" cy="81227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18209" y="1785922"/>
            <a:ext cx="3752408" cy="4369230"/>
            <a:chOff x="654917" y="1741833"/>
            <a:chExt cx="3752408" cy="4369230"/>
          </a:xfrm>
        </p:grpSpPr>
        <p:sp>
          <p:nvSpPr>
            <p:cNvPr id="3" name="任意多边形 3"/>
            <p:cNvSpPr/>
            <p:nvPr/>
          </p:nvSpPr>
          <p:spPr>
            <a:xfrm>
              <a:off x="1782532" y="4099383"/>
              <a:ext cx="1401522" cy="2011680"/>
            </a:xfrm>
            <a:custGeom>
              <a:avLst/>
              <a:gdLst>
                <a:gd name="connsiteX0" fmla="*/ 926199 w 1235475"/>
                <a:gd name="connsiteY0" fmla="*/ 1773343 h 1773343"/>
                <a:gd name="connsiteX1" fmla="*/ 869049 w 1235475"/>
                <a:gd name="connsiteY1" fmla="*/ 1144693 h 1773343"/>
                <a:gd name="connsiteX2" fmla="*/ 983349 w 1235475"/>
                <a:gd name="connsiteY2" fmla="*/ 767503 h 1773343"/>
                <a:gd name="connsiteX3" fmla="*/ 1154799 w 1235475"/>
                <a:gd name="connsiteY3" fmla="*/ 424603 h 1773343"/>
                <a:gd name="connsiteX4" fmla="*/ 1234809 w 1235475"/>
                <a:gd name="connsiteY4" fmla="*/ 287443 h 1773343"/>
                <a:gd name="connsiteX5" fmla="*/ 1189089 w 1235475"/>
                <a:gd name="connsiteY5" fmla="*/ 253153 h 1773343"/>
                <a:gd name="connsiteX6" fmla="*/ 1120509 w 1235475"/>
                <a:gd name="connsiteY6" fmla="*/ 298873 h 1773343"/>
                <a:gd name="connsiteX7" fmla="*/ 983349 w 1235475"/>
                <a:gd name="connsiteY7" fmla="*/ 447463 h 1773343"/>
                <a:gd name="connsiteX8" fmla="*/ 846189 w 1235475"/>
                <a:gd name="connsiteY8" fmla="*/ 481753 h 1773343"/>
                <a:gd name="connsiteX9" fmla="*/ 766179 w 1235475"/>
                <a:gd name="connsiteY9" fmla="*/ 481753 h 1773343"/>
                <a:gd name="connsiteX10" fmla="*/ 709029 w 1235475"/>
                <a:gd name="connsiteY10" fmla="*/ 367453 h 1773343"/>
                <a:gd name="connsiteX11" fmla="*/ 594729 w 1235475"/>
                <a:gd name="connsiteY11" fmla="*/ 24553 h 1773343"/>
                <a:gd name="connsiteX12" fmla="*/ 549009 w 1235475"/>
                <a:gd name="connsiteY12" fmla="*/ 47413 h 1773343"/>
                <a:gd name="connsiteX13" fmla="*/ 549009 w 1235475"/>
                <a:gd name="connsiteY13" fmla="*/ 207433 h 1773343"/>
                <a:gd name="connsiteX14" fmla="*/ 571869 w 1235475"/>
                <a:gd name="connsiteY14" fmla="*/ 378883 h 1773343"/>
                <a:gd name="connsiteX15" fmla="*/ 560439 w 1235475"/>
                <a:gd name="connsiteY15" fmla="*/ 413173 h 1773343"/>
                <a:gd name="connsiteX16" fmla="*/ 480429 w 1235475"/>
                <a:gd name="connsiteY16" fmla="*/ 413173 h 1773343"/>
                <a:gd name="connsiteX17" fmla="*/ 377559 w 1235475"/>
                <a:gd name="connsiteY17" fmla="*/ 287443 h 1773343"/>
                <a:gd name="connsiteX18" fmla="*/ 320409 w 1235475"/>
                <a:gd name="connsiteY18" fmla="*/ 161713 h 1773343"/>
                <a:gd name="connsiteX19" fmla="*/ 240399 w 1235475"/>
                <a:gd name="connsiteY19" fmla="*/ 81703 h 1773343"/>
                <a:gd name="connsiteX20" fmla="*/ 171819 w 1235475"/>
                <a:gd name="connsiteY20" fmla="*/ 81703 h 1773343"/>
                <a:gd name="connsiteX21" fmla="*/ 263259 w 1235475"/>
                <a:gd name="connsiteY21" fmla="*/ 218863 h 1773343"/>
                <a:gd name="connsiteX22" fmla="*/ 320409 w 1235475"/>
                <a:gd name="connsiteY22" fmla="*/ 367453 h 1773343"/>
                <a:gd name="connsiteX23" fmla="*/ 366129 w 1235475"/>
                <a:gd name="connsiteY23" fmla="*/ 504613 h 1773343"/>
                <a:gd name="connsiteX24" fmla="*/ 160389 w 1235475"/>
                <a:gd name="connsiteY24" fmla="*/ 344593 h 1773343"/>
                <a:gd name="connsiteX25" fmla="*/ 46089 w 1235475"/>
                <a:gd name="connsiteY25" fmla="*/ 241723 h 1773343"/>
                <a:gd name="connsiteX26" fmla="*/ 34659 w 1235475"/>
                <a:gd name="connsiteY26" fmla="*/ 310303 h 1773343"/>
                <a:gd name="connsiteX27" fmla="*/ 286119 w 1235475"/>
                <a:gd name="connsiteY27" fmla="*/ 561763 h 1773343"/>
                <a:gd name="connsiteX28" fmla="*/ 286119 w 1235475"/>
                <a:gd name="connsiteY28" fmla="*/ 630343 h 1773343"/>
                <a:gd name="connsiteX29" fmla="*/ 34659 w 1235475"/>
                <a:gd name="connsiteY29" fmla="*/ 504613 h 1773343"/>
                <a:gd name="connsiteX30" fmla="*/ 11799 w 1235475"/>
                <a:gd name="connsiteY30" fmla="*/ 550333 h 1773343"/>
                <a:gd name="connsiteX31" fmla="*/ 126099 w 1235475"/>
                <a:gd name="connsiteY31" fmla="*/ 653203 h 1773343"/>
                <a:gd name="connsiteX32" fmla="*/ 423279 w 1235475"/>
                <a:gd name="connsiteY32" fmla="*/ 836083 h 1773343"/>
                <a:gd name="connsiteX33" fmla="*/ 514719 w 1235475"/>
                <a:gd name="connsiteY33" fmla="*/ 1053253 h 1773343"/>
                <a:gd name="connsiteX34" fmla="*/ 491859 w 1235475"/>
                <a:gd name="connsiteY34" fmla="*/ 1773343 h 1773343"/>
                <a:gd name="connsiteX35" fmla="*/ 926199 w 1235475"/>
                <a:gd name="connsiteY35" fmla="*/ 1773343 h 1773343"/>
                <a:gd name="connsiteX0-1" fmla="*/ 926199 w 1235475"/>
                <a:gd name="connsiteY0-2" fmla="*/ 1773343 h 1773343"/>
                <a:gd name="connsiteX1-3" fmla="*/ 869049 w 1235475"/>
                <a:gd name="connsiteY1-4" fmla="*/ 1144693 h 1773343"/>
                <a:gd name="connsiteX2-5" fmla="*/ 983349 w 1235475"/>
                <a:gd name="connsiteY2-6" fmla="*/ 767503 h 1773343"/>
                <a:gd name="connsiteX3-7" fmla="*/ 1154799 w 1235475"/>
                <a:gd name="connsiteY3-8" fmla="*/ 424603 h 1773343"/>
                <a:gd name="connsiteX4-9" fmla="*/ 1234809 w 1235475"/>
                <a:gd name="connsiteY4-10" fmla="*/ 287443 h 1773343"/>
                <a:gd name="connsiteX5-11" fmla="*/ 1189089 w 1235475"/>
                <a:gd name="connsiteY5-12" fmla="*/ 253153 h 1773343"/>
                <a:gd name="connsiteX6-13" fmla="*/ 1120509 w 1235475"/>
                <a:gd name="connsiteY6-14" fmla="*/ 298873 h 1773343"/>
                <a:gd name="connsiteX7-15" fmla="*/ 983349 w 1235475"/>
                <a:gd name="connsiteY7-16" fmla="*/ 447463 h 1773343"/>
                <a:gd name="connsiteX8-17" fmla="*/ 766179 w 1235475"/>
                <a:gd name="connsiteY8-18" fmla="*/ 481753 h 1773343"/>
                <a:gd name="connsiteX9-19" fmla="*/ 709029 w 1235475"/>
                <a:gd name="connsiteY9-20" fmla="*/ 367453 h 1773343"/>
                <a:gd name="connsiteX10-21" fmla="*/ 594729 w 1235475"/>
                <a:gd name="connsiteY10-22" fmla="*/ 24553 h 1773343"/>
                <a:gd name="connsiteX11-23" fmla="*/ 549009 w 1235475"/>
                <a:gd name="connsiteY11-24" fmla="*/ 47413 h 1773343"/>
                <a:gd name="connsiteX12-25" fmla="*/ 549009 w 1235475"/>
                <a:gd name="connsiteY12-26" fmla="*/ 207433 h 1773343"/>
                <a:gd name="connsiteX13-27" fmla="*/ 571869 w 1235475"/>
                <a:gd name="connsiteY13-28" fmla="*/ 378883 h 1773343"/>
                <a:gd name="connsiteX14-29" fmla="*/ 560439 w 1235475"/>
                <a:gd name="connsiteY14-30" fmla="*/ 413173 h 1773343"/>
                <a:gd name="connsiteX15-31" fmla="*/ 480429 w 1235475"/>
                <a:gd name="connsiteY15-32" fmla="*/ 413173 h 1773343"/>
                <a:gd name="connsiteX16-33" fmla="*/ 377559 w 1235475"/>
                <a:gd name="connsiteY16-34" fmla="*/ 287443 h 1773343"/>
                <a:gd name="connsiteX17-35" fmla="*/ 320409 w 1235475"/>
                <a:gd name="connsiteY17-36" fmla="*/ 161713 h 1773343"/>
                <a:gd name="connsiteX18-37" fmla="*/ 240399 w 1235475"/>
                <a:gd name="connsiteY18-38" fmla="*/ 81703 h 1773343"/>
                <a:gd name="connsiteX19-39" fmla="*/ 171819 w 1235475"/>
                <a:gd name="connsiteY19-40" fmla="*/ 81703 h 1773343"/>
                <a:gd name="connsiteX20-41" fmla="*/ 263259 w 1235475"/>
                <a:gd name="connsiteY20-42" fmla="*/ 218863 h 1773343"/>
                <a:gd name="connsiteX21-43" fmla="*/ 320409 w 1235475"/>
                <a:gd name="connsiteY21-44" fmla="*/ 367453 h 1773343"/>
                <a:gd name="connsiteX22-45" fmla="*/ 366129 w 1235475"/>
                <a:gd name="connsiteY22-46" fmla="*/ 504613 h 1773343"/>
                <a:gd name="connsiteX23-47" fmla="*/ 160389 w 1235475"/>
                <a:gd name="connsiteY23-48" fmla="*/ 344593 h 1773343"/>
                <a:gd name="connsiteX24-49" fmla="*/ 46089 w 1235475"/>
                <a:gd name="connsiteY24-50" fmla="*/ 241723 h 1773343"/>
                <a:gd name="connsiteX25-51" fmla="*/ 34659 w 1235475"/>
                <a:gd name="connsiteY25-52" fmla="*/ 310303 h 1773343"/>
                <a:gd name="connsiteX26-53" fmla="*/ 286119 w 1235475"/>
                <a:gd name="connsiteY26-54" fmla="*/ 561763 h 1773343"/>
                <a:gd name="connsiteX27-55" fmla="*/ 286119 w 1235475"/>
                <a:gd name="connsiteY27-56" fmla="*/ 630343 h 1773343"/>
                <a:gd name="connsiteX28-57" fmla="*/ 34659 w 1235475"/>
                <a:gd name="connsiteY28-58" fmla="*/ 504613 h 1773343"/>
                <a:gd name="connsiteX29-59" fmla="*/ 11799 w 1235475"/>
                <a:gd name="connsiteY29-60" fmla="*/ 550333 h 1773343"/>
                <a:gd name="connsiteX30-61" fmla="*/ 126099 w 1235475"/>
                <a:gd name="connsiteY30-62" fmla="*/ 653203 h 1773343"/>
                <a:gd name="connsiteX31-63" fmla="*/ 423279 w 1235475"/>
                <a:gd name="connsiteY31-64" fmla="*/ 836083 h 1773343"/>
                <a:gd name="connsiteX32-65" fmla="*/ 514719 w 1235475"/>
                <a:gd name="connsiteY32-66" fmla="*/ 1053253 h 1773343"/>
                <a:gd name="connsiteX33-67" fmla="*/ 491859 w 1235475"/>
                <a:gd name="connsiteY33-68" fmla="*/ 1773343 h 1773343"/>
                <a:gd name="connsiteX34-69" fmla="*/ 926199 w 1235475"/>
                <a:gd name="connsiteY34-70" fmla="*/ 1773343 h 1773343"/>
                <a:gd name="connsiteX0-71" fmla="*/ 926199 w 1235475"/>
                <a:gd name="connsiteY0-72" fmla="*/ 1773343 h 1773343"/>
                <a:gd name="connsiteX1-73" fmla="*/ 869049 w 1235475"/>
                <a:gd name="connsiteY1-74" fmla="*/ 1144693 h 1773343"/>
                <a:gd name="connsiteX2-75" fmla="*/ 983349 w 1235475"/>
                <a:gd name="connsiteY2-76" fmla="*/ 767503 h 1773343"/>
                <a:gd name="connsiteX3-77" fmla="*/ 1154799 w 1235475"/>
                <a:gd name="connsiteY3-78" fmla="*/ 424603 h 1773343"/>
                <a:gd name="connsiteX4-79" fmla="*/ 1234809 w 1235475"/>
                <a:gd name="connsiteY4-80" fmla="*/ 287443 h 1773343"/>
                <a:gd name="connsiteX5-81" fmla="*/ 1189089 w 1235475"/>
                <a:gd name="connsiteY5-82" fmla="*/ 253153 h 1773343"/>
                <a:gd name="connsiteX6-83" fmla="*/ 1120509 w 1235475"/>
                <a:gd name="connsiteY6-84" fmla="*/ 298873 h 1773343"/>
                <a:gd name="connsiteX7-85" fmla="*/ 983349 w 1235475"/>
                <a:gd name="connsiteY7-86" fmla="*/ 447463 h 1773343"/>
                <a:gd name="connsiteX8-87" fmla="*/ 784651 w 1235475"/>
                <a:gd name="connsiteY8-88" fmla="*/ 481753 h 1773343"/>
                <a:gd name="connsiteX9-89" fmla="*/ 709029 w 1235475"/>
                <a:gd name="connsiteY9-90" fmla="*/ 367453 h 1773343"/>
                <a:gd name="connsiteX10-91" fmla="*/ 594729 w 1235475"/>
                <a:gd name="connsiteY10-92" fmla="*/ 24553 h 1773343"/>
                <a:gd name="connsiteX11-93" fmla="*/ 549009 w 1235475"/>
                <a:gd name="connsiteY11-94" fmla="*/ 47413 h 1773343"/>
                <a:gd name="connsiteX12-95" fmla="*/ 549009 w 1235475"/>
                <a:gd name="connsiteY12-96" fmla="*/ 207433 h 1773343"/>
                <a:gd name="connsiteX13-97" fmla="*/ 571869 w 1235475"/>
                <a:gd name="connsiteY13-98" fmla="*/ 378883 h 1773343"/>
                <a:gd name="connsiteX14-99" fmla="*/ 560439 w 1235475"/>
                <a:gd name="connsiteY14-100" fmla="*/ 413173 h 1773343"/>
                <a:gd name="connsiteX15-101" fmla="*/ 480429 w 1235475"/>
                <a:gd name="connsiteY15-102" fmla="*/ 413173 h 1773343"/>
                <a:gd name="connsiteX16-103" fmla="*/ 377559 w 1235475"/>
                <a:gd name="connsiteY16-104" fmla="*/ 287443 h 1773343"/>
                <a:gd name="connsiteX17-105" fmla="*/ 320409 w 1235475"/>
                <a:gd name="connsiteY17-106" fmla="*/ 161713 h 1773343"/>
                <a:gd name="connsiteX18-107" fmla="*/ 240399 w 1235475"/>
                <a:gd name="connsiteY18-108" fmla="*/ 81703 h 1773343"/>
                <a:gd name="connsiteX19-109" fmla="*/ 171819 w 1235475"/>
                <a:gd name="connsiteY19-110" fmla="*/ 81703 h 1773343"/>
                <a:gd name="connsiteX20-111" fmla="*/ 263259 w 1235475"/>
                <a:gd name="connsiteY20-112" fmla="*/ 218863 h 1773343"/>
                <a:gd name="connsiteX21-113" fmla="*/ 320409 w 1235475"/>
                <a:gd name="connsiteY21-114" fmla="*/ 367453 h 1773343"/>
                <a:gd name="connsiteX22-115" fmla="*/ 366129 w 1235475"/>
                <a:gd name="connsiteY22-116" fmla="*/ 504613 h 1773343"/>
                <a:gd name="connsiteX23-117" fmla="*/ 160389 w 1235475"/>
                <a:gd name="connsiteY23-118" fmla="*/ 344593 h 1773343"/>
                <a:gd name="connsiteX24-119" fmla="*/ 46089 w 1235475"/>
                <a:gd name="connsiteY24-120" fmla="*/ 241723 h 1773343"/>
                <a:gd name="connsiteX25-121" fmla="*/ 34659 w 1235475"/>
                <a:gd name="connsiteY25-122" fmla="*/ 310303 h 1773343"/>
                <a:gd name="connsiteX26-123" fmla="*/ 286119 w 1235475"/>
                <a:gd name="connsiteY26-124" fmla="*/ 561763 h 1773343"/>
                <a:gd name="connsiteX27-125" fmla="*/ 286119 w 1235475"/>
                <a:gd name="connsiteY27-126" fmla="*/ 630343 h 1773343"/>
                <a:gd name="connsiteX28-127" fmla="*/ 34659 w 1235475"/>
                <a:gd name="connsiteY28-128" fmla="*/ 504613 h 1773343"/>
                <a:gd name="connsiteX29-129" fmla="*/ 11799 w 1235475"/>
                <a:gd name="connsiteY29-130" fmla="*/ 550333 h 1773343"/>
                <a:gd name="connsiteX30-131" fmla="*/ 126099 w 1235475"/>
                <a:gd name="connsiteY30-132" fmla="*/ 653203 h 1773343"/>
                <a:gd name="connsiteX31-133" fmla="*/ 423279 w 1235475"/>
                <a:gd name="connsiteY31-134" fmla="*/ 836083 h 1773343"/>
                <a:gd name="connsiteX32-135" fmla="*/ 514719 w 1235475"/>
                <a:gd name="connsiteY32-136" fmla="*/ 1053253 h 1773343"/>
                <a:gd name="connsiteX33-137" fmla="*/ 491859 w 1235475"/>
                <a:gd name="connsiteY33-138" fmla="*/ 1773343 h 1773343"/>
                <a:gd name="connsiteX34-139" fmla="*/ 926199 w 1235475"/>
                <a:gd name="connsiteY34-140" fmla="*/ 1773343 h 1773343"/>
                <a:gd name="connsiteX0-141" fmla="*/ 926199 w 1235475"/>
                <a:gd name="connsiteY0-142" fmla="*/ 1773343 h 1773343"/>
                <a:gd name="connsiteX1-143" fmla="*/ 869049 w 1235475"/>
                <a:gd name="connsiteY1-144" fmla="*/ 1144693 h 1773343"/>
                <a:gd name="connsiteX2-145" fmla="*/ 983349 w 1235475"/>
                <a:gd name="connsiteY2-146" fmla="*/ 767503 h 1773343"/>
                <a:gd name="connsiteX3-147" fmla="*/ 1154799 w 1235475"/>
                <a:gd name="connsiteY3-148" fmla="*/ 424603 h 1773343"/>
                <a:gd name="connsiteX4-149" fmla="*/ 1234809 w 1235475"/>
                <a:gd name="connsiteY4-150" fmla="*/ 287443 h 1773343"/>
                <a:gd name="connsiteX5-151" fmla="*/ 1189089 w 1235475"/>
                <a:gd name="connsiteY5-152" fmla="*/ 253153 h 1773343"/>
                <a:gd name="connsiteX6-153" fmla="*/ 1120509 w 1235475"/>
                <a:gd name="connsiteY6-154" fmla="*/ 298873 h 1773343"/>
                <a:gd name="connsiteX7-155" fmla="*/ 983349 w 1235475"/>
                <a:gd name="connsiteY7-156" fmla="*/ 447463 h 1773343"/>
                <a:gd name="connsiteX8-157" fmla="*/ 809281 w 1235475"/>
                <a:gd name="connsiteY8-158" fmla="*/ 481753 h 1773343"/>
                <a:gd name="connsiteX9-159" fmla="*/ 709029 w 1235475"/>
                <a:gd name="connsiteY9-160" fmla="*/ 367453 h 1773343"/>
                <a:gd name="connsiteX10-161" fmla="*/ 594729 w 1235475"/>
                <a:gd name="connsiteY10-162" fmla="*/ 24553 h 1773343"/>
                <a:gd name="connsiteX11-163" fmla="*/ 549009 w 1235475"/>
                <a:gd name="connsiteY11-164" fmla="*/ 47413 h 1773343"/>
                <a:gd name="connsiteX12-165" fmla="*/ 549009 w 1235475"/>
                <a:gd name="connsiteY12-166" fmla="*/ 207433 h 1773343"/>
                <a:gd name="connsiteX13-167" fmla="*/ 571869 w 1235475"/>
                <a:gd name="connsiteY13-168" fmla="*/ 378883 h 1773343"/>
                <a:gd name="connsiteX14-169" fmla="*/ 560439 w 1235475"/>
                <a:gd name="connsiteY14-170" fmla="*/ 413173 h 1773343"/>
                <a:gd name="connsiteX15-171" fmla="*/ 480429 w 1235475"/>
                <a:gd name="connsiteY15-172" fmla="*/ 413173 h 1773343"/>
                <a:gd name="connsiteX16-173" fmla="*/ 377559 w 1235475"/>
                <a:gd name="connsiteY16-174" fmla="*/ 287443 h 1773343"/>
                <a:gd name="connsiteX17-175" fmla="*/ 320409 w 1235475"/>
                <a:gd name="connsiteY17-176" fmla="*/ 161713 h 1773343"/>
                <a:gd name="connsiteX18-177" fmla="*/ 240399 w 1235475"/>
                <a:gd name="connsiteY18-178" fmla="*/ 81703 h 1773343"/>
                <a:gd name="connsiteX19-179" fmla="*/ 171819 w 1235475"/>
                <a:gd name="connsiteY19-180" fmla="*/ 81703 h 1773343"/>
                <a:gd name="connsiteX20-181" fmla="*/ 263259 w 1235475"/>
                <a:gd name="connsiteY20-182" fmla="*/ 218863 h 1773343"/>
                <a:gd name="connsiteX21-183" fmla="*/ 320409 w 1235475"/>
                <a:gd name="connsiteY21-184" fmla="*/ 367453 h 1773343"/>
                <a:gd name="connsiteX22-185" fmla="*/ 366129 w 1235475"/>
                <a:gd name="connsiteY22-186" fmla="*/ 504613 h 1773343"/>
                <a:gd name="connsiteX23-187" fmla="*/ 160389 w 1235475"/>
                <a:gd name="connsiteY23-188" fmla="*/ 344593 h 1773343"/>
                <a:gd name="connsiteX24-189" fmla="*/ 46089 w 1235475"/>
                <a:gd name="connsiteY24-190" fmla="*/ 241723 h 1773343"/>
                <a:gd name="connsiteX25-191" fmla="*/ 34659 w 1235475"/>
                <a:gd name="connsiteY25-192" fmla="*/ 310303 h 1773343"/>
                <a:gd name="connsiteX26-193" fmla="*/ 286119 w 1235475"/>
                <a:gd name="connsiteY26-194" fmla="*/ 561763 h 1773343"/>
                <a:gd name="connsiteX27-195" fmla="*/ 286119 w 1235475"/>
                <a:gd name="connsiteY27-196" fmla="*/ 630343 h 1773343"/>
                <a:gd name="connsiteX28-197" fmla="*/ 34659 w 1235475"/>
                <a:gd name="connsiteY28-198" fmla="*/ 504613 h 1773343"/>
                <a:gd name="connsiteX29-199" fmla="*/ 11799 w 1235475"/>
                <a:gd name="connsiteY29-200" fmla="*/ 550333 h 1773343"/>
                <a:gd name="connsiteX30-201" fmla="*/ 126099 w 1235475"/>
                <a:gd name="connsiteY30-202" fmla="*/ 653203 h 1773343"/>
                <a:gd name="connsiteX31-203" fmla="*/ 423279 w 1235475"/>
                <a:gd name="connsiteY31-204" fmla="*/ 836083 h 1773343"/>
                <a:gd name="connsiteX32-205" fmla="*/ 514719 w 1235475"/>
                <a:gd name="connsiteY32-206" fmla="*/ 1053253 h 1773343"/>
                <a:gd name="connsiteX33-207" fmla="*/ 491859 w 1235475"/>
                <a:gd name="connsiteY33-208" fmla="*/ 1773343 h 1773343"/>
                <a:gd name="connsiteX34-209" fmla="*/ 926199 w 1235475"/>
                <a:gd name="connsiteY34-210" fmla="*/ 1773343 h 17733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</a:cxnLst>
              <a:rect l="l" t="t" r="r" b="b"/>
              <a:pathLst>
                <a:path w="1235475" h="1773343">
                  <a:moveTo>
                    <a:pt x="926199" y="1773343"/>
                  </a:moveTo>
                  <a:cubicBezTo>
                    <a:pt x="892861" y="1542838"/>
                    <a:pt x="859524" y="1312333"/>
                    <a:pt x="869049" y="1144693"/>
                  </a:cubicBezTo>
                  <a:cubicBezTo>
                    <a:pt x="878574" y="977053"/>
                    <a:pt x="935724" y="887518"/>
                    <a:pt x="983349" y="767503"/>
                  </a:cubicBezTo>
                  <a:cubicBezTo>
                    <a:pt x="1030974" y="647488"/>
                    <a:pt x="1112889" y="504613"/>
                    <a:pt x="1154799" y="424603"/>
                  </a:cubicBezTo>
                  <a:cubicBezTo>
                    <a:pt x="1196709" y="344593"/>
                    <a:pt x="1229094" y="316018"/>
                    <a:pt x="1234809" y="287443"/>
                  </a:cubicBezTo>
                  <a:cubicBezTo>
                    <a:pt x="1240524" y="258868"/>
                    <a:pt x="1208139" y="251248"/>
                    <a:pt x="1189089" y="253153"/>
                  </a:cubicBezTo>
                  <a:cubicBezTo>
                    <a:pt x="1170039" y="255058"/>
                    <a:pt x="1154799" y="266488"/>
                    <a:pt x="1120509" y="298873"/>
                  </a:cubicBezTo>
                  <a:cubicBezTo>
                    <a:pt x="1086219" y="331258"/>
                    <a:pt x="1035220" y="416983"/>
                    <a:pt x="983349" y="447463"/>
                  </a:cubicBezTo>
                  <a:cubicBezTo>
                    <a:pt x="931478" y="477943"/>
                    <a:pt x="855001" y="495088"/>
                    <a:pt x="809281" y="481753"/>
                  </a:cubicBezTo>
                  <a:cubicBezTo>
                    <a:pt x="763561" y="468418"/>
                    <a:pt x="744788" y="443653"/>
                    <a:pt x="709029" y="367453"/>
                  </a:cubicBezTo>
                  <a:cubicBezTo>
                    <a:pt x="673270" y="291253"/>
                    <a:pt x="621399" y="77893"/>
                    <a:pt x="594729" y="24553"/>
                  </a:cubicBezTo>
                  <a:cubicBezTo>
                    <a:pt x="568059" y="-28787"/>
                    <a:pt x="556629" y="16933"/>
                    <a:pt x="549009" y="47413"/>
                  </a:cubicBezTo>
                  <a:cubicBezTo>
                    <a:pt x="541389" y="77893"/>
                    <a:pt x="545199" y="152188"/>
                    <a:pt x="549009" y="207433"/>
                  </a:cubicBezTo>
                  <a:cubicBezTo>
                    <a:pt x="552819" y="262678"/>
                    <a:pt x="569964" y="344593"/>
                    <a:pt x="571869" y="378883"/>
                  </a:cubicBezTo>
                  <a:cubicBezTo>
                    <a:pt x="573774" y="413173"/>
                    <a:pt x="575679" y="407458"/>
                    <a:pt x="560439" y="413173"/>
                  </a:cubicBezTo>
                  <a:cubicBezTo>
                    <a:pt x="545199" y="418888"/>
                    <a:pt x="510909" y="434128"/>
                    <a:pt x="480429" y="413173"/>
                  </a:cubicBezTo>
                  <a:cubicBezTo>
                    <a:pt x="449949" y="392218"/>
                    <a:pt x="404229" y="329353"/>
                    <a:pt x="377559" y="287443"/>
                  </a:cubicBezTo>
                  <a:cubicBezTo>
                    <a:pt x="350889" y="245533"/>
                    <a:pt x="343269" y="196003"/>
                    <a:pt x="320409" y="161713"/>
                  </a:cubicBezTo>
                  <a:cubicBezTo>
                    <a:pt x="297549" y="127423"/>
                    <a:pt x="265164" y="95038"/>
                    <a:pt x="240399" y="81703"/>
                  </a:cubicBezTo>
                  <a:cubicBezTo>
                    <a:pt x="215634" y="68368"/>
                    <a:pt x="168009" y="58843"/>
                    <a:pt x="171819" y="81703"/>
                  </a:cubicBezTo>
                  <a:cubicBezTo>
                    <a:pt x="175629" y="104563"/>
                    <a:pt x="238494" y="171238"/>
                    <a:pt x="263259" y="218863"/>
                  </a:cubicBezTo>
                  <a:cubicBezTo>
                    <a:pt x="288024" y="266488"/>
                    <a:pt x="303264" y="319828"/>
                    <a:pt x="320409" y="367453"/>
                  </a:cubicBezTo>
                  <a:cubicBezTo>
                    <a:pt x="337554" y="415078"/>
                    <a:pt x="392799" y="508423"/>
                    <a:pt x="366129" y="504613"/>
                  </a:cubicBezTo>
                  <a:cubicBezTo>
                    <a:pt x="339459" y="500803"/>
                    <a:pt x="213729" y="388408"/>
                    <a:pt x="160389" y="344593"/>
                  </a:cubicBezTo>
                  <a:cubicBezTo>
                    <a:pt x="107049" y="300778"/>
                    <a:pt x="67044" y="247438"/>
                    <a:pt x="46089" y="241723"/>
                  </a:cubicBezTo>
                  <a:cubicBezTo>
                    <a:pt x="25134" y="236008"/>
                    <a:pt x="-5346" y="256963"/>
                    <a:pt x="34659" y="310303"/>
                  </a:cubicBezTo>
                  <a:cubicBezTo>
                    <a:pt x="74664" y="363643"/>
                    <a:pt x="244209" y="508423"/>
                    <a:pt x="286119" y="561763"/>
                  </a:cubicBezTo>
                  <a:cubicBezTo>
                    <a:pt x="328029" y="615103"/>
                    <a:pt x="328029" y="639868"/>
                    <a:pt x="286119" y="630343"/>
                  </a:cubicBezTo>
                  <a:cubicBezTo>
                    <a:pt x="244209" y="620818"/>
                    <a:pt x="80379" y="517948"/>
                    <a:pt x="34659" y="504613"/>
                  </a:cubicBezTo>
                  <a:cubicBezTo>
                    <a:pt x="-11061" y="491278"/>
                    <a:pt x="-3441" y="525568"/>
                    <a:pt x="11799" y="550333"/>
                  </a:cubicBezTo>
                  <a:cubicBezTo>
                    <a:pt x="27039" y="575098"/>
                    <a:pt x="57519" y="605578"/>
                    <a:pt x="126099" y="653203"/>
                  </a:cubicBezTo>
                  <a:cubicBezTo>
                    <a:pt x="194679" y="700828"/>
                    <a:pt x="358509" y="769408"/>
                    <a:pt x="423279" y="836083"/>
                  </a:cubicBezTo>
                  <a:cubicBezTo>
                    <a:pt x="488049" y="902758"/>
                    <a:pt x="503289" y="897043"/>
                    <a:pt x="514719" y="1053253"/>
                  </a:cubicBezTo>
                  <a:cubicBezTo>
                    <a:pt x="526149" y="1209463"/>
                    <a:pt x="489954" y="1655233"/>
                    <a:pt x="491859" y="1773343"/>
                  </a:cubicBezTo>
                  <a:lnTo>
                    <a:pt x="926199" y="177334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54917" y="3562760"/>
              <a:ext cx="1172375" cy="1172375"/>
              <a:chOff x="615013" y="2595197"/>
              <a:chExt cx="1172375" cy="1172375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615013" y="2595197"/>
                <a:ext cx="1172375" cy="1172375"/>
                <a:chOff x="831117" y="521108"/>
                <a:chExt cx="2720000" cy="2720000"/>
              </a:xfrm>
            </p:grpSpPr>
            <p:sp>
              <p:nvSpPr>
                <p:cNvPr id="25" name="任意多边形 82"/>
                <p:cNvSpPr/>
                <p:nvPr/>
              </p:nvSpPr>
              <p:spPr>
                <a:xfrm rot="14850000">
                  <a:off x="831117" y="521108"/>
                  <a:ext cx="2720000" cy="2720000"/>
                </a:xfrm>
                <a:custGeom>
                  <a:avLst/>
                  <a:gdLst>
                    <a:gd name="connsiteX0" fmla="*/ 2654013 w 2720000"/>
                    <a:gd name="connsiteY0" fmla="*/ 1789828 h 2720000"/>
                    <a:gd name="connsiteX1" fmla="*/ 2584117 w 2720000"/>
                    <a:gd name="connsiteY1" fmla="*/ 1958571 h 2720000"/>
                    <a:gd name="connsiteX2" fmla="*/ 2401851 w 2720000"/>
                    <a:gd name="connsiteY2" fmla="*/ 1965127 h 2720000"/>
                    <a:gd name="connsiteX3" fmla="*/ 2358550 w 2720000"/>
                    <a:gd name="connsiteY3" fmla="*/ 2036689 h 2720000"/>
                    <a:gd name="connsiteX4" fmla="*/ 2318003 w 2720000"/>
                    <a:gd name="connsiteY4" fmla="*/ 2091356 h 2720000"/>
                    <a:gd name="connsiteX5" fmla="*/ 2391024 w 2720000"/>
                    <a:gd name="connsiteY5" fmla="*/ 2252307 h 2720000"/>
                    <a:gd name="connsiteX6" fmla="*/ 2261873 w 2720000"/>
                    <a:gd name="connsiteY6" fmla="*/ 2381457 h 2720000"/>
                    <a:gd name="connsiteX7" fmla="*/ 2091639 w 2720000"/>
                    <a:gd name="connsiteY7" fmla="*/ 2318013 h 2720000"/>
                    <a:gd name="connsiteX8" fmla="*/ 2073579 w 2720000"/>
                    <a:gd name="connsiteY8" fmla="*/ 2332453 h 2720000"/>
                    <a:gd name="connsiteX9" fmla="*/ 1965185 w 2720000"/>
                    <a:gd name="connsiteY9" fmla="*/ 2401781 h 2720000"/>
                    <a:gd name="connsiteX10" fmla="*/ 1971071 w 2720000"/>
                    <a:gd name="connsiteY10" fmla="*/ 2578939 h 2720000"/>
                    <a:gd name="connsiteX11" fmla="*/ 1802328 w 2720000"/>
                    <a:gd name="connsiteY11" fmla="*/ 2648835 h 2720000"/>
                    <a:gd name="connsiteX12" fmla="*/ 1669557 w 2720000"/>
                    <a:gd name="connsiteY12" fmla="*/ 2525284 h 2720000"/>
                    <a:gd name="connsiteX13" fmla="*/ 1663831 w 2720000"/>
                    <a:gd name="connsiteY13" fmla="*/ 2527169 h 2720000"/>
                    <a:gd name="connsiteX14" fmla="*/ 1520984 w 2720000"/>
                    <a:gd name="connsiteY14" fmla="*/ 2552643 h 2720000"/>
                    <a:gd name="connsiteX15" fmla="*/ 1458088 w 2720000"/>
                    <a:gd name="connsiteY15" fmla="*/ 2720000 h 2720000"/>
                    <a:gd name="connsiteX16" fmla="*/ 1275441 w 2720000"/>
                    <a:gd name="connsiteY16" fmla="*/ 2720000 h 2720000"/>
                    <a:gd name="connsiteX17" fmla="*/ 1200121 w 2720000"/>
                    <a:gd name="connsiteY17" fmla="*/ 2555182 h 2720000"/>
                    <a:gd name="connsiteX18" fmla="*/ 1186853 w 2720000"/>
                    <a:gd name="connsiteY18" fmla="*/ 2553797 h 2720000"/>
                    <a:gd name="connsiteX19" fmla="*/ 1050651 w 2720000"/>
                    <a:gd name="connsiteY19" fmla="*/ 2525253 h 2720000"/>
                    <a:gd name="connsiteX20" fmla="*/ 930172 w 2720000"/>
                    <a:gd name="connsiteY20" fmla="*/ 2654013 h 2720000"/>
                    <a:gd name="connsiteX21" fmla="*/ 761429 w 2720000"/>
                    <a:gd name="connsiteY21" fmla="*/ 2584117 h 2720000"/>
                    <a:gd name="connsiteX22" fmla="*/ 754872 w 2720000"/>
                    <a:gd name="connsiteY22" fmla="*/ 2401852 h 2720000"/>
                    <a:gd name="connsiteX23" fmla="*/ 683310 w 2720000"/>
                    <a:gd name="connsiteY23" fmla="*/ 2358551 h 2720000"/>
                    <a:gd name="connsiteX24" fmla="*/ 628644 w 2720000"/>
                    <a:gd name="connsiteY24" fmla="*/ 2318004 h 2720000"/>
                    <a:gd name="connsiteX25" fmla="*/ 467693 w 2720000"/>
                    <a:gd name="connsiteY25" fmla="*/ 2391024 h 2720000"/>
                    <a:gd name="connsiteX26" fmla="*/ 338543 w 2720000"/>
                    <a:gd name="connsiteY26" fmla="*/ 2261873 h 2720000"/>
                    <a:gd name="connsiteX27" fmla="*/ 402379 w 2720000"/>
                    <a:gd name="connsiteY27" fmla="*/ 2090587 h 2720000"/>
                    <a:gd name="connsiteX28" fmla="*/ 387547 w 2720000"/>
                    <a:gd name="connsiteY28" fmla="*/ 2073580 h 2720000"/>
                    <a:gd name="connsiteX29" fmla="*/ 318217 w 2720000"/>
                    <a:gd name="connsiteY29" fmla="*/ 1965184 h 2720000"/>
                    <a:gd name="connsiteX30" fmla="*/ 141060 w 2720000"/>
                    <a:gd name="connsiteY30" fmla="*/ 1971070 h 2720000"/>
                    <a:gd name="connsiteX31" fmla="*/ 71165 w 2720000"/>
                    <a:gd name="connsiteY31" fmla="*/ 1802327 h 2720000"/>
                    <a:gd name="connsiteX32" fmla="*/ 194716 w 2720000"/>
                    <a:gd name="connsiteY32" fmla="*/ 1669556 h 2720000"/>
                    <a:gd name="connsiteX33" fmla="*/ 192831 w 2720000"/>
                    <a:gd name="connsiteY33" fmla="*/ 1663831 h 2720000"/>
                    <a:gd name="connsiteX34" fmla="*/ 167357 w 2720000"/>
                    <a:gd name="connsiteY34" fmla="*/ 1520984 h 2720000"/>
                    <a:gd name="connsiteX35" fmla="*/ 0 w 2720000"/>
                    <a:gd name="connsiteY35" fmla="*/ 1458088 h 2720000"/>
                    <a:gd name="connsiteX36" fmla="*/ 0 w 2720000"/>
                    <a:gd name="connsiteY36" fmla="*/ 1275441 h 2720000"/>
                    <a:gd name="connsiteX37" fmla="*/ 164817 w 2720000"/>
                    <a:gd name="connsiteY37" fmla="*/ 1200121 h 2720000"/>
                    <a:gd name="connsiteX38" fmla="*/ 166203 w 2720000"/>
                    <a:gd name="connsiteY38" fmla="*/ 1186853 h 2720000"/>
                    <a:gd name="connsiteX39" fmla="*/ 194747 w 2720000"/>
                    <a:gd name="connsiteY39" fmla="*/ 1050651 h 2720000"/>
                    <a:gd name="connsiteX40" fmla="*/ 65987 w 2720000"/>
                    <a:gd name="connsiteY40" fmla="*/ 930172 h 2720000"/>
                    <a:gd name="connsiteX41" fmla="*/ 135883 w 2720000"/>
                    <a:gd name="connsiteY41" fmla="*/ 761428 h 2720000"/>
                    <a:gd name="connsiteX42" fmla="*/ 317067 w 2720000"/>
                    <a:gd name="connsiteY42" fmla="*/ 754911 h 2720000"/>
                    <a:gd name="connsiteX43" fmla="*/ 396219 w 2720000"/>
                    <a:gd name="connsiteY43" fmla="*/ 634558 h 2720000"/>
                    <a:gd name="connsiteX44" fmla="*/ 401682 w 2720000"/>
                    <a:gd name="connsiteY44" fmla="*/ 627952 h 2720000"/>
                    <a:gd name="connsiteX45" fmla="*/ 328976 w 2720000"/>
                    <a:gd name="connsiteY45" fmla="*/ 467693 h 2720000"/>
                    <a:gd name="connsiteX46" fmla="*/ 458127 w 2720000"/>
                    <a:gd name="connsiteY46" fmla="*/ 338543 h 2720000"/>
                    <a:gd name="connsiteX47" fmla="*/ 627606 w 2720000"/>
                    <a:gd name="connsiteY47" fmla="*/ 401706 h 2720000"/>
                    <a:gd name="connsiteX48" fmla="*/ 628925 w 2720000"/>
                    <a:gd name="connsiteY48" fmla="*/ 400604 h 2720000"/>
                    <a:gd name="connsiteX49" fmla="*/ 741728 w 2720000"/>
                    <a:gd name="connsiteY49" fmla="*/ 324455 h 2720000"/>
                    <a:gd name="connsiteX50" fmla="*/ 754795 w 2720000"/>
                    <a:gd name="connsiteY50" fmla="*/ 317628 h 2720000"/>
                    <a:gd name="connsiteX51" fmla="*/ 748929 w 2720000"/>
                    <a:gd name="connsiteY51" fmla="*/ 141060 h 2720000"/>
                    <a:gd name="connsiteX52" fmla="*/ 917672 w 2720000"/>
                    <a:gd name="connsiteY52" fmla="*/ 71164 h 2720000"/>
                    <a:gd name="connsiteX53" fmla="*/ 1051776 w 2720000"/>
                    <a:gd name="connsiteY53" fmla="*/ 195956 h 2720000"/>
                    <a:gd name="connsiteX54" fmla="*/ 1119737 w 2720000"/>
                    <a:gd name="connsiteY54" fmla="*/ 178051 h 2720000"/>
                    <a:gd name="connsiteX55" fmla="*/ 1199635 w 2720000"/>
                    <a:gd name="connsiteY55" fmla="*/ 165712 h 2720000"/>
                    <a:gd name="connsiteX56" fmla="*/ 1261912 w 2720000"/>
                    <a:gd name="connsiteY56" fmla="*/ 0 h 2720000"/>
                    <a:gd name="connsiteX57" fmla="*/ 1444559 w 2720000"/>
                    <a:gd name="connsiteY57" fmla="*/ 0 h 2720000"/>
                    <a:gd name="connsiteX58" fmla="*/ 1520366 w 2720000"/>
                    <a:gd name="connsiteY58" fmla="*/ 165883 h 2720000"/>
                    <a:gd name="connsiteX59" fmla="*/ 1587590 w 2720000"/>
                    <a:gd name="connsiteY59" fmla="*/ 175426 h 2720000"/>
                    <a:gd name="connsiteX60" fmla="*/ 1668744 w 2720000"/>
                    <a:gd name="connsiteY60" fmla="*/ 195394 h 2720000"/>
                    <a:gd name="connsiteX61" fmla="*/ 1789828 w 2720000"/>
                    <a:gd name="connsiteY61" fmla="*/ 65987 h 2720000"/>
                    <a:gd name="connsiteX62" fmla="*/ 1958572 w 2720000"/>
                    <a:gd name="connsiteY62" fmla="*/ 135883 h 2720000"/>
                    <a:gd name="connsiteX63" fmla="*/ 1965128 w 2720000"/>
                    <a:gd name="connsiteY63" fmla="*/ 318149 h 2720000"/>
                    <a:gd name="connsiteX64" fmla="*/ 2036690 w 2720000"/>
                    <a:gd name="connsiteY64" fmla="*/ 361450 h 2720000"/>
                    <a:gd name="connsiteX65" fmla="*/ 2091356 w 2720000"/>
                    <a:gd name="connsiteY65" fmla="*/ 401996 h 2720000"/>
                    <a:gd name="connsiteX66" fmla="*/ 2252307 w 2720000"/>
                    <a:gd name="connsiteY66" fmla="*/ 328976 h 2720000"/>
                    <a:gd name="connsiteX67" fmla="*/ 2381457 w 2720000"/>
                    <a:gd name="connsiteY67" fmla="*/ 458127 h 2720000"/>
                    <a:gd name="connsiteX68" fmla="*/ 2317621 w 2720000"/>
                    <a:gd name="connsiteY68" fmla="*/ 629413 h 2720000"/>
                    <a:gd name="connsiteX69" fmla="*/ 2332453 w 2720000"/>
                    <a:gd name="connsiteY69" fmla="*/ 646420 h 2720000"/>
                    <a:gd name="connsiteX70" fmla="*/ 2401782 w 2720000"/>
                    <a:gd name="connsiteY70" fmla="*/ 754815 h 2720000"/>
                    <a:gd name="connsiteX71" fmla="*/ 2578939 w 2720000"/>
                    <a:gd name="connsiteY71" fmla="*/ 748929 h 2720000"/>
                    <a:gd name="connsiteX72" fmla="*/ 2648835 w 2720000"/>
                    <a:gd name="connsiteY72" fmla="*/ 917672 h 2720000"/>
                    <a:gd name="connsiteX73" fmla="*/ 2525283 w 2720000"/>
                    <a:gd name="connsiteY73" fmla="*/ 1050444 h 2720000"/>
                    <a:gd name="connsiteX74" fmla="*/ 2527169 w 2720000"/>
                    <a:gd name="connsiteY74" fmla="*/ 1056169 h 2720000"/>
                    <a:gd name="connsiteX75" fmla="*/ 2552642 w 2720000"/>
                    <a:gd name="connsiteY75" fmla="*/ 1199016 h 2720000"/>
                    <a:gd name="connsiteX76" fmla="*/ 2720000 w 2720000"/>
                    <a:gd name="connsiteY76" fmla="*/ 1261912 h 2720000"/>
                    <a:gd name="connsiteX77" fmla="*/ 2719999 w 2720000"/>
                    <a:gd name="connsiteY77" fmla="*/ 1444558 h 2720000"/>
                    <a:gd name="connsiteX78" fmla="*/ 2555182 w 2720000"/>
                    <a:gd name="connsiteY78" fmla="*/ 1519879 h 2720000"/>
                    <a:gd name="connsiteX79" fmla="*/ 2553796 w 2720000"/>
                    <a:gd name="connsiteY79" fmla="*/ 1533147 h 2720000"/>
                    <a:gd name="connsiteX80" fmla="*/ 2525252 w 2720000"/>
                    <a:gd name="connsiteY80" fmla="*/ 1669349 h 27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2720000" h="2720000">
                      <a:moveTo>
                        <a:pt x="2654013" y="1789828"/>
                      </a:moveTo>
                      <a:lnTo>
                        <a:pt x="2584117" y="1958571"/>
                      </a:lnTo>
                      <a:lnTo>
                        <a:pt x="2401851" y="1965127"/>
                      </a:lnTo>
                      <a:lnTo>
                        <a:pt x="2358550" y="2036689"/>
                      </a:lnTo>
                      <a:lnTo>
                        <a:pt x="2318003" y="2091356"/>
                      </a:lnTo>
                      <a:lnTo>
                        <a:pt x="2391024" y="2252307"/>
                      </a:lnTo>
                      <a:lnTo>
                        <a:pt x="2261873" y="2381457"/>
                      </a:lnTo>
                      <a:lnTo>
                        <a:pt x="2091639" y="2318013"/>
                      </a:lnTo>
                      <a:lnTo>
                        <a:pt x="2073579" y="2332453"/>
                      </a:lnTo>
                      <a:lnTo>
                        <a:pt x="1965185" y="2401781"/>
                      </a:lnTo>
                      <a:lnTo>
                        <a:pt x="1971071" y="2578939"/>
                      </a:lnTo>
                      <a:lnTo>
                        <a:pt x="1802328" y="2648835"/>
                      </a:lnTo>
                      <a:lnTo>
                        <a:pt x="1669557" y="2525284"/>
                      </a:lnTo>
                      <a:lnTo>
                        <a:pt x="1663831" y="2527169"/>
                      </a:lnTo>
                      <a:lnTo>
                        <a:pt x="1520984" y="2552643"/>
                      </a:lnTo>
                      <a:lnTo>
                        <a:pt x="1458088" y="2720000"/>
                      </a:lnTo>
                      <a:lnTo>
                        <a:pt x="1275441" y="2720000"/>
                      </a:lnTo>
                      <a:lnTo>
                        <a:pt x="1200121" y="2555182"/>
                      </a:lnTo>
                      <a:lnTo>
                        <a:pt x="1186853" y="2553797"/>
                      </a:lnTo>
                      <a:lnTo>
                        <a:pt x="1050651" y="2525253"/>
                      </a:lnTo>
                      <a:lnTo>
                        <a:pt x="930172" y="2654013"/>
                      </a:lnTo>
                      <a:lnTo>
                        <a:pt x="761429" y="2584117"/>
                      </a:lnTo>
                      <a:lnTo>
                        <a:pt x="754872" y="2401852"/>
                      </a:lnTo>
                      <a:lnTo>
                        <a:pt x="683310" y="2358551"/>
                      </a:lnTo>
                      <a:lnTo>
                        <a:pt x="628644" y="2318004"/>
                      </a:lnTo>
                      <a:lnTo>
                        <a:pt x="467693" y="2391024"/>
                      </a:lnTo>
                      <a:lnTo>
                        <a:pt x="338543" y="2261873"/>
                      </a:lnTo>
                      <a:lnTo>
                        <a:pt x="402379" y="2090587"/>
                      </a:lnTo>
                      <a:lnTo>
                        <a:pt x="387547" y="2073580"/>
                      </a:lnTo>
                      <a:lnTo>
                        <a:pt x="318217" y="1965184"/>
                      </a:lnTo>
                      <a:lnTo>
                        <a:pt x="141060" y="1971070"/>
                      </a:lnTo>
                      <a:lnTo>
                        <a:pt x="71165" y="1802327"/>
                      </a:lnTo>
                      <a:lnTo>
                        <a:pt x="194716" y="1669556"/>
                      </a:lnTo>
                      <a:lnTo>
                        <a:pt x="192831" y="1663831"/>
                      </a:lnTo>
                      <a:lnTo>
                        <a:pt x="167357" y="1520984"/>
                      </a:lnTo>
                      <a:lnTo>
                        <a:pt x="0" y="1458088"/>
                      </a:lnTo>
                      <a:lnTo>
                        <a:pt x="0" y="1275441"/>
                      </a:lnTo>
                      <a:lnTo>
                        <a:pt x="164817" y="1200121"/>
                      </a:lnTo>
                      <a:lnTo>
                        <a:pt x="166203" y="1186853"/>
                      </a:lnTo>
                      <a:lnTo>
                        <a:pt x="194747" y="1050651"/>
                      </a:lnTo>
                      <a:lnTo>
                        <a:pt x="65987" y="930172"/>
                      </a:lnTo>
                      <a:lnTo>
                        <a:pt x="135883" y="761428"/>
                      </a:lnTo>
                      <a:lnTo>
                        <a:pt x="317067" y="754911"/>
                      </a:lnTo>
                      <a:lnTo>
                        <a:pt x="396219" y="634558"/>
                      </a:lnTo>
                      <a:lnTo>
                        <a:pt x="401682" y="627952"/>
                      </a:lnTo>
                      <a:lnTo>
                        <a:pt x="328976" y="467693"/>
                      </a:lnTo>
                      <a:lnTo>
                        <a:pt x="458127" y="338543"/>
                      </a:lnTo>
                      <a:lnTo>
                        <a:pt x="627606" y="401706"/>
                      </a:lnTo>
                      <a:lnTo>
                        <a:pt x="628925" y="400604"/>
                      </a:lnTo>
                      <a:cubicBezTo>
                        <a:pt x="665143" y="373060"/>
                        <a:pt x="702815" y="347647"/>
                        <a:pt x="741728" y="324455"/>
                      </a:cubicBezTo>
                      <a:lnTo>
                        <a:pt x="754795" y="317628"/>
                      </a:lnTo>
                      <a:lnTo>
                        <a:pt x="748929" y="141060"/>
                      </a:lnTo>
                      <a:lnTo>
                        <a:pt x="917672" y="71164"/>
                      </a:lnTo>
                      <a:lnTo>
                        <a:pt x="1051776" y="195956"/>
                      </a:lnTo>
                      <a:lnTo>
                        <a:pt x="1119737" y="178051"/>
                      </a:lnTo>
                      <a:lnTo>
                        <a:pt x="1199635" y="165712"/>
                      </a:lnTo>
                      <a:lnTo>
                        <a:pt x="1261912" y="0"/>
                      </a:lnTo>
                      <a:lnTo>
                        <a:pt x="1444559" y="0"/>
                      </a:lnTo>
                      <a:lnTo>
                        <a:pt x="1520366" y="165883"/>
                      </a:lnTo>
                      <a:lnTo>
                        <a:pt x="1587590" y="175426"/>
                      </a:lnTo>
                      <a:lnTo>
                        <a:pt x="1668744" y="195394"/>
                      </a:lnTo>
                      <a:lnTo>
                        <a:pt x="1789828" y="65987"/>
                      </a:lnTo>
                      <a:lnTo>
                        <a:pt x="1958572" y="135883"/>
                      </a:lnTo>
                      <a:lnTo>
                        <a:pt x="1965128" y="318149"/>
                      </a:lnTo>
                      <a:lnTo>
                        <a:pt x="2036690" y="361450"/>
                      </a:lnTo>
                      <a:lnTo>
                        <a:pt x="2091356" y="401996"/>
                      </a:lnTo>
                      <a:lnTo>
                        <a:pt x="2252307" y="328976"/>
                      </a:lnTo>
                      <a:lnTo>
                        <a:pt x="2381457" y="458127"/>
                      </a:lnTo>
                      <a:lnTo>
                        <a:pt x="2317621" y="629413"/>
                      </a:lnTo>
                      <a:lnTo>
                        <a:pt x="2332453" y="646420"/>
                      </a:lnTo>
                      <a:lnTo>
                        <a:pt x="2401782" y="754815"/>
                      </a:lnTo>
                      <a:lnTo>
                        <a:pt x="2578939" y="748929"/>
                      </a:lnTo>
                      <a:lnTo>
                        <a:pt x="2648835" y="917672"/>
                      </a:lnTo>
                      <a:lnTo>
                        <a:pt x="2525283" y="1050444"/>
                      </a:lnTo>
                      <a:lnTo>
                        <a:pt x="2527169" y="1056169"/>
                      </a:lnTo>
                      <a:lnTo>
                        <a:pt x="2552642" y="1199016"/>
                      </a:lnTo>
                      <a:lnTo>
                        <a:pt x="2720000" y="1261912"/>
                      </a:lnTo>
                      <a:lnTo>
                        <a:pt x="2719999" y="1444558"/>
                      </a:lnTo>
                      <a:lnTo>
                        <a:pt x="2555182" y="1519879"/>
                      </a:lnTo>
                      <a:lnTo>
                        <a:pt x="2553796" y="1533147"/>
                      </a:lnTo>
                      <a:lnTo>
                        <a:pt x="2525252" y="1669349"/>
                      </a:lnTo>
                      <a:close/>
                    </a:path>
                  </a:pathLst>
                </a:custGeom>
                <a:solidFill>
                  <a:srgbClr val="7F6D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椭圆 25"/>
                <p:cNvSpPr>
                  <a:spLocks noChangeAspect="1"/>
                </p:cNvSpPr>
                <p:nvPr/>
              </p:nvSpPr>
              <p:spPr>
                <a:xfrm>
                  <a:off x="1165117" y="855108"/>
                  <a:ext cx="2052000" cy="2052000"/>
                </a:xfrm>
                <a:prstGeom prst="ellipse">
                  <a:avLst/>
                </a:prstGeom>
                <a:solidFill>
                  <a:srgbClr val="6C5C5C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Freeform 5"/>
              <p:cNvSpPr>
                <a:spLocks noEditPoints="1"/>
              </p:cNvSpPr>
              <p:nvPr/>
            </p:nvSpPr>
            <p:spPr bwMode="auto">
              <a:xfrm>
                <a:off x="917018" y="2948469"/>
                <a:ext cx="556158" cy="533401"/>
              </a:xfrm>
              <a:custGeom>
                <a:avLst/>
                <a:gdLst/>
                <a:ahLst/>
                <a:cxnLst>
                  <a:cxn ang="0">
                    <a:pos x="237" y="368"/>
                  </a:cxn>
                  <a:cxn ang="0">
                    <a:pos x="181" y="333"/>
                  </a:cxn>
                  <a:cxn ang="0">
                    <a:pos x="87" y="504"/>
                  </a:cxn>
                  <a:cxn ang="0">
                    <a:pos x="15" y="368"/>
                  </a:cxn>
                  <a:cxn ang="0">
                    <a:pos x="13" y="322"/>
                  </a:cxn>
                  <a:cxn ang="0">
                    <a:pos x="57" y="250"/>
                  </a:cxn>
                  <a:cxn ang="0">
                    <a:pos x="3" y="217"/>
                  </a:cxn>
                  <a:cxn ang="0">
                    <a:pos x="168" y="224"/>
                  </a:cxn>
                  <a:cxn ang="0">
                    <a:pos x="237" y="368"/>
                  </a:cxn>
                  <a:cxn ang="0">
                    <a:pos x="310" y="588"/>
                  </a:cxn>
                  <a:cxn ang="0">
                    <a:pos x="310" y="596"/>
                  </a:cxn>
                  <a:cxn ang="0">
                    <a:pos x="149" y="585"/>
                  </a:cxn>
                  <a:cxn ang="0">
                    <a:pos x="106" y="548"/>
                  </a:cxn>
                  <a:cxn ang="0">
                    <a:pos x="122" y="437"/>
                  </a:cxn>
                  <a:cxn ang="0">
                    <a:pos x="316" y="447"/>
                  </a:cxn>
                  <a:cxn ang="0">
                    <a:pos x="310" y="588"/>
                  </a:cxn>
                  <a:cxn ang="0">
                    <a:pos x="237" y="234"/>
                  </a:cxn>
                  <a:cxn ang="0">
                    <a:pos x="116" y="163"/>
                  </a:cxn>
                  <a:cxn ang="0">
                    <a:pos x="109" y="158"/>
                  </a:cxn>
                  <a:cxn ang="0">
                    <a:pos x="195" y="22"/>
                  </a:cxn>
                  <a:cxn ang="0">
                    <a:pos x="249" y="1"/>
                  </a:cxn>
                  <a:cxn ang="0">
                    <a:pos x="339" y="68"/>
                  </a:cxn>
                  <a:cxn ang="0">
                    <a:pos x="237" y="234"/>
                  </a:cxn>
                  <a:cxn ang="0">
                    <a:pos x="588" y="68"/>
                  </a:cxn>
                  <a:cxn ang="0">
                    <a:pos x="504" y="210"/>
                  </a:cxn>
                  <a:cxn ang="0">
                    <a:pos x="344" y="202"/>
                  </a:cxn>
                  <a:cxn ang="0">
                    <a:pos x="402" y="169"/>
                  </a:cxn>
                  <a:cxn ang="0">
                    <a:pos x="295" y="6"/>
                  </a:cxn>
                  <a:cxn ang="0">
                    <a:pos x="450" y="6"/>
                  </a:cxn>
                  <a:cxn ang="0">
                    <a:pos x="491" y="27"/>
                  </a:cxn>
                  <a:cxn ang="0">
                    <a:pos x="534" y="99"/>
                  </a:cxn>
                  <a:cxn ang="0">
                    <a:pos x="588" y="68"/>
                  </a:cxn>
                  <a:cxn ang="0">
                    <a:pos x="567" y="558"/>
                  </a:cxn>
                  <a:cxn ang="0">
                    <a:pos x="529" y="585"/>
                  </a:cxn>
                  <a:cxn ang="0">
                    <a:pos x="446" y="590"/>
                  </a:cxn>
                  <a:cxn ang="0">
                    <a:pos x="449" y="652"/>
                  </a:cxn>
                  <a:cxn ang="0">
                    <a:pos x="361" y="512"/>
                  </a:cxn>
                  <a:cxn ang="0">
                    <a:pos x="441" y="374"/>
                  </a:cxn>
                  <a:cxn ang="0">
                    <a:pos x="444" y="440"/>
                  </a:cxn>
                  <a:cxn ang="0">
                    <a:pos x="638" y="421"/>
                  </a:cxn>
                  <a:cxn ang="0">
                    <a:pos x="567" y="558"/>
                  </a:cxn>
                  <a:cxn ang="0">
                    <a:pos x="670" y="324"/>
                  </a:cxn>
                  <a:cxn ang="0">
                    <a:pos x="664" y="381"/>
                  </a:cxn>
                  <a:cxn ang="0">
                    <a:pos x="563" y="431"/>
                  </a:cxn>
                  <a:cxn ang="0">
                    <a:pos x="462" y="264"/>
                  </a:cxn>
                  <a:cxn ang="0">
                    <a:pos x="581" y="190"/>
                  </a:cxn>
                  <a:cxn ang="0">
                    <a:pos x="589" y="185"/>
                  </a:cxn>
                  <a:cxn ang="0">
                    <a:pos x="670" y="324"/>
                  </a:cxn>
                </a:cxnLst>
                <a:rect l="0" t="0" r="r" b="b"/>
                <a:pathLst>
                  <a:path w="680" h="652">
                    <a:moveTo>
                      <a:pt x="237" y="368"/>
                    </a:moveTo>
                    <a:cubicBezTo>
                      <a:pt x="181" y="333"/>
                      <a:pt x="181" y="333"/>
                      <a:pt x="181" y="333"/>
                    </a:cubicBezTo>
                    <a:cubicBezTo>
                      <a:pt x="95" y="431"/>
                      <a:pt x="87" y="504"/>
                      <a:pt x="87" y="504"/>
                    </a:cubicBezTo>
                    <a:cubicBezTo>
                      <a:pt x="15" y="368"/>
                      <a:pt x="15" y="368"/>
                      <a:pt x="15" y="368"/>
                    </a:cubicBezTo>
                    <a:cubicBezTo>
                      <a:pt x="0" y="346"/>
                      <a:pt x="13" y="322"/>
                      <a:pt x="13" y="322"/>
                    </a:cubicBezTo>
                    <a:cubicBezTo>
                      <a:pt x="13" y="322"/>
                      <a:pt x="26" y="298"/>
                      <a:pt x="57" y="250"/>
                    </a:cubicBezTo>
                    <a:cubicBezTo>
                      <a:pt x="3" y="217"/>
                      <a:pt x="3" y="217"/>
                      <a:pt x="3" y="217"/>
                    </a:cubicBezTo>
                    <a:cubicBezTo>
                      <a:pt x="168" y="224"/>
                      <a:pt x="168" y="224"/>
                      <a:pt x="168" y="224"/>
                    </a:cubicBezTo>
                    <a:lnTo>
                      <a:pt x="237" y="368"/>
                    </a:lnTo>
                    <a:close/>
                    <a:moveTo>
                      <a:pt x="310" y="588"/>
                    </a:moveTo>
                    <a:cubicBezTo>
                      <a:pt x="310" y="596"/>
                      <a:pt x="310" y="596"/>
                      <a:pt x="310" y="596"/>
                    </a:cubicBezTo>
                    <a:cubicBezTo>
                      <a:pt x="149" y="585"/>
                      <a:pt x="149" y="585"/>
                      <a:pt x="149" y="585"/>
                    </a:cubicBezTo>
                    <a:cubicBezTo>
                      <a:pt x="129" y="584"/>
                      <a:pt x="113" y="565"/>
                      <a:pt x="106" y="548"/>
                    </a:cubicBezTo>
                    <a:cubicBezTo>
                      <a:pt x="91" y="513"/>
                      <a:pt x="110" y="471"/>
                      <a:pt x="122" y="437"/>
                    </a:cubicBezTo>
                    <a:cubicBezTo>
                      <a:pt x="122" y="437"/>
                      <a:pt x="151" y="441"/>
                      <a:pt x="316" y="447"/>
                    </a:cubicBezTo>
                    <a:lnTo>
                      <a:pt x="310" y="588"/>
                    </a:lnTo>
                    <a:close/>
                    <a:moveTo>
                      <a:pt x="237" y="234"/>
                    </a:moveTo>
                    <a:cubicBezTo>
                      <a:pt x="116" y="163"/>
                      <a:pt x="116" y="163"/>
                      <a:pt x="116" y="163"/>
                    </a:cubicBezTo>
                    <a:cubicBezTo>
                      <a:pt x="109" y="158"/>
                      <a:pt x="109" y="158"/>
                      <a:pt x="109" y="158"/>
                    </a:cubicBezTo>
                    <a:cubicBezTo>
                      <a:pt x="195" y="22"/>
                      <a:pt x="195" y="22"/>
                      <a:pt x="195" y="22"/>
                    </a:cubicBezTo>
                    <a:cubicBezTo>
                      <a:pt x="206" y="6"/>
                      <a:pt x="230" y="0"/>
                      <a:pt x="249" y="1"/>
                    </a:cubicBezTo>
                    <a:cubicBezTo>
                      <a:pt x="287" y="5"/>
                      <a:pt x="314" y="42"/>
                      <a:pt x="339" y="68"/>
                    </a:cubicBezTo>
                    <a:cubicBezTo>
                      <a:pt x="339" y="68"/>
                      <a:pt x="321" y="92"/>
                      <a:pt x="237" y="234"/>
                    </a:cubicBezTo>
                    <a:close/>
                    <a:moveTo>
                      <a:pt x="588" y="68"/>
                    </a:moveTo>
                    <a:cubicBezTo>
                      <a:pt x="504" y="210"/>
                      <a:pt x="504" y="210"/>
                      <a:pt x="504" y="210"/>
                    </a:cubicBezTo>
                    <a:cubicBezTo>
                      <a:pt x="344" y="202"/>
                      <a:pt x="344" y="202"/>
                      <a:pt x="344" y="202"/>
                    </a:cubicBezTo>
                    <a:cubicBezTo>
                      <a:pt x="402" y="169"/>
                      <a:pt x="402" y="169"/>
                      <a:pt x="402" y="169"/>
                    </a:cubicBezTo>
                    <a:cubicBezTo>
                      <a:pt x="356" y="48"/>
                      <a:pt x="295" y="6"/>
                      <a:pt x="295" y="6"/>
                    </a:cubicBezTo>
                    <a:cubicBezTo>
                      <a:pt x="450" y="6"/>
                      <a:pt x="450" y="6"/>
                      <a:pt x="450" y="6"/>
                    </a:cubicBezTo>
                    <a:cubicBezTo>
                      <a:pt x="477" y="4"/>
                      <a:pt x="491" y="27"/>
                      <a:pt x="491" y="27"/>
                    </a:cubicBezTo>
                    <a:cubicBezTo>
                      <a:pt x="491" y="27"/>
                      <a:pt x="506" y="50"/>
                      <a:pt x="534" y="99"/>
                    </a:cubicBezTo>
                    <a:lnTo>
                      <a:pt x="588" y="68"/>
                    </a:lnTo>
                    <a:close/>
                    <a:moveTo>
                      <a:pt x="567" y="558"/>
                    </a:moveTo>
                    <a:cubicBezTo>
                      <a:pt x="557" y="583"/>
                      <a:pt x="529" y="585"/>
                      <a:pt x="529" y="585"/>
                    </a:cubicBezTo>
                    <a:cubicBezTo>
                      <a:pt x="529" y="585"/>
                      <a:pt x="502" y="588"/>
                      <a:pt x="446" y="590"/>
                    </a:cubicBezTo>
                    <a:cubicBezTo>
                      <a:pt x="449" y="652"/>
                      <a:pt x="449" y="652"/>
                      <a:pt x="449" y="652"/>
                    </a:cubicBezTo>
                    <a:cubicBezTo>
                      <a:pt x="361" y="512"/>
                      <a:pt x="361" y="512"/>
                      <a:pt x="361" y="512"/>
                    </a:cubicBezTo>
                    <a:cubicBezTo>
                      <a:pt x="441" y="374"/>
                      <a:pt x="441" y="374"/>
                      <a:pt x="441" y="374"/>
                    </a:cubicBezTo>
                    <a:cubicBezTo>
                      <a:pt x="444" y="440"/>
                      <a:pt x="444" y="440"/>
                      <a:pt x="444" y="440"/>
                    </a:cubicBezTo>
                    <a:cubicBezTo>
                      <a:pt x="573" y="456"/>
                      <a:pt x="638" y="421"/>
                      <a:pt x="638" y="421"/>
                    </a:cubicBezTo>
                    <a:lnTo>
                      <a:pt x="567" y="558"/>
                    </a:lnTo>
                    <a:close/>
                    <a:moveTo>
                      <a:pt x="670" y="324"/>
                    </a:moveTo>
                    <a:cubicBezTo>
                      <a:pt x="680" y="341"/>
                      <a:pt x="674" y="365"/>
                      <a:pt x="664" y="381"/>
                    </a:cubicBezTo>
                    <a:cubicBezTo>
                      <a:pt x="643" y="413"/>
                      <a:pt x="597" y="421"/>
                      <a:pt x="563" y="431"/>
                    </a:cubicBezTo>
                    <a:cubicBezTo>
                      <a:pt x="563" y="431"/>
                      <a:pt x="550" y="403"/>
                      <a:pt x="462" y="264"/>
                    </a:cubicBezTo>
                    <a:cubicBezTo>
                      <a:pt x="581" y="190"/>
                      <a:pt x="581" y="190"/>
                      <a:pt x="581" y="190"/>
                    </a:cubicBezTo>
                    <a:cubicBezTo>
                      <a:pt x="589" y="185"/>
                      <a:pt x="589" y="185"/>
                      <a:pt x="589" y="185"/>
                    </a:cubicBezTo>
                    <a:lnTo>
                      <a:pt x="670" y="3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367905" y="2138979"/>
              <a:ext cx="1676200" cy="1676200"/>
              <a:chOff x="1328001" y="1171416"/>
              <a:chExt cx="1676200" cy="167620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328001" y="1171416"/>
                <a:ext cx="1676200" cy="1676200"/>
                <a:chOff x="831117" y="521108"/>
                <a:chExt cx="2720000" cy="2720000"/>
              </a:xfrm>
            </p:grpSpPr>
            <p:sp>
              <p:nvSpPr>
                <p:cNvPr id="21" name="任意多边形 86"/>
                <p:cNvSpPr/>
                <p:nvPr/>
              </p:nvSpPr>
              <p:spPr>
                <a:xfrm rot="14850000">
                  <a:off x="831117" y="521108"/>
                  <a:ext cx="2720000" cy="2720000"/>
                </a:xfrm>
                <a:custGeom>
                  <a:avLst/>
                  <a:gdLst>
                    <a:gd name="connsiteX0" fmla="*/ 2654013 w 2720000"/>
                    <a:gd name="connsiteY0" fmla="*/ 1789828 h 2720000"/>
                    <a:gd name="connsiteX1" fmla="*/ 2584117 w 2720000"/>
                    <a:gd name="connsiteY1" fmla="*/ 1958571 h 2720000"/>
                    <a:gd name="connsiteX2" fmla="*/ 2401851 w 2720000"/>
                    <a:gd name="connsiteY2" fmla="*/ 1965127 h 2720000"/>
                    <a:gd name="connsiteX3" fmla="*/ 2358550 w 2720000"/>
                    <a:gd name="connsiteY3" fmla="*/ 2036689 h 2720000"/>
                    <a:gd name="connsiteX4" fmla="*/ 2318003 w 2720000"/>
                    <a:gd name="connsiteY4" fmla="*/ 2091356 h 2720000"/>
                    <a:gd name="connsiteX5" fmla="*/ 2391024 w 2720000"/>
                    <a:gd name="connsiteY5" fmla="*/ 2252307 h 2720000"/>
                    <a:gd name="connsiteX6" fmla="*/ 2261873 w 2720000"/>
                    <a:gd name="connsiteY6" fmla="*/ 2381457 h 2720000"/>
                    <a:gd name="connsiteX7" fmla="*/ 2091639 w 2720000"/>
                    <a:gd name="connsiteY7" fmla="*/ 2318013 h 2720000"/>
                    <a:gd name="connsiteX8" fmla="*/ 2073579 w 2720000"/>
                    <a:gd name="connsiteY8" fmla="*/ 2332453 h 2720000"/>
                    <a:gd name="connsiteX9" fmla="*/ 1965185 w 2720000"/>
                    <a:gd name="connsiteY9" fmla="*/ 2401781 h 2720000"/>
                    <a:gd name="connsiteX10" fmla="*/ 1971071 w 2720000"/>
                    <a:gd name="connsiteY10" fmla="*/ 2578939 h 2720000"/>
                    <a:gd name="connsiteX11" fmla="*/ 1802328 w 2720000"/>
                    <a:gd name="connsiteY11" fmla="*/ 2648835 h 2720000"/>
                    <a:gd name="connsiteX12" fmla="*/ 1669557 w 2720000"/>
                    <a:gd name="connsiteY12" fmla="*/ 2525284 h 2720000"/>
                    <a:gd name="connsiteX13" fmla="*/ 1663831 w 2720000"/>
                    <a:gd name="connsiteY13" fmla="*/ 2527169 h 2720000"/>
                    <a:gd name="connsiteX14" fmla="*/ 1520984 w 2720000"/>
                    <a:gd name="connsiteY14" fmla="*/ 2552643 h 2720000"/>
                    <a:gd name="connsiteX15" fmla="*/ 1458088 w 2720000"/>
                    <a:gd name="connsiteY15" fmla="*/ 2720000 h 2720000"/>
                    <a:gd name="connsiteX16" fmla="*/ 1275441 w 2720000"/>
                    <a:gd name="connsiteY16" fmla="*/ 2720000 h 2720000"/>
                    <a:gd name="connsiteX17" fmla="*/ 1200121 w 2720000"/>
                    <a:gd name="connsiteY17" fmla="*/ 2555182 h 2720000"/>
                    <a:gd name="connsiteX18" fmla="*/ 1186853 w 2720000"/>
                    <a:gd name="connsiteY18" fmla="*/ 2553797 h 2720000"/>
                    <a:gd name="connsiteX19" fmla="*/ 1050651 w 2720000"/>
                    <a:gd name="connsiteY19" fmla="*/ 2525253 h 2720000"/>
                    <a:gd name="connsiteX20" fmla="*/ 930172 w 2720000"/>
                    <a:gd name="connsiteY20" fmla="*/ 2654013 h 2720000"/>
                    <a:gd name="connsiteX21" fmla="*/ 761429 w 2720000"/>
                    <a:gd name="connsiteY21" fmla="*/ 2584117 h 2720000"/>
                    <a:gd name="connsiteX22" fmla="*/ 754872 w 2720000"/>
                    <a:gd name="connsiteY22" fmla="*/ 2401852 h 2720000"/>
                    <a:gd name="connsiteX23" fmla="*/ 683310 w 2720000"/>
                    <a:gd name="connsiteY23" fmla="*/ 2358551 h 2720000"/>
                    <a:gd name="connsiteX24" fmla="*/ 628644 w 2720000"/>
                    <a:gd name="connsiteY24" fmla="*/ 2318004 h 2720000"/>
                    <a:gd name="connsiteX25" fmla="*/ 467693 w 2720000"/>
                    <a:gd name="connsiteY25" fmla="*/ 2391024 h 2720000"/>
                    <a:gd name="connsiteX26" fmla="*/ 338543 w 2720000"/>
                    <a:gd name="connsiteY26" fmla="*/ 2261873 h 2720000"/>
                    <a:gd name="connsiteX27" fmla="*/ 402379 w 2720000"/>
                    <a:gd name="connsiteY27" fmla="*/ 2090587 h 2720000"/>
                    <a:gd name="connsiteX28" fmla="*/ 387547 w 2720000"/>
                    <a:gd name="connsiteY28" fmla="*/ 2073580 h 2720000"/>
                    <a:gd name="connsiteX29" fmla="*/ 318217 w 2720000"/>
                    <a:gd name="connsiteY29" fmla="*/ 1965184 h 2720000"/>
                    <a:gd name="connsiteX30" fmla="*/ 141060 w 2720000"/>
                    <a:gd name="connsiteY30" fmla="*/ 1971070 h 2720000"/>
                    <a:gd name="connsiteX31" fmla="*/ 71165 w 2720000"/>
                    <a:gd name="connsiteY31" fmla="*/ 1802327 h 2720000"/>
                    <a:gd name="connsiteX32" fmla="*/ 194716 w 2720000"/>
                    <a:gd name="connsiteY32" fmla="*/ 1669556 h 2720000"/>
                    <a:gd name="connsiteX33" fmla="*/ 192831 w 2720000"/>
                    <a:gd name="connsiteY33" fmla="*/ 1663831 h 2720000"/>
                    <a:gd name="connsiteX34" fmla="*/ 167357 w 2720000"/>
                    <a:gd name="connsiteY34" fmla="*/ 1520984 h 2720000"/>
                    <a:gd name="connsiteX35" fmla="*/ 0 w 2720000"/>
                    <a:gd name="connsiteY35" fmla="*/ 1458088 h 2720000"/>
                    <a:gd name="connsiteX36" fmla="*/ 0 w 2720000"/>
                    <a:gd name="connsiteY36" fmla="*/ 1275441 h 2720000"/>
                    <a:gd name="connsiteX37" fmla="*/ 164817 w 2720000"/>
                    <a:gd name="connsiteY37" fmla="*/ 1200121 h 2720000"/>
                    <a:gd name="connsiteX38" fmla="*/ 166203 w 2720000"/>
                    <a:gd name="connsiteY38" fmla="*/ 1186853 h 2720000"/>
                    <a:gd name="connsiteX39" fmla="*/ 194747 w 2720000"/>
                    <a:gd name="connsiteY39" fmla="*/ 1050651 h 2720000"/>
                    <a:gd name="connsiteX40" fmla="*/ 65987 w 2720000"/>
                    <a:gd name="connsiteY40" fmla="*/ 930172 h 2720000"/>
                    <a:gd name="connsiteX41" fmla="*/ 135883 w 2720000"/>
                    <a:gd name="connsiteY41" fmla="*/ 761428 h 2720000"/>
                    <a:gd name="connsiteX42" fmla="*/ 317067 w 2720000"/>
                    <a:gd name="connsiteY42" fmla="*/ 754911 h 2720000"/>
                    <a:gd name="connsiteX43" fmla="*/ 396219 w 2720000"/>
                    <a:gd name="connsiteY43" fmla="*/ 634558 h 2720000"/>
                    <a:gd name="connsiteX44" fmla="*/ 401682 w 2720000"/>
                    <a:gd name="connsiteY44" fmla="*/ 627952 h 2720000"/>
                    <a:gd name="connsiteX45" fmla="*/ 328976 w 2720000"/>
                    <a:gd name="connsiteY45" fmla="*/ 467693 h 2720000"/>
                    <a:gd name="connsiteX46" fmla="*/ 458127 w 2720000"/>
                    <a:gd name="connsiteY46" fmla="*/ 338543 h 2720000"/>
                    <a:gd name="connsiteX47" fmla="*/ 627606 w 2720000"/>
                    <a:gd name="connsiteY47" fmla="*/ 401706 h 2720000"/>
                    <a:gd name="connsiteX48" fmla="*/ 628925 w 2720000"/>
                    <a:gd name="connsiteY48" fmla="*/ 400604 h 2720000"/>
                    <a:gd name="connsiteX49" fmla="*/ 741728 w 2720000"/>
                    <a:gd name="connsiteY49" fmla="*/ 324455 h 2720000"/>
                    <a:gd name="connsiteX50" fmla="*/ 754795 w 2720000"/>
                    <a:gd name="connsiteY50" fmla="*/ 317628 h 2720000"/>
                    <a:gd name="connsiteX51" fmla="*/ 748929 w 2720000"/>
                    <a:gd name="connsiteY51" fmla="*/ 141060 h 2720000"/>
                    <a:gd name="connsiteX52" fmla="*/ 917672 w 2720000"/>
                    <a:gd name="connsiteY52" fmla="*/ 71164 h 2720000"/>
                    <a:gd name="connsiteX53" fmla="*/ 1051776 w 2720000"/>
                    <a:gd name="connsiteY53" fmla="*/ 195956 h 2720000"/>
                    <a:gd name="connsiteX54" fmla="*/ 1119737 w 2720000"/>
                    <a:gd name="connsiteY54" fmla="*/ 178051 h 2720000"/>
                    <a:gd name="connsiteX55" fmla="*/ 1199635 w 2720000"/>
                    <a:gd name="connsiteY55" fmla="*/ 165712 h 2720000"/>
                    <a:gd name="connsiteX56" fmla="*/ 1261912 w 2720000"/>
                    <a:gd name="connsiteY56" fmla="*/ 0 h 2720000"/>
                    <a:gd name="connsiteX57" fmla="*/ 1444559 w 2720000"/>
                    <a:gd name="connsiteY57" fmla="*/ 0 h 2720000"/>
                    <a:gd name="connsiteX58" fmla="*/ 1520366 w 2720000"/>
                    <a:gd name="connsiteY58" fmla="*/ 165883 h 2720000"/>
                    <a:gd name="connsiteX59" fmla="*/ 1587590 w 2720000"/>
                    <a:gd name="connsiteY59" fmla="*/ 175426 h 2720000"/>
                    <a:gd name="connsiteX60" fmla="*/ 1668744 w 2720000"/>
                    <a:gd name="connsiteY60" fmla="*/ 195394 h 2720000"/>
                    <a:gd name="connsiteX61" fmla="*/ 1789828 w 2720000"/>
                    <a:gd name="connsiteY61" fmla="*/ 65987 h 2720000"/>
                    <a:gd name="connsiteX62" fmla="*/ 1958572 w 2720000"/>
                    <a:gd name="connsiteY62" fmla="*/ 135883 h 2720000"/>
                    <a:gd name="connsiteX63" fmla="*/ 1965128 w 2720000"/>
                    <a:gd name="connsiteY63" fmla="*/ 318149 h 2720000"/>
                    <a:gd name="connsiteX64" fmla="*/ 2036690 w 2720000"/>
                    <a:gd name="connsiteY64" fmla="*/ 361450 h 2720000"/>
                    <a:gd name="connsiteX65" fmla="*/ 2091356 w 2720000"/>
                    <a:gd name="connsiteY65" fmla="*/ 401996 h 2720000"/>
                    <a:gd name="connsiteX66" fmla="*/ 2252307 w 2720000"/>
                    <a:gd name="connsiteY66" fmla="*/ 328976 h 2720000"/>
                    <a:gd name="connsiteX67" fmla="*/ 2381457 w 2720000"/>
                    <a:gd name="connsiteY67" fmla="*/ 458127 h 2720000"/>
                    <a:gd name="connsiteX68" fmla="*/ 2317621 w 2720000"/>
                    <a:gd name="connsiteY68" fmla="*/ 629413 h 2720000"/>
                    <a:gd name="connsiteX69" fmla="*/ 2332453 w 2720000"/>
                    <a:gd name="connsiteY69" fmla="*/ 646420 h 2720000"/>
                    <a:gd name="connsiteX70" fmla="*/ 2401782 w 2720000"/>
                    <a:gd name="connsiteY70" fmla="*/ 754815 h 2720000"/>
                    <a:gd name="connsiteX71" fmla="*/ 2578939 w 2720000"/>
                    <a:gd name="connsiteY71" fmla="*/ 748929 h 2720000"/>
                    <a:gd name="connsiteX72" fmla="*/ 2648835 w 2720000"/>
                    <a:gd name="connsiteY72" fmla="*/ 917672 h 2720000"/>
                    <a:gd name="connsiteX73" fmla="*/ 2525283 w 2720000"/>
                    <a:gd name="connsiteY73" fmla="*/ 1050444 h 2720000"/>
                    <a:gd name="connsiteX74" fmla="*/ 2527169 w 2720000"/>
                    <a:gd name="connsiteY74" fmla="*/ 1056169 h 2720000"/>
                    <a:gd name="connsiteX75" fmla="*/ 2552642 w 2720000"/>
                    <a:gd name="connsiteY75" fmla="*/ 1199016 h 2720000"/>
                    <a:gd name="connsiteX76" fmla="*/ 2720000 w 2720000"/>
                    <a:gd name="connsiteY76" fmla="*/ 1261912 h 2720000"/>
                    <a:gd name="connsiteX77" fmla="*/ 2719999 w 2720000"/>
                    <a:gd name="connsiteY77" fmla="*/ 1444558 h 2720000"/>
                    <a:gd name="connsiteX78" fmla="*/ 2555182 w 2720000"/>
                    <a:gd name="connsiteY78" fmla="*/ 1519879 h 2720000"/>
                    <a:gd name="connsiteX79" fmla="*/ 2553796 w 2720000"/>
                    <a:gd name="connsiteY79" fmla="*/ 1533147 h 2720000"/>
                    <a:gd name="connsiteX80" fmla="*/ 2525252 w 2720000"/>
                    <a:gd name="connsiteY80" fmla="*/ 1669349 h 27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2720000" h="2720000">
                      <a:moveTo>
                        <a:pt x="2654013" y="1789828"/>
                      </a:moveTo>
                      <a:lnTo>
                        <a:pt x="2584117" y="1958571"/>
                      </a:lnTo>
                      <a:lnTo>
                        <a:pt x="2401851" y="1965127"/>
                      </a:lnTo>
                      <a:lnTo>
                        <a:pt x="2358550" y="2036689"/>
                      </a:lnTo>
                      <a:lnTo>
                        <a:pt x="2318003" y="2091356"/>
                      </a:lnTo>
                      <a:lnTo>
                        <a:pt x="2391024" y="2252307"/>
                      </a:lnTo>
                      <a:lnTo>
                        <a:pt x="2261873" y="2381457"/>
                      </a:lnTo>
                      <a:lnTo>
                        <a:pt x="2091639" y="2318013"/>
                      </a:lnTo>
                      <a:lnTo>
                        <a:pt x="2073579" y="2332453"/>
                      </a:lnTo>
                      <a:lnTo>
                        <a:pt x="1965185" y="2401781"/>
                      </a:lnTo>
                      <a:lnTo>
                        <a:pt x="1971071" y="2578939"/>
                      </a:lnTo>
                      <a:lnTo>
                        <a:pt x="1802328" y="2648835"/>
                      </a:lnTo>
                      <a:lnTo>
                        <a:pt x="1669557" y="2525284"/>
                      </a:lnTo>
                      <a:lnTo>
                        <a:pt x="1663831" y="2527169"/>
                      </a:lnTo>
                      <a:lnTo>
                        <a:pt x="1520984" y="2552643"/>
                      </a:lnTo>
                      <a:lnTo>
                        <a:pt x="1458088" y="2720000"/>
                      </a:lnTo>
                      <a:lnTo>
                        <a:pt x="1275441" y="2720000"/>
                      </a:lnTo>
                      <a:lnTo>
                        <a:pt x="1200121" y="2555182"/>
                      </a:lnTo>
                      <a:lnTo>
                        <a:pt x="1186853" y="2553797"/>
                      </a:lnTo>
                      <a:lnTo>
                        <a:pt x="1050651" y="2525253"/>
                      </a:lnTo>
                      <a:lnTo>
                        <a:pt x="930172" y="2654013"/>
                      </a:lnTo>
                      <a:lnTo>
                        <a:pt x="761429" y="2584117"/>
                      </a:lnTo>
                      <a:lnTo>
                        <a:pt x="754872" y="2401852"/>
                      </a:lnTo>
                      <a:lnTo>
                        <a:pt x="683310" y="2358551"/>
                      </a:lnTo>
                      <a:lnTo>
                        <a:pt x="628644" y="2318004"/>
                      </a:lnTo>
                      <a:lnTo>
                        <a:pt x="467693" y="2391024"/>
                      </a:lnTo>
                      <a:lnTo>
                        <a:pt x="338543" y="2261873"/>
                      </a:lnTo>
                      <a:lnTo>
                        <a:pt x="402379" y="2090587"/>
                      </a:lnTo>
                      <a:lnTo>
                        <a:pt x="387547" y="2073580"/>
                      </a:lnTo>
                      <a:lnTo>
                        <a:pt x="318217" y="1965184"/>
                      </a:lnTo>
                      <a:lnTo>
                        <a:pt x="141060" y="1971070"/>
                      </a:lnTo>
                      <a:lnTo>
                        <a:pt x="71165" y="1802327"/>
                      </a:lnTo>
                      <a:lnTo>
                        <a:pt x="194716" y="1669556"/>
                      </a:lnTo>
                      <a:lnTo>
                        <a:pt x="192831" y="1663831"/>
                      </a:lnTo>
                      <a:lnTo>
                        <a:pt x="167357" y="1520984"/>
                      </a:lnTo>
                      <a:lnTo>
                        <a:pt x="0" y="1458088"/>
                      </a:lnTo>
                      <a:lnTo>
                        <a:pt x="0" y="1275441"/>
                      </a:lnTo>
                      <a:lnTo>
                        <a:pt x="164817" y="1200121"/>
                      </a:lnTo>
                      <a:lnTo>
                        <a:pt x="166203" y="1186853"/>
                      </a:lnTo>
                      <a:lnTo>
                        <a:pt x="194747" y="1050651"/>
                      </a:lnTo>
                      <a:lnTo>
                        <a:pt x="65987" y="930172"/>
                      </a:lnTo>
                      <a:lnTo>
                        <a:pt x="135883" y="761428"/>
                      </a:lnTo>
                      <a:lnTo>
                        <a:pt x="317067" y="754911"/>
                      </a:lnTo>
                      <a:lnTo>
                        <a:pt x="396219" y="634558"/>
                      </a:lnTo>
                      <a:lnTo>
                        <a:pt x="401682" y="627952"/>
                      </a:lnTo>
                      <a:lnTo>
                        <a:pt x="328976" y="467693"/>
                      </a:lnTo>
                      <a:lnTo>
                        <a:pt x="458127" y="338543"/>
                      </a:lnTo>
                      <a:lnTo>
                        <a:pt x="627606" y="401706"/>
                      </a:lnTo>
                      <a:lnTo>
                        <a:pt x="628925" y="400604"/>
                      </a:lnTo>
                      <a:cubicBezTo>
                        <a:pt x="665143" y="373060"/>
                        <a:pt x="702815" y="347647"/>
                        <a:pt x="741728" y="324455"/>
                      </a:cubicBezTo>
                      <a:lnTo>
                        <a:pt x="754795" y="317628"/>
                      </a:lnTo>
                      <a:lnTo>
                        <a:pt x="748929" y="141060"/>
                      </a:lnTo>
                      <a:lnTo>
                        <a:pt x="917672" y="71164"/>
                      </a:lnTo>
                      <a:lnTo>
                        <a:pt x="1051776" y="195956"/>
                      </a:lnTo>
                      <a:lnTo>
                        <a:pt x="1119737" y="178051"/>
                      </a:lnTo>
                      <a:lnTo>
                        <a:pt x="1199635" y="165712"/>
                      </a:lnTo>
                      <a:lnTo>
                        <a:pt x="1261912" y="0"/>
                      </a:lnTo>
                      <a:lnTo>
                        <a:pt x="1444559" y="0"/>
                      </a:lnTo>
                      <a:lnTo>
                        <a:pt x="1520366" y="165883"/>
                      </a:lnTo>
                      <a:lnTo>
                        <a:pt x="1587590" y="175426"/>
                      </a:lnTo>
                      <a:lnTo>
                        <a:pt x="1668744" y="195394"/>
                      </a:lnTo>
                      <a:lnTo>
                        <a:pt x="1789828" y="65987"/>
                      </a:lnTo>
                      <a:lnTo>
                        <a:pt x="1958572" y="135883"/>
                      </a:lnTo>
                      <a:lnTo>
                        <a:pt x="1965128" y="318149"/>
                      </a:lnTo>
                      <a:lnTo>
                        <a:pt x="2036690" y="361450"/>
                      </a:lnTo>
                      <a:lnTo>
                        <a:pt x="2091356" y="401996"/>
                      </a:lnTo>
                      <a:lnTo>
                        <a:pt x="2252307" y="328976"/>
                      </a:lnTo>
                      <a:lnTo>
                        <a:pt x="2381457" y="458127"/>
                      </a:lnTo>
                      <a:lnTo>
                        <a:pt x="2317621" y="629413"/>
                      </a:lnTo>
                      <a:lnTo>
                        <a:pt x="2332453" y="646420"/>
                      </a:lnTo>
                      <a:lnTo>
                        <a:pt x="2401782" y="754815"/>
                      </a:lnTo>
                      <a:lnTo>
                        <a:pt x="2578939" y="748929"/>
                      </a:lnTo>
                      <a:lnTo>
                        <a:pt x="2648835" y="917672"/>
                      </a:lnTo>
                      <a:lnTo>
                        <a:pt x="2525283" y="1050444"/>
                      </a:lnTo>
                      <a:lnTo>
                        <a:pt x="2527169" y="1056169"/>
                      </a:lnTo>
                      <a:lnTo>
                        <a:pt x="2552642" y="1199016"/>
                      </a:lnTo>
                      <a:lnTo>
                        <a:pt x="2720000" y="1261912"/>
                      </a:lnTo>
                      <a:lnTo>
                        <a:pt x="2719999" y="1444558"/>
                      </a:lnTo>
                      <a:lnTo>
                        <a:pt x="2555182" y="1519879"/>
                      </a:lnTo>
                      <a:lnTo>
                        <a:pt x="2553796" y="1533147"/>
                      </a:lnTo>
                      <a:lnTo>
                        <a:pt x="2525252" y="1669349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椭圆 21"/>
                <p:cNvSpPr>
                  <a:spLocks noChangeAspect="1"/>
                </p:cNvSpPr>
                <p:nvPr/>
              </p:nvSpPr>
              <p:spPr>
                <a:xfrm>
                  <a:off x="1165117" y="855108"/>
                  <a:ext cx="2052000" cy="2052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635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Freeform 105"/>
              <p:cNvSpPr>
                <a:spLocks noEditPoints="1"/>
              </p:cNvSpPr>
              <p:nvPr/>
            </p:nvSpPr>
            <p:spPr bwMode="auto">
              <a:xfrm>
                <a:off x="1829174" y="1693442"/>
                <a:ext cx="654711" cy="577470"/>
              </a:xfrm>
              <a:custGeom>
                <a:avLst/>
                <a:gdLst>
                  <a:gd name="T0" fmla="*/ 133 w 134"/>
                  <a:gd name="T1" fmla="*/ 16 h 118"/>
                  <a:gd name="T2" fmla="*/ 121 w 134"/>
                  <a:gd name="T3" fmla="*/ 4 h 118"/>
                  <a:gd name="T4" fmla="*/ 115 w 134"/>
                  <a:gd name="T5" fmla="*/ 4 h 118"/>
                  <a:gd name="T6" fmla="*/ 114 w 134"/>
                  <a:gd name="T7" fmla="*/ 7 h 118"/>
                  <a:gd name="T8" fmla="*/ 111 w 134"/>
                  <a:gd name="T9" fmla="*/ 8 h 118"/>
                  <a:gd name="T10" fmla="*/ 111 w 134"/>
                  <a:gd name="T11" fmla="*/ 8 h 118"/>
                  <a:gd name="T12" fmla="*/ 81 w 134"/>
                  <a:gd name="T13" fmla="*/ 39 h 118"/>
                  <a:gd name="T14" fmla="*/ 79 w 134"/>
                  <a:gd name="T15" fmla="*/ 46 h 118"/>
                  <a:gd name="T16" fmla="*/ 82 w 134"/>
                  <a:gd name="T17" fmla="*/ 50 h 118"/>
                  <a:gd name="T18" fmla="*/ 82 w 134"/>
                  <a:gd name="T19" fmla="*/ 50 h 118"/>
                  <a:gd name="T20" fmla="*/ 82 w 134"/>
                  <a:gd name="T21" fmla="*/ 50 h 118"/>
                  <a:gd name="T22" fmla="*/ 76 w 134"/>
                  <a:gd name="T23" fmla="*/ 57 h 118"/>
                  <a:gd name="T24" fmla="*/ 54 w 134"/>
                  <a:gd name="T25" fmla="*/ 35 h 118"/>
                  <a:gd name="T26" fmla="*/ 47 w 134"/>
                  <a:gd name="T27" fmla="*/ 9 h 118"/>
                  <a:gd name="T28" fmla="*/ 21 w 134"/>
                  <a:gd name="T29" fmla="*/ 2 h 118"/>
                  <a:gd name="T30" fmla="*/ 36 w 134"/>
                  <a:gd name="T31" fmla="*/ 17 h 118"/>
                  <a:gd name="T32" fmla="*/ 32 w 134"/>
                  <a:gd name="T33" fmla="*/ 32 h 118"/>
                  <a:gd name="T34" fmla="*/ 18 w 134"/>
                  <a:gd name="T35" fmla="*/ 36 h 118"/>
                  <a:gd name="T36" fmla="*/ 3 w 134"/>
                  <a:gd name="T37" fmla="*/ 21 h 118"/>
                  <a:gd name="T38" fmla="*/ 9 w 134"/>
                  <a:gd name="T39" fmla="*/ 46 h 118"/>
                  <a:gd name="T40" fmla="*/ 36 w 134"/>
                  <a:gd name="T41" fmla="*/ 53 h 118"/>
                  <a:gd name="T42" fmla="*/ 36 w 134"/>
                  <a:gd name="T43" fmla="*/ 53 h 118"/>
                  <a:gd name="T44" fmla="*/ 58 w 134"/>
                  <a:gd name="T45" fmla="*/ 74 h 118"/>
                  <a:gd name="T46" fmla="*/ 37 w 134"/>
                  <a:gd name="T47" fmla="*/ 95 h 118"/>
                  <a:gd name="T48" fmla="*/ 36 w 134"/>
                  <a:gd name="T49" fmla="*/ 94 h 118"/>
                  <a:gd name="T50" fmla="*/ 31 w 134"/>
                  <a:gd name="T51" fmla="*/ 98 h 118"/>
                  <a:gd name="T52" fmla="*/ 21 w 134"/>
                  <a:gd name="T53" fmla="*/ 114 h 118"/>
                  <a:gd name="T54" fmla="*/ 23 w 134"/>
                  <a:gd name="T55" fmla="*/ 116 h 118"/>
                  <a:gd name="T56" fmla="*/ 39 w 134"/>
                  <a:gd name="T57" fmla="*/ 107 h 118"/>
                  <a:gd name="T58" fmla="*/ 43 w 134"/>
                  <a:gd name="T59" fmla="*/ 101 h 118"/>
                  <a:gd name="T60" fmla="*/ 42 w 134"/>
                  <a:gd name="T61" fmla="*/ 100 h 118"/>
                  <a:gd name="T62" fmla="*/ 63 w 134"/>
                  <a:gd name="T63" fmla="*/ 79 h 118"/>
                  <a:gd name="T64" fmla="*/ 98 w 134"/>
                  <a:gd name="T65" fmla="*/ 114 h 118"/>
                  <a:gd name="T66" fmla="*/ 107 w 134"/>
                  <a:gd name="T67" fmla="*/ 118 h 118"/>
                  <a:gd name="T68" fmla="*/ 116 w 134"/>
                  <a:gd name="T69" fmla="*/ 114 h 118"/>
                  <a:gd name="T70" fmla="*/ 116 w 134"/>
                  <a:gd name="T71" fmla="*/ 97 h 118"/>
                  <a:gd name="T72" fmla="*/ 80 w 134"/>
                  <a:gd name="T73" fmla="*/ 61 h 118"/>
                  <a:gd name="T74" fmla="*/ 87 w 134"/>
                  <a:gd name="T75" fmla="*/ 55 h 118"/>
                  <a:gd name="T76" fmla="*/ 90 w 134"/>
                  <a:gd name="T77" fmla="*/ 58 h 118"/>
                  <a:gd name="T78" fmla="*/ 98 w 134"/>
                  <a:gd name="T79" fmla="*/ 56 h 118"/>
                  <a:gd name="T80" fmla="*/ 128 w 134"/>
                  <a:gd name="T81" fmla="*/ 26 h 118"/>
                  <a:gd name="T82" fmla="*/ 128 w 134"/>
                  <a:gd name="T83" fmla="*/ 25 h 118"/>
                  <a:gd name="T84" fmla="*/ 128 w 134"/>
                  <a:gd name="T85" fmla="*/ 25 h 118"/>
                  <a:gd name="T86" fmla="*/ 129 w 134"/>
                  <a:gd name="T87" fmla="*/ 23 h 118"/>
                  <a:gd name="T88" fmla="*/ 133 w 134"/>
                  <a:gd name="T89" fmla="*/ 22 h 118"/>
                  <a:gd name="T90" fmla="*/ 133 w 134"/>
                  <a:gd name="T91" fmla="*/ 16 h 118"/>
                  <a:gd name="T92" fmla="*/ 108 w 134"/>
                  <a:gd name="T93" fmla="*/ 103 h 118"/>
                  <a:gd name="T94" fmla="*/ 113 w 134"/>
                  <a:gd name="T95" fmla="*/ 107 h 118"/>
                  <a:gd name="T96" fmla="*/ 108 w 134"/>
                  <a:gd name="T97" fmla="*/ 112 h 118"/>
                  <a:gd name="T98" fmla="*/ 103 w 134"/>
                  <a:gd name="T99" fmla="*/ 107 h 118"/>
                  <a:gd name="T100" fmla="*/ 108 w 134"/>
                  <a:gd name="T101" fmla="*/ 103 h 118"/>
                  <a:gd name="T102" fmla="*/ 91 w 134"/>
                  <a:gd name="T103" fmla="*/ 40 h 118"/>
                  <a:gd name="T104" fmla="*/ 89 w 134"/>
                  <a:gd name="T105" fmla="*/ 38 h 118"/>
                  <a:gd name="T106" fmla="*/ 111 w 134"/>
                  <a:gd name="T107" fmla="*/ 16 h 118"/>
                  <a:gd name="T108" fmla="*/ 113 w 134"/>
                  <a:gd name="T109" fmla="*/ 18 h 118"/>
                  <a:gd name="T110" fmla="*/ 91 w 134"/>
                  <a:gd name="T111" fmla="*/ 40 h 118"/>
                  <a:gd name="T112" fmla="*/ 98 w 134"/>
                  <a:gd name="T113" fmla="*/ 48 h 118"/>
                  <a:gd name="T114" fmla="*/ 96 w 134"/>
                  <a:gd name="T115" fmla="*/ 46 h 118"/>
                  <a:gd name="T116" fmla="*/ 119 w 134"/>
                  <a:gd name="T117" fmla="*/ 23 h 118"/>
                  <a:gd name="T118" fmla="*/ 121 w 134"/>
                  <a:gd name="T119" fmla="*/ 25 h 118"/>
                  <a:gd name="T120" fmla="*/ 98 w 134"/>
                  <a:gd name="T121" fmla="*/ 4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4" h="118">
                    <a:moveTo>
                      <a:pt x="133" y="16"/>
                    </a:moveTo>
                    <a:cubicBezTo>
                      <a:pt x="121" y="4"/>
                      <a:pt x="121" y="4"/>
                      <a:pt x="121" y="4"/>
                    </a:cubicBezTo>
                    <a:cubicBezTo>
                      <a:pt x="119" y="2"/>
                      <a:pt x="117" y="2"/>
                      <a:pt x="115" y="4"/>
                    </a:cubicBezTo>
                    <a:cubicBezTo>
                      <a:pt x="114" y="5"/>
                      <a:pt x="114" y="6"/>
                      <a:pt x="114" y="7"/>
                    </a:cubicBezTo>
                    <a:cubicBezTo>
                      <a:pt x="113" y="7"/>
                      <a:pt x="112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81" y="39"/>
                      <a:pt x="81" y="39"/>
                      <a:pt x="81" y="39"/>
                    </a:cubicBezTo>
                    <a:cubicBezTo>
                      <a:pt x="81" y="41"/>
                      <a:pt x="80" y="44"/>
                      <a:pt x="79" y="46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6" y="26"/>
                      <a:pt x="54" y="16"/>
                      <a:pt x="47" y="9"/>
                    </a:cubicBezTo>
                    <a:cubicBezTo>
                      <a:pt x="40" y="2"/>
                      <a:pt x="30" y="0"/>
                      <a:pt x="21" y="2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9"/>
                      <a:pt x="2" y="39"/>
                      <a:pt x="9" y="46"/>
                    </a:cubicBezTo>
                    <a:cubicBezTo>
                      <a:pt x="17" y="53"/>
                      <a:pt x="27" y="56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100" y="117"/>
                      <a:pt x="104" y="118"/>
                      <a:pt x="107" y="118"/>
                    </a:cubicBezTo>
                    <a:cubicBezTo>
                      <a:pt x="110" y="118"/>
                      <a:pt x="113" y="117"/>
                      <a:pt x="116" y="114"/>
                    </a:cubicBezTo>
                    <a:cubicBezTo>
                      <a:pt x="121" y="109"/>
                      <a:pt x="121" y="102"/>
                      <a:pt x="116" y="97"/>
                    </a:cubicBezTo>
                    <a:cubicBezTo>
                      <a:pt x="80" y="61"/>
                      <a:pt x="80" y="61"/>
                      <a:pt x="80" y="61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2" y="56"/>
                      <a:pt x="95" y="56"/>
                      <a:pt x="98" y="5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9" y="24"/>
                      <a:pt x="129" y="24"/>
                      <a:pt x="129" y="23"/>
                    </a:cubicBezTo>
                    <a:cubicBezTo>
                      <a:pt x="130" y="23"/>
                      <a:pt x="132" y="23"/>
                      <a:pt x="133" y="22"/>
                    </a:cubicBezTo>
                    <a:cubicBezTo>
                      <a:pt x="134" y="20"/>
                      <a:pt x="134" y="17"/>
                      <a:pt x="133" y="16"/>
                    </a:cubicBezTo>
                    <a:close/>
                    <a:moveTo>
                      <a:pt x="108" y="103"/>
                    </a:moveTo>
                    <a:cubicBezTo>
                      <a:pt x="111" y="103"/>
                      <a:pt x="113" y="105"/>
                      <a:pt x="113" y="107"/>
                    </a:cubicBezTo>
                    <a:cubicBezTo>
                      <a:pt x="113" y="110"/>
                      <a:pt x="111" y="112"/>
                      <a:pt x="108" y="112"/>
                    </a:cubicBezTo>
                    <a:cubicBezTo>
                      <a:pt x="105" y="112"/>
                      <a:pt x="103" y="110"/>
                      <a:pt x="103" y="107"/>
                    </a:cubicBezTo>
                    <a:cubicBezTo>
                      <a:pt x="103" y="105"/>
                      <a:pt x="105" y="103"/>
                      <a:pt x="108" y="103"/>
                    </a:cubicBezTo>
                    <a:close/>
                    <a:moveTo>
                      <a:pt x="91" y="40"/>
                    </a:moveTo>
                    <a:cubicBezTo>
                      <a:pt x="89" y="38"/>
                      <a:pt x="89" y="38"/>
                      <a:pt x="89" y="38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3" y="18"/>
                      <a:pt x="113" y="18"/>
                      <a:pt x="113" y="18"/>
                    </a:cubicBezTo>
                    <a:lnTo>
                      <a:pt x="91" y="40"/>
                    </a:lnTo>
                    <a:close/>
                    <a:moveTo>
                      <a:pt x="98" y="48"/>
                    </a:moveTo>
                    <a:cubicBezTo>
                      <a:pt x="96" y="46"/>
                      <a:pt x="96" y="46"/>
                      <a:pt x="96" y="46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21" y="25"/>
                      <a:pt x="121" y="25"/>
                      <a:pt x="121" y="25"/>
                    </a:cubicBezTo>
                    <a:lnTo>
                      <a:pt x="98" y="4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042688" y="2712006"/>
              <a:ext cx="1364637" cy="1364637"/>
              <a:chOff x="3002784" y="1744443"/>
              <a:chExt cx="1364637" cy="136463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3002784" y="1744443"/>
                <a:ext cx="1364637" cy="1364637"/>
                <a:chOff x="831117" y="521108"/>
                <a:chExt cx="2720000" cy="2720000"/>
              </a:xfrm>
            </p:grpSpPr>
            <p:sp>
              <p:nvSpPr>
                <p:cNvPr id="17" name="任意多边形 89"/>
                <p:cNvSpPr/>
                <p:nvPr/>
              </p:nvSpPr>
              <p:spPr>
                <a:xfrm rot="14850000">
                  <a:off x="831117" y="521108"/>
                  <a:ext cx="2720000" cy="2720000"/>
                </a:xfrm>
                <a:custGeom>
                  <a:avLst/>
                  <a:gdLst>
                    <a:gd name="connsiteX0" fmla="*/ 2654013 w 2720000"/>
                    <a:gd name="connsiteY0" fmla="*/ 1789828 h 2720000"/>
                    <a:gd name="connsiteX1" fmla="*/ 2584117 w 2720000"/>
                    <a:gd name="connsiteY1" fmla="*/ 1958571 h 2720000"/>
                    <a:gd name="connsiteX2" fmla="*/ 2401851 w 2720000"/>
                    <a:gd name="connsiteY2" fmla="*/ 1965127 h 2720000"/>
                    <a:gd name="connsiteX3" fmla="*/ 2358550 w 2720000"/>
                    <a:gd name="connsiteY3" fmla="*/ 2036689 h 2720000"/>
                    <a:gd name="connsiteX4" fmla="*/ 2318003 w 2720000"/>
                    <a:gd name="connsiteY4" fmla="*/ 2091356 h 2720000"/>
                    <a:gd name="connsiteX5" fmla="*/ 2391024 w 2720000"/>
                    <a:gd name="connsiteY5" fmla="*/ 2252307 h 2720000"/>
                    <a:gd name="connsiteX6" fmla="*/ 2261873 w 2720000"/>
                    <a:gd name="connsiteY6" fmla="*/ 2381457 h 2720000"/>
                    <a:gd name="connsiteX7" fmla="*/ 2091639 w 2720000"/>
                    <a:gd name="connsiteY7" fmla="*/ 2318013 h 2720000"/>
                    <a:gd name="connsiteX8" fmla="*/ 2073579 w 2720000"/>
                    <a:gd name="connsiteY8" fmla="*/ 2332453 h 2720000"/>
                    <a:gd name="connsiteX9" fmla="*/ 1965185 w 2720000"/>
                    <a:gd name="connsiteY9" fmla="*/ 2401781 h 2720000"/>
                    <a:gd name="connsiteX10" fmla="*/ 1971071 w 2720000"/>
                    <a:gd name="connsiteY10" fmla="*/ 2578939 h 2720000"/>
                    <a:gd name="connsiteX11" fmla="*/ 1802328 w 2720000"/>
                    <a:gd name="connsiteY11" fmla="*/ 2648835 h 2720000"/>
                    <a:gd name="connsiteX12" fmla="*/ 1669557 w 2720000"/>
                    <a:gd name="connsiteY12" fmla="*/ 2525284 h 2720000"/>
                    <a:gd name="connsiteX13" fmla="*/ 1663831 w 2720000"/>
                    <a:gd name="connsiteY13" fmla="*/ 2527169 h 2720000"/>
                    <a:gd name="connsiteX14" fmla="*/ 1520984 w 2720000"/>
                    <a:gd name="connsiteY14" fmla="*/ 2552643 h 2720000"/>
                    <a:gd name="connsiteX15" fmla="*/ 1458088 w 2720000"/>
                    <a:gd name="connsiteY15" fmla="*/ 2720000 h 2720000"/>
                    <a:gd name="connsiteX16" fmla="*/ 1275441 w 2720000"/>
                    <a:gd name="connsiteY16" fmla="*/ 2720000 h 2720000"/>
                    <a:gd name="connsiteX17" fmla="*/ 1200121 w 2720000"/>
                    <a:gd name="connsiteY17" fmla="*/ 2555182 h 2720000"/>
                    <a:gd name="connsiteX18" fmla="*/ 1186853 w 2720000"/>
                    <a:gd name="connsiteY18" fmla="*/ 2553797 h 2720000"/>
                    <a:gd name="connsiteX19" fmla="*/ 1050651 w 2720000"/>
                    <a:gd name="connsiteY19" fmla="*/ 2525253 h 2720000"/>
                    <a:gd name="connsiteX20" fmla="*/ 930172 w 2720000"/>
                    <a:gd name="connsiteY20" fmla="*/ 2654013 h 2720000"/>
                    <a:gd name="connsiteX21" fmla="*/ 761429 w 2720000"/>
                    <a:gd name="connsiteY21" fmla="*/ 2584117 h 2720000"/>
                    <a:gd name="connsiteX22" fmla="*/ 754872 w 2720000"/>
                    <a:gd name="connsiteY22" fmla="*/ 2401852 h 2720000"/>
                    <a:gd name="connsiteX23" fmla="*/ 683310 w 2720000"/>
                    <a:gd name="connsiteY23" fmla="*/ 2358551 h 2720000"/>
                    <a:gd name="connsiteX24" fmla="*/ 628644 w 2720000"/>
                    <a:gd name="connsiteY24" fmla="*/ 2318004 h 2720000"/>
                    <a:gd name="connsiteX25" fmla="*/ 467693 w 2720000"/>
                    <a:gd name="connsiteY25" fmla="*/ 2391024 h 2720000"/>
                    <a:gd name="connsiteX26" fmla="*/ 338543 w 2720000"/>
                    <a:gd name="connsiteY26" fmla="*/ 2261873 h 2720000"/>
                    <a:gd name="connsiteX27" fmla="*/ 402379 w 2720000"/>
                    <a:gd name="connsiteY27" fmla="*/ 2090587 h 2720000"/>
                    <a:gd name="connsiteX28" fmla="*/ 387547 w 2720000"/>
                    <a:gd name="connsiteY28" fmla="*/ 2073580 h 2720000"/>
                    <a:gd name="connsiteX29" fmla="*/ 318217 w 2720000"/>
                    <a:gd name="connsiteY29" fmla="*/ 1965184 h 2720000"/>
                    <a:gd name="connsiteX30" fmla="*/ 141060 w 2720000"/>
                    <a:gd name="connsiteY30" fmla="*/ 1971070 h 2720000"/>
                    <a:gd name="connsiteX31" fmla="*/ 71165 w 2720000"/>
                    <a:gd name="connsiteY31" fmla="*/ 1802327 h 2720000"/>
                    <a:gd name="connsiteX32" fmla="*/ 194716 w 2720000"/>
                    <a:gd name="connsiteY32" fmla="*/ 1669556 h 2720000"/>
                    <a:gd name="connsiteX33" fmla="*/ 192831 w 2720000"/>
                    <a:gd name="connsiteY33" fmla="*/ 1663831 h 2720000"/>
                    <a:gd name="connsiteX34" fmla="*/ 167357 w 2720000"/>
                    <a:gd name="connsiteY34" fmla="*/ 1520984 h 2720000"/>
                    <a:gd name="connsiteX35" fmla="*/ 0 w 2720000"/>
                    <a:gd name="connsiteY35" fmla="*/ 1458088 h 2720000"/>
                    <a:gd name="connsiteX36" fmla="*/ 0 w 2720000"/>
                    <a:gd name="connsiteY36" fmla="*/ 1275441 h 2720000"/>
                    <a:gd name="connsiteX37" fmla="*/ 164817 w 2720000"/>
                    <a:gd name="connsiteY37" fmla="*/ 1200121 h 2720000"/>
                    <a:gd name="connsiteX38" fmla="*/ 166203 w 2720000"/>
                    <a:gd name="connsiteY38" fmla="*/ 1186853 h 2720000"/>
                    <a:gd name="connsiteX39" fmla="*/ 194747 w 2720000"/>
                    <a:gd name="connsiteY39" fmla="*/ 1050651 h 2720000"/>
                    <a:gd name="connsiteX40" fmla="*/ 65987 w 2720000"/>
                    <a:gd name="connsiteY40" fmla="*/ 930172 h 2720000"/>
                    <a:gd name="connsiteX41" fmla="*/ 135883 w 2720000"/>
                    <a:gd name="connsiteY41" fmla="*/ 761428 h 2720000"/>
                    <a:gd name="connsiteX42" fmla="*/ 317067 w 2720000"/>
                    <a:gd name="connsiteY42" fmla="*/ 754911 h 2720000"/>
                    <a:gd name="connsiteX43" fmla="*/ 396219 w 2720000"/>
                    <a:gd name="connsiteY43" fmla="*/ 634558 h 2720000"/>
                    <a:gd name="connsiteX44" fmla="*/ 401682 w 2720000"/>
                    <a:gd name="connsiteY44" fmla="*/ 627952 h 2720000"/>
                    <a:gd name="connsiteX45" fmla="*/ 328976 w 2720000"/>
                    <a:gd name="connsiteY45" fmla="*/ 467693 h 2720000"/>
                    <a:gd name="connsiteX46" fmla="*/ 458127 w 2720000"/>
                    <a:gd name="connsiteY46" fmla="*/ 338543 h 2720000"/>
                    <a:gd name="connsiteX47" fmla="*/ 627606 w 2720000"/>
                    <a:gd name="connsiteY47" fmla="*/ 401706 h 2720000"/>
                    <a:gd name="connsiteX48" fmla="*/ 628925 w 2720000"/>
                    <a:gd name="connsiteY48" fmla="*/ 400604 h 2720000"/>
                    <a:gd name="connsiteX49" fmla="*/ 741728 w 2720000"/>
                    <a:gd name="connsiteY49" fmla="*/ 324455 h 2720000"/>
                    <a:gd name="connsiteX50" fmla="*/ 754795 w 2720000"/>
                    <a:gd name="connsiteY50" fmla="*/ 317628 h 2720000"/>
                    <a:gd name="connsiteX51" fmla="*/ 748929 w 2720000"/>
                    <a:gd name="connsiteY51" fmla="*/ 141060 h 2720000"/>
                    <a:gd name="connsiteX52" fmla="*/ 917672 w 2720000"/>
                    <a:gd name="connsiteY52" fmla="*/ 71164 h 2720000"/>
                    <a:gd name="connsiteX53" fmla="*/ 1051776 w 2720000"/>
                    <a:gd name="connsiteY53" fmla="*/ 195956 h 2720000"/>
                    <a:gd name="connsiteX54" fmla="*/ 1119737 w 2720000"/>
                    <a:gd name="connsiteY54" fmla="*/ 178051 h 2720000"/>
                    <a:gd name="connsiteX55" fmla="*/ 1199635 w 2720000"/>
                    <a:gd name="connsiteY55" fmla="*/ 165712 h 2720000"/>
                    <a:gd name="connsiteX56" fmla="*/ 1261912 w 2720000"/>
                    <a:gd name="connsiteY56" fmla="*/ 0 h 2720000"/>
                    <a:gd name="connsiteX57" fmla="*/ 1444559 w 2720000"/>
                    <a:gd name="connsiteY57" fmla="*/ 0 h 2720000"/>
                    <a:gd name="connsiteX58" fmla="*/ 1520366 w 2720000"/>
                    <a:gd name="connsiteY58" fmla="*/ 165883 h 2720000"/>
                    <a:gd name="connsiteX59" fmla="*/ 1587590 w 2720000"/>
                    <a:gd name="connsiteY59" fmla="*/ 175426 h 2720000"/>
                    <a:gd name="connsiteX60" fmla="*/ 1668744 w 2720000"/>
                    <a:gd name="connsiteY60" fmla="*/ 195394 h 2720000"/>
                    <a:gd name="connsiteX61" fmla="*/ 1789828 w 2720000"/>
                    <a:gd name="connsiteY61" fmla="*/ 65987 h 2720000"/>
                    <a:gd name="connsiteX62" fmla="*/ 1958572 w 2720000"/>
                    <a:gd name="connsiteY62" fmla="*/ 135883 h 2720000"/>
                    <a:gd name="connsiteX63" fmla="*/ 1965128 w 2720000"/>
                    <a:gd name="connsiteY63" fmla="*/ 318149 h 2720000"/>
                    <a:gd name="connsiteX64" fmla="*/ 2036690 w 2720000"/>
                    <a:gd name="connsiteY64" fmla="*/ 361450 h 2720000"/>
                    <a:gd name="connsiteX65" fmla="*/ 2091356 w 2720000"/>
                    <a:gd name="connsiteY65" fmla="*/ 401996 h 2720000"/>
                    <a:gd name="connsiteX66" fmla="*/ 2252307 w 2720000"/>
                    <a:gd name="connsiteY66" fmla="*/ 328976 h 2720000"/>
                    <a:gd name="connsiteX67" fmla="*/ 2381457 w 2720000"/>
                    <a:gd name="connsiteY67" fmla="*/ 458127 h 2720000"/>
                    <a:gd name="connsiteX68" fmla="*/ 2317621 w 2720000"/>
                    <a:gd name="connsiteY68" fmla="*/ 629413 h 2720000"/>
                    <a:gd name="connsiteX69" fmla="*/ 2332453 w 2720000"/>
                    <a:gd name="connsiteY69" fmla="*/ 646420 h 2720000"/>
                    <a:gd name="connsiteX70" fmla="*/ 2401782 w 2720000"/>
                    <a:gd name="connsiteY70" fmla="*/ 754815 h 2720000"/>
                    <a:gd name="connsiteX71" fmla="*/ 2578939 w 2720000"/>
                    <a:gd name="connsiteY71" fmla="*/ 748929 h 2720000"/>
                    <a:gd name="connsiteX72" fmla="*/ 2648835 w 2720000"/>
                    <a:gd name="connsiteY72" fmla="*/ 917672 h 2720000"/>
                    <a:gd name="connsiteX73" fmla="*/ 2525283 w 2720000"/>
                    <a:gd name="connsiteY73" fmla="*/ 1050444 h 2720000"/>
                    <a:gd name="connsiteX74" fmla="*/ 2527169 w 2720000"/>
                    <a:gd name="connsiteY74" fmla="*/ 1056169 h 2720000"/>
                    <a:gd name="connsiteX75" fmla="*/ 2552642 w 2720000"/>
                    <a:gd name="connsiteY75" fmla="*/ 1199016 h 2720000"/>
                    <a:gd name="connsiteX76" fmla="*/ 2720000 w 2720000"/>
                    <a:gd name="connsiteY76" fmla="*/ 1261912 h 2720000"/>
                    <a:gd name="connsiteX77" fmla="*/ 2719999 w 2720000"/>
                    <a:gd name="connsiteY77" fmla="*/ 1444558 h 2720000"/>
                    <a:gd name="connsiteX78" fmla="*/ 2555182 w 2720000"/>
                    <a:gd name="connsiteY78" fmla="*/ 1519879 h 2720000"/>
                    <a:gd name="connsiteX79" fmla="*/ 2553796 w 2720000"/>
                    <a:gd name="connsiteY79" fmla="*/ 1533147 h 2720000"/>
                    <a:gd name="connsiteX80" fmla="*/ 2525252 w 2720000"/>
                    <a:gd name="connsiteY80" fmla="*/ 1669349 h 27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2720000" h="2720000">
                      <a:moveTo>
                        <a:pt x="2654013" y="1789828"/>
                      </a:moveTo>
                      <a:lnTo>
                        <a:pt x="2584117" y="1958571"/>
                      </a:lnTo>
                      <a:lnTo>
                        <a:pt x="2401851" y="1965127"/>
                      </a:lnTo>
                      <a:lnTo>
                        <a:pt x="2358550" y="2036689"/>
                      </a:lnTo>
                      <a:lnTo>
                        <a:pt x="2318003" y="2091356"/>
                      </a:lnTo>
                      <a:lnTo>
                        <a:pt x="2391024" y="2252307"/>
                      </a:lnTo>
                      <a:lnTo>
                        <a:pt x="2261873" y="2381457"/>
                      </a:lnTo>
                      <a:lnTo>
                        <a:pt x="2091639" y="2318013"/>
                      </a:lnTo>
                      <a:lnTo>
                        <a:pt x="2073579" y="2332453"/>
                      </a:lnTo>
                      <a:lnTo>
                        <a:pt x="1965185" y="2401781"/>
                      </a:lnTo>
                      <a:lnTo>
                        <a:pt x="1971071" y="2578939"/>
                      </a:lnTo>
                      <a:lnTo>
                        <a:pt x="1802328" y="2648835"/>
                      </a:lnTo>
                      <a:lnTo>
                        <a:pt x="1669557" y="2525284"/>
                      </a:lnTo>
                      <a:lnTo>
                        <a:pt x="1663831" y="2527169"/>
                      </a:lnTo>
                      <a:lnTo>
                        <a:pt x="1520984" y="2552643"/>
                      </a:lnTo>
                      <a:lnTo>
                        <a:pt x="1458088" y="2720000"/>
                      </a:lnTo>
                      <a:lnTo>
                        <a:pt x="1275441" y="2720000"/>
                      </a:lnTo>
                      <a:lnTo>
                        <a:pt x="1200121" y="2555182"/>
                      </a:lnTo>
                      <a:lnTo>
                        <a:pt x="1186853" y="2553797"/>
                      </a:lnTo>
                      <a:lnTo>
                        <a:pt x="1050651" y="2525253"/>
                      </a:lnTo>
                      <a:lnTo>
                        <a:pt x="930172" y="2654013"/>
                      </a:lnTo>
                      <a:lnTo>
                        <a:pt x="761429" y="2584117"/>
                      </a:lnTo>
                      <a:lnTo>
                        <a:pt x="754872" y="2401852"/>
                      </a:lnTo>
                      <a:lnTo>
                        <a:pt x="683310" y="2358551"/>
                      </a:lnTo>
                      <a:lnTo>
                        <a:pt x="628644" y="2318004"/>
                      </a:lnTo>
                      <a:lnTo>
                        <a:pt x="467693" y="2391024"/>
                      </a:lnTo>
                      <a:lnTo>
                        <a:pt x="338543" y="2261873"/>
                      </a:lnTo>
                      <a:lnTo>
                        <a:pt x="402379" y="2090587"/>
                      </a:lnTo>
                      <a:lnTo>
                        <a:pt x="387547" y="2073580"/>
                      </a:lnTo>
                      <a:lnTo>
                        <a:pt x="318217" y="1965184"/>
                      </a:lnTo>
                      <a:lnTo>
                        <a:pt x="141060" y="1971070"/>
                      </a:lnTo>
                      <a:lnTo>
                        <a:pt x="71165" y="1802327"/>
                      </a:lnTo>
                      <a:lnTo>
                        <a:pt x="194716" y="1669556"/>
                      </a:lnTo>
                      <a:lnTo>
                        <a:pt x="192831" y="1663831"/>
                      </a:lnTo>
                      <a:lnTo>
                        <a:pt x="167357" y="1520984"/>
                      </a:lnTo>
                      <a:lnTo>
                        <a:pt x="0" y="1458088"/>
                      </a:lnTo>
                      <a:lnTo>
                        <a:pt x="0" y="1275441"/>
                      </a:lnTo>
                      <a:lnTo>
                        <a:pt x="164817" y="1200121"/>
                      </a:lnTo>
                      <a:lnTo>
                        <a:pt x="166203" y="1186853"/>
                      </a:lnTo>
                      <a:lnTo>
                        <a:pt x="194747" y="1050651"/>
                      </a:lnTo>
                      <a:lnTo>
                        <a:pt x="65987" y="930172"/>
                      </a:lnTo>
                      <a:lnTo>
                        <a:pt x="135883" y="761428"/>
                      </a:lnTo>
                      <a:lnTo>
                        <a:pt x="317067" y="754911"/>
                      </a:lnTo>
                      <a:lnTo>
                        <a:pt x="396219" y="634558"/>
                      </a:lnTo>
                      <a:lnTo>
                        <a:pt x="401682" y="627952"/>
                      </a:lnTo>
                      <a:lnTo>
                        <a:pt x="328976" y="467693"/>
                      </a:lnTo>
                      <a:lnTo>
                        <a:pt x="458127" y="338543"/>
                      </a:lnTo>
                      <a:lnTo>
                        <a:pt x="627606" y="401706"/>
                      </a:lnTo>
                      <a:lnTo>
                        <a:pt x="628925" y="400604"/>
                      </a:lnTo>
                      <a:cubicBezTo>
                        <a:pt x="665143" y="373060"/>
                        <a:pt x="702815" y="347647"/>
                        <a:pt x="741728" y="324455"/>
                      </a:cubicBezTo>
                      <a:lnTo>
                        <a:pt x="754795" y="317628"/>
                      </a:lnTo>
                      <a:lnTo>
                        <a:pt x="748929" y="141060"/>
                      </a:lnTo>
                      <a:lnTo>
                        <a:pt x="917672" y="71164"/>
                      </a:lnTo>
                      <a:lnTo>
                        <a:pt x="1051776" y="195956"/>
                      </a:lnTo>
                      <a:lnTo>
                        <a:pt x="1119737" y="178051"/>
                      </a:lnTo>
                      <a:lnTo>
                        <a:pt x="1199635" y="165712"/>
                      </a:lnTo>
                      <a:lnTo>
                        <a:pt x="1261912" y="0"/>
                      </a:lnTo>
                      <a:lnTo>
                        <a:pt x="1444559" y="0"/>
                      </a:lnTo>
                      <a:lnTo>
                        <a:pt x="1520366" y="165883"/>
                      </a:lnTo>
                      <a:lnTo>
                        <a:pt x="1587590" y="175426"/>
                      </a:lnTo>
                      <a:lnTo>
                        <a:pt x="1668744" y="195394"/>
                      </a:lnTo>
                      <a:lnTo>
                        <a:pt x="1789828" y="65987"/>
                      </a:lnTo>
                      <a:lnTo>
                        <a:pt x="1958572" y="135883"/>
                      </a:lnTo>
                      <a:lnTo>
                        <a:pt x="1965128" y="318149"/>
                      </a:lnTo>
                      <a:lnTo>
                        <a:pt x="2036690" y="361450"/>
                      </a:lnTo>
                      <a:lnTo>
                        <a:pt x="2091356" y="401996"/>
                      </a:lnTo>
                      <a:lnTo>
                        <a:pt x="2252307" y="328976"/>
                      </a:lnTo>
                      <a:lnTo>
                        <a:pt x="2381457" y="458127"/>
                      </a:lnTo>
                      <a:lnTo>
                        <a:pt x="2317621" y="629413"/>
                      </a:lnTo>
                      <a:lnTo>
                        <a:pt x="2332453" y="646420"/>
                      </a:lnTo>
                      <a:lnTo>
                        <a:pt x="2401782" y="754815"/>
                      </a:lnTo>
                      <a:lnTo>
                        <a:pt x="2578939" y="748929"/>
                      </a:lnTo>
                      <a:lnTo>
                        <a:pt x="2648835" y="917672"/>
                      </a:lnTo>
                      <a:lnTo>
                        <a:pt x="2525283" y="1050444"/>
                      </a:lnTo>
                      <a:lnTo>
                        <a:pt x="2527169" y="1056169"/>
                      </a:lnTo>
                      <a:lnTo>
                        <a:pt x="2552642" y="1199016"/>
                      </a:lnTo>
                      <a:lnTo>
                        <a:pt x="2720000" y="1261912"/>
                      </a:lnTo>
                      <a:lnTo>
                        <a:pt x="2719999" y="1444558"/>
                      </a:lnTo>
                      <a:lnTo>
                        <a:pt x="2555182" y="1519879"/>
                      </a:lnTo>
                      <a:lnTo>
                        <a:pt x="2553796" y="1533147"/>
                      </a:lnTo>
                      <a:lnTo>
                        <a:pt x="2525252" y="1669349"/>
                      </a:lnTo>
                      <a:close/>
                    </a:path>
                  </a:pathLst>
                </a:custGeom>
                <a:solidFill>
                  <a:srgbClr val="7F6D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椭圆 17"/>
                <p:cNvSpPr>
                  <a:spLocks noChangeAspect="1"/>
                </p:cNvSpPr>
                <p:nvPr/>
              </p:nvSpPr>
              <p:spPr>
                <a:xfrm>
                  <a:off x="1165117" y="855108"/>
                  <a:ext cx="2052000" cy="2052000"/>
                </a:xfrm>
                <a:prstGeom prst="ellipse">
                  <a:avLst/>
                </a:prstGeom>
                <a:solidFill>
                  <a:srgbClr val="6C5C5C"/>
                </a:solidFill>
                <a:ln w="635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" name="Freeform 135"/>
              <p:cNvSpPr>
                <a:spLocks noEditPoints="1"/>
              </p:cNvSpPr>
              <p:nvPr/>
            </p:nvSpPr>
            <p:spPr bwMode="auto">
              <a:xfrm>
                <a:off x="3438743" y="2195995"/>
                <a:ext cx="492717" cy="461532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973615" y="1741833"/>
              <a:ext cx="951398" cy="951398"/>
              <a:chOff x="2933711" y="774270"/>
              <a:chExt cx="951398" cy="95139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2933711" y="774270"/>
                <a:ext cx="951398" cy="951398"/>
                <a:chOff x="831117" y="521108"/>
                <a:chExt cx="2720000" cy="2720000"/>
              </a:xfrm>
            </p:grpSpPr>
            <p:sp>
              <p:nvSpPr>
                <p:cNvPr id="13" name="任意多边形 92"/>
                <p:cNvSpPr/>
                <p:nvPr/>
              </p:nvSpPr>
              <p:spPr>
                <a:xfrm rot="14850000">
                  <a:off x="831117" y="521108"/>
                  <a:ext cx="2720000" cy="2720000"/>
                </a:xfrm>
                <a:custGeom>
                  <a:avLst/>
                  <a:gdLst>
                    <a:gd name="connsiteX0" fmla="*/ 2654013 w 2720000"/>
                    <a:gd name="connsiteY0" fmla="*/ 1789828 h 2720000"/>
                    <a:gd name="connsiteX1" fmla="*/ 2584117 w 2720000"/>
                    <a:gd name="connsiteY1" fmla="*/ 1958571 h 2720000"/>
                    <a:gd name="connsiteX2" fmla="*/ 2401851 w 2720000"/>
                    <a:gd name="connsiteY2" fmla="*/ 1965127 h 2720000"/>
                    <a:gd name="connsiteX3" fmla="*/ 2358550 w 2720000"/>
                    <a:gd name="connsiteY3" fmla="*/ 2036689 h 2720000"/>
                    <a:gd name="connsiteX4" fmla="*/ 2318003 w 2720000"/>
                    <a:gd name="connsiteY4" fmla="*/ 2091356 h 2720000"/>
                    <a:gd name="connsiteX5" fmla="*/ 2391024 w 2720000"/>
                    <a:gd name="connsiteY5" fmla="*/ 2252307 h 2720000"/>
                    <a:gd name="connsiteX6" fmla="*/ 2261873 w 2720000"/>
                    <a:gd name="connsiteY6" fmla="*/ 2381457 h 2720000"/>
                    <a:gd name="connsiteX7" fmla="*/ 2091639 w 2720000"/>
                    <a:gd name="connsiteY7" fmla="*/ 2318013 h 2720000"/>
                    <a:gd name="connsiteX8" fmla="*/ 2073579 w 2720000"/>
                    <a:gd name="connsiteY8" fmla="*/ 2332453 h 2720000"/>
                    <a:gd name="connsiteX9" fmla="*/ 1965185 w 2720000"/>
                    <a:gd name="connsiteY9" fmla="*/ 2401781 h 2720000"/>
                    <a:gd name="connsiteX10" fmla="*/ 1971071 w 2720000"/>
                    <a:gd name="connsiteY10" fmla="*/ 2578939 h 2720000"/>
                    <a:gd name="connsiteX11" fmla="*/ 1802328 w 2720000"/>
                    <a:gd name="connsiteY11" fmla="*/ 2648835 h 2720000"/>
                    <a:gd name="connsiteX12" fmla="*/ 1669557 w 2720000"/>
                    <a:gd name="connsiteY12" fmla="*/ 2525284 h 2720000"/>
                    <a:gd name="connsiteX13" fmla="*/ 1663831 w 2720000"/>
                    <a:gd name="connsiteY13" fmla="*/ 2527169 h 2720000"/>
                    <a:gd name="connsiteX14" fmla="*/ 1520984 w 2720000"/>
                    <a:gd name="connsiteY14" fmla="*/ 2552643 h 2720000"/>
                    <a:gd name="connsiteX15" fmla="*/ 1458088 w 2720000"/>
                    <a:gd name="connsiteY15" fmla="*/ 2720000 h 2720000"/>
                    <a:gd name="connsiteX16" fmla="*/ 1275441 w 2720000"/>
                    <a:gd name="connsiteY16" fmla="*/ 2720000 h 2720000"/>
                    <a:gd name="connsiteX17" fmla="*/ 1200121 w 2720000"/>
                    <a:gd name="connsiteY17" fmla="*/ 2555182 h 2720000"/>
                    <a:gd name="connsiteX18" fmla="*/ 1186853 w 2720000"/>
                    <a:gd name="connsiteY18" fmla="*/ 2553797 h 2720000"/>
                    <a:gd name="connsiteX19" fmla="*/ 1050651 w 2720000"/>
                    <a:gd name="connsiteY19" fmla="*/ 2525253 h 2720000"/>
                    <a:gd name="connsiteX20" fmla="*/ 930172 w 2720000"/>
                    <a:gd name="connsiteY20" fmla="*/ 2654013 h 2720000"/>
                    <a:gd name="connsiteX21" fmla="*/ 761429 w 2720000"/>
                    <a:gd name="connsiteY21" fmla="*/ 2584117 h 2720000"/>
                    <a:gd name="connsiteX22" fmla="*/ 754872 w 2720000"/>
                    <a:gd name="connsiteY22" fmla="*/ 2401852 h 2720000"/>
                    <a:gd name="connsiteX23" fmla="*/ 683310 w 2720000"/>
                    <a:gd name="connsiteY23" fmla="*/ 2358551 h 2720000"/>
                    <a:gd name="connsiteX24" fmla="*/ 628644 w 2720000"/>
                    <a:gd name="connsiteY24" fmla="*/ 2318004 h 2720000"/>
                    <a:gd name="connsiteX25" fmla="*/ 467693 w 2720000"/>
                    <a:gd name="connsiteY25" fmla="*/ 2391024 h 2720000"/>
                    <a:gd name="connsiteX26" fmla="*/ 338543 w 2720000"/>
                    <a:gd name="connsiteY26" fmla="*/ 2261873 h 2720000"/>
                    <a:gd name="connsiteX27" fmla="*/ 402379 w 2720000"/>
                    <a:gd name="connsiteY27" fmla="*/ 2090587 h 2720000"/>
                    <a:gd name="connsiteX28" fmla="*/ 387547 w 2720000"/>
                    <a:gd name="connsiteY28" fmla="*/ 2073580 h 2720000"/>
                    <a:gd name="connsiteX29" fmla="*/ 318217 w 2720000"/>
                    <a:gd name="connsiteY29" fmla="*/ 1965184 h 2720000"/>
                    <a:gd name="connsiteX30" fmla="*/ 141060 w 2720000"/>
                    <a:gd name="connsiteY30" fmla="*/ 1971070 h 2720000"/>
                    <a:gd name="connsiteX31" fmla="*/ 71165 w 2720000"/>
                    <a:gd name="connsiteY31" fmla="*/ 1802327 h 2720000"/>
                    <a:gd name="connsiteX32" fmla="*/ 194716 w 2720000"/>
                    <a:gd name="connsiteY32" fmla="*/ 1669556 h 2720000"/>
                    <a:gd name="connsiteX33" fmla="*/ 192831 w 2720000"/>
                    <a:gd name="connsiteY33" fmla="*/ 1663831 h 2720000"/>
                    <a:gd name="connsiteX34" fmla="*/ 167357 w 2720000"/>
                    <a:gd name="connsiteY34" fmla="*/ 1520984 h 2720000"/>
                    <a:gd name="connsiteX35" fmla="*/ 0 w 2720000"/>
                    <a:gd name="connsiteY35" fmla="*/ 1458088 h 2720000"/>
                    <a:gd name="connsiteX36" fmla="*/ 0 w 2720000"/>
                    <a:gd name="connsiteY36" fmla="*/ 1275441 h 2720000"/>
                    <a:gd name="connsiteX37" fmla="*/ 164817 w 2720000"/>
                    <a:gd name="connsiteY37" fmla="*/ 1200121 h 2720000"/>
                    <a:gd name="connsiteX38" fmla="*/ 166203 w 2720000"/>
                    <a:gd name="connsiteY38" fmla="*/ 1186853 h 2720000"/>
                    <a:gd name="connsiteX39" fmla="*/ 194747 w 2720000"/>
                    <a:gd name="connsiteY39" fmla="*/ 1050651 h 2720000"/>
                    <a:gd name="connsiteX40" fmla="*/ 65987 w 2720000"/>
                    <a:gd name="connsiteY40" fmla="*/ 930172 h 2720000"/>
                    <a:gd name="connsiteX41" fmla="*/ 135883 w 2720000"/>
                    <a:gd name="connsiteY41" fmla="*/ 761428 h 2720000"/>
                    <a:gd name="connsiteX42" fmla="*/ 317067 w 2720000"/>
                    <a:gd name="connsiteY42" fmla="*/ 754911 h 2720000"/>
                    <a:gd name="connsiteX43" fmla="*/ 396219 w 2720000"/>
                    <a:gd name="connsiteY43" fmla="*/ 634558 h 2720000"/>
                    <a:gd name="connsiteX44" fmla="*/ 401682 w 2720000"/>
                    <a:gd name="connsiteY44" fmla="*/ 627952 h 2720000"/>
                    <a:gd name="connsiteX45" fmla="*/ 328976 w 2720000"/>
                    <a:gd name="connsiteY45" fmla="*/ 467693 h 2720000"/>
                    <a:gd name="connsiteX46" fmla="*/ 458127 w 2720000"/>
                    <a:gd name="connsiteY46" fmla="*/ 338543 h 2720000"/>
                    <a:gd name="connsiteX47" fmla="*/ 627606 w 2720000"/>
                    <a:gd name="connsiteY47" fmla="*/ 401706 h 2720000"/>
                    <a:gd name="connsiteX48" fmla="*/ 628925 w 2720000"/>
                    <a:gd name="connsiteY48" fmla="*/ 400604 h 2720000"/>
                    <a:gd name="connsiteX49" fmla="*/ 741728 w 2720000"/>
                    <a:gd name="connsiteY49" fmla="*/ 324455 h 2720000"/>
                    <a:gd name="connsiteX50" fmla="*/ 754795 w 2720000"/>
                    <a:gd name="connsiteY50" fmla="*/ 317628 h 2720000"/>
                    <a:gd name="connsiteX51" fmla="*/ 748929 w 2720000"/>
                    <a:gd name="connsiteY51" fmla="*/ 141060 h 2720000"/>
                    <a:gd name="connsiteX52" fmla="*/ 917672 w 2720000"/>
                    <a:gd name="connsiteY52" fmla="*/ 71164 h 2720000"/>
                    <a:gd name="connsiteX53" fmla="*/ 1051776 w 2720000"/>
                    <a:gd name="connsiteY53" fmla="*/ 195956 h 2720000"/>
                    <a:gd name="connsiteX54" fmla="*/ 1119737 w 2720000"/>
                    <a:gd name="connsiteY54" fmla="*/ 178051 h 2720000"/>
                    <a:gd name="connsiteX55" fmla="*/ 1199635 w 2720000"/>
                    <a:gd name="connsiteY55" fmla="*/ 165712 h 2720000"/>
                    <a:gd name="connsiteX56" fmla="*/ 1261912 w 2720000"/>
                    <a:gd name="connsiteY56" fmla="*/ 0 h 2720000"/>
                    <a:gd name="connsiteX57" fmla="*/ 1444559 w 2720000"/>
                    <a:gd name="connsiteY57" fmla="*/ 0 h 2720000"/>
                    <a:gd name="connsiteX58" fmla="*/ 1520366 w 2720000"/>
                    <a:gd name="connsiteY58" fmla="*/ 165883 h 2720000"/>
                    <a:gd name="connsiteX59" fmla="*/ 1587590 w 2720000"/>
                    <a:gd name="connsiteY59" fmla="*/ 175426 h 2720000"/>
                    <a:gd name="connsiteX60" fmla="*/ 1668744 w 2720000"/>
                    <a:gd name="connsiteY60" fmla="*/ 195394 h 2720000"/>
                    <a:gd name="connsiteX61" fmla="*/ 1789828 w 2720000"/>
                    <a:gd name="connsiteY61" fmla="*/ 65987 h 2720000"/>
                    <a:gd name="connsiteX62" fmla="*/ 1958572 w 2720000"/>
                    <a:gd name="connsiteY62" fmla="*/ 135883 h 2720000"/>
                    <a:gd name="connsiteX63" fmla="*/ 1965128 w 2720000"/>
                    <a:gd name="connsiteY63" fmla="*/ 318149 h 2720000"/>
                    <a:gd name="connsiteX64" fmla="*/ 2036690 w 2720000"/>
                    <a:gd name="connsiteY64" fmla="*/ 361450 h 2720000"/>
                    <a:gd name="connsiteX65" fmla="*/ 2091356 w 2720000"/>
                    <a:gd name="connsiteY65" fmla="*/ 401996 h 2720000"/>
                    <a:gd name="connsiteX66" fmla="*/ 2252307 w 2720000"/>
                    <a:gd name="connsiteY66" fmla="*/ 328976 h 2720000"/>
                    <a:gd name="connsiteX67" fmla="*/ 2381457 w 2720000"/>
                    <a:gd name="connsiteY67" fmla="*/ 458127 h 2720000"/>
                    <a:gd name="connsiteX68" fmla="*/ 2317621 w 2720000"/>
                    <a:gd name="connsiteY68" fmla="*/ 629413 h 2720000"/>
                    <a:gd name="connsiteX69" fmla="*/ 2332453 w 2720000"/>
                    <a:gd name="connsiteY69" fmla="*/ 646420 h 2720000"/>
                    <a:gd name="connsiteX70" fmla="*/ 2401782 w 2720000"/>
                    <a:gd name="connsiteY70" fmla="*/ 754815 h 2720000"/>
                    <a:gd name="connsiteX71" fmla="*/ 2578939 w 2720000"/>
                    <a:gd name="connsiteY71" fmla="*/ 748929 h 2720000"/>
                    <a:gd name="connsiteX72" fmla="*/ 2648835 w 2720000"/>
                    <a:gd name="connsiteY72" fmla="*/ 917672 h 2720000"/>
                    <a:gd name="connsiteX73" fmla="*/ 2525283 w 2720000"/>
                    <a:gd name="connsiteY73" fmla="*/ 1050444 h 2720000"/>
                    <a:gd name="connsiteX74" fmla="*/ 2527169 w 2720000"/>
                    <a:gd name="connsiteY74" fmla="*/ 1056169 h 2720000"/>
                    <a:gd name="connsiteX75" fmla="*/ 2552642 w 2720000"/>
                    <a:gd name="connsiteY75" fmla="*/ 1199016 h 2720000"/>
                    <a:gd name="connsiteX76" fmla="*/ 2720000 w 2720000"/>
                    <a:gd name="connsiteY76" fmla="*/ 1261912 h 2720000"/>
                    <a:gd name="connsiteX77" fmla="*/ 2719999 w 2720000"/>
                    <a:gd name="connsiteY77" fmla="*/ 1444558 h 2720000"/>
                    <a:gd name="connsiteX78" fmla="*/ 2555182 w 2720000"/>
                    <a:gd name="connsiteY78" fmla="*/ 1519879 h 2720000"/>
                    <a:gd name="connsiteX79" fmla="*/ 2553796 w 2720000"/>
                    <a:gd name="connsiteY79" fmla="*/ 1533147 h 2720000"/>
                    <a:gd name="connsiteX80" fmla="*/ 2525252 w 2720000"/>
                    <a:gd name="connsiteY80" fmla="*/ 1669349 h 27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2720000" h="2720000">
                      <a:moveTo>
                        <a:pt x="2654013" y="1789828"/>
                      </a:moveTo>
                      <a:lnTo>
                        <a:pt x="2584117" y="1958571"/>
                      </a:lnTo>
                      <a:lnTo>
                        <a:pt x="2401851" y="1965127"/>
                      </a:lnTo>
                      <a:lnTo>
                        <a:pt x="2358550" y="2036689"/>
                      </a:lnTo>
                      <a:lnTo>
                        <a:pt x="2318003" y="2091356"/>
                      </a:lnTo>
                      <a:lnTo>
                        <a:pt x="2391024" y="2252307"/>
                      </a:lnTo>
                      <a:lnTo>
                        <a:pt x="2261873" y="2381457"/>
                      </a:lnTo>
                      <a:lnTo>
                        <a:pt x="2091639" y="2318013"/>
                      </a:lnTo>
                      <a:lnTo>
                        <a:pt x="2073579" y="2332453"/>
                      </a:lnTo>
                      <a:lnTo>
                        <a:pt x="1965185" y="2401781"/>
                      </a:lnTo>
                      <a:lnTo>
                        <a:pt x="1971071" y="2578939"/>
                      </a:lnTo>
                      <a:lnTo>
                        <a:pt x="1802328" y="2648835"/>
                      </a:lnTo>
                      <a:lnTo>
                        <a:pt x="1669557" y="2525284"/>
                      </a:lnTo>
                      <a:lnTo>
                        <a:pt x="1663831" y="2527169"/>
                      </a:lnTo>
                      <a:lnTo>
                        <a:pt x="1520984" y="2552643"/>
                      </a:lnTo>
                      <a:lnTo>
                        <a:pt x="1458088" y="2720000"/>
                      </a:lnTo>
                      <a:lnTo>
                        <a:pt x="1275441" y="2720000"/>
                      </a:lnTo>
                      <a:lnTo>
                        <a:pt x="1200121" y="2555182"/>
                      </a:lnTo>
                      <a:lnTo>
                        <a:pt x="1186853" y="2553797"/>
                      </a:lnTo>
                      <a:lnTo>
                        <a:pt x="1050651" y="2525253"/>
                      </a:lnTo>
                      <a:lnTo>
                        <a:pt x="930172" y="2654013"/>
                      </a:lnTo>
                      <a:lnTo>
                        <a:pt x="761429" y="2584117"/>
                      </a:lnTo>
                      <a:lnTo>
                        <a:pt x="754872" y="2401852"/>
                      </a:lnTo>
                      <a:lnTo>
                        <a:pt x="683310" y="2358551"/>
                      </a:lnTo>
                      <a:lnTo>
                        <a:pt x="628644" y="2318004"/>
                      </a:lnTo>
                      <a:lnTo>
                        <a:pt x="467693" y="2391024"/>
                      </a:lnTo>
                      <a:lnTo>
                        <a:pt x="338543" y="2261873"/>
                      </a:lnTo>
                      <a:lnTo>
                        <a:pt x="402379" y="2090587"/>
                      </a:lnTo>
                      <a:lnTo>
                        <a:pt x="387547" y="2073580"/>
                      </a:lnTo>
                      <a:lnTo>
                        <a:pt x="318217" y="1965184"/>
                      </a:lnTo>
                      <a:lnTo>
                        <a:pt x="141060" y="1971070"/>
                      </a:lnTo>
                      <a:lnTo>
                        <a:pt x="71165" y="1802327"/>
                      </a:lnTo>
                      <a:lnTo>
                        <a:pt x="194716" y="1669556"/>
                      </a:lnTo>
                      <a:lnTo>
                        <a:pt x="192831" y="1663831"/>
                      </a:lnTo>
                      <a:lnTo>
                        <a:pt x="167357" y="1520984"/>
                      </a:lnTo>
                      <a:lnTo>
                        <a:pt x="0" y="1458088"/>
                      </a:lnTo>
                      <a:lnTo>
                        <a:pt x="0" y="1275441"/>
                      </a:lnTo>
                      <a:lnTo>
                        <a:pt x="164817" y="1200121"/>
                      </a:lnTo>
                      <a:lnTo>
                        <a:pt x="166203" y="1186853"/>
                      </a:lnTo>
                      <a:lnTo>
                        <a:pt x="194747" y="1050651"/>
                      </a:lnTo>
                      <a:lnTo>
                        <a:pt x="65987" y="930172"/>
                      </a:lnTo>
                      <a:lnTo>
                        <a:pt x="135883" y="761428"/>
                      </a:lnTo>
                      <a:lnTo>
                        <a:pt x="317067" y="754911"/>
                      </a:lnTo>
                      <a:lnTo>
                        <a:pt x="396219" y="634558"/>
                      </a:lnTo>
                      <a:lnTo>
                        <a:pt x="401682" y="627952"/>
                      </a:lnTo>
                      <a:lnTo>
                        <a:pt x="328976" y="467693"/>
                      </a:lnTo>
                      <a:lnTo>
                        <a:pt x="458127" y="338543"/>
                      </a:lnTo>
                      <a:lnTo>
                        <a:pt x="627606" y="401706"/>
                      </a:lnTo>
                      <a:lnTo>
                        <a:pt x="628925" y="400604"/>
                      </a:lnTo>
                      <a:cubicBezTo>
                        <a:pt x="665143" y="373060"/>
                        <a:pt x="702815" y="347647"/>
                        <a:pt x="741728" y="324455"/>
                      </a:cubicBezTo>
                      <a:lnTo>
                        <a:pt x="754795" y="317628"/>
                      </a:lnTo>
                      <a:lnTo>
                        <a:pt x="748929" y="141060"/>
                      </a:lnTo>
                      <a:lnTo>
                        <a:pt x="917672" y="71164"/>
                      </a:lnTo>
                      <a:lnTo>
                        <a:pt x="1051776" y="195956"/>
                      </a:lnTo>
                      <a:lnTo>
                        <a:pt x="1119737" y="178051"/>
                      </a:lnTo>
                      <a:lnTo>
                        <a:pt x="1199635" y="165712"/>
                      </a:lnTo>
                      <a:lnTo>
                        <a:pt x="1261912" y="0"/>
                      </a:lnTo>
                      <a:lnTo>
                        <a:pt x="1444559" y="0"/>
                      </a:lnTo>
                      <a:lnTo>
                        <a:pt x="1520366" y="165883"/>
                      </a:lnTo>
                      <a:lnTo>
                        <a:pt x="1587590" y="175426"/>
                      </a:lnTo>
                      <a:lnTo>
                        <a:pt x="1668744" y="195394"/>
                      </a:lnTo>
                      <a:lnTo>
                        <a:pt x="1789828" y="65987"/>
                      </a:lnTo>
                      <a:lnTo>
                        <a:pt x="1958572" y="135883"/>
                      </a:lnTo>
                      <a:lnTo>
                        <a:pt x="1965128" y="318149"/>
                      </a:lnTo>
                      <a:lnTo>
                        <a:pt x="2036690" y="361450"/>
                      </a:lnTo>
                      <a:lnTo>
                        <a:pt x="2091356" y="401996"/>
                      </a:lnTo>
                      <a:lnTo>
                        <a:pt x="2252307" y="328976"/>
                      </a:lnTo>
                      <a:lnTo>
                        <a:pt x="2381457" y="458127"/>
                      </a:lnTo>
                      <a:lnTo>
                        <a:pt x="2317621" y="629413"/>
                      </a:lnTo>
                      <a:lnTo>
                        <a:pt x="2332453" y="646420"/>
                      </a:lnTo>
                      <a:lnTo>
                        <a:pt x="2401782" y="754815"/>
                      </a:lnTo>
                      <a:lnTo>
                        <a:pt x="2578939" y="748929"/>
                      </a:lnTo>
                      <a:lnTo>
                        <a:pt x="2648835" y="917672"/>
                      </a:lnTo>
                      <a:lnTo>
                        <a:pt x="2525283" y="1050444"/>
                      </a:lnTo>
                      <a:lnTo>
                        <a:pt x="2527169" y="1056169"/>
                      </a:lnTo>
                      <a:lnTo>
                        <a:pt x="2552642" y="1199016"/>
                      </a:lnTo>
                      <a:lnTo>
                        <a:pt x="2720000" y="1261912"/>
                      </a:lnTo>
                      <a:lnTo>
                        <a:pt x="2719999" y="1444558"/>
                      </a:lnTo>
                      <a:lnTo>
                        <a:pt x="2555182" y="1519879"/>
                      </a:lnTo>
                      <a:lnTo>
                        <a:pt x="2553796" y="1533147"/>
                      </a:lnTo>
                      <a:lnTo>
                        <a:pt x="2525252" y="1669349"/>
                      </a:lnTo>
                      <a:close/>
                    </a:path>
                  </a:pathLst>
                </a:custGeom>
                <a:solidFill>
                  <a:srgbClr val="7F6D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椭圆 13"/>
                <p:cNvSpPr>
                  <a:spLocks noChangeAspect="1"/>
                </p:cNvSpPr>
                <p:nvPr/>
              </p:nvSpPr>
              <p:spPr>
                <a:xfrm>
                  <a:off x="1165117" y="855108"/>
                  <a:ext cx="2052000" cy="2052000"/>
                </a:xfrm>
                <a:prstGeom prst="ellipse">
                  <a:avLst/>
                </a:prstGeom>
                <a:solidFill>
                  <a:srgbClr val="6C5C5C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Group 58"/>
              <p:cNvGrpSpPr/>
              <p:nvPr/>
            </p:nvGrpSpPr>
            <p:grpSpPr>
              <a:xfrm>
                <a:off x="3173005" y="1047299"/>
                <a:ext cx="485431" cy="358558"/>
                <a:chOff x="2563427" y="3717902"/>
                <a:chExt cx="439257" cy="324452"/>
              </a:xfrm>
              <a:solidFill>
                <a:schemeClr val="bg1"/>
              </a:solidFill>
            </p:grpSpPr>
            <p:sp>
              <p:nvSpPr>
                <p:cNvPr id="10" name="Freeform 92"/>
                <p:cNvSpPr/>
                <p:nvPr/>
              </p:nvSpPr>
              <p:spPr bwMode="auto">
                <a:xfrm>
                  <a:off x="2720660" y="3942523"/>
                  <a:ext cx="127286" cy="99831"/>
                </a:xfrm>
                <a:custGeom>
                  <a:avLst/>
                  <a:gdLst>
                    <a:gd name="T0" fmla="*/ 37 w 38"/>
                    <a:gd name="T1" fmla="*/ 10 h 30"/>
                    <a:gd name="T2" fmla="*/ 1 w 38"/>
                    <a:gd name="T3" fmla="*/ 11 h 30"/>
                    <a:gd name="T4" fmla="*/ 1 w 38"/>
                    <a:gd name="T5" fmla="*/ 13 h 30"/>
                    <a:gd name="T6" fmla="*/ 19 w 38"/>
                    <a:gd name="T7" fmla="*/ 30 h 30"/>
                    <a:gd name="T8" fmla="*/ 36 w 38"/>
                    <a:gd name="T9" fmla="*/ 13 h 30"/>
                    <a:gd name="T10" fmla="*/ 37 w 38"/>
                    <a:gd name="T11" fmla="*/ 1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30">
                      <a:moveTo>
                        <a:pt x="37" y="10"/>
                      </a:moveTo>
                      <a:cubicBezTo>
                        <a:pt x="26" y="1"/>
                        <a:pt x="12" y="0"/>
                        <a:pt x="1" y="11"/>
                      </a:cubicBezTo>
                      <a:cubicBezTo>
                        <a:pt x="1" y="11"/>
                        <a:pt x="0" y="12"/>
                        <a:pt x="1" y="13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8" y="11"/>
                        <a:pt x="37" y="11"/>
                        <a:pt x="37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93"/>
                <p:cNvSpPr/>
                <p:nvPr/>
              </p:nvSpPr>
              <p:spPr bwMode="auto">
                <a:xfrm>
                  <a:off x="2638300" y="3830213"/>
                  <a:ext cx="292007" cy="129781"/>
                </a:xfrm>
                <a:custGeom>
                  <a:avLst/>
                  <a:gdLst>
                    <a:gd name="T0" fmla="*/ 87 w 88"/>
                    <a:gd name="T1" fmla="*/ 23 h 39"/>
                    <a:gd name="T2" fmla="*/ 0 w 88"/>
                    <a:gd name="T3" fmla="*/ 24 h 39"/>
                    <a:gd name="T4" fmla="*/ 0 w 88"/>
                    <a:gd name="T5" fmla="*/ 26 h 39"/>
                    <a:gd name="T6" fmla="*/ 13 w 88"/>
                    <a:gd name="T7" fmla="*/ 38 h 39"/>
                    <a:gd name="T8" fmla="*/ 15 w 88"/>
                    <a:gd name="T9" fmla="*/ 38 h 39"/>
                    <a:gd name="T10" fmla="*/ 73 w 88"/>
                    <a:gd name="T11" fmla="*/ 38 h 39"/>
                    <a:gd name="T12" fmla="*/ 75 w 88"/>
                    <a:gd name="T13" fmla="*/ 38 h 39"/>
                    <a:gd name="T14" fmla="*/ 88 w 88"/>
                    <a:gd name="T15" fmla="*/ 26 h 39"/>
                    <a:gd name="T16" fmla="*/ 88 w 88"/>
                    <a:gd name="T17" fmla="*/ 26 h 39"/>
                    <a:gd name="T18" fmla="*/ 88 w 88"/>
                    <a:gd name="T19" fmla="*/ 24 h 39"/>
                    <a:gd name="T20" fmla="*/ 87 w 88"/>
                    <a:gd name="T21" fmla="*/ 2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39">
                      <a:moveTo>
                        <a:pt x="87" y="23"/>
                      </a:moveTo>
                      <a:cubicBezTo>
                        <a:pt x="63" y="0"/>
                        <a:pt x="24" y="0"/>
                        <a:pt x="0" y="24"/>
                      </a:cubicBezTo>
                      <a:cubicBezTo>
                        <a:pt x="0" y="24"/>
                        <a:pt x="0" y="25"/>
                        <a:pt x="0" y="26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9"/>
                        <a:pt x="14" y="39"/>
                        <a:pt x="15" y="38"/>
                      </a:cubicBezTo>
                      <a:cubicBezTo>
                        <a:pt x="31" y="22"/>
                        <a:pt x="57" y="22"/>
                        <a:pt x="73" y="38"/>
                      </a:cubicBezTo>
                      <a:cubicBezTo>
                        <a:pt x="74" y="39"/>
                        <a:pt x="75" y="39"/>
                        <a:pt x="75" y="38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88" y="25"/>
                        <a:pt x="88" y="24"/>
                        <a:pt x="88" y="24"/>
                      </a:cubicBezTo>
                      <a:lnTo>
                        <a:pt x="87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94"/>
                <p:cNvSpPr/>
                <p:nvPr/>
              </p:nvSpPr>
              <p:spPr bwMode="auto">
                <a:xfrm>
                  <a:off x="2563427" y="3717902"/>
                  <a:ext cx="439257" cy="169713"/>
                </a:xfrm>
                <a:custGeom>
                  <a:avLst/>
                  <a:gdLst>
                    <a:gd name="T0" fmla="*/ 131 w 132"/>
                    <a:gd name="T1" fmla="*/ 36 h 51"/>
                    <a:gd name="T2" fmla="*/ 131 w 132"/>
                    <a:gd name="T3" fmla="*/ 36 h 51"/>
                    <a:gd name="T4" fmla="*/ 1 w 132"/>
                    <a:gd name="T5" fmla="*/ 36 h 51"/>
                    <a:gd name="T6" fmla="*/ 1 w 132"/>
                    <a:gd name="T7" fmla="*/ 38 h 51"/>
                    <a:gd name="T8" fmla="*/ 14 w 132"/>
                    <a:gd name="T9" fmla="*/ 51 h 51"/>
                    <a:gd name="T10" fmla="*/ 16 w 132"/>
                    <a:gd name="T11" fmla="*/ 51 h 51"/>
                    <a:gd name="T12" fmla="*/ 116 w 132"/>
                    <a:gd name="T13" fmla="*/ 51 h 51"/>
                    <a:gd name="T14" fmla="*/ 118 w 132"/>
                    <a:gd name="T15" fmla="*/ 51 h 51"/>
                    <a:gd name="T16" fmla="*/ 131 w 132"/>
                    <a:gd name="T17" fmla="*/ 38 h 51"/>
                    <a:gd name="T18" fmla="*/ 131 w 132"/>
                    <a:gd name="T19" fmla="*/ 38 h 51"/>
                    <a:gd name="T20" fmla="*/ 131 w 132"/>
                    <a:gd name="T21" fmla="*/ 3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2" h="51">
                      <a:moveTo>
                        <a:pt x="131" y="36"/>
                      </a:moveTo>
                      <a:cubicBezTo>
                        <a:pt x="131" y="36"/>
                        <a:pt x="131" y="36"/>
                        <a:pt x="131" y="36"/>
                      </a:cubicBezTo>
                      <a:cubicBezTo>
                        <a:pt x="95" y="0"/>
                        <a:pt x="37" y="0"/>
                        <a:pt x="1" y="36"/>
                      </a:cubicBezTo>
                      <a:cubicBezTo>
                        <a:pt x="0" y="37"/>
                        <a:pt x="0" y="37"/>
                        <a:pt x="1" y="38"/>
                      </a:cubicBezTo>
                      <a:cubicBezTo>
                        <a:pt x="14" y="51"/>
                        <a:pt x="14" y="51"/>
                        <a:pt x="14" y="51"/>
                      </a:cubicBezTo>
                      <a:cubicBezTo>
                        <a:pt x="14" y="51"/>
                        <a:pt x="15" y="51"/>
                        <a:pt x="16" y="51"/>
                      </a:cubicBezTo>
                      <a:cubicBezTo>
                        <a:pt x="43" y="23"/>
                        <a:pt x="89" y="23"/>
                        <a:pt x="116" y="51"/>
                      </a:cubicBezTo>
                      <a:cubicBezTo>
                        <a:pt x="117" y="51"/>
                        <a:pt x="118" y="51"/>
                        <a:pt x="118" y="51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2" y="37"/>
                        <a:pt x="132" y="36"/>
                        <a:pt x="131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7" name="矩形 26"/>
          <p:cNvSpPr/>
          <p:nvPr/>
        </p:nvSpPr>
        <p:spPr>
          <a:xfrm>
            <a:off x="1259380" y="1756341"/>
            <a:ext cx="3042907" cy="10598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16576" y="4156646"/>
            <a:ext cx="3042907" cy="10598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201471" y="1234435"/>
            <a:ext cx="3042907" cy="10598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124109" y="3750810"/>
            <a:ext cx="3042907" cy="10598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83341" y="685800"/>
            <a:ext cx="2164977" cy="4437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cs typeface="+mn-ea"/>
                <a:sym typeface="+mn-lt"/>
              </a:rPr>
              <a:t>请输入标题</a:t>
            </a:r>
          </a:p>
        </p:txBody>
      </p:sp>
      <p:sp>
        <p:nvSpPr>
          <p:cNvPr id="32" name="椭圆 31"/>
          <p:cNvSpPr/>
          <p:nvPr/>
        </p:nvSpPr>
        <p:spPr>
          <a:xfrm>
            <a:off x="1289651" y="776598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1405296" y="0"/>
            <a:ext cx="0" cy="841143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3044075" y="762878"/>
            <a:ext cx="225911" cy="225911"/>
          </a:xfrm>
          <a:prstGeom prst="ellipse">
            <a:avLst/>
          </a:prstGeom>
          <a:solidFill>
            <a:srgbClr val="595959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140893" y="4305"/>
            <a:ext cx="16138" cy="81227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53;#405331;#405331;#407153;#405340;#405331;#405338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53;#405331;#405331;#407153;#405340;#405331;#405338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53;#405331;#405331;#407153;#405340;#405331;#405338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53;#405331;#405331;#407153;#405340;#405331;#405338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53;#405331;#405331;#407153;#405340;#405331;#405338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53;#405331;#405331;#407153;#405340;#405331;#405338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53;#405331;#405331;#407153;#405340;#405331;#405338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  <p:tag name="PA" val="v3.0.1"/>
</p:tagLst>
</file>

<file path=ppt/theme/theme1.xml><?xml version="1.0" encoding="utf-8"?>
<a:theme xmlns:a="http://schemas.openxmlformats.org/drawingml/2006/main" name="www.2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C6E56"/>
      </a:accent1>
      <a:accent2>
        <a:srgbClr val="A89A81"/>
      </a:accent2>
      <a:accent3>
        <a:srgbClr val="646464"/>
      </a:accent3>
      <a:accent4>
        <a:srgbClr val="808080"/>
      </a:accent4>
      <a:accent5>
        <a:srgbClr val="A5A5A5"/>
      </a:accent5>
      <a:accent6>
        <a:srgbClr val="C9C9C9"/>
      </a:accent6>
      <a:hlink>
        <a:srgbClr val="7C6E56"/>
      </a:hlink>
      <a:folHlink>
        <a:srgbClr val="BFBFBF"/>
      </a:folHlink>
    </a:clrScheme>
    <a:fontScheme name="fsqrk0c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1578</Words>
  <Application>Microsoft Office PowerPoint</Application>
  <PresentationFormat>宽屏</PresentationFormat>
  <Paragraphs>157</Paragraphs>
  <Slides>18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等线</vt:lpstr>
      <vt:lpstr>宋体</vt:lpstr>
      <vt:lpstr>微软雅黑</vt:lpstr>
      <vt:lpstr>Arial</vt:lpstr>
      <vt:lpstr>Calibri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2020-09-11T03:06:00Z</dcterms:created>
  <dcterms:modified xsi:type="dcterms:W3CDTF">2023-01-11T01:11:17Z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97482A3F2A9F49969D7D756444CFD9B8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