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6" r:id="rId4"/>
    <p:sldId id="257" r:id="rId5"/>
    <p:sldId id="258" r:id="rId6"/>
    <p:sldId id="259" r:id="rId7"/>
    <p:sldId id="260" r:id="rId8"/>
    <p:sldId id="261" r:id="rId9"/>
    <p:sldId id="264" r:id="rId10"/>
    <p:sldId id="270" r:id="rId11"/>
    <p:sldId id="271" r:id="rId12"/>
    <p:sldId id="267" r:id="rId13"/>
    <p:sldId id="268" r:id="rId14"/>
    <p:sldId id="265" r:id="rId15"/>
    <p:sldId id="263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32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FFD5-E93A-404A-B895-BC1CFCE4FB3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32853-CABE-4C97-BD74-0A90279DB7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2853-CABE-4C97-BD74-0A90279DB7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512B-C617-4364-9175-F4F0812DA9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4844-0B2E-40E9-BDB0-184A419E6F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573881"/>
            <a:ext cx="2057400" cy="39957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573881"/>
            <a:ext cx="6021388" cy="39957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63DA-A582-457D-980A-60CB78CFEE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84A1-9246-4056-BE8D-687412FEF7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9CF6-D539-4E64-8C9A-E7428721C7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329929"/>
            <a:ext cx="4038600" cy="3239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5" y="1329929"/>
            <a:ext cx="4038600" cy="3239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8456-00D8-497B-B2C0-AEDF1E6880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D855-8C95-4C97-912D-4A5A88B79C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46B8-9584-4367-9EE8-16409D2942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7962-09C0-46E1-BEA1-3C6B765EF7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CBCE-EDE1-4F20-958F-7B1A3F25F0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C8FC-16BF-4D57-AC1B-CACBBB73D1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882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29929"/>
            <a:ext cx="8229600" cy="323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648D11-468B-487A-861C-BEE10A166B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0" y="699542"/>
            <a:ext cx="91440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/>
              <a:t>Unit </a:t>
            </a:r>
            <a:r>
              <a:rPr lang="en-US" altLang="zh-CN" sz="3600" b="1" dirty="0" smtClean="0"/>
              <a:t>1  Lesson </a:t>
            </a:r>
            <a:r>
              <a:rPr lang="en-US" altLang="zh-CN" sz="3600" b="1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altLang="zh-CN" sz="6600" b="1" dirty="0" smtClean="0"/>
              <a:t>We </a:t>
            </a:r>
            <a:r>
              <a:rPr lang="en-US" altLang="zh-CN" sz="6600" b="1" dirty="0"/>
              <a:t>sing here. </a:t>
            </a:r>
            <a:endParaRPr lang="zh-CN" altLang="en-US" sz="6600" b="1" dirty="0"/>
          </a:p>
        </p:txBody>
      </p:sp>
      <p:sp>
        <p:nvSpPr>
          <p:cNvPr id="7" name="矩形 6"/>
          <p:cNvSpPr/>
          <p:nvPr/>
        </p:nvSpPr>
        <p:spPr>
          <a:xfrm>
            <a:off x="12831" y="4011910"/>
            <a:ext cx="913116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84888" y="951310"/>
            <a:ext cx="2068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i="1"/>
              <a:t>library</a:t>
            </a:r>
            <a:endParaRPr lang="zh-CN" altLang="en-US" sz="4800" i="1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3975498"/>
            <a:ext cx="8856662" cy="540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often </a:t>
            </a:r>
            <a:r>
              <a:rPr lang="en-US" altLang="zh-CN" sz="48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read books</a:t>
            </a: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here.</a:t>
            </a:r>
          </a:p>
        </p:txBody>
      </p:sp>
      <p:pic>
        <p:nvPicPr>
          <p:cNvPr id="28674" name="Picture 2" descr="C:\Users\zhencheng\Desktop\QQ截图201408191403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1" y="250032"/>
            <a:ext cx="4968875" cy="354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zhencheng\Desktop\QQ截图201408191404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4" y="1924050"/>
            <a:ext cx="2841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形标注 9"/>
          <p:cNvSpPr/>
          <p:nvPr/>
        </p:nvSpPr>
        <p:spPr bwMode="auto">
          <a:xfrm>
            <a:off x="609600" y="228600"/>
            <a:ext cx="7162800" cy="1485900"/>
          </a:xfrm>
          <a:prstGeom prst="wedgeEllipseCallout">
            <a:avLst>
              <a:gd name="adj1" fmla="val 43249"/>
              <a:gd name="adj2" fmla="val 853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altLang="zh-CN" sz="3600">
                <a:solidFill>
                  <a:srgbClr val="0070C0"/>
                </a:solidFill>
                <a:ea typeface="宋体" panose="02010600030101010101" pitchFamily="2" charset="-122"/>
              </a:rPr>
              <a:t>This is the music room.</a:t>
            </a:r>
          </a:p>
          <a:p>
            <a:pPr eaLnBrk="0" hangingPunct="0">
              <a:defRPr/>
            </a:pPr>
            <a:r>
              <a:rPr lang="en-US" altLang="zh-CN" sz="3600">
                <a:solidFill>
                  <a:srgbClr val="0070C0"/>
                </a:solidFill>
                <a:ea typeface="宋体" panose="02010600030101010101" pitchFamily="2" charset="-122"/>
              </a:rPr>
              <a:t>We sing here</a:t>
            </a:r>
            <a:r>
              <a:rPr lang="en-US" altLang="zh-CN">
                <a:solidFill>
                  <a:srgbClr val="0070C0"/>
                </a:solidFill>
                <a:ea typeface="宋体" panose="02010600030101010101" pitchFamily="2" charset="-122"/>
              </a:rPr>
              <a:t>.</a:t>
            </a:r>
            <a:endParaRPr lang="zh-CN" altLang="en-US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pic>
        <p:nvPicPr>
          <p:cNvPr id="29698" name="Picture 2" descr="C:\Users\zhencheng\Desktop\QQ截图201408191402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4" y="1924051"/>
            <a:ext cx="5399087" cy="300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3" descr="C:\Users\zhencheng\Desktop\可爱人物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409825"/>
            <a:ext cx="2878138" cy="21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竖卷形 7"/>
          <p:cNvSpPr>
            <a:spLocks noChangeArrowheads="1"/>
          </p:cNvSpPr>
          <p:nvPr/>
        </p:nvSpPr>
        <p:spPr bwMode="auto">
          <a:xfrm>
            <a:off x="0" y="228600"/>
            <a:ext cx="5562600" cy="44577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685801"/>
            <a:ext cx="426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   We draw here.</a:t>
            </a:r>
          </a:p>
          <a:p>
            <a:r>
              <a:rPr lang="zh-CN" altLang="en-US" sz="2800"/>
              <a:t>   我们在这儿画画。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      </a:t>
            </a:r>
          </a:p>
          <a:p>
            <a:r>
              <a:rPr lang="en-US" altLang="zh-CN" sz="2800"/>
              <a:t>    We sing there.</a:t>
            </a:r>
          </a:p>
          <a:p>
            <a:r>
              <a:rPr lang="zh-CN" altLang="en-US" sz="2800"/>
              <a:t>    我们在那儿唱歌。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      </a:t>
            </a:r>
          </a:p>
          <a:p>
            <a:r>
              <a:rPr lang="en-US" altLang="zh-CN" sz="2800"/>
              <a:t>    We make things here.</a:t>
            </a:r>
          </a:p>
          <a:p>
            <a:r>
              <a:rPr lang="zh-CN" altLang="en-US" sz="2800"/>
              <a:t>    我们在这儿制作东西。</a:t>
            </a: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>
            <a:off x="4572000" y="1028700"/>
            <a:ext cx="1219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>
            <a:off x="4495800" y="2457450"/>
            <a:ext cx="1219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1" name="右箭头 10"/>
          <p:cNvSpPr>
            <a:spLocks noChangeArrowheads="1"/>
          </p:cNvSpPr>
          <p:nvPr/>
        </p:nvSpPr>
        <p:spPr bwMode="auto">
          <a:xfrm>
            <a:off x="4724400" y="4229100"/>
            <a:ext cx="1219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13319" name="Picture 2" descr="C:\Users\zhencheng\Desktop\QQ截图201408191347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1977629"/>
            <a:ext cx="2089150" cy="136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zhencheng\Desktop\QQ截图2014081913474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6" y="195263"/>
            <a:ext cx="2119313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C:\Users\zhencheng\Desktop\QQ截图2014081913493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3651647"/>
            <a:ext cx="287496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13235"/>
            <a:ext cx="96853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err="1">
                <a:latin typeface="Comic Sans MS" panose="030F0702030302020204" pitchFamily="66" charset="0"/>
              </a:rPr>
              <a:t>Eg</a:t>
            </a:r>
            <a:r>
              <a:rPr lang="en-US" altLang="zh-CN" sz="3600" b="1" dirty="0"/>
              <a:t>:  </a:t>
            </a:r>
            <a:r>
              <a:rPr lang="en-US" altLang="zh-CN" sz="3200" b="1" dirty="0"/>
              <a:t>1) We </a:t>
            </a:r>
            <a:r>
              <a:rPr lang="en-US" altLang="zh-CN" sz="3200" b="1" dirty="0">
                <a:solidFill>
                  <a:srgbClr val="7030A0"/>
                </a:solidFill>
              </a:rPr>
              <a:t>draw</a:t>
            </a:r>
            <a:r>
              <a:rPr lang="en-US" altLang="zh-CN" sz="3200" b="1" dirty="0"/>
              <a:t> here.</a:t>
            </a:r>
          </a:p>
          <a:p>
            <a:r>
              <a:rPr lang="zh-CN" altLang="en-US" sz="3200" b="1" dirty="0"/>
              <a:t>      </a:t>
            </a:r>
            <a:endParaRPr lang="en-US" altLang="zh-CN" sz="3200" b="1" dirty="0"/>
          </a:p>
          <a:p>
            <a:r>
              <a:rPr lang="en-US" altLang="zh-CN" sz="3200" b="1" dirty="0"/>
              <a:t>        2) We </a:t>
            </a:r>
            <a:r>
              <a:rPr lang="en-US" altLang="zh-CN" sz="3200" b="1" dirty="0">
                <a:solidFill>
                  <a:srgbClr val="7030A0"/>
                </a:solidFill>
              </a:rPr>
              <a:t>sing</a:t>
            </a:r>
            <a:r>
              <a:rPr lang="en-US" altLang="zh-CN" sz="3200" b="1" dirty="0"/>
              <a:t> there.</a:t>
            </a:r>
          </a:p>
          <a:p>
            <a:r>
              <a:rPr lang="zh-CN" altLang="en-US" sz="3200" b="1" dirty="0"/>
              <a:t>    </a:t>
            </a:r>
            <a:endParaRPr lang="en-US" altLang="zh-CN" sz="3200" b="1" dirty="0"/>
          </a:p>
          <a:p>
            <a:r>
              <a:rPr lang="en-US" altLang="zh-CN" sz="3200" b="1" dirty="0"/>
              <a:t>        3) We </a:t>
            </a:r>
            <a:r>
              <a:rPr lang="en-US" altLang="zh-CN" sz="3200" b="1" dirty="0">
                <a:solidFill>
                  <a:srgbClr val="7030A0"/>
                </a:solidFill>
              </a:rPr>
              <a:t>make things </a:t>
            </a:r>
            <a:r>
              <a:rPr lang="en-US" altLang="zh-CN" sz="3200" b="1" dirty="0"/>
              <a:t>here.</a:t>
            </a:r>
          </a:p>
          <a:p>
            <a:r>
              <a:rPr lang="en-US" altLang="zh-CN" sz="3200" b="1" dirty="0"/>
              <a:t> </a:t>
            </a:r>
          </a:p>
          <a:p>
            <a:r>
              <a:rPr lang="en-US" altLang="zh-CN" sz="3200" b="1" dirty="0"/>
              <a:t>        4) I </a:t>
            </a:r>
            <a:r>
              <a:rPr lang="en-US" altLang="zh-CN" sz="3200" b="1" dirty="0">
                <a:solidFill>
                  <a:srgbClr val="7030A0"/>
                </a:solidFill>
              </a:rPr>
              <a:t>play basketball</a:t>
            </a:r>
            <a:r>
              <a:rPr lang="en-US" altLang="zh-CN" sz="3200" b="1" dirty="0"/>
              <a:t> in the   playground.</a:t>
            </a:r>
          </a:p>
          <a:p>
            <a:r>
              <a:rPr lang="zh-CN" altLang="en-US" sz="3200" b="1" dirty="0"/>
              <a:t>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454854" y="285750"/>
            <a:ext cx="23823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Practice</a:t>
            </a:r>
            <a:endParaRPr lang="zh-CN" alt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n-ea"/>
            </a:endParaRPr>
          </a:p>
        </p:txBody>
      </p:sp>
      <p:pic>
        <p:nvPicPr>
          <p:cNvPr id="14340" name="Picture 3" descr="C:\Users\zhencheng\Desktop\你用的上的\play basketball (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600450"/>
            <a:ext cx="2387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4854" y="285750"/>
            <a:ext cx="23823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Practice</a:t>
            </a:r>
            <a:endParaRPr lang="zh-CN" alt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n-ea"/>
            </a:endParaRPr>
          </a:p>
        </p:txBody>
      </p:sp>
      <p:pic>
        <p:nvPicPr>
          <p:cNvPr id="15363" name="Picture 2" descr="C:\Users\zhencheng\Desktop\QQ截图201408191407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9" y="1006079"/>
            <a:ext cx="8472487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zhencheng\Desktop\QQ截图201408191349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1113235"/>
            <a:ext cx="19431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zhencheng\Desktop\QQ截图2014081914041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9" y="1113235"/>
            <a:ext cx="190023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zhencheng\Desktop\QQ截图201408191402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6" y="1113235"/>
            <a:ext cx="1871663" cy="122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4" descr="C:\Users\zhencheng\Desktop\QQ截图201408191337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113235"/>
            <a:ext cx="18732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1550" y="2909888"/>
            <a:ext cx="754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         1) We </a:t>
            </a:r>
            <a:r>
              <a:rPr lang="en-US" altLang="zh-CN" sz="2400" dirty="0">
                <a:solidFill>
                  <a:srgbClr val="7030A0"/>
                </a:solidFill>
              </a:rPr>
              <a:t>read </a:t>
            </a:r>
            <a:r>
              <a:rPr lang="en-US" altLang="zh-CN" sz="2400" dirty="0"/>
              <a:t>in the library.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</a:t>
            </a:r>
            <a:r>
              <a:rPr lang="en-US" altLang="zh-CN" sz="2400" dirty="0"/>
              <a:t> 2) We </a:t>
            </a:r>
            <a:r>
              <a:rPr lang="en-US" altLang="zh-CN" sz="2400" dirty="0">
                <a:solidFill>
                  <a:srgbClr val="7030A0"/>
                </a:solidFill>
              </a:rPr>
              <a:t>sing</a:t>
            </a:r>
            <a:r>
              <a:rPr lang="en-US" altLang="zh-CN" sz="2400" dirty="0"/>
              <a:t> in music room.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 </a:t>
            </a:r>
            <a:r>
              <a:rPr lang="en-US" altLang="zh-CN" sz="2400" dirty="0"/>
              <a:t>3) We </a:t>
            </a:r>
            <a:r>
              <a:rPr lang="en-US" altLang="zh-CN" sz="2400" dirty="0">
                <a:solidFill>
                  <a:srgbClr val="7030A0"/>
                </a:solidFill>
              </a:rPr>
              <a:t>make things </a:t>
            </a:r>
            <a:r>
              <a:rPr lang="en-US" altLang="zh-CN" sz="2400" dirty="0"/>
              <a:t>in art room.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  4) I </a:t>
            </a:r>
            <a:r>
              <a:rPr lang="en-US" altLang="zh-CN" sz="2400" dirty="0">
                <a:solidFill>
                  <a:srgbClr val="7030A0"/>
                </a:solidFill>
              </a:rPr>
              <a:t>play basketball</a:t>
            </a:r>
            <a:r>
              <a:rPr lang="en-US" altLang="zh-CN" sz="2400" dirty="0"/>
              <a:t> in the playground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6347"/>
            <a:ext cx="4860032" cy="540544"/>
          </a:xfrm>
        </p:spPr>
        <p:txBody>
          <a:bodyPr/>
          <a:lstStyle/>
          <a:p>
            <a:r>
              <a:rPr lang="en-US" altLang="zh-CN" sz="6000" dirty="0" smtClean="0"/>
              <a:t>Homework</a:t>
            </a:r>
            <a:endParaRPr lang="zh-CN" altLang="zh-CN" sz="6000" dirty="0" smtClean="0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5652120" y="483518"/>
            <a:ext cx="1368425" cy="864394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95536" y="1563638"/>
            <a:ext cx="81359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00025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read the dialogue as fluently as you can.</a:t>
            </a:r>
            <a:endParaRPr lang="en-US" altLang="zh-CN" sz="4000" dirty="0"/>
          </a:p>
          <a:p>
            <a:pPr indent="200025" eaLnBrk="0" hangingPunct="0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Copy the four words three times. </a:t>
            </a:r>
            <a:endParaRPr lang="en-US" altLang="zh-CN" sz="4000" dirty="0"/>
          </a:p>
          <a:p>
            <a:pPr indent="200025" eaLnBrk="0" hangingPunct="0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PE, science, computer, maths.</a:t>
            </a:r>
            <a:endParaRPr lang="en-US" altLang="zh-CN" sz="4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668429"/>
            <a:ext cx="3203575" cy="414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zh-CN" sz="3600" dirty="0"/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basketball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zh-CN" sz="3600" dirty="0"/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zh-CN" sz="3600" dirty="0"/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zh-CN" sz="3600" dirty="0"/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zh-CN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95738" y="1059657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经常，常常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5739" y="186928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B050"/>
                </a:solidFill>
              </a:rPr>
              <a:t>篮球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738" y="2625329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那里，那儿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9" y="3381376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B0F0"/>
                </a:solidFill>
              </a:rPr>
              <a:t>物，东西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739" y="4137423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FF"/>
                </a:solidFill>
              </a:rPr>
              <a:t>制造，做</a:t>
            </a:r>
          </a:p>
        </p:txBody>
      </p:sp>
      <p:sp>
        <p:nvSpPr>
          <p:cNvPr id="3080" name="WordArt 5"/>
          <p:cNvSpPr>
            <a:spLocks noChangeArrowheads="1" noChangeShapeType="1"/>
          </p:cNvSpPr>
          <p:nvPr/>
        </p:nvSpPr>
        <p:spPr bwMode="auto">
          <a:xfrm>
            <a:off x="179388" y="1"/>
            <a:ext cx="3439865" cy="555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Let’s learn!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1" y="1200151"/>
            <a:ext cx="585288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350000"/>
              </a:lnSpc>
            </a:pPr>
            <a:r>
              <a:rPr lang="en-US" altLang="zh-CN" sz="3600" dirty="0"/>
              <a:t>here</a:t>
            </a:r>
            <a:r>
              <a:rPr lang="zh-CN" altLang="en-US" sz="3600" dirty="0"/>
              <a:t>意思是：这里、在这里</a:t>
            </a:r>
            <a:endParaRPr lang="en-US" altLang="zh-CN" sz="3600" dirty="0"/>
          </a:p>
          <a:p>
            <a:pPr>
              <a:lnSpc>
                <a:spcPct val="350000"/>
              </a:lnSpc>
            </a:pPr>
            <a:r>
              <a:rPr lang="en-US" altLang="zh-CN" sz="3600" dirty="0"/>
              <a:t>there</a:t>
            </a:r>
            <a:r>
              <a:rPr lang="zh-CN" altLang="en-US" sz="3600" dirty="0"/>
              <a:t>意思是：那里、在那边</a:t>
            </a:r>
          </a:p>
        </p:txBody>
      </p:sp>
      <p:sp>
        <p:nvSpPr>
          <p:cNvPr id="4099" name="横卷形 8"/>
          <p:cNvSpPr>
            <a:spLocks noChangeArrowheads="1"/>
          </p:cNvSpPr>
          <p:nvPr/>
        </p:nvSpPr>
        <p:spPr bwMode="auto">
          <a:xfrm>
            <a:off x="539750" y="250031"/>
            <a:ext cx="5791200" cy="857250"/>
          </a:xfrm>
          <a:prstGeom prst="horizontalScroll">
            <a:avLst>
              <a:gd name="adj" fmla="val 12500"/>
            </a:avLst>
          </a:prstGeom>
          <a:solidFill>
            <a:schemeClr val="accent1">
              <a:alpha val="34901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1520" y="357504"/>
            <a:ext cx="61815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“</a:t>
            </a:r>
            <a:r>
              <a:rPr lang="en-US" altLang="zh-CN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here</a:t>
            </a:r>
            <a:r>
              <a:rPr lang="zh-CN" alt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”</a:t>
            </a:r>
            <a:r>
              <a:rPr lang="en-US" altLang="zh-CN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 </a:t>
            </a:r>
            <a:r>
              <a:rPr lang="en-US" altLang="zh-CN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and</a:t>
            </a:r>
            <a:r>
              <a:rPr lang="zh-CN" alt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“</a:t>
            </a:r>
            <a:r>
              <a:rPr lang="en-US" altLang="zh-CN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there</a:t>
            </a:r>
            <a:r>
              <a:rPr lang="zh-CN" alt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n-ea"/>
              </a:rPr>
              <a:t>”</a:t>
            </a:r>
          </a:p>
        </p:txBody>
      </p:sp>
      <p:pic>
        <p:nvPicPr>
          <p:cNvPr id="7" name="图片 6" descr="QQ截图2014071415200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0800" y="3257550"/>
            <a:ext cx="2480507" cy="132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QQ截图2014071415310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24601" y="1200150"/>
            <a:ext cx="2515791" cy="134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41685"/>
            <a:ext cx="5505450" cy="3098006"/>
          </a:xfrm>
          <a:noFill/>
        </p:spPr>
      </p:pic>
      <p:sp>
        <p:nvSpPr>
          <p:cNvPr id="5124" name="WordArt 4" descr="water"/>
          <p:cNvSpPr>
            <a:spLocks noChangeArrowheads="1" noChangeShapeType="1"/>
          </p:cNvSpPr>
          <p:nvPr/>
        </p:nvSpPr>
        <p:spPr bwMode="auto">
          <a:xfrm>
            <a:off x="5940426" y="627460"/>
            <a:ext cx="2951163" cy="4869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8998"/>
                    </a:srgbClr>
                  </a:outerShdw>
                </a:effectLst>
                <a:latin typeface="Arial Black" panose="020B0A04020102020204"/>
              </a:rPr>
              <a:t>music room</a:t>
            </a:r>
            <a:endParaRPr lang="zh-CN" altLang="en-US" sz="3600" kern="10">
              <a:ln w="9525">
                <a:solidFill>
                  <a:srgbClr val="006600"/>
                </a:solidFill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8998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>
            <a:off x="2124075" y="3651647"/>
            <a:ext cx="4679950" cy="898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We sing here.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" name="图片 7" descr="10971367_25188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600200"/>
            <a:ext cx="2303462" cy="161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" y="141685"/>
            <a:ext cx="5278438" cy="2970609"/>
          </a:xfrm>
          <a:noFill/>
        </p:spPr>
      </p:pic>
      <p:sp>
        <p:nvSpPr>
          <p:cNvPr id="6148" name="WordArt 4"/>
          <p:cNvSpPr>
            <a:spLocks noChangeArrowheads="1" noChangeShapeType="1"/>
          </p:cNvSpPr>
          <p:nvPr/>
        </p:nvSpPr>
        <p:spPr bwMode="auto">
          <a:xfrm>
            <a:off x="5724525" y="1383506"/>
            <a:ext cx="300355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art room</a:t>
            </a:r>
            <a:endParaRPr lang="zh-CN" altLang="en-US" sz="3600" kern="1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149" name="WordArt 5"/>
          <p:cNvSpPr>
            <a:spLocks noChangeArrowheads="1" noChangeShapeType="1"/>
          </p:cNvSpPr>
          <p:nvPr/>
        </p:nvSpPr>
        <p:spPr bwMode="auto">
          <a:xfrm>
            <a:off x="755650" y="3706416"/>
            <a:ext cx="7200900" cy="11680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We make things there.</a:t>
            </a:r>
            <a:endParaRPr lang="zh-CN" altLang="en-US" sz="3600" kern="1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" y="0"/>
            <a:ext cx="4679950" cy="3868341"/>
          </a:xfrm>
          <a:noFill/>
        </p:spPr>
      </p:pic>
      <p:sp>
        <p:nvSpPr>
          <p:cNvPr id="7172" name="WordArt 4"/>
          <p:cNvSpPr>
            <a:spLocks noChangeArrowheads="1" noChangeShapeType="1"/>
          </p:cNvSpPr>
          <p:nvPr/>
        </p:nvSpPr>
        <p:spPr bwMode="auto">
          <a:xfrm>
            <a:off x="1187451" y="3759994"/>
            <a:ext cx="6048375" cy="73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We often draw here.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38100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173" name="WordArt 5"/>
          <p:cNvSpPr>
            <a:spLocks noChangeArrowheads="1" noChangeShapeType="1"/>
          </p:cNvSpPr>
          <p:nvPr/>
        </p:nvSpPr>
        <p:spPr bwMode="auto">
          <a:xfrm>
            <a:off x="5364163" y="1924050"/>
            <a:ext cx="2736850" cy="809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draw</a:t>
            </a:r>
            <a:endParaRPr lang="zh-CN" altLang="en-US" sz="3600" kern="1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52838"/>
            <a:ext cx="8856662" cy="540544"/>
          </a:xfrm>
        </p:spPr>
        <p:txBody>
          <a:bodyPr/>
          <a:lstStyle/>
          <a:p>
            <a:pPr algn="l"/>
            <a:r>
              <a:rPr lang="zh-CN" altLang="en-US" sz="4800" smtClean="0"/>
              <a:t>We often </a:t>
            </a:r>
            <a:r>
              <a:rPr lang="zh-CN" altLang="en-US" sz="4800" smtClean="0">
                <a:solidFill>
                  <a:srgbClr val="FF0066"/>
                </a:solidFill>
              </a:rPr>
              <a:t>play basketball</a:t>
            </a:r>
            <a:r>
              <a:rPr lang="zh-CN" altLang="en-US" sz="4800" smtClean="0"/>
              <a:t> here.</a:t>
            </a:r>
          </a:p>
        </p:txBody>
      </p:sp>
      <p:sp>
        <p:nvSpPr>
          <p:cNvPr id="8196" name="WordArt 4"/>
          <p:cNvSpPr>
            <a:spLocks noChangeArrowheads="1" noChangeShapeType="1"/>
          </p:cNvSpPr>
          <p:nvPr/>
        </p:nvSpPr>
        <p:spPr bwMode="auto">
          <a:xfrm rot="720000">
            <a:off x="5815013" y="701278"/>
            <a:ext cx="3192462" cy="12418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68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playground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68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4" descr="C:\Users\zhencheng\Desktop\QQ截图201408191337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977629"/>
            <a:ext cx="2520950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zhencheng\Desktop\QQ截图201408191341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9" y="573881"/>
            <a:ext cx="52228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388" y="3652838"/>
            <a:ext cx="8856662" cy="540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often </a:t>
            </a:r>
            <a:r>
              <a:rPr lang="zh-CN" altLang="en-US" sz="48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play </a:t>
            </a:r>
            <a:r>
              <a:rPr lang="en-US" altLang="zh-CN" sz="48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foot</a:t>
            </a:r>
            <a:r>
              <a:rPr lang="zh-CN" altLang="en-US" sz="48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ball</a:t>
            </a: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here.</a:t>
            </a:r>
          </a:p>
        </p:txBody>
      </p:sp>
      <p:pic>
        <p:nvPicPr>
          <p:cNvPr id="9221" name="Picture 5" descr="C:\Users\zhencheng\Desktop\QQ截图201408191341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1" y="465535"/>
            <a:ext cx="504031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/>
          <p:cNvSpPr>
            <a:spLocks noChangeArrowheads="1" noChangeShapeType="1"/>
          </p:cNvSpPr>
          <p:nvPr/>
        </p:nvSpPr>
        <p:spPr bwMode="auto">
          <a:xfrm rot="720000">
            <a:off x="5573713" y="701278"/>
            <a:ext cx="3192462" cy="12418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68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football field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68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2" name="Picture 6" descr="C:\Users\zhencheng\Desktop\QQ截图201408191251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815704"/>
            <a:ext cx="21986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zhencheng\Desktop\QQ截图201408191356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1" y="519113"/>
            <a:ext cx="4195763" cy="318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11713" y="844153"/>
            <a:ext cx="43316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/>
              <a:t>athletic tracks</a:t>
            </a:r>
            <a:endParaRPr lang="zh-CN" altLang="en-US" sz="4800"/>
          </a:p>
        </p:txBody>
      </p:sp>
      <p:pic>
        <p:nvPicPr>
          <p:cNvPr id="16386" name="Picture 2" descr="C:\Users\zhencheng\Desktop\QQ截图2014081913584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4" y="1649016"/>
            <a:ext cx="33115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6376" y="3975498"/>
            <a:ext cx="8856663" cy="540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often </a:t>
            </a:r>
            <a:r>
              <a:rPr lang="en-US" altLang="zh-CN" sz="48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run</a:t>
            </a: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here</a:t>
            </a:r>
            <a:r>
              <a:rPr lang="zh-CN" alt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简约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简约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简约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全屏显示(16:9)</PresentationFormat>
  <Paragraphs>64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We often play basketball here.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2011-09-13T11:12:00Z</dcterms:created>
  <dcterms:modified xsi:type="dcterms:W3CDTF">2023-01-16T23:50:03Z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4E919FC75D8F4ED6ABE0AE160E267394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