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358" r:id="rId2"/>
    <p:sldId id="314" r:id="rId3"/>
    <p:sldId id="315" r:id="rId4"/>
    <p:sldId id="304" r:id="rId5"/>
    <p:sldId id="356" r:id="rId6"/>
    <p:sldId id="355" r:id="rId7"/>
    <p:sldId id="306" r:id="rId8"/>
    <p:sldId id="357" r:id="rId9"/>
    <p:sldId id="307" r:id="rId10"/>
    <p:sldId id="308" r:id="rId11"/>
    <p:sldId id="309" r:id="rId12"/>
    <p:sldId id="289" r:id="rId13"/>
    <p:sldId id="290" r:id="rId14"/>
    <p:sldId id="291" r:id="rId15"/>
    <p:sldId id="295" r:id="rId16"/>
    <p:sldId id="296" r:id="rId17"/>
    <p:sldId id="297" r:id="rId18"/>
    <p:sldId id="318" r:id="rId19"/>
    <p:sldId id="323" r:id="rId20"/>
  </p:sldIdLst>
  <p:sldSz cx="9144000" cy="6858000" type="screen4x3"/>
  <p:notesSz cx="6858000" cy="9144000"/>
  <p:custShowLst>
    <p:custShow name="自定义放映1" id="0">
      <p:sldLst>
        <p:sld r:id="rId5"/>
        <p:sld r:id="rId8"/>
        <p:sld r:id="rId10"/>
        <p:sld r:id="rId11"/>
        <p:sld r:id="rId12"/>
      </p:sldLst>
    </p:custShow>
  </p:custShowLst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sz="2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sz="2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sz="2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sz="2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sz="2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>
          <p15:clr>
            <a:srgbClr val="A4A3A4"/>
          </p15:clr>
        </p15:guide>
        <p15:guide id="2" pos="289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FFFF"/>
    <a:srgbClr val="003300"/>
    <a:srgbClr val="00FFCC"/>
    <a:srgbClr val="FF00FF"/>
    <a:srgbClr val="00FF00"/>
    <a:srgbClr val="FF0066"/>
    <a:srgbClr val="FF0000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115"/>
        <p:guide pos="289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页眉占位符 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200">
                <a:latin typeface="Calibri" panose="020F050202020403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2051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941AE36F-4F02-4F07-8833-09AE14608835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2052" name="幻灯片图像占位符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053" name="备注占位符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2054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 sz="1200">
                <a:latin typeface="Calibri" panose="020F050202020403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2055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EE3853DE-4D94-48CE-B39D-6B44BAC3ECCF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3853DE-4D94-48CE-B39D-6B44BAC3ECCF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KSO_BC1"/>
          <p:cNvSpPr>
            <a:spLocks noGrp="1" noChangeArrowheads="1"/>
          </p:cNvSpPr>
          <p:nvPr>
            <p:ph type="subTitle" idx="1"/>
          </p:nvPr>
        </p:nvSpPr>
        <p:spPr>
          <a:xfrm>
            <a:off x="347663" y="3500438"/>
            <a:ext cx="5238750" cy="436562"/>
          </a:xfrm>
        </p:spPr>
        <p:txBody>
          <a:bodyPr/>
          <a:lstStyle>
            <a:lvl1pPr marL="0" indent="0" algn="ctr">
              <a:buFont typeface="Wingdings 2" panose="05020102010507070707" pitchFamily="18" charset="2"/>
              <a:buNone/>
              <a:defRPr sz="1800">
                <a:solidFill>
                  <a:srgbClr val="6D6D6D"/>
                </a:solidFill>
              </a:defRPr>
            </a:lvl1pPr>
          </a:lstStyle>
          <a:p>
            <a:r>
              <a:rPr lang="zh-CN" altLang="en-US" smtClean="0"/>
              <a:t>单击此处编辑母版副标题样式</a:t>
            </a:r>
            <a:endParaRPr lang="zh-CN"/>
          </a:p>
        </p:txBody>
      </p:sp>
      <p:sp>
        <p:nvSpPr>
          <p:cNvPr id="3079" name="KSO_BT1"/>
          <p:cNvSpPr>
            <a:spLocks noGrp="1" noChangeArrowheads="1"/>
          </p:cNvSpPr>
          <p:nvPr>
            <p:ph type="ctrTitle"/>
          </p:nvPr>
        </p:nvSpPr>
        <p:spPr>
          <a:xfrm>
            <a:off x="360363" y="2727325"/>
            <a:ext cx="5218112" cy="735013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/>
          </a:p>
        </p:txBody>
      </p:sp>
      <p:sp>
        <p:nvSpPr>
          <p:cNvPr id="5" name="KSO_FD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KSO_FT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KSO_FN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15125" y="214313"/>
            <a:ext cx="2052638" cy="6142037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52450" y="214313"/>
            <a:ext cx="6010275" cy="6142037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SO_FD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KSO_FT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KSO_FN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52450" y="1152525"/>
            <a:ext cx="4030663" cy="5203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735513" y="1152525"/>
            <a:ext cx="4032250" cy="5203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0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-36195" y="4508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KSO_FD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28650" y="6356350"/>
            <a:ext cx="20574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 sz="900" smtClean="0">
                <a:solidFill>
                  <a:srgbClr val="969696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宋体" panose="02010600030101010101" pitchFamily="2" charset="-122"/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052" name="KSO_FT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28950" y="6356350"/>
            <a:ext cx="30861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ctr">
              <a:defRPr sz="900" smtClean="0">
                <a:solidFill>
                  <a:srgbClr val="969696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053" name="KSO_FN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57950" y="6356350"/>
            <a:ext cx="20574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r">
              <a:defRPr sz="900" smtClean="0">
                <a:solidFill>
                  <a:srgbClr val="969696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宋体" panose="02010600030101010101" pitchFamily="2" charset="-122"/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054" name="KSO_BC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52450" y="1152525"/>
            <a:ext cx="8215313" cy="520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smtClean="0"/>
              <a:t>单击此处编辑母版文本样式</a:t>
            </a:r>
          </a:p>
          <a:p>
            <a:pPr lvl="1"/>
            <a:r>
              <a:rPr lang="zh-CN" smtClean="0"/>
              <a:t>第二级</a:t>
            </a:r>
          </a:p>
        </p:txBody>
      </p:sp>
      <p:sp>
        <p:nvSpPr>
          <p:cNvPr id="2055" name="KSO_BT1"/>
          <p:cNvSpPr>
            <a:spLocks noGrp="1" noChangeArrowheads="1"/>
          </p:cNvSpPr>
          <p:nvPr>
            <p:ph type="title"/>
          </p:nvPr>
        </p:nvSpPr>
        <p:spPr bwMode="auto">
          <a:xfrm>
            <a:off x="552450" y="214313"/>
            <a:ext cx="8215313" cy="79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smtClean="0"/>
              <a:t>单击此处编辑母版标题样式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+mj-lt"/>
          <a:ea typeface="+mj-ea"/>
          <a:cs typeface="+mj-cs"/>
        </a:defRPr>
      </a:lvl1pPr>
      <a:lvl2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幼圆" panose="02010509060101010101" pitchFamily="49" charset="-122"/>
          <a:ea typeface="幼圆" panose="02010509060101010101" pitchFamily="49" charset="-122"/>
        </a:defRPr>
      </a:lvl2pPr>
      <a:lvl3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幼圆" panose="02010509060101010101" pitchFamily="49" charset="-122"/>
          <a:ea typeface="幼圆" panose="02010509060101010101" pitchFamily="49" charset="-122"/>
        </a:defRPr>
      </a:lvl3pPr>
      <a:lvl4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幼圆" panose="02010509060101010101" pitchFamily="49" charset="-122"/>
          <a:ea typeface="幼圆" panose="02010509060101010101" pitchFamily="49" charset="-122"/>
        </a:defRPr>
      </a:lvl4pPr>
      <a:lvl5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幼圆" panose="02010509060101010101" pitchFamily="49" charset="-122"/>
          <a:ea typeface="幼圆" panose="02010509060101010101" pitchFamily="49" charset="-122"/>
        </a:defRPr>
      </a:lvl5pPr>
      <a:lvl6pPr marL="4572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幼圆" panose="02010509060101010101" pitchFamily="49" charset="-122"/>
          <a:ea typeface="幼圆" panose="02010509060101010101" pitchFamily="49" charset="-122"/>
        </a:defRPr>
      </a:lvl6pPr>
      <a:lvl7pPr marL="9144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幼圆" panose="02010509060101010101" pitchFamily="49" charset="-122"/>
          <a:ea typeface="幼圆" panose="02010509060101010101" pitchFamily="49" charset="-122"/>
        </a:defRPr>
      </a:lvl7pPr>
      <a:lvl8pPr marL="13716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幼圆" panose="02010509060101010101" pitchFamily="49" charset="-122"/>
          <a:ea typeface="幼圆" panose="02010509060101010101" pitchFamily="49" charset="-122"/>
        </a:defRPr>
      </a:lvl8pPr>
      <a:lvl9pPr marL="18288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幼圆" panose="02010509060101010101" pitchFamily="49" charset="-122"/>
          <a:ea typeface="幼圆" panose="02010509060101010101" pitchFamily="49" charset="-122"/>
        </a:defRPr>
      </a:lvl9pPr>
    </p:titleStyle>
    <p:bodyStyle>
      <a:lvl1pPr marL="361950" indent="-361950" algn="just" defTabSz="685800" rtl="0" eaLnBrk="1" fontAlgn="base" hangingPunct="1">
        <a:lnSpc>
          <a:spcPct val="110000"/>
        </a:lnSpc>
        <a:spcBef>
          <a:spcPts val="1200"/>
        </a:spcBef>
        <a:spcAft>
          <a:spcPct val="0"/>
        </a:spcAft>
        <a:buClr>
          <a:schemeClr val="accent1"/>
        </a:buClr>
        <a:buSzPct val="50000"/>
        <a:buFont typeface="Wingdings 2" panose="05020102010507070707" pitchFamily="18" charset="2"/>
        <a:buChar char=""/>
        <a:defRPr sz="2400">
          <a:solidFill>
            <a:srgbClr val="8C8F3F"/>
          </a:solidFill>
          <a:latin typeface="+mn-lt"/>
          <a:ea typeface="+mn-ea"/>
          <a:cs typeface="+mn-cs"/>
        </a:defRPr>
      </a:lvl1pPr>
      <a:lvl2pPr marL="361950" indent="-361950" algn="just" defTabSz="685800" rtl="0" eaLnBrk="1" fontAlgn="base" hangingPunct="1">
        <a:lnSpc>
          <a:spcPct val="120000"/>
        </a:lnSpc>
        <a:spcBef>
          <a:spcPct val="0"/>
        </a:spcBef>
        <a:spcAft>
          <a:spcPts val="1200"/>
        </a:spcAft>
        <a:buClr>
          <a:srgbClr val="D2D49D"/>
        </a:buClr>
        <a:buFont typeface="幼圆" panose="02010509060101010101" pitchFamily="49" charset="-122"/>
        <a:buChar char=" "/>
        <a:defRPr sz="1600">
          <a:solidFill>
            <a:schemeClr val="tx1"/>
          </a:solidFill>
          <a:latin typeface="+mn-lt"/>
          <a:ea typeface="+mn-ea"/>
        </a:defRPr>
      </a:lvl2pPr>
      <a:lvl3pPr marL="8572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>
          <a:solidFill>
            <a:schemeClr val="tx1"/>
          </a:solidFill>
          <a:latin typeface="Calibri" panose="020F0502020204030204" pitchFamily="34" charset="0"/>
          <a:ea typeface="+mn-ea"/>
        </a:defRPr>
      </a:lvl3pPr>
      <a:lvl4pPr marL="12001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Calibri" panose="020F0502020204030204" pitchFamily="34" charset="0"/>
          <a:ea typeface="+mn-ea"/>
        </a:defRPr>
      </a:lvl4pPr>
      <a:lvl5pPr marL="15430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Calibri" panose="020F0502020204030204" pitchFamily="34" charset="0"/>
          <a:ea typeface="+mn-ea"/>
        </a:defRPr>
      </a:lvl5pPr>
      <a:lvl6pPr marL="20002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Calibri" panose="020F0502020204030204" pitchFamily="34" charset="0"/>
          <a:ea typeface="+mn-ea"/>
        </a:defRPr>
      </a:lvl6pPr>
      <a:lvl7pPr marL="24574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Calibri" panose="020F0502020204030204" pitchFamily="34" charset="0"/>
          <a:ea typeface="+mn-ea"/>
        </a:defRPr>
      </a:lvl7pPr>
      <a:lvl8pPr marL="29146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Calibri" panose="020F0502020204030204" pitchFamily="34" charset="0"/>
          <a:ea typeface="+mn-ea"/>
        </a:defRPr>
      </a:lvl8pPr>
      <a:lvl9pPr marL="33718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Calibri" panose="020F0502020204030204" pitchFamily="34" charset="0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6.wmf"/><Relationship Id="rId4" Type="http://schemas.openxmlformats.org/officeDocument/2006/relationships/oleObject" Target="../embeddings/oleObject1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13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5" Type="http://schemas.openxmlformats.org/officeDocument/2006/relationships/slide" Target="slide16.xml"/><Relationship Id="rId4" Type="http://schemas.openxmlformats.org/officeDocument/2006/relationships/slide" Target="slid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5" Type="http://schemas.openxmlformats.org/officeDocument/2006/relationships/slide" Target="slide16.xml"/><Relationship Id="rId4" Type="http://schemas.openxmlformats.org/officeDocument/2006/relationships/slide" Target="slid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slide" Target="slide16.xm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9.vml"/><Relationship Id="rId6" Type="http://schemas.openxmlformats.org/officeDocument/2006/relationships/slide" Target="slide5.xml"/><Relationship Id="rId5" Type="http://schemas.openxmlformats.org/officeDocument/2006/relationships/image" Target="../media/image17.png"/><Relationship Id="rId4" Type="http://schemas.openxmlformats.org/officeDocument/2006/relationships/oleObject" Target="../embeddings/oleObject14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4" Type="http://schemas.openxmlformats.org/officeDocument/2006/relationships/slide" Target="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4" Type="http://schemas.openxmlformats.org/officeDocument/2006/relationships/slide" Target="slide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../100&#20010;&#39318;&#39029;&#29992;flash&#26102;&#38047;&#25171;&#21253;&#25552;&#20379;&#19979;&#36733;/clock111.swf" TargetMode="External"/><Relationship Id="rId2" Type="http://schemas.openxmlformats.org/officeDocument/2006/relationships/hyperlink" Target="../100&#20010;&#39318;&#39029;&#29992;flash&#26102;&#38047;&#25171;&#21253;&#25552;&#20379;&#19979;&#36733;/clock1.swf" TargetMode="External"/><Relationship Id="rId1" Type="http://schemas.openxmlformats.org/officeDocument/2006/relationships/slideLayout" Target="../slideLayouts/slideLayout8.xml"/><Relationship Id="rId4" Type="http://schemas.openxmlformats.org/officeDocument/2006/relationships/hyperlink" Target="file:///E:\XJ5AJ_B\Kingsun\contents\Database\U2\data\01flash\half%20past%20one.sw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png"/><Relationship Id="rId5" Type="http://schemas.openxmlformats.org/officeDocument/2006/relationships/image" Target="../media/image6.wmf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6.wmf"/><Relationship Id="rId4" Type="http://schemas.openxmlformats.org/officeDocument/2006/relationships/oleObject" Target="../embeddings/oleObject3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10.png"/><Relationship Id="rId4" Type="http://schemas.openxmlformats.org/officeDocument/2006/relationships/image" Target="../media/image6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6.wmf"/><Relationship Id="rId4" Type="http://schemas.openxmlformats.org/officeDocument/2006/relationships/oleObject" Target="../embeddings/oleObject7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6.wmf"/><Relationship Id="rId4" Type="http://schemas.openxmlformats.org/officeDocument/2006/relationships/oleObject" Target="../embeddings/oleObject9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副标题 1"/>
          <p:cNvSpPr>
            <a:spLocks noGrp="1"/>
          </p:cNvSpPr>
          <p:nvPr>
            <p:ph type="subTitle" idx="1"/>
          </p:nvPr>
        </p:nvSpPr>
        <p:spPr>
          <a:xfrm>
            <a:off x="323528" y="5661248"/>
            <a:ext cx="5238750" cy="436562"/>
          </a:xfrm>
        </p:spPr>
        <p:txBody>
          <a:bodyPr/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ctrTitle"/>
          </p:nvPr>
        </p:nvSpPr>
        <p:spPr>
          <a:xfrm>
            <a:off x="-5308" y="2060848"/>
            <a:ext cx="6593532" cy="735013"/>
          </a:xfrm>
        </p:spPr>
        <p:txBody>
          <a:bodyPr/>
          <a:lstStyle/>
          <a:p>
            <a:r>
              <a:rPr lang="zh-CN" altLang="en-US" sz="3600" dirty="0">
                <a:solidFill>
                  <a:schemeClr val="accent2">
                    <a:lumMod val="50000"/>
                  </a:schemeClr>
                </a:solidFill>
                <a:latin typeface="Kozuka Mincho Pro H" pitchFamily="18" charset="-128"/>
                <a:ea typeface="Kozuka Mincho Pro H" pitchFamily="18" charset="-128"/>
              </a:rPr>
              <a:t>Unit4</a:t>
            </a:r>
            <a:r>
              <a:rPr lang="en-US" altLang="zh-CN" sz="3600" dirty="0">
                <a:solidFill>
                  <a:schemeClr val="accent2">
                    <a:lumMod val="50000"/>
                  </a:schemeClr>
                </a:solidFill>
                <a:latin typeface="Kozuka Mincho Pro H" pitchFamily="18" charset="-128"/>
                <a:ea typeface="Kozuka Mincho Pro H" pitchFamily="18" charset="-128"/>
              </a:rPr>
              <a:t/>
            </a:r>
            <a:br>
              <a:rPr lang="en-US" altLang="zh-CN" sz="3600" dirty="0">
                <a:solidFill>
                  <a:schemeClr val="accent2">
                    <a:lumMod val="50000"/>
                  </a:schemeClr>
                </a:solidFill>
                <a:latin typeface="Kozuka Mincho Pro H" pitchFamily="18" charset="-128"/>
                <a:ea typeface="Kozuka Mincho Pro H" pitchFamily="18" charset="-128"/>
              </a:rPr>
            </a:br>
            <a:r>
              <a:rPr lang="zh-CN" altLang="en-US" sz="3600" dirty="0">
                <a:solidFill>
                  <a:schemeClr val="accent2">
                    <a:lumMod val="50000"/>
                  </a:schemeClr>
                </a:solidFill>
                <a:latin typeface="Kozuka Mincho Pro H" pitchFamily="18" charset="-128"/>
                <a:ea typeface="Kozuka Mincho Pro H" pitchFamily="18" charset="-128"/>
              </a:rPr>
              <a:t>When do you have class</a:t>
            </a:r>
            <a:r>
              <a:rPr lang="zh-CN" altLang="en-US" sz="3600" dirty="0" smtClean="0">
                <a:solidFill>
                  <a:schemeClr val="accent2">
                    <a:lumMod val="50000"/>
                  </a:schemeClr>
                </a:solidFill>
                <a:latin typeface="Kozuka Mincho Pro H" pitchFamily="18" charset="-128"/>
                <a:ea typeface="Kozuka Mincho Pro H" pitchFamily="18" charset="-128"/>
              </a:rPr>
              <a:t>?</a:t>
            </a:r>
            <a:endParaRPr lang="zh-CN" altLang="en-US" sz="3600" dirty="0">
              <a:solidFill>
                <a:schemeClr val="accent2">
                  <a:lumMod val="50000"/>
                </a:schemeClr>
              </a:solidFill>
              <a:latin typeface="Kozuka Mincho Pro H" pitchFamily="18" charset="-128"/>
              <a:ea typeface="Kozuka Mincho Pro H" pitchFamily="18" charset="-128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DSCF498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750" y="765175"/>
            <a:ext cx="7199313" cy="539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291" name="Object 12"/>
          <p:cNvGraphicFramePr>
            <a:graphicFrameLocks noChangeAspect="1"/>
          </p:cNvGraphicFramePr>
          <p:nvPr/>
        </p:nvGraphicFramePr>
        <p:xfrm>
          <a:off x="7543800" y="152400"/>
          <a:ext cx="1366838" cy="1365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2" r:id="rId4" imgW="1367790" imgH="1365250" progId="Flash.Movie">
                  <p:embed/>
                </p:oleObj>
              </mc:Choice>
              <mc:Fallback>
                <p:oleObj r:id="rId4" imgW="1367790" imgH="1365250" progId="Flash.Movie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3800" y="152400"/>
                        <a:ext cx="1366838" cy="1365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2" name="Line 13"/>
          <p:cNvSpPr>
            <a:spLocks noChangeShapeType="1"/>
          </p:cNvSpPr>
          <p:nvPr/>
        </p:nvSpPr>
        <p:spPr bwMode="auto">
          <a:xfrm>
            <a:off x="7885113" y="765175"/>
            <a:ext cx="344487" cy="73025"/>
          </a:xfrm>
          <a:prstGeom prst="line">
            <a:avLst/>
          </a:prstGeom>
          <a:noFill/>
          <a:ln w="38100" cmpd="sng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293" name="Line 14"/>
          <p:cNvSpPr>
            <a:spLocks noChangeShapeType="1"/>
          </p:cNvSpPr>
          <p:nvPr/>
        </p:nvSpPr>
        <p:spPr bwMode="auto">
          <a:xfrm>
            <a:off x="8229600" y="685800"/>
            <a:ext cx="0" cy="533400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aphicFrame>
        <p:nvGraphicFramePr>
          <p:cNvPr id="12294" name="Object 7"/>
          <p:cNvGraphicFramePr>
            <a:graphicFrameLocks noChangeAspect="1"/>
          </p:cNvGraphicFramePr>
          <p:nvPr/>
        </p:nvGraphicFramePr>
        <p:xfrm>
          <a:off x="107950" y="44450"/>
          <a:ext cx="1366838" cy="1365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3" r:id="rId6" imgW="1367790" imgH="1365250" progId="Flash.Movie">
                  <p:embed/>
                </p:oleObj>
              </mc:Choice>
              <mc:Fallback>
                <p:oleObj r:id="rId6" imgW="1367790" imgH="1365250" progId="Flash.Movie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50" y="44450"/>
                        <a:ext cx="1366838" cy="1365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5" name="Line 8"/>
          <p:cNvSpPr>
            <a:spLocks noChangeShapeType="1"/>
          </p:cNvSpPr>
          <p:nvPr/>
        </p:nvSpPr>
        <p:spPr bwMode="auto">
          <a:xfrm flipH="1">
            <a:off x="755650" y="693738"/>
            <a:ext cx="0" cy="576262"/>
          </a:xfrm>
          <a:prstGeom prst="line">
            <a:avLst/>
          </a:prstGeom>
          <a:noFill/>
          <a:ln w="38100" cap="flat" cmpd="sng">
            <a:solidFill>
              <a:schemeClr val="tx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296" name="Line 9"/>
          <p:cNvSpPr>
            <a:spLocks noChangeShapeType="1"/>
          </p:cNvSpPr>
          <p:nvPr/>
        </p:nvSpPr>
        <p:spPr bwMode="auto">
          <a:xfrm flipH="1">
            <a:off x="395288" y="766763"/>
            <a:ext cx="360362" cy="71437"/>
          </a:xfrm>
          <a:prstGeom prst="line">
            <a:avLst/>
          </a:prstGeom>
          <a:noFill/>
          <a:ln w="28575" cap="flat" cmpd="sng">
            <a:solidFill>
              <a:schemeClr val="tx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2771775" y="44450"/>
            <a:ext cx="2859088" cy="8239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4800">
                <a:latin typeface="Comic Sans MS" panose="030F0702030302020204" pitchFamily="66" charset="0"/>
              </a:rPr>
              <a:t>watch TV</a:t>
            </a:r>
            <a:endParaRPr lang="zh-CN" altLang="en-US"/>
          </a:p>
        </p:txBody>
      </p:sp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7740650" y="1485900"/>
            <a:ext cx="1047750" cy="57785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>
                <a:solidFill>
                  <a:srgbClr val="FF0066"/>
                </a:solidFill>
                <a:latin typeface="Comic Sans MS" panose="030F0702030302020204" pitchFamily="66" charset="0"/>
              </a:rPr>
              <a:t>9:30</a:t>
            </a:r>
          </a:p>
        </p:txBody>
      </p:sp>
      <p:sp>
        <p:nvSpPr>
          <p:cNvPr id="12299" name="Text Box 11"/>
          <p:cNvSpPr txBox="1">
            <a:spLocks noChangeArrowheads="1"/>
          </p:cNvSpPr>
          <p:nvPr/>
        </p:nvSpPr>
        <p:spPr bwMode="auto">
          <a:xfrm>
            <a:off x="6372225" y="2060575"/>
            <a:ext cx="2765425" cy="579438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>
                <a:solidFill>
                  <a:srgbClr val="FF0066"/>
                </a:solidFill>
                <a:latin typeface="Comic Sans MS" panose="030F0702030302020204" pitchFamily="66" charset="0"/>
              </a:rPr>
              <a:t>half past nine</a:t>
            </a:r>
          </a:p>
        </p:txBody>
      </p:sp>
      <p:sp>
        <p:nvSpPr>
          <p:cNvPr id="12300" name="Text Box 12"/>
          <p:cNvSpPr txBox="1">
            <a:spLocks noChangeArrowheads="1"/>
          </p:cNvSpPr>
          <p:nvPr/>
        </p:nvSpPr>
        <p:spPr bwMode="auto">
          <a:xfrm>
            <a:off x="684213" y="5661025"/>
            <a:ext cx="7043737" cy="579438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>
                <a:latin typeface="Comic Sans MS" panose="030F0702030302020204" pitchFamily="66" charset="0"/>
              </a:rPr>
              <a:t>What time do you usually </a:t>
            </a:r>
            <a:r>
              <a:rPr lang="zh-CN" altLang="en-US" sz="3200" u="sng">
                <a:solidFill>
                  <a:srgbClr val="FF0000"/>
                </a:solidFill>
                <a:latin typeface="Comic Sans MS" panose="030F0702030302020204" pitchFamily="66" charset="0"/>
              </a:rPr>
              <a:t>watch TV?</a:t>
            </a:r>
            <a:endParaRPr lang="zh-CN" altLang="en-US"/>
          </a:p>
        </p:txBody>
      </p:sp>
      <p:sp>
        <p:nvSpPr>
          <p:cNvPr id="12301" name="Text Box 13"/>
          <p:cNvSpPr txBox="1">
            <a:spLocks noChangeArrowheads="1"/>
          </p:cNvSpPr>
          <p:nvPr/>
        </p:nvSpPr>
        <p:spPr bwMode="auto">
          <a:xfrm>
            <a:off x="611188" y="6237288"/>
            <a:ext cx="7412037" cy="579437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>
                <a:solidFill>
                  <a:srgbClr val="FF0066"/>
                </a:solidFill>
                <a:latin typeface="Comic Sans MS" panose="030F0702030302020204" pitchFamily="66" charset="0"/>
              </a:rPr>
              <a:t>From</a:t>
            </a:r>
            <a:r>
              <a:rPr lang="zh-CN" altLang="en-US" sz="3200">
                <a:latin typeface="Comic Sans MS" panose="030F0702030302020204" pitchFamily="66" charset="0"/>
              </a:rPr>
              <a:t> half past eight </a:t>
            </a:r>
            <a:r>
              <a:rPr lang="zh-CN" altLang="en-US" sz="3200">
                <a:solidFill>
                  <a:srgbClr val="FF0066"/>
                </a:solidFill>
                <a:latin typeface="Comic Sans MS" panose="030F0702030302020204" pitchFamily="66" charset="0"/>
              </a:rPr>
              <a:t>to</a:t>
            </a:r>
            <a:r>
              <a:rPr lang="zh-CN" altLang="en-US" sz="3200">
                <a:latin typeface="Comic Sans MS" panose="030F0702030302020204" pitchFamily="66" charset="0"/>
              </a:rPr>
              <a:t> half past nine.</a:t>
            </a:r>
            <a:endParaRPr lang="zh-CN" altLang="en-US"/>
          </a:p>
        </p:txBody>
      </p:sp>
      <p:sp>
        <p:nvSpPr>
          <p:cNvPr id="12302" name="Text Box 14"/>
          <p:cNvSpPr txBox="1">
            <a:spLocks noChangeArrowheads="1"/>
          </p:cNvSpPr>
          <p:nvPr/>
        </p:nvSpPr>
        <p:spPr bwMode="auto">
          <a:xfrm>
            <a:off x="179388" y="1412875"/>
            <a:ext cx="1047750" cy="579438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>
                <a:solidFill>
                  <a:srgbClr val="FF0066"/>
                </a:solidFill>
                <a:latin typeface="Comic Sans MS" panose="030F0702030302020204" pitchFamily="66" charset="0"/>
              </a:rPr>
              <a:t>8:30</a:t>
            </a:r>
          </a:p>
        </p:txBody>
      </p:sp>
      <p:sp>
        <p:nvSpPr>
          <p:cNvPr id="12303" name="Text Box 15"/>
          <p:cNvSpPr txBox="1">
            <a:spLocks noChangeArrowheads="1"/>
          </p:cNvSpPr>
          <p:nvPr/>
        </p:nvSpPr>
        <p:spPr bwMode="auto">
          <a:xfrm>
            <a:off x="-34925" y="1989138"/>
            <a:ext cx="2981325" cy="579437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>
                <a:solidFill>
                  <a:srgbClr val="FF0066"/>
                </a:solidFill>
                <a:latin typeface="Comic Sans MS" panose="030F0702030302020204" pitchFamily="66" charset="0"/>
              </a:rPr>
              <a:t>half past eight</a:t>
            </a:r>
            <a:endParaRPr lang="zh-CN" altLang="en-US"/>
          </a:p>
        </p:txBody>
      </p:sp>
    </p:spTree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7" grpId="0" bldLvl="0" animBg="1" autoUpdateAnimBg="0"/>
      <p:bldP spid="12298" grpId="0" bldLvl="0" animBg="1" autoUpdateAnimBg="0"/>
      <p:bldP spid="12299" grpId="0" bldLvl="0" animBg="1" autoUpdateAnimBg="0"/>
      <p:bldP spid="12300" grpId="0" bldLvl="0" animBg="1" autoUpdateAnimBg="0"/>
      <p:bldP spid="12301" grpId="0" bldLvl="0" animBg="1" autoUpdateAnimBg="0"/>
      <p:bldP spid="12302" grpId="0" bldLvl="0" animBg="1" autoUpdateAnimBg="0"/>
      <p:bldP spid="12303" grpId="0" bldLvl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DSCF498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44575" y="1412875"/>
            <a:ext cx="5759450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315" name="Object 5"/>
          <p:cNvGraphicFramePr>
            <a:graphicFrameLocks noChangeAspect="1"/>
          </p:cNvGraphicFramePr>
          <p:nvPr/>
        </p:nvGraphicFramePr>
        <p:xfrm>
          <a:off x="7543800" y="152400"/>
          <a:ext cx="1366838" cy="1365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8" r:id="rId4" imgW="1367790" imgH="1365250" progId="Flash.Movie">
                  <p:embed/>
                </p:oleObj>
              </mc:Choice>
              <mc:Fallback>
                <p:oleObj r:id="rId4" imgW="1367790" imgH="1365250" progId="Flash.Movie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3800" y="152400"/>
                        <a:ext cx="1366838" cy="1365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6" name="Line 6"/>
          <p:cNvSpPr>
            <a:spLocks noChangeShapeType="1"/>
          </p:cNvSpPr>
          <p:nvPr/>
        </p:nvSpPr>
        <p:spPr bwMode="auto">
          <a:xfrm>
            <a:off x="7848600" y="838200"/>
            <a:ext cx="381000" cy="0"/>
          </a:xfrm>
          <a:prstGeom prst="line">
            <a:avLst/>
          </a:prstGeom>
          <a:noFill/>
          <a:ln w="38100" cmpd="sng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317" name="Line 7"/>
          <p:cNvSpPr>
            <a:spLocks noChangeShapeType="1"/>
          </p:cNvSpPr>
          <p:nvPr/>
        </p:nvSpPr>
        <p:spPr bwMode="auto">
          <a:xfrm>
            <a:off x="8229600" y="381000"/>
            <a:ext cx="0" cy="381000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827088" y="5805488"/>
            <a:ext cx="2854325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4800">
                <a:latin typeface="Comic Sans MS" panose="030F0702030302020204" pitchFamily="66" charset="0"/>
              </a:rPr>
              <a:t>go to bed</a:t>
            </a: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7524750" y="1628775"/>
            <a:ext cx="10477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>
                <a:solidFill>
                  <a:srgbClr val="FF0066"/>
                </a:solidFill>
                <a:latin typeface="Comic Sans MS" panose="030F0702030302020204" pitchFamily="66" charset="0"/>
              </a:rPr>
              <a:t>9:00</a:t>
            </a:r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6372225" y="2205038"/>
            <a:ext cx="2678113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3600">
                <a:solidFill>
                  <a:srgbClr val="FF0066"/>
                </a:solidFill>
                <a:latin typeface="Comic Sans MS" panose="030F0702030302020204" pitchFamily="66" charset="0"/>
              </a:rPr>
              <a:t>nine o'clock</a:t>
            </a:r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395288" y="117475"/>
            <a:ext cx="7042150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>
                <a:latin typeface="Comic Sans MS" panose="030F0702030302020204" pitchFamily="66" charset="0"/>
              </a:rPr>
              <a:t>What time do you usually </a:t>
            </a:r>
            <a:r>
              <a:rPr lang="zh-CN" altLang="en-US" sz="3200" u="sng">
                <a:solidFill>
                  <a:srgbClr val="FF0000"/>
                </a:solidFill>
                <a:latin typeface="Comic Sans MS" panose="030F0702030302020204" pitchFamily="66" charset="0"/>
              </a:rPr>
              <a:t>go to bed?</a:t>
            </a:r>
            <a:endParaRPr lang="zh-CN" altLang="en-US"/>
          </a:p>
        </p:txBody>
      </p: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1979613" y="693738"/>
            <a:ext cx="3479800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3600">
                <a:latin typeface="Comic Sans MS" panose="030F0702030302020204" pitchFamily="66" charset="0"/>
              </a:rPr>
              <a:t>At nine o'clock.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8" grpId="0" bldLvl="0" autoUpdateAnimBg="0"/>
      <p:bldP spid="13319" grpId="0" bldLvl="0" autoUpdateAnimBg="0"/>
      <p:bldP spid="13320" grpId="0" bldLvl="0" autoUpdateAnimBg="0"/>
      <p:bldP spid="13321" grpId="0" bldLvl="0" autoUpdateAnimBg="0"/>
      <p:bldP spid="13322" grpId="0" bldLvl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图片 3" descr="12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3" y="642938"/>
            <a:ext cx="3535362" cy="471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Box 5"/>
          <p:cNvSpPr txBox="1">
            <a:spLocks noChangeArrowheads="1"/>
          </p:cNvSpPr>
          <p:nvPr/>
        </p:nvSpPr>
        <p:spPr bwMode="auto">
          <a:xfrm>
            <a:off x="4143375" y="2000250"/>
            <a:ext cx="3929063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sz="3200" b="1"/>
              <a:t>What time do you </a:t>
            </a:r>
            <a:r>
              <a:rPr lang="en-US" sz="3200" b="1">
                <a:hlinkClick r:id="rId4" action="ppaction://hlinksldjump"/>
              </a:rPr>
              <a:t>go to bed</a:t>
            </a:r>
            <a:r>
              <a:rPr lang="en-US" sz="3200" b="1"/>
              <a:t>?</a:t>
            </a:r>
            <a:endParaRPr lang="zh-CN" altLang="en-US" sz="3200" b="1"/>
          </a:p>
        </p:txBody>
      </p:sp>
      <p:sp>
        <p:nvSpPr>
          <p:cNvPr id="14340" name="AutoShape 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7235825" y="5229225"/>
            <a:ext cx="1214438" cy="1214438"/>
          </a:xfrm>
          <a:custGeom>
            <a:avLst/>
            <a:gdLst>
              <a:gd name="T0" fmla="*/ 1214438 w 21600"/>
              <a:gd name="T1" fmla="*/ 607219 h 21600"/>
              <a:gd name="T2" fmla="*/ 607219 w 21600"/>
              <a:gd name="T3" fmla="*/ 1214438 h 21600"/>
              <a:gd name="T4" fmla="*/ 0 w 21600"/>
              <a:gd name="T5" fmla="*/ 607219 h 21600"/>
              <a:gd name="T6" fmla="*/ 607219 w 21600"/>
              <a:gd name="T7" fmla="*/ 0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5400 w 21600"/>
              <a:gd name="T13" fmla="*/ 5400 h 21600"/>
              <a:gd name="T14" fmla="*/ 162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5400"/>
                </a:moveTo>
                <a:lnTo>
                  <a:pt x="9450" y="5400"/>
                </a:lnTo>
                <a:lnTo>
                  <a:pt x="9450" y="2700"/>
                </a:lnTo>
                <a:lnTo>
                  <a:pt x="8100" y="2700"/>
                </a:lnTo>
                <a:lnTo>
                  <a:pt x="10800" y="0"/>
                </a:lnTo>
                <a:lnTo>
                  <a:pt x="13500" y="2700"/>
                </a:lnTo>
                <a:lnTo>
                  <a:pt x="12150" y="2700"/>
                </a:lnTo>
                <a:lnTo>
                  <a:pt x="12150" y="5400"/>
                </a:lnTo>
                <a:lnTo>
                  <a:pt x="16200" y="5400"/>
                </a:lnTo>
                <a:lnTo>
                  <a:pt x="16200" y="9450"/>
                </a:lnTo>
                <a:lnTo>
                  <a:pt x="18900" y="9450"/>
                </a:lnTo>
                <a:lnTo>
                  <a:pt x="18900" y="8100"/>
                </a:lnTo>
                <a:lnTo>
                  <a:pt x="21600" y="10800"/>
                </a:lnTo>
                <a:lnTo>
                  <a:pt x="18900" y="13500"/>
                </a:lnTo>
                <a:lnTo>
                  <a:pt x="18900" y="12150"/>
                </a:lnTo>
                <a:lnTo>
                  <a:pt x="16200" y="12150"/>
                </a:lnTo>
                <a:lnTo>
                  <a:pt x="16200" y="16200"/>
                </a:lnTo>
                <a:lnTo>
                  <a:pt x="12150" y="16200"/>
                </a:lnTo>
                <a:lnTo>
                  <a:pt x="12150" y="18900"/>
                </a:lnTo>
                <a:lnTo>
                  <a:pt x="13500" y="18900"/>
                </a:lnTo>
                <a:lnTo>
                  <a:pt x="10800" y="21600"/>
                </a:lnTo>
                <a:lnTo>
                  <a:pt x="8100" y="18900"/>
                </a:lnTo>
                <a:lnTo>
                  <a:pt x="9450" y="18900"/>
                </a:lnTo>
                <a:lnTo>
                  <a:pt x="9450" y="16200"/>
                </a:lnTo>
                <a:lnTo>
                  <a:pt x="5400" y="16200"/>
                </a:lnTo>
                <a:lnTo>
                  <a:pt x="5400" y="12150"/>
                </a:lnTo>
                <a:lnTo>
                  <a:pt x="2700" y="12150"/>
                </a:lnTo>
                <a:lnTo>
                  <a:pt x="2700" y="13500"/>
                </a:lnTo>
                <a:lnTo>
                  <a:pt x="0" y="10800"/>
                </a:lnTo>
                <a:lnTo>
                  <a:pt x="2700" y="8100"/>
                </a:lnTo>
                <a:lnTo>
                  <a:pt x="2700" y="9450"/>
                </a:lnTo>
                <a:lnTo>
                  <a:pt x="5400" y="9450"/>
                </a:lnTo>
                <a:close/>
              </a:path>
            </a:pathLst>
          </a:custGeom>
          <a:solidFill>
            <a:schemeClr val="accent1"/>
          </a:solidFill>
          <a:ln w="9525" cmpd="sng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1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图片 3" descr="15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38" y="428625"/>
            <a:ext cx="4429125" cy="49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 Box 7"/>
          <p:cNvSpPr txBox="1">
            <a:spLocks noChangeArrowheads="1"/>
          </p:cNvSpPr>
          <p:nvPr/>
        </p:nvSpPr>
        <p:spPr bwMode="auto">
          <a:xfrm>
            <a:off x="-1141413" y="5715000"/>
            <a:ext cx="106664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/>
              <a:t>What time do you </a:t>
            </a:r>
            <a:r>
              <a:rPr lang="en-US" sz="3200" b="1">
                <a:hlinkClick r:id="rId4" action="ppaction://hlinksldjump"/>
              </a:rPr>
              <a:t>do your homework</a:t>
            </a:r>
            <a:r>
              <a:rPr lang="en-US" sz="3200" b="1"/>
              <a:t>?</a:t>
            </a:r>
          </a:p>
        </p:txBody>
      </p:sp>
      <p:sp>
        <p:nvSpPr>
          <p:cNvPr id="15364" name="AutoShape 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8172450" y="6092825"/>
            <a:ext cx="609600" cy="609600"/>
          </a:xfrm>
          <a:prstGeom prst="flowChartSummingJunction">
            <a:avLst/>
          </a:prstGeom>
          <a:solidFill>
            <a:schemeClr val="accent1"/>
          </a:solidFill>
          <a:ln w="9525" cmpd="sng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4"/>
          <p:cNvSpPr txBox="1">
            <a:spLocks noChangeArrowheads="1"/>
          </p:cNvSpPr>
          <p:nvPr/>
        </p:nvSpPr>
        <p:spPr bwMode="auto">
          <a:xfrm>
            <a:off x="1676400" y="2209800"/>
            <a:ext cx="6164263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sz="4800" b="1" dirty="0"/>
              <a:t>What time do you </a:t>
            </a:r>
          </a:p>
          <a:p>
            <a:pPr algn="ctr" eaLnBrk="1" hangingPunct="1"/>
            <a:r>
              <a:rPr lang="en-US" sz="4800" b="1" dirty="0">
                <a:solidFill>
                  <a:srgbClr val="00FF00"/>
                </a:solidFill>
                <a:latin typeface="Calibri" panose="020F0502020204030204" pitchFamily="34" charset="0"/>
                <a:hlinkClick r:id="rId3" action="ppaction://hlinksldjump"/>
              </a:rPr>
              <a:t>come home</a:t>
            </a:r>
            <a:r>
              <a:rPr lang="en-US" sz="4800" b="1" dirty="0">
                <a:latin typeface="Calibri" panose="020F0502020204030204" pitchFamily="34" charset="0"/>
              </a:rPr>
              <a:t>?</a:t>
            </a:r>
            <a:endParaRPr lang="zh-CN" altLang="en-US" sz="4800" b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10" name="Object 8"/>
          <p:cNvGraphicFramePr>
            <a:graphicFrameLocks noChangeAspect="1"/>
          </p:cNvGraphicFramePr>
          <p:nvPr/>
        </p:nvGraphicFramePr>
        <p:xfrm>
          <a:off x="0" y="0"/>
          <a:ext cx="9144000" cy="688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8" r:id="rId4" imgW="10210800" imgH="7683500" progId="Photoshop.Image.7">
                  <p:embed/>
                </p:oleObj>
              </mc:Choice>
              <mc:Fallback>
                <p:oleObj r:id="rId4" imgW="10210800" imgH="7683500" progId="Photoshop.Image.7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8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1" name="Text Box 9"/>
          <p:cNvSpPr txBox="1">
            <a:spLocks noChangeArrowheads="1"/>
          </p:cNvSpPr>
          <p:nvPr/>
        </p:nvSpPr>
        <p:spPr bwMode="auto">
          <a:xfrm>
            <a:off x="2819400" y="914400"/>
            <a:ext cx="2608263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sz="6600">
                <a:solidFill>
                  <a:srgbClr val="FF3300"/>
                </a:solidFill>
                <a:hlinkClick r:id="rId6" action="ppaction://hlinksldjump"/>
              </a:rPr>
              <a:t>Lucky!</a:t>
            </a:r>
            <a:endParaRPr lang="en-US" sz="6600">
              <a:solidFill>
                <a:srgbClr val="FF3300"/>
              </a:solidFill>
            </a:endParaRPr>
          </a:p>
        </p:txBody>
      </p:sp>
      <p:sp>
        <p:nvSpPr>
          <p:cNvPr id="17412" name="AutoShape 11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740650" y="5876925"/>
            <a:ext cx="1152525" cy="64770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33q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685800"/>
            <a:ext cx="6172200" cy="460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 Box 5"/>
          <p:cNvSpPr txBox="1">
            <a:spLocks noChangeArrowheads="1"/>
          </p:cNvSpPr>
          <p:nvPr/>
        </p:nvSpPr>
        <p:spPr bwMode="auto">
          <a:xfrm>
            <a:off x="1066800" y="5410200"/>
            <a:ext cx="559593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sz="3200" b="1">
                <a:latin typeface="Calibri" panose="020F0502020204030204" pitchFamily="34" charset="0"/>
              </a:rPr>
              <a:t>What time do you</a:t>
            </a:r>
            <a:r>
              <a:rPr lang="en-US" sz="3200" b="1">
                <a:solidFill>
                  <a:srgbClr val="0000FF"/>
                </a:solidFill>
                <a:latin typeface="Calibri" panose="020F0502020204030204" pitchFamily="34" charset="0"/>
              </a:rPr>
              <a:t> </a:t>
            </a:r>
            <a:r>
              <a:rPr lang="en-US" sz="3200">
                <a:solidFill>
                  <a:srgbClr val="0000FF"/>
                </a:solidFill>
                <a:hlinkClick r:id="rId4" action="ppaction://hlinksldjump"/>
              </a:rPr>
              <a:t>watch TV</a:t>
            </a:r>
            <a:r>
              <a:rPr lang="en-US" sz="3200"/>
              <a:t>?</a:t>
            </a:r>
          </a:p>
        </p:txBody>
      </p:sp>
      <p:sp>
        <p:nvSpPr>
          <p:cNvPr id="18436" name="AutoShape 7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7235825" y="5661025"/>
            <a:ext cx="609600" cy="609600"/>
          </a:xfrm>
          <a:prstGeom prst="flowChartSummingJunction">
            <a:avLst/>
          </a:prstGeom>
          <a:solidFill>
            <a:schemeClr val="accent1"/>
          </a:solidFill>
          <a:ln w="9525" cmpd="sng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4"/>
          <p:cNvSpPr txBox="1">
            <a:spLocks noChangeArrowheads="1"/>
          </p:cNvSpPr>
          <p:nvPr/>
        </p:nvSpPr>
        <p:spPr bwMode="auto">
          <a:xfrm>
            <a:off x="762000" y="2514600"/>
            <a:ext cx="7681913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sz="4800" b="1"/>
              <a:t>What time do you</a:t>
            </a:r>
            <a:r>
              <a:rPr lang="en-US" sz="4800" b="1">
                <a:hlinkClick r:id="rId3" action="ppaction://hlinksldjump"/>
              </a:rPr>
              <a:t>______</a:t>
            </a:r>
            <a:r>
              <a:rPr lang="en-US" sz="4800" b="1"/>
              <a:t>?</a:t>
            </a:r>
            <a:endParaRPr lang="zh-CN" altLang="en-US" sz="4800" b="1"/>
          </a:p>
        </p:txBody>
      </p:sp>
      <p:sp>
        <p:nvSpPr>
          <p:cNvPr id="19459" name="AutoShape 5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7380288" y="5516563"/>
            <a:ext cx="609600" cy="609600"/>
          </a:xfrm>
          <a:prstGeom prst="flowChartSummingJunction">
            <a:avLst/>
          </a:prstGeom>
          <a:solidFill>
            <a:schemeClr val="accent1"/>
          </a:solidFill>
          <a:ln w="9525" cmpd="sng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2" name="Group 2"/>
          <p:cNvGraphicFramePr>
            <a:graphicFrameLocks noGrp="1"/>
          </p:cNvGraphicFramePr>
          <p:nvPr/>
        </p:nvGraphicFramePr>
        <p:xfrm>
          <a:off x="250825" y="1125538"/>
          <a:ext cx="8713788" cy="5725224"/>
        </p:xfrm>
        <a:graphic>
          <a:graphicData uri="http://schemas.openxmlformats.org/drawingml/2006/table">
            <a:tbl>
              <a:tblPr/>
              <a:tblGrid>
                <a:gridCol w="43576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56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128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get up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636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have breakfast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go to school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12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have English</a:t>
                      </a:r>
                      <a:r>
                        <a:rPr kumimoji="0" lang="zh-CN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 class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112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come </a:t>
                      </a:r>
                      <a:r>
                        <a:rPr kumimoji="0" lang="zh-CN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 back </a:t>
                      </a: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home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112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go to bed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0505" name="WordArt 25"/>
          <p:cNvSpPr>
            <a:spLocks noChangeArrowheads="1" noChangeShapeType="1" noTextEdit="1"/>
          </p:cNvSpPr>
          <p:nvPr/>
        </p:nvSpPr>
        <p:spPr bwMode="auto">
          <a:xfrm>
            <a:off x="2987675" y="333375"/>
            <a:ext cx="32004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>
                <a:ln w="9525" cmpd="sng">
                  <a:solidFill>
                    <a:srgbClr val="000000"/>
                  </a:solidFill>
                  <a:round/>
                </a:ln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Lingling's Day</a:t>
            </a:r>
            <a:endParaRPr lang="zh-CN" altLang="en-US" sz="3600">
              <a:ln w="9525" cmpd="sng">
                <a:solidFill>
                  <a:srgbClr val="000000"/>
                </a:solidFill>
                <a:round/>
              </a:ln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0506" name="WordArt 26"/>
          <p:cNvSpPr>
            <a:spLocks noChangeArrowheads="1" noChangeShapeType="1" noTextEdit="1"/>
          </p:cNvSpPr>
          <p:nvPr/>
        </p:nvSpPr>
        <p:spPr bwMode="auto">
          <a:xfrm>
            <a:off x="6084888" y="1196975"/>
            <a:ext cx="661987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>
                <a:ln w="9525" cmpd="sng">
                  <a:solidFill>
                    <a:srgbClr val="CC3300"/>
                  </a:solidFill>
                  <a:round/>
                </a:ln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6:50</a:t>
            </a:r>
            <a:endParaRPr lang="zh-CN" altLang="en-US" sz="3600">
              <a:ln w="9525" cmpd="sng">
                <a:solidFill>
                  <a:srgbClr val="CC3300"/>
                </a:solidFill>
                <a:round/>
              </a:ln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0507" name="WordArt 27"/>
          <p:cNvSpPr>
            <a:spLocks noChangeArrowheads="1" noChangeShapeType="1" noTextEdit="1"/>
          </p:cNvSpPr>
          <p:nvPr/>
        </p:nvSpPr>
        <p:spPr bwMode="auto">
          <a:xfrm>
            <a:off x="6011863" y="2276475"/>
            <a:ext cx="661987" cy="577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>
                <a:ln w="9525" cmpd="sng">
                  <a:solidFill>
                    <a:srgbClr val="000000"/>
                  </a:solidFill>
                  <a:round/>
                </a:ln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7:00</a:t>
            </a:r>
          </a:p>
          <a:p>
            <a:pPr algn="ctr"/>
            <a:endParaRPr lang="zh-CN" altLang="en-US" sz="3600">
              <a:ln w="9525" cmpd="sng">
                <a:solidFill>
                  <a:srgbClr val="000000"/>
                </a:solidFill>
                <a:round/>
              </a:ln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0508" name="WordArt 28"/>
          <p:cNvSpPr>
            <a:spLocks noChangeArrowheads="1" noChangeShapeType="1" noTextEdit="1"/>
          </p:cNvSpPr>
          <p:nvPr/>
        </p:nvSpPr>
        <p:spPr bwMode="auto">
          <a:xfrm>
            <a:off x="5940425" y="3359150"/>
            <a:ext cx="698500" cy="5032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>
                <a:ln w="9525" cmpd="sng">
                  <a:solidFill>
                    <a:srgbClr val="000000"/>
                  </a:solidFill>
                  <a:round/>
                </a:ln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7:30</a:t>
            </a:r>
            <a:endParaRPr lang="zh-CN" altLang="en-US" sz="3600">
              <a:ln w="9525" cmpd="sng">
                <a:solidFill>
                  <a:srgbClr val="000000"/>
                </a:solidFill>
                <a:round/>
              </a:ln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0509" name="WordArt 29"/>
          <p:cNvSpPr>
            <a:spLocks noChangeArrowheads="1" noChangeShapeType="1" noTextEdit="1"/>
          </p:cNvSpPr>
          <p:nvPr/>
        </p:nvSpPr>
        <p:spPr bwMode="auto">
          <a:xfrm>
            <a:off x="6011863" y="4294188"/>
            <a:ext cx="590550" cy="4810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kern="10">
                <a:ln w="12700" cmpd="sng">
                  <a:solidFill>
                    <a:srgbClr val="3333CC"/>
                  </a:solidFill>
                  <a:round/>
                </a:ln>
                <a:solidFill>
                  <a:srgbClr val="FF0000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9:20</a:t>
            </a:r>
            <a:endParaRPr lang="zh-CN" altLang="en-US" sz="3600" kern="10">
              <a:ln w="12700" cmpd="sng">
                <a:solidFill>
                  <a:srgbClr val="3333CC"/>
                </a:solidFill>
                <a:round/>
              </a:ln>
              <a:solidFill>
                <a:srgbClr val="FF0000">
                  <a:alpha val="50000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0510" name="WordArt 30"/>
          <p:cNvSpPr>
            <a:spLocks noChangeArrowheads="1" noChangeShapeType="1" noTextEdit="1"/>
          </p:cNvSpPr>
          <p:nvPr/>
        </p:nvSpPr>
        <p:spPr bwMode="auto">
          <a:xfrm>
            <a:off x="5867400" y="5084763"/>
            <a:ext cx="590550" cy="57626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spc="720">
                <a:solidFill>
                  <a:srgbClr val="FF0000"/>
                </a:solidFill>
                <a:effectLst>
                  <a:outerShdw dist="45791" dir="3378596" algn="ctr" rotWithShape="0">
                    <a:srgbClr val="4D4D4D">
                      <a:alpha val="78999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4:00</a:t>
            </a:r>
            <a:endParaRPr lang="zh-CN" altLang="en-US" sz="3600" spc="720">
              <a:solidFill>
                <a:srgbClr val="FF0000"/>
              </a:solidFill>
              <a:effectLst>
                <a:outerShdw dist="45791" dir="3378596" algn="ctr" rotWithShape="0">
                  <a:srgbClr val="4D4D4D">
                    <a:alpha val="78999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0511" name="WordArt 31"/>
          <p:cNvSpPr>
            <a:spLocks noChangeArrowheads="1" noChangeShapeType="1" noTextEdit="1"/>
          </p:cNvSpPr>
          <p:nvPr/>
        </p:nvSpPr>
        <p:spPr bwMode="auto">
          <a:xfrm>
            <a:off x="5940425" y="6088063"/>
            <a:ext cx="663575" cy="5095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kern="10">
                <a:ln w="12700" cmpd="sng">
                  <a:solidFill>
                    <a:srgbClr val="3333CC"/>
                  </a:solidFill>
                  <a:round/>
                </a:ln>
                <a:solidFill>
                  <a:srgbClr val="FF0000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9:30</a:t>
            </a:r>
            <a:endParaRPr lang="zh-CN" altLang="en-US" sz="3600" kern="10">
              <a:ln w="12700" cmpd="sng">
                <a:solidFill>
                  <a:srgbClr val="3333CC"/>
                </a:solidFill>
                <a:round/>
              </a:ln>
              <a:solidFill>
                <a:srgbClr val="FF0000">
                  <a:alpha val="50000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0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20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5" dur="2000"/>
                                        <p:tgtEl>
                                          <p:spTgt spid="20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5" grpId="0" animBg="1"/>
      <p:bldP spid="20506" grpId="0" animBg="1"/>
      <p:bldP spid="20507" grpId="0" animBg="1"/>
      <p:bldP spid="20508" grpId="0" animBg="1"/>
      <p:bldP spid="20509" grpId="0" animBg="1"/>
      <p:bldP spid="20510" grpId="0" animBg="1"/>
      <p:bldP spid="205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1" descr="75d1ea24ca9d7a4134a80f9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3" descr="蝶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6013" y="4868863"/>
            <a:ext cx="3330575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AutoShape 4"/>
          <p:cNvSpPr>
            <a:spLocks noChangeArrowheads="1"/>
          </p:cNvSpPr>
          <p:nvPr/>
        </p:nvSpPr>
        <p:spPr bwMode="auto">
          <a:xfrm>
            <a:off x="1692275" y="5876925"/>
            <a:ext cx="647700" cy="215900"/>
          </a:xfrm>
          <a:prstGeom prst="actionButtonForwardNex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zh-CN" altLang="en-US" sz="3200"/>
          </a:p>
        </p:txBody>
      </p:sp>
      <p:pic>
        <p:nvPicPr>
          <p:cNvPr id="21509" name="WordArt 7"/>
          <p:cNvPicPr>
            <a:picLocks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500188" y="1858963"/>
            <a:ext cx="6521450" cy="391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Rectangle 8"/>
          <p:cNvSpPr>
            <a:spLocks noChangeArrowheads="1"/>
          </p:cNvSpPr>
          <p:nvPr/>
        </p:nvSpPr>
        <p:spPr bwMode="auto">
          <a:xfrm>
            <a:off x="539750" y="34131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400" b="1" dirty="0">
                <a:solidFill>
                  <a:srgbClr val="FF3300"/>
                </a:solidFill>
              </a:rPr>
              <a:t>It’s time for us to </a:t>
            </a:r>
            <a:r>
              <a:rPr lang="en-US" sz="4400" b="1" dirty="0" smtClean="0">
                <a:solidFill>
                  <a:srgbClr val="FF3300"/>
                </a:solidFill>
              </a:rPr>
              <a:t>say  </a:t>
            </a:r>
            <a:endParaRPr lang="en-US" sz="4400" b="1" dirty="0">
              <a:solidFill>
                <a:srgbClr val="FF3300"/>
              </a:solidFill>
            </a:endParaRPr>
          </a:p>
        </p:txBody>
      </p:sp>
    </p:spTree>
  </p:cSld>
  <p:clrMapOvr>
    <a:masterClrMapping/>
  </p:clrMapOvr>
  <p:transition>
    <p:zo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r>
              <a:rPr lang="zh-CN" sz="3600" dirty="0"/>
              <a:t>几点钟了？该怎么问呢？</a:t>
            </a:r>
          </a:p>
        </p:txBody>
      </p:sp>
      <p:sp>
        <p:nvSpPr>
          <p:cNvPr id="4099" name="Rectangle 5"/>
          <p:cNvSpPr>
            <a:spLocks noGrp="1"/>
          </p:cNvSpPr>
          <p:nvPr>
            <p:ph type="body" idx="4294967295"/>
          </p:nvPr>
        </p:nvSpPr>
        <p:spPr>
          <a:xfrm>
            <a:off x="914400" y="1628775"/>
            <a:ext cx="8229600" cy="45259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 b="1" dirty="0"/>
              <a:t>1</a:t>
            </a:r>
            <a:r>
              <a:rPr lang="zh-CN" altLang="en-US" sz="2000" dirty="0"/>
              <a:t>、</a:t>
            </a:r>
            <a:r>
              <a:rPr lang="en-US" sz="2000" dirty="0"/>
              <a:t>What time is it ?</a:t>
            </a:r>
            <a:r>
              <a:rPr lang="zh-CN" altLang="en-US" sz="2000" dirty="0"/>
              <a:t>几点了？</a:t>
            </a:r>
          </a:p>
          <a:p>
            <a:pPr>
              <a:lnSpc>
                <a:spcPct val="80000"/>
              </a:lnSpc>
            </a:pPr>
            <a:endParaRPr lang="zh-CN" altLang="en-US" sz="2000" dirty="0"/>
          </a:p>
          <a:p>
            <a:pPr>
              <a:lnSpc>
                <a:spcPct val="80000"/>
              </a:lnSpc>
            </a:pPr>
            <a:r>
              <a:rPr lang="en-US" sz="2000" dirty="0"/>
              <a:t>2</a:t>
            </a:r>
            <a:r>
              <a:rPr lang="zh-CN" altLang="en-US" sz="2000" dirty="0"/>
              <a:t>、</a:t>
            </a:r>
            <a:r>
              <a:rPr lang="en-US" sz="2000" dirty="0"/>
              <a:t>What’s the time ,please?</a:t>
            </a:r>
            <a:r>
              <a:rPr lang="zh-CN" altLang="en-US" sz="2000" dirty="0"/>
              <a:t>请问，是什么时候了呢？</a:t>
            </a:r>
          </a:p>
          <a:p>
            <a:pPr>
              <a:lnSpc>
                <a:spcPct val="80000"/>
              </a:lnSpc>
            </a:pPr>
            <a:endParaRPr lang="zh-CN" altLang="en-US" sz="2000" dirty="0"/>
          </a:p>
          <a:p>
            <a:pPr>
              <a:lnSpc>
                <a:spcPct val="80000"/>
              </a:lnSpc>
            </a:pPr>
            <a:r>
              <a:rPr lang="zh-CN" altLang="en-US" sz="2000" dirty="0"/>
              <a:t>时间的读法：先读小时，再读分钟，碰上整点得加</a:t>
            </a:r>
            <a:r>
              <a:rPr lang="en-US" sz="2000" dirty="0"/>
              <a:t>o’clock,</a:t>
            </a:r>
            <a:r>
              <a:rPr lang="zh-CN" altLang="en-US" sz="2000" dirty="0"/>
              <a:t>如是半小时</a:t>
            </a:r>
          </a:p>
          <a:p>
            <a:pPr>
              <a:lnSpc>
                <a:spcPct val="80000"/>
              </a:lnSpc>
            </a:pPr>
            <a:endParaRPr lang="zh-CN" altLang="en-US" sz="2000" dirty="0"/>
          </a:p>
          <a:p>
            <a:pPr>
              <a:lnSpc>
                <a:spcPct val="80000"/>
              </a:lnSpc>
            </a:pPr>
            <a:r>
              <a:rPr lang="zh-CN" altLang="en-US" sz="2000" dirty="0"/>
              <a:t>还可以用</a:t>
            </a:r>
            <a:r>
              <a:rPr lang="en-US" sz="2000" dirty="0"/>
              <a:t>half past </a:t>
            </a:r>
            <a:r>
              <a:rPr lang="zh-CN" altLang="en-US" sz="2000" dirty="0"/>
              <a:t>加小时！！！</a:t>
            </a:r>
          </a:p>
          <a:p>
            <a:pPr>
              <a:lnSpc>
                <a:spcPct val="80000"/>
              </a:lnSpc>
            </a:pPr>
            <a:endParaRPr lang="zh-CN" altLang="en-US" sz="2000" dirty="0"/>
          </a:p>
          <a:p>
            <a:pPr>
              <a:lnSpc>
                <a:spcPct val="80000"/>
              </a:lnSpc>
            </a:pPr>
            <a:r>
              <a:rPr lang="en-US" sz="2000" dirty="0" err="1"/>
              <a:t>eg.What</a:t>
            </a:r>
            <a:r>
              <a:rPr lang="en-US" sz="2000" dirty="0"/>
              <a:t> time is it now ?</a:t>
            </a:r>
          </a:p>
          <a:p>
            <a:pPr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80000"/>
              </a:lnSpc>
            </a:pPr>
            <a:r>
              <a:rPr lang="en-US" sz="2000" dirty="0"/>
              <a:t>      It’s…</a:t>
            </a:r>
          </a:p>
          <a:p>
            <a:pPr>
              <a:lnSpc>
                <a:spcPct val="80000"/>
              </a:lnSpc>
            </a:pPr>
            <a:endParaRPr lang="zh-CN" altLang="en-US" sz="2000" dirty="0"/>
          </a:p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endParaRPr lang="en-US" sz="2000" dirty="0"/>
          </a:p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endParaRPr lang="zh-CN" altLang="en-US" sz="900" dirty="0"/>
          </a:p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sz="900" dirty="0"/>
              <a:t>       </a:t>
            </a:r>
            <a:endParaRPr lang="zh-CN" altLang="en-US" sz="900" dirty="0"/>
          </a:p>
        </p:txBody>
      </p:sp>
      <p:sp>
        <p:nvSpPr>
          <p:cNvPr id="4100" name="AutoShape 6">
            <a:hlinkClick r:id="rId2" action="ppaction://hlinkfile"/>
          </p:cNvPr>
          <p:cNvSpPr>
            <a:spLocks noChangeArrowheads="1"/>
          </p:cNvSpPr>
          <p:nvPr/>
        </p:nvSpPr>
        <p:spPr bwMode="auto">
          <a:xfrm>
            <a:off x="971550" y="5084763"/>
            <a:ext cx="1584325" cy="1439862"/>
          </a:xfrm>
          <a:prstGeom prst="irregularSeal2">
            <a:avLst/>
          </a:prstGeom>
          <a:solidFill>
            <a:schemeClr val="accent1"/>
          </a:solidFill>
          <a:ln w="9525" cmpd="sng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101" name="AutoShape 7">
            <a:hlinkClick r:id="rId3" action="ppaction://hlinkfile"/>
          </p:cNvPr>
          <p:cNvSpPr>
            <a:spLocks noChangeArrowheads="1"/>
          </p:cNvSpPr>
          <p:nvPr/>
        </p:nvSpPr>
        <p:spPr bwMode="auto">
          <a:xfrm>
            <a:off x="2916238" y="5300663"/>
            <a:ext cx="1633537" cy="1130300"/>
          </a:xfrm>
          <a:prstGeom prst="star16">
            <a:avLst>
              <a:gd name="adj" fmla="val 37500"/>
            </a:avLst>
          </a:prstGeom>
          <a:solidFill>
            <a:schemeClr val="accent1"/>
          </a:solidFill>
          <a:ln w="9525" cmpd="sng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102" name="AutoShape 8">
            <a:hlinkClick r:id="rId4" action="ppaction://hlinkfile"/>
          </p:cNvPr>
          <p:cNvSpPr>
            <a:spLocks noChangeArrowheads="1"/>
          </p:cNvSpPr>
          <p:nvPr/>
        </p:nvSpPr>
        <p:spPr bwMode="auto">
          <a:xfrm>
            <a:off x="5076825" y="5229225"/>
            <a:ext cx="1562100" cy="1268413"/>
          </a:xfrm>
          <a:prstGeom prst="star24">
            <a:avLst>
              <a:gd name="adj" fmla="val 37500"/>
            </a:avLst>
          </a:prstGeom>
          <a:solidFill>
            <a:schemeClr val="accent1"/>
          </a:solidFill>
          <a:ln w="9525" cmpd="sng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2000"/>
                                        <p:tgtEl>
                                          <p:spTgt spid="409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1798_P_1260055976432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175125" cy="417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5" descr="2009811733292349[1]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3438" y="0"/>
            <a:ext cx="4175125" cy="417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WordArt 8"/>
          <p:cNvSpPr>
            <a:spLocks noChangeArrowheads="1" noChangeShapeType="1" noTextEdit="1"/>
          </p:cNvSpPr>
          <p:nvPr/>
        </p:nvSpPr>
        <p:spPr bwMode="auto">
          <a:xfrm>
            <a:off x="250825" y="4437063"/>
            <a:ext cx="4416425" cy="787400"/>
          </a:xfrm>
          <a:prstGeom prst="rect">
            <a:avLst/>
          </a:prstGeom>
        </p:spPr>
        <p:txBody>
          <a:bodyPr spcFirstLastPara="1" wrap="none" fromWordArt="1">
            <a:prstTxWarp prst="textArchDown">
              <a:avLst>
                <a:gd name="adj" fmla="val 0"/>
              </a:avLst>
            </a:prstTxWarp>
          </a:bodyPr>
          <a:lstStyle/>
          <a:p>
            <a:pPr algn="ctr"/>
            <a:r>
              <a:rPr lang="en-US" altLang="zh-CN" sz="3600" kern="10" dirty="0">
                <a:ln w="9525" cmpd="sng">
                  <a:solidFill>
                    <a:srgbClr val="FF0000"/>
                  </a:solidFill>
                  <a:round/>
                </a:ln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It's twelve o'clock</a:t>
            </a:r>
            <a:endParaRPr lang="zh-CN" altLang="en-US" sz="3600" kern="10" dirty="0">
              <a:ln w="9525" cmpd="sng">
                <a:solidFill>
                  <a:srgbClr val="FF0000"/>
                </a:solidFill>
                <a:round/>
              </a:ln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125" name="WordArt 9"/>
          <p:cNvSpPr>
            <a:spLocks noChangeArrowheads="1" noChangeShapeType="1" noTextEdit="1"/>
          </p:cNvSpPr>
          <p:nvPr/>
        </p:nvSpPr>
        <p:spPr bwMode="auto">
          <a:xfrm>
            <a:off x="5292725" y="4292600"/>
            <a:ext cx="3152775" cy="820738"/>
          </a:xfrm>
          <a:prstGeom prst="rect">
            <a:avLst/>
          </a:prstGeom>
        </p:spPr>
        <p:txBody>
          <a:bodyPr spcFirstLastPara="1" wrap="none" fromWordArt="1">
            <a:prstTxWarp prst="textArchDown">
              <a:avLst>
                <a:gd name="adj" fmla="val 0"/>
              </a:avLst>
            </a:prstTxWarp>
          </a:bodyPr>
          <a:lstStyle/>
          <a:p>
            <a:pPr algn="ctr"/>
            <a:r>
              <a:rPr lang="en-US" altLang="zh-CN" sz="3600" kern="10">
                <a:ln w="9525" cmpd="sng">
                  <a:solidFill>
                    <a:srgbClr val="FF00FF"/>
                  </a:solidFill>
                  <a:round/>
                </a:ln>
                <a:solidFill>
                  <a:srgbClr val="FF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It's ten ten </a:t>
            </a:r>
            <a:endParaRPr lang="zh-CN" altLang="en-US" sz="3600" kern="10">
              <a:ln w="9525" cmpd="sng">
                <a:solidFill>
                  <a:srgbClr val="FF00FF"/>
                </a:solidFill>
                <a:round/>
              </a:ln>
              <a:solidFill>
                <a:srgbClr val="FF00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animBg="1"/>
      <p:bldP spid="51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DSCF498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750" y="1270000"/>
            <a:ext cx="5759450" cy="431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147" name="Object 16"/>
          <p:cNvGraphicFramePr>
            <a:graphicFrameLocks noChangeAspect="1"/>
          </p:cNvGraphicFramePr>
          <p:nvPr/>
        </p:nvGraphicFramePr>
        <p:xfrm>
          <a:off x="7524750" y="117475"/>
          <a:ext cx="1366838" cy="1365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0" r:id="rId4" imgW="1367790" imgH="1365250" progId="Flash.Movie">
                  <p:embed/>
                </p:oleObj>
              </mc:Choice>
              <mc:Fallback>
                <p:oleObj r:id="rId4" imgW="1367790" imgH="1365250" progId="Flash.Movie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4750" y="117475"/>
                        <a:ext cx="1366838" cy="1365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8" name="Line 17"/>
          <p:cNvSpPr>
            <a:spLocks noChangeShapeType="1"/>
          </p:cNvSpPr>
          <p:nvPr/>
        </p:nvSpPr>
        <p:spPr bwMode="auto">
          <a:xfrm flipH="1">
            <a:off x="8101013" y="765175"/>
            <a:ext cx="142875" cy="504825"/>
          </a:xfrm>
          <a:prstGeom prst="line">
            <a:avLst/>
          </a:prstGeom>
          <a:noFill/>
          <a:ln w="38100" cmpd="sng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149" name="Line 18"/>
          <p:cNvSpPr>
            <a:spLocks noChangeShapeType="1"/>
          </p:cNvSpPr>
          <p:nvPr/>
        </p:nvSpPr>
        <p:spPr bwMode="auto">
          <a:xfrm flipH="1">
            <a:off x="8245475" y="765175"/>
            <a:ext cx="647700" cy="73025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1403350" y="5589588"/>
            <a:ext cx="1952625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4800">
                <a:latin typeface="Comic Sans MS" panose="030F0702030302020204" pitchFamily="66" charset="0"/>
              </a:rPr>
              <a:t>get up</a:t>
            </a: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7524750" y="1628775"/>
            <a:ext cx="1382713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4800">
                <a:solidFill>
                  <a:srgbClr val="FF0066"/>
                </a:solidFill>
                <a:latin typeface="Comic Sans MS" panose="030F0702030302020204" pitchFamily="66" charset="0"/>
              </a:rPr>
              <a:t>6:15</a:t>
            </a:r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5435600" y="5734050"/>
            <a:ext cx="32575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4800">
                <a:solidFill>
                  <a:srgbClr val="FF0066"/>
                </a:solidFill>
                <a:latin typeface="Comic Sans MS" panose="030F0702030302020204" pitchFamily="66" charset="0"/>
              </a:rPr>
              <a:t>six fifteen</a:t>
            </a:r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395288" y="117475"/>
            <a:ext cx="6440487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 dirty="0">
                <a:latin typeface="Comic Sans MS" panose="030F0702030302020204" pitchFamily="66" charset="0"/>
              </a:rPr>
              <a:t>What time do you usually </a:t>
            </a:r>
            <a:r>
              <a:rPr lang="zh-CN" altLang="en-US" sz="3200" u="sng" dirty="0">
                <a:solidFill>
                  <a:srgbClr val="FF0000"/>
                </a:solidFill>
                <a:latin typeface="Comic Sans MS" panose="030F0702030302020204" pitchFamily="66" charset="0"/>
              </a:rPr>
              <a:t>get up?</a:t>
            </a:r>
          </a:p>
        </p:txBody>
      </p: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1979613" y="693738"/>
            <a:ext cx="3290887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3600" dirty="0">
                <a:latin typeface="Comic Sans MS" panose="030F0702030302020204" pitchFamily="66" charset="0"/>
              </a:rPr>
              <a:t>At six fifteen.</a:t>
            </a:r>
          </a:p>
        </p:txBody>
      </p:sp>
    </p:spTree>
  </p:cSld>
  <p:clrMapOvr>
    <a:masterClrMapping/>
  </p:clrMapOvr>
  <p:transition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0" grpId="0" bldLvl="0" autoUpdateAnimBg="0"/>
      <p:bldP spid="6151" grpId="0" bldLvl="0" autoUpdateAnimBg="0"/>
      <p:bldP spid="6152" grpId="0" bldLvl="0" autoUpdateAnimBg="0"/>
      <p:bldP spid="6153" grpId="0" bldLvl="0" autoUpdateAnimBg="0"/>
      <p:bldP spid="6154" grpId="0" bldLvl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Object 7"/>
          <p:cNvGraphicFramePr>
            <a:graphicFrameLocks noChangeAspect="1"/>
          </p:cNvGraphicFramePr>
          <p:nvPr/>
        </p:nvGraphicFramePr>
        <p:xfrm>
          <a:off x="7543800" y="152400"/>
          <a:ext cx="1366838" cy="1365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4" r:id="rId4" imgW="1367790" imgH="1365250" progId="Flash.Movie">
                  <p:embed/>
                </p:oleObj>
              </mc:Choice>
              <mc:Fallback>
                <p:oleObj r:id="rId4" imgW="1367790" imgH="1365250" progId="Flash.Movie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3800" y="152400"/>
                        <a:ext cx="1366838" cy="1365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1" name="Line 8"/>
          <p:cNvSpPr>
            <a:spLocks noChangeShapeType="1"/>
          </p:cNvSpPr>
          <p:nvPr/>
        </p:nvSpPr>
        <p:spPr bwMode="auto">
          <a:xfrm flipH="1">
            <a:off x="8051800" y="762000"/>
            <a:ext cx="254000" cy="381000"/>
          </a:xfrm>
          <a:prstGeom prst="line">
            <a:avLst/>
          </a:prstGeom>
          <a:noFill/>
          <a:ln w="38100" cmpd="sng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172" name="Line 9"/>
          <p:cNvSpPr>
            <a:spLocks noChangeShapeType="1"/>
          </p:cNvSpPr>
          <p:nvPr/>
        </p:nvSpPr>
        <p:spPr bwMode="auto">
          <a:xfrm>
            <a:off x="8229600" y="457200"/>
            <a:ext cx="0" cy="381000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555875" y="837883"/>
            <a:ext cx="3833813" cy="539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107950" y="5949950"/>
            <a:ext cx="449738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4800">
                <a:latin typeface="Comic Sans MS" panose="030F0702030302020204" pitchFamily="66" charset="0"/>
              </a:rPr>
              <a:t>have breakfast</a:t>
            </a: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7524750" y="1628775"/>
            <a:ext cx="147955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4800">
                <a:solidFill>
                  <a:srgbClr val="FF0066"/>
                </a:solidFill>
                <a:latin typeface="Comic Sans MS" panose="030F0702030302020204" pitchFamily="66" charset="0"/>
              </a:rPr>
              <a:t>7:00</a:t>
            </a:r>
            <a:endParaRPr lang="zh-CN" altLang="en-US"/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6445250" y="2565400"/>
            <a:ext cx="26939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>
                <a:solidFill>
                  <a:srgbClr val="FF0066"/>
                </a:solidFill>
                <a:latin typeface="Comic Sans MS" panose="030F0702030302020204" pitchFamily="66" charset="0"/>
              </a:rPr>
              <a:t>seven o'clock</a:t>
            </a:r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395288" y="117475"/>
            <a:ext cx="5046662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 dirty="0">
                <a:latin typeface="Comic Sans MS" panose="030F0702030302020204" pitchFamily="66" charset="0"/>
              </a:rPr>
              <a:t>What time do you usually </a:t>
            </a:r>
          </a:p>
          <a:p>
            <a:r>
              <a:rPr lang="zh-CN" altLang="en-US" sz="3200" dirty="0">
                <a:latin typeface="Comic Sans MS" panose="030F0702030302020204" pitchFamily="66" charset="0"/>
              </a:rPr>
              <a:t> </a:t>
            </a:r>
            <a:r>
              <a:rPr lang="zh-CN" altLang="en-US" sz="3200" u="sng" dirty="0">
                <a:solidFill>
                  <a:srgbClr val="FF0000"/>
                </a:solidFill>
                <a:latin typeface="Comic Sans MS" panose="030F0702030302020204" pitchFamily="66" charset="0"/>
              </a:rPr>
              <a:t>have breakfast?</a:t>
            </a:r>
            <a:endParaRPr lang="zh-CN" altLang="en-US" dirty="0"/>
          </a:p>
        </p:txBody>
      </p:sp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323850" y="1125538"/>
            <a:ext cx="3806825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3600" dirty="0">
                <a:latin typeface="Comic Sans MS" panose="030F0702030302020204" pitchFamily="66" charset="0"/>
              </a:rPr>
              <a:t>At seven o'clock.</a:t>
            </a:r>
          </a:p>
        </p:txBody>
      </p:sp>
    </p:spTree>
  </p:cSld>
  <p:clrMapOvr>
    <a:masterClrMapping/>
  </p:clrMapOvr>
  <p:transition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4" grpId="0" bldLvl="0" autoUpdateAnimBg="0"/>
      <p:bldP spid="7175" grpId="0" bldLvl="0" autoUpdateAnimBg="0"/>
      <p:bldP spid="7176" grpId="0" bldLvl="0" autoUpdateAnimBg="0"/>
      <p:bldP spid="7177" grpId="0" bldLvl="0" autoUpdateAnimBg="0"/>
      <p:bldP spid="7178" grpId="0" bldLvl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1188" y="1270000"/>
            <a:ext cx="7199312" cy="539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8195" name="Object 7"/>
          <p:cNvGraphicFramePr>
            <a:graphicFrameLocks noChangeAspect="1"/>
          </p:cNvGraphicFramePr>
          <p:nvPr/>
        </p:nvGraphicFramePr>
        <p:xfrm>
          <a:off x="684213" y="1341438"/>
          <a:ext cx="1366837" cy="1365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6" r:id="rId4" imgW="1367790" imgH="1365250" progId="Flash.Movie">
                  <p:embed/>
                </p:oleObj>
              </mc:Choice>
              <mc:Fallback>
                <p:oleObj r:id="rId4" imgW="1367790" imgH="1365250" progId="Flash.Movie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1341438"/>
                        <a:ext cx="1366837" cy="1365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bevel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6" name="Line 8"/>
          <p:cNvSpPr>
            <a:spLocks noChangeShapeType="1"/>
          </p:cNvSpPr>
          <p:nvPr/>
        </p:nvSpPr>
        <p:spPr bwMode="auto">
          <a:xfrm flipH="1">
            <a:off x="1331913" y="1990725"/>
            <a:ext cx="0" cy="574675"/>
          </a:xfrm>
          <a:prstGeom prst="line">
            <a:avLst/>
          </a:prstGeom>
          <a:noFill/>
          <a:ln w="38100" cap="flat" cmpd="sng">
            <a:solidFill>
              <a:schemeClr val="tx1"/>
            </a:solidFill>
            <a:beve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197" name="Line 9"/>
          <p:cNvSpPr>
            <a:spLocks noChangeShapeType="1"/>
          </p:cNvSpPr>
          <p:nvPr/>
        </p:nvSpPr>
        <p:spPr bwMode="auto">
          <a:xfrm flipH="1">
            <a:off x="971550" y="2062163"/>
            <a:ext cx="360363" cy="71437"/>
          </a:xfrm>
          <a:prstGeom prst="line">
            <a:avLst/>
          </a:prstGeom>
          <a:noFill/>
          <a:ln w="28575" cap="flat" cmpd="sng">
            <a:solidFill>
              <a:schemeClr val="tx1"/>
            </a:solidFill>
            <a:beve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graphicFrame>
        <p:nvGraphicFramePr>
          <p:cNvPr id="8198" name="Object 7"/>
          <p:cNvGraphicFramePr>
            <a:graphicFrameLocks noChangeAspect="1"/>
          </p:cNvGraphicFramePr>
          <p:nvPr/>
        </p:nvGraphicFramePr>
        <p:xfrm>
          <a:off x="6445250" y="1270000"/>
          <a:ext cx="1366838" cy="1365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7" r:id="rId6" imgW="1367790" imgH="1365250" progId="Flash.Movie">
                  <p:embed/>
                </p:oleObj>
              </mc:Choice>
              <mc:Fallback>
                <p:oleObj r:id="rId6" imgW="1367790" imgH="1365250" progId="Flash.Movie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5250" y="1270000"/>
                        <a:ext cx="1366838" cy="1365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9" name="Line 8"/>
          <p:cNvSpPr>
            <a:spLocks noChangeShapeType="1"/>
          </p:cNvSpPr>
          <p:nvPr/>
        </p:nvSpPr>
        <p:spPr bwMode="auto">
          <a:xfrm flipH="1">
            <a:off x="7092950" y="1917700"/>
            <a:ext cx="0" cy="576263"/>
          </a:xfrm>
          <a:prstGeom prst="line">
            <a:avLst/>
          </a:prstGeom>
          <a:noFill/>
          <a:ln w="38100" cap="flat" cmpd="sng">
            <a:solidFill>
              <a:schemeClr val="tx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200" name="Line 9"/>
          <p:cNvSpPr>
            <a:spLocks noChangeShapeType="1"/>
          </p:cNvSpPr>
          <p:nvPr/>
        </p:nvSpPr>
        <p:spPr bwMode="auto">
          <a:xfrm flipH="1" flipV="1">
            <a:off x="6732588" y="1846263"/>
            <a:ext cx="358775" cy="144462"/>
          </a:xfrm>
          <a:prstGeom prst="line">
            <a:avLst/>
          </a:prstGeom>
          <a:noFill/>
          <a:ln w="28575" cap="flat" cmpd="sng">
            <a:solidFill>
              <a:schemeClr val="tx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539750" y="5949950"/>
            <a:ext cx="3676650" cy="82232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4800">
                <a:latin typeface="Comic Sans MS" panose="030F0702030302020204" pitchFamily="66" charset="0"/>
              </a:rPr>
              <a:t>have classes</a:t>
            </a:r>
          </a:p>
        </p:txBody>
      </p:sp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7883525" y="1989138"/>
            <a:ext cx="1047750" cy="579437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>
                <a:solidFill>
                  <a:srgbClr val="FF0066"/>
                </a:solidFill>
                <a:latin typeface="Comic Sans MS" panose="030F0702030302020204" pitchFamily="66" charset="0"/>
              </a:rPr>
              <a:t>9:30</a:t>
            </a:r>
          </a:p>
        </p:txBody>
      </p:sp>
      <p:sp>
        <p:nvSpPr>
          <p:cNvPr id="8203" name="Text Box 11"/>
          <p:cNvSpPr txBox="1">
            <a:spLocks noChangeArrowheads="1"/>
          </p:cNvSpPr>
          <p:nvPr/>
        </p:nvSpPr>
        <p:spPr bwMode="auto">
          <a:xfrm>
            <a:off x="6445250" y="2636838"/>
            <a:ext cx="2765425" cy="579437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>
                <a:solidFill>
                  <a:srgbClr val="FF0066"/>
                </a:solidFill>
                <a:latin typeface="Comic Sans MS" panose="030F0702030302020204" pitchFamily="66" charset="0"/>
              </a:rPr>
              <a:t>half past nine</a:t>
            </a:r>
          </a:p>
        </p:txBody>
      </p:sp>
      <p:sp>
        <p:nvSpPr>
          <p:cNvPr id="8204" name="Text Box 12"/>
          <p:cNvSpPr txBox="1">
            <a:spLocks noChangeArrowheads="1"/>
          </p:cNvSpPr>
          <p:nvPr/>
        </p:nvSpPr>
        <p:spPr bwMode="auto">
          <a:xfrm>
            <a:off x="395288" y="44450"/>
            <a:ext cx="7591425" cy="579438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>
                <a:latin typeface="Comic Sans MS" panose="030F0702030302020204" pitchFamily="66" charset="0"/>
              </a:rPr>
              <a:t>What time do you usually </a:t>
            </a:r>
            <a:r>
              <a:rPr lang="zh-CN" altLang="en-US" sz="3200" u="sng">
                <a:solidFill>
                  <a:srgbClr val="FF0000"/>
                </a:solidFill>
                <a:latin typeface="Comic Sans MS" panose="030F0702030302020204" pitchFamily="66" charset="0"/>
              </a:rPr>
              <a:t>have classes?</a:t>
            </a:r>
            <a:endParaRPr lang="zh-CN" altLang="en-US"/>
          </a:p>
        </p:txBody>
      </p:sp>
      <p:sp>
        <p:nvSpPr>
          <p:cNvPr id="8205" name="Text Box 13"/>
          <p:cNvSpPr txBox="1">
            <a:spLocks noChangeArrowheads="1"/>
          </p:cNvSpPr>
          <p:nvPr/>
        </p:nvSpPr>
        <p:spPr bwMode="auto">
          <a:xfrm>
            <a:off x="395288" y="620713"/>
            <a:ext cx="7412037" cy="579437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 dirty="0">
                <a:solidFill>
                  <a:srgbClr val="FF0066"/>
                </a:solidFill>
                <a:latin typeface="Comic Sans MS" panose="030F0702030302020204" pitchFamily="66" charset="0"/>
              </a:rPr>
              <a:t>From</a:t>
            </a:r>
            <a:r>
              <a:rPr lang="zh-CN" altLang="en-US" sz="3200" dirty="0">
                <a:latin typeface="Comic Sans MS" panose="030F0702030302020204" pitchFamily="66" charset="0"/>
              </a:rPr>
              <a:t> half past eight </a:t>
            </a:r>
            <a:r>
              <a:rPr lang="zh-CN" altLang="en-US" sz="3200" dirty="0">
                <a:solidFill>
                  <a:srgbClr val="FF0066"/>
                </a:solidFill>
                <a:latin typeface="Comic Sans MS" panose="030F0702030302020204" pitchFamily="66" charset="0"/>
              </a:rPr>
              <a:t>to</a:t>
            </a:r>
            <a:r>
              <a:rPr lang="zh-CN" altLang="en-US" sz="3200" dirty="0">
                <a:latin typeface="Comic Sans MS" panose="030F0702030302020204" pitchFamily="66" charset="0"/>
              </a:rPr>
              <a:t> half past nine.</a:t>
            </a:r>
          </a:p>
        </p:txBody>
      </p:sp>
      <p:sp>
        <p:nvSpPr>
          <p:cNvPr id="8206" name="Text Box 14"/>
          <p:cNvSpPr txBox="1">
            <a:spLocks noChangeArrowheads="1"/>
          </p:cNvSpPr>
          <p:nvPr/>
        </p:nvSpPr>
        <p:spPr bwMode="auto">
          <a:xfrm>
            <a:off x="466725" y="2709863"/>
            <a:ext cx="1047750" cy="579437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>
                <a:solidFill>
                  <a:srgbClr val="FF0066"/>
                </a:solidFill>
                <a:latin typeface="Comic Sans MS" panose="030F0702030302020204" pitchFamily="66" charset="0"/>
              </a:rPr>
              <a:t>8:30</a:t>
            </a:r>
          </a:p>
        </p:txBody>
      </p:sp>
      <p:sp>
        <p:nvSpPr>
          <p:cNvPr id="8207" name="Text Box 15"/>
          <p:cNvSpPr txBox="1">
            <a:spLocks noChangeArrowheads="1"/>
          </p:cNvSpPr>
          <p:nvPr/>
        </p:nvSpPr>
        <p:spPr bwMode="auto">
          <a:xfrm>
            <a:off x="179388" y="3573463"/>
            <a:ext cx="2982912" cy="579437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>
                <a:solidFill>
                  <a:srgbClr val="FF0066"/>
                </a:solidFill>
                <a:latin typeface="Comic Sans MS" panose="030F0702030302020204" pitchFamily="66" charset="0"/>
              </a:rPr>
              <a:t>half past eight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1" grpId="0" bldLvl="0" animBg="1" autoUpdateAnimBg="0"/>
      <p:bldP spid="8202" grpId="0" bldLvl="0" animBg="1" autoUpdateAnimBg="0"/>
      <p:bldP spid="8203" grpId="0" bldLvl="0" animBg="1" autoUpdateAnimBg="0"/>
      <p:bldP spid="8204" grpId="0" bldLvl="0" animBg="1" autoUpdateAnimBg="0"/>
      <p:bldP spid="8205" grpId="0" bldLvl="0" animBg="1" autoUpdateAnimBg="0"/>
      <p:bldP spid="8206" grpId="0" bldLvl="0" animBg="1" autoUpdateAnimBg="0"/>
      <p:bldP spid="8207" grpId="0" bldLvl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6"/>
          <p:cNvGraphicFramePr>
            <a:graphicFrameLocks noChangeAspect="1"/>
          </p:cNvGraphicFramePr>
          <p:nvPr/>
        </p:nvGraphicFramePr>
        <p:xfrm>
          <a:off x="7543800" y="152400"/>
          <a:ext cx="1366838" cy="1365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0" r:id="rId3" imgW="1367790" imgH="1365250" progId="Flash.Movie">
                  <p:embed/>
                </p:oleObj>
              </mc:Choice>
              <mc:Fallback>
                <p:oleObj r:id="rId3" imgW="1367790" imgH="1365250" progId="Flash.Movie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3800" y="152400"/>
                        <a:ext cx="1366838" cy="1365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19" name="Line 8"/>
          <p:cNvSpPr>
            <a:spLocks noChangeShapeType="1"/>
          </p:cNvSpPr>
          <p:nvPr/>
        </p:nvSpPr>
        <p:spPr bwMode="auto">
          <a:xfrm>
            <a:off x="8229600" y="685800"/>
            <a:ext cx="15875" cy="655638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220" name="Line 9"/>
          <p:cNvSpPr>
            <a:spLocks noChangeShapeType="1"/>
          </p:cNvSpPr>
          <p:nvPr/>
        </p:nvSpPr>
        <p:spPr bwMode="auto">
          <a:xfrm flipH="1">
            <a:off x="8229600" y="620713"/>
            <a:ext cx="231775" cy="217487"/>
          </a:xfrm>
          <a:prstGeom prst="line">
            <a:avLst/>
          </a:prstGeom>
          <a:noFill/>
          <a:ln w="38100" cmpd="sng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66950" y="549275"/>
            <a:ext cx="4197350" cy="539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9222" name="Object 7"/>
          <p:cNvGraphicFramePr>
            <a:graphicFrameLocks noChangeAspect="1"/>
          </p:cNvGraphicFramePr>
          <p:nvPr/>
        </p:nvGraphicFramePr>
        <p:xfrm>
          <a:off x="0" y="44450"/>
          <a:ext cx="1366838" cy="1365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1" r:id="rId6" imgW="1367790" imgH="1365250" progId="Flash.Movie">
                  <p:embed/>
                </p:oleObj>
              </mc:Choice>
              <mc:Fallback>
                <p:oleObj r:id="rId6" imgW="1367790" imgH="1365250" progId="Flash.Movie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4450"/>
                        <a:ext cx="1366838" cy="1365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3" name="Line 8"/>
          <p:cNvSpPr>
            <a:spLocks noChangeShapeType="1"/>
          </p:cNvSpPr>
          <p:nvPr/>
        </p:nvSpPr>
        <p:spPr bwMode="auto">
          <a:xfrm flipV="1">
            <a:off x="684213" y="188913"/>
            <a:ext cx="0" cy="576262"/>
          </a:xfrm>
          <a:prstGeom prst="line">
            <a:avLst/>
          </a:prstGeom>
          <a:noFill/>
          <a:ln w="38100" cap="flat" cmpd="sng">
            <a:solidFill>
              <a:schemeClr val="tx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224" name="Line 9"/>
          <p:cNvSpPr>
            <a:spLocks noChangeShapeType="1"/>
          </p:cNvSpPr>
          <p:nvPr/>
        </p:nvSpPr>
        <p:spPr bwMode="auto">
          <a:xfrm flipV="1">
            <a:off x="646113" y="476250"/>
            <a:ext cx="36512" cy="290513"/>
          </a:xfrm>
          <a:prstGeom prst="line">
            <a:avLst/>
          </a:prstGeom>
          <a:noFill/>
          <a:ln w="28575" cap="flat" cmpd="sng">
            <a:solidFill>
              <a:schemeClr val="tx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3060700" y="44450"/>
            <a:ext cx="3128963" cy="8239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4800" dirty="0">
                <a:latin typeface="Comic Sans MS" panose="030F0702030302020204" pitchFamily="66" charset="0"/>
              </a:rPr>
              <a:t>have lunch</a:t>
            </a:r>
            <a:endParaRPr lang="zh-CN" altLang="en-US" dirty="0"/>
          </a:p>
        </p:txBody>
      </p:sp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7596188" y="1557338"/>
            <a:ext cx="982662" cy="579437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>
                <a:solidFill>
                  <a:srgbClr val="FF0066"/>
                </a:solidFill>
                <a:latin typeface="Comic Sans MS" panose="030F0702030302020204" pitchFamily="66" charset="0"/>
              </a:rPr>
              <a:t>1:30</a:t>
            </a:r>
          </a:p>
        </p:txBody>
      </p:sp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6443663" y="2133600"/>
            <a:ext cx="2652712" cy="579438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>
                <a:solidFill>
                  <a:srgbClr val="FF0066"/>
                </a:solidFill>
                <a:latin typeface="Comic Sans MS" panose="030F0702030302020204" pitchFamily="66" charset="0"/>
              </a:rPr>
              <a:t>half past one</a:t>
            </a:r>
          </a:p>
        </p:txBody>
      </p:sp>
      <p:sp>
        <p:nvSpPr>
          <p:cNvPr id="9228" name="Text Box 12"/>
          <p:cNvSpPr txBox="1">
            <a:spLocks noChangeArrowheads="1"/>
          </p:cNvSpPr>
          <p:nvPr/>
        </p:nvSpPr>
        <p:spPr bwMode="auto">
          <a:xfrm>
            <a:off x="468313" y="5589588"/>
            <a:ext cx="7580312" cy="579437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3200" dirty="0">
                <a:latin typeface="Comic Sans MS" panose="030F0702030302020204" pitchFamily="66" charset="0"/>
              </a:rPr>
              <a:t>What time do you usually </a:t>
            </a:r>
            <a:r>
              <a:rPr lang="zh-CN" altLang="en-US" sz="3200" u="sng" dirty="0">
                <a:solidFill>
                  <a:srgbClr val="FF0000"/>
                </a:solidFill>
                <a:latin typeface="Comic Sans MS" panose="030F0702030302020204" pitchFamily="66" charset="0"/>
              </a:rPr>
              <a:t>have lunch?</a:t>
            </a:r>
            <a:endParaRPr lang="zh-CN" altLang="en-US" dirty="0"/>
          </a:p>
        </p:txBody>
      </p:sp>
      <p:sp>
        <p:nvSpPr>
          <p:cNvPr id="9229" name="Text Box 13"/>
          <p:cNvSpPr txBox="1">
            <a:spLocks noChangeArrowheads="1"/>
          </p:cNvSpPr>
          <p:nvPr/>
        </p:nvSpPr>
        <p:spPr bwMode="auto">
          <a:xfrm>
            <a:off x="468313" y="6165850"/>
            <a:ext cx="7777162" cy="579438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3200" dirty="0">
                <a:solidFill>
                  <a:srgbClr val="FF0066"/>
                </a:solidFill>
                <a:latin typeface="Comic Sans MS" panose="030F0702030302020204" pitchFamily="66" charset="0"/>
              </a:rPr>
              <a:t>From</a:t>
            </a:r>
            <a:r>
              <a:rPr lang="zh-CN" altLang="en-US" sz="3200" dirty="0">
                <a:latin typeface="Comic Sans MS" panose="030F0702030302020204" pitchFamily="66" charset="0"/>
              </a:rPr>
              <a:t> twelve o'clock </a:t>
            </a:r>
            <a:r>
              <a:rPr lang="zh-CN" altLang="en-US" sz="3200" dirty="0">
                <a:solidFill>
                  <a:srgbClr val="FF0066"/>
                </a:solidFill>
                <a:latin typeface="Comic Sans MS" panose="030F0702030302020204" pitchFamily="66" charset="0"/>
              </a:rPr>
              <a:t>to</a:t>
            </a:r>
            <a:r>
              <a:rPr lang="zh-CN" altLang="en-US" sz="3200" dirty="0">
                <a:latin typeface="Comic Sans MS" panose="030F0702030302020204" pitchFamily="66" charset="0"/>
              </a:rPr>
              <a:t> half past one.</a:t>
            </a:r>
            <a:endParaRPr lang="zh-CN" altLang="en-US" dirty="0"/>
          </a:p>
        </p:txBody>
      </p:sp>
      <p:sp>
        <p:nvSpPr>
          <p:cNvPr id="9230" name="Text Box 14"/>
          <p:cNvSpPr txBox="1">
            <a:spLocks noChangeArrowheads="1"/>
          </p:cNvSpPr>
          <p:nvPr/>
        </p:nvSpPr>
        <p:spPr bwMode="auto">
          <a:xfrm>
            <a:off x="34925" y="1485900"/>
            <a:ext cx="1231900" cy="57785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>
                <a:solidFill>
                  <a:srgbClr val="FF0066"/>
                </a:solidFill>
                <a:latin typeface="Comic Sans MS" panose="030F0702030302020204" pitchFamily="66" charset="0"/>
              </a:rPr>
              <a:t>12:00</a:t>
            </a:r>
          </a:p>
        </p:txBody>
      </p:sp>
      <p:sp>
        <p:nvSpPr>
          <p:cNvPr id="9231" name="Text Box 15"/>
          <p:cNvSpPr txBox="1">
            <a:spLocks noChangeArrowheads="1"/>
          </p:cNvSpPr>
          <p:nvPr/>
        </p:nvSpPr>
        <p:spPr bwMode="auto">
          <a:xfrm>
            <a:off x="34925" y="2133600"/>
            <a:ext cx="2863850" cy="579438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>
                <a:solidFill>
                  <a:srgbClr val="FF0066"/>
                </a:solidFill>
                <a:latin typeface="Comic Sans MS" panose="030F0702030302020204" pitchFamily="66" charset="0"/>
              </a:rPr>
              <a:t>twelve o'clock</a:t>
            </a:r>
            <a:endParaRPr lang="zh-CN" altLang="en-US"/>
          </a:p>
        </p:txBody>
      </p:sp>
    </p:spTree>
  </p:cSld>
  <p:clrMapOvr>
    <a:masterClrMapping/>
  </p:clrMapOvr>
  <p:transition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5" grpId="0" bldLvl="0" animBg="1" autoUpdateAnimBg="0"/>
      <p:bldP spid="9226" grpId="0" bldLvl="0" animBg="1" autoUpdateAnimBg="0"/>
      <p:bldP spid="9227" grpId="0" bldLvl="0" animBg="1" autoUpdateAnimBg="0"/>
      <p:bldP spid="9228" grpId="0" bldLvl="0" animBg="1" autoUpdateAnimBg="0"/>
      <p:bldP spid="9229" grpId="0" bldLvl="0" animBg="1" autoUpdateAnimBg="0"/>
      <p:bldP spid="9230" grpId="0" bldLvl="0" animBg="1" autoUpdateAnimBg="0"/>
      <p:bldP spid="9231" grpId="0" bldLvl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25" y="723900"/>
            <a:ext cx="714375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10243" name="Object 7"/>
          <p:cNvGraphicFramePr>
            <a:graphicFrameLocks noChangeAspect="1"/>
          </p:cNvGraphicFramePr>
          <p:nvPr/>
        </p:nvGraphicFramePr>
        <p:xfrm>
          <a:off x="107950" y="44450"/>
          <a:ext cx="1366838" cy="1365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4" r:id="rId4" imgW="1367790" imgH="1365250" progId="Flash.Movie">
                  <p:embed/>
                </p:oleObj>
              </mc:Choice>
              <mc:Fallback>
                <p:oleObj r:id="rId4" imgW="1367790" imgH="1365250" progId="Flash.Movie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50" y="44450"/>
                        <a:ext cx="1366838" cy="1365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4" name="Line 8"/>
          <p:cNvSpPr>
            <a:spLocks noChangeShapeType="1"/>
          </p:cNvSpPr>
          <p:nvPr/>
        </p:nvSpPr>
        <p:spPr bwMode="auto">
          <a:xfrm flipH="1">
            <a:off x="755650" y="693738"/>
            <a:ext cx="0" cy="576262"/>
          </a:xfrm>
          <a:prstGeom prst="line">
            <a:avLst/>
          </a:prstGeom>
          <a:noFill/>
          <a:ln w="38100" cap="flat" cmpd="sng">
            <a:solidFill>
              <a:schemeClr val="tx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245" name="Line 9"/>
          <p:cNvSpPr>
            <a:spLocks noChangeShapeType="1"/>
          </p:cNvSpPr>
          <p:nvPr/>
        </p:nvSpPr>
        <p:spPr bwMode="auto">
          <a:xfrm>
            <a:off x="754063" y="766763"/>
            <a:ext cx="288925" cy="214312"/>
          </a:xfrm>
          <a:prstGeom prst="line">
            <a:avLst/>
          </a:prstGeom>
          <a:noFill/>
          <a:ln w="28575" cap="flat" cmpd="sng">
            <a:solidFill>
              <a:schemeClr val="tx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graphicFrame>
        <p:nvGraphicFramePr>
          <p:cNvPr id="10246" name="Object 7"/>
          <p:cNvGraphicFramePr>
            <a:graphicFrameLocks noChangeAspect="1"/>
          </p:cNvGraphicFramePr>
          <p:nvPr/>
        </p:nvGraphicFramePr>
        <p:xfrm>
          <a:off x="7740650" y="44450"/>
          <a:ext cx="1366838" cy="1365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5" r:id="rId6" imgW="1367790" imgH="1365250" progId="Flash.Movie">
                  <p:embed/>
                </p:oleObj>
              </mc:Choice>
              <mc:Fallback>
                <p:oleObj r:id="rId6" imgW="1367790" imgH="1365250" progId="Flash.Movie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40650" y="44450"/>
                        <a:ext cx="1366838" cy="1365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7" name="Line 8"/>
          <p:cNvSpPr>
            <a:spLocks noChangeShapeType="1"/>
          </p:cNvSpPr>
          <p:nvPr/>
        </p:nvSpPr>
        <p:spPr bwMode="auto">
          <a:xfrm flipH="1">
            <a:off x="8388350" y="693738"/>
            <a:ext cx="0" cy="576262"/>
          </a:xfrm>
          <a:prstGeom prst="line">
            <a:avLst/>
          </a:prstGeom>
          <a:noFill/>
          <a:ln w="38100" cap="flat" cmpd="sng">
            <a:solidFill>
              <a:schemeClr val="tx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248" name="Line 9"/>
          <p:cNvSpPr>
            <a:spLocks noChangeShapeType="1"/>
          </p:cNvSpPr>
          <p:nvPr/>
        </p:nvSpPr>
        <p:spPr bwMode="auto">
          <a:xfrm>
            <a:off x="8386763" y="766763"/>
            <a:ext cx="144462" cy="287337"/>
          </a:xfrm>
          <a:prstGeom prst="line">
            <a:avLst/>
          </a:prstGeom>
          <a:noFill/>
          <a:ln w="28575" cap="flat" cmpd="sng">
            <a:solidFill>
              <a:schemeClr val="tx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2627313" y="260350"/>
            <a:ext cx="4062412" cy="8239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4800">
                <a:latin typeface="Comic Sans MS" panose="030F0702030302020204" pitchFamily="66" charset="0"/>
              </a:rPr>
              <a:t>take exercise</a:t>
            </a:r>
            <a:endParaRPr lang="zh-CN" altLang="en-US"/>
          </a:p>
        </p:txBody>
      </p:sp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7956550" y="1412875"/>
            <a:ext cx="1047750" cy="579438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>
                <a:solidFill>
                  <a:srgbClr val="FF0066"/>
                </a:solidFill>
                <a:latin typeface="Comic Sans MS" panose="030F0702030302020204" pitchFamily="66" charset="0"/>
              </a:rPr>
              <a:t>5:30</a:t>
            </a:r>
          </a:p>
        </p:txBody>
      </p:sp>
      <p:sp>
        <p:nvSpPr>
          <p:cNvPr id="10251" name="Text Box 11"/>
          <p:cNvSpPr txBox="1">
            <a:spLocks noChangeArrowheads="1"/>
          </p:cNvSpPr>
          <p:nvPr/>
        </p:nvSpPr>
        <p:spPr bwMode="auto">
          <a:xfrm>
            <a:off x="6372225" y="1989138"/>
            <a:ext cx="2744788" cy="579437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>
                <a:solidFill>
                  <a:srgbClr val="FF0066"/>
                </a:solidFill>
                <a:latin typeface="Comic Sans MS" panose="030F0702030302020204" pitchFamily="66" charset="0"/>
              </a:rPr>
              <a:t>half past five</a:t>
            </a:r>
          </a:p>
        </p:txBody>
      </p:sp>
      <p:sp>
        <p:nvSpPr>
          <p:cNvPr id="10252" name="Text Box 12"/>
          <p:cNvSpPr txBox="1">
            <a:spLocks noChangeArrowheads="1"/>
          </p:cNvSpPr>
          <p:nvPr/>
        </p:nvSpPr>
        <p:spPr bwMode="auto">
          <a:xfrm>
            <a:off x="539750" y="5589588"/>
            <a:ext cx="7847013" cy="579437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 dirty="0">
                <a:latin typeface="Comic Sans MS" panose="030F0702030302020204" pitchFamily="66" charset="0"/>
              </a:rPr>
              <a:t>What time do you usually </a:t>
            </a:r>
            <a:r>
              <a:rPr lang="zh-CN" altLang="en-US" sz="3200" u="sng" dirty="0">
                <a:solidFill>
                  <a:srgbClr val="FF0000"/>
                </a:solidFill>
                <a:latin typeface="Comic Sans MS" panose="030F0702030302020204" pitchFamily="66" charset="0"/>
              </a:rPr>
              <a:t>take exercise?</a:t>
            </a:r>
            <a:endParaRPr lang="zh-CN" altLang="en-US" dirty="0"/>
          </a:p>
        </p:txBody>
      </p:sp>
      <p:sp>
        <p:nvSpPr>
          <p:cNvPr id="10253" name="Text Box 13"/>
          <p:cNvSpPr txBox="1">
            <a:spLocks noChangeArrowheads="1"/>
          </p:cNvSpPr>
          <p:nvPr/>
        </p:nvSpPr>
        <p:spPr bwMode="auto">
          <a:xfrm>
            <a:off x="755650" y="6165850"/>
            <a:ext cx="7239000" cy="579438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 dirty="0">
                <a:solidFill>
                  <a:srgbClr val="FF0066"/>
                </a:solidFill>
                <a:latin typeface="Comic Sans MS" panose="030F0702030302020204" pitchFamily="66" charset="0"/>
              </a:rPr>
              <a:t>From</a:t>
            </a:r>
            <a:r>
              <a:rPr lang="zh-CN" altLang="en-US" sz="3200" dirty="0">
                <a:latin typeface="Comic Sans MS" panose="030F0702030302020204" pitchFamily="66" charset="0"/>
              </a:rPr>
              <a:t> half past four </a:t>
            </a:r>
            <a:r>
              <a:rPr lang="zh-CN" altLang="en-US" sz="3200" dirty="0">
                <a:solidFill>
                  <a:srgbClr val="FF0066"/>
                </a:solidFill>
                <a:latin typeface="Comic Sans MS" panose="030F0702030302020204" pitchFamily="66" charset="0"/>
              </a:rPr>
              <a:t>to</a:t>
            </a:r>
            <a:r>
              <a:rPr lang="zh-CN" altLang="en-US" sz="3200" dirty="0">
                <a:latin typeface="Comic Sans MS" panose="030F0702030302020204" pitchFamily="66" charset="0"/>
              </a:rPr>
              <a:t> half past five.</a:t>
            </a:r>
            <a:endParaRPr lang="zh-CN" altLang="en-US" dirty="0"/>
          </a:p>
        </p:txBody>
      </p:sp>
      <p:sp>
        <p:nvSpPr>
          <p:cNvPr id="10254" name="Text Box 14"/>
          <p:cNvSpPr txBox="1">
            <a:spLocks noChangeArrowheads="1"/>
          </p:cNvSpPr>
          <p:nvPr/>
        </p:nvSpPr>
        <p:spPr bwMode="auto">
          <a:xfrm>
            <a:off x="250825" y="1412875"/>
            <a:ext cx="1047750" cy="579438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>
                <a:solidFill>
                  <a:srgbClr val="FF0066"/>
                </a:solidFill>
                <a:latin typeface="Comic Sans MS" panose="030F0702030302020204" pitchFamily="66" charset="0"/>
              </a:rPr>
              <a:t>4:30</a:t>
            </a:r>
          </a:p>
        </p:txBody>
      </p:sp>
      <p:sp>
        <p:nvSpPr>
          <p:cNvPr id="10255" name="Text Box 15"/>
          <p:cNvSpPr txBox="1">
            <a:spLocks noChangeArrowheads="1"/>
          </p:cNvSpPr>
          <p:nvPr/>
        </p:nvSpPr>
        <p:spPr bwMode="auto">
          <a:xfrm>
            <a:off x="0" y="1989138"/>
            <a:ext cx="2830513" cy="579437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>
                <a:solidFill>
                  <a:srgbClr val="FF0066"/>
                </a:solidFill>
                <a:latin typeface="Comic Sans MS" panose="030F0702030302020204" pitchFamily="66" charset="0"/>
              </a:rPr>
              <a:t>half past four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9" grpId="0" bldLvl="0" animBg="1" autoUpdateAnimBg="0"/>
      <p:bldP spid="10250" grpId="0" bldLvl="0" animBg="1" autoUpdateAnimBg="0"/>
      <p:bldP spid="10251" grpId="0" bldLvl="0" animBg="1" autoUpdateAnimBg="0"/>
      <p:bldP spid="10252" grpId="0" bldLvl="0" animBg="1" autoUpdateAnimBg="0"/>
      <p:bldP spid="10253" grpId="0" bldLvl="0" animBg="1" autoUpdateAnimBg="0"/>
      <p:bldP spid="10254" grpId="0" bldLvl="0" animBg="1" autoUpdateAnimBg="0"/>
      <p:bldP spid="10255" grpId="0" bldLvl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DSCF498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71550" y="693738"/>
            <a:ext cx="6238875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267" name="Object 6"/>
          <p:cNvGraphicFramePr>
            <a:graphicFrameLocks noChangeAspect="1"/>
          </p:cNvGraphicFramePr>
          <p:nvPr/>
        </p:nvGraphicFramePr>
        <p:xfrm>
          <a:off x="7543800" y="152400"/>
          <a:ext cx="1366838" cy="1365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8" r:id="rId4" imgW="1367790" imgH="1365250" progId="Flash.Movie">
                  <p:embed/>
                </p:oleObj>
              </mc:Choice>
              <mc:Fallback>
                <p:oleObj r:id="rId4" imgW="1367790" imgH="1365250" progId="Flash.Movie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3800" y="152400"/>
                        <a:ext cx="1366838" cy="1365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8" name="Line 7"/>
          <p:cNvSpPr>
            <a:spLocks noChangeShapeType="1"/>
          </p:cNvSpPr>
          <p:nvPr/>
        </p:nvSpPr>
        <p:spPr bwMode="auto">
          <a:xfrm flipH="1">
            <a:off x="7885113" y="762000"/>
            <a:ext cx="420687" cy="147638"/>
          </a:xfrm>
          <a:prstGeom prst="line">
            <a:avLst/>
          </a:prstGeom>
          <a:noFill/>
          <a:ln w="38100" cmpd="sng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269" name="Line 8"/>
          <p:cNvSpPr>
            <a:spLocks noChangeShapeType="1"/>
          </p:cNvSpPr>
          <p:nvPr/>
        </p:nvSpPr>
        <p:spPr bwMode="auto">
          <a:xfrm>
            <a:off x="8229600" y="685800"/>
            <a:ext cx="15875" cy="584200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aphicFrame>
        <p:nvGraphicFramePr>
          <p:cNvPr id="11270" name="Object 7"/>
          <p:cNvGraphicFramePr>
            <a:graphicFrameLocks noChangeAspect="1"/>
          </p:cNvGraphicFramePr>
          <p:nvPr/>
        </p:nvGraphicFramePr>
        <p:xfrm>
          <a:off x="34925" y="44450"/>
          <a:ext cx="1368425" cy="1365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9" r:id="rId6" imgW="1367790" imgH="1365250" progId="Flash.Movie">
                  <p:embed/>
                </p:oleObj>
              </mc:Choice>
              <mc:Fallback>
                <p:oleObj r:id="rId6" imgW="1367790" imgH="1365250" progId="Flash.Movie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" y="44450"/>
                        <a:ext cx="1368425" cy="1365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1" name="Line 8"/>
          <p:cNvSpPr>
            <a:spLocks noChangeShapeType="1"/>
          </p:cNvSpPr>
          <p:nvPr/>
        </p:nvSpPr>
        <p:spPr bwMode="auto">
          <a:xfrm flipV="1">
            <a:off x="682625" y="190500"/>
            <a:ext cx="1588" cy="504825"/>
          </a:xfrm>
          <a:prstGeom prst="line">
            <a:avLst/>
          </a:prstGeom>
          <a:noFill/>
          <a:ln w="38100" cap="flat" cmpd="sng">
            <a:solidFill>
              <a:schemeClr val="tx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272" name="Line 9"/>
          <p:cNvSpPr>
            <a:spLocks noChangeShapeType="1"/>
          </p:cNvSpPr>
          <p:nvPr/>
        </p:nvSpPr>
        <p:spPr bwMode="auto">
          <a:xfrm flipH="1">
            <a:off x="539750" y="766763"/>
            <a:ext cx="142875" cy="214312"/>
          </a:xfrm>
          <a:prstGeom prst="line">
            <a:avLst/>
          </a:prstGeom>
          <a:noFill/>
          <a:ln w="28575" cap="flat" cmpd="sng">
            <a:solidFill>
              <a:schemeClr val="tx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2411413" y="117475"/>
            <a:ext cx="3884612" cy="82232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4800">
                <a:latin typeface="Comic Sans MS" panose="030F0702030302020204" pitchFamily="66" charset="0"/>
              </a:rPr>
              <a:t>do homework</a:t>
            </a:r>
            <a:endParaRPr lang="zh-CN" altLang="en-US"/>
          </a:p>
        </p:txBody>
      </p:sp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7812088" y="1557338"/>
            <a:ext cx="1047750" cy="579437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3200">
                <a:solidFill>
                  <a:srgbClr val="FF0066"/>
                </a:solidFill>
                <a:latin typeface="Comic Sans MS" panose="030F0702030302020204" pitchFamily="66" charset="0"/>
              </a:rPr>
              <a:t>8:30</a:t>
            </a:r>
          </a:p>
        </p:txBody>
      </p:sp>
      <p:sp>
        <p:nvSpPr>
          <p:cNvPr id="11275" name="Text Box 11"/>
          <p:cNvSpPr txBox="1">
            <a:spLocks noChangeArrowheads="1"/>
          </p:cNvSpPr>
          <p:nvPr/>
        </p:nvSpPr>
        <p:spPr bwMode="auto">
          <a:xfrm>
            <a:off x="6372225" y="2062163"/>
            <a:ext cx="2771775" cy="51752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800">
                <a:solidFill>
                  <a:srgbClr val="FF0066"/>
                </a:solidFill>
                <a:latin typeface="Comic Sans MS" panose="030F0702030302020204" pitchFamily="66" charset="0"/>
              </a:rPr>
              <a:t>half past eight</a:t>
            </a:r>
          </a:p>
        </p:txBody>
      </p:sp>
      <p:sp>
        <p:nvSpPr>
          <p:cNvPr id="11276" name="Text Box 12"/>
          <p:cNvSpPr txBox="1">
            <a:spLocks noChangeArrowheads="1"/>
          </p:cNvSpPr>
          <p:nvPr/>
        </p:nvSpPr>
        <p:spPr bwMode="auto">
          <a:xfrm>
            <a:off x="684213" y="5589588"/>
            <a:ext cx="7727950" cy="579437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 dirty="0">
                <a:latin typeface="Comic Sans MS" panose="030F0702030302020204" pitchFamily="66" charset="0"/>
              </a:rPr>
              <a:t>What time do you usually </a:t>
            </a:r>
            <a:r>
              <a:rPr lang="zh-CN" altLang="en-US" sz="3200" u="sng" dirty="0">
                <a:solidFill>
                  <a:srgbClr val="FF0000"/>
                </a:solidFill>
                <a:latin typeface="Comic Sans MS" panose="030F0702030302020204" pitchFamily="66" charset="0"/>
              </a:rPr>
              <a:t>do homework?</a:t>
            </a:r>
            <a:endParaRPr lang="zh-CN" altLang="en-US" dirty="0"/>
          </a:p>
        </p:txBody>
      </p:sp>
      <p:sp>
        <p:nvSpPr>
          <p:cNvPr id="11277" name="Text Box 13"/>
          <p:cNvSpPr txBox="1">
            <a:spLocks noChangeArrowheads="1"/>
          </p:cNvSpPr>
          <p:nvPr/>
        </p:nvSpPr>
        <p:spPr bwMode="auto">
          <a:xfrm>
            <a:off x="755650" y="6237288"/>
            <a:ext cx="7354888" cy="579437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 dirty="0">
                <a:solidFill>
                  <a:srgbClr val="FF0066"/>
                </a:solidFill>
                <a:latin typeface="Comic Sans MS" panose="030F0702030302020204" pitchFamily="66" charset="0"/>
              </a:rPr>
              <a:t>From</a:t>
            </a:r>
            <a:r>
              <a:rPr lang="zh-CN" altLang="en-US" sz="3200" dirty="0">
                <a:latin typeface="Comic Sans MS" panose="030F0702030302020204" pitchFamily="66" charset="0"/>
              </a:rPr>
              <a:t> senen o'clock </a:t>
            </a:r>
            <a:r>
              <a:rPr lang="zh-CN" altLang="en-US" sz="3200" dirty="0">
                <a:solidFill>
                  <a:srgbClr val="FF0066"/>
                </a:solidFill>
                <a:latin typeface="Comic Sans MS" panose="030F0702030302020204" pitchFamily="66" charset="0"/>
              </a:rPr>
              <a:t>to</a:t>
            </a:r>
            <a:r>
              <a:rPr lang="zh-CN" altLang="en-US" sz="3200" dirty="0">
                <a:latin typeface="Comic Sans MS" panose="030F0702030302020204" pitchFamily="66" charset="0"/>
              </a:rPr>
              <a:t> half past eight.</a:t>
            </a:r>
            <a:endParaRPr lang="zh-CN" altLang="en-US" dirty="0"/>
          </a:p>
        </p:txBody>
      </p:sp>
      <p:sp>
        <p:nvSpPr>
          <p:cNvPr id="11278" name="Text Box 14"/>
          <p:cNvSpPr txBox="1">
            <a:spLocks noChangeArrowheads="1"/>
          </p:cNvSpPr>
          <p:nvPr/>
        </p:nvSpPr>
        <p:spPr bwMode="auto">
          <a:xfrm>
            <a:off x="107950" y="1412875"/>
            <a:ext cx="1047750" cy="579438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>
                <a:solidFill>
                  <a:srgbClr val="FF0066"/>
                </a:solidFill>
                <a:latin typeface="Comic Sans MS" panose="030F0702030302020204" pitchFamily="66" charset="0"/>
              </a:rPr>
              <a:t>7:00</a:t>
            </a:r>
          </a:p>
        </p:txBody>
      </p:sp>
      <p:sp>
        <p:nvSpPr>
          <p:cNvPr id="11279" name="Text Box 15"/>
          <p:cNvSpPr txBox="1">
            <a:spLocks noChangeArrowheads="1"/>
          </p:cNvSpPr>
          <p:nvPr/>
        </p:nvSpPr>
        <p:spPr bwMode="auto">
          <a:xfrm>
            <a:off x="34925" y="1989138"/>
            <a:ext cx="2695575" cy="579437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>
                <a:solidFill>
                  <a:srgbClr val="FF0066"/>
                </a:solidFill>
                <a:latin typeface="Comic Sans MS" panose="030F0702030302020204" pitchFamily="66" charset="0"/>
              </a:rPr>
              <a:t>seven o'clock</a:t>
            </a:r>
            <a:endParaRPr lang="zh-CN" altLang="en-US"/>
          </a:p>
        </p:txBody>
      </p:sp>
    </p:spTree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3" grpId="0" bldLvl="0" animBg="1" autoUpdateAnimBg="0"/>
      <p:bldP spid="11274" grpId="0" bldLvl="0" animBg="1" autoUpdateAnimBg="0"/>
      <p:bldP spid="11275" grpId="0" bldLvl="0" animBg="1" autoUpdateAnimBg="0"/>
      <p:bldP spid="11276" grpId="0" bldLvl="0" animBg="1" autoUpdateAnimBg="0"/>
      <p:bldP spid="11277" grpId="0" bldLvl="0" animBg="1" autoUpdateAnimBg="0"/>
      <p:bldP spid="11278" grpId="0" bldLvl="0" animBg="1" autoUpdateAnimBg="0"/>
      <p:bldP spid="11279" grpId="0" bldLvl="0" animBg="1" autoUpdateAnimBg="0"/>
    </p:bldLst>
  </p:timing>
</p:sld>
</file>

<file path=ppt/theme/theme1.xml><?xml version="1.0" encoding="utf-8"?>
<a:theme xmlns:a="http://schemas.openxmlformats.org/drawingml/2006/main" name="WWW.2PPT.COM&#10;">
  <a:themeElements>
    <a:clrScheme name="A000120150601A13PWBG 1">
      <a:dk1>
        <a:srgbClr val="4D4D4D"/>
      </a:dk1>
      <a:lt1>
        <a:srgbClr val="FFFFFF"/>
      </a:lt1>
      <a:dk2>
        <a:srgbClr val="4D4D4D"/>
      </a:dk2>
      <a:lt2>
        <a:srgbClr val="FFFFFF"/>
      </a:lt2>
      <a:accent1>
        <a:srgbClr val="869D59"/>
      </a:accent1>
      <a:accent2>
        <a:srgbClr val="B4B75C"/>
      </a:accent2>
      <a:accent3>
        <a:srgbClr val="FFFFFF"/>
      </a:accent3>
      <a:accent4>
        <a:srgbClr val="404040"/>
      </a:accent4>
      <a:accent5>
        <a:srgbClr val="C3CCB5"/>
      </a:accent5>
      <a:accent6>
        <a:srgbClr val="A3A653"/>
      </a:accent6>
      <a:hlink>
        <a:srgbClr val="0070C0"/>
      </a:hlink>
      <a:folHlink>
        <a:srgbClr val="7F7F7F"/>
      </a:folHlink>
    </a:clrScheme>
    <a:fontScheme name="A000120150601A13PWBG">
      <a:majorFont>
        <a:latin typeface="幼圆"/>
        <a:ea typeface="幼圆"/>
        <a:cs typeface=""/>
      </a:majorFont>
      <a:minorFont>
        <a:latin typeface="幼圆"/>
        <a:ea typeface="幼圆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A000120150601A13PWBG 1">
        <a:dk1>
          <a:srgbClr val="4D4D4D"/>
        </a:dk1>
        <a:lt1>
          <a:srgbClr val="FFFFFF"/>
        </a:lt1>
        <a:dk2>
          <a:srgbClr val="4D4D4D"/>
        </a:dk2>
        <a:lt2>
          <a:srgbClr val="FFFFFF"/>
        </a:lt2>
        <a:accent1>
          <a:srgbClr val="869D59"/>
        </a:accent1>
        <a:accent2>
          <a:srgbClr val="B4B75C"/>
        </a:accent2>
        <a:accent3>
          <a:srgbClr val="FFFFFF"/>
        </a:accent3>
        <a:accent4>
          <a:srgbClr val="404040"/>
        </a:accent4>
        <a:accent5>
          <a:srgbClr val="C3CCB5"/>
        </a:accent5>
        <a:accent6>
          <a:srgbClr val="A3A653"/>
        </a:accent6>
        <a:hlink>
          <a:srgbClr val="0070C0"/>
        </a:hlink>
        <a:folHlink>
          <a:srgbClr val="7F7F7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主题41</Template>
  <TotalTime>0</TotalTime>
  <Words>379</Words>
  <Application>Microsoft Office PowerPoint</Application>
  <PresentationFormat>全屏显示(4:3)</PresentationFormat>
  <Paragraphs>93</Paragraphs>
  <Slides>19</Slides>
  <Notes>1</Notes>
  <HiddenSlides>0</HiddenSlides>
  <MMClips>0</MMClips>
  <ScaleCrop>false</ScaleCrop>
  <HeadingPairs>
    <vt:vector size="10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19</vt:i4>
      </vt:variant>
      <vt:variant>
        <vt:lpstr>自定义放映</vt:lpstr>
      </vt:variant>
      <vt:variant>
        <vt:i4>1</vt:i4>
      </vt:variant>
    </vt:vector>
  </HeadingPairs>
  <TitlesOfParts>
    <vt:vector size="31" baseType="lpstr">
      <vt:lpstr>Kozuka Mincho Pro H</vt:lpstr>
      <vt:lpstr>宋体</vt:lpstr>
      <vt:lpstr>微软雅黑</vt:lpstr>
      <vt:lpstr>幼圆</vt:lpstr>
      <vt:lpstr>Arial</vt:lpstr>
      <vt:lpstr>Calibri</vt:lpstr>
      <vt:lpstr>Comic Sans MS</vt:lpstr>
      <vt:lpstr>Wingdings 2</vt:lpstr>
      <vt:lpstr>WWW.2PPT.COM
</vt:lpstr>
      <vt:lpstr>Flash.Movie</vt:lpstr>
      <vt:lpstr>Photoshop.Image.7</vt:lpstr>
      <vt:lpstr>Unit4 When do you have class?</vt:lpstr>
      <vt:lpstr>几点钟了？该怎么问呢？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自定义放映1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2009-10-04T10:11:00Z</dcterms:created>
  <dcterms:modified xsi:type="dcterms:W3CDTF">2023-01-16T23:50:20Z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12BE0431DEA344F1BB9D06E93A1A299B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