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76" r:id="rId3"/>
    <p:sldId id="261" r:id="rId4"/>
    <p:sldId id="314" r:id="rId5"/>
    <p:sldId id="307" r:id="rId6"/>
    <p:sldId id="315" r:id="rId7"/>
    <p:sldId id="264" r:id="rId8"/>
    <p:sldId id="308" r:id="rId9"/>
    <p:sldId id="265" r:id="rId10"/>
    <p:sldId id="291" r:id="rId11"/>
    <p:sldId id="316" r:id="rId12"/>
    <p:sldId id="317" r:id="rId13"/>
    <p:sldId id="312" r:id="rId14"/>
    <p:sldId id="269" r:id="rId15"/>
    <p:sldId id="270" r:id="rId16"/>
    <p:sldId id="306" r:id="rId17"/>
    <p:sldId id="287" r:id="rId18"/>
    <p:sldId id="318" r:id="rId19"/>
    <p:sldId id="29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>
          <p15:clr>
            <a:srgbClr val="A4A3A4"/>
          </p15:clr>
        </p15:guide>
        <p15:guide id="2" pos="5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469" autoAdjust="0"/>
  </p:normalViewPr>
  <p:slideViewPr>
    <p:cSldViewPr snapToGrid="0">
      <p:cViewPr varScale="1">
        <p:scale>
          <a:sx n="109" d="100"/>
          <a:sy n="109" d="100"/>
        </p:scale>
        <p:origin x="-402" y="-84"/>
      </p:cViewPr>
      <p:guideLst>
        <p:guide orient="horz" pos="2232"/>
        <p:guide pos="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715EE-3B03-4D2D-B87F-C1C933DDB6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DF3B-9234-45E1-9B81-8D140CFA6B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NULL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0095" y="489775"/>
            <a:ext cx="5429832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第五单元  解决问题的策略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19739" y="1954512"/>
            <a:ext cx="6772261" cy="1412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间隔</a:t>
            </a:r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排列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776" y="1400410"/>
            <a:ext cx="4652963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158623" y="562680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782611" y="1136079"/>
            <a:ext cx="9618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小练习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766725" y="1879033"/>
            <a:ext cx="10596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△☆△☆△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…△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这一组图形中，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△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的个数比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的个数多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个，如果这组图形中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△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119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个，那么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40848" y="1792468"/>
            <a:ext cx="111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2734" y="2444571"/>
            <a:ext cx="1568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118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517" y="3245912"/>
            <a:ext cx="10596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△☆☆△☆☆△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…△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这一组图形中，如果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△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个，那么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有多少个？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2779" y="4355464"/>
            <a:ext cx="7809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答案：（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×2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（个）。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6776" y="5217913"/>
            <a:ext cx="10918039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说明：注意排列规律是一个三角形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两个五角星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两头是三角形，三角形的个数比五角星的组数要多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，是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，再乘以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就得到了五角星的个数。</a:t>
            </a:r>
          </a:p>
        </p:txBody>
      </p:sp>
      <p:sp>
        <p:nvSpPr>
          <p:cNvPr id="13" name="五边形 12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9" grpId="0"/>
      <p:bldP spid="10" grpId="0"/>
      <p:bldP spid="11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790705" y="1193451"/>
            <a:ext cx="9753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善于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去发现生活中的间隔排列的例子，能找出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其中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排列规律。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812452" y="2441681"/>
            <a:ext cx="10082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2800" dirty="0">
                <a:latin typeface="+mn-ea"/>
              </a:rPr>
              <a:t>○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dirty="0">
                <a:latin typeface="+mn-ea"/>
              </a:rPr>
              <a:t>●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串一串佛珠，如果</a:t>
            </a:r>
            <a:r>
              <a:rPr lang="zh-CN" altLang="en-US" sz="2800" dirty="0">
                <a:latin typeface="+mn-ea"/>
              </a:rPr>
              <a:t>○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颗，那么</a:t>
            </a:r>
            <a:r>
              <a:rPr lang="zh-CN" altLang="en-US" sz="2800" dirty="0">
                <a:latin typeface="+mn-ea"/>
              </a:rPr>
              <a:t>●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最多有多少颗？最少有多少颗？用多少颗</a:t>
            </a:r>
            <a:r>
              <a:rPr lang="zh-CN" altLang="en-US" sz="2800" dirty="0">
                <a:latin typeface="+mn-ea"/>
              </a:rPr>
              <a:t>●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串出来最漂亮？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44128" y="4828560"/>
            <a:ext cx="2047872" cy="202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5768" y="3989010"/>
            <a:ext cx="9420989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道题也是对教材知识的一个巩固，首先要明白排列的时候有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种方式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，第一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种方式是○开始，○结束；第二种方式是●开始，●结束；第三种方式是●开始，○结束；最后一种方式是○开始，●结束。</a:t>
            </a:r>
          </a:p>
        </p:txBody>
      </p:sp>
      <p:sp>
        <p:nvSpPr>
          <p:cNvPr id="9" name="五边形 8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309" y="1322173"/>
            <a:ext cx="114813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答案：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720090">
              <a:lnSpc>
                <a:spcPct val="150000"/>
              </a:lnSpc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排列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：○●○●○●○●○●○●○●○●○●○      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●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</a:p>
          <a:p>
            <a:pPr indent="720090">
              <a:lnSpc>
                <a:spcPct val="150000"/>
              </a:lnSpc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排列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：●○●○●○●○●○●○●○●○●○●○●   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●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</a:p>
          <a:p>
            <a:pPr indent="720090">
              <a:lnSpc>
                <a:spcPct val="150000"/>
              </a:lnSpc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排列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：●○●○●○●○●○●○●○●○●○●○     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●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</a:p>
          <a:p>
            <a:pPr indent="720090">
              <a:lnSpc>
                <a:spcPct val="150000"/>
              </a:lnSpc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排列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：○●○●○●○●○●○●○●○●○●○●    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●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418" y="4812387"/>
            <a:ext cx="10730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答：最多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个，最少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个；第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种排列最漂亮，因为首尾相连后相邻两个珠子不是重复的。</a:t>
            </a:r>
          </a:p>
        </p:txBody>
      </p:sp>
      <p:sp>
        <p:nvSpPr>
          <p:cNvPr id="6" name="五边形 5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05973" y="5147614"/>
            <a:ext cx="2486027" cy="171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9"/>
          <p:cNvSpPr txBox="1"/>
          <p:nvPr/>
        </p:nvSpPr>
        <p:spPr>
          <a:xfrm>
            <a:off x="839764" y="1579007"/>
            <a:ext cx="2089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小练习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766725" y="2321961"/>
            <a:ext cx="10596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）小红有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颗红玛瑙珠子，她想串成漂亮的手链，那么她还要找多少颗绿玛瑙珠子才行呢？画出图来看一看，说一说哪一种串法最漂亮。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8491" y="4512632"/>
            <a:ext cx="7809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答案：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颗；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颗；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颗。（画图略）</a:t>
            </a:r>
          </a:p>
        </p:txBody>
      </p:sp>
      <p:sp>
        <p:nvSpPr>
          <p:cNvPr id="7" name="五边形 6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66597" y="4925201"/>
            <a:ext cx="1950355" cy="193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767182" y="1803104"/>
            <a:ext cx="113057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800" dirty="0"/>
              <a:t> △○△○△○△○△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）每两个</a:t>
            </a:r>
            <a:r>
              <a:rPr lang="zh-CN" altLang="en-US" sz="2800" dirty="0"/>
              <a:t>△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中间有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800" dirty="0"/>
              <a:t>○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。图中一共有（　　  ）个</a:t>
            </a:r>
            <a:r>
              <a:rPr lang="zh-CN" altLang="en-US" sz="2800" dirty="0"/>
              <a:t>△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，（　　）个</a:t>
            </a:r>
            <a:r>
              <a:rPr lang="zh-CN" altLang="en-US" sz="2800" dirty="0"/>
              <a:t>○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 dirty="0"/>
              <a:t>○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的个数比</a:t>
            </a:r>
            <a:r>
              <a:rPr lang="zh-CN" altLang="en-US" sz="2800" dirty="0"/>
              <a:t>△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少（　　　）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）像这样一共摆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800" dirty="0"/>
              <a:t>△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，那么中间一共要摆（　  　）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6585" y="2638342"/>
            <a:ext cx="928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5621" y="2631684"/>
            <a:ext cx="928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9190" y="3471863"/>
            <a:ext cx="928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9049" y="4315697"/>
            <a:ext cx="1347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五边形 8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enwen.soso.com/p/20110920/20110920210742-6026806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829925" y="4861952"/>
            <a:ext cx="1234299" cy="196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99961" y="1478336"/>
            <a:ext cx="107870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———¦———¦———¦———¦———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1977" y="2297781"/>
            <a:ext cx="107870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）如图，这段木料一共锯了（　　）次，被锯成了（　　）段，锯成的段数比锯的次数多（　　  ）。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）像这样锯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次，这根木料要被锯成（　　　）段。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）如果要锯成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段，需要（      ）次，若每锯一次需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分钟，用时共（     ）分钟。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3037" y="2326357"/>
            <a:ext cx="928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3641" y="2313042"/>
            <a:ext cx="928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4849" y="2922141"/>
            <a:ext cx="928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1322" y="3586168"/>
            <a:ext cx="1347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0127" y="4246012"/>
            <a:ext cx="1347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3934" y="4861952"/>
            <a:ext cx="1347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五边形 15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00089" y="1378321"/>
            <a:ext cx="107870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个小朋友排成一路纵队，每两个小朋友站的地方之间相距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米，这路纵队全长大约（　　）米。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马路一边有一些电线杆，每两根电线杆中间有一个广告牌，已知广告牌有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个，那么电线杆有（　　　）根。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一幢楼房，相邻的上下两层之间都有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级台阶，从一楼到六楼，一共要爬（　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级台阶。</a:t>
            </a:r>
          </a:p>
        </p:txBody>
      </p:sp>
      <p:pic>
        <p:nvPicPr>
          <p:cNvPr id="8194" name="Picture 2" descr="http://www.bhlpw.cn/images/obuwglrvhbygsyzomnxw2/58pic/11/37/12/30358PICds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58388" y="4551515"/>
            <a:ext cx="1983091" cy="23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4641" y="2032376"/>
            <a:ext cx="1439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3058" y="3311136"/>
            <a:ext cx="1919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9060" y="4613380"/>
            <a:ext cx="3632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x18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21626" y="4257677"/>
            <a:ext cx="2627511" cy="260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775674" y="1899942"/>
            <a:ext cx="10571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气象专家做一项实验，每隔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小时测量一次气温。第十二次测量气温时，距开始测已过多长时间？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9157" y="3666576"/>
            <a:ext cx="10093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：（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12-1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×3=33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（小时） 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答：第十二次测量气温时，距开始测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已过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33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小时。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五边形 5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21626" y="4257677"/>
            <a:ext cx="2627511" cy="260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775674" y="1899942"/>
            <a:ext cx="10571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在一条新马路两边都要种树，每隔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米种一棵树，从头到尾共种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棵，这条马路长多少米？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7765" y="3666576"/>
            <a:ext cx="6404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答案：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5×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202-1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=1005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（米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答：这条马路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1005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6" name="五边形 5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4943" y="4541906"/>
            <a:ext cx="923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答案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：先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个角上各栽一棵，然后再每边上栽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棵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4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（棵），每边上有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棵树。</a:t>
            </a:r>
          </a:p>
        </p:txBody>
      </p:sp>
      <p:sp>
        <p:nvSpPr>
          <p:cNvPr id="8" name="矩形 7"/>
          <p:cNvSpPr/>
          <p:nvPr/>
        </p:nvSpPr>
        <p:spPr>
          <a:xfrm>
            <a:off x="80608" y="1120664"/>
            <a:ext cx="46199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latinLnBrk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发散思维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1833" y="1700842"/>
            <a:ext cx="10577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动脑筋：把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面小红旗插在正方形操场的四条边上，使每条边上的小红旗一样多，你准备怎样设计呢？在图上画一画，然后算一算，每边上有几棵树？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1" descr="C:\Users\Administrator\AppData\Roaming\Tencent\Users\810731822\QQ\WinTemp\RichOle\_2K)OK7FT2U@]}WH)F4WAL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27118" y="4071938"/>
            <a:ext cx="2312612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7" name="Rectangle 881"/>
          <p:cNvSpPr>
            <a:spLocks noChangeArrowheads="1"/>
          </p:cNvSpPr>
          <p:nvPr/>
        </p:nvSpPr>
        <p:spPr bwMode="auto">
          <a:xfrm>
            <a:off x="5454953" y="3284568"/>
            <a:ext cx="1080000" cy="10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五边形 9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知识拓展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istrator\AppData\Roaming\Tencent\Users\810731822\QQ\WinTemp\RichOle\_2K)OK7FT2U@]}WH)F4WAL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67799" y="4210716"/>
            <a:ext cx="1981432" cy="238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/>
          <p:cNvSpPr txBox="1"/>
          <p:nvPr/>
        </p:nvSpPr>
        <p:spPr>
          <a:xfrm>
            <a:off x="788946" y="1816446"/>
            <a:ext cx="10269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两根手指之间夹一支铅笔，可以夹几支铅笔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？发现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游戏规律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1019640" y="3518221"/>
            <a:ext cx="10353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根手指一支铅笔，一根手指一支铅笔，每两根手指中间夹着一支铅笔，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808799" y="1488458"/>
            <a:ext cx="10978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思考一：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你能从图上找到像我们刚才游戏中手指和铅笔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这样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排列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的事物吗？</a:t>
            </a:r>
          </a:p>
        </p:txBody>
      </p:sp>
      <p:pic>
        <p:nvPicPr>
          <p:cNvPr id="6" name="Picture 1" descr="C:\Users\Administrator\AppData\Roaming\Tencent\Users\810731822\QQ\WinTemp\RichOle\LY4(~)RN]JM0I5W7X`)5T(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677" y="2780546"/>
            <a:ext cx="5454651" cy="30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9"/>
          <p:cNvSpPr txBox="1"/>
          <p:nvPr/>
        </p:nvSpPr>
        <p:spPr>
          <a:xfrm>
            <a:off x="2091197" y="5827808"/>
            <a:ext cx="9067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夹子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和手帕；兔子和蘑菇；木桩和篱笆。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751647" y="1488457"/>
            <a:ext cx="9992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思考二：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每行物体的排列有什么特点？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0247" y="4920062"/>
            <a:ext cx="95154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这里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的几行物体，都是每两个相同的物体中间夹一个不同的物体，一个间隔一个地排着，很有规律，这就是间隔排列。</a:t>
            </a:r>
          </a:p>
        </p:txBody>
      </p:sp>
      <p:pic>
        <p:nvPicPr>
          <p:cNvPr id="10" name="Picture 1" descr="C:\Users\Administrator\AppData\Roaming\Tencent\Users\810731822\QQ\WinTemp\RichOle\LY4(~)RN]JM0I5W7X`)5T(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7651" y="2084241"/>
            <a:ext cx="5454651" cy="30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五边形 6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751647" y="1488458"/>
            <a:ext cx="9992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思考三：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比一比每组中两种物体的个数，你发现了什么规律？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1671" y="5234398"/>
            <a:ext cx="9886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夹子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比手帕多一个；兔子比蘑菇多一只；木桩比篱笆多一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根；两端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相同。</a:t>
            </a:r>
          </a:p>
        </p:txBody>
      </p:sp>
      <p:pic>
        <p:nvPicPr>
          <p:cNvPr id="12" name="Picture 1" descr="C:\Users\Administrator\AppData\Roaming\Tencent\Users\810731822\QQ\WinTemp\RichOle\_2K)OK7FT2U@]}WH)F4WAL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91701" y="2457068"/>
            <a:ext cx="2400300" cy="28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:\Users\Administrator\AppData\Roaming\Tencent\Users\810731822\QQ\WinTemp\RichOle\LY4(~)RN]JM0I5W7X`)5T(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515" y="2084241"/>
            <a:ext cx="5454651" cy="30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五边形 6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808799" y="1488457"/>
            <a:ext cx="9992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思考四：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在生活中找到像这样有规律的事情吗？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1671" y="2848370"/>
            <a:ext cx="57007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生活中常见的间隔排列：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停车位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停车线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手链（佛珠等）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衣服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上的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装饰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……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Picture 1" descr="C:\Users\Administrator\AppData\Roaming\Tencent\Users\810731822\QQ\WinTemp\RichOle\_2K)OK7FT2U@]}WH)F4WAL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91701" y="3948897"/>
            <a:ext cx="2400300" cy="28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五边形 5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我的文档\Tencent Files\810731822\FileRecv\2f6ca0e3559e3856e48b93d1e21e42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7624" y="1367773"/>
            <a:ext cx="7529509" cy="44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/>
          <p:cNvSpPr txBox="1"/>
          <p:nvPr/>
        </p:nvSpPr>
        <p:spPr>
          <a:xfrm>
            <a:off x="4414840" y="1916439"/>
            <a:ext cx="648652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由以上思考可以得出以下结论：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两种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物体间隔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排列：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两端的物体相同，排在两端的物体个数比排在中间的物体个数多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，或者说排在中间的物体比排在两端的物体少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5277" y="2541663"/>
            <a:ext cx="2893780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五边形 5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790706" y="1193451"/>
            <a:ext cx="10515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间隔排列的规律，明确一一对应的意思，知道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端相同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的事物总要比中间的事物多一个。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826740" y="2856032"/>
            <a:ext cx="100822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 小红串了一串黑白相间的珠子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如图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，只有珠子的两端部分露出来，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色的珠子多，多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颗。如果这串珠子中黑珠有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颗，那么白珠有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颗。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21626" y="4257677"/>
            <a:ext cx="2627511" cy="260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图片 7" descr="http://img2.7wenta.com/upload/wti/20130923/13799404103288939.pn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366030" y="5167715"/>
            <a:ext cx="7914487" cy="89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五边形 6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72695" y="5092981"/>
            <a:ext cx="2109324" cy="169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33" y="1593645"/>
            <a:ext cx="10552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答案：白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珠子多，多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颗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72009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黑珠子有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颗，那么白珠子有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颗。</a:t>
            </a:r>
          </a:p>
        </p:txBody>
      </p:sp>
      <p:sp>
        <p:nvSpPr>
          <p:cNvPr id="6" name="五边形 5"/>
          <p:cNvSpPr>
            <a:spLocks noChangeArrowheads="1"/>
          </p:cNvSpPr>
          <p:nvPr/>
        </p:nvSpPr>
        <p:spPr bwMode="auto">
          <a:xfrm>
            <a:off x="0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95685" y="3557370"/>
            <a:ext cx="7485204" cy="2370168"/>
            <a:chOff x="6140586" y="4550130"/>
            <a:chExt cx="5271265" cy="151757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0586" y="4554389"/>
              <a:ext cx="5271265" cy="151331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51409" y="4550130"/>
              <a:ext cx="5245090" cy="147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解析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珠子是这样排列的：一个白珠子接着一个黑珠子，又一个白珠子一个黑珠子；被遮挡部分也是这样排列；这串珠子的两端都是白色的，那么白珠子比黑珠子多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1161</Words>
  <Application>Microsoft Office PowerPoint</Application>
  <PresentationFormat>宽屏</PresentationFormat>
  <Paragraphs>109</Paragraphs>
  <Slides>19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楷体</vt:lpstr>
      <vt:lpstr>宋体</vt:lpstr>
      <vt:lpstr>微软雅黑</vt:lpstr>
      <vt:lpstr>Arial</vt:lpstr>
      <vt:lpstr>Calibri</vt:lpstr>
      <vt:lpstr>Calibri Light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2016-05-27T03:58:00Z</dcterms:created>
  <dcterms:modified xsi:type="dcterms:W3CDTF">2023-01-16T23:50:35Z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20B21805C6784B26AA0D7DFC033E2055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