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406" r:id="rId3"/>
    <p:sldId id="371" r:id="rId4"/>
    <p:sldId id="373" r:id="rId5"/>
    <p:sldId id="372" r:id="rId6"/>
    <p:sldId id="378" r:id="rId7"/>
    <p:sldId id="411" r:id="rId8"/>
    <p:sldId id="395" r:id="rId9"/>
    <p:sldId id="379" r:id="rId10"/>
    <p:sldId id="382" r:id="rId11"/>
    <p:sldId id="396" r:id="rId12"/>
    <p:sldId id="381" r:id="rId13"/>
    <p:sldId id="380" r:id="rId14"/>
    <p:sldId id="413" r:id="rId15"/>
    <p:sldId id="414" r:id="rId16"/>
    <p:sldId id="415" r:id="rId17"/>
    <p:sldId id="400" r:id="rId18"/>
    <p:sldId id="405" r:id="rId19"/>
    <p:sldId id="390" r:id="rId20"/>
    <p:sldId id="341" r:id="rId21"/>
    <p:sldId id="407" r:id="rId22"/>
    <p:sldId id="343" r:id="rId23"/>
    <p:sldId id="344" r:id="rId24"/>
    <p:sldId id="345" r:id="rId25"/>
    <p:sldId id="408" r:id="rId26"/>
    <p:sldId id="349" r:id="rId27"/>
    <p:sldId id="409" r:id="rId28"/>
    <p:sldId id="347" r:id="rId29"/>
    <p:sldId id="410" r:id="rId30"/>
    <p:sldId id="412" r:id="rId31"/>
    <p:sldId id="386" r:id="rId32"/>
    <p:sldId id="384" r:id="rId3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0000"/>
    <a:srgbClr val="993300"/>
    <a:srgbClr val="9966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>
      <p:cViewPr>
        <p:scale>
          <a:sx n="100" d="100"/>
          <a:sy n="100" d="100"/>
        </p:scale>
        <p:origin x="-29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1EACBD0-6601-4037-9B82-39AD5AED3ACD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宋体" panose="02010600030101010101" pitchFamily="2" charset="-122"/>
            </a:endParaRPr>
          </a:p>
        </p:txBody>
      </p:sp>
      <p:sp>
        <p:nvSpPr>
          <p:cNvPr id="3686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0D786B78-7D06-4684-8E42-F755176AD4C2}" type="slidenum">
              <a:rPr lang="zh-CN" altLang="en-US" sz="1200"/>
              <a:t>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39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11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632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7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EACBD0-6601-4037-9B82-39AD5AED3ACD}" type="slidenum">
              <a:rPr lang="zh-CN" altLang="en-US" smtClean="0"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861E-7538-49EA-A6B6-2A006C2872B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D026C-284F-4A5E-8F32-1707C7D47667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73CEB-397E-4943-B380-422E4FDFB118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F3D9A-3B20-45DA-81CB-5979A53F179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6C925-5119-4C8A-B401-71CC4742695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BC07-CDD7-4761-89CB-FCBB5B90BC55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FF69-BD9E-4756-978D-56F1C209A0A2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D6CB-FD5D-4A59-9812-931D33B07175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FBF67-7166-4A07-BC2A-901C182F605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9133F-AAC0-48C9-B0C1-61BFEE205133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5B1A2-7F33-4FEA-A1B1-CDA250A068F3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0593AA-DBCA-4E61-8133-2122B50F1F7E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3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4.jpe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7.png"/><Relationship Id="rId7" Type="http://schemas.openxmlformats.org/officeDocument/2006/relationships/image" Target="../media/image43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2.jpe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56.png"/><Relationship Id="rId9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7.png"/><Relationship Id="rId7" Type="http://schemas.openxmlformats.org/officeDocument/2006/relationships/image" Target="../media/image42.jpeg"/><Relationship Id="rId12" Type="http://schemas.openxmlformats.org/officeDocument/2006/relationships/image" Target="../media/image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46.png"/><Relationship Id="rId5" Type="http://schemas.openxmlformats.org/officeDocument/2006/relationships/image" Target="../media/image48.png"/><Relationship Id="rId10" Type="http://schemas.openxmlformats.org/officeDocument/2006/relationships/image" Target="../media/image45.jpeg"/><Relationship Id="rId4" Type="http://schemas.openxmlformats.org/officeDocument/2006/relationships/image" Target="../media/image56.png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7.png"/><Relationship Id="rId7" Type="http://schemas.openxmlformats.org/officeDocument/2006/relationships/image" Target="../media/image61.jpeg"/><Relationship Id="rId12" Type="http://schemas.openxmlformats.org/officeDocument/2006/relationships/image" Target="../media/image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45.jpeg"/><Relationship Id="rId5" Type="http://schemas.openxmlformats.org/officeDocument/2006/relationships/image" Target="../media/image59.png"/><Relationship Id="rId10" Type="http://schemas.openxmlformats.org/officeDocument/2006/relationships/image" Target="../media/image44.jpeg"/><Relationship Id="rId4" Type="http://schemas.openxmlformats.org/officeDocument/2006/relationships/image" Target="../media/image56.pn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hyperlink" Target="../../&#19977;&#24180;&#32423;&#19978;&#20876;&#36164;&#28304;&#21253;/My%20Documents/My%20Pictures/&#32032;&#26448;/&#38899;/U1enjoy.swf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1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audio" Target="../media/audio2.wav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.jpe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jpeg"/><Relationship Id="rId5" Type="http://schemas.openxmlformats.org/officeDocument/2006/relationships/audio" Target="../media/audio7.wav"/><Relationship Id="rId1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11.pn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"/>
          <p:cNvSpPr txBox="1">
            <a:spLocks noChangeArrowheads="1"/>
          </p:cNvSpPr>
          <p:nvPr/>
        </p:nvSpPr>
        <p:spPr bwMode="auto">
          <a:xfrm>
            <a:off x="2339975" y="260350"/>
            <a:ext cx="64881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4000" b="1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Module 4  The world around us</a:t>
            </a: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2702717" y="3546769"/>
            <a:ext cx="3738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>
              <a:defRPr/>
            </a:pPr>
            <a:r>
              <a:rPr lang="zh-CN" altLang="en-US" sz="40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大宋简" pitchFamily="49" charset="-122"/>
                <a:ea typeface="汉仪大宋简" pitchFamily="49" charset="-122"/>
                <a:cs typeface="EucrosiaUPC" pitchFamily="18" charset="-34"/>
              </a:rPr>
              <a:t>第一课时</a:t>
            </a:r>
            <a:endParaRPr lang="en-US" altLang="zh-CN" sz="4000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仪大宋简" pitchFamily="49" charset="-122"/>
              <a:ea typeface="汉仪大宋简" pitchFamily="49" charset="-122"/>
              <a:cs typeface="EucrosiaUPC" pitchFamily="18" charset="-34"/>
            </a:endParaRPr>
          </a:p>
        </p:txBody>
      </p:sp>
      <p:sp>
        <p:nvSpPr>
          <p:cNvPr id="2055" name="标题 1"/>
          <p:cNvSpPr txBox="1">
            <a:spLocks noChangeArrowheads="1"/>
          </p:cNvSpPr>
          <p:nvPr/>
        </p:nvSpPr>
        <p:spPr bwMode="auto">
          <a:xfrm>
            <a:off x="0" y="1571636"/>
            <a:ext cx="9143999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  <a:defRPr/>
            </a:pPr>
            <a:r>
              <a:rPr lang="en-US" altLang="zh-CN" sz="1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adway BT" pitchFamily="82" charset="0"/>
                <a:ea typeface="宋体" panose="02010600030101010101" pitchFamily="2" charset="-122"/>
              </a:rPr>
              <a:t>Hello</a:t>
            </a:r>
            <a:endParaRPr lang="en-US" altLang="zh-CN" sz="16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adway BT" pitchFamily="82" charset="0"/>
              <a:ea typeface="宋体" panose="02010600030101010101" pitchFamily="2" charset="-122"/>
            </a:endParaRPr>
          </a:p>
        </p:txBody>
      </p:sp>
      <p:sp>
        <p:nvSpPr>
          <p:cNvPr id="3081" name="标题 1"/>
          <p:cNvSpPr>
            <a:spLocks noChangeArrowheads="1"/>
          </p:cNvSpPr>
          <p:nvPr/>
        </p:nvSpPr>
        <p:spPr bwMode="auto">
          <a:xfrm>
            <a:off x="3826668" y="3124208"/>
            <a:ext cx="2949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None/>
              <a:defRPr/>
            </a:pPr>
            <a:r>
              <a:rPr lang="zh-CN" altLang="en-US" sz="7100" dirty="0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adway BT" pitchFamily="82" charset="0"/>
                <a:ea typeface="宋体" panose="02010600030101010101" pitchFamily="2" charset="-122"/>
              </a:rPr>
              <a:t> </a:t>
            </a:r>
            <a:endParaRPr lang="en-US" altLang="zh-CN" sz="7100" dirty="0">
              <a:solidFill>
                <a:srgbClr val="FF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adway BT" pitchFamily="82" charset="0"/>
              <a:ea typeface="宋体" panose="02010600030101010101" pitchFamily="2" charset="-122"/>
            </a:endParaRPr>
          </a:p>
        </p:txBody>
      </p:sp>
      <p:pic>
        <p:nvPicPr>
          <p:cNvPr id="2057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5562544"/>
            <a:ext cx="9144000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WWW.PPT818.COM</a:t>
            </a:r>
            <a:endParaRPr lang="en-US" altLang="zh-CN" sz="24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3429000" y="1295400"/>
            <a:ext cx="4267200" cy="762000"/>
          </a:xfrm>
          <a:prstGeom prst="wedgeRoundRectCallout">
            <a:avLst>
              <a:gd name="adj1" fmla="val -39806"/>
              <a:gd name="adj2" fmla="val 138542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Joe.</a:t>
            </a:r>
          </a:p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</a:t>
            </a:r>
          </a:p>
          <a:p>
            <a:pPr>
              <a:defRPr/>
            </a:pPr>
            <a:endParaRPr lang="en-US" altLang="zh-CN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 algn="ctr"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14339" name="Picture 9" descr="EX}X~N67T$QYTD9$HD}$$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438400"/>
            <a:ext cx="22145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910263" y="3505200"/>
            <a:ext cx="3005137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Joe, Joe,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Hello, hello.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Joe</a:t>
            </a:r>
            <a:r>
              <a:rPr lang="en-US" altLang="zh-CN" sz="2800" b="1" dirty="0"/>
              <a:t>, </a:t>
            </a:r>
            <a:r>
              <a:rPr lang="en-US" altLang="zh-CN" sz="2800" b="1" dirty="0">
                <a:latin typeface="Comic Sans MS" panose="030F0702030302020204" pitchFamily="66" charset="0"/>
              </a:rPr>
              <a:t>Joe,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Let’s go.</a:t>
            </a:r>
          </a:p>
          <a:p>
            <a:pPr eaLnBrk="1" hangingPunct="1">
              <a:spcBef>
                <a:spcPct val="50000"/>
              </a:spcBef>
            </a:pP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5867400" y="2752725"/>
            <a:ext cx="264001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 u="sng">
                <a:solidFill>
                  <a:srgbClr val="FF0066"/>
                </a:solidFill>
                <a:latin typeface="Comic Sans MS" panose="030F0702030302020204" pitchFamily="66" charset="0"/>
              </a:rPr>
              <a:t>Let’s chant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04800" y="1752600"/>
            <a:ext cx="10525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>
                <a:solidFill>
                  <a:srgbClr val="000000"/>
                </a:solidFill>
              </a:rPr>
              <a:t>g</a:t>
            </a:r>
            <a:r>
              <a:rPr lang="en-US" altLang="zh-CN" sz="4400" b="1"/>
              <a:t>-</a:t>
            </a:r>
            <a:r>
              <a:rPr lang="en-US" altLang="zh-CN" sz="44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304800" y="2438400"/>
            <a:ext cx="1860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>
                <a:solidFill>
                  <a:srgbClr val="000000"/>
                </a:solidFill>
              </a:rPr>
              <a:t>n</a:t>
            </a:r>
            <a:r>
              <a:rPr lang="en-US" altLang="zh-CN" sz="4400" b="1"/>
              <a:t>-</a:t>
            </a:r>
            <a:r>
              <a:rPr lang="en-US" altLang="zh-CN" sz="4400" b="1">
                <a:solidFill>
                  <a:srgbClr val="FF0000"/>
                </a:solidFill>
              </a:rPr>
              <a:t>o</a:t>
            </a:r>
            <a:r>
              <a:rPr lang="en-US" altLang="zh-CN" sz="4400" b="1"/>
              <a:t>-se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228600" y="3048000"/>
            <a:ext cx="1519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>
                <a:solidFill>
                  <a:srgbClr val="000000"/>
                </a:solidFill>
              </a:rPr>
              <a:t>J</a:t>
            </a:r>
            <a:r>
              <a:rPr lang="en-US" altLang="zh-CN" sz="4400" b="1"/>
              <a:t>-</a:t>
            </a:r>
            <a:r>
              <a:rPr lang="en-US" altLang="zh-CN" sz="4400" b="1">
                <a:solidFill>
                  <a:srgbClr val="FF0000"/>
                </a:solidFill>
              </a:rPr>
              <a:t>o</a:t>
            </a:r>
            <a:r>
              <a:rPr lang="en-US" altLang="zh-CN" sz="4400" b="1"/>
              <a:t>-e</a:t>
            </a:r>
          </a:p>
        </p:txBody>
      </p:sp>
      <p:pic>
        <p:nvPicPr>
          <p:cNvPr id="14345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4"/>
          <p:cNvGrpSpPr/>
          <p:nvPr/>
        </p:nvGrpSpPr>
        <p:grpSpPr bwMode="auto">
          <a:xfrm>
            <a:off x="0" y="0"/>
            <a:ext cx="1295400" cy="1169988"/>
            <a:chOff x="0" y="0"/>
            <a:chExt cx="1202479" cy="1242936"/>
          </a:xfrm>
        </p:grpSpPr>
        <p:pic>
          <p:nvPicPr>
            <p:cNvPr id="14349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11267" name="WordArt 3"/>
          <p:cNvSpPr>
            <a:spLocks noChangeArrowheads="1" noChangeShapeType="1"/>
          </p:cNvSpPr>
          <p:nvPr/>
        </p:nvSpPr>
        <p:spPr bwMode="auto">
          <a:xfrm>
            <a:off x="914400" y="228600"/>
            <a:ext cx="2247900" cy="831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Narrow" panose="020B0606020202030204"/>
                <a:ea typeface="宋体" panose="02010600030101010101" pitchFamily="2" charset="-122"/>
              </a:rPr>
              <a:t>Let's learn</a:t>
            </a:r>
            <a:endParaRPr lang="zh-CN" altLang="en-US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Narrow" panose="020B0606020202030204"/>
              <a:ea typeface="宋体" panose="02010600030101010101" pitchFamily="2" charset="-122"/>
            </a:endParaRPr>
          </a:p>
        </p:txBody>
      </p:sp>
      <p:pic>
        <p:nvPicPr>
          <p:cNvPr id="14353" name="Joe8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o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42" fill="hold"/>
                                        <p:tgtEl>
                                          <p:spTgt spid="14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3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3"/>
                </p:tgtEl>
              </p:cMediaNode>
            </p:audio>
          </p:childTnLst>
        </p:cTn>
      </p:par>
    </p:tnLst>
    <p:bldLst>
      <p:bldP spid="11275" grpId="0" animBg="1" autoUpdateAnimBg="0"/>
      <p:bldP spid="11276" grpId="0"/>
      <p:bldP spid="11277" grpId="0"/>
      <p:bldP spid="112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3"/>
          <p:cNvSpPr>
            <a:spLocks noChangeShapeType="1"/>
          </p:cNvSpPr>
          <p:nvPr/>
        </p:nvSpPr>
        <p:spPr bwMode="auto">
          <a:xfrm flipV="1">
            <a:off x="533400" y="1524000"/>
            <a:ext cx="914400" cy="3048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533400" y="1600200"/>
            <a:ext cx="914400" cy="3048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2" name="TextBox 10"/>
          <p:cNvSpPr txBox="1">
            <a:spLocks noChangeArrowheads="1"/>
          </p:cNvSpPr>
          <p:nvPr/>
        </p:nvSpPr>
        <p:spPr bwMode="auto">
          <a:xfrm>
            <a:off x="2971800" y="3429000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 </a:t>
            </a:r>
            <a:r>
              <a:rPr lang="en-US" altLang="zh-CN" sz="2800" b="1">
                <a:latin typeface="Comic Sans MS" panose="030F0702030302020204" pitchFamily="66" charset="0"/>
                <a:cs typeface="FreesiaUPC" pitchFamily="34" charset="-34"/>
              </a:rPr>
              <a:t>mr             Mr</a:t>
            </a:r>
            <a:r>
              <a:rPr lang="en-US" altLang="zh-CN" sz="2800" b="1">
                <a:latin typeface="Segoe UI Semibold" panose="020B0702040204020203" pitchFamily="34" charset="0"/>
              </a:rPr>
              <a:t>              </a:t>
            </a:r>
          </a:p>
        </p:txBody>
      </p:sp>
      <p:sp>
        <p:nvSpPr>
          <p:cNvPr id="41993" name="TextBox 10"/>
          <p:cNvSpPr txBox="1">
            <a:spLocks noChangeArrowheads="1"/>
          </p:cNvSpPr>
          <p:nvPr/>
        </p:nvSpPr>
        <p:spPr bwMode="auto">
          <a:xfrm>
            <a:off x="3048000" y="2362200"/>
            <a:ext cx="6096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>
                <a:latin typeface="Comic Sans MS" panose="030F0702030302020204" pitchFamily="66" charset="0"/>
                <a:cs typeface="FreesiaUPC" pitchFamily="34" charset="-34"/>
              </a:rPr>
              <a:t>  Miss           </a:t>
            </a:r>
            <a:r>
              <a:rPr lang="en-US" altLang="zh-CN" sz="2800" b="1">
                <a:latin typeface="Segoe UI Semibold" panose="020B0702040204020203" pitchFamily="34" charset="0"/>
                <a:cs typeface="FreesiaUPC" pitchFamily="34" charset="-34"/>
              </a:rPr>
              <a:t> </a:t>
            </a:r>
            <a:r>
              <a:rPr lang="en-US" altLang="zh-CN" sz="2800" b="1">
                <a:latin typeface="Comic Sans MS" panose="030F0702030302020204" pitchFamily="66" charset="0"/>
                <a:cs typeface="FreesiaUPC" pitchFamily="34" charset="-34"/>
              </a:rPr>
              <a:t>miss </a:t>
            </a:r>
          </a:p>
        </p:txBody>
      </p:sp>
      <p:sp>
        <p:nvSpPr>
          <p:cNvPr id="41994" name="TextBox 10"/>
          <p:cNvSpPr txBox="1">
            <a:spLocks noChangeArrowheads="1"/>
          </p:cNvSpPr>
          <p:nvPr/>
        </p:nvSpPr>
        <p:spPr bwMode="auto">
          <a:xfrm>
            <a:off x="3048000" y="5562600"/>
            <a:ext cx="541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 </a:t>
            </a:r>
            <a:r>
              <a:rPr lang="en-US" altLang="zh-CN" sz="2800" b="1">
                <a:latin typeface="Comic Sans MS" panose="030F0702030302020204" pitchFamily="66" charset="0"/>
                <a:cs typeface="FreesiaUPC" pitchFamily="34" charset="-34"/>
              </a:rPr>
              <a:t>joe          Joe</a:t>
            </a:r>
            <a:r>
              <a:rPr lang="en-US" altLang="zh-CN" sz="2800" b="1">
                <a:latin typeface="Segoe UI Semibold" panose="020B0702040204020203" pitchFamily="34" charset="0"/>
              </a:rPr>
              <a:t>               </a:t>
            </a:r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3048000" y="4357688"/>
            <a:ext cx="518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 </a:t>
            </a:r>
            <a:r>
              <a:rPr lang="en-US" altLang="zh-CN" sz="2800" b="1">
                <a:latin typeface="Comic Sans MS" panose="030F0702030302020204" pitchFamily="66" charset="0"/>
                <a:cs typeface="FreesiaUPC" pitchFamily="34" charset="-34"/>
              </a:rPr>
              <a:t>Peter        peter</a:t>
            </a:r>
            <a:r>
              <a:rPr lang="en-US" altLang="zh-CN" sz="2800" b="1">
                <a:latin typeface="Segoe UI Semibold" panose="020B0702040204020203" pitchFamily="34" charset="0"/>
              </a:rPr>
              <a:t>               </a:t>
            </a:r>
          </a:p>
        </p:txBody>
      </p:sp>
      <p:sp>
        <p:nvSpPr>
          <p:cNvPr id="41996" name="椭圆 14"/>
          <p:cNvSpPr>
            <a:spLocks noChangeArrowheads="1"/>
          </p:cNvSpPr>
          <p:nvPr/>
        </p:nvSpPr>
        <p:spPr bwMode="auto">
          <a:xfrm>
            <a:off x="3200400" y="2133600"/>
            <a:ext cx="14478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zh-CN" altLang="en-US" sz="1800"/>
          </a:p>
        </p:txBody>
      </p:sp>
      <p:sp>
        <p:nvSpPr>
          <p:cNvPr id="41997" name="椭圆 14"/>
          <p:cNvSpPr>
            <a:spLocks noChangeArrowheads="1"/>
          </p:cNvSpPr>
          <p:nvPr/>
        </p:nvSpPr>
        <p:spPr bwMode="auto">
          <a:xfrm>
            <a:off x="5410200" y="3200400"/>
            <a:ext cx="13716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zh-CN" altLang="en-US" sz="1800"/>
          </a:p>
        </p:txBody>
      </p:sp>
      <p:sp>
        <p:nvSpPr>
          <p:cNvPr id="41998" name="椭圆 14"/>
          <p:cNvSpPr>
            <a:spLocks noChangeArrowheads="1"/>
          </p:cNvSpPr>
          <p:nvPr/>
        </p:nvSpPr>
        <p:spPr bwMode="auto">
          <a:xfrm>
            <a:off x="3048000" y="4038600"/>
            <a:ext cx="15240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zh-CN" altLang="en-US" sz="1800"/>
          </a:p>
        </p:txBody>
      </p:sp>
      <p:sp>
        <p:nvSpPr>
          <p:cNvPr id="41999" name="椭圆 14"/>
          <p:cNvSpPr>
            <a:spLocks noChangeArrowheads="1"/>
          </p:cNvSpPr>
          <p:nvPr/>
        </p:nvSpPr>
        <p:spPr bwMode="auto">
          <a:xfrm>
            <a:off x="5257800" y="5181600"/>
            <a:ext cx="16002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endParaRPr lang="zh-CN" altLang="en-US" sz="1800"/>
          </a:p>
        </p:txBody>
      </p:sp>
      <p:pic>
        <p:nvPicPr>
          <p:cNvPr id="15372" name="Picture 16" descr="EX}X~N67T$QYTD9$HD}$$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105400"/>
            <a:ext cx="95726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8" descr="G$XA3%F2I8H7X[K9NDG1H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191000"/>
            <a:ext cx="8493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4" name="TextBox 10"/>
          <p:cNvSpPr txBox="1">
            <a:spLocks noChangeArrowheads="1"/>
          </p:cNvSpPr>
          <p:nvPr/>
        </p:nvSpPr>
        <p:spPr bwMode="auto">
          <a:xfrm>
            <a:off x="3200400" y="2378075"/>
            <a:ext cx="327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M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pic>
        <p:nvPicPr>
          <p:cNvPr id="15375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2971800"/>
            <a:ext cx="10033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1905000"/>
            <a:ext cx="1071563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08" name="TextBox 10"/>
          <p:cNvSpPr txBox="1">
            <a:spLocks noChangeArrowheads="1"/>
          </p:cNvSpPr>
          <p:nvPr/>
        </p:nvSpPr>
        <p:spPr bwMode="auto">
          <a:xfrm>
            <a:off x="5257800" y="5562600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J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sp>
        <p:nvSpPr>
          <p:cNvPr id="42009" name="TextBox 10"/>
          <p:cNvSpPr txBox="1">
            <a:spLocks noChangeArrowheads="1"/>
          </p:cNvSpPr>
          <p:nvPr/>
        </p:nvSpPr>
        <p:spPr bwMode="auto">
          <a:xfrm>
            <a:off x="3200400" y="4343400"/>
            <a:ext cx="480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P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sp>
        <p:nvSpPr>
          <p:cNvPr id="42010" name="TextBox 10"/>
          <p:cNvSpPr txBox="1">
            <a:spLocks noChangeArrowheads="1"/>
          </p:cNvSpPr>
          <p:nvPr/>
        </p:nvSpPr>
        <p:spPr bwMode="auto">
          <a:xfrm>
            <a:off x="5562600" y="3429000"/>
            <a:ext cx="2590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M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pic>
        <p:nvPicPr>
          <p:cNvPr id="15380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AutoShape 2"/>
          <p:cNvSpPr>
            <a:spLocks noChangeArrowheads="1"/>
          </p:cNvSpPr>
          <p:nvPr/>
        </p:nvSpPr>
        <p:spPr bwMode="auto">
          <a:xfrm>
            <a:off x="1447800" y="533400"/>
            <a:ext cx="6172200" cy="1219200"/>
          </a:xfrm>
          <a:prstGeom prst="homePlate">
            <a:avLst>
              <a:gd name="adj" fmla="val 108492"/>
            </a:avLst>
          </a:prstGeom>
          <a:solidFill>
            <a:srgbClr val="FF0066">
              <a:alpha val="5098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4800">
                <a:solidFill>
                  <a:srgbClr val="0000FF"/>
                </a:solidFill>
                <a:latin typeface="Comic Sans MS" panose="030F0702030302020204" pitchFamily="66" charset="0"/>
              </a:rPr>
              <a:t>Task</a:t>
            </a:r>
            <a:r>
              <a:rPr lang="en-US" altLang="zh-CN" sz="480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US" altLang="zh-CN" sz="3200">
                <a:solidFill>
                  <a:srgbClr val="FF0066"/>
                </a:solidFill>
                <a:latin typeface="Comic Sans MS" panose="030F0702030302020204" pitchFamily="66" charset="0"/>
              </a:rPr>
              <a:t>Choose, read and write</a:t>
            </a:r>
            <a:endParaRPr lang="en-US" altLang="zh-CN" sz="3200" b="1">
              <a:latin typeface="Comic Sans MS" panose="030F0702030302020204" pitchFamily="66" charset="0"/>
            </a:endParaRPr>
          </a:p>
        </p:txBody>
      </p:sp>
      <p:pic>
        <p:nvPicPr>
          <p:cNvPr id="15382" name="Picture 5" descr="图片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4800" y="381000"/>
            <a:ext cx="771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utoUpdateAnimBg="0"/>
      <p:bldP spid="41993" grpId="0" autoUpdateAnimBg="0"/>
      <p:bldP spid="41994" grpId="0" autoUpdateAnimBg="0"/>
      <p:bldP spid="41995" grpId="0" autoUpdateAnimBg="0"/>
      <p:bldP spid="41996" grpId="0" animBg="1" autoUpdateAnimBg="0"/>
      <p:bldP spid="41997" grpId="0" animBg="1" autoUpdateAnimBg="0"/>
      <p:bldP spid="41998" grpId="0" animBg="1" autoUpdateAnimBg="0"/>
      <p:bldP spid="41999" grpId="0" bldLvl="0" animBg="1" autoUpdateAnimBg="0"/>
      <p:bldP spid="42004" grpId="0"/>
      <p:bldP spid="42008" grpId="0"/>
      <p:bldP spid="42009" grpId="0"/>
      <p:bldP spid="420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2819400" y="1295400"/>
            <a:ext cx="4267200" cy="762000"/>
          </a:xfrm>
          <a:prstGeom prst="wedgeRoundRectCallout">
            <a:avLst>
              <a:gd name="adj1" fmla="val -50671"/>
              <a:gd name="adj2" fmla="val 152917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Kitty.</a:t>
            </a:r>
          </a:p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</a:t>
            </a:r>
          </a:p>
          <a:p>
            <a:pPr>
              <a:defRPr/>
            </a:pPr>
            <a:endParaRPr lang="en-US" altLang="zh-CN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 algn="ctr"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16387" name="Picture 9" descr="UBE%1)8T%JEO2~XKU(4JNO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9563" y="2743200"/>
            <a:ext cx="16192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9" name="Group 4"/>
          <p:cNvGrpSpPr/>
          <p:nvPr/>
        </p:nvGrpSpPr>
        <p:grpSpPr bwMode="auto">
          <a:xfrm>
            <a:off x="0" y="0"/>
            <a:ext cx="1295400" cy="1169988"/>
            <a:chOff x="0" y="0"/>
            <a:chExt cx="1202479" cy="1242936"/>
          </a:xfrm>
        </p:grpSpPr>
        <p:pic>
          <p:nvPicPr>
            <p:cNvPr id="16391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12291" name="WordArt 3"/>
          <p:cNvSpPr>
            <a:spLocks noChangeArrowheads="1" noChangeShapeType="1"/>
          </p:cNvSpPr>
          <p:nvPr/>
        </p:nvSpPr>
        <p:spPr bwMode="auto">
          <a:xfrm>
            <a:off x="914400" y="215900"/>
            <a:ext cx="2247900" cy="831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Narrow" panose="020B0606020202030204"/>
                <a:ea typeface="宋体" panose="02010600030101010101" pitchFamily="2" charset="-122"/>
              </a:rPr>
              <a:t>Let's learn</a:t>
            </a:r>
            <a:endParaRPr lang="zh-CN" altLang="en-US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Narrow" panose="020B0606020202030204"/>
              <a:ea typeface="宋体" panose="02010600030101010101" pitchFamily="2" charset="-122"/>
            </a:endParaRPr>
          </a:p>
        </p:txBody>
      </p:sp>
      <p:pic>
        <p:nvPicPr>
          <p:cNvPr id="16398" name="Kitt90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Kitty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9" fill="hold"/>
                                        <p:tgtEl>
                                          <p:spTgt spid="16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3429000" y="1295400"/>
            <a:ext cx="4267200" cy="762000"/>
          </a:xfrm>
          <a:prstGeom prst="wedgeRoundRectCallout">
            <a:avLst>
              <a:gd name="adj1" fmla="val -50671"/>
              <a:gd name="adj2" fmla="val 152917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Alice.</a:t>
            </a:r>
          </a:p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</a:t>
            </a:r>
          </a:p>
          <a:p>
            <a:pPr>
              <a:defRPr/>
            </a:pPr>
            <a:endParaRPr lang="en-US" altLang="zh-CN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 algn="ctr"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17411" name="Picture 9" descr="J2A_O$D2GA)@KIGRWU[J0Y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590800"/>
            <a:ext cx="1900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oup 4"/>
          <p:cNvGrpSpPr/>
          <p:nvPr/>
        </p:nvGrpSpPr>
        <p:grpSpPr bwMode="auto">
          <a:xfrm>
            <a:off x="0" y="0"/>
            <a:ext cx="1295400" cy="1169988"/>
            <a:chOff x="0" y="0"/>
            <a:chExt cx="1202479" cy="1242936"/>
          </a:xfrm>
        </p:grpSpPr>
        <p:pic>
          <p:nvPicPr>
            <p:cNvPr id="1741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13315" name="WordArt 3"/>
          <p:cNvSpPr>
            <a:spLocks noChangeArrowheads="1" noChangeShapeType="1"/>
          </p:cNvSpPr>
          <p:nvPr/>
        </p:nvSpPr>
        <p:spPr bwMode="auto">
          <a:xfrm>
            <a:off x="914400" y="228600"/>
            <a:ext cx="2247900" cy="831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Narrow" panose="020B0606020202030204"/>
                <a:ea typeface="宋体" panose="02010600030101010101" pitchFamily="2" charset="-122"/>
              </a:rPr>
              <a:t>Let's learn</a:t>
            </a:r>
            <a:endParaRPr lang="zh-CN" altLang="en-US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Narrow" panose="020B0606020202030204"/>
              <a:ea typeface="宋体" panose="02010600030101010101" pitchFamily="2" charset="-122"/>
            </a:endParaRPr>
          </a:p>
        </p:txBody>
      </p:sp>
      <p:pic>
        <p:nvPicPr>
          <p:cNvPr id="17422" name="Alic90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Alic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5" fill="hold"/>
                                        <p:tgtEl>
                                          <p:spTgt spid="17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/>
          <p:cNvGrpSpPr/>
          <p:nvPr/>
        </p:nvGrpSpPr>
        <p:grpSpPr bwMode="auto">
          <a:xfrm>
            <a:off x="0" y="762000"/>
            <a:ext cx="1295400" cy="1169988"/>
            <a:chOff x="0" y="0"/>
            <a:chExt cx="1202479" cy="1242936"/>
          </a:xfrm>
        </p:grpSpPr>
        <p:pic>
          <p:nvPicPr>
            <p:cNvPr id="5017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0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50181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WordArt 11"/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3048000" cy="76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Black" panose="020B0A04020102020204"/>
              </a:rPr>
              <a:t>True or false</a:t>
            </a:r>
            <a:endParaRPr lang="zh-CN" altLang="en-US" kern="1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Black" panose="020B0A04020102020204"/>
            </a:endParaRP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6663" y="1905000"/>
            <a:ext cx="1449387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86200" y="4953000"/>
            <a:ext cx="1219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5" name="Text Box 4"/>
          <p:cNvSpPr txBox="1">
            <a:spLocks noChangeArrowheads="1"/>
          </p:cNvSpPr>
          <p:nvPr/>
        </p:nvSpPr>
        <p:spPr bwMode="auto">
          <a:xfrm>
            <a:off x="3352800" y="4038600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</a:rPr>
              <a:t>I’m</a:t>
            </a:r>
            <a:r>
              <a:rPr lang="en-US" altLang="zh-CN" sz="2800"/>
              <a:t> Miss Fang.</a:t>
            </a:r>
          </a:p>
        </p:txBody>
      </p:sp>
      <p:sp>
        <p:nvSpPr>
          <p:cNvPr id="50186" name="Text Box 4"/>
          <p:cNvSpPr txBox="1">
            <a:spLocks noChangeArrowheads="1"/>
          </p:cNvSpPr>
          <p:nvPr/>
        </p:nvSpPr>
        <p:spPr bwMode="auto">
          <a:xfrm>
            <a:off x="6096000" y="3505200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>
                <a:solidFill>
                  <a:srgbClr val="FF0000"/>
                </a:solidFill>
              </a:rPr>
              <a:t>I’m = I 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4"/>
          <p:cNvGrpSpPr/>
          <p:nvPr/>
        </p:nvGrpSpPr>
        <p:grpSpPr bwMode="auto">
          <a:xfrm>
            <a:off x="0" y="762000"/>
            <a:ext cx="1295400" cy="1169988"/>
            <a:chOff x="0" y="0"/>
            <a:chExt cx="1202479" cy="1242936"/>
          </a:xfrm>
        </p:grpSpPr>
        <p:pic>
          <p:nvPicPr>
            <p:cNvPr id="5120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4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51205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WordArt 11"/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3048000" cy="76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Black" panose="020B0A04020102020204"/>
              </a:rPr>
              <a:t>True or false</a:t>
            </a:r>
            <a:endParaRPr lang="zh-CN" altLang="en-US" kern="1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Black" panose="020B0A04020102020204"/>
            </a:endParaRPr>
          </a:p>
        </p:txBody>
      </p:sp>
      <p:sp>
        <p:nvSpPr>
          <p:cNvPr id="51207" name="Text Box 4"/>
          <p:cNvSpPr txBox="1">
            <a:spLocks noChangeArrowheads="1"/>
          </p:cNvSpPr>
          <p:nvPr/>
        </p:nvSpPr>
        <p:spPr bwMode="auto">
          <a:xfrm>
            <a:off x="3886200" y="39624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</a:rPr>
              <a:t>I’m</a:t>
            </a:r>
            <a:r>
              <a:rPr lang="en-US" altLang="zh-CN" sz="2800"/>
              <a:t> Alice.</a:t>
            </a:r>
          </a:p>
        </p:txBody>
      </p:sp>
      <p:sp>
        <p:nvSpPr>
          <p:cNvPr id="51208" name="Text Box 4"/>
          <p:cNvSpPr txBox="1">
            <a:spLocks noChangeArrowheads="1"/>
          </p:cNvSpPr>
          <p:nvPr/>
        </p:nvSpPr>
        <p:spPr bwMode="auto">
          <a:xfrm>
            <a:off x="6096000" y="3505200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>
                <a:solidFill>
                  <a:srgbClr val="FF0000"/>
                </a:solidFill>
              </a:rPr>
              <a:t>I’m = I am</a:t>
            </a:r>
          </a:p>
        </p:txBody>
      </p:sp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143000"/>
            <a:ext cx="143986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648200"/>
            <a:ext cx="15335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4"/>
          <p:cNvGrpSpPr/>
          <p:nvPr/>
        </p:nvGrpSpPr>
        <p:grpSpPr bwMode="auto">
          <a:xfrm>
            <a:off x="0" y="762000"/>
            <a:ext cx="1295400" cy="1169988"/>
            <a:chOff x="0" y="0"/>
            <a:chExt cx="1202479" cy="1242936"/>
          </a:xfrm>
        </p:grpSpPr>
        <p:pic>
          <p:nvPicPr>
            <p:cNvPr id="5222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8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52229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WordArt 11"/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3048000" cy="76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Black" panose="020B0A04020102020204"/>
              </a:rPr>
              <a:t>True or false</a:t>
            </a:r>
            <a:endParaRPr lang="zh-CN" altLang="en-US" kern="1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Black" panose="020B0A04020102020204"/>
            </a:endParaRPr>
          </a:p>
        </p:txBody>
      </p:sp>
      <p:sp>
        <p:nvSpPr>
          <p:cNvPr id="52231" name="Text Box 4"/>
          <p:cNvSpPr txBox="1">
            <a:spLocks noChangeArrowheads="1"/>
          </p:cNvSpPr>
          <p:nvPr/>
        </p:nvSpPr>
        <p:spPr bwMode="auto">
          <a:xfrm>
            <a:off x="3886200" y="39624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</a:rPr>
              <a:t>I’m</a:t>
            </a:r>
            <a:r>
              <a:rPr lang="en-US" altLang="zh-CN" sz="2800"/>
              <a:t> Joe.</a:t>
            </a:r>
          </a:p>
        </p:txBody>
      </p:sp>
      <p:sp>
        <p:nvSpPr>
          <p:cNvPr id="52232" name="Text Box 4"/>
          <p:cNvSpPr txBox="1">
            <a:spLocks noChangeArrowheads="1"/>
          </p:cNvSpPr>
          <p:nvPr/>
        </p:nvSpPr>
        <p:spPr bwMode="auto">
          <a:xfrm>
            <a:off x="6096000" y="3505200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>
                <a:solidFill>
                  <a:srgbClr val="FF0000"/>
                </a:solidFill>
              </a:rPr>
              <a:t>I’m = I am</a:t>
            </a: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371600"/>
            <a:ext cx="13779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86200" y="4953000"/>
            <a:ext cx="1219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752600"/>
            <a:ext cx="55435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耳塞儿麦矢量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8600"/>
            <a:ext cx="1071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WordArt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304800"/>
            <a:ext cx="2346325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4" name="TextBox 10"/>
          <p:cNvSpPr txBox="1">
            <a:spLocks noChangeArrowheads="1"/>
          </p:cNvSpPr>
          <p:nvPr/>
        </p:nvSpPr>
        <p:spPr bwMode="auto">
          <a:xfrm>
            <a:off x="5105400" y="5562600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1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3733800" y="5562600"/>
            <a:ext cx="327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2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6400800" y="5562600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3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2286000" y="5562600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800" b="1">
                <a:latin typeface="Comic Sans MS" panose="030F0702030302020204" pitchFamily="66" charset="0"/>
                <a:cs typeface="FreesiaUPC" pitchFamily="34" charset="-34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FreesiaUPC" pitchFamily="34" charset="-34"/>
              </a:rPr>
              <a:t>4</a:t>
            </a:r>
            <a:endParaRPr lang="en-US" altLang="zh-CN" sz="2800" b="1">
              <a:latin typeface="Segoe UI Semibold" panose="020B0702040204020203" pitchFamily="34" charset="0"/>
            </a:endParaRPr>
          </a:p>
        </p:txBody>
      </p:sp>
      <p:pic>
        <p:nvPicPr>
          <p:cNvPr id="19469" name="cora92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ora音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067" fill="hold"/>
                                        <p:tgtEl>
                                          <p:spTgt spid="19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9"/>
                </p:tgtEl>
              </p:cMediaNode>
            </p:audio>
          </p:childTnLst>
        </p:cTn>
      </p:par>
    </p:tnLst>
    <p:bldLst>
      <p:bldP spid="42004" grpId="0"/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3600" smtClean="0"/>
              <a:t>Do you have an English name?</a:t>
            </a:r>
          </a:p>
          <a:p>
            <a:pPr eaLnBrk="1" hangingPunct="1"/>
            <a:endParaRPr lang="en-US" altLang="zh-CN" sz="3600" smtClean="0"/>
          </a:p>
          <a:p>
            <a:pPr eaLnBrk="1" hangingPunct="1"/>
            <a:endParaRPr lang="zh-CN" altLang="en-US" sz="3600" smtClean="0"/>
          </a:p>
          <a:p>
            <a:pPr eaLnBrk="1" hangingPunct="1">
              <a:buFontTx/>
              <a:buNone/>
            </a:pPr>
            <a:endParaRPr lang="en-US" altLang="zh-CN" sz="360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200400"/>
            <a:ext cx="3200400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62000" y="3200400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/>
              <a:t>Hello, I’m</a:t>
            </a:r>
          </a:p>
        </p:txBody>
      </p:sp>
      <p:pic>
        <p:nvPicPr>
          <p:cNvPr id="52229" name="WordArt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75" y="530225"/>
            <a:ext cx="2346325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WordArt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75" y="682625"/>
            <a:ext cx="2346325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3962400" y="1752600"/>
            <a:ext cx="3657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Hello, I’m </a:t>
            </a:r>
            <a:r>
              <a:rPr lang="en-US" altLang="zh-CN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Leo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 am </a:t>
            </a:r>
            <a:r>
              <a:rPr lang="en-US" altLang="zh-CN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a boy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 can </a:t>
            </a:r>
            <a:r>
              <a:rPr lang="en-US" altLang="zh-CN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run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</p:txBody>
      </p:sp>
      <p:grpSp>
        <p:nvGrpSpPr>
          <p:cNvPr id="20487" name="Group 7"/>
          <p:cNvGrpSpPr>
            <a:grpSpLocks noChangeAspect="1"/>
          </p:cNvGrpSpPr>
          <p:nvPr/>
        </p:nvGrpSpPr>
        <p:grpSpPr bwMode="auto">
          <a:xfrm>
            <a:off x="1295400" y="1981200"/>
            <a:ext cx="1484313" cy="2160588"/>
            <a:chOff x="0" y="0"/>
            <a:chExt cx="2338" cy="4216"/>
          </a:xfrm>
        </p:grpSpPr>
        <p:pic>
          <p:nvPicPr>
            <p:cNvPr id="21510" name="Picture 8" descr="26_140829115734_4_副本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251" y="1196"/>
              <a:ext cx="1680" cy="3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511" name="Picture 9" descr="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339" cy="2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1509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u=1508276431,1875162581&amp;fm=23&amp;gp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752600"/>
            <a:ext cx="4391025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905000"/>
            <a:ext cx="20002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0" y="2209800"/>
            <a:ext cx="3581400" cy="1905000"/>
          </a:xfrm>
          <a:prstGeom prst="cloudCallout">
            <a:avLst>
              <a:gd name="adj1" fmla="val 15824"/>
              <a:gd name="adj2" fmla="val 68083"/>
            </a:avLst>
          </a:prstGeom>
          <a:solidFill>
            <a:srgbClr val="F6F0F6">
              <a:alpha val="67058"/>
            </a:srgbClr>
          </a:solidFill>
          <a:ln w="9525">
            <a:solidFill>
              <a:srgbClr val="00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3200" b="1" i="1"/>
          </a:p>
        </p:txBody>
      </p:sp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3733800" y="1676400"/>
            <a:ext cx="4953000" cy="1524000"/>
          </a:xfrm>
          <a:prstGeom prst="wedgeRoundRectCallout">
            <a:avLst>
              <a:gd name="adj1" fmla="val -50097"/>
              <a:gd name="adj2" fmla="val -27708"/>
              <a:gd name="adj3" fmla="val 16667"/>
            </a:avLst>
          </a:prstGeom>
          <a:solidFill>
            <a:srgbClr val="FFFF99">
              <a:alpha val="27058"/>
            </a:srgbClr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6000" b="1">
                <a:solidFill>
                  <a:srgbClr val="0000FF"/>
                </a:solidFill>
              </a:rPr>
              <a:t>连闯三关</a:t>
            </a:r>
          </a:p>
        </p:txBody>
      </p:sp>
      <p:pic>
        <p:nvPicPr>
          <p:cNvPr id="22532" name="Picture 8" descr="J2A_O$D2GA)@KIGRWU[J0YU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71600" y="4267200"/>
            <a:ext cx="6572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G$XA3%F2I8H7X[K9NDG1HL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32050" y="4572000"/>
            <a:ext cx="768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UBE%1)8T%JEO2~XKU(4JNO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60563" y="4419600"/>
            <a:ext cx="7064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EX}X~N67T$QYTD9$HD}$$IX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6763" y="4495800"/>
            <a:ext cx="7572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143000" y="2362200"/>
            <a:ext cx="12763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04800" y="381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Let’s play.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Reference Sans Serif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zh-CN" altLang="en-US" b="1">
                <a:solidFill>
                  <a:srgbClr val="0000FF"/>
                </a:solidFill>
                <a:ea typeface="宋体" panose="02010600030101010101" pitchFamily="2" charset="-122"/>
              </a:rPr>
              <a:t>（</a:t>
            </a:r>
            <a:r>
              <a:rPr lang="zh-CN" altLang="en-US">
                <a:solidFill>
                  <a:srgbClr val="0000FF"/>
                </a:solidFill>
                <a:ea typeface="宋体" panose="02010600030101010101" pitchFamily="2" charset="-122"/>
              </a:rPr>
              <a:t>一起玩闯关游戏吧</a:t>
            </a:r>
            <a:r>
              <a:rPr lang="zh-CN" altLang="en-US" b="1">
                <a:solidFill>
                  <a:srgbClr val="0000FF"/>
                </a:solidFill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775" y="2339975"/>
            <a:ext cx="6423025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曲线 843"/>
          <p:cNvSpPr/>
          <p:nvPr/>
        </p:nvSpPr>
        <p:spPr bwMode="auto">
          <a:xfrm>
            <a:off x="1193800" y="2736850"/>
            <a:ext cx="7594600" cy="3260725"/>
          </a:xfrm>
          <a:custGeom>
            <a:avLst/>
            <a:gdLst>
              <a:gd name="T0" fmla="*/ 0 w 21600"/>
              <a:gd name="T1" fmla="*/ 2751539 h 21600"/>
              <a:gd name="T2" fmla="*/ 1437348 w 21600"/>
              <a:gd name="T3" fmla="*/ 12681 h 21600"/>
              <a:gd name="T4" fmla="*/ 3388387 w 21600"/>
              <a:gd name="T5" fmla="*/ 2827018 h 21600"/>
              <a:gd name="T6" fmla="*/ 5270160 w 21600"/>
              <a:gd name="T7" fmla="*/ 50420 h 21600"/>
              <a:gd name="T8" fmla="*/ 6690983 w 21600"/>
              <a:gd name="T9" fmla="*/ 2928161 h 21600"/>
              <a:gd name="T10" fmla="*/ 7460640 w 21600"/>
              <a:gd name="T11" fmla="*/ 2044746 h 21600"/>
              <a:gd name="T12" fmla="*/ 7494745 w 21600"/>
              <a:gd name="T13" fmla="*/ 201968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0" y="18227"/>
                </a:moveTo>
                <a:cubicBezTo>
                  <a:pt x="681" y="15202"/>
                  <a:pt x="2481" y="0"/>
                  <a:pt x="4088" y="84"/>
                </a:cubicBezTo>
                <a:cubicBezTo>
                  <a:pt x="5694" y="169"/>
                  <a:pt x="7819" y="18687"/>
                  <a:pt x="9637" y="18727"/>
                </a:cubicBezTo>
                <a:cubicBezTo>
                  <a:pt x="11454" y="18768"/>
                  <a:pt x="13423" y="223"/>
                  <a:pt x="14989" y="334"/>
                </a:cubicBezTo>
                <a:cubicBezTo>
                  <a:pt x="16554" y="446"/>
                  <a:pt x="17992" y="17195"/>
                  <a:pt x="19030" y="19397"/>
                </a:cubicBezTo>
                <a:cubicBezTo>
                  <a:pt x="20067" y="21600"/>
                  <a:pt x="20839" y="14546"/>
                  <a:pt x="21219" y="13545"/>
                </a:cubicBezTo>
                <a:cubicBezTo>
                  <a:pt x="21600" y="12543"/>
                  <a:pt x="21300" y="13406"/>
                  <a:pt x="21316" y="13379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43338" y="4895850"/>
            <a:ext cx="1357312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82775" y="2308225"/>
            <a:ext cx="13573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02288" y="2339975"/>
            <a:ext cx="1357312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582613" y="5399088"/>
            <a:ext cx="712787" cy="5492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altLang="zh-CN" sz="2000" b="1">
                <a:ea typeface="宋体" panose="02010600030101010101" pitchFamily="2" charset="-122"/>
              </a:rPr>
              <a:t>start</a:t>
            </a:r>
          </a:p>
        </p:txBody>
      </p:sp>
      <p:grpSp>
        <p:nvGrpSpPr>
          <p:cNvPr id="37898" name="Group 10"/>
          <p:cNvGrpSpPr/>
          <p:nvPr/>
        </p:nvGrpSpPr>
        <p:grpSpPr bwMode="auto">
          <a:xfrm>
            <a:off x="0" y="4876800"/>
            <a:ext cx="2433638" cy="1676400"/>
            <a:chOff x="483" y="2688"/>
            <a:chExt cx="1533" cy="1056"/>
          </a:xfrm>
        </p:grpSpPr>
        <p:pic>
          <p:nvPicPr>
            <p:cNvPr id="23564" name="Picture 11" descr="J2A_O$D2GA)@KIGRWU[J0YU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64" y="2688"/>
              <a:ext cx="414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2" descr="G$XA3%F2I8H7X[K9NDG1HLL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532" y="2880"/>
              <a:ext cx="48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13" descr="UBE%1)8T%JEO2~XKU(4JNO8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235" y="2784"/>
              <a:ext cx="44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Picture 14" descr="EX}X~N67T$QYTD9$HD}$$IX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83" y="2832"/>
              <a:ext cx="47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61" name="Picture 1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924800" y="3425825"/>
            <a:ext cx="12763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304800" y="228600"/>
            <a:ext cx="4267200" cy="16002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altLang="zh-CN" sz="4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Let’s go!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5.78035E-8 L 0.15868 -0.41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p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5257800"/>
            <a:ext cx="3352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1676400" y="2209800"/>
            <a:ext cx="4724400" cy="15240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zh-CN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Let’s sing.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057400" y="228600"/>
            <a:ext cx="3962400" cy="1920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 sz="6000" b="1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60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Round 1</a:t>
            </a:r>
          </a:p>
        </p:txBody>
      </p:sp>
      <p:pic>
        <p:nvPicPr>
          <p:cNvPr id="24581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u=933604782,1679277467&amp;fm=21&amp;gp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8" y="1143000"/>
            <a:ext cx="192881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581400" y="1524000"/>
            <a:ext cx="61722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Dolly</a:t>
            </a: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Dolly</a:t>
            </a: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Dolly</a:t>
            </a: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 Hello! Hello!</a:t>
            </a:r>
          </a:p>
          <a:p>
            <a:pPr>
              <a:defRPr/>
            </a:pP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Kitty</a:t>
            </a: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Kitty</a:t>
            </a: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Kitty</a:t>
            </a: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 Hello! Hello!</a:t>
            </a:r>
          </a:p>
        </p:txBody>
      </p:sp>
      <p:sp>
        <p:nvSpPr>
          <p:cNvPr id="25604" name="Oval 7"/>
          <p:cNvSpPr>
            <a:spLocks noChangeArrowheads="1"/>
          </p:cNvSpPr>
          <p:nvPr/>
        </p:nvSpPr>
        <p:spPr bwMode="auto">
          <a:xfrm>
            <a:off x="152400" y="3276600"/>
            <a:ext cx="2209800" cy="1828800"/>
          </a:xfrm>
          <a:prstGeom prst="ellipse">
            <a:avLst/>
          </a:prstGeom>
          <a:solidFill>
            <a:srgbClr val="CCFFFF">
              <a:alpha val="25882"/>
            </a:srgbClr>
          </a:solidFill>
          <a:ln w="69850">
            <a:solidFill>
              <a:srgbClr val="00FFFF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605" name="Oval 8"/>
          <p:cNvSpPr>
            <a:spLocks noChangeArrowheads="1"/>
          </p:cNvSpPr>
          <p:nvPr/>
        </p:nvSpPr>
        <p:spPr bwMode="auto">
          <a:xfrm>
            <a:off x="1066800" y="4800600"/>
            <a:ext cx="2209800" cy="1828800"/>
          </a:xfrm>
          <a:prstGeom prst="ellipse">
            <a:avLst/>
          </a:prstGeom>
          <a:solidFill>
            <a:srgbClr val="CCFFFF">
              <a:alpha val="25882"/>
            </a:srgbClr>
          </a:solidFill>
          <a:ln w="69850">
            <a:solidFill>
              <a:srgbClr val="00FFFF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5606" name="Picture 9" descr="37[O4Z(QWG%R4RY]_}%K2]B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B1F2"/>
              </a:clrFrom>
              <a:clrTo>
                <a:srgbClr val="FFB1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138" y="3352800"/>
            <a:ext cx="11620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6L)O%${K5SXZG2U]@DTW7L0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9FE9"/>
              </a:clrFrom>
              <a:clrTo>
                <a:srgbClr val="FF9F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4953000"/>
            <a:ext cx="14287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304800" y="304800"/>
            <a:ext cx="4267200" cy="9144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zh-CN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Let’s sing</a:t>
            </a:r>
          </a:p>
        </p:txBody>
      </p:sp>
      <p:pic>
        <p:nvPicPr>
          <p:cNvPr id="25613" name="U1 I94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U1 I'm Dolly!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5" fill="hold"/>
                                        <p:tgtEl>
                                          <p:spTgt spid="25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u=933604782,1679277467&amp;fm=21&amp;gp=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838200"/>
            <a:ext cx="14462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val 6"/>
          <p:cNvSpPr>
            <a:spLocks noChangeArrowheads="1"/>
          </p:cNvSpPr>
          <p:nvPr/>
        </p:nvSpPr>
        <p:spPr bwMode="auto">
          <a:xfrm>
            <a:off x="0" y="2514600"/>
            <a:ext cx="1981200" cy="1905000"/>
          </a:xfrm>
          <a:prstGeom prst="ellipse">
            <a:avLst/>
          </a:prstGeom>
          <a:solidFill>
            <a:srgbClr val="CCFFFF">
              <a:alpha val="25882"/>
            </a:srgbClr>
          </a:solidFill>
          <a:ln w="69850">
            <a:solidFill>
              <a:srgbClr val="00FFFF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28" name="Oval 7"/>
          <p:cNvSpPr>
            <a:spLocks noChangeArrowheads="1"/>
          </p:cNvSpPr>
          <p:nvPr/>
        </p:nvSpPr>
        <p:spPr bwMode="auto">
          <a:xfrm>
            <a:off x="457200" y="4114800"/>
            <a:ext cx="2133600" cy="2057400"/>
          </a:xfrm>
          <a:prstGeom prst="ellipse">
            <a:avLst/>
          </a:prstGeom>
          <a:solidFill>
            <a:srgbClr val="CCFFFF">
              <a:alpha val="25882"/>
            </a:srgbClr>
          </a:solidFill>
          <a:ln w="69850">
            <a:solidFill>
              <a:srgbClr val="00FFFF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29" name="Oval 8"/>
          <p:cNvSpPr>
            <a:spLocks noChangeArrowheads="1"/>
          </p:cNvSpPr>
          <p:nvPr/>
        </p:nvSpPr>
        <p:spPr bwMode="auto">
          <a:xfrm>
            <a:off x="6324600" y="4648200"/>
            <a:ext cx="2286000" cy="2209800"/>
          </a:xfrm>
          <a:prstGeom prst="ellipse">
            <a:avLst/>
          </a:prstGeom>
          <a:solidFill>
            <a:srgbClr val="CCFFFF">
              <a:alpha val="25882"/>
            </a:srgbClr>
          </a:solidFill>
          <a:ln w="69850">
            <a:solidFill>
              <a:srgbClr val="00FFFF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2514600" y="1143000"/>
            <a:ext cx="61722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 Hello! Hello!</a:t>
            </a:r>
          </a:p>
          <a:p>
            <a:pPr>
              <a:defRPr/>
            </a:pPr>
            <a:endParaRPr lang="en-US" altLang="zh-CN" sz="32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</a:t>
            </a:r>
            <a:r>
              <a:rPr lang="en-US" altLang="zh-CN" sz="32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     </a:t>
            </a: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 Hello, hello!</a:t>
            </a:r>
          </a:p>
          <a:p>
            <a:pPr>
              <a:defRPr/>
            </a:pPr>
            <a:r>
              <a:rPr lang="en-US" altLang="zh-CN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 Hello! Hello!</a:t>
            </a:r>
          </a:p>
        </p:txBody>
      </p:sp>
      <p:sp>
        <p:nvSpPr>
          <p:cNvPr id="26631" name="Oval 10"/>
          <p:cNvSpPr>
            <a:spLocks noChangeArrowheads="1"/>
          </p:cNvSpPr>
          <p:nvPr/>
        </p:nvSpPr>
        <p:spPr bwMode="auto">
          <a:xfrm>
            <a:off x="7086600" y="2971800"/>
            <a:ext cx="2057400" cy="1981200"/>
          </a:xfrm>
          <a:prstGeom prst="ellipse">
            <a:avLst/>
          </a:prstGeom>
          <a:solidFill>
            <a:srgbClr val="CCFFFF">
              <a:alpha val="25882"/>
            </a:srgbClr>
          </a:solidFill>
          <a:ln w="69850">
            <a:solidFill>
              <a:srgbClr val="00FFFF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6632" name="Picture 11" descr="J2A_O$D2GA)@KIGRWU[J0YU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590800"/>
            <a:ext cx="92233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G$XA3%F2I8H7X[K9NDG1H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9988" y="3124200"/>
            <a:ext cx="1023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4" descr="EX}X~N67T$QYTD9$HD}$$IX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625" y="4343400"/>
            <a:ext cx="1247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304800" y="152400"/>
            <a:ext cx="5334000" cy="9144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zh-CN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Let’s make a new song.</a:t>
            </a:r>
            <a:endParaRPr lang="zh-CN" altLang="en-US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6637" name="Picture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69113" y="5029200"/>
            <a:ext cx="111283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1" name="U1 I95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U1 I'm Dolly!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255" fill="hold"/>
                                        <p:tgtEl>
                                          <p:spTgt spid="26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41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63" y="2289175"/>
            <a:ext cx="7370762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未知"/>
          <p:cNvSpPr/>
          <p:nvPr/>
        </p:nvSpPr>
        <p:spPr bwMode="auto">
          <a:xfrm>
            <a:off x="315913" y="2012950"/>
            <a:ext cx="6643687" cy="3851275"/>
          </a:xfrm>
          <a:custGeom>
            <a:avLst/>
            <a:gdLst>
              <a:gd name="T0" fmla="*/ 0 w 4185"/>
              <a:gd name="T1" fmla="*/ 2426 h 2426"/>
              <a:gd name="T2" fmla="*/ 556 w 4185"/>
              <a:gd name="T3" fmla="*/ 1377 h 2426"/>
              <a:gd name="T4" fmla="*/ 1913 w 4185"/>
              <a:gd name="T5" fmla="*/ 335 h 2426"/>
              <a:gd name="T6" fmla="*/ 2181 w 4185"/>
              <a:gd name="T7" fmla="*/ 348 h 2426"/>
              <a:gd name="T8" fmla="*/ 3223 w 4185"/>
              <a:gd name="T9" fmla="*/ 2042 h 2426"/>
              <a:gd name="T10" fmla="*/ 3669 w 4185"/>
              <a:gd name="T11" fmla="*/ 2063 h 2426"/>
              <a:gd name="T12" fmla="*/ 4101 w 4185"/>
              <a:gd name="T13" fmla="*/ 321 h 2426"/>
              <a:gd name="T14" fmla="*/ 4176 w 4185"/>
              <a:gd name="T15" fmla="*/ 136 h 2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85" h="2426">
                <a:moveTo>
                  <a:pt x="0" y="2426"/>
                </a:moveTo>
                <a:cubicBezTo>
                  <a:pt x="118" y="2075"/>
                  <a:pt x="237" y="1725"/>
                  <a:pt x="556" y="1377"/>
                </a:cubicBezTo>
                <a:cubicBezTo>
                  <a:pt x="875" y="1029"/>
                  <a:pt x="1642" y="506"/>
                  <a:pt x="1913" y="335"/>
                </a:cubicBezTo>
                <a:cubicBezTo>
                  <a:pt x="2184" y="164"/>
                  <a:pt x="1963" y="63"/>
                  <a:pt x="2181" y="348"/>
                </a:cubicBezTo>
                <a:cubicBezTo>
                  <a:pt x="2399" y="633"/>
                  <a:pt x="2975" y="1756"/>
                  <a:pt x="3223" y="2042"/>
                </a:cubicBezTo>
                <a:cubicBezTo>
                  <a:pt x="3471" y="2328"/>
                  <a:pt x="3523" y="2350"/>
                  <a:pt x="3669" y="2063"/>
                </a:cubicBezTo>
                <a:cubicBezTo>
                  <a:pt x="3815" y="1776"/>
                  <a:pt x="4017" y="642"/>
                  <a:pt x="4101" y="321"/>
                </a:cubicBezTo>
                <a:cubicBezTo>
                  <a:pt x="4185" y="0"/>
                  <a:pt x="4166" y="168"/>
                  <a:pt x="4176" y="136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8915" name="未知"/>
          <p:cNvSpPr/>
          <p:nvPr/>
        </p:nvSpPr>
        <p:spPr bwMode="auto">
          <a:xfrm>
            <a:off x="946150" y="3756025"/>
            <a:ext cx="7412038" cy="3101975"/>
          </a:xfrm>
          <a:custGeom>
            <a:avLst/>
            <a:gdLst>
              <a:gd name="T0" fmla="*/ 55 w 4669"/>
              <a:gd name="T1" fmla="*/ 1748 h 1954"/>
              <a:gd name="T2" fmla="*/ 205 w 4669"/>
              <a:gd name="T3" fmla="*/ 1488 h 1954"/>
              <a:gd name="T4" fmla="*/ 322 w 4669"/>
              <a:gd name="T5" fmla="*/ 1309 h 1954"/>
              <a:gd name="T6" fmla="*/ 459 w 4669"/>
              <a:gd name="T7" fmla="*/ 1138 h 1954"/>
              <a:gd name="T8" fmla="*/ 493 w 4669"/>
              <a:gd name="T9" fmla="*/ 1104 h 1954"/>
              <a:gd name="T10" fmla="*/ 583 w 4669"/>
              <a:gd name="T11" fmla="*/ 980 h 1954"/>
              <a:gd name="T12" fmla="*/ 740 w 4669"/>
              <a:gd name="T13" fmla="*/ 809 h 1954"/>
              <a:gd name="T14" fmla="*/ 946 w 4669"/>
              <a:gd name="T15" fmla="*/ 658 h 1954"/>
              <a:gd name="T16" fmla="*/ 1042 w 4669"/>
              <a:gd name="T17" fmla="*/ 582 h 1954"/>
              <a:gd name="T18" fmla="*/ 1275 w 4669"/>
              <a:gd name="T19" fmla="*/ 342 h 1954"/>
              <a:gd name="T20" fmla="*/ 1611 w 4669"/>
              <a:gd name="T21" fmla="*/ 150 h 1954"/>
              <a:gd name="T22" fmla="*/ 1933 w 4669"/>
              <a:gd name="T23" fmla="*/ 34 h 1954"/>
              <a:gd name="T24" fmla="*/ 2359 w 4669"/>
              <a:gd name="T25" fmla="*/ 41 h 1954"/>
              <a:gd name="T26" fmla="*/ 2496 w 4669"/>
              <a:gd name="T27" fmla="*/ 219 h 1954"/>
              <a:gd name="T28" fmla="*/ 2551 w 4669"/>
              <a:gd name="T29" fmla="*/ 301 h 1954"/>
              <a:gd name="T30" fmla="*/ 2660 w 4669"/>
              <a:gd name="T31" fmla="*/ 438 h 1954"/>
              <a:gd name="T32" fmla="*/ 2729 w 4669"/>
              <a:gd name="T33" fmla="*/ 541 h 1954"/>
              <a:gd name="T34" fmla="*/ 2845 w 4669"/>
              <a:gd name="T35" fmla="*/ 726 h 1954"/>
              <a:gd name="T36" fmla="*/ 2935 w 4669"/>
              <a:gd name="T37" fmla="*/ 877 h 1954"/>
              <a:gd name="T38" fmla="*/ 3072 w 4669"/>
              <a:gd name="T39" fmla="*/ 1117 h 1954"/>
              <a:gd name="T40" fmla="*/ 3161 w 4669"/>
              <a:gd name="T41" fmla="*/ 1261 h 1954"/>
              <a:gd name="T42" fmla="*/ 3243 w 4669"/>
              <a:gd name="T43" fmla="*/ 1419 h 1954"/>
              <a:gd name="T44" fmla="*/ 3339 w 4669"/>
              <a:gd name="T45" fmla="*/ 1590 h 1954"/>
              <a:gd name="T46" fmla="*/ 3531 w 4669"/>
              <a:gd name="T47" fmla="*/ 1851 h 1954"/>
              <a:gd name="T48" fmla="*/ 3661 w 4669"/>
              <a:gd name="T49" fmla="*/ 1954 h 1954"/>
              <a:gd name="T50" fmla="*/ 4004 w 4669"/>
              <a:gd name="T51" fmla="*/ 1830 h 1954"/>
              <a:gd name="T52" fmla="*/ 4141 w 4669"/>
              <a:gd name="T53" fmla="*/ 1659 h 1954"/>
              <a:gd name="T54" fmla="*/ 4189 w 4669"/>
              <a:gd name="T55" fmla="*/ 1597 h 1954"/>
              <a:gd name="T56" fmla="*/ 4354 w 4669"/>
              <a:gd name="T57" fmla="*/ 1296 h 1954"/>
              <a:gd name="T58" fmla="*/ 4388 w 4669"/>
              <a:gd name="T59" fmla="*/ 1200 h 1954"/>
              <a:gd name="T60" fmla="*/ 4416 w 4669"/>
              <a:gd name="T61" fmla="*/ 1152 h 1954"/>
              <a:gd name="T62" fmla="*/ 4505 w 4669"/>
              <a:gd name="T63" fmla="*/ 864 h 1954"/>
              <a:gd name="T64" fmla="*/ 4532 w 4669"/>
              <a:gd name="T65" fmla="*/ 754 h 1954"/>
              <a:gd name="T66" fmla="*/ 4608 w 4669"/>
              <a:gd name="T67" fmla="*/ 363 h 1954"/>
              <a:gd name="T68" fmla="*/ 4649 w 4669"/>
              <a:gd name="T69" fmla="*/ 185 h 1954"/>
              <a:gd name="T70" fmla="*/ 4669 w 4669"/>
              <a:gd name="T71" fmla="*/ 61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69" h="1954">
                <a:moveTo>
                  <a:pt x="0" y="1865"/>
                </a:moveTo>
                <a:cubicBezTo>
                  <a:pt x="59" y="1793"/>
                  <a:pt x="17" y="1856"/>
                  <a:pt x="55" y="1748"/>
                </a:cubicBezTo>
                <a:cubicBezTo>
                  <a:pt x="81" y="1676"/>
                  <a:pt x="122" y="1583"/>
                  <a:pt x="178" y="1529"/>
                </a:cubicBezTo>
                <a:cubicBezTo>
                  <a:pt x="195" y="1478"/>
                  <a:pt x="171" y="1540"/>
                  <a:pt x="205" y="1488"/>
                </a:cubicBezTo>
                <a:cubicBezTo>
                  <a:pt x="226" y="1457"/>
                  <a:pt x="226" y="1436"/>
                  <a:pt x="260" y="1412"/>
                </a:cubicBezTo>
                <a:cubicBezTo>
                  <a:pt x="273" y="1374"/>
                  <a:pt x="309" y="1346"/>
                  <a:pt x="322" y="1309"/>
                </a:cubicBezTo>
                <a:cubicBezTo>
                  <a:pt x="338" y="1264"/>
                  <a:pt x="397" y="1200"/>
                  <a:pt x="432" y="1165"/>
                </a:cubicBezTo>
                <a:cubicBezTo>
                  <a:pt x="448" y="1121"/>
                  <a:pt x="426" y="1165"/>
                  <a:pt x="459" y="1138"/>
                </a:cubicBezTo>
                <a:cubicBezTo>
                  <a:pt x="465" y="1133"/>
                  <a:pt x="467" y="1123"/>
                  <a:pt x="473" y="1117"/>
                </a:cubicBezTo>
                <a:cubicBezTo>
                  <a:pt x="479" y="1111"/>
                  <a:pt x="486" y="1108"/>
                  <a:pt x="493" y="1104"/>
                </a:cubicBezTo>
                <a:cubicBezTo>
                  <a:pt x="514" y="1073"/>
                  <a:pt x="530" y="1047"/>
                  <a:pt x="555" y="1021"/>
                </a:cubicBezTo>
                <a:cubicBezTo>
                  <a:pt x="571" y="977"/>
                  <a:pt x="550" y="1027"/>
                  <a:pt x="583" y="980"/>
                </a:cubicBezTo>
                <a:cubicBezTo>
                  <a:pt x="604" y="950"/>
                  <a:pt x="613" y="920"/>
                  <a:pt x="644" y="898"/>
                </a:cubicBezTo>
                <a:cubicBezTo>
                  <a:pt x="669" y="860"/>
                  <a:pt x="706" y="839"/>
                  <a:pt x="740" y="809"/>
                </a:cubicBezTo>
                <a:cubicBezTo>
                  <a:pt x="776" y="777"/>
                  <a:pt x="817" y="729"/>
                  <a:pt x="864" y="713"/>
                </a:cubicBezTo>
                <a:cubicBezTo>
                  <a:pt x="891" y="694"/>
                  <a:pt x="919" y="676"/>
                  <a:pt x="946" y="658"/>
                </a:cubicBezTo>
                <a:cubicBezTo>
                  <a:pt x="968" y="644"/>
                  <a:pt x="977" y="612"/>
                  <a:pt x="1001" y="603"/>
                </a:cubicBezTo>
                <a:cubicBezTo>
                  <a:pt x="1029" y="593"/>
                  <a:pt x="1015" y="600"/>
                  <a:pt x="1042" y="582"/>
                </a:cubicBezTo>
                <a:cubicBezTo>
                  <a:pt x="1065" y="549"/>
                  <a:pt x="1121" y="484"/>
                  <a:pt x="1159" y="459"/>
                </a:cubicBezTo>
                <a:cubicBezTo>
                  <a:pt x="1187" y="414"/>
                  <a:pt x="1231" y="373"/>
                  <a:pt x="1275" y="342"/>
                </a:cubicBezTo>
                <a:cubicBezTo>
                  <a:pt x="1295" y="314"/>
                  <a:pt x="1311" y="302"/>
                  <a:pt x="1344" y="294"/>
                </a:cubicBezTo>
                <a:cubicBezTo>
                  <a:pt x="1409" y="229"/>
                  <a:pt x="1521" y="173"/>
                  <a:pt x="1611" y="150"/>
                </a:cubicBezTo>
                <a:cubicBezTo>
                  <a:pt x="1656" y="122"/>
                  <a:pt x="1711" y="115"/>
                  <a:pt x="1762" y="102"/>
                </a:cubicBezTo>
                <a:cubicBezTo>
                  <a:pt x="1813" y="70"/>
                  <a:pt x="1874" y="43"/>
                  <a:pt x="1933" y="34"/>
                </a:cubicBezTo>
                <a:cubicBezTo>
                  <a:pt x="1991" y="15"/>
                  <a:pt x="2036" y="5"/>
                  <a:pt x="2098" y="0"/>
                </a:cubicBezTo>
                <a:cubicBezTo>
                  <a:pt x="2187" y="7"/>
                  <a:pt x="2272" y="19"/>
                  <a:pt x="2359" y="41"/>
                </a:cubicBezTo>
                <a:cubicBezTo>
                  <a:pt x="2408" y="77"/>
                  <a:pt x="2412" y="104"/>
                  <a:pt x="2448" y="150"/>
                </a:cubicBezTo>
                <a:cubicBezTo>
                  <a:pt x="2457" y="178"/>
                  <a:pt x="2478" y="195"/>
                  <a:pt x="2496" y="219"/>
                </a:cubicBezTo>
                <a:cubicBezTo>
                  <a:pt x="2513" y="270"/>
                  <a:pt x="2489" y="212"/>
                  <a:pt x="2523" y="253"/>
                </a:cubicBezTo>
                <a:cubicBezTo>
                  <a:pt x="2535" y="267"/>
                  <a:pt x="2539" y="287"/>
                  <a:pt x="2551" y="301"/>
                </a:cubicBezTo>
                <a:cubicBezTo>
                  <a:pt x="2579" y="334"/>
                  <a:pt x="2608" y="368"/>
                  <a:pt x="2633" y="404"/>
                </a:cubicBezTo>
                <a:cubicBezTo>
                  <a:pt x="2651" y="458"/>
                  <a:pt x="2625" y="393"/>
                  <a:pt x="2660" y="438"/>
                </a:cubicBezTo>
                <a:cubicBezTo>
                  <a:pt x="2665" y="444"/>
                  <a:pt x="2663" y="453"/>
                  <a:pt x="2667" y="459"/>
                </a:cubicBezTo>
                <a:cubicBezTo>
                  <a:pt x="2685" y="491"/>
                  <a:pt x="2709" y="512"/>
                  <a:pt x="2729" y="541"/>
                </a:cubicBezTo>
                <a:cubicBezTo>
                  <a:pt x="2740" y="575"/>
                  <a:pt x="2758" y="606"/>
                  <a:pt x="2784" y="630"/>
                </a:cubicBezTo>
                <a:cubicBezTo>
                  <a:pt x="2800" y="664"/>
                  <a:pt x="2819" y="700"/>
                  <a:pt x="2845" y="726"/>
                </a:cubicBezTo>
                <a:cubicBezTo>
                  <a:pt x="2861" y="774"/>
                  <a:pt x="2839" y="716"/>
                  <a:pt x="2873" y="774"/>
                </a:cubicBezTo>
                <a:cubicBezTo>
                  <a:pt x="2893" y="809"/>
                  <a:pt x="2910" y="845"/>
                  <a:pt x="2935" y="877"/>
                </a:cubicBezTo>
                <a:cubicBezTo>
                  <a:pt x="2943" y="907"/>
                  <a:pt x="2950" y="920"/>
                  <a:pt x="2969" y="946"/>
                </a:cubicBezTo>
                <a:cubicBezTo>
                  <a:pt x="2991" y="1008"/>
                  <a:pt x="3032" y="1065"/>
                  <a:pt x="3072" y="1117"/>
                </a:cubicBezTo>
                <a:cubicBezTo>
                  <a:pt x="3082" y="1148"/>
                  <a:pt x="3109" y="1172"/>
                  <a:pt x="3127" y="1200"/>
                </a:cubicBezTo>
                <a:cubicBezTo>
                  <a:pt x="3140" y="1220"/>
                  <a:pt x="3147" y="1241"/>
                  <a:pt x="3161" y="1261"/>
                </a:cubicBezTo>
                <a:cubicBezTo>
                  <a:pt x="3177" y="1308"/>
                  <a:pt x="3207" y="1347"/>
                  <a:pt x="3229" y="1392"/>
                </a:cubicBezTo>
                <a:cubicBezTo>
                  <a:pt x="3233" y="1401"/>
                  <a:pt x="3238" y="1410"/>
                  <a:pt x="3243" y="1419"/>
                </a:cubicBezTo>
                <a:cubicBezTo>
                  <a:pt x="3252" y="1433"/>
                  <a:pt x="3271" y="1460"/>
                  <a:pt x="3271" y="1460"/>
                </a:cubicBezTo>
                <a:cubicBezTo>
                  <a:pt x="3284" y="1506"/>
                  <a:pt x="3315" y="1549"/>
                  <a:pt x="3339" y="1590"/>
                </a:cubicBezTo>
                <a:cubicBezTo>
                  <a:pt x="3368" y="1639"/>
                  <a:pt x="3395" y="1694"/>
                  <a:pt x="3435" y="1734"/>
                </a:cubicBezTo>
                <a:cubicBezTo>
                  <a:pt x="3450" y="1778"/>
                  <a:pt x="3500" y="1820"/>
                  <a:pt x="3531" y="1851"/>
                </a:cubicBezTo>
                <a:cubicBezTo>
                  <a:pt x="3553" y="1873"/>
                  <a:pt x="3573" y="1897"/>
                  <a:pt x="3600" y="1913"/>
                </a:cubicBezTo>
                <a:cubicBezTo>
                  <a:pt x="3625" y="1928"/>
                  <a:pt x="3640" y="1932"/>
                  <a:pt x="3661" y="1954"/>
                </a:cubicBezTo>
                <a:cubicBezTo>
                  <a:pt x="3717" y="1951"/>
                  <a:pt x="3777" y="1953"/>
                  <a:pt x="3833" y="1940"/>
                </a:cubicBezTo>
                <a:cubicBezTo>
                  <a:pt x="3902" y="1924"/>
                  <a:pt x="3944" y="1861"/>
                  <a:pt x="4004" y="1830"/>
                </a:cubicBezTo>
                <a:cubicBezTo>
                  <a:pt x="4038" y="1786"/>
                  <a:pt x="4081" y="1752"/>
                  <a:pt x="4114" y="1707"/>
                </a:cubicBezTo>
                <a:cubicBezTo>
                  <a:pt x="4145" y="1664"/>
                  <a:pt x="4110" y="1710"/>
                  <a:pt x="4141" y="1659"/>
                </a:cubicBezTo>
                <a:cubicBezTo>
                  <a:pt x="4150" y="1645"/>
                  <a:pt x="4158" y="1630"/>
                  <a:pt x="4169" y="1618"/>
                </a:cubicBezTo>
                <a:cubicBezTo>
                  <a:pt x="4176" y="1611"/>
                  <a:pt x="4183" y="1605"/>
                  <a:pt x="4189" y="1597"/>
                </a:cubicBezTo>
                <a:cubicBezTo>
                  <a:pt x="4211" y="1566"/>
                  <a:pt x="4227" y="1528"/>
                  <a:pt x="4244" y="1494"/>
                </a:cubicBezTo>
                <a:cubicBezTo>
                  <a:pt x="4278" y="1427"/>
                  <a:pt x="4319" y="1363"/>
                  <a:pt x="4354" y="1296"/>
                </a:cubicBezTo>
                <a:cubicBezTo>
                  <a:pt x="4374" y="1215"/>
                  <a:pt x="4342" y="1331"/>
                  <a:pt x="4381" y="1234"/>
                </a:cubicBezTo>
                <a:cubicBezTo>
                  <a:pt x="4385" y="1223"/>
                  <a:pt x="4384" y="1211"/>
                  <a:pt x="4388" y="1200"/>
                </a:cubicBezTo>
                <a:cubicBezTo>
                  <a:pt x="4391" y="1192"/>
                  <a:pt x="4398" y="1186"/>
                  <a:pt x="4402" y="1179"/>
                </a:cubicBezTo>
                <a:cubicBezTo>
                  <a:pt x="4407" y="1170"/>
                  <a:pt x="4413" y="1162"/>
                  <a:pt x="4416" y="1152"/>
                </a:cubicBezTo>
                <a:cubicBezTo>
                  <a:pt x="4437" y="1087"/>
                  <a:pt x="4447" y="1022"/>
                  <a:pt x="4477" y="960"/>
                </a:cubicBezTo>
                <a:cubicBezTo>
                  <a:pt x="4488" y="904"/>
                  <a:pt x="4480" y="936"/>
                  <a:pt x="4505" y="864"/>
                </a:cubicBezTo>
                <a:lnTo>
                  <a:pt x="4505" y="864"/>
                </a:lnTo>
                <a:cubicBezTo>
                  <a:pt x="4514" y="828"/>
                  <a:pt x="4520" y="789"/>
                  <a:pt x="4532" y="754"/>
                </a:cubicBezTo>
                <a:cubicBezTo>
                  <a:pt x="4548" y="658"/>
                  <a:pt x="4563" y="562"/>
                  <a:pt x="4580" y="466"/>
                </a:cubicBezTo>
                <a:cubicBezTo>
                  <a:pt x="4586" y="431"/>
                  <a:pt x="4602" y="398"/>
                  <a:pt x="4608" y="363"/>
                </a:cubicBezTo>
                <a:cubicBezTo>
                  <a:pt x="4618" y="308"/>
                  <a:pt x="4620" y="275"/>
                  <a:pt x="4635" y="226"/>
                </a:cubicBezTo>
                <a:cubicBezTo>
                  <a:pt x="4639" y="212"/>
                  <a:pt x="4644" y="199"/>
                  <a:pt x="4649" y="185"/>
                </a:cubicBezTo>
                <a:cubicBezTo>
                  <a:pt x="4651" y="178"/>
                  <a:pt x="4656" y="164"/>
                  <a:pt x="4656" y="164"/>
                </a:cubicBezTo>
                <a:cubicBezTo>
                  <a:pt x="4663" y="70"/>
                  <a:pt x="4651" y="102"/>
                  <a:pt x="4669" y="61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7653" name="曲线 843"/>
          <p:cNvSpPr/>
          <p:nvPr/>
        </p:nvSpPr>
        <p:spPr bwMode="auto">
          <a:xfrm>
            <a:off x="1371600" y="2533650"/>
            <a:ext cx="7594600" cy="3260725"/>
          </a:xfrm>
          <a:custGeom>
            <a:avLst/>
            <a:gdLst>
              <a:gd name="T0" fmla="*/ 0 w 21600"/>
              <a:gd name="T1" fmla="*/ 2751539 h 21600"/>
              <a:gd name="T2" fmla="*/ 1437348 w 21600"/>
              <a:gd name="T3" fmla="*/ 12681 h 21600"/>
              <a:gd name="T4" fmla="*/ 3388387 w 21600"/>
              <a:gd name="T5" fmla="*/ 2827018 h 21600"/>
              <a:gd name="T6" fmla="*/ 5270160 w 21600"/>
              <a:gd name="T7" fmla="*/ 50420 h 21600"/>
              <a:gd name="T8" fmla="*/ 6690983 w 21600"/>
              <a:gd name="T9" fmla="*/ 2928161 h 21600"/>
              <a:gd name="T10" fmla="*/ 7460640 w 21600"/>
              <a:gd name="T11" fmla="*/ 2044746 h 21600"/>
              <a:gd name="T12" fmla="*/ 7494745 w 21600"/>
              <a:gd name="T13" fmla="*/ 201968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0" y="18227"/>
                </a:moveTo>
                <a:cubicBezTo>
                  <a:pt x="681" y="15202"/>
                  <a:pt x="2481" y="0"/>
                  <a:pt x="4088" y="84"/>
                </a:cubicBezTo>
                <a:cubicBezTo>
                  <a:pt x="5694" y="169"/>
                  <a:pt x="7819" y="18687"/>
                  <a:pt x="9637" y="18727"/>
                </a:cubicBezTo>
                <a:cubicBezTo>
                  <a:pt x="11454" y="18768"/>
                  <a:pt x="13423" y="223"/>
                  <a:pt x="14989" y="334"/>
                </a:cubicBezTo>
                <a:cubicBezTo>
                  <a:pt x="16554" y="446"/>
                  <a:pt x="17992" y="17195"/>
                  <a:pt x="19030" y="19397"/>
                </a:cubicBezTo>
                <a:cubicBezTo>
                  <a:pt x="20067" y="21600"/>
                  <a:pt x="20839" y="14546"/>
                  <a:pt x="21219" y="13545"/>
                </a:cubicBezTo>
                <a:cubicBezTo>
                  <a:pt x="21600" y="12543"/>
                  <a:pt x="21300" y="13406"/>
                  <a:pt x="21316" y="13379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2209800"/>
            <a:ext cx="736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11588" y="4503738"/>
            <a:ext cx="1357312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1825" y="2481263"/>
            <a:ext cx="1357313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0" name="AutoShape 8"/>
          <p:cNvSpPr>
            <a:spLocks noChangeArrowheads="1"/>
          </p:cNvSpPr>
          <p:nvPr/>
        </p:nvSpPr>
        <p:spPr bwMode="auto">
          <a:xfrm>
            <a:off x="582613" y="5399088"/>
            <a:ext cx="1004887" cy="5492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altLang="zh-CN" sz="2800" b="1">
                <a:ea typeface="宋体" panose="02010600030101010101" pitchFamily="2" charset="-122"/>
              </a:rPr>
              <a:t>start</a:t>
            </a:r>
          </a:p>
        </p:txBody>
      </p:sp>
      <p:grpSp>
        <p:nvGrpSpPr>
          <p:cNvPr id="38926" name="Group 14"/>
          <p:cNvGrpSpPr/>
          <p:nvPr/>
        </p:nvGrpSpPr>
        <p:grpSpPr bwMode="auto">
          <a:xfrm>
            <a:off x="1528763" y="1676400"/>
            <a:ext cx="2433637" cy="1676400"/>
            <a:chOff x="483" y="2688"/>
            <a:chExt cx="1533" cy="1056"/>
          </a:xfrm>
        </p:grpSpPr>
        <p:pic>
          <p:nvPicPr>
            <p:cNvPr id="27662" name="Picture 15" descr="J2A_O$D2GA)@KIGRWU[J0YU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864" y="2688"/>
              <a:ext cx="414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16" descr="G$XA3%F2I8H7X[K9NDG1HLL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532" y="2880"/>
              <a:ext cx="48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17" descr="UBE%1)8T%JEO2~XKU(4JNO8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235" y="2784"/>
              <a:ext cx="44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18" descr="EX}X~N67T$QYTD9$HD}$$IX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483" y="2832"/>
              <a:ext cx="47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9" name="Picture 1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924800" y="3425825"/>
            <a:ext cx="12763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0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3" name="AutoShape 21"/>
          <p:cNvSpPr>
            <a:spLocks noChangeArrowheads="1"/>
          </p:cNvSpPr>
          <p:nvPr/>
        </p:nvSpPr>
        <p:spPr bwMode="auto">
          <a:xfrm>
            <a:off x="304800" y="152400"/>
            <a:ext cx="4267200" cy="16002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altLang="zh-CN" sz="4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Let’s go!</a:t>
            </a:r>
          </a:p>
        </p:txBody>
      </p:sp>
    </p:spTree>
  </p:cSld>
  <p:clrMapOvr>
    <a:masterClrMapping/>
  </p:clrMapOvr>
  <p:transition spd="med">
    <p:fade thruBlk="1"/>
    <p:sndAc>
      <p:stSnd>
        <p:snd r:embed="rId2" name="good job 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8879 L 0.1915 0.355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3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1219200" y="838200"/>
            <a:ext cx="5867400" cy="10668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en-US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2209800" y="103505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  <a:latin typeface="Comic Sans MS" panose="030F0702030302020204" pitchFamily="66" charset="0"/>
              </a:rPr>
              <a:t>Let’s do a show.</a:t>
            </a:r>
          </a:p>
        </p:txBody>
      </p:sp>
      <p:sp>
        <p:nvSpPr>
          <p:cNvPr id="28676" name="AutoShape 8"/>
          <p:cNvSpPr>
            <a:spLocks noChangeArrowheads="1"/>
          </p:cNvSpPr>
          <p:nvPr/>
        </p:nvSpPr>
        <p:spPr bwMode="auto">
          <a:xfrm>
            <a:off x="1600200" y="1905000"/>
            <a:ext cx="3940175" cy="609600"/>
          </a:xfrm>
          <a:prstGeom prst="homePlate">
            <a:avLst>
              <a:gd name="adj" fmla="val 80615"/>
            </a:avLst>
          </a:prstGeom>
          <a:solidFill>
            <a:srgbClr val="FFFF99">
              <a:alpha val="54117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sz="3200" b="1">
                <a:latin typeface="Berlin Sans FB" panose="020E0602020502020306" pitchFamily="34" charset="0"/>
              </a:rPr>
              <a:t>小组内角色扮演</a:t>
            </a:r>
          </a:p>
        </p:txBody>
      </p:sp>
      <p:pic>
        <p:nvPicPr>
          <p:cNvPr id="28677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981200" y="0"/>
            <a:ext cx="3643313" cy="10064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60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Round 2</a:t>
            </a:r>
          </a:p>
        </p:txBody>
      </p:sp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609600"/>
            <a:ext cx="1246188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48200" y="2527300"/>
            <a:ext cx="457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Hello, I’m </a:t>
            </a:r>
            <a:r>
              <a:rPr lang="en-US" altLang="zh-CN" i="1" u="sng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Miss Fang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 am </a:t>
            </a:r>
            <a:r>
              <a:rPr lang="en-US" altLang="zh-CN" i="1" u="sng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tall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 can </a:t>
            </a:r>
            <a:r>
              <a:rPr lang="en-US" altLang="zh-CN" i="1" u="sng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dance</a:t>
            </a: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</p:txBody>
      </p:sp>
      <p:pic>
        <p:nvPicPr>
          <p:cNvPr id="28681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4295775"/>
            <a:ext cx="48196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2" name="AutoShape 17"/>
          <p:cNvSpPr>
            <a:spLocks noChangeArrowheads="1"/>
          </p:cNvSpPr>
          <p:nvPr/>
        </p:nvSpPr>
        <p:spPr bwMode="auto">
          <a:xfrm>
            <a:off x="4419600" y="2057400"/>
            <a:ext cx="4800600" cy="2362200"/>
          </a:xfrm>
          <a:prstGeom prst="cloudCallout">
            <a:avLst>
              <a:gd name="adj1" fmla="val -20171"/>
              <a:gd name="adj2" fmla="val 63037"/>
            </a:avLst>
          </a:prstGeom>
          <a:solidFill>
            <a:schemeClr val="bg1">
              <a:alpha val="0"/>
            </a:schemeClr>
          </a:solidFill>
          <a:ln w="9525">
            <a:solidFill>
              <a:srgbClr val="CC99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088" y="2562225"/>
            <a:ext cx="6421437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8" name="未知"/>
          <p:cNvSpPr/>
          <p:nvPr/>
        </p:nvSpPr>
        <p:spPr bwMode="auto">
          <a:xfrm>
            <a:off x="315913" y="2012950"/>
            <a:ext cx="6643687" cy="3851275"/>
          </a:xfrm>
          <a:custGeom>
            <a:avLst/>
            <a:gdLst>
              <a:gd name="T0" fmla="*/ 0 w 4185"/>
              <a:gd name="T1" fmla="*/ 2426 h 2426"/>
              <a:gd name="T2" fmla="*/ 556 w 4185"/>
              <a:gd name="T3" fmla="*/ 1377 h 2426"/>
              <a:gd name="T4" fmla="*/ 1913 w 4185"/>
              <a:gd name="T5" fmla="*/ 335 h 2426"/>
              <a:gd name="T6" fmla="*/ 2181 w 4185"/>
              <a:gd name="T7" fmla="*/ 348 h 2426"/>
              <a:gd name="T8" fmla="*/ 3223 w 4185"/>
              <a:gd name="T9" fmla="*/ 2042 h 2426"/>
              <a:gd name="T10" fmla="*/ 3669 w 4185"/>
              <a:gd name="T11" fmla="*/ 2063 h 2426"/>
              <a:gd name="T12" fmla="*/ 4101 w 4185"/>
              <a:gd name="T13" fmla="*/ 321 h 2426"/>
              <a:gd name="T14" fmla="*/ 4176 w 4185"/>
              <a:gd name="T15" fmla="*/ 136 h 2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85" h="2426">
                <a:moveTo>
                  <a:pt x="0" y="2426"/>
                </a:moveTo>
                <a:cubicBezTo>
                  <a:pt x="118" y="2075"/>
                  <a:pt x="237" y="1725"/>
                  <a:pt x="556" y="1377"/>
                </a:cubicBezTo>
                <a:cubicBezTo>
                  <a:pt x="875" y="1029"/>
                  <a:pt x="1642" y="506"/>
                  <a:pt x="1913" y="335"/>
                </a:cubicBezTo>
                <a:cubicBezTo>
                  <a:pt x="2184" y="164"/>
                  <a:pt x="1963" y="63"/>
                  <a:pt x="2181" y="348"/>
                </a:cubicBezTo>
                <a:cubicBezTo>
                  <a:pt x="2399" y="633"/>
                  <a:pt x="2975" y="1756"/>
                  <a:pt x="3223" y="2042"/>
                </a:cubicBezTo>
                <a:cubicBezTo>
                  <a:pt x="3471" y="2328"/>
                  <a:pt x="3523" y="2350"/>
                  <a:pt x="3669" y="2063"/>
                </a:cubicBezTo>
                <a:cubicBezTo>
                  <a:pt x="3815" y="1776"/>
                  <a:pt x="4017" y="642"/>
                  <a:pt x="4101" y="321"/>
                </a:cubicBezTo>
                <a:cubicBezTo>
                  <a:pt x="4185" y="0"/>
                  <a:pt x="4166" y="168"/>
                  <a:pt x="4176" y="136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9939" name="未知"/>
          <p:cNvSpPr/>
          <p:nvPr/>
        </p:nvSpPr>
        <p:spPr bwMode="auto">
          <a:xfrm>
            <a:off x="946150" y="3756025"/>
            <a:ext cx="7412038" cy="3101975"/>
          </a:xfrm>
          <a:custGeom>
            <a:avLst/>
            <a:gdLst>
              <a:gd name="T0" fmla="*/ 55 w 4669"/>
              <a:gd name="T1" fmla="*/ 1748 h 1954"/>
              <a:gd name="T2" fmla="*/ 205 w 4669"/>
              <a:gd name="T3" fmla="*/ 1488 h 1954"/>
              <a:gd name="T4" fmla="*/ 322 w 4669"/>
              <a:gd name="T5" fmla="*/ 1309 h 1954"/>
              <a:gd name="T6" fmla="*/ 459 w 4669"/>
              <a:gd name="T7" fmla="*/ 1138 h 1954"/>
              <a:gd name="T8" fmla="*/ 493 w 4669"/>
              <a:gd name="T9" fmla="*/ 1104 h 1954"/>
              <a:gd name="T10" fmla="*/ 583 w 4669"/>
              <a:gd name="T11" fmla="*/ 980 h 1954"/>
              <a:gd name="T12" fmla="*/ 740 w 4669"/>
              <a:gd name="T13" fmla="*/ 809 h 1954"/>
              <a:gd name="T14" fmla="*/ 946 w 4669"/>
              <a:gd name="T15" fmla="*/ 658 h 1954"/>
              <a:gd name="T16" fmla="*/ 1042 w 4669"/>
              <a:gd name="T17" fmla="*/ 582 h 1954"/>
              <a:gd name="T18" fmla="*/ 1275 w 4669"/>
              <a:gd name="T19" fmla="*/ 342 h 1954"/>
              <a:gd name="T20" fmla="*/ 1611 w 4669"/>
              <a:gd name="T21" fmla="*/ 150 h 1954"/>
              <a:gd name="T22" fmla="*/ 1933 w 4669"/>
              <a:gd name="T23" fmla="*/ 34 h 1954"/>
              <a:gd name="T24" fmla="*/ 2359 w 4669"/>
              <a:gd name="T25" fmla="*/ 41 h 1954"/>
              <a:gd name="T26" fmla="*/ 2496 w 4669"/>
              <a:gd name="T27" fmla="*/ 219 h 1954"/>
              <a:gd name="T28" fmla="*/ 2551 w 4669"/>
              <a:gd name="T29" fmla="*/ 301 h 1954"/>
              <a:gd name="T30" fmla="*/ 2660 w 4669"/>
              <a:gd name="T31" fmla="*/ 438 h 1954"/>
              <a:gd name="T32" fmla="*/ 2729 w 4669"/>
              <a:gd name="T33" fmla="*/ 541 h 1954"/>
              <a:gd name="T34" fmla="*/ 2845 w 4669"/>
              <a:gd name="T35" fmla="*/ 726 h 1954"/>
              <a:gd name="T36" fmla="*/ 2935 w 4669"/>
              <a:gd name="T37" fmla="*/ 877 h 1954"/>
              <a:gd name="T38" fmla="*/ 3072 w 4669"/>
              <a:gd name="T39" fmla="*/ 1117 h 1954"/>
              <a:gd name="T40" fmla="*/ 3161 w 4669"/>
              <a:gd name="T41" fmla="*/ 1261 h 1954"/>
              <a:gd name="T42" fmla="*/ 3243 w 4669"/>
              <a:gd name="T43" fmla="*/ 1419 h 1954"/>
              <a:gd name="T44" fmla="*/ 3339 w 4669"/>
              <a:gd name="T45" fmla="*/ 1590 h 1954"/>
              <a:gd name="T46" fmla="*/ 3531 w 4669"/>
              <a:gd name="T47" fmla="*/ 1851 h 1954"/>
              <a:gd name="T48" fmla="*/ 3661 w 4669"/>
              <a:gd name="T49" fmla="*/ 1954 h 1954"/>
              <a:gd name="T50" fmla="*/ 4004 w 4669"/>
              <a:gd name="T51" fmla="*/ 1830 h 1954"/>
              <a:gd name="T52" fmla="*/ 4141 w 4669"/>
              <a:gd name="T53" fmla="*/ 1659 h 1954"/>
              <a:gd name="T54" fmla="*/ 4189 w 4669"/>
              <a:gd name="T55" fmla="*/ 1597 h 1954"/>
              <a:gd name="T56" fmla="*/ 4354 w 4669"/>
              <a:gd name="T57" fmla="*/ 1296 h 1954"/>
              <a:gd name="T58" fmla="*/ 4388 w 4669"/>
              <a:gd name="T59" fmla="*/ 1200 h 1954"/>
              <a:gd name="T60" fmla="*/ 4416 w 4669"/>
              <a:gd name="T61" fmla="*/ 1152 h 1954"/>
              <a:gd name="T62" fmla="*/ 4505 w 4669"/>
              <a:gd name="T63" fmla="*/ 864 h 1954"/>
              <a:gd name="T64" fmla="*/ 4532 w 4669"/>
              <a:gd name="T65" fmla="*/ 754 h 1954"/>
              <a:gd name="T66" fmla="*/ 4608 w 4669"/>
              <a:gd name="T67" fmla="*/ 363 h 1954"/>
              <a:gd name="T68" fmla="*/ 4649 w 4669"/>
              <a:gd name="T69" fmla="*/ 185 h 1954"/>
              <a:gd name="T70" fmla="*/ 4669 w 4669"/>
              <a:gd name="T71" fmla="*/ 61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69" h="1954">
                <a:moveTo>
                  <a:pt x="0" y="1865"/>
                </a:moveTo>
                <a:cubicBezTo>
                  <a:pt x="59" y="1793"/>
                  <a:pt x="17" y="1856"/>
                  <a:pt x="55" y="1748"/>
                </a:cubicBezTo>
                <a:cubicBezTo>
                  <a:pt x="81" y="1676"/>
                  <a:pt x="122" y="1583"/>
                  <a:pt x="178" y="1529"/>
                </a:cubicBezTo>
                <a:cubicBezTo>
                  <a:pt x="195" y="1478"/>
                  <a:pt x="171" y="1540"/>
                  <a:pt x="205" y="1488"/>
                </a:cubicBezTo>
                <a:cubicBezTo>
                  <a:pt x="226" y="1457"/>
                  <a:pt x="226" y="1436"/>
                  <a:pt x="260" y="1412"/>
                </a:cubicBezTo>
                <a:cubicBezTo>
                  <a:pt x="273" y="1374"/>
                  <a:pt x="309" y="1346"/>
                  <a:pt x="322" y="1309"/>
                </a:cubicBezTo>
                <a:cubicBezTo>
                  <a:pt x="338" y="1264"/>
                  <a:pt x="397" y="1200"/>
                  <a:pt x="432" y="1165"/>
                </a:cubicBezTo>
                <a:cubicBezTo>
                  <a:pt x="448" y="1121"/>
                  <a:pt x="426" y="1165"/>
                  <a:pt x="459" y="1138"/>
                </a:cubicBezTo>
                <a:cubicBezTo>
                  <a:pt x="465" y="1133"/>
                  <a:pt x="467" y="1123"/>
                  <a:pt x="473" y="1117"/>
                </a:cubicBezTo>
                <a:cubicBezTo>
                  <a:pt x="479" y="1111"/>
                  <a:pt x="486" y="1108"/>
                  <a:pt x="493" y="1104"/>
                </a:cubicBezTo>
                <a:cubicBezTo>
                  <a:pt x="514" y="1073"/>
                  <a:pt x="530" y="1047"/>
                  <a:pt x="555" y="1021"/>
                </a:cubicBezTo>
                <a:cubicBezTo>
                  <a:pt x="571" y="977"/>
                  <a:pt x="550" y="1027"/>
                  <a:pt x="583" y="980"/>
                </a:cubicBezTo>
                <a:cubicBezTo>
                  <a:pt x="604" y="950"/>
                  <a:pt x="613" y="920"/>
                  <a:pt x="644" y="898"/>
                </a:cubicBezTo>
                <a:cubicBezTo>
                  <a:pt x="669" y="860"/>
                  <a:pt x="706" y="839"/>
                  <a:pt x="740" y="809"/>
                </a:cubicBezTo>
                <a:cubicBezTo>
                  <a:pt x="776" y="777"/>
                  <a:pt x="817" y="729"/>
                  <a:pt x="864" y="713"/>
                </a:cubicBezTo>
                <a:cubicBezTo>
                  <a:pt x="891" y="694"/>
                  <a:pt x="919" y="676"/>
                  <a:pt x="946" y="658"/>
                </a:cubicBezTo>
                <a:cubicBezTo>
                  <a:pt x="968" y="644"/>
                  <a:pt x="977" y="612"/>
                  <a:pt x="1001" y="603"/>
                </a:cubicBezTo>
                <a:cubicBezTo>
                  <a:pt x="1029" y="593"/>
                  <a:pt x="1015" y="600"/>
                  <a:pt x="1042" y="582"/>
                </a:cubicBezTo>
                <a:cubicBezTo>
                  <a:pt x="1065" y="549"/>
                  <a:pt x="1121" y="484"/>
                  <a:pt x="1159" y="459"/>
                </a:cubicBezTo>
                <a:cubicBezTo>
                  <a:pt x="1187" y="414"/>
                  <a:pt x="1231" y="373"/>
                  <a:pt x="1275" y="342"/>
                </a:cubicBezTo>
                <a:cubicBezTo>
                  <a:pt x="1295" y="314"/>
                  <a:pt x="1311" y="302"/>
                  <a:pt x="1344" y="294"/>
                </a:cubicBezTo>
                <a:cubicBezTo>
                  <a:pt x="1409" y="229"/>
                  <a:pt x="1521" y="173"/>
                  <a:pt x="1611" y="150"/>
                </a:cubicBezTo>
                <a:cubicBezTo>
                  <a:pt x="1656" y="122"/>
                  <a:pt x="1711" y="115"/>
                  <a:pt x="1762" y="102"/>
                </a:cubicBezTo>
                <a:cubicBezTo>
                  <a:pt x="1813" y="70"/>
                  <a:pt x="1874" y="43"/>
                  <a:pt x="1933" y="34"/>
                </a:cubicBezTo>
                <a:cubicBezTo>
                  <a:pt x="1991" y="15"/>
                  <a:pt x="2036" y="5"/>
                  <a:pt x="2098" y="0"/>
                </a:cubicBezTo>
                <a:cubicBezTo>
                  <a:pt x="2187" y="7"/>
                  <a:pt x="2272" y="19"/>
                  <a:pt x="2359" y="41"/>
                </a:cubicBezTo>
                <a:cubicBezTo>
                  <a:pt x="2408" y="77"/>
                  <a:pt x="2412" y="104"/>
                  <a:pt x="2448" y="150"/>
                </a:cubicBezTo>
                <a:cubicBezTo>
                  <a:pt x="2457" y="178"/>
                  <a:pt x="2478" y="195"/>
                  <a:pt x="2496" y="219"/>
                </a:cubicBezTo>
                <a:cubicBezTo>
                  <a:pt x="2513" y="270"/>
                  <a:pt x="2489" y="212"/>
                  <a:pt x="2523" y="253"/>
                </a:cubicBezTo>
                <a:cubicBezTo>
                  <a:pt x="2535" y="267"/>
                  <a:pt x="2539" y="287"/>
                  <a:pt x="2551" y="301"/>
                </a:cubicBezTo>
                <a:cubicBezTo>
                  <a:pt x="2579" y="334"/>
                  <a:pt x="2608" y="368"/>
                  <a:pt x="2633" y="404"/>
                </a:cubicBezTo>
                <a:cubicBezTo>
                  <a:pt x="2651" y="458"/>
                  <a:pt x="2625" y="393"/>
                  <a:pt x="2660" y="438"/>
                </a:cubicBezTo>
                <a:cubicBezTo>
                  <a:pt x="2665" y="444"/>
                  <a:pt x="2663" y="453"/>
                  <a:pt x="2667" y="459"/>
                </a:cubicBezTo>
                <a:cubicBezTo>
                  <a:pt x="2685" y="491"/>
                  <a:pt x="2709" y="512"/>
                  <a:pt x="2729" y="541"/>
                </a:cubicBezTo>
                <a:cubicBezTo>
                  <a:pt x="2740" y="575"/>
                  <a:pt x="2758" y="606"/>
                  <a:pt x="2784" y="630"/>
                </a:cubicBezTo>
                <a:cubicBezTo>
                  <a:pt x="2800" y="664"/>
                  <a:pt x="2819" y="700"/>
                  <a:pt x="2845" y="726"/>
                </a:cubicBezTo>
                <a:cubicBezTo>
                  <a:pt x="2861" y="774"/>
                  <a:pt x="2839" y="716"/>
                  <a:pt x="2873" y="774"/>
                </a:cubicBezTo>
                <a:cubicBezTo>
                  <a:pt x="2893" y="809"/>
                  <a:pt x="2910" y="845"/>
                  <a:pt x="2935" y="877"/>
                </a:cubicBezTo>
                <a:cubicBezTo>
                  <a:pt x="2943" y="907"/>
                  <a:pt x="2950" y="920"/>
                  <a:pt x="2969" y="946"/>
                </a:cubicBezTo>
                <a:cubicBezTo>
                  <a:pt x="2991" y="1008"/>
                  <a:pt x="3032" y="1065"/>
                  <a:pt x="3072" y="1117"/>
                </a:cubicBezTo>
                <a:cubicBezTo>
                  <a:pt x="3082" y="1148"/>
                  <a:pt x="3109" y="1172"/>
                  <a:pt x="3127" y="1200"/>
                </a:cubicBezTo>
                <a:cubicBezTo>
                  <a:pt x="3140" y="1220"/>
                  <a:pt x="3147" y="1241"/>
                  <a:pt x="3161" y="1261"/>
                </a:cubicBezTo>
                <a:cubicBezTo>
                  <a:pt x="3177" y="1308"/>
                  <a:pt x="3207" y="1347"/>
                  <a:pt x="3229" y="1392"/>
                </a:cubicBezTo>
                <a:cubicBezTo>
                  <a:pt x="3233" y="1401"/>
                  <a:pt x="3238" y="1410"/>
                  <a:pt x="3243" y="1419"/>
                </a:cubicBezTo>
                <a:cubicBezTo>
                  <a:pt x="3252" y="1433"/>
                  <a:pt x="3271" y="1460"/>
                  <a:pt x="3271" y="1460"/>
                </a:cubicBezTo>
                <a:cubicBezTo>
                  <a:pt x="3284" y="1506"/>
                  <a:pt x="3315" y="1549"/>
                  <a:pt x="3339" y="1590"/>
                </a:cubicBezTo>
                <a:cubicBezTo>
                  <a:pt x="3368" y="1639"/>
                  <a:pt x="3395" y="1694"/>
                  <a:pt x="3435" y="1734"/>
                </a:cubicBezTo>
                <a:cubicBezTo>
                  <a:pt x="3450" y="1778"/>
                  <a:pt x="3500" y="1820"/>
                  <a:pt x="3531" y="1851"/>
                </a:cubicBezTo>
                <a:cubicBezTo>
                  <a:pt x="3553" y="1873"/>
                  <a:pt x="3573" y="1897"/>
                  <a:pt x="3600" y="1913"/>
                </a:cubicBezTo>
                <a:cubicBezTo>
                  <a:pt x="3625" y="1928"/>
                  <a:pt x="3640" y="1932"/>
                  <a:pt x="3661" y="1954"/>
                </a:cubicBezTo>
                <a:cubicBezTo>
                  <a:pt x="3717" y="1951"/>
                  <a:pt x="3777" y="1953"/>
                  <a:pt x="3833" y="1940"/>
                </a:cubicBezTo>
                <a:cubicBezTo>
                  <a:pt x="3902" y="1924"/>
                  <a:pt x="3944" y="1861"/>
                  <a:pt x="4004" y="1830"/>
                </a:cubicBezTo>
                <a:cubicBezTo>
                  <a:pt x="4038" y="1786"/>
                  <a:pt x="4081" y="1752"/>
                  <a:pt x="4114" y="1707"/>
                </a:cubicBezTo>
                <a:cubicBezTo>
                  <a:pt x="4145" y="1664"/>
                  <a:pt x="4110" y="1710"/>
                  <a:pt x="4141" y="1659"/>
                </a:cubicBezTo>
                <a:cubicBezTo>
                  <a:pt x="4150" y="1645"/>
                  <a:pt x="4158" y="1630"/>
                  <a:pt x="4169" y="1618"/>
                </a:cubicBezTo>
                <a:cubicBezTo>
                  <a:pt x="4176" y="1611"/>
                  <a:pt x="4183" y="1605"/>
                  <a:pt x="4189" y="1597"/>
                </a:cubicBezTo>
                <a:cubicBezTo>
                  <a:pt x="4211" y="1566"/>
                  <a:pt x="4227" y="1528"/>
                  <a:pt x="4244" y="1494"/>
                </a:cubicBezTo>
                <a:cubicBezTo>
                  <a:pt x="4278" y="1427"/>
                  <a:pt x="4319" y="1363"/>
                  <a:pt x="4354" y="1296"/>
                </a:cubicBezTo>
                <a:cubicBezTo>
                  <a:pt x="4374" y="1215"/>
                  <a:pt x="4342" y="1331"/>
                  <a:pt x="4381" y="1234"/>
                </a:cubicBezTo>
                <a:cubicBezTo>
                  <a:pt x="4385" y="1223"/>
                  <a:pt x="4384" y="1211"/>
                  <a:pt x="4388" y="1200"/>
                </a:cubicBezTo>
                <a:cubicBezTo>
                  <a:pt x="4391" y="1192"/>
                  <a:pt x="4398" y="1186"/>
                  <a:pt x="4402" y="1179"/>
                </a:cubicBezTo>
                <a:cubicBezTo>
                  <a:pt x="4407" y="1170"/>
                  <a:pt x="4413" y="1162"/>
                  <a:pt x="4416" y="1152"/>
                </a:cubicBezTo>
                <a:cubicBezTo>
                  <a:pt x="4437" y="1087"/>
                  <a:pt x="4447" y="1022"/>
                  <a:pt x="4477" y="960"/>
                </a:cubicBezTo>
                <a:cubicBezTo>
                  <a:pt x="4488" y="904"/>
                  <a:pt x="4480" y="936"/>
                  <a:pt x="4505" y="864"/>
                </a:cubicBezTo>
                <a:lnTo>
                  <a:pt x="4505" y="864"/>
                </a:lnTo>
                <a:cubicBezTo>
                  <a:pt x="4514" y="828"/>
                  <a:pt x="4520" y="789"/>
                  <a:pt x="4532" y="754"/>
                </a:cubicBezTo>
                <a:cubicBezTo>
                  <a:pt x="4548" y="658"/>
                  <a:pt x="4563" y="562"/>
                  <a:pt x="4580" y="466"/>
                </a:cubicBezTo>
                <a:cubicBezTo>
                  <a:pt x="4586" y="431"/>
                  <a:pt x="4602" y="398"/>
                  <a:pt x="4608" y="363"/>
                </a:cubicBezTo>
                <a:cubicBezTo>
                  <a:pt x="4618" y="308"/>
                  <a:pt x="4620" y="275"/>
                  <a:pt x="4635" y="226"/>
                </a:cubicBezTo>
                <a:cubicBezTo>
                  <a:pt x="4639" y="212"/>
                  <a:pt x="4644" y="199"/>
                  <a:pt x="4649" y="185"/>
                </a:cubicBezTo>
                <a:cubicBezTo>
                  <a:pt x="4651" y="178"/>
                  <a:pt x="4656" y="164"/>
                  <a:pt x="4656" y="164"/>
                </a:cubicBezTo>
                <a:cubicBezTo>
                  <a:pt x="4663" y="70"/>
                  <a:pt x="4651" y="102"/>
                  <a:pt x="4669" y="61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9701" name="曲线 843"/>
          <p:cNvSpPr/>
          <p:nvPr/>
        </p:nvSpPr>
        <p:spPr bwMode="auto">
          <a:xfrm>
            <a:off x="493713" y="2925763"/>
            <a:ext cx="7594600" cy="3260725"/>
          </a:xfrm>
          <a:custGeom>
            <a:avLst/>
            <a:gdLst>
              <a:gd name="T0" fmla="*/ 0 w 21600"/>
              <a:gd name="T1" fmla="*/ 2751539 h 21600"/>
              <a:gd name="T2" fmla="*/ 1437348 w 21600"/>
              <a:gd name="T3" fmla="*/ 12681 h 21600"/>
              <a:gd name="T4" fmla="*/ 3388387 w 21600"/>
              <a:gd name="T5" fmla="*/ 2827018 h 21600"/>
              <a:gd name="T6" fmla="*/ 5270160 w 21600"/>
              <a:gd name="T7" fmla="*/ 50420 h 21600"/>
              <a:gd name="T8" fmla="*/ 6690983 w 21600"/>
              <a:gd name="T9" fmla="*/ 2928161 h 21600"/>
              <a:gd name="T10" fmla="*/ 7460640 w 21600"/>
              <a:gd name="T11" fmla="*/ 2044746 h 21600"/>
              <a:gd name="T12" fmla="*/ 7494745 w 21600"/>
              <a:gd name="T13" fmla="*/ 201968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0" y="18227"/>
                </a:moveTo>
                <a:cubicBezTo>
                  <a:pt x="681" y="15202"/>
                  <a:pt x="2481" y="0"/>
                  <a:pt x="4088" y="84"/>
                </a:cubicBezTo>
                <a:cubicBezTo>
                  <a:pt x="5694" y="169"/>
                  <a:pt x="7819" y="18687"/>
                  <a:pt x="9637" y="18727"/>
                </a:cubicBezTo>
                <a:cubicBezTo>
                  <a:pt x="11454" y="18768"/>
                  <a:pt x="13423" y="223"/>
                  <a:pt x="14989" y="334"/>
                </a:cubicBezTo>
                <a:cubicBezTo>
                  <a:pt x="16554" y="446"/>
                  <a:pt x="17992" y="17195"/>
                  <a:pt x="19030" y="19397"/>
                </a:cubicBezTo>
                <a:cubicBezTo>
                  <a:pt x="20067" y="21600"/>
                  <a:pt x="20839" y="14546"/>
                  <a:pt x="21219" y="13545"/>
                </a:cubicBezTo>
                <a:cubicBezTo>
                  <a:pt x="21600" y="12543"/>
                  <a:pt x="21300" y="13406"/>
                  <a:pt x="21316" y="13379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0400" y="2339975"/>
            <a:ext cx="1069975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1825" y="2481263"/>
            <a:ext cx="1357313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4724400"/>
            <a:ext cx="7096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831850" y="5097463"/>
            <a:ext cx="1004888" cy="5492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altLang="zh-CN" sz="2800" b="1">
                <a:ea typeface="宋体" panose="02010600030101010101" pitchFamily="2" charset="-122"/>
              </a:rPr>
              <a:t>start</a:t>
            </a:r>
          </a:p>
        </p:txBody>
      </p:sp>
      <p:grpSp>
        <p:nvGrpSpPr>
          <p:cNvPr id="39948" name="Group 12"/>
          <p:cNvGrpSpPr/>
          <p:nvPr/>
        </p:nvGrpSpPr>
        <p:grpSpPr bwMode="auto">
          <a:xfrm>
            <a:off x="3357563" y="4495800"/>
            <a:ext cx="2433637" cy="1676400"/>
            <a:chOff x="483" y="2688"/>
            <a:chExt cx="1533" cy="1056"/>
          </a:xfrm>
        </p:grpSpPr>
        <p:pic>
          <p:nvPicPr>
            <p:cNvPr id="29710" name="Picture 13" descr="J2A_O$D2GA)@KIGRWU[J0YU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864" y="2688"/>
              <a:ext cx="414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4" descr="G$XA3%F2I8H7X[K9NDG1HLL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532" y="2880"/>
              <a:ext cx="48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5" descr="UBE%1)8T%JEO2~XKU(4JNO8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235" y="2784"/>
              <a:ext cx="44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16" descr="EX}X~N67T$QYTD9$HD}$$IX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483" y="2832"/>
              <a:ext cx="47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7" name="Picture 17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924800" y="3425825"/>
            <a:ext cx="12763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8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304800" y="228600"/>
            <a:ext cx="4267200" cy="16002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altLang="zh-CN" sz="4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Let’s go!</a:t>
            </a:r>
          </a:p>
        </p:txBody>
      </p:sp>
    </p:spTree>
  </p:cSld>
  <p:clrMapOvr>
    <a:masterClrMapping/>
  </p:clrMapOvr>
  <p:transition>
    <p:sndAc>
      <p:stSnd>
        <p:snd r:embed="rId2" name="good job 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38728E-6 L 0.15816 -0.355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17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908050" y="1295400"/>
            <a:ext cx="678815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Read and write </a:t>
            </a:r>
            <a:r>
              <a:rPr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找茬：下面的每个句子</a:t>
            </a:r>
          </a:p>
          <a:p>
            <a:pPr>
              <a:defRPr/>
            </a:pPr>
            <a:r>
              <a:rPr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都有一处错误，请你圈出来并把正确的句子写在四线格中。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838200" y="2495550"/>
            <a:ext cx="4572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zh-CN" sz="2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 I’m Peter.</a:t>
            </a:r>
          </a:p>
          <a:p>
            <a:pPr>
              <a:defRPr/>
            </a:pPr>
            <a:endParaRPr lang="en-US" altLang="zh-CN" sz="2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endParaRPr lang="en-US" altLang="zh-CN" sz="2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 I’m miss Fang</a:t>
            </a:r>
            <a:r>
              <a:rPr lang="en-US" altLang="zh-CN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endParaRPr lang="zh-CN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0724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04800" y="-533400"/>
            <a:ext cx="3962400" cy="1828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zh-CN" altLang="en-US" sz="6000" b="1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sz="54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Round 3</a:t>
            </a:r>
          </a:p>
        </p:txBody>
      </p:sp>
      <p:grpSp>
        <p:nvGrpSpPr>
          <p:cNvPr id="30726" name="Group 7"/>
          <p:cNvGrpSpPr/>
          <p:nvPr/>
        </p:nvGrpSpPr>
        <p:grpSpPr bwMode="auto">
          <a:xfrm>
            <a:off x="4343400" y="2895600"/>
            <a:ext cx="3810000" cy="609600"/>
            <a:chOff x="0" y="0"/>
            <a:chExt cx="2256" cy="288"/>
          </a:xfrm>
        </p:grpSpPr>
        <p:sp>
          <p:nvSpPr>
            <p:cNvPr id="30732" name="Line 8"/>
            <p:cNvSpPr>
              <a:spLocks noChangeShapeType="1"/>
            </p:cNvSpPr>
            <p:nvPr/>
          </p:nvSpPr>
          <p:spPr bwMode="auto">
            <a:xfrm>
              <a:off x="0" y="0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3" name="Line 9"/>
            <p:cNvSpPr>
              <a:spLocks noChangeShapeType="1"/>
            </p:cNvSpPr>
            <p:nvPr/>
          </p:nvSpPr>
          <p:spPr bwMode="auto">
            <a:xfrm>
              <a:off x="0" y="96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4" name="Line 10"/>
            <p:cNvSpPr>
              <a:spLocks noChangeShapeType="1"/>
            </p:cNvSpPr>
            <p:nvPr/>
          </p:nvSpPr>
          <p:spPr bwMode="auto">
            <a:xfrm>
              <a:off x="0" y="192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5" name="Line 11"/>
            <p:cNvSpPr>
              <a:spLocks noChangeShapeType="1"/>
            </p:cNvSpPr>
            <p:nvPr/>
          </p:nvSpPr>
          <p:spPr bwMode="auto">
            <a:xfrm>
              <a:off x="0" y="288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27" name="Group 12"/>
          <p:cNvGrpSpPr/>
          <p:nvPr/>
        </p:nvGrpSpPr>
        <p:grpSpPr bwMode="auto">
          <a:xfrm>
            <a:off x="4343400" y="4191000"/>
            <a:ext cx="3810000" cy="609600"/>
            <a:chOff x="0" y="0"/>
            <a:chExt cx="2256" cy="288"/>
          </a:xfrm>
        </p:grpSpPr>
        <p:sp>
          <p:nvSpPr>
            <p:cNvPr id="30728" name="Line 13"/>
            <p:cNvSpPr>
              <a:spLocks noChangeShapeType="1"/>
            </p:cNvSpPr>
            <p:nvPr/>
          </p:nvSpPr>
          <p:spPr bwMode="auto">
            <a:xfrm>
              <a:off x="0" y="0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9" name="Line 14"/>
            <p:cNvSpPr>
              <a:spLocks noChangeShapeType="1"/>
            </p:cNvSpPr>
            <p:nvPr/>
          </p:nvSpPr>
          <p:spPr bwMode="auto">
            <a:xfrm>
              <a:off x="0" y="96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0" name="Line 15"/>
            <p:cNvSpPr>
              <a:spLocks noChangeShapeType="1"/>
            </p:cNvSpPr>
            <p:nvPr/>
          </p:nvSpPr>
          <p:spPr bwMode="auto">
            <a:xfrm>
              <a:off x="0" y="192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1" name="Line 16"/>
            <p:cNvSpPr>
              <a:spLocks noChangeShapeType="1"/>
            </p:cNvSpPr>
            <p:nvPr/>
          </p:nvSpPr>
          <p:spPr bwMode="auto">
            <a:xfrm>
              <a:off x="0" y="288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0" y="2392363"/>
            <a:ext cx="69215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未知"/>
          <p:cNvSpPr/>
          <p:nvPr/>
        </p:nvSpPr>
        <p:spPr bwMode="auto">
          <a:xfrm>
            <a:off x="315913" y="2012950"/>
            <a:ext cx="6643687" cy="3851275"/>
          </a:xfrm>
          <a:custGeom>
            <a:avLst/>
            <a:gdLst>
              <a:gd name="T0" fmla="*/ 0 w 4185"/>
              <a:gd name="T1" fmla="*/ 2426 h 2426"/>
              <a:gd name="T2" fmla="*/ 556 w 4185"/>
              <a:gd name="T3" fmla="*/ 1377 h 2426"/>
              <a:gd name="T4" fmla="*/ 1913 w 4185"/>
              <a:gd name="T5" fmla="*/ 335 h 2426"/>
              <a:gd name="T6" fmla="*/ 2181 w 4185"/>
              <a:gd name="T7" fmla="*/ 348 h 2426"/>
              <a:gd name="T8" fmla="*/ 3223 w 4185"/>
              <a:gd name="T9" fmla="*/ 2042 h 2426"/>
              <a:gd name="T10" fmla="*/ 3669 w 4185"/>
              <a:gd name="T11" fmla="*/ 2063 h 2426"/>
              <a:gd name="T12" fmla="*/ 4101 w 4185"/>
              <a:gd name="T13" fmla="*/ 321 h 2426"/>
              <a:gd name="T14" fmla="*/ 4176 w 4185"/>
              <a:gd name="T15" fmla="*/ 136 h 2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85" h="2426">
                <a:moveTo>
                  <a:pt x="0" y="2426"/>
                </a:moveTo>
                <a:cubicBezTo>
                  <a:pt x="118" y="2075"/>
                  <a:pt x="237" y="1725"/>
                  <a:pt x="556" y="1377"/>
                </a:cubicBezTo>
                <a:cubicBezTo>
                  <a:pt x="875" y="1029"/>
                  <a:pt x="1642" y="506"/>
                  <a:pt x="1913" y="335"/>
                </a:cubicBezTo>
                <a:cubicBezTo>
                  <a:pt x="2184" y="164"/>
                  <a:pt x="1963" y="63"/>
                  <a:pt x="2181" y="348"/>
                </a:cubicBezTo>
                <a:cubicBezTo>
                  <a:pt x="2399" y="633"/>
                  <a:pt x="2975" y="1756"/>
                  <a:pt x="3223" y="2042"/>
                </a:cubicBezTo>
                <a:cubicBezTo>
                  <a:pt x="3471" y="2328"/>
                  <a:pt x="3523" y="2350"/>
                  <a:pt x="3669" y="2063"/>
                </a:cubicBezTo>
                <a:cubicBezTo>
                  <a:pt x="3815" y="1776"/>
                  <a:pt x="4017" y="642"/>
                  <a:pt x="4101" y="321"/>
                </a:cubicBezTo>
                <a:cubicBezTo>
                  <a:pt x="4185" y="0"/>
                  <a:pt x="4166" y="168"/>
                  <a:pt x="4176" y="136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0963" name="未知"/>
          <p:cNvSpPr/>
          <p:nvPr/>
        </p:nvSpPr>
        <p:spPr bwMode="auto">
          <a:xfrm>
            <a:off x="946150" y="3756025"/>
            <a:ext cx="7412038" cy="3101975"/>
          </a:xfrm>
          <a:custGeom>
            <a:avLst/>
            <a:gdLst>
              <a:gd name="T0" fmla="*/ 55 w 4669"/>
              <a:gd name="T1" fmla="*/ 1748 h 1954"/>
              <a:gd name="T2" fmla="*/ 205 w 4669"/>
              <a:gd name="T3" fmla="*/ 1488 h 1954"/>
              <a:gd name="T4" fmla="*/ 322 w 4669"/>
              <a:gd name="T5" fmla="*/ 1309 h 1954"/>
              <a:gd name="T6" fmla="*/ 459 w 4669"/>
              <a:gd name="T7" fmla="*/ 1138 h 1954"/>
              <a:gd name="T8" fmla="*/ 493 w 4669"/>
              <a:gd name="T9" fmla="*/ 1104 h 1954"/>
              <a:gd name="T10" fmla="*/ 583 w 4669"/>
              <a:gd name="T11" fmla="*/ 980 h 1954"/>
              <a:gd name="T12" fmla="*/ 740 w 4669"/>
              <a:gd name="T13" fmla="*/ 809 h 1954"/>
              <a:gd name="T14" fmla="*/ 946 w 4669"/>
              <a:gd name="T15" fmla="*/ 658 h 1954"/>
              <a:gd name="T16" fmla="*/ 1042 w 4669"/>
              <a:gd name="T17" fmla="*/ 582 h 1954"/>
              <a:gd name="T18" fmla="*/ 1275 w 4669"/>
              <a:gd name="T19" fmla="*/ 342 h 1954"/>
              <a:gd name="T20" fmla="*/ 1611 w 4669"/>
              <a:gd name="T21" fmla="*/ 150 h 1954"/>
              <a:gd name="T22" fmla="*/ 1933 w 4669"/>
              <a:gd name="T23" fmla="*/ 34 h 1954"/>
              <a:gd name="T24" fmla="*/ 2359 w 4669"/>
              <a:gd name="T25" fmla="*/ 41 h 1954"/>
              <a:gd name="T26" fmla="*/ 2496 w 4669"/>
              <a:gd name="T27" fmla="*/ 219 h 1954"/>
              <a:gd name="T28" fmla="*/ 2551 w 4669"/>
              <a:gd name="T29" fmla="*/ 301 h 1954"/>
              <a:gd name="T30" fmla="*/ 2660 w 4669"/>
              <a:gd name="T31" fmla="*/ 438 h 1954"/>
              <a:gd name="T32" fmla="*/ 2729 w 4669"/>
              <a:gd name="T33" fmla="*/ 541 h 1954"/>
              <a:gd name="T34" fmla="*/ 2845 w 4669"/>
              <a:gd name="T35" fmla="*/ 726 h 1954"/>
              <a:gd name="T36" fmla="*/ 2935 w 4669"/>
              <a:gd name="T37" fmla="*/ 877 h 1954"/>
              <a:gd name="T38" fmla="*/ 3072 w 4669"/>
              <a:gd name="T39" fmla="*/ 1117 h 1954"/>
              <a:gd name="T40" fmla="*/ 3161 w 4669"/>
              <a:gd name="T41" fmla="*/ 1261 h 1954"/>
              <a:gd name="T42" fmla="*/ 3243 w 4669"/>
              <a:gd name="T43" fmla="*/ 1419 h 1954"/>
              <a:gd name="T44" fmla="*/ 3339 w 4669"/>
              <a:gd name="T45" fmla="*/ 1590 h 1954"/>
              <a:gd name="T46" fmla="*/ 3531 w 4669"/>
              <a:gd name="T47" fmla="*/ 1851 h 1954"/>
              <a:gd name="T48" fmla="*/ 3661 w 4669"/>
              <a:gd name="T49" fmla="*/ 1954 h 1954"/>
              <a:gd name="T50" fmla="*/ 4004 w 4669"/>
              <a:gd name="T51" fmla="*/ 1830 h 1954"/>
              <a:gd name="T52" fmla="*/ 4141 w 4669"/>
              <a:gd name="T53" fmla="*/ 1659 h 1954"/>
              <a:gd name="T54" fmla="*/ 4189 w 4669"/>
              <a:gd name="T55" fmla="*/ 1597 h 1954"/>
              <a:gd name="T56" fmla="*/ 4354 w 4669"/>
              <a:gd name="T57" fmla="*/ 1296 h 1954"/>
              <a:gd name="T58" fmla="*/ 4388 w 4669"/>
              <a:gd name="T59" fmla="*/ 1200 h 1954"/>
              <a:gd name="T60" fmla="*/ 4416 w 4669"/>
              <a:gd name="T61" fmla="*/ 1152 h 1954"/>
              <a:gd name="T62" fmla="*/ 4505 w 4669"/>
              <a:gd name="T63" fmla="*/ 864 h 1954"/>
              <a:gd name="T64" fmla="*/ 4532 w 4669"/>
              <a:gd name="T65" fmla="*/ 754 h 1954"/>
              <a:gd name="T66" fmla="*/ 4608 w 4669"/>
              <a:gd name="T67" fmla="*/ 363 h 1954"/>
              <a:gd name="T68" fmla="*/ 4649 w 4669"/>
              <a:gd name="T69" fmla="*/ 185 h 1954"/>
              <a:gd name="T70" fmla="*/ 4669 w 4669"/>
              <a:gd name="T71" fmla="*/ 61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69" h="1954">
                <a:moveTo>
                  <a:pt x="0" y="1865"/>
                </a:moveTo>
                <a:cubicBezTo>
                  <a:pt x="59" y="1793"/>
                  <a:pt x="17" y="1856"/>
                  <a:pt x="55" y="1748"/>
                </a:cubicBezTo>
                <a:cubicBezTo>
                  <a:pt x="81" y="1676"/>
                  <a:pt x="122" y="1583"/>
                  <a:pt x="178" y="1529"/>
                </a:cubicBezTo>
                <a:cubicBezTo>
                  <a:pt x="195" y="1478"/>
                  <a:pt x="171" y="1540"/>
                  <a:pt x="205" y="1488"/>
                </a:cubicBezTo>
                <a:cubicBezTo>
                  <a:pt x="226" y="1457"/>
                  <a:pt x="226" y="1436"/>
                  <a:pt x="260" y="1412"/>
                </a:cubicBezTo>
                <a:cubicBezTo>
                  <a:pt x="273" y="1374"/>
                  <a:pt x="309" y="1346"/>
                  <a:pt x="322" y="1309"/>
                </a:cubicBezTo>
                <a:cubicBezTo>
                  <a:pt x="338" y="1264"/>
                  <a:pt x="397" y="1200"/>
                  <a:pt x="432" y="1165"/>
                </a:cubicBezTo>
                <a:cubicBezTo>
                  <a:pt x="448" y="1121"/>
                  <a:pt x="426" y="1165"/>
                  <a:pt x="459" y="1138"/>
                </a:cubicBezTo>
                <a:cubicBezTo>
                  <a:pt x="465" y="1133"/>
                  <a:pt x="467" y="1123"/>
                  <a:pt x="473" y="1117"/>
                </a:cubicBezTo>
                <a:cubicBezTo>
                  <a:pt x="479" y="1111"/>
                  <a:pt x="486" y="1108"/>
                  <a:pt x="493" y="1104"/>
                </a:cubicBezTo>
                <a:cubicBezTo>
                  <a:pt x="514" y="1073"/>
                  <a:pt x="530" y="1047"/>
                  <a:pt x="555" y="1021"/>
                </a:cubicBezTo>
                <a:cubicBezTo>
                  <a:pt x="571" y="977"/>
                  <a:pt x="550" y="1027"/>
                  <a:pt x="583" y="980"/>
                </a:cubicBezTo>
                <a:cubicBezTo>
                  <a:pt x="604" y="950"/>
                  <a:pt x="613" y="920"/>
                  <a:pt x="644" y="898"/>
                </a:cubicBezTo>
                <a:cubicBezTo>
                  <a:pt x="669" y="860"/>
                  <a:pt x="706" y="839"/>
                  <a:pt x="740" y="809"/>
                </a:cubicBezTo>
                <a:cubicBezTo>
                  <a:pt x="776" y="777"/>
                  <a:pt x="817" y="729"/>
                  <a:pt x="864" y="713"/>
                </a:cubicBezTo>
                <a:cubicBezTo>
                  <a:pt x="891" y="694"/>
                  <a:pt x="919" y="676"/>
                  <a:pt x="946" y="658"/>
                </a:cubicBezTo>
                <a:cubicBezTo>
                  <a:pt x="968" y="644"/>
                  <a:pt x="977" y="612"/>
                  <a:pt x="1001" y="603"/>
                </a:cubicBezTo>
                <a:cubicBezTo>
                  <a:pt x="1029" y="593"/>
                  <a:pt x="1015" y="600"/>
                  <a:pt x="1042" y="582"/>
                </a:cubicBezTo>
                <a:cubicBezTo>
                  <a:pt x="1065" y="549"/>
                  <a:pt x="1121" y="484"/>
                  <a:pt x="1159" y="459"/>
                </a:cubicBezTo>
                <a:cubicBezTo>
                  <a:pt x="1187" y="414"/>
                  <a:pt x="1231" y="373"/>
                  <a:pt x="1275" y="342"/>
                </a:cubicBezTo>
                <a:cubicBezTo>
                  <a:pt x="1295" y="314"/>
                  <a:pt x="1311" y="302"/>
                  <a:pt x="1344" y="294"/>
                </a:cubicBezTo>
                <a:cubicBezTo>
                  <a:pt x="1409" y="229"/>
                  <a:pt x="1521" y="173"/>
                  <a:pt x="1611" y="150"/>
                </a:cubicBezTo>
                <a:cubicBezTo>
                  <a:pt x="1656" y="122"/>
                  <a:pt x="1711" y="115"/>
                  <a:pt x="1762" y="102"/>
                </a:cubicBezTo>
                <a:cubicBezTo>
                  <a:pt x="1813" y="70"/>
                  <a:pt x="1874" y="43"/>
                  <a:pt x="1933" y="34"/>
                </a:cubicBezTo>
                <a:cubicBezTo>
                  <a:pt x="1991" y="15"/>
                  <a:pt x="2036" y="5"/>
                  <a:pt x="2098" y="0"/>
                </a:cubicBezTo>
                <a:cubicBezTo>
                  <a:pt x="2187" y="7"/>
                  <a:pt x="2272" y="19"/>
                  <a:pt x="2359" y="41"/>
                </a:cubicBezTo>
                <a:cubicBezTo>
                  <a:pt x="2408" y="77"/>
                  <a:pt x="2412" y="104"/>
                  <a:pt x="2448" y="150"/>
                </a:cubicBezTo>
                <a:cubicBezTo>
                  <a:pt x="2457" y="178"/>
                  <a:pt x="2478" y="195"/>
                  <a:pt x="2496" y="219"/>
                </a:cubicBezTo>
                <a:cubicBezTo>
                  <a:pt x="2513" y="270"/>
                  <a:pt x="2489" y="212"/>
                  <a:pt x="2523" y="253"/>
                </a:cubicBezTo>
                <a:cubicBezTo>
                  <a:pt x="2535" y="267"/>
                  <a:pt x="2539" y="287"/>
                  <a:pt x="2551" y="301"/>
                </a:cubicBezTo>
                <a:cubicBezTo>
                  <a:pt x="2579" y="334"/>
                  <a:pt x="2608" y="368"/>
                  <a:pt x="2633" y="404"/>
                </a:cubicBezTo>
                <a:cubicBezTo>
                  <a:pt x="2651" y="458"/>
                  <a:pt x="2625" y="393"/>
                  <a:pt x="2660" y="438"/>
                </a:cubicBezTo>
                <a:cubicBezTo>
                  <a:pt x="2665" y="444"/>
                  <a:pt x="2663" y="453"/>
                  <a:pt x="2667" y="459"/>
                </a:cubicBezTo>
                <a:cubicBezTo>
                  <a:pt x="2685" y="491"/>
                  <a:pt x="2709" y="512"/>
                  <a:pt x="2729" y="541"/>
                </a:cubicBezTo>
                <a:cubicBezTo>
                  <a:pt x="2740" y="575"/>
                  <a:pt x="2758" y="606"/>
                  <a:pt x="2784" y="630"/>
                </a:cubicBezTo>
                <a:cubicBezTo>
                  <a:pt x="2800" y="664"/>
                  <a:pt x="2819" y="700"/>
                  <a:pt x="2845" y="726"/>
                </a:cubicBezTo>
                <a:cubicBezTo>
                  <a:pt x="2861" y="774"/>
                  <a:pt x="2839" y="716"/>
                  <a:pt x="2873" y="774"/>
                </a:cubicBezTo>
                <a:cubicBezTo>
                  <a:pt x="2893" y="809"/>
                  <a:pt x="2910" y="845"/>
                  <a:pt x="2935" y="877"/>
                </a:cubicBezTo>
                <a:cubicBezTo>
                  <a:pt x="2943" y="907"/>
                  <a:pt x="2950" y="920"/>
                  <a:pt x="2969" y="946"/>
                </a:cubicBezTo>
                <a:cubicBezTo>
                  <a:pt x="2991" y="1008"/>
                  <a:pt x="3032" y="1065"/>
                  <a:pt x="3072" y="1117"/>
                </a:cubicBezTo>
                <a:cubicBezTo>
                  <a:pt x="3082" y="1148"/>
                  <a:pt x="3109" y="1172"/>
                  <a:pt x="3127" y="1200"/>
                </a:cubicBezTo>
                <a:cubicBezTo>
                  <a:pt x="3140" y="1220"/>
                  <a:pt x="3147" y="1241"/>
                  <a:pt x="3161" y="1261"/>
                </a:cubicBezTo>
                <a:cubicBezTo>
                  <a:pt x="3177" y="1308"/>
                  <a:pt x="3207" y="1347"/>
                  <a:pt x="3229" y="1392"/>
                </a:cubicBezTo>
                <a:cubicBezTo>
                  <a:pt x="3233" y="1401"/>
                  <a:pt x="3238" y="1410"/>
                  <a:pt x="3243" y="1419"/>
                </a:cubicBezTo>
                <a:cubicBezTo>
                  <a:pt x="3252" y="1433"/>
                  <a:pt x="3271" y="1460"/>
                  <a:pt x="3271" y="1460"/>
                </a:cubicBezTo>
                <a:cubicBezTo>
                  <a:pt x="3284" y="1506"/>
                  <a:pt x="3315" y="1549"/>
                  <a:pt x="3339" y="1590"/>
                </a:cubicBezTo>
                <a:cubicBezTo>
                  <a:pt x="3368" y="1639"/>
                  <a:pt x="3395" y="1694"/>
                  <a:pt x="3435" y="1734"/>
                </a:cubicBezTo>
                <a:cubicBezTo>
                  <a:pt x="3450" y="1778"/>
                  <a:pt x="3500" y="1820"/>
                  <a:pt x="3531" y="1851"/>
                </a:cubicBezTo>
                <a:cubicBezTo>
                  <a:pt x="3553" y="1873"/>
                  <a:pt x="3573" y="1897"/>
                  <a:pt x="3600" y="1913"/>
                </a:cubicBezTo>
                <a:cubicBezTo>
                  <a:pt x="3625" y="1928"/>
                  <a:pt x="3640" y="1932"/>
                  <a:pt x="3661" y="1954"/>
                </a:cubicBezTo>
                <a:cubicBezTo>
                  <a:pt x="3717" y="1951"/>
                  <a:pt x="3777" y="1953"/>
                  <a:pt x="3833" y="1940"/>
                </a:cubicBezTo>
                <a:cubicBezTo>
                  <a:pt x="3902" y="1924"/>
                  <a:pt x="3944" y="1861"/>
                  <a:pt x="4004" y="1830"/>
                </a:cubicBezTo>
                <a:cubicBezTo>
                  <a:pt x="4038" y="1786"/>
                  <a:pt x="4081" y="1752"/>
                  <a:pt x="4114" y="1707"/>
                </a:cubicBezTo>
                <a:cubicBezTo>
                  <a:pt x="4145" y="1664"/>
                  <a:pt x="4110" y="1710"/>
                  <a:pt x="4141" y="1659"/>
                </a:cubicBezTo>
                <a:cubicBezTo>
                  <a:pt x="4150" y="1645"/>
                  <a:pt x="4158" y="1630"/>
                  <a:pt x="4169" y="1618"/>
                </a:cubicBezTo>
                <a:cubicBezTo>
                  <a:pt x="4176" y="1611"/>
                  <a:pt x="4183" y="1605"/>
                  <a:pt x="4189" y="1597"/>
                </a:cubicBezTo>
                <a:cubicBezTo>
                  <a:pt x="4211" y="1566"/>
                  <a:pt x="4227" y="1528"/>
                  <a:pt x="4244" y="1494"/>
                </a:cubicBezTo>
                <a:cubicBezTo>
                  <a:pt x="4278" y="1427"/>
                  <a:pt x="4319" y="1363"/>
                  <a:pt x="4354" y="1296"/>
                </a:cubicBezTo>
                <a:cubicBezTo>
                  <a:pt x="4374" y="1215"/>
                  <a:pt x="4342" y="1331"/>
                  <a:pt x="4381" y="1234"/>
                </a:cubicBezTo>
                <a:cubicBezTo>
                  <a:pt x="4385" y="1223"/>
                  <a:pt x="4384" y="1211"/>
                  <a:pt x="4388" y="1200"/>
                </a:cubicBezTo>
                <a:cubicBezTo>
                  <a:pt x="4391" y="1192"/>
                  <a:pt x="4398" y="1186"/>
                  <a:pt x="4402" y="1179"/>
                </a:cubicBezTo>
                <a:cubicBezTo>
                  <a:pt x="4407" y="1170"/>
                  <a:pt x="4413" y="1162"/>
                  <a:pt x="4416" y="1152"/>
                </a:cubicBezTo>
                <a:cubicBezTo>
                  <a:pt x="4437" y="1087"/>
                  <a:pt x="4447" y="1022"/>
                  <a:pt x="4477" y="960"/>
                </a:cubicBezTo>
                <a:cubicBezTo>
                  <a:pt x="4488" y="904"/>
                  <a:pt x="4480" y="936"/>
                  <a:pt x="4505" y="864"/>
                </a:cubicBezTo>
                <a:lnTo>
                  <a:pt x="4505" y="864"/>
                </a:lnTo>
                <a:cubicBezTo>
                  <a:pt x="4514" y="828"/>
                  <a:pt x="4520" y="789"/>
                  <a:pt x="4532" y="754"/>
                </a:cubicBezTo>
                <a:cubicBezTo>
                  <a:pt x="4548" y="658"/>
                  <a:pt x="4563" y="562"/>
                  <a:pt x="4580" y="466"/>
                </a:cubicBezTo>
                <a:cubicBezTo>
                  <a:pt x="4586" y="431"/>
                  <a:pt x="4602" y="398"/>
                  <a:pt x="4608" y="363"/>
                </a:cubicBezTo>
                <a:cubicBezTo>
                  <a:pt x="4618" y="308"/>
                  <a:pt x="4620" y="275"/>
                  <a:pt x="4635" y="226"/>
                </a:cubicBezTo>
                <a:cubicBezTo>
                  <a:pt x="4639" y="212"/>
                  <a:pt x="4644" y="199"/>
                  <a:pt x="4649" y="185"/>
                </a:cubicBezTo>
                <a:cubicBezTo>
                  <a:pt x="4651" y="178"/>
                  <a:pt x="4656" y="164"/>
                  <a:pt x="4656" y="164"/>
                </a:cubicBezTo>
                <a:cubicBezTo>
                  <a:pt x="4663" y="70"/>
                  <a:pt x="4651" y="102"/>
                  <a:pt x="4669" y="61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chemeClr val="accent1">
                <a:gamma/>
                <a:shade val="60000"/>
                <a:invGamma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1749" name="曲线 843"/>
          <p:cNvSpPr/>
          <p:nvPr/>
        </p:nvSpPr>
        <p:spPr bwMode="auto">
          <a:xfrm>
            <a:off x="1033463" y="2762250"/>
            <a:ext cx="7594600" cy="3260725"/>
          </a:xfrm>
          <a:custGeom>
            <a:avLst/>
            <a:gdLst>
              <a:gd name="T0" fmla="*/ 0 w 21600"/>
              <a:gd name="T1" fmla="*/ 2751539 h 21600"/>
              <a:gd name="T2" fmla="*/ 1437348 w 21600"/>
              <a:gd name="T3" fmla="*/ 12681 h 21600"/>
              <a:gd name="T4" fmla="*/ 3388387 w 21600"/>
              <a:gd name="T5" fmla="*/ 2827018 h 21600"/>
              <a:gd name="T6" fmla="*/ 5270160 w 21600"/>
              <a:gd name="T7" fmla="*/ 50420 h 21600"/>
              <a:gd name="T8" fmla="*/ 6690983 w 21600"/>
              <a:gd name="T9" fmla="*/ 2928161 h 21600"/>
              <a:gd name="T10" fmla="*/ 7460640 w 21600"/>
              <a:gd name="T11" fmla="*/ 2044746 h 21600"/>
              <a:gd name="T12" fmla="*/ 7494745 w 21600"/>
              <a:gd name="T13" fmla="*/ 201968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0" y="18227"/>
                </a:moveTo>
                <a:cubicBezTo>
                  <a:pt x="681" y="15202"/>
                  <a:pt x="2481" y="0"/>
                  <a:pt x="4088" y="84"/>
                </a:cubicBezTo>
                <a:cubicBezTo>
                  <a:pt x="5694" y="169"/>
                  <a:pt x="7819" y="18687"/>
                  <a:pt x="9637" y="18727"/>
                </a:cubicBezTo>
                <a:cubicBezTo>
                  <a:pt x="11454" y="18768"/>
                  <a:pt x="13423" y="223"/>
                  <a:pt x="14989" y="334"/>
                </a:cubicBezTo>
                <a:cubicBezTo>
                  <a:pt x="16554" y="446"/>
                  <a:pt x="17992" y="17195"/>
                  <a:pt x="19030" y="19397"/>
                </a:cubicBezTo>
                <a:cubicBezTo>
                  <a:pt x="20067" y="21600"/>
                  <a:pt x="20839" y="14546"/>
                  <a:pt x="21219" y="13545"/>
                </a:cubicBezTo>
                <a:cubicBezTo>
                  <a:pt x="21600" y="12543"/>
                  <a:pt x="21300" y="13406"/>
                  <a:pt x="21316" y="13379"/>
                </a:cubicBezTo>
              </a:path>
            </a:pathLst>
          </a:custGeom>
          <a:noFill/>
          <a:ln>
            <a:noFill/>
          </a:ln>
          <a:effectLst>
            <a:outerShdw dist="1796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109788"/>
            <a:ext cx="9144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1028700" y="5227638"/>
            <a:ext cx="219075" cy="2651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595813"/>
            <a:ext cx="914400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073275"/>
            <a:ext cx="7620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1155700" y="5354638"/>
            <a:ext cx="219075" cy="2651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582613" y="5307013"/>
            <a:ext cx="1004887" cy="6413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CN" sz="2800" b="1" dirty="0">
                <a:ea typeface="宋体" panose="02010600030101010101" pitchFamily="2" charset="-122"/>
              </a:rPr>
              <a:t>start</a:t>
            </a:r>
          </a:p>
        </p:txBody>
      </p:sp>
      <p:pic>
        <p:nvPicPr>
          <p:cNvPr id="3175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3800" y="2895600"/>
            <a:ext cx="1714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75" name="Group 15"/>
          <p:cNvGrpSpPr>
            <a:grpSpLocks noChangeAspect="1"/>
          </p:cNvGrpSpPr>
          <p:nvPr/>
        </p:nvGrpSpPr>
        <p:grpSpPr bwMode="auto">
          <a:xfrm>
            <a:off x="5029200" y="1752600"/>
            <a:ext cx="2433638" cy="1676400"/>
            <a:chOff x="0" y="0"/>
            <a:chExt cx="1533" cy="1056"/>
          </a:xfrm>
        </p:grpSpPr>
        <p:pic>
          <p:nvPicPr>
            <p:cNvPr id="31760" name="Picture 16" descr="J2A_O$D2GA)@KIGRWU[J0YU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81" y="0"/>
              <a:ext cx="414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7" descr="G$XA3%F2I8H7X[K9NDG1HLL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049" y="192"/>
              <a:ext cx="48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8" descr="UBE%1)8T%JEO2~XKU(4JNO8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752" y="96"/>
              <a:ext cx="44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9" descr="EX}X~N67T$QYTD9$HD}$$IX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0" y="144"/>
              <a:ext cx="47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8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1" name="AutoShape 21"/>
          <p:cNvSpPr>
            <a:spLocks noChangeArrowheads="1"/>
          </p:cNvSpPr>
          <p:nvPr/>
        </p:nvSpPr>
        <p:spPr bwMode="auto">
          <a:xfrm>
            <a:off x="304800" y="152400"/>
            <a:ext cx="4267200" cy="1600200"/>
          </a:xfrm>
          <a:custGeom>
            <a:avLst/>
            <a:gdLst>
              <a:gd name="G0" fmla="+- 16381 0 0"/>
              <a:gd name="G1" fmla="+- 3921 0 0"/>
              <a:gd name="G2" fmla="+- 21600 0 3921"/>
              <a:gd name="G3" fmla="+- 10800 0 3921"/>
              <a:gd name="G4" fmla="+- 21600 0 16381"/>
              <a:gd name="G5" fmla="*/ G4 G3 10800"/>
              <a:gd name="G6" fmla="+- 21600 0 G5"/>
              <a:gd name="T0" fmla="*/ 16381 w 21600"/>
              <a:gd name="T1" fmla="*/ 0 h 21600"/>
              <a:gd name="T2" fmla="*/ 0 w 21600"/>
              <a:gd name="T3" fmla="*/ 10800 h 21600"/>
              <a:gd name="T4" fmla="*/ 163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381" y="0"/>
                </a:moveTo>
                <a:lnTo>
                  <a:pt x="16381" y="3921"/>
                </a:lnTo>
                <a:lnTo>
                  <a:pt x="3375" y="3921"/>
                </a:lnTo>
                <a:lnTo>
                  <a:pt x="3375" y="17679"/>
                </a:lnTo>
                <a:lnTo>
                  <a:pt x="16381" y="17679"/>
                </a:lnTo>
                <a:lnTo>
                  <a:pt x="163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21"/>
                </a:moveTo>
                <a:lnTo>
                  <a:pt x="1350" y="17679"/>
                </a:lnTo>
                <a:lnTo>
                  <a:pt x="2700" y="17679"/>
                </a:lnTo>
                <a:lnTo>
                  <a:pt x="2700" y="3921"/>
                </a:lnTo>
                <a:close/>
              </a:path>
              <a:path w="21600" h="21600">
                <a:moveTo>
                  <a:pt x="0" y="3921"/>
                </a:moveTo>
                <a:lnTo>
                  <a:pt x="0" y="17679"/>
                </a:lnTo>
                <a:lnTo>
                  <a:pt x="675" y="17679"/>
                </a:lnTo>
                <a:lnTo>
                  <a:pt x="675" y="3921"/>
                </a:lnTo>
                <a:close/>
              </a:path>
            </a:pathLst>
          </a:custGeom>
          <a:solidFill>
            <a:srgbClr val="FF66FF">
              <a:alpha val="14000"/>
            </a:srgbClr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Let’s go!</a:t>
            </a:r>
          </a:p>
        </p:txBody>
      </p:sp>
    </p:spTree>
  </p:cSld>
  <p:clrMapOvr>
    <a:masterClrMapping/>
  </p:clrMapOvr>
  <p:transition>
    <p:sndAc>
      <p:stSnd>
        <p:snd r:embed="rId2" name="good job 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4046E-6 L 0.23333 0.41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=3042390629,4169386497&amp;fm=23&amp;gp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40" y="14478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762000"/>
            <a:ext cx="32146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1143000" y="3886200"/>
            <a:ext cx="1549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b-</a:t>
            </a:r>
            <a:r>
              <a:rPr lang="en-US" altLang="zh-CN" sz="4400" b="1">
                <a:solidFill>
                  <a:srgbClr val="FF0000"/>
                </a:solidFill>
              </a:rPr>
              <a:t>e</a:t>
            </a:r>
            <a:r>
              <a:rPr lang="en-US" altLang="zh-CN" sz="4400" b="1"/>
              <a:t>-d</a:t>
            </a: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1143000" y="3048000"/>
            <a:ext cx="1549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 dirty="0"/>
              <a:t>p-</a:t>
            </a:r>
            <a:r>
              <a:rPr lang="en-US" altLang="zh-CN" sz="4400" b="1" dirty="0">
                <a:solidFill>
                  <a:srgbClr val="FF0000"/>
                </a:solidFill>
              </a:rPr>
              <a:t>e</a:t>
            </a:r>
            <a:r>
              <a:rPr lang="en-US" altLang="zh-CN" sz="4400" b="1" dirty="0"/>
              <a:t>-n</a:t>
            </a: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066800" y="4648200"/>
            <a:ext cx="20462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h-</a:t>
            </a:r>
            <a:r>
              <a:rPr lang="en-US" altLang="zh-CN" sz="4400" b="1">
                <a:solidFill>
                  <a:srgbClr val="FF0000"/>
                </a:solidFill>
              </a:rPr>
              <a:t>e</a:t>
            </a:r>
            <a:r>
              <a:rPr lang="en-US" altLang="zh-CN" sz="4400" b="1"/>
              <a:t>-ll-o</a:t>
            </a:r>
          </a:p>
        </p:txBody>
      </p:sp>
      <p:pic>
        <p:nvPicPr>
          <p:cNvPr id="4109" name="男hel80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男hello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98" fill="hold"/>
                                        <p:tgtEl>
                                          <p:spTgt spid="4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9"/>
                </p:tgtEl>
              </p:cMediaNode>
            </p:audio>
          </p:childTnLst>
        </p:cTn>
      </p:par>
    </p:tnLst>
    <p:bldLst>
      <p:bldP spid="10254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06425" y="930275"/>
            <a:ext cx="6480175" cy="822325"/>
          </a:xfrm>
          <a:prstGeom prst="rect">
            <a:avLst/>
          </a:prstGeom>
          <a:solidFill>
            <a:srgbClr val="00CCFF">
              <a:alpha val="10980"/>
            </a:srgbClr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/>
          <a:p>
            <a:pPr algn="ctr"/>
            <a:r>
              <a:rPr lang="en-US" altLang="zh-CN" sz="2800" b="1" dirty="0" err="1"/>
              <a:t>Koreans'greeting</a:t>
            </a:r>
            <a:r>
              <a:rPr lang="en-US" altLang="zh-CN" sz="2800" b="1" dirty="0"/>
              <a:t> is a bow.</a:t>
            </a:r>
          </a:p>
          <a:p>
            <a:pPr algn="ctr"/>
            <a:r>
              <a:rPr lang="zh-CN" altLang="en-US" sz="2800" b="1" dirty="0"/>
              <a:t>朝鲜人打招呼行鞠躬礼，表示尊敬。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66738" y="1997075"/>
            <a:ext cx="7129462" cy="822325"/>
          </a:xfrm>
          <a:prstGeom prst="rect">
            <a:avLst/>
          </a:prstGeom>
          <a:solidFill>
            <a:srgbClr val="00FFFF">
              <a:alpha val="20000"/>
            </a:srgbClr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/>
          <a:p>
            <a:pPr lvl="1" algn="ctr"/>
            <a:r>
              <a:rPr lang="en-US" altLang="zh-CN" sz="2800" b="1" dirty="0"/>
              <a:t>Australians shakes hands to say hello.</a:t>
            </a:r>
          </a:p>
          <a:p>
            <a:pPr lvl="1" algn="ctr"/>
            <a:r>
              <a:rPr lang="zh-CN" altLang="en-US" sz="2800" b="1" dirty="0"/>
              <a:t>澳大利亚人相互握手打招呼。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73075" y="4832350"/>
            <a:ext cx="8137525" cy="1873250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/>
          <a:p>
            <a:pPr algn="ctr"/>
            <a:r>
              <a:rPr lang="en-US" altLang="zh-CN" sz="2400" b="1" dirty="0" err="1"/>
              <a:t>Maoris'greeting</a:t>
            </a:r>
            <a:r>
              <a:rPr lang="en-US" altLang="zh-CN" sz="2400" b="1" dirty="0"/>
              <a:t> is to touch the noses,</a:t>
            </a:r>
          </a:p>
          <a:p>
            <a:pPr algn="ctr"/>
            <a:r>
              <a:rPr lang="en-US" altLang="zh-CN" sz="2400" b="1" dirty="0"/>
              <a:t>the more the number and the longer, </a:t>
            </a:r>
          </a:p>
          <a:p>
            <a:pPr algn="ctr"/>
            <a:r>
              <a:rPr lang="en-US" altLang="zh-CN" sz="2400" b="1" dirty="0"/>
              <a:t>the more intimate.</a:t>
            </a:r>
          </a:p>
          <a:p>
            <a:pPr algn="ctr"/>
            <a:r>
              <a:rPr lang="zh-CN" altLang="en-US" sz="2400" b="1" dirty="0"/>
              <a:t>毛利人碰鼻子来打招呼，次数越多，时间越久，表示越亲密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57200" y="3132138"/>
            <a:ext cx="8137525" cy="1439862"/>
          </a:xfrm>
          <a:prstGeom prst="rect">
            <a:avLst/>
          </a:prstGeom>
          <a:solidFill>
            <a:srgbClr val="00FFFF">
              <a:alpha val="32941"/>
            </a:srgbClr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/>
          <a:p>
            <a:pPr algn="ctr"/>
            <a:r>
              <a:rPr lang="en-US" altLang="zh-CN" sz="2400" b="1" dirty="0"/>
              <a:t>In Thailand, the men place hands in the facial front,</a:t>
            </a:r>
          </a:p>
          <a:p>
            <a:pPr algn="ctr"/>
            <a:r>
              <a:rPr lang="en-US" altLang="zh-CN" sz="2400" b="1" dirty="0"/>
              <a:t>women place at the chest to greet each other.</a:t>
            </a:r>
          </a:p>
          <a:p>
            <a:pPr algn="ctr"/>
            <a:r>
              <a:rPr lang="zh-CN" altLang="en-US" sz="2400" b="1" dirty="0"/>
              <a:t>泰国打招呼，男士双手在额前，女士在胸前。</a:t>
            </a:r>
          </a:p>
        </p:txBody>
      </p:sp>
      <p:pic>
        <p:nvPicPr>
          <p:cNvPr id="33798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8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4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ldLvl="0" animBg="1" autoUpdateAnimBg="0"/>
      <p:bldP spid="44035" grpId="0" bldLvl="0" animBg="1" autoUpdateAnimBg="0"/>
      <p:bldP spid="44036" grpId="0" bldLvl="0" animBg="1" autoUpdateAnimBg="0"/>
      <p:bldP spid="44037" grpId="0" bldLvl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486400"/>
            <a:ext cx="14478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914400" y="1782763"/>
            <a:ext cx="7315200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 dirty="0">
                <a:latin typeface="Comic Sans MS" panose="030F0702030302020204" pitchFamily="66" charset="0"/>
              </a:rPr>
              <a:t>Homework: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n-US" altLang="zh-CN" sz="3200" b="1" dirty="0">
                <a:latin typeface="Comic Sans MS" panose="030F0702030302020204" pitchFamily="66" charset="0"/>
              </a:rPr>
              <a:t>Listen and repeat.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n-US" altLang="zh-CN" sz="3200" b="1" dirty="0">
                <a:latin typeface="Comic Sans MS" panose="030F0702030302020204" pitchFamily="66" charset="0"/>
              </a:rPr>
              <a:t>Make a name card and say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. </a:t>
            </a:r>
            <a:r>
              <a:rPr lang="en-US" altLang="zh-CN" sz="4000" b="1" dirty="0" smtClean="0"/>
              <a:t>  </a:t>
            </a:r>
            <a:endParaRPr lang="en-US" altLang="zh-CN" sz="2000" b="1" dirty="0"/>
          </a:p>
        </p:txBody>
      </p:sp>
      <p:pic>
        <p:nvPicPr>
          <p:cNvPr id="34820" name="Picture 5" descr="thCAVRN1V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5334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WordArt 3"/>
          <p:cNvSpPr>
            <a:spLocks noChangeArrowheads="1" noChangeShapeType="1"/>
          </p:cNvSpPr>
          <p:nvPr/>
        </p:nvSpPr>
        <p:spPr bwMode="auto">
          <a:xfrm>
            <a:off x="2286000" y="1676400"/>
            <a:ext cx="4876732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Thank you!</a:t>
            </a:r>
            <a:endParaRPr lang="zh-CN" altLang="en-US" b="1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2771" name="Group 4"/>
          <p:cNvGrpSpPr>
            <a:grpSpLocks noChangeAspect="1"/>
          </p:cNvGrpSpPr>
          <p:nvPr/>
        </p:nvGrpSpPr>
        <p:grpSpPr bwMode="auto">
          <a:xfrm>
            <a:off x="2286000" y="3657600"/>
            <a:ext cx="4267200" cy="2514600"/>
            <a:chOff x="0" y="0"/>
            <a:chExt cx="1533" cy="1056"/>
          </a:xfrm>
        </p:grpSpPr>
        <p:pic>
          <p:nvPicPr>
            <p:cNvPr id="32773" name="Picture 5" descr="J2A_O$D2GA)@KIGRWU[J0YU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81" y="0"/>
              <a:ext cx="414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6" descr="G$XA3%F2I8H7X[K9NDG1H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49" y="192"/>
              <a:ext cx="48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7" descr="UBE%1)8T%JEO2~XKU(4JNO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2" y="96"/>
              <a:ext cx="44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8" descr="EX}X~N67T$QYTD9$HD}$$IX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44"/>
              <a:ext cx="47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2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WordArt 3"/>
          <p:cNvSpPr>
            <a:spLocks noChangeArrowheads="1" noChangeShapeType="1"/>
          </p:cNvSpPr>
          <p:nvPr/>
        </p:nvSpPr>
        <p:spPr bwMode="auto">
          <a:xfrm>
            <a:off x="914400" y="731838"/>
            <a:ext cx="2247900" cy="83184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Narrow" panose="020B0606020202030204"/>
                <a:ea typeface="宋体" panose="02010600030101010101" pitchFamily="2" charset="-122"/>
              </a:rPr>
              <a:t>Look and say</a:t>
            </a:r>
            <a:endParaRPr lang="zh-CN" altLang="en-US" dirty="0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Narrow" panose="020B0606020202030204"/>
              <a:ea typeface="宋体" panose="02010600030101010101" pitchFamily="2" charset="-122"/>
            </a:endParaRPr>
          </a:p>
        </p:txBody>
      </p:sp>
      <p:grpSp>
        <p:nvGrpSpPr>
          <p:cNvPr id="5123" name="Group 4"/>
          <p:cNvGrpSpPr/>
          <p:nvPr/>
        </p:nvGrpSpPr>
        <p:grpSpPr bwMode="auto">
          <a:xfrm>
            <a:off x="0" y="658813"/>
            <a:ext cx="1295400" cy="1169987"/>
            <a:chOff x="0" y="0"/>
            <a:chExt cx="1202479" cy="1242936"/>
          </a:xfrm>
        </p:grpSpPr>
        <p:pic>
          <p:nvPicPr>
            <p:cNvPr id="513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5124" name="Picture 7" descr="t01abd1fd09f9dd7ad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1456" y="2076428"/>
            <a:ext cx="36210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905000" y="1524000"/>
            <a:ext cx="1828800" cy="1066800"/>
          </a:xfrm>
          <a:prstGeom prst="wedgeRoundRectCallout">
            <a:avLst>
              <a:gd name="adj1" fmla="val 37241"/>
              <a:gd name="adj2" fmla="val 75296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</a:t>
            </a:r>
            <a:r>
              <a:rPr lang="en-US" altLang="zh-CN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!</a:t>
            </a:r>
            <a:endParaRPr lang="en-US" altLang="zh-CN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5486400" y="1219200"/>
            <a:ext cx="1676400" cy="1066800"/>
          </a:xfrm>
          <a:prstGeom prst="wedgeRoundRectCallout">
            <a:avLst>
              <a:gd name="adj1" fmla="val -41574"/>
              <a:gd name="adj2" fmla="val 87796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</a:p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</a:t>
            </a:r>
          </a:p>
          <a:p>
            <a:pPr>
              <a:defRPr/>
            </a:pPr>
            <a:endParaRPr lang="en-US" altLang="zh-CN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 algn="ctr"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5127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女hel80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女hello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男hel815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男hello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3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5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8" fill="hold"/>
                                        <p:tgtEl>
                                          <p:spTgt spid="5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59" descr="D:\lixin\桌面\新建文件夹 (2)\frog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4267200"/>
            <a:ext cx="1219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4114800"/>
            <a:ext cx="1069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9" descr="C:\Users\zhong\Desktop\新建文件夹\untitled.png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4495800"/>
            <a:ext cx="739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7D$F81JJFY@6XY{$YIC@6UE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4267200"/>
            <a:ext cx="1143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7315200" y="3352800"/>
            <a:ext cx="1447800" cy="609600"/>
          </a:xfrm>
          <a:prstGeom prst="wedgeRoundRectCallout">
            <a:avLst>
              <a:gd name="adj1" fmla="val -40241"/>
              <a:gd name="adj2" fmla="val 116148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5257800" y="3429000"/>
            <a:ext cx="1524000" cy="762000"/>
          </a:xfrm>
          <a:prstGeom prst="wedgeRoundRectCallout">
            <a:avLst>
              <a:gd name="adj1" fmla="val -40727"/>
              <a:gd name="adj2" fmla="val 102917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4114800" y="2895600"/>
            <a:ext cx="1524000" cy="762000"/>
          </a:xfrm>
          <a:prstGeom prst="wedgeRoundRectCallout">
            <a:avLst>
              <a:gd name="adj1" fmla="val -14477"/>
              <a:gd name="adj2" fmla="val 107292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2590800" y="3276600"/>
            <a:ext cx="1447800" cy="762000"/>
          </a:xfrm>
          <a:prstGeom prst="wedgeRoundRectCallout">
            <a:avLst>
              <a:gd name="adj1" fmla="val 37282"/>
              <a:gd name="adj2" fmla="val 87917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</a:p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1371600" y="3962400"/>
            <a:ext cx="1447800" cy="762000"/>
          </a:xfrm>
          <a:prstGeom prst="wedgeRoundRectCallout">
            <a:avLst>
              <a:gd name="adj1" fmla="val 14144"/>
              <a:gd name="adj2" fmla="val 96250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6156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3"/>
          <p:cNvSpPr>
            <a:spLocks noChangeArrowheads="1" noChangeShapeType="1"/>
          </p:cNvSpPr>
          <p:nvPr/>
        </p:nvSpPr>
        <p:spPr bwMode="auto">
          <a:xfrm>
            <a:off x="971550" y="501772"/>
            <a:ext cx="2247900" cy="83184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Narrow" panose="020B0606020202030204"/>
                <a:ea typeface="宋体" panose="02010600030101010101" pitchFamily="2" charset="-122"/>
              </a:rPr>
              <a:t>Look and say</a:t>
            </a:r>
            <a:endParaRPr lang="zh-CN" altLang="en-US" dirty="0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Narrow" panose="020B0606020202030204"/>
              <a:ea typeface="宋体" panose="02010600030101010101" pitchFamily="2" charset="-122"/>
            </a:endParaRPr>
          </a:p>
        </p:txBody>
      </p:sp>
      <p:grpSp>
        <p:nvGrpSpPr>
          <p:cNvPr id="6158" name="Group 4"/>
          <p:cNvGrpSpPr/>
          <p:nvPr/>
        </p:nvGrpSpPr>
        <p:grpSpPr bwMode="auto">
          <a:xfrm>
            <a:off x="0" y="-152400"/>
            <a:ext cx="1295400" cy="1169988"/>
            <a:chOff x="0" y="0"/>
            <a:chExt cx="1202479" cy="1242936"/>
          </a:xfrm>
        </p:grpSpPr>
        <p:pic>
          <p:nvPicPr>
            <p:cNvPr id="6165" name="Picture 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6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7178" name="Picture 8" descr="C:\Users\zhong\Desktop\新建文件夹\imagesCAEQ0BCX.jpg"/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953000"/>
            <a:ext cx="2057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B - 81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 - 猫叫声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动物叫声815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动物叫声 狗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56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动物叫声816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动物叫声 青蛙的叫声特效音效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1" name="马的叫声831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马的叫声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71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鸭子叫声831.wav">
            <a:hlinkClick r:id="" action="ppaction://media"/>
          </p:cNvPr>
          <p:cNvPicPr>
            <a:picLocks noRot="1" noChangeAspect="1" noChangeArrowheads="1"/>
          </p:cNvPicPr>
          <p:nvPr>
            <a:wavAudioFile r:embed="rId5" name="鸭子叫声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86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1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90" fill="hold"/>
                                        <p:tgtEl>
                                          <p:spTgt spid="6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8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23" fill="hold"/>
                                        <p:tgtEl>
                                          <p:spTgt spid="6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9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00" fill="hold"/>
                                        <p:tgtEl>
                                          <p:spTgt spid="6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8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720" fill="hold"/>
                                        <p:tgtEl>
                                          <p:spTgt spid="6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1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8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23" fill="hold"/>
                                        <p:tgtEl>
                                          <p:spTgt spid="6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2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6N52P~3Z)_FN}K]87AT%]@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209800"/>
            <a:ext cx="25558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85800" y="1981200"/>
            <a:ext cx="1393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b-</a:t>
            </a:r>
            <a:r>
              <a:rPr lang="en-US" altLang="zh-CN" sz="4400" b="1">
                <a:solidFill>
                  <a:srgbClr val="FF0000"/>
                </a:solidFill>
              </a:rPr>
              <a:t>i</a:t>
            </a:r>
            <a:r>
              <a:rPr lang="en-US" altLang="zh-CN" sz="4400" b="1">
                <a:solidFill>
                  <a:srgbClr val="000000"/>
                </a:solidFill>
              </a:rPr>
              <a:t>-g</a:t>
            </a:r>
            <a:endParaRPr lang="en-US" altLang="zh-CN" sz="4400" b="1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2667000"/>
            <a:ext cx="1393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p-</a:t>
            </a:r>
            <a:r>
              <a:rPr lang="en-US" altLang="zh-CN" sz="4400" b="1">
                <a:solidFill>
                  <a:srgbClr val="FF0000"/>
                </a:solidFill>
              </a:rPr>
              <a:t>i</a:t>
            </a:r>
            <a:r>
              <a:rPr lang="en-US" altLang="zh-CN" sz="4400" b="1">
                <a:solidFill>
                  <a:srgbClr val="000000"/>
                </a:solidFill>
              </a:rPr>
              <a:t>-g</a:t>
            </a:r>
            <a:endParaRPr lang="en-US" altLang="zh-CN" sz="4400" b="1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39763" y="3352800"/>
            <a:ext cx="17986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M-</a:t>
            </a:r>
            <a:r>
              <a:rPr lang="en-US" altLang="zh-CN" sz="4400" b="1">
                <a:solidFill>
                  <a:srgbClr val="FF0000"/>
                </a:solidFill>
              </a:rPr>
              <a:t>i</a:t>
            </a:r>
            <a:r>
              <a:rPr lang="en-US" altLang="zh-CN" sz="4400" b="1">
                <a:solidFill>
                  <a:srgbClr val="000000"/>
                </a:solidFill>
              </a:rPr>
              <a:t>-ss</a:t>
            </a:r>
            <a:endParaRPr lang="en-US" altLang="zh-CN" sz="4400" b="1"/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2133600" y="1447800"/>
            <a:ext cx="5181600" cy="609600"/>
          </a:xfrm>
          <a:prstGeom prst="wedgeRoundRectCallout">
            <a:avLst>
              <a:gd name="adj1" fmla="val 431"/>
              <a:gd name="adj2" fmla="val 118750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</a:t>
            </a:r>
          </a:p>
          <a:p>
            <a:pPr>
              <a:defRPr/>
            </a:pPr>
            <a:endParaRPr lang="en-US" altLang="zh-CN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 algn="ctr"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2392363" y="1447800"/>
            <a:ext cx="6827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                                 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endParaRPr lang="zh-CN" altLang="en-US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4495800" y="1447800"/>
            <a:ext cx="2405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Miss Fang.</a:t>
            </a:r>
            <a:endParaRPr lang="zh-CN" altLang="en-US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8201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2" name="Group 4"/>
          <p:cNvGrpSpPr/>
          <p:nvPr/>
        </p:nvGrpSpPr>
        <p:grpSpPr bwMode="auto">
          <a:xfrm>
            <a:off x="0" y="0"/>
            <a:ext cx="1295400" cy="1169988"/>
            <a:chOff x="0" y="0"/>
            <a:chExt cx="1202479" cy="1242936"/>
          </a:xfrm>
        </p:grpSpPr>
        <p:pic>
          <p:nvPicPr>
            <p:cNvPr id="820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9219" name="WordArt 3"/>
          <p:cNvSpPr>
            <a:spLocks noChangeArrowheads="1" noChangeShapeType="1"/>
          </p:cNvSpPr>
          <p:nvPr/>
        </p:nvSpPr>
        <p:spPr bwMode="auto">
          <a:xfrm>
            <a:off x="914400" y="228600"/>
            <a:ext cx="2247900" cy="831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Narrow" panose="020B0606020202030204"/>
                <a:ea typeface="宋体" panose="02010600030101010101" pitchFamily="2" charset="-122"/>
              </a:rPr>
              <a:t>Let's learn</a:t>
            </a:r>
            <a:endParaRPr lang="zh-CN" altLang="en-US" dirty="0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Narrow" panose="020B0606020202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/>
      <p:bldP spid="9229" grpId="0"/>
      <p:bldP spid="9230" grpId="0"/>
      <p:bldP spid="9232" grpId="0"/>
      <p:bldP spid="92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600200"/>
            <a:ext cx="12096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267200" y="4648200"/>
            <a:ext cx="500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Li</a:t>
            </a:r>
            <a:endParaRPr lang="zh-CN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10244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762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4"/>
          <p:cNvGrpSpPr/>
          <p:nvPr/>
        </p:nvGrpSpPr>
        <p:grpSpPr bwMode="auto">
          <a:xfrm>
            <a:off x="152400" y="152400"/>
            <a:ext cx="1295400" cy="1169988"/>
            <a:chOff x="0" y="0"/>
            <a:chExt cx="1202479" cy="1242936"/>
          </a:xfrm>
        </p:grpSpPr>
        <p:pic>
          <p:nvPicPr>
            <p:cNvPr id="1024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9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pic>
        <p:nvPicPr>
          <p:cNvPr id="34819" name="WordArt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530225"/>
            <a:ext cx="2346325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733800" y="4648200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Mr</a:t>
            </a:r>
            <a:endParaRPr lang="zh-CN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-2209800" y="2286000"/>
            <a:ext cx="1981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Miss</a:t>
            </a:r>
            <a:endParaRPr lang="zh-CN" altLang="en-US" sz="6600"/>
          </a:p>
        </p:txBody>
      </p:sp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057400" y="2171700"/>
            <a:ext cx="167481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-2057400" y="217805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Mr</a:t>
            </a:r>
            <a:endParaRPr lang="zh-CN" altLang="en-US" sz="6600"/>
          </a:p>
        </p:txBody>
      </p:sp>
      <p:pic>
        <p:nvPicPr>
          <p:cNvPr id="40981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905000" y="2286000"/>
            <a:ext cx="167481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2" name="Picture 2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981200" y="2438400"/>
            <a:ext cx="167481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133600" y="2286000"/>
            <a:ext cx="167481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-1981200" y="2514600"/>
            <a:ext cx="1981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Miss</a:t>
            </a:r>
            <a:endParaRPr lang="zh-CN" altLang="en-US" sz="6600"/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-2057400" y="2438400"/>
            <a:ext cx="1981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Miss</a:t>
            </a:r>
            <a:endParaRPr lang="zh-CN" altLang="en-US" sz="6600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-1905000" y="2590800"/>
            <a:ext cx="1981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Miss</a:t>
            </a:r>
            <a:endParaRPr lang="zh-CN" altLang="en-US" sz="660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-1752600" y="2743200"/>
            <a:ext cx="1981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Miss</a:t>
            </a:r>
            <a:endParaRPr lang="zh-CN" altLang="en-US" sz="660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-2133600" y="2667000"/>
            <a:ext cx="1981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Miss</a:t>
            </a:r>
            <a:endParaRPr lang="zh-CN" altLang="en-US" sz="6600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-2133600" y="228600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Mr</a:t>
            </a:r>
            <a:endParaRPr lang="zh-CN" altLang="en-US" sz="660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-2286000" y="228600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Mr</a:t>
            </a:r>
            <a:endParaRPr lang="zh-CN" altLang="en-US" sz="660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-2057400" y="236220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Mr</a:t>
            </a:r>
            <a:endParaRPr lang="zh-CN" altLang="en-US" sz="6600"/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-2209800" y="274320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Mr</a:t>
            </a:r>
            <a:endParaRPr lang="zh-CN" altLang="en-US" sz="660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-1981200" y="2438400"/>
            <a:ext cx="1981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6600"/>
              <a:t>Miss</a:t>
            </a:r>
            <a:endParaRPr lang="zh-CN" altLang="en-US" sz="6600"/>
          </a:p>
        </p:txBody>
      </p:sp>
      <p:pic>
        <p:nvPicPr>
          <p:cNvPr id="12306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4" name="WordArt 2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98" y="704057"/>
            <a:ext cx="2346325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81426" y="819944"/>
            <a:ext cx="167481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0.15981 L 1.25 0.17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2" y="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5981 L 1.20417 0.170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5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9676E-6 L 1.25833 0.0083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5981 L 1.20417 0.1709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5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821 L 1.22083 0.093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5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821 L 1.22083 0.093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5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9676E-6 L 1.25833 0.0083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5981 L 1.20417 0.170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5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821 L 1.2625 0.0975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33" y="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5981 L 1.20417 0.1709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5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9676E-6 L 1.25833 0.0083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598 L 1.25833 0.175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58" y="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821 L 1.2625 0.09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33" y="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9676E-6 L 1.25833 0.0083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821 L 1.25417 0.097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5981 L 1.20417 0.1709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5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  <p:bldP spid="40977" grpId="0"/>
      <p:bldP spid="40986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3429000" y="1295400"/>
            <a:ext cx="4267200" cy="762000"/>
          </a:xfrm>
          <a:prstGeom prst="wedgeRoundRectCallout">
            <a:avLst>
              <a:gd name="adj1" fmla="val -34449"/>
              <a:gd name="adj2" fmla="val 115208"/>
              <a:gd name="adj3" fmla="val 16667"/>
            </a:avLst>
          </a:prstGeom>
          <a:solidFill>
            <a:schemeClr val="bg1"/>
          </a:solidFill>
          <a:ln w="44450">
            <a:solidFill>
              <a:srgbClr val="FFCC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Hello!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I’m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Peter.</a:t>
            </a:r>
          </a:p>
          <a:p>
            <a:pPr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</a:t>
            </a:r>
          </a:p>
          <a:p>
            <a:pPr>
              <a:defRPr/>
            </a:pPr>
            <a:endParaRPr lang="en-US" altLang="zh-CN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 algn="ctr"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13315" name="Picture 9" descr="G$XA3%F2I8H7X[K9NDG1H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590800"/>
            <a:ext cx="17478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910263" y="3505200"/>
            <a:ext cx="30051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Peter, Peter,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I see you.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Peter</a:t>
            </a:r>
            <a:r>
              <a:rPr lang="en-US" altLang="zh-CN" sz="2800" b="1" dirty="0"/>
              <a:t>, </a:t>
            </a:r>
            <a:r>
              <a:rPr lang="en-US" altLang="zh-CN" sz="2800" b="1" dirty="0">
                <a:latin typeface="Comic Sans MS" panose="030F0702030302020204" pitchFamily="66" charset="0"/>
              </a:rPr>
              <a:t>Peter,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Hello, hello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867400" y="2752725"/>
            <a:ext cx="264001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FF0066"/>
                </a:solidFill>
                <a:latin typeface="Comic Sans MS" panose="030F0702030302020204" pitchFamily="66" charset="0"/>
              </a:rPr>
              <a:t>Let’s chant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457200" y="3048000"/>
            <a:ext cx="2139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P-</a:t>
            </a:r>
            <a:r>
              <a:rPr lang="en-US" altLang="zh-CN" sz="4400" b="1">
                <a:solidFill>
                  <a:srgbClr val="FF0000"/>
                </a:solidFill>
              </a:rPr>
              <a:t>e</a:t>
            </a:r>
            <a:r>
              <a:rPr lang="en-US" altLang="zh-CN" sz="4400" b="1"/>
              <a:t>-t-er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762000" y="1600200"/>
            <a:ext cx="102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h-</a:t>
            </a:r>
            <a:r>
              <a:rPr lang="en-US" altLang="zh-CN" sz="44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381000" y="2286000"/>
            <a:ext cx="1333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4400" b="1"/>
              <a:t>sh-</a:t>
            </a:r>
            <a:r>
              <a:rPr lang="en-US" altLang="zh-CN" sz="4400" b="1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13321" name="Picture 2" descr="C:\Users\Administrator\Desktop\01_Top bar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-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4"/>
          <p:cNvGrpSpPr/>
          <p:nvPr/>
        </p:nvGrpSpPr>
        <p:grpSpPr bwMode="auto">
          <a:xfrm>
            <a:off x="0" y="0"/>
            <a:ext cx="1295400" cy="1169988"/>
            <a:chOff x="0" y="0"/>
            <a:chExt cx="1202479" cy="1242936"/>
          </a:xfrm>
        </p:grpSpPr>
        <p:pic>
          <p:nvPicPr>
            <p:cNvPr id="13325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46982"/>
              <a:ext cx="801918" cy="109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TextBox 10"/>
            <p:cNvSpPr txBox="1">
              <a:spLocks noChangeArrowheads="1"/>
            </p:cNvSpPr>
            <p:nvPr/>
          </p:nvSpPr>
          <p:spPr bwMode="auto">
            <a:xfrm>
              <a:off x="417036" y="0"/>
              <a:ext cx="785443" cy="54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 b="1">
                  <a:latin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10243" name="WordArt 3"/>
          <p:cNvSpPr>
            <a:spLocks noChangeArrowheads="1" noChangeShapeType="1"/>
          </p:cNvSpPr>
          <p:nvPr/>
        </p:nvSpPr>
        <p:spPr bwMode="auto">
          <a:xfrm>
            <a:off x="914400" y="215900"/>
            <a:ext cx="2247900" cy="831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Narrow" panose="020B0606020202030204"/>
                <a:ea typeface="宋体" panose="02010600030101010101" pitchFamily="2" charset="-122"/>
              </a:rPr>
              <a:t>Let's learn</a:t>
            </a:r>
            <a:endParaRPr lang="zh-CN" altLang="en-US" dirty="0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Narrow" panose="020B0606020202030204"/>
              <a:ea typeface="宋体" panose="02010600030101010101" pitchFamily="2" charset="-122"/>
            </a:endParaRPr>
          </a:p>
        </p:txBody>
      </p:sp>
      <p:pic>
        <p:nvPicPr>
          <p:cNvPr id="13329" name="Pete87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Peter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85" fill="hold"/>
                                        <p:tgtEl>
                                          <p:spTgt spid="13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9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9"/>
                </p:tgtEl>
              </p:cMediaNode>
            </p:audio>
          </p:childTnLst>
        </p:cTn>
      </p:par>
    </p:tnLst>
    <p:bldLst>
      <p:bldP spid="10251" grpId="0" animBg="1" autoUpdateAnimBg="0"/>
      <p:bldP spid="10252" grpId="0"/>
      <p:bldP spid="10254" grpId="0"/>
      <p:bldP spid="10255" grpId="0"/>
    </p:bldLst>
  </p:timing>
</p:sld>
</file>

<file path=ppt/theme/theme1.xml><?xml version="1.0" encoding="utf-8"?>
<a:theme xmlns:a="http://schemas.openxmlformats.org/drawingml/2006/main" name="WWW.2PPT.COM&#10;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Microsoft Office PowerPoint</Application>
  <PresentationFormat>全屏显示(4:3)</PresentationFormat>
  <Paragraphs>174</Paragraphs>
  <Slides>32</Slides>
  <Notes>15</Notes>
  <HiddenSlides>0</HiddenSlides>
  <MMClips>15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Broadway BT</vt:lpstr>
      <vt:lpstr>Browallia New</vt:lpstr>
      <vt:lpstr>EucrosiaUPC</vt:lpstr>
      <vt:lpstr>FreesiaUPC</vt:lpstr>
      <vt:lpstr>汉仪大宋简</vt:lpstr>
      <vt:lpstr>宋体</vt:lpstr>
      <vt:lpstr>微软雅黑</vt:lpstr>
      <vt:lpstr>Arial</vt:lpstr>
      <vt:lpstr>Arial Black</vt:lpstr>
      <vt:lpstr>Arial Narrow</vt:lpstr>
      <vt:lpstr>Berlin Sans FB</vt:lpstr>
      <vt:lpstr>Calibri</vt:lpstr>
      <vt:lpstr>Comic Sans MS</vt:lpstr>
      <vt:lpstr>MS Reference Sans Serif</vt:lpstr>
      <vt:lpstr>Segoe UI Semibold</vt:lpstr>
      <vt:lpstr>WWW.2PPT.COM
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2002-01-04T18:39:00Z</dcterms:created>
  <dcterms:modified xsi:type="dcterms:W3CDTF">2023-01-16T23:50:42Z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2052-11.1.0.11294</vt:lpwstr>
  </property>
  <property fmtid="{D5CDD505-2E9C-101B-9397-08002B2CF9AE}" pid="4" name="ICV">
    <vt:lpwstr>456FAD8F15B242B1902B65BE4B8AC0E6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