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660B3C-F5B8-447E-BC00-9DDB7EA69D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734D715-4CAA-4028-9F3B-922C839845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730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2094364" y="2430860"/>
            <a:ext cx="6438076" cy="164621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1.Practice the chant again.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2.Use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it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make 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dialogue.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45295" y="2780928"/>
            <a:ext cx="2620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自由曲线 100"/>
          <p:cNvSpPr/>
          <p:nvPr/>
        </p:nvSpPr>
        <p:spPr bwMode="auto">
          <a:xfrm>
            <a:off x="4859784" y="160245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27984" y="908720"/>
            <a:ext cx="2531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red pencil.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5" name="Picture 9" descr="ac75323d6b6de243-7728d900ea0dce1d-f56f91d1e4b628357c0ece6dfe521144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3563888" y="1616878"/>
            <a:ext cx="494126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10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7544" y="2811116"/>
            <a:ext cx="2620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blu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7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789128" y="1268760"/>
            <a:ext cx="2667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blue pencil.</a:t>
            </a:r>
          </a:p>
        </p:txBody>
      </p:sp>
      <p:pic>
        <p:nvPicPr>
          <p:cNvPr id="5129" name="Picture 9" descr="ac75323d6b6de243-cb1a21ced629c7a4-57d2b4a2697f2783977f584c7adc3edd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3707904" y="1844824"/>
            <a:ext cx="5118472" cy="397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  <p:bldP spid="512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300217_2008102221304011Q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1340768"/>
            <a:ext cx="7008812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987824" y="764704"/>
            <a:ext cx="3445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pencil is red and blue.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0872112374712_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07504" y="404664"/>
            <a:ext cx="2605087" cy="583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100658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3140968"/>
            <a:ext cx="230505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860032" y="116633"/>
            <a:ext cx="3384376" cy="1584176"/>
          </a:xfrm>
          <a:prstGeom prst="cloudCallout">
            <a:avLst>
              <a:gd name="adj1" fmla="val 7324"/>
              <a:gd name="adj2" fmla="val 123296"/>
            </a:avLst>
          </a:prstGeom>
          <a:solidFill>
            <a:srgbClr val="F8F9A6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Hi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Li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Yan. I have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new pencil.</a:t>
            </a:r>
          </a:p>
        </p:txBody>
      </p:sp>
      <p:pic>
        <p:nvPicPr>
          <p:cNvPr id="8" name="Picture 2" descr="300217_2008102221304011QN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3717032"/>
            <a:ext cx="239972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00658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493963"/>
            <a:ext cx="2808288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200872112374712_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66713" y="620688"/>
            <a:ext cx="2605087" cy="575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771800" y="406400"/>
            <a:ext cx="5257800" cy="1584325"/>
          </a:xfrm>
          <a:prstGeom prst="cloudCallout">
            <a:avLst>
              <a:gd name="adj1" fmla="val -57884"/>
              <a:gd name="adj2" fmla="val 135940"/>
            </a:avLst>
          </a:prstGeom>
          <a:solidFill>
            <a:schemeClr val="bg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What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100658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844824"/>
            <a:ext cx="2808288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200872112374712_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6513" y="406401"/>
            <a:ext cx="2605087" cy="575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860032" y="116632"/>
            <a:ext cx="3382292" cy="1795463"/>
          </a:xfrm>
          <a:prstGeom prst="cloudCallout">
            <a:avLst>
              <a:gd name="adj1" fmla="val -1884"/>
              <a:gd name="adj2" fmla="val 120523"/>
            </a:avLst>
          </a:prstGeom>
          <a:gradFill rotWithShape="0">
            <a:gsLst>
              <a:gs pos="0">
                <a:srgbClr val="FF0000"/>
              </a:gs>
              <a:gs pos="100000">
                <a:schemeClr val="accent2"/>
              </a:gs>
            </a:gsLst>
            <a:lin ang="5400000" scaled="1"/>
          </a:gra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Look!</a:t>
            </a:r>
          </a:p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Red and blue.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908175" y="2276475"/>
            <a:ext cx="3529013" cy="11525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8F9A6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how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nice!</a:t>
            </a:r>
          </a:p>
        </p:txBody>
      </p:sp>
      <p:pic>
        <p:nvPicPr>
          <p:cNvPr id="10" name="Picture 2" descr="300217_2008102221304011QN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3002" y="3793380"/>
            <a:ext cx="239972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91880" y="1844824"/>
            <a:ext cx="493419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pen. 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new pen.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 ?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colo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Red and blue.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Red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blue.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How nice!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How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nice!</a:t>
            </a:r>
          </a:p>
          <a:p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51920" y="908720"/>
            <a:ext cx="3514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Let's sing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195736" y="1556792"/>
            <a:ext cx="4968552" cy="316825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Lisa: Hi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Li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Yan. I have a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new pencil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Yan: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What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it?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Lisa: Look! Red and blue.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 Yan: Oh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how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nice!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25_课件1</Template>
  <TotalTime>0</TotalTime>
  <Words>168</Words>
  <Application>Microsoft Office PowerPoint</Application>
  <PresentationFormat>全屏显示(4:3)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What colour is it?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2020-05-25T08:34:00Z</dcterms:created>
  <dcterms:modified xsi:type="dcterms:W3CDTF">2023-01-16T23:51:49Z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6E08F7AF4047462CBB4573AD48228709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