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4" r:id="rId2"/>
    <p:sldId id="278" r:id="rId3"/>
    <p:sldId id="304" r:id="rId4"/>
    <p:sldId id="306" r:id="rId5"/>
    <p:sldId id="301" r:id="rId6"/>
    <p:sldId id="302" r:id="rId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FACAF3"/>
    <a:srgbClr val="08B832"/>
    <a:srgbClr val="010B09"/>
    <a:srgbClr val="090703"/>
    <a:srgbClr val="000000"/>
    <a:srgbClr val="CC66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2" autoAdjust="0"/>
    <p:restoredTop sz="94660"/>
  </p:normalViewPr>
  <p:slideViewPr>
    <p:cSldViewPr>
      <p:cViewPr>
        <p:scale>
          <a:sx n="90" d="100"/>
          <a:sy n="90" d="100"/>
        </p:scale>
        <p:origin x="-558" y="-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F68D810-6FE9-4A13-9CB1-5F31B922D11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68D810-6FE9-4A13-9CB1-5F31B922D11F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25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25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31267-65F0-4A6F-B0A6-70B59B9E18B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4013" y="228600"/>
            <a:ext cx="2135187" cy="5870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98450" y="228600"/>
            <a:ext cx="6253163" cy="5870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25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25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D2A86-0C9B-4459-BE15-0235C70834E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8450" y="228600"/>
            <a:ext cx="854075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4000500" cy="44989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762500" y="1600200"/>
            <a:ext cx="4000500" cy="2173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762500" y="3925888"/>
            <a:ext cx="4000500" cy="21732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Rectangle 25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25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25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3BC31-4445-4DEC-BDBC-ED9965A1439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000500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4000500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25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25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25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75373-F678-4C3C-AAE6-9B37E3B1CE7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25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25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25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CB1AE-BF9E-4200-A13D-C9BD33F60FD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25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25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25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D6008-90D3-446A-AB3A-3E4C348B729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25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25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1C5C3-736F-4445-9149-8E648F0CF2C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25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25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25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5EF65-0A3E-4117-A28F-41C0BCD927B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25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25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25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3E29E-FE5A-4EF5-8E0B-911D4432D37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25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25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6B66B-006F-4E21-AA25-FA9BE9199B6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/>
          <p:nvPr/>
        </p:nvGrpSpPr>
        <p:grpSpPr bwMode="auto">
          <a:xfrm>
            <a:off x="566738" y="0"/>
            <a:ext cx="7891462" cy="6821488"/>
            <a:chOff x="349" y="23"/>
            <a:chExt cx="4971" cy="4297"/>
          </a:xfrm>
        </p:grpSpPr>
        <p:sp>
          <p:nvSpPr>
            <p:cNvPr id="62467" name="Rectangle 3"/>
            <p:cNvSpPr>
              <a:spLocks noChangeArrowheads="1"/>
            </p:cNvSpPr>
            <p:nvPr/>
          </p:nvSpPr>
          <p:spPr bwMode="auto">
            <a:xfrm>
              <a:off x="384" y="23"/>
              <a:ext cx="21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468" name="Freeform 4"/>
            <p:cNvSpPr>
              <a:spLocks noEditPoints="1"/>
            </p:cNvSpPr>
            <p:nvPr/>
          </p:nvSpPr>
          <p:spPr bwMode="auto">
            <a:xfrm>
              <a:off x="384" y="225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469" name="Freeform 5"/>
            <p:cNvSpPr>
              <a:spLocks noEditPoints="1"/>
            </p:cNvSpPr>
            <p:nvPr/>
          </p:nvSpPr>
          <p:spPr bwMode="auto">
            <a:xfrm>
              <a:off x="384" y="630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470" name="Freeform 6"/>
            <p:cNvSpPr>
              <a:spLocks noEditPoints="1"/>
            </p:cNvSpPr>
            <p:nvPr/>
          </p:nvSpPr>
          <p:spPr bwMode="auto">
            <a:xfrm>
              <a:off x="384" y="1034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471" name="Freeform 7"/>
            <p:cNvSpPr>
              <a:spLocks noEditPoints="1"/>
            </p:cNvSpPr>
            <p:nvPr/>
          </p:nvSpPr>
          <p:spPr bwMode="auto">
            <a:xfrm>
              <a:off x="384" y="1438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472" name="Freeform 8"/>
            <p:cNvSpPr>
              <a:spLocks noEditPoints="1"/>
            </p:cNvSpPr>
            <p:nvPr/>
          </p:nvSpPr>
          <p:spPr bwMode="auto">
            <a:xfrm>
              <a:off x="384" y="1843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473" name="Freeform 9"/>
            <p:cNvSpPr>
              <a:spLocks noEditPoints="1"/>
            </p:cNvSpPr>
            <p:nvPr/>
          </p:nvSpPr>
          <p:spPr bwMode="auto">
            <a:xfrm>
              <a:off x="384" y="2247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474" name="Freeform 10"/>
            <p:cNvSpPr>
              <a:spLocks noEditPoints="1"/>
            </p:cNvSpPr>
            <p:nvPr/>
          </p:nvSpPr>
          <p:spPr bwMode="auto">
            <a:xfrm>
              <a:off x="384" y="2652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475" name="Freeform 11"/>
            <p:cNvSpPr>
              <a:spLocks noEditPoints="1"/>
            </p:cNvSpPr>
            <p:nvPr/>
          </p:nvSpPr>
          <p:spPr bwMode="auto">
            <a:xfrm>
              <a:off x="384" y="3056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476" name="Freeform 12"/>
            <p:cNvSpPr>
              <a:spLocks noEditPoints="1"/>
            </p:cNvSpPr>
            <p:nvPr/>
          </p:nvSpPr>
          <p:spPr bwMode="auto">
            <a:xfrm>
              <a:off x="384" y="3461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477" name="Freeform 13"/>
            <p:cNvSpPr>
              <a:spLocks noEditPoints="1"/>
            </p:cNvSpPr>
            <p:nvPr/>
          </p:nvSpPr>
          <p:spPr bwMode="auto">
            <a:xfrm>
              <a:off x="384" y="3865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478" name="Rectangle 14"/>
            <p:cNvSpPr>
              <a:spLocks noChangeArrowheads="1"/>
            </p:cNvSpPr>
            <p:nvPr/>
          </p:nvSpPr>
          <p:spPr bwMode="auto">
            <a:xfrm>
              <a:off x="384" y="4269"/>
              <a:ext cx="21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479" name="Rectangle 15"/>
            <p:cNvSpPr>
              <a:spLocks noChangeArrowheads="1"/>
            </p:cNvSpPr>
            <p:nvPr/>
          </p:nvSpPr>
          <p:spPr bwMode="auto">
            <a:xfrm>
              <a:off x="829" y="23"/>
              <a:ext cx="21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480" name="Freeform 16"/>
            <p:cNvSpPr>
              <a:spLocks noEditPoints="1"/>
            </p:cNvSpPr>
            <p:nvPr/>
          </p:nvSpPr>
          <p:spPr bwMode="auto">
            <a:xfrm>
              <a:off x="829" y="225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481" name="Freeform 17"/>
            <p:cNvSpPr>
              <a:spLocks noEditPoints="1"/>
            </p:cNvSpPr>
            <p:nvPr/>
          </p:nvSpPr>
          <p:spPr bwMode="auto">
            <a:xfrm>
              <a:off x="829" y="630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482" name="Freeform 18"/>
            <p:cNvSpPr>
              <a:spLocks noEditPoints="1"/>
            </p:cNvSpPr>
            <p:nvPr/>
          </p:nvSpPr>
          <p:spPr bwMode="auto">
            <a:xfrm>
              <a:off x="829" y="1034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483" name="Freeform 19"/>
            <p:cNvSpPr>
              <a:spLocks noEditPoints="1"/>
            </p:cNvSpPr>
            <p:nvPr/>
          </p:nvSpPr>
          <p:spPr bwMode="auto">
            <a:xfrm>
              <a:off x="829" y="1438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484" name="Freeform 20"/>
            <p:cNvSpPr>
              <a:spLocks noEditPoints="1"/>
            </p:cNvSpPr>
            <p:nvPr/>
          </p:nvSpPr>
          <p:spPr bwMode="auto">
            <a:xfrm>
              <a:off x="829" y="1843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485" name="Freeform 21"/>
            <p:cNvSpPr>
              <a:spLocks noEditPoints="1"/>
            </p:cNvSpPr>
            <p:nvPr/>
          </p:nvSpPr>
          <p:spPr bwMode="auto">
            <a:xfrm>
              <a:off x="829" y="2247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486" name="Freeform 22"/>
            <p:cNvSpPr>
              <a:spLocks noEditPoints="1"/>
            </p:cNvSpPr>
            <p:nvPr/>
          </p:nvSpPr>
          <p:spPr bwMode="auto">
            <a:xfrm>
              <a:off x="829" y="2652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487" name="Freeform 23"/>
            <p:cNvSpPr>
              <a:spLocks noEditPoints="1"/>
            </p:cNvSpPr>
            <p:nvPr/>
          </p:nvSpPr>
          <p:spPr bwMode="auto">
            <a:xfrm>
              <a:off x="829" y="3056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488" name="Freeform 24"/>
            <p:cNvSpPr>
              <a:spLocks noEditPoints="1"/>
            </p:cNvSpPr>
            <p:nvPr/>
          </p:nvSpPr>
          <p:spPr bwMode="auto">
            <a:xfrm>
              <a:off x="829" y="3461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489" name="Freeform 25"/>
            <p:cNvSpPr>
              <a:spLocks noEditPoints="1"/>
            </p:cNvSpPr>
            <p:nvPr/>
          </p:nvSpPr>
          <p:spPr bwMode="auto">
            <a:xfrm>
              <a:off x="829" y="3865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490" name="Rectangle 26"/>
            <p:cNvSpPr>
              <a:spLocks noChangeArrowheads="1"/>
            </p:cNvSpPr>
            <p:nvPr/>
          </p:nvSpPr>
          <p:spPr bwMode="auto">
            <a:xfrm>
              <a:off x="829" y="4269"/>
              <a:ext cx="21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491" name="Rectangle 27"/>
            <p:cNvSpPr>
              <a:spLocks noChangeArrowheads="1"/>
            </p:cNvSpPr>
            <p:nvPr/>
          </p:nvSpPr>
          <p:spPr bwMode="auto">
            <a:xfrm>
              <a:off x="1279" y="23"/>
              <a:ext cx="21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492" name="Freeform 28"/>
            <p:cNvSpPr>
              <a:spLocks noEditPoints="1"/>
            </p:cNvSpPr>
            <p:nvPr/>
          </p:nvSpPr>
          <p:spPr bwMode="auto">
            <a:xfrm>
              <a:off x="1279" y="225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493" name="Freeform 29"/>
            <p:cNvSpPr>
              <a:spLocks noEditPoints="1"/>
            </p:cNvSpPr>
            <p:nvPr/>
          </p:nvSpPr>
          <p:spPr bwMode="auto">
            <a:xfrm>
              <a:off x="1279" y="630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494" name="Freeform 30"/>
            <p:cNvSpPr>
              <a:spLocks noEditPoints="1"/>
            </p:cNvSpPr>
            <p:nvPr/>
          </p:nvSpPr>
          <p:spPr bwMode="auto">
            <a:xfrm>
              <a:off x="1279" y="1034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495" name="Freeform 31"/>
            <p:cNvSpPr>
              <a:spLocks noEditPoints="1"/>
            </p:cNvSpPr>
            <p:nvPr/>
          </p:nvSpPr>
          <p:spPr bwMode="auto">
            <a:xfrm>
              <a:off x="1279" y="1438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496" name="Freeform 32"/>
            <p:cNvSpPr>
              <a:spLocks noEditPoints="1"/>
            </p:cNvSpPr>
            <p:nvPr/>
          </p:nvSpPr>
          <p:spPr bwMode="auto">
            <a:xfrm>
              <a:off x="1279" y="1843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497" name="Freeform 33"/>
            <p:cNvSpPr>
              <a:spLocks noEditPoints="1"/>
            </p:cNvSpPr>
            <p:nvPr/>
          </p:nvSpPr>
          <p:spPr bwMode="auto">
            <a:xfrm>
              <a:off x="1279" y="2247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498" name="Freeform 34"/>
            <p:cNvSpPr>
              <a:spLocks noEditPoints="1"/>
            </p:cNvSpPr>
            <p:nvPr/>
          </p:nvSpPr>
          <p:spPr bwMode="auto">
            <a:xfrm>
              <a:off x="1279" y="2652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499" name="Freeform 35"/>
            <p:cNvSpPr>
              <a:spLocks noEditPoints="1"/>
            </p:cNvSpPr>
            <p:nvPr/>
          </p:nvSpPr>
          <p:spPr bwMode="auto">
            <a:xfrm>
              <a:off x="1279" y="3056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00" name="Freeform 36"/>
            <p:cNvSpPr>
              <a:spLocks noEditPoints="1"/>
            </p:cNvSpPr>
            <p:nvPr/>
          </p:nvSpPr>
          <p:spPr bwMode="auto">
            <a:xfrm>
              <a:off x="1279" y="3461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01" name="Freeform 37"/>
            <p:cNvSpPr>
              <a:spLocks noEditPoints="1"/>
            </p:cNvSpPr>
            <p:nvPr/>
          </p:nvSpPr>
          <p:spPr bwMode="auto">
            <a:xfrm>
              <a:off x="1279" y="3865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02" name="Rectangle 38"/>
            <p:cNvSpPr>
              <a:spLocks noChangeArrowheads="1"/>
            </p:cNvSpPr>
            <p:nvPr/>
          </p:nvSpPr>
          <p:spPr bwMode="auto">
            <a:xfrm>
              <a:off x="1279" y="4269"/>
              <a:ext cx="21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03" name="Rectangle 39"/>
            <p:cNvSpPr>
              <a:spLocks noChangeArrowheads="1"/>
            </p:cNvSpPr>
            <p:nvPr/>
          </p:nvSpPr>
          <p:spPr bwMode="auto">
            <a:xfrm>
              <a:off x="1724" y="23"/>
              <a:ext cx="21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04" name="Freeform 40"/>
            <p:cNvSpPr>
              <a:spLocks noEditPoints="1"/>
            </p:cNvSpPr>
            <p:nvPr/>
          </p:nvSpPr>
          <p:spPr bwMode="auto">
            <a:xfrm>
              <a:off x="1724" y="225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05" name="Freeform 41"/>
            <p:cNvSpPr>
              <a:spLocks noEditPoints="1"/>
            </p:cNvSpPr>
            <p:nvPr/>
          </p:nvSpPr>
          <p:spPr bwMode="auto">
            <a:xfrm>
              <a:off x="1724" y="630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06" name="Freeform 42"/>
            <p:cNvSpPr>
              <a:spLocks noEditPoints="1"/>
            </p:cNvSpPr>
            <p:nvPr/>
          </p:nvSpPr>
          <p:spPr bwMode="auto">
            <a:xfrm>
              <a:off x="1724" y="1034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07" name="Freeform 43"/>
            <p:cNvSpPr>
              <a:spLocks noEditPoints="1"/>
            </p:cNvSpPr>
            <p:nvPr/>
          </p:nvSpPr>
          <p:spPr bwMode="auto">
            <a:xfrm>
              <a:off x="1724" y="1438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08" name="Freeform 44"/>
            <p:cNvSpPr>
              <a:spLocks noEditPoints="1"/>
            </p:cNvSpPr>
            <p:nvPr/>
          </p:nvSpPr>
          <p:spPr bwMode="auto">
            <a:xfrm>
              <a:off x="1724" y="1843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09" name="Freeform 45"/>
            <p:cNvSpPr>
              <a:spLocks noEditPoints="1"/>
            </p:cNvSpPr>
            <p:nvPr/>
          </p:nvSpPr>
          <p:spPr bwMode="auto">
            <a:xfrm>
              <a:off x="1724" y="2247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10" name="Freeform 46"/>
            <p:cNvSpPr>
              <a:spLocks noEditPoints="1"/>
            </p:cNvSpPr>
            <p:nvPr/>
          </p:nvSpPr>
          <p:spPr bwMode="auto">
            <a:xfrm>
              <a:off x="1724" y="2652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11" name="Freeform 47"/>
            <p:cNvSpPr>
              <a:spLocks noEditPoints="1"/>
            </p:cNvSpPr>
            <p:nvPr/>
          </p:nvSpPr>
          <p:spPr bwMode="auto">
            <a:xfrm>
              <a:off x="1724" y="3056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12" name="Freeform 48"/>
            <p:cNvSpPr>
              <a:spLocks noEditPoints="1"/>
            </p:cNvSpPr>
            <p:nvPr/>
          </p:nvSpPr>
          <p:spPr bwMode="auto">
            <a:xfrm>
              <a:off x="1724" y="3461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13" name="Freeform 49"/>
            <p:cNvSpPr>
              <a:spLocks noEditPoints="1"/>
            </p:cNvSpPr>
            <p:nvPr/>
          </p:nvSpPr>
          <p:spPr bwMode="auto">
            <a:xfrm>
              <a:off x="1724" y="3865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14" name="Rectangle 50"/>
            <p:cNvSpPr>
              <a:spLocks noChangeArrowheads="1"/>
            </p:cNvSpPr>
            <p:nvPr/>
          </p:nvSpPr>
          <p:spPr bwMode="auto">
            <a:xfrm>
              <a:off x="1724" y="4269"/>
              <a:ext cx="21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15" name="Rectangle 51"/>
            <p:cNvSpPr>
              <a:spLocks noChangeArrowheads="1"/>
            </p:cNvSpPr>
            <p:nvPr/>
          </p:nvSpPr>
          <p:spPr bwMode="auto">
            <a:xfrm>
              <a:off x="2169" y="23"/>
              <a:ext cx="21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16" name="Freeform 52"/>
            <p:cNvSpPr>
              <a:spLocks noEditPoints="1"/>
            </p:cNvSpPr>
            <p:nvPr/>
          </p:nvSpPr>
          <p:spPr bwMode="auto">
            <a:xfrm>
              <a:off x="2169" y="225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17" name="Freeform 53"/>
            <p:cNvSpPr>
              <a:spLocks noEditPoints="1"/>
            </p:cNvSpPr>
            <p:nvPr/>
          </p:nvSpPr>
          <p:spPr bwMode="auto">
            <a:xfrm>
              <a:off x="2169" y="630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18" name="Freeform 54"/>
            <p:cNvSpPr>
              <a:spLocks noEditPoints="1"/>
            </p:cNvSpPr>
            <p:nvPr/>
          </p:nvSpPr>
          <p:spPr bwMode="auto">
            <a:xfrm>
              <a:off x="2169" y="1034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19" name="Freeform 55"/>
            <p:cNvSpPr>
              <a:spLocks noEditPoints="1"/>
            </p:cNvSpPr>
            <p:nvPr/>
          </p:nvSpPr>
          <p:spPr bwMode="auto">
            <a:xfrm>
              <a:off x="2169" y="1438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20" name="Freeform 56"/>
            <p:cNvSpPr>
              <a:spLocks noEditPoints="1"/>
            </p:cNvSpPr>
            <p:nvPr/>
          </p:nvSpPr>
          <p:spPr bwMode="auto">
            <a:xfrm>
              <a:off x="2169" y="1843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21" name="Freeform 57"/>
            <p:cNvSpPr>
              <a:spLocks noEditPoints="1"/>
            </p:cNvSpPr>
            <p:nvPr/>
          </p:nvSpPr>
          <p:spPr bwMode="auto">
            <a:xfrm>
              <a:off x="2169" y="2247"/>
              <a:ext cx="21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22" name="Freeform 58"/>
            <p:cNvSpPr>
              <a:spLocks noEditPoints="1"/>
            </p:cNvSpPr>
            <p:nvPr/>
          </p:nvSpPr>
          <p:spPr bwMode="auto">
            <a:xfrm>
              <a:off x="2169" y="2652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23" name="Freeform 59"/>
            <p:cNvSpPr>
              <a:spLocks noEditPoints="1"/>
            </p:cNvSpPr>
            <p:nvPr/>
          </p:nvSpPr>
          <p:spPr bwMode="auto">
            <a:xfrm>
              <a:off x="2169" y="3056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24" name="Freeform 60"/>
            <p:cNvSpPr>
              <a:spLocks noEditPoints="1"/>
            </p:cNvSpPr>
            <p:nvPr/>
          </p:nvSpPr>
          <p:spPr bwMode="auto">
            <a:xfrm>
              <a:off x="2169" y="3461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25" name="Freeform 61"/>
            <p:cNvSpPr>
              <a:spLocks noEditPoints="1"/>
            </p:cNvSpPr>
            <p:nvPr/>
          </p:nvSpPr>
          <p:spPr bwMode="auto">
            <a:xfrm>
              <a:off x="2169" y="3865"/>
              <a:ext cx="21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26" name="Rectangle 62"/>
            <p:cNvSpPr>
              <a:spLocks noChangeArrowheads="1"/>
            </p:cNvSpPr>
            <p:nvPr/>
          </p:nvSpPr>
          <p:spPr bwMode="auto">
            <a:xfrm>
              <a:off x="2169" y="4269"/>
              <a:ext cx="21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27" name="Rectangle 63"/>
            <p:cNvSpPr>
              <a:spLocks noChangeArrowheads="1"/>
            </p:cNvSpPr>
            <p:nvPr/>
          </p:nvSpPr>
          <p:spPr bwMode="auto">
            <a:xfrm>
              <a:off x="2620" y="23"/>
              <a:ext cx="20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28" name="Freeform 64"/>
            <p:cNvSpPr>
              <a:spLocks noEditPoints="1"/>
            </p:cNvSpPr>
            <p:nvPr/>
          </p:nvSpPr>
          <p:spPr bwMode="auto">
            <a:xfrm>
              <a:off x="2620" y="22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29" name="Freeform 65"/>
            <p:cNvSpPr>
              <a:spLocks noEditPoints="1"/>
            </p:cNvSpPr>
            <p:nvPr/>
          </p:nvSpPr>
          <p:spPr bwMode="auto">
            <a:xfrm>
              <a:off x="2620" y="63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30" name="Freeform 66"/>
            <p:cNvSpPr>
              <a:spLocks noEditPoints="1"/>
            </p:cNvSpPr>
            <p:nvPr/>
          </p:nvSpPr>
          <p:spPr bwMode="auto">
            <a:xfrm>
              <a:off x="2620" y="1034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31" name="Freeform 67"/>
            <p:cNvSpPr>
              <a:spLocks noEditPoints="1"/>
            </p:cNvSpPr>
            <p:nvPr/>
          </p:nvSpPr>
          <p:spPr bwMode="auto">
            <a:xfrm>
              <a:off x="2620" y="1438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32" name="Freeform 68"/>
            <p:cNvSpPr>
              <a:spLocks noEditPoints="1"/>
            </p:cNvSpPr>
            <p:nvPr/>
          </p:nvSpPr>
          <p:spPr bwMode="auto">
            <a:xfrm>
              <a:off x="2620" y="184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33" name="Freeform 69"/>
            <p:cNvSpPr>
              <a:spLocks noEditPoints="1"/>
            </p:cNvSpPr>
            <p:nvPr/>
          </p:nvSpPr>
          <p:spPr bwMode="auto">
            <a:xfrm>
              <a:off x="2620" y="2247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34" name="Freeform 70"/>
            <p:cNvSpPr>
              <a:spLocks noEditPoints="1"/>
            </p:cNvSpPr>
            <p:nvPr/>
          </p:nvSpPr>
          <p:spPr bwMode="auto">
            <a:xfrm>
              <a:off x="2620" y="265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35" name="Freeform 71"/>
            <p:cNvSpPr>
              <a:spLocks noEditPoints="1"/>
            </p:cNvSpPr>
            <p:nvPr/>
          </p:nvSpPr>
          <p:spPr bwMode="auto">
            <a:xfrm>
              <a:off x="2620" y="3056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36" name="Freeform 72"/>
            <p:cNvSpPr>
              <a:spLocks noEditPoints="1"/>
            </p:cNvSpPr>
            <p:nvPr/>
          </p:nvSpPr>
          <p:spPr bwMode="auto">
            <a:xfrm>
              <a:off x="2620" y="346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37" name="Freeform 73"/>
            <p:cNvSpPr>
              <a:spLocks noEditPoints="1"/>
            </p:cNvSpPr>
            <p:nvPr/>
          </p:nvSpPr>
          <p:spPr bwMode="auto">
            <a:xfrm>
              <a:off x="2620" y="3865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38" name="Rectangle 74"/>
            <p:cNvSpPr>
              <a:spLocks noChangeArrowheads="1"/>
            </p:cNvSpPr>
            <p:nvPr/>
          </p:nvSpPr>
          <p:spPr bwMode="auto">
            <a:xfrm>
              <a:off x="2620" y="4269"/>
              <a:ext cx="20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39" name="Rectangle 75"/>
            <p:cNvSpPr>
              <a:spLocks noChangeArrowheads="1"/>
            </p:cNvSpPr>
            <p:nvPr/>
          </p:nvSpPr>
          <p:spPr bwMode="auto">
            <a:xfrm>
              <a:off x="3065" y="23"/>
              <a:ext cx="20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40" name="Freeform 76"/>
            <p:cNvSpPr>
              <a:spLocks noEditPoints="1"/>
            </p:cNvSpPr>
            <p:nvPr/>
          </p:nvSpPr>
          <p:spPr bwMode="auto">
            <a:xfrm>
              <a:off x="3065" y="22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41" name="Freeform 77"/>
            <p:cNvSpPr>
              <a:spLocks noEditPoints="1"/>
            </p:cNvSpPr>
            <p:nvPr/>
          </p:nvSpPr>
          <p:spPr bwMode="auto">
            <a:xfrm>
              <a:off x="3065" y="63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42" name="Freeform 78"/>
            <p:cNvSpPr>
              <a:spLocks noEditPoints="1"/>
            </p:cNvSpPr>
            <p:nvPr/>
          </p:nvSpPr>
          <p:spPr bwMode="auto">
            <a:xfrm>
              <a:off x="3065" y="1034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43" name="Freeform 79"/>
            <p:cNvSpPr>
              <a:spLocks noEditPoints="1"/>
            </p:cNvSpPr>
            <p:nvPr/>
          </p:nvSpPr>
          <p:spPr bwMode="auto">
            <a:xfrm>
              <a:off x="3065" y="1438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44" name="Freeform 80"/>
            <p:cNvSpPr>
              <a:spLocks noEditPoints="1"/>
            </p:cNvSpPr>
            <p:nvPr/>
          </p:nvSpPr>
          <p:spPr bwMode="auto">
            <a:xfrm>
              <a:off x="3065" y="184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45" name="Freeform 81"/>
            <p:cNvSpPr>
              <a:spLocks noEditPoints="1"/>
            </p:cNvSpPr>
            <p:nvPr/>
          </p:nvSpPr>
          <p:spPr bwMode="auto">
            <a:xfrm>
              <a:off x="3065" y="2247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46" name="Freeform 82"/>
            <p:cNvSpPr>
              <a:spLocks noEditPoints="1"/>
            </p:cNvSpPr>
            <p:nvPr/>
          </p:nvSpPr>
          <p:spPr bwMode="auto">
            <a:xfrm>
              <a:off x="3065" y="265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47" name="Freeform 83"/>
            <p:cNvSpPr>
              <a:spLocks noEditPoints="1"/>
            </p:cNvSpPr>
            <p:nvPr/>
          </p:nvSpPr>
          <p:spPr bwMode="auto">
            <a:xfrm>
              <a:off x="3065" y="3056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48" name="Freeform 84"/>
            <p:cNvSpPr>
              <a:spLocks noEditPoints="1"/>
            </p:cNvSpPr>
            <p:nvPr/>
          </p:nvSpPr>
          <p:spPr bwMode="auto">
            <a:xfrm>
              <a:off x="3065" y="346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49" name="Freeform 85"/>
            <p:cNvSpPr>
              <a:spLocks noEditPoints="1"/>
            </p:cNvSpPr>
            <p:nvPr/>
          </p:nvSpPr>
          <p:spPr bwMode="auto">
            <a:xfrm>
              <a:off x="3065" y="3865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50" name="Rectangle 86"/>
            <p:cNvSpPr>
              <a:spLocks noChangeArrowheads="1"/>
            </p:cNvSpPr>
            <p:nvPr/>
          </p:nvSpPr>
          <p:spPr bwMode="auto">
            <a:xfrm>
              <a:off x="3065" y="4269"/>
              <a:ext cx="20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51" name="Rectangle 87"/>
            <p:cNvSpPr>
              <a:spLocks noChangeArrowheads="1"/>
            </p:cNvSpPr>
            <p:nvPr/>
          </p:nvSpPr>
          <p:spPr bwMode="auto">
            <a:xfrm>
              <a:off x="3510" y="23"/>
              <a:ext cx="20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52" name="Freeform 88"/>
            <p:cNvSpPr>
              <a:spLocks noEditPoints="1"/>
            </p:cNvSpPr>
            <p:nvPr/>
          </p:nvSpPr>
          <p:spPr bwMode="auto">
            <a:xfrm>
              <a:off x="3510" y="22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53" name="Freeform 89"/>
            <p:cNvSpPr>
              <a:spLocks noEditPoints="1"/>
            </p:cNvSpPr>
            <p:nvPr/>
          </p:nvSpPr>
          <p:spPr bwMode="auto">
            <a:xfrm>
              <a:off x="3510" y="63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54" name="Freeform 90"/>
            <p:cNvSpPr>
              <a:spLocks noEditPoints="1"/>
            </p:cNvSpPr>
            <p:nvPr/>
          </p:nvSpPr>
          <p:spPr bwMode="auto">
            <a:xfrm>
              <a:off x="3510" y="1034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55" name="Freeform 91"/>
            <p:cNvSpPr>
              <a:spLocks noEditPoints="1"/>
            </p:cNvSpPr>
            <p:nvPr/>
          </p:nvSpPr>
          <p:spPr bwMode="auto">
            <a:xfrm>
              <a:off x="3510" y="1438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56" name="Freeform 92"/>
            <p:cNvSpPr>
              <a:spLocks noEditPoints="1"/>
            </p:cNvSpPr>
            <p:nvPr/>
          </p:nvSpPr>
          <p:spPr bwMode="auto">
            <a:xfrm>
              <a:off x="3510" y="184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57" name="Freeform 93"/>
            <p:cNvSpPr>
              <a:spLocks noEditPoints="1"/>
            </p:cNvSpPr>
            <p:nvPr/>
          </p:nvSpPr>
          <p:spPr bwMode="auto">
            <a:xfrm>
              <a:off x="3510" y="2247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58" name="Freeform 94"/>
            <p:cNvSpPr>
              <a:spLocks noEditPoints="1"/>
            </p:cNvSpPr>
            <p:nvPr/>
          </p:nvSpPr>
          <p:spPr bwMode="auto">
            <a:xfrm>
              <a:off x="3510" y="265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59" name="Freeform 95"/>
            <p:cNvSpPr>
              <a:spLocks noEditPoints="1"/>
            </p:cNvSpPr>
            <p:nvPr/>
          </p:nvSpPr>
          <p:spPr bwMode="auto">
            <a:xfrm>
              <a:off x="3510" y="3056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60" name="Freeform 96"/>
            <p:cNvSpPr>
              <a:spLocks noEditPoints="1"/>
            </p:cNvSpPr>
            <p:nvPr/>
          </p:nvSpPr>
          <p:spPr bwMode="auto">
            <a:xfrm>
              <a:off x="3510" y="346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61" name="Freeform 97"/>
            <p:cNvSpPr>
              <a:spLocks noEditPoints="1"/>
            </p:cNvSpPr>
            <p:nvPr/>
          </p:nvSpPr>
          <p:spPr bwMode="auto">
            <a:xfrm>
              <a:off x="3510" y="3865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62" name="Rectangle 98"/>
            <p:cNvSpPr>
              <a:spLocks noChangeArrowheads="1"/>
            </p:cNvSpPr>
            <p:nvPr/>
          </p:nvSpPr>
          <p:spPr bwMode="auto">
            <a:xfrm>
              <a:off x="3510" y="4269"/>
              <a:ext cx="20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63" name="Rectangle 99"/>
            <p:cNvSpPr>
              <a:spLocks noChangeArrowheads="1"/>
            </p:cNvSpPr>
            <p:nvPr/>
          </p:nvSpPr>
          <p:spPr bwMode="auto">
            <a:xfrm>
              <a:off x="3960" y="23"/>
              <a:ext cx="20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64" name="Freeform 100"/>
            <p:cNvSpPr>
              <a:spLocks noEditPoints="1"/>
            </p:cNvSpPr>
            <p:nvPr/>
          </p:nvSpPr>
          <p:spPr bwMode="auto">
            <a:xfrm>
              <a:off x="3960" y="22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65" name="Freeform 101"/>
            <p:cNvSpPr>
              <a:spLocks noEditPoints="1"/>
            </p:cNvSpPr>
            <p:nvPr/>
          </p:nvSpPr>
          <p:spPr bwMode="auto">
            <a:xfrm>
              <a:off x="3960" y="63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66" name="Freeform 102"/>
            <p:cNvSpPr>
              <a:spLocks noEditPoints="1"/>
            </p:cNvSpPr>
            <p:nvPr/>
          </p:nvSpPr>
          <p:spPr bwMode="auto">
            <a:xfrm>
              <a:off x="3960" y="1034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67" name="Freeform 103"/>
            <p:cNvSpPr>
              <a:spLocks noEditPoints="1"/>
            </p:cNvSpPr>
            <p:nvPr/>
          </p:nvSpPr>
          <p:spPr bwMode="auto">
            <a:xfrm>
              <a:off x="3960" y="1438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68" name="Freeform 104"/>
            <p:cNvSpPr>
              <a:spLocks noEditPoints="1"/>
            </p:cNvSpPr>
            <p:nvPr/>
          </p:nvSpPr>
          <p:spPr bwMode="auto">
            <a:xfrm>
              <a:off x="3960" y="184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69" name="Freeform 105"/>
            <p:cNvSpPr>
              <a:spLocks noEditPoints="1"/>
            </p:cNvSpPr>
            <p:nvPr/>
          </p:nvSpPr>
          <p:spPr bwMode="auto">
            <a:xfrm>
              <a:off x="3960" y="2247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70" name="Freeform 106"/>
            <p:cNvSpPr>
              <a:spLocks noEditPoints="1"/>
            </p:cNvSpPr>
            <p:nvPr/>
          </p:nvSpPr>
          <p:spPr bwMode="auto">
            <a:xfrm>
              <a:off x="3960" y="265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71" name="Freeform 107"/>
            <p:cNvSpPr>
              <a:spLocks noEditPoints="1"/>
            </p:cNvSpPr>
            <p:nvPr/>
          </p:nvSpPr>
          <p:spPr bwMode="auto">
            <a:xfrm>
              <a:off x="3960" y="3056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72" name="Freeform 108"/>
            <p:cNvSpPr>
              <a:spLocks noEditPoints="1"/>
            </p:cNvSpPr>
            <p:nvPr/>
          </p:nvSpPr>
          <p:spPr bwMode="auto">
            <a:xfrm>
              <a:off x="3960" y="346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73" name="Freeform 109"/>
            <p:cNvSpPr>
              <a:spLocks noEditPoints="1"/>
            </p:cNvSpPr>
            <p:nvPr/>
          </p:nvSpPr>
          <p:spPr bwMode="auto">
            <a:xfrm>
              <a:off x="3960" y="3865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74" name="Rectangle 110"/>
            <p:cNvSpPr>
              <a:spLocks noChangeArrowheads="1"/>
            </p:cNvSpPr>
            <p:nvPr/>
          </p:nvSpPr>
          <p:spPr bwMode="auto">
            <a:xfrm>
              <a:off x="3960" y="4269"/>
              <a:ext cx="20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75" name="Rectangle 111"/>
            <p:cNvSpPr>
              <a:spLocks noChangeArrowheads="1"/>
            </p:cNvSpPr>
            <p:nvPr/>
          </p:nvSpPr>
          <p:spPr bwMode="auto">
            <a:xfrm>
              <a:off x="4405" y="23"/>
              <a:ext cx="20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76" name="Freeform 112"/>
            <p:cNvSpPr>
              <a:spLocks noEditPoints="1"/>
            </p:cNvSpPr>
            <p:nvPr/>
          </p:nvSpPr>
          <p:spPr bwMode="auto">
            <a:xfrm>
              <a:off x="4405" y="22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77" name="Freeform 113"/>
            <p:cNvSpPr>
              <a:spLocks noEditPoints="1"/>
            </p:cNvSpPr>
            <p:nvPr/>
          </p:nvSpPr>
          <p:spPr bwMode="auto">
            <a:xfrm>
              <a:off x="4405" y="63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78" name="Freeform 114"/>
            <p:cNvSpPr>
              <a:spLocks noEditPoints="1"/>
            </p:cNvSpPr>
            <p:nvPr/>
          </p:nvSpPr>
          <p:spPr bwMode="auto">
            <a:xfrm>
              <a:off x="4405" y="1034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79" name="Freeform 115"/>
            <p:cNvSpPr>
              <a:spLocks noEditPoints="1"/>
            </p:cNvSpPr>
            <p:nvPr/>
          </p:nvSpPr>
          <p:spPr bwMode="auto">
            <a:xfrm>
              <a:off x="4405" y="1438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80" name="Freeform 116"/>
            <p:cNvSpPr>
              <a:spLocks noEditPoints="1"/>
            </p:cNvSpPr>
            <p:nvPr/>
          </p:nvSpPr>
          <p:spPr bwMode="auto">
            <a:xfrm>
              <a:off x="4405" y="184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81" name="Freeform 117"/>
            <p:cNvSpPr>
              <a:spLocks noEditPoints="1"/>
            </p:cNvSpPr>
            <p:nvPr/>
          </p:nvSpPr>
          <p:spPr bwMode="auto">
            <a:xfrm>
              <a:off x="4405" y="2247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82" name="Freeform 118"/>
            <p:cNvSpPr>
              <a:spLocks noEditPoints="1"/>
            </p:cNvSpPr>
            <p:nvPr/>
          </p:nvSpPr>
          <p:spPr bwMode="auto">
            <a:xfrm>
              <a:off x="4405" y="265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83" name="Freeform 119"/>
            <p:cNvSpPr>
              <a:spLocks noEditPoints="1"/>
            </p:cNvSpPr>
            <p:nvPr/>
          </p:nvSpPr>
          <p:spPr bwMode="auto">
            <a:xfrm>
              <a:off x="4405" y="3056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84" name="Freeform 120"/>
            <p:cNvSpPr>
              <a:spLocks noEditPoints="1"/>
            </p:cNvSpPr>
            <p:nvPr/>
          </p:nvSpPr>
          <p:spPr bwMode="auto">
            <a:xfrm>
              <a:off x="4405" y="346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85" name="Freeform 121"/>
            <p:cNvSpPr>
              <a:spLocks noEditPoints="1"/>
            </p:cNvSpPr>
            <p:nvPr/>
          </p:nvSpPr>
          <p:spPr bwMode="auto">
            <a:xfrm>
              <a:off x="4405" y="3865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86" name="Rectangle 122"/>
            <p:cNvSpPr>
              <a:spLocks noChangeArrowheads="1"/>
            </p:cNvSpPr>
            <p:nvPr/>
          </p:nvSpPr>
          <p:spPr bwMode="auto">
            <a:xfrm>
              <a:off x="4405" y="4269"/>
              <a:ext cx="20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87" name="Rectangle 123"/>
            <p:cNvSpPr>
              <a:spLocks noChangeArrowheads="1"/>
            </p:cNvSpPr>
            <p:nvPr/>
          </p:nvSpPr>
          <p:spPr bwMode="auto">
            <a:xfrm>
              <a:off x="4850" y="23"/>
              <a:ext cx="20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88" name="Freeform 124"/>
            <p:cNvSpPr>
              <a:spLocks noEditPoints="1"/>
            </p:cNvSpPr>
            <p:nvPr/>
          </p:nvSpPr>
          <p:spPr bwMode="auto">
            <a:xfrm>
              <a:off x="4850" y="22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89" name="Freeform 125"/>
            <p:cNvSpPr>
              <a:spLocks noEditPoints="1"/>
            </p:cNvSpPr>
            <p:nvPr/>
          </p:nvSpPr>
          <p:spPr bwMode="auto">
            <a:xfrm>
              <a:off x="4850" y="63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90" name="Freeform 126"/>
            <p:cNvSpPr>
              <a:spLocks noEditPoints="1"/>
            </p:cNvSpPr>
            <p:nvPr/>
          </p:nvSpPr>
          <p:spPr bwMode="auto">
            <a:xfrm>
              <a:off x="4850" y="1034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91" name="Freeform 127"/>
            <p:cNvSpPr>
              <a:spLocks noEditPoints="1"/>
            </p:cNvSpPr>
            <p:nvPr/>
          </p:nvSpPr>
          <p:spPr bwMode="auto">
            <a:xfrm>
              <a:off x="4850" y="1438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92" name="Freeform 128"/>
            <p:cNvSpPr>
              <a:spLocks noEditPoints="1"/>
            </p:cNvSpPr>
            <p:nvPr/>
          </p:nvSpPr>
          <p:spPr bwMode="auto">
            <a:xfrm>
              <a:off x="4850" y="184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93" name="Freeform 129"/>
            <p:cNvSpPr>
              <a:spLocks noEditPoints="1"/>
            </p:cNvSpPr>
            <p:nvPr/>
          </p:nvSpPr>
          <p:spPr bwMode="auto">
            <a:xfrm>
              <a:off x="4850" y="2247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94" name="Freeform 130"/>
            <p:cNvSpPr>
              <a:spLocks noEditPoints="1"/>
            </p:cNvSpPr>
            <p:nvPr/>
          </p:nvSpPr>
          <p:spPr bwMode="auto">
            <a:xfrm>
              <a:off x="4850" y="265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95" name="Freeform 131"/>
            <p:cNvSpPr>
              <a:spLocks noEditPoints="1"/>
            </p:cNvSpPr>
            <p:nvPr/>
          </p:nvSpPr>
          <p:spPr bwMode="auto">
            <a:xfrm>
              <a:off x="4850" y="3056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96" name="Freeform 132"/>
            <p:cNvSpPr>
              <a:spLocks noEditPoints="1"/>
            </p:cNvSpPr>
            <p:nvPr/>
          </p:nvSpPr>
          <p:spPr bwMode="auto">
            <a:xfrm>
              <a:off x="4850" y="346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97" name="Freeform 133"/>
            <p:cNvSpPr>
              <a:spLocks noEditPoints="1"/>
            </p:cNvSpPr>
            <p:nvPr/>
          </p:nvSpPr>
          <p:spPr bwMode="auto">
            <a:xfrm>
              <a:off x="4850" y="3865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98" name="Rectangle 134"/>
            <p:cNvSpPr>
              <a:spLocks noChangeArrowheads="1"/>
            </p:cNvSpPr>
            <p:nvPr/>
          </p:nvSpPr>
          <p:spPr bwMode="auto">
            <a:xfrm>
              <a:off x="4850" y="4269"/>
              <a:ext cx="20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599" name="Rectangle 135"/>
            <p:cNvSpPr>
              <a:spLocks noChangeArrowheads="1"/>
            </p:cNvSpPr>
            <p:nvPr/>
          </p:nvSpPr>
          <p:spPr bwMode="auto">
            <a:xfrm>
              <a:off x="5300" y="23"/>
              <a:ext cx="20" cy="10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00" name="Freeform 136"/>
            <p:cNvSpPr>
              <a:spLocks noEditPoints="1"/>
            </p:cNvSpPr>
            <p:nvPr/>
          </p:nvSpPr>
          <p:spPr bwMode="auto">
            <a:xfrm>
              <a:off x="5300" y="225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01" name="Freeform 137"/>
            <p:cNvSpPr>
              <a:spLocks noEditPoints="1"/>
            </p:cNvSpPr>
            <p:nvPr/>
          </p:nvSpPr>
          <p:spPr bwMode="auto">
            <a:xfrm>
              <a:off x="5300" y="630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02" name="Freeform 138"/>
            <p:cNvSpPr>
              <a:spLocks noEditPoints="1"/>
            </p:cNvSpPr>
            <p:nvPr/>
          </p:nvSpPr>
          <p:spPr bwMode="auto">
            <a:xfrm>
              <a:off x="5300" y="1034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03" name="Freeform 139"/>
            <p:cNvSpPr>
              <a:spLocks noEditPoints="1"/>
            </p:cNvSpPr>
            <p:nvPr/>
          </p:nvSpPr>
          <p:spPr bwMode="auto">
            <a:xfrm>
              <a:off x="5300" y="1438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04" name="Freeform 140"/>
            <p:cNvSpPr>
              <a:spLocks noEditPoints="1"/>
            </p:cNvSpPr>
            <p:nvPr/>
          </p:nvSpPr>
          <p:spPr bwMode="auto">
            <a:xfrm>
              <a:off x="5300" y="1843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05" name="Freeform 141"/>
            <p:cNvSpPr>
              <a:spLocks noEditPoints="1"/>
            </p:cNvSpPr>
            <p:nvPr/>
          </p:nvSpPr>
          <p:spPr bwMode="auto">
            <a:xfrm>
              <a:off x="5300" y="2247"/>
              <a:ext cx="20" cy="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06" name="Freeform 142"/>
            <p:cNvSpPr>
              <a:spLocks noEditPoints="1"/>
            </p:cNvSpPr>
            <p:nvPr/>
          </p:nvSpPr>
          <p:spPr bwMode="auto">
            <a:xfrm>
              <a:off x="5300" y="2652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07" name="Freeform 143"/>
            <p:cNvSpPr>
              <a:spLocks noEditPoints="1"/>
            </p:cNvSpPr>
            <p:nvPr/>
          </p:nvSpPr>
          <p:spPr bwMode="auto">
            <a:xfrm>
              <a:off x="5300" y="3056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08" name="Freeform 144"/>
            <p:cNvSpPr>
              <a:spLocks noEditPoints="1"/>
            </p:cNvSpPr>
            <p:nvPr/>
          </p:nvSpPr>
          <p:spPr bwMode="auto">
            <a:xfrm>
              <a:off x="5300" y="3461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09" name="Freeform 145"/>
            <p:cNvSpPr>
              <a:spLocks noEditPoints="1"/>
            </p:cNvSpPr>
            <p:nvPr/>
          </p:nvSpPr>
          <p:spPr bwMode="auto">
            <a:xfrm>
              <a:off x="5300" y="3865"/>
              <a:ext cx="20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4" y="40"/>
                </a:cxn>
                <a:cxn ang="0">
                  <a:pos x="0" y="40"/>
                </a:cxn>
              </a:cxnLst>
              <a:rect l="0" t="0" r="r" b="b"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10" name="Rectangle 146"/>
            <p:cNvSpPr>
              <a:spLocks noChangeArrowheads="1"/>
            </p:cNvSpPr>
            <p:nvPr/>
          </p:nvSpPr>
          <p:spPr bwMode="auto">
            <a:xfrm>
              <a:off x="5300" y="4269"/>
              <a:ext cx="20" cy="51"/>
            </a:xfrm>
            <a:prstGeom prst="rect">
              <a:avLst/>
            </a:prstGeom>
            <a:solidFill>
              <a:schemeClr val="bg2">
                <a:alpha val="60001"/>
              </a:schemeClr>
            </a:solidFill>
            <a:ln w="0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11" name="Freeform 147"/>
            <p:cNvSpPr/>
            <p:nvPr/>
          </p:nvSpPr>
          <p:spPr bwMode="auto">
            <a:xfrm>
              <a:off x="349" y="3304"/>
              <a:ext cx="20" cy="1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4" h="2">
                  <a:moveTo>
                    <a:pt x="0" y="1"/>
                  </a:moveTo>
                  <a:cubicBezTo>
                    <a:pt x="1" y="2"/>
                    <a:pt x="4" y="0"/>
                    <a:pt x="0" y="1"/>
                  </a:cubicBezTo>
                  <a:close/>
                </a:path>
              </a:pathLst>
            </a:custGeom>
            <a:solidFill>
              <a:schemeClr val="bg2">
                <a:alpha val="60001"/>
              </a:schemeClr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4099" name="Group 148"/>
          <p:cNvGrpSpPr/>
          <p:nvPr/>
        </p:nvGrpSpPr>
        <p:grpSpPr bwMode="auto">
          <a:xfrm>
            <a:off x="1066800" y="3444875"/>
            <a:ext cx="533400" cy="492125"/>
            <a:chOff x="96" y="2784"/>
            <a:chExt cx="1062" cy="981"/>
          </a:xfrm>
        </p:grpSpPr>
        <p:sp>
          <p:nvSpPr>
            <p:cNvPr id="62613" name="Freeform 149"/>
            <p:cNvSpPr/>
            <p:nvPr userDrawn="1"/>
          </p:nvSpPr>
          <p:spPr bwMode="auto">
            <a:xfrm>
              <a:off x="121" y="2784"/>
              <a:ext cx="205" cy="82"/>
            </a:xfrm>
            <a:custGeom>
              <a:avLst/>
              <a:gdLst/>
              <a:ahLst/>
              <a:cxnLst>
                <a:cxn ang="0">
                  <a:pos x="30" y="12"/>
                </a:cxn>
                <a:cxn ang="0">
                  <a:pos x="37" y="10"/>
                </a:cxn>
                <a:cxn ang="0">
                  <a:pos x="38" y="9"/>
                </a:cxn>
                <a:cxn ang="0">
                  <a:pos x="31" y="1"/>
                </a:cxn>
                <a:cxn ang="0">
                  <a:pos x="8" y="11"/>
                </a:cxn>
                <a:cxn ang="0">
                  <a:pos x="30" y="12"/>
                </a:cxn>
              </a:cxnLst>
              <a:rect l="0" t="0" r="r" b="b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14" name="Freeform 150"/>
            <p:cNvSpPr>
              <a:spLocks noEditPoints="1"/>
            </p:cNvSpPr>
            <p:nvPr userDrawn="1"/>
          </p:nvSpPr>
          <p:spPr bwMode="auto">
            <a:xfrm>
              <a:off x="96" y="2790"/>
              <a:ext cx="1062" cy="975"/>
            </a:xfrm>
            <a:custGeom>
              <a:avLst/>
              <a:gdLst/>
              <a:ahLst/>
              <a:cxnLst>
                <a:cxn ang="0">
                  <a:pos x="163" y="155"/>
                </a:cxn>
                <a:cxn ang="0">
                  <a:pos x="152" y="125"/>
                </a:cxn>
                <a:cxn ang="0">
                  <a:pos x="142" y="99"/>
                </a:cxn>
                <a:cxn ang="0">
                  <a:pos x="165" y="93"/>
                </a:cxn>
                <a:cxn ang="0">
                  <a:pos x="146" y="82"/>
                </a:cxn>
                <a:cxn ang="0">
                  <a:pos x="157" y="83"/>
                </a:cxn>
                <a:cxn ang="0">
                  <a:pos x="157" y="77"/>
                </a:cxn>
                <a:cxn ang="0">
                  <a:pos x="135" y="78"/>
                </a:cxn>
                <a:cxn ang="0">
                  <a:pos x="128" y="125"/>
                </a:cxn>
                <a:cxn ang="0">
                  <a:pos x="124" y="84"/>
                </a:cxn>
                <a:cxn ang="0">
                  <a:pos x="118" y="67"/>
                </a:cxn>
                <a:cxn ang="0">
                  <a:pos x="124" y="51"/>
                </a:cxn>
                <a:cxn ang="0">
                  <a:pos x="121" y="37"/>
                </a:cxn>
                <a:cxn ang="0">
                  <a:pos x="119" y="24"/>
                </a:cxn>
                <a:cxn ang="0">
                  <a:pos x="132" y="39"/>
                </a:cxn>
                <a:cxn ang="0">
                  <a:pos x="149" y="18"/>
                </a:cxn>
                <a:cxn ang="0">
                  <a:pos x="147" y="36"/>
                </a:cxn>
                <a:cxn ang="0">
                  <a:pos x="143" y="48"/>
                </a:cxn>
                <a:cxn ang="0">
                  <a:pos x="144" y="67"/>
                </a:cxn>
                <a:cxn ang="0">
                  <a:pos x="199" y="29"/>
                </a:cxn>
                <a:cxn ang="0">
                  <a:pos x="90" y="1"/>
                </a:cxn>
                <a:cxn ang="0">
                  <a:pos x="56" y="8"/>
                </a:cxn>
                <a:cxn ang="0">
                  <a:pos x="85" y="12"/>
                </a:cxn>
                <a:cxn ang="0">
                  <a:pos x="60" y="22"/>
                </a:cxn>
                <a:cxn ang="0">
                  <a:pos x="58" y="29"/>
                </a:cxn>
                <a:cxn ang="0">
                  <a:pos x="38" y="17"/>
                </a:cxn>
                <a:cxn ang="0">
                  <a:pos x="13" y="115"/>
                </a:cxn>
                <a:cxn ang="0">
                  <a:pos x="61" y="146"/>
                </a:cxn>
                <a:cxn ang="0">
                  <a:pos x="45" y="133"/>
                </a:cxn>
                <a:cxn ang="0">
                  <a:pos x="35" y="145"/>
                </a:cxn>
                <a:cxn ang="0">
                  <a:pos x="32" y="128"/>
                </a:cxn>
                <a:cxn ang="0">
                  <a:pos x="46" y="86"/>
                </a:cxn>
                <a:cxn ang="0">
                  <a:pos x="67" y="83"/>
                </a:cxn>
                <a:cxn ang="0">
                  <a:pos x="71" y="95"/>
                </a:cxn>
                <a:cxn ang="0">
                  <a:pos x="61" y="121"/>
                </a:cxn>
                <a:cxn ang="0">
                  <a:pos x="91" y="180"/>
                </a:cxn>
                <a:cxn ang="0">
                  <a:pos x="186" y="166"/>
                </a:cxn>
                <a:cxn ang="0">
                  <a:pos x="182" y="66"/>
                </a:cxn>
                <a:cxn ang="0">
                  <a:pos x="165" y="60"/>
                </a:cxn>
                <a:cxn ang="0">
                  <a:pos x="113" y="61"/>
                </a:cxn>
                <a:cxn ang="0">
                  <a:pos x="108" y="87"/>
                </a:cxn>
                <a:cxn ang="0">
                  <a:pos x="114" y="50"/>
                </a:cxn>
                <a:cxn ang="0">
                  <a:pos x="89" y="26"/>
                </a:cxn>
                <a:cxn ang="0">
                  <a:pos x="105" y="35"/>
                </a:cxn>
                <a:cxn ang="0">
                  <a:pos x="61" y="72"/>
                </a:cxn>
                <a:cxn ang="0">
                  <a:pos x="24" y="37"/>
                </a:cxn>
                <a:cxn ang="0">
                  <a:pos x="68" y="40"/>
                </a:cxn>
                <a:cxn ang="0">
                  <a:pos x="79" y="40"/>
                </a:cxn>
                <a:cxn ang="0">
                  <a:pos x="108" y="45"/>
                </a:cxn>
                <a:cxn ang="0">
                  <a:pos x="99" y="93"/>
                </a:cxn>
                <a:cxn ang="0">
                  <a:pos x="93" y="51"/>
                </a:cxn>
                <a:cxn ang="0">
                  <a:pos x="61" y="72"/>
                </a:cxn>
                <a:cxn ang="0">
                  <a:pos x="80" y="82"/>
                </a:cxn>
                <a:cxn ang="0">
                  <a:pos x="88" y="58"/>
                </a:cxn>
                <a:cxn ang="0">
                  <a:pos x="102" y="145"/>
                </a:cxn>
                <a:cxn ang="0">
                  <a:pos x="82" y="96"/>
                </a:cxn>
                <a:cxn ang="0">
                  <a:pos x="117" y="106"/>
                </a:cxn>
              </a:cxnLst>
              <a:rect l="0" t="0" r="r" b="b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15" name="Freeform 151"/>
            <p:cNvSpPr/>
            <p:nvPr userDrawn="1"/>
          </p:nvSpPr>
          <p:spPr bwMode="auto">
            <a:xfrm>
              <a:off x="349" y="3256"/>
              <a:ext cx="85" cy="101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9" y="20"/>
                </a:cxn>
                <a:cxn ang="0">
                  <a:pos x="14" y="5"/>
                </a:cxn>
              </a:cxnLst>
              <a:rect l="0" t="0" r="r" b="b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16" name="Freeform 152"/>
            <p:cNvSpPr/>
            <p:nvPr userDrawn="1"/>
          </p:nvSpPr>
          <p:spPr bwMode="auto">
            <a:xfrm>
              <a:off x="267" y="3293"/>
              <a:ext cx="76" cy="136"/>
            </a:xfrm>
            <a:custGeom>
              <a:avLst/>
              <a:gdLst/>
              <a:ahLst/>
              <a:cxnLst>
                <a:cxn ang="0">
                  <a:pos x="7" y="10"/>
                </a:cxn>
                <a:cxn ang="0">
                  <a:pos x="4" y="25"/>
                </a:cxn>
                <a:cxn ang="0">
                  <a:pos x="15" y="16"/>
                </a:cxn>
                <a:cxn ang="0">
                  <a:pos x="13" y="8"/>
                </a:cxn>
                <a:cxn ang="0">
                  <a:pos x="7" y="10"/>
                </a:cxn>
              </a:cxnLst>
              <a:rect l="0" t="0" r="r" b="b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17" name="Freeform 153"/>
            <p:cNvSpPr/>
            <p:nvPr userDrawn="1"/>
          </p:nvSpPr>
          <p:spPr bwMode="auto">
            <a:xfrm>
              <a:off x="222" y="3021"/>
              <a:ext cx="243" cy="117"/>
            </a:xfrm>
            <a:custGeom>
              <a:avLst/>
              <a:gdLst/>
              <a:ahLst/>
              <a:cxnLst>
                <a:cxn ang="0">
                  <a:pos x="40" y="2"/>
                </a:cxn>
                <a:cxn ang="0">
                  <a:pos x="9" y="1"/>
                </a:cxn>
                <a:cxn ang="0">
                  <a:pos x="1" y="9"/>
                </a:cxn>
                <a:cxn ang="0">
                  <a:pos x="22" y="21"/>
                </a:cxn>
                <a:cxn ang="0">
                  <a:pos x="34" y="20"/>
                </a:cxn>
                <a:cxn ang="0">
                  <a:pos x="40" y="19"/>
                </a:cxn>
                <a:cxn ang="0">
                  <a:pos x="40" y="2"/>
                </a:cxn>
              </a:cxnLst>
              <a:rect l="0" t="0" r="r" b="b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18" name="Freeform 154"/>
            <p:cNvSpPr/>
            <p:nvPr userDrawn="1"/>
          </p:nvSpPr>
          <p:spPr bwMode="auto">
            <a:xfrm>
              <a:off x="501" y="3344"/>
              <a:ext cx="177" cy="187"/>
            </a:xfrm>
            <a:custGeom>
              <a:avLst/>
              <a:gdLst/>
              <a:ahLst/>
              <a:cxnLst>
                <a:cxn ang="0">
                  <a:pos x="24" y="2"/>
                </a:cxn>
                <a:cxn ang="0">
                  <a:pos x="11" y="2"/>
                </a:cxn>
                <a:cxn ang="0">
                  <a:pos x="4" y="20"/>
                </a:cxn>
                <a:cxn ang="0">
                  <a:pos x="28" y="22"/>
                </a:cxn>
                <a:cxn ang="0">
                  <a:pos x="24" y="2"/>
                </a:cxn>
              </a:cxnLst>
              <a:rect l="0" t="0" r="r" b="b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19" name="Freeform 155"/>
            <p:cNvSpPr/>
            <p:nvPr userDrawn="1"/>
          </p:nvSpPr>
          <p:spPr bwMode="auto">
            <a:xfrm>
              <a:off x="905" y="3157"/>
              <a:ext cx="177" cy="3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4" y="5"/>
                </a:cxn>
                <a:cxn ang="0">
                  <a:pos x="5" y="0"/>
                </a:cxn>
              </a:cxnLst>
              <a:rect l="0" t="0" r="r" b="b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20" name="Freeform 156"/>
            <p:cNvSpPr/>
            <p:nvPr userDrawn="1"/>
          </p:nvSpPr>
          <p:spPr bwMode="auto">
            <a:xfrm>
              <a:off x="965" y="3154"/>
              <a:ext cx="136" cy="79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25" y="6"/>
                </a:cxn>
                <a:cxn ang="0">
                  <a:pos x="17" y="1"/>
                </a:cxn>
                <a:cxn ang="0">
                  <a:pos x="7" y="11"/>
                </a:cxn>
                <a:cxn ang="0">
                  <a:pos x="7" y="13"/>
                </a:cxn>
              </a:cxnLst>
              <a:rect l="0" t="0" r="r" b="b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21" name="Freeform 157"/>
            <p:cNvSpPr/>
            <p:nvPr userDrawn="1"/>
          </p:nvSpPr>
          <p:spPr bwMode="auto">
            <a:xfrm>
              <a:off x="959" y="3205"/>
              <a:ext cx="177" cy="85"/>
            </a:xfrm>
            <a:custGeom>
              <a:avLst/>
              <a:gdLst/>
              <a:ahLst/>
              <a:cxnLst>
                <a:cxn ang="0">
                  <a:pos x="25" y="6"/>
                </a:cxn>
                <a:cxn ang="0">
                  <a:pos x="8" y="10"/>
                </a:cxn>
                <a:cxn ang="0">
                  <a:pos x="6" y="13"/>
                </a:cxn>
                <a:cxn ang="0">
                  <a:pos x="27" y="12"/>
                </a:cxn>
                <a:cxn ang="0">
                  <a:pos x="25" y="6"/>
                </a:cxn>
              </a:cxnLst>
              <a:rect l="0" t="0" r="r" b="b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22" name="Freeform 158"/>
            <p:cNvSpPr/>
            <p:nvPr userDrawn="1"/>
          </p:nvSpPr>
          <p:spPr bwMode="auto">
            <a:xfrm>
              <a:off x="845" y="3284"/>
              <a:ext cx="247" cy="60"/>
            </a:xfrm>
            <a:custGeom>
              <a:avLst/>
              <a:gdLst/>
              <a:ahLst/>
              <a:cxnLst>
                <a:cxn ang="0">
                  <a:pos x="40" y="3"/>
                </a:cxn>
                <a:cxn ang="0">
                  <a:pos x="29" y="1"/>
                </a:cxn>
                <a:cxn ang="0">
                  <a:pos x="7" y="0"/>
                </a:cxn>
                <a:cxn ang="0">
                  <a:pos x="2" y="5"/>
                </a:cxn>
                <a:cxn ang="0">
                  <a:pos x="20" y="8"/>
                </a:cxn>
                <a:cxn ang="0">
                  <a:pos x="41" y="8"/>
                </a:cxn>
                <a:cxn ang="0">
                  <a:pos x="40" y="3"/>
                </a:cxn>
              </a:cxnLst>
              <a:rect l="0" t="0" r="r" b="b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23" name="Freeform 159"/>
            <p:cNvSpPr/>
            <p:nvPr userDrawn="1"/>
          </p:nvSpPr>
          <p:spPr bwMode="auto">
            <a:xfrm>
              <a:off x="870" y="3341"/>
              <a:ext cx="202" cy="54"/>
            </a:xfrm>
            <a:custGeom>
              <a:avLst/>
              <a:gdLst/>
              <a:ahLst/>
              <a:cxnLst>
                <a:cxn ang="0">
                  <a:pos x="37" y="2"/>
                </a:cxn>
                <a:cxn ang="0">
                  <a:pos x="26" y="4"/>
                </a:cxn>
                <a:cxn ang="0">
                  <a:pos x="13" y="3"/>
                </a:cxn>
                <a:cxn ang="0">
                  <a:pos x="1" y="2"/>
                </a:cxn>
                <a:cxn ang="0">
                  <a:pos x="35" y="8"/>
                </a:cxn>
                <a:cxn ang="0">
                  <a:pos x="37" y="2"/>
                </a:cxn>
              </a:cxnLst>
              <a:rect l="0" t="0" r="r" b="b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24" name="Freeform 160"/>
            <p:cNvSpPr/>
            <p:nvPr userDrawn="1"/>
          </p:nvSpPr>
          <p:spPr bwMode="auto">
            <a:xfrm>
              <a:off x="858" y="3385"/>
              <a:ext cx="209" cy="174"/>
            </a:xfrm>
            <a:custGeom>
              <a:avLst/>
              <a:gdLst/>
              <a:ahLst/>
              <a:cxnLst>
                <a:cxn ang="0">
                  <a:pos x="28" y="9"/>
                </a:cxn>
                <a:cxn ang="0">
                  <a:pos x="13" y="6"/>
                </a:cxn>
                <a:cxn ang="0">
                  <a:pos x="4" y="15"/>
                </a:cxn>
                <a:cxn ang="0">
                  <a:pos x="1" y="19"/>
                </a:cxn>
                <a:cxn ang="0">
                  <a:pos x="9" y="19"/>
                </a:cxn>
                <a:cxn ang="0">
                  <a:pos x="17" y="27"/>
                </a:cxn>
                <a:cxn ang="0">
                  <a:pos x="21" y="30"/>
                </a:cxn>
                <a:cxn ang="0">
                  <a:pos x="29" y="19"/>
                </a:cxn>
                <a:cxn ang="0">
                  <a:pos x="39" y="19"/>
                </a:cxn>
                <a:cxn ang="0">
                  <a:pos x="28" y="9"/>
                </a:cxn>
              </a:cxnLst>
              <a:rect l="0" t="0" r="r" b="b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25" name="Freeform 161"/>
            <p:cNvSpPr/>
            <p:nvPr userDrawn="1"/>
          </p:nvSpPr>
          <p:spPr bwMode="auto">
            <a:xfrm>
              <a:off x="997" y="3306"/>
              <a:ext cx="126" cy="316"/>
            </a:xfrm>
            <a:custGeom>
              <a:avLst/>
              <a:gdLst/>
              <a:ahLst/>
              <a:cxnLst>
                <a:cxn ang="0">
                  <a:pos x="22" y="2"/>
                </a:cxn>
                <a:cxn ang="0">
                  <a:pos x="18" y="17"/>
                </a:cxn>
                <a:cxn ang="0">
                  <a:pos x="7" y="20"/>
                </a:cxn>
                <a:cxn ang="0">
                  <a:pos x="7" y="23"/>
                </a:cxn>
                <a:cxn ang="0">
                  <a:pos x="17" y="34"/>
                </a:cxn>
                <a:cxn ang="0">
                  <a:pos x="12" y="45"/>
                </a:cxn>
                <a:cxn ang="0">
                  <a:pos x="0" y="55"/>
                </a:cxn>
                <a:cxn ang="0">
                  <a:pos x="5" y="58"/>
                </a:cxn>
                <a:cxn ang="0">
                  <a:pos x="16" y="62"/>
                </a:cxn>
                <a:cxn ang="0">
                  <a:pos x="23" y="57"/>
                </a:cxn>
                <a:cxn ang="0">
                  <a:pos x="25" y="14"/>
                </a:cxn>
                <a:cxn ang="0">
                  <a:pos x="25" y="2"/>
                </a:cxn>
                <a:cxn ang="0">
                  <a:pos x="22" y="2"/>
                </a:cxn>
              </a:cxnLst>
              <a:rect l="0" t="0" r="r" b="b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4100" name="Group 162"/>
          <p:cNvGrpSpPr/>
          <p:nvPr/>
        </p:nvGrpSpPr>
        <p:grpSpPr bwMode="auto">
          <a:xfrm>
            <a:off x="1066800" y="4552950"/>
            <a:ext cx="533400" cy="492125"/>
            <a:chOff x="96" y="2784"/>
            <a:chExt cx="1062" cy="981"/>
          </a:xfrm>
        </p:grpSpPr>
        <p:sp>
          <p:nvSpPr>
            <p:cNvPr id="62627" name="Freeform 163"/>
            <p:cNvSpPr/>
            <p:nvPr userDrawn="1"/>
          </p:nvSpPr>
          <p:spPr bwMode="auto">
            <a:xfrm>
              <a:off x="121" y="2784"/>
              <a:ext cx="205" cy="82"/>
            </a:xfrm>
            <a:custGeom>
              <a:avLst/>
              <a:gdLst/>
              <a:ahLst/>
              <a:cxnLst>
                <a:cxn ang="0">
                  <a:pos x="30" y="12"/>
                </a:cxn>
                <a:cxn ang="0">
                  <a:pos x="37" y="10"/>
                </a:cxn>
                <a:cxn ang="0">
                  <a:pos x="38" y="9"/>
                </a:cxn>
                <a:cxn ang="0">
                  <a:pos x="31" y="1"/>
                </a:cxn>
                <a:cxn ang="0">
                  <a:pos x="8" y="11"/>
                </a:cxn>
                <a:cxn ang="0">
                  <a:pos x="30" y="12"/>
                </a:cxn>
              </a:cxnLst>
              <a:rect l="0" t="0" r="r" b="b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28" name="Freeform 164"/>
            <p:cNvSpPr>
              <a:spLocks noEditPoints="1"/>
            </p:cNvSpPr>
            <p:nvPr userDrawn="1"/>
          </p:nvSpPr>
          <p:spPr bwMode="auto">
            <a:xfrm>
              <a:off x="96" y="2790"/>
              <a:ext cx="1062" cy="975"/>
            </a:xfrm>
            <a:custGeom>
              <a:avLst/>
              <a:gdLst/>
              <a:ahLst/>
              <a:cxnLst>
                <a:cxn ang="0">
                  <a:pos x="163" y="155"/>
                </a:cxn>
                <a:cxn ang="0">
                  <a:pos x="152" y="125"/>
                </a:cxn>
                <a:cxn ang="0">
                  <a:pos x="142" y="99"/>
                </a:cxn>
                <a:cxn ang="0">
                  <a:pos x="165" y="93"/>
                </a:cxn>
                <a:cxn ang="0">
                  <a:pos x="146" y="82"/>
                </a:cxn>
                <a:cxn ang="0">
                  <a:pos x="157" y="83"/>
                </a:cxn>
                <a:cxn ang="0">
                  <a:pos x="157" y="77"/>
                </a:cxn>
                <a:cxn ang="0">
                  <a:pos x="135" y="78"/>
                </a:cxn>
                <a:cxn ang="0">
                  <a:pos x="128" y="125"/>
                </a:cxn>
                <a:cxn ang="0">
                  <a:pos x="124" y="84"/>
                </a:cxn>
                <a:cxn ang="0">
                  <a:pos x="118" y="67"/>
                </a:cxn>
                <a:cxn ang="0">
                  <a:pos x="124" y="51"/>
                </a:cxn>
                <a:cxn ang="0">
                  <a:pos x="121" y="37"/>
                </a:cxn>
                <a:cxn ang="0">
                  <a:pos x="119" y="24"/>
                </a:cxn>
                <a:cxn ang="0">
                  <a:pos x="132" y="39"/>
                </a:cxn>
                <a:cxn ang="0">
                  <a:pos x="149" y="18"/>
                </a:cxn>
                <a:cxn ang="0">
                  <a:pos x="147" y="36"/>
                </a:cxn>
                <a:cxn ang="0">
                  <a:pos x="143" y="48"/>
                </a:cxn>
                <a:cxn ang="0">
                  <a:pos x="144" y="67"/>
                </a:cxn>
                <a:cxn ang="0">
                  <a:pos x="199" y="29"/>
                </a:cxn>
                <a:cxn ang="0">
                  <a:pos x="90" y="1"/>
                </a:cxn>
                <a:cxn ang="0">
                  <a:pos x="56" y="8"/>
                </a:cxn>
                <a:cxn ang="0">
                  <a:pos x="85" y="12"/>
                </a:cxn>
                <a:cxn ang="0">
                  <a:pos x="60" y="22"/>
                </a:cxn>
                <a:cxn ang="0">
                  <a:pos x="58" y="29"/>
                </a:cxn>
                <a:cxn ang="0">
                  <a:pos x="38" y="17"/>
                </a:cxn>
                <a:cxn ang="0">
                  <a:pos x="13" y="115"/>
                </a:cxn>
                <a:cxn ang="0">
                  <a:pos x="61" y="146"/>
                </a:cxn>
                <a:cxn ang="0">
                  <a:pos x="45" y="133"/>
                </a:cxn>
                <a:cxn ang="0">
                  <a:pos x="35" y="145"/>
                </a:cxn>
                <a:cxn ang="0">
                  <a:pos x="32" y="128"/>
                </a:cxn>
                <a:cxn ang="0">
                  <a:pos x="46" y="86"/>
                </a:cxn>
                <a:cxn ang="0">
                  <a:pos x="67" y="83"/>
                </a:cxn>
                <a:cxn ang="0">
                  <a:pos x="71" y="95"/>
                </a:cxn>
                <a:cxn ang="0">
                  <a:pos x="61" y="121"/>
                </a:cxn>
                <a:cxn ang="0">
                  <a:pos x="91" y="180"/>
                </a:cxn>
                <a:cxn ang="0">
                  <a:pos x="186" y="166"/>
                </a:cxn>
                <a:cxn ang="0">
                  <a:pos x="182" y="66"/>
                </a:cxn>
                <a:cxn ang="0">
                  <a:pos x="165" y="60"/>
                </a:cxn>
                <a:cxn ang="0">
                  <a:pos x="113" y="61"/>
                </a:cxn>
                <a:cxn ang="0">
                  <a:pos x="108" y="87"/>
                </a:cxn>
                <a:cxn ang="0">
                  <a:pos x="114" y="50"/>
                </a:cxn>
                <a:cxn ang="0">
                  <a:pos x="89" y="26"/>
                </a:cxn>
                <a:cxn ang="0">
                  <a:pos x="105" y="35"/>
                </a:cxn>
                <a:cxn ang="0">
                  <a:pos x="61" y="72"/>
                </a:cxn>
                <a:cxn ang="0">
                  <a:pos x="24" y="37"/>
                </a:cxn>
                <a:cxn ang="0">
                  <a:pos x="68" y="40"/>
                </a:cxn>
                <a:cxn ang="0">
                  <a:pos x="79" y="40"/>
                </a:cxn>
                <a:cxn ang="0">
                  <a:pos x="108" y="45"/>
                </a:cxn>
                <a:cxn ang="0">
                  <a:pos x="99" y="93"/>
                </a:cxn>
                <a:cxn ang="0">
                  <a:pos x="93" y="51"/>
                </a:cxn>
                <a:cxn ang="0">
                  <a:pos x="61" y="72"/>
                </a:cxn>
                <a:cxn ang="0">
                  <a:pos x="80" y="82"/>
                </a:cxn>
                <a:cxn ang="0">
                  <a:pos x="88" y="58"/>
                </a:cxn>
                <a:cxn ang="0">
                  <a:pos x="102" y="145"/>
                </a:cxn>
                <a:cxn ang="0">
                  <a:pos x="82" y="96"/>
                </a:cxn>
                <a:cxn ang="0">
                  <a:pos x="117" y="106"/>
                </a:cxn>
              </a:cxnLst>
              <a:rect l="0" t="0" r="r" b="b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29" name="Freeform 165"/>
            <p:cNvSpPr/>
            <p:nvPr userDrawn="1"/>
          </p:nvSpPr>
          <p:spPr bwMode="auto">
            <a:xfrm>
              <a:off x="349" y="3256"/>
              <a:ext cx="85" cy="101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9" y="20"/>
                </a:cxn>
                <a:cxn ang="0">
                  <a:pos x="14" y="5"/>
                </a:cxn>
              </a:cxnLst>
              <a:rect l="0" t="0" r="r" b="b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30" name="Freeform 166"/>
            <p:cNvSpPr/>
            <p:nvPr userDrawn="1"/>
          </p:nvSpPr>
          <p:spPr bwMode="auto">
            <a:xfrm>
              <a:off x="267" y="3293"/>
              <a:ext cx="76" cy="136"/>
            </a:xfrm>
            <a:custGeom>
              <a:avLst/>
              <a:gdLst/>
              <a:ahLst/>
              <a:cxnLst>
                <a:cxn ang="0">
                  <a:pos x="7" y="10"/>
                </a:cxn>
                <a:cxn ang="0">
                  <a:pos x="4" y="25"/>
                </a:cxn>
                <a:cxn ang="0">
                  <a:pos x="15" y="16"/>
                </a:cxn>
                <a:cxn ang="0">
                  <a:pos x="13" y="8"/>
                </a:cxn>
                <a:cxn ang="0">
                  <a:pos x="7" y="10"/>
                </a:cxn>
              </a:cxnLst>
              <a:rect l="0" t="0" r="r" b="b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31" name="Freeform 167"/>
            <p:cNvSpPr/>
            <p:nvPr userDrawn="1"/>
          </p:nvSpPr>
          <p:spPr bwMode="auto">
            <a:xfrm>
              <a:off x="222" y="3021"/>
              <a:ext cx="243" cy="117"/>
            </a:xfrm>
            <a:custGeom>
              <a:avLst/>
              <a:gdLst/>
              <a:ahLst/>
              <a:cxnLst>
                <a:cxn ang="0">
                  <a:pos x="40" y="2"/>
                </a:cxn>
                <a:cxn ang="0">
                  <a:pos x="9" y="1"/>
                </a:cxn>
                <a:cxn ang="0">
                  <a:pos x="1" y="9"/>
                </a:cxn>
                <a:cxn ang="0">
                  <a:pos x="22" y="21"/>
                </a:cxn>
                <a:cxn ang="0">
                  <a:pos x="34" y="20"/>
                </a:cxn>
                <a:cxn ang="0">
                  <a:pos x="40" y="19"/>
                </a:cxn>
                <a:cxn ang="0">
                  <a:pos x="40" y="2"/>
                </a:cxn>
              </a:cxnLst>
              <a:rect l="0" t="0" r="r" b="b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32" name="Freeform 168"/>
            <p:cNvSpPr/>
            <p:nvPr userDrawn="1"/>
          </p:nvSpPr>
          <p:spPr bwMode="auto">
            <a:xfrm>
              <a:off x="501" y="3344"/>
              <a:ext cx="177" cy="187"/>
            </a:xfrm>
            <a:custGeom>
              <a:avLst/>
              <a:gdLst/>
              <a:ahLst/>
              <a:cxnLst>
                <a:cxn ang="0">
                  <a:pos x="24" y="2"/>
                </a:cxn>
                <a:cxn ang="0">
                  <a:pos x="11" y="2"/>
                </a:cxn>
                <a:cxn ang="0">
                  <a:pos x="4" y="20"/>
                </a:cxn>
                <a:cxn ang="0">
                  <a:pos x="28" y="22"/>
                </a:cxn>
                <a:cxn ang="0">
                  <a:pos x="24" y="2"/>
                </a:cxn>
              </a:cxnLst>
              <a:rect l="0" t="0" r="r" b="b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33" name="Freeform 169"/>
            <p:cNvSpPr/>
            <p:nvPr userDrawn="1"/>
          </p:nvSpPr>
          <p:spPr bwMode="auto">
            <a:xfrm>
              <a:off x="905" y="3157"/>
              <a:ext cx="177" cy="3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4" y="5"/>
                </a:cxn>
                <a:cxn ang="0">
                  <a:pos x="5" y="0"/>
                </a:cxn>
              </a:cxnLst>
              <a:rect l="0" t="0" r="r" b="b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34" name="Freeform 170"/>
            <p:cNvSpPr/>
            <p:nvPr userDrawn="1"/>
          </p:nvSpPr>
          <p:spPr bwMode="auto">
            <a:xfrm>
              <a:off x="965" y="3154"/>
              <a:ext cx="136" cy="79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25" y="6"/>
                </a:cxn>
                <a:cxn ang="0">
                  <a:pos x="17" y="1"/>
                </a:cxn>
                <a:cxn ang="0">
                  <a:pos x="7" y="11"/>
                </a:cxn>
                <a:cxn ang="0">
                  <a:pos x="7" y="13"/>
                </a:cxn>
              </a:cxnLst>
              <a:rect l="0" t="0" r="r" b="b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35" name="Freeform 171"/>
            <p:cNvSpPr/>
            <p:nvPr userDrawn="1"/>
          </p:nvSpPr>
          <p:spPr bwMode="auto">
            <a:xfrm>
              <a:off x="959" y="3205"/>
              <a:ext cx="177" cy="85"/>
            </a:xfrm>
            <a:custGeom>
              <a:avLst/>
              <a:gdLst/>
              <a:ahLst/>
              <a:cxnLst>
                <a:cxn ang="0">
                  <a:pos x="25" y="6"/>
                </a:cxn>
                <a:cxn ang="0">
                  <a:pos x="8" y="10"/>
                </a:cxn>
                <a:cxn ang="0">
                  <a:pos x="6" y="13"/>
                </a:cxn>
                <a:cxn ang="0">
                  <a:pos x="27" y="12"/>
                </a:cxn>
                <a:cxn ang="0">
                  <a:pos x="25" y="6"/>
                </a:cxn>
              </a:cxnLst>
              <a:rect l="0" t="0" r="r" b="b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36" name="Freeform 172"/>
            <p:cNvSpPr/>
            <p:nvPr userDrawn="1"/>
          </p:nvSpPr>
          <p:spPr bwMode="auto">
            <a:xfrm>
              <a:off x="845" y="3284"/>
              <a:ext cx="247" cy="60"/>
            </a:xfrm>
            <a:custGeom>
              <a:avLst/>
              <a:gdLst/>
              <a:ahLst/>
              <a:cxnLst>
                <a:cxn ang="0">
                  <a:pos x="40" y="3"/>
                </a:cxn>
                <a:cxn ang="0">
                  <a:pos x="29" y="1"/>
                </a:cxn>
                <a:cxn ang="0">
                  <a:pos x="7" y="0"/>
                </a:cxn>
                <a:cxn ang="0">
                  <a:pos x="2" y="5"/>
                </a:cxn>
                <a:cxn ang="0">
                  <a:pos x="20" y="8"/>
                </a:cxn>
                <a:cxn ang="0">
                  <a:pos x="41" y="8"/>
                </a:cxn>
                <a:cxn ang="0">
                  <a:pos x="40" y="3"/>
                </a:cxn>
              </a:cxnLst>
              <a:rect l="0" t="0" r="r" b="b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37" name="Freeform 173"/>
            <p:cNvSpPr/>
            <p:nvPr userDrawn="1"/>
          </p:nvSpPr>
          <p:spPr bwMode="auto">
            <a:xfrm>
              <a:off x="870" y="3341"/>
              <a:ext cx="202" cy="54"/>
            </a:xfrm>
            <a:custGeom>
              <a:avLst/>
              <a:gdLst/>
              <a:ahLst/>
              <a:cxnLst>
                <a:cxn ang="0">
                  <a:pos x="37" y="2"/>
                </a:cxn>
                <a:cxn ang="0">
                  <a:pos x="26" y="4"/>
                </a:cxn>
                <a:cxn ang="0">
                  <a:pos x="13" y="3"/>
                </a:cxn>
                <a:cxn ang="0">
                  <a:pos x="1" y="2"/>
                </a:cxn>
                <a:cxn ang="0">
                  <a:pos x="35" y="8"/>
                </a:cxn>
                <a:cxn ang="0">
                  <a:pos x="37" y="2"/>
                </a:cxn>
              </a:cxnLst>
              <a:rect l="0" t="0" r="r" b="b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38" name="Freeform 174"/>
            <p:cNvSpPr/>
            <p:nvPr userDrawn="1"/>
          </p:nvSpPr>
          <p:spPr bwMode="auto">
            <a:xfrm>
              <a:off x="858" y="3385"/>
              <a:ext cx="209" cy="174"/>
            </a:xfrm>
            <a:custGeom>
              <a:avLst/>
              <a:gdLst/>
              <a:ahLst/>
              <a:cxnLst>
                <a:cxn ang="0">
                  <a:pos x="28" y="9"/>
                </a:cxn>
                <a:cxn ang="0">
                  <a:pos x="13" y="6"/>
                </a:cxn>
                <a:cxn ang="0">
                  <a:pos x="4" y="15"/>
                </a:cxn>
                <a:cxn ang="0">
                  <a:pos x="1" y="19"/>
                </a:cxn>
                <a:cxn ang="0">
                  <a:pos x="9" y="19"/>
                </a:cxn>
                <a:cxn ang="0">
                  <a:pos x="17" y="27"/>
                </a:cxn>
                <a:cxn ang="0">
                  <a:pos x="21" y="30"/>
                </a:cxn>
                <a:cxn ang="0">
                  <a:pos x="29" y="19"/>
                </a:cxn>
                <a:cxn ang="0">
                  <a:pos x="39" y="19"/>
                </a:cxn>
                <a:cxn ang="0">
                  <a:pos x="28" y="9"/>
                </a:cxn>
              </a:cxnLst>
              <a:rect l="0" t="0" r="r" b="b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39" name="Freeform 175"/>
            <p:cNvSpPr/>
            <p:nvPr userDrawn="1"/>
          </p:nvSpPr>
          <p:spPr bwMode="auto">
            <a:xfrm>
              <a:off x="997" y="3306"/>
              <a:ext cx="126" cy="316"/>
            </a:xfrm>
            <a:custGeom>
              <a:avLst/>
              <a:gdLst/>
              <a:ahLst/>
              <a:cxnLst>
                <a:cxn ang="0">
                  <a:pos x="22" y="2"/>
                </a:cxn>
                <a:cxn ang="0">
                  <a:pos x="18" y="17"/>
                </a:cxn>
                <a:cxn ang="0">
                  <a:pos x="7" y="20"/>
                </a:cxn>
                <a:cxn ang="0">
                  <a:pos x="7" y="23"/>
                </a:cxn>
                <a:cxn ang="0">
                  <a:pos x="17" y="34"/>
                </a:cxn>
                <a:cxn ang="0">
                  <a:pos x="12" y="45"/>
                </a:cxn>
                <a:cxn ang="0">
                  <a:pos x="0" y="55"/>
                </a:cxn>
                <a:cxn ang="0">
                  <a:pos x="5" y="58"/>
                </a:cxn>
                <a:cxn ang="0">
                  <a:pos x="16" y="62"/>
                </a:cxn>
                <a:cxn ang="0">
                  <a:pos x="23" y="57"/>
                </a:cxn>
                <a:cxn ang="0">
                  <a:pos x="25" y="14"/>
                </a:cxn>
                <a:cxn ang="0">
                  <a:pos x="25" y="2"/>
                </a:cxn>
                <a:cxn ang="0">
                  <a:pos x="22" y="2"/>
                </a:cxn>
              </a:cxnLst>
              <a:rect l="0" t="0" r="r" b="b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4101" name="Group 176"/>
          <p:cNvGrpSpPr/>
          <p:nvPr/>
        </p:nvGrpSpPr>
        <p:grpSpPr bwMode="auto">
          <a:xfrm>
            <a:off x="1066800" y="5562600"/>
            <a:ext cx="533400" cy="492125"/>
            <a:chOff x="96" y="2784"/>
            <a:chExt cx="1062" cy="981"/>
          </a:xfrm>
        </p:grpSpPr>
        <p:sp>
          <p:nvSpPr>
            <p:cNvPr id="62641" name="Freeform 177"/>
            <p:cNvSpPr/>
            <p:nvPr userDrawn="1"/>
          </p:nvSpPr>
          <p:spPr bwMode="auto">
            <a:xfrm>
              <a:off x="121" y="2784"/>
              <a:ext cx="205" cy="82"/>
            </a:xfrm>
            <a:custGeom>
              <a:avLst/>
              <a:gdLst/>
              <a:ahLst/>
              <a:cxnLst>
                <a:cxn ang="0">
                  <a:pos x="30" y="12"/>
                </a:cxn>
                <a:cxn ang="0">
                  <a:pos x="37" y="10"/>
                </a:cxn>
                <a:cxn ang="0">
                  <a:pos x="38" y="9"/>
                </a:cxn>
                <a:cxn ang="0">
                  <a:pos x="31" y="1"/>
                </a:cxn>
                <a:cxn ang="0">
                  <a:pos x="8" y="11"/>
                </a:cxn>
                <a:cxn ang="0">
                  <a:pos x="30" y="12"/>
                </a:cxn>
              </a:cxnLst>
              <a:rect l="0" t="0" r="r" b="b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42" name="Freeform 178"/>
            <p:cNvSpPr>
              <a:spLocks noEditPoints="1"/>
            </p:cNvSpPr>
            <p:nvPr userDrawn="1"/>
          </p:nvSpPr>
          <p:spPr bwMode="auto">
            <a:xfrm>
              <a:off x="96" y="2790"/>
              <a:ext cx="1062" cy="975"/>
            </a:xfrm>
            <a:custGeom>
              <a:avLst/>
              <a:gdLst/>
              <a:ahLst/>
              <a:cxnLst>
                <a:cxn ang="0">
                  <a:pos x="163" y="155"/>
                </a:cxn>
                <a:cxn ang="0">
                  <a:pos x="152" y="125"/>
                </a:cxn>
                <a:cxn ang="0">
                  <a:pos x="142" y="99"/>
                </a:cxn>
                <a:cxn ang="0">
                  <a:pos x="165" y="93"/>
                </a:cxn>
                <a:cxn ang="0">
                  <a:pos x="146" y="82"/>
                </a:cxn>
                <a:cxn ang="0">
                  <a:pos x="157" y="83"/>
                </a:cxn>
                <a:cxn ang="0">
                  <a:pos x="157" y="77"/>
                </a:cxn>
                <a:cxn ang="0">
                  <a:pos x="135" y="78"/>
                </a:cxn>
                <a:cxn ang="0">
                  <a:pos x="128" y="125"/>
                </a:cxn>
                <a:cxn ang="0">
                  <a:pos x="124" y="84"/>
                </a:cxn>
                <a:cxn ang="0">
                  <a:pos x="118" y="67"/>
                </a:cxn>
                <a:cxn ang="0">
                  <a:pos x="124" y="51"/>
                </a:cxn>
                <a:cxn ang="0">
                  <a:pos x="121" y="37"/>
                </a:cxn>
                <a:cxn ang="0">
                  <a:pos x="119" y="24"/>
                </a:cxn>
                <a:cxn ang="0">
                  <a:pos x="132" y="39"/>
                </a:cxn>
                <a:cxn ang="0">
                  <a:pos x="149" y="18"/>
                </a:cxn>
                <a:cxn ang="0">
                  <a:pos x="147" y="36"/>
                </a:cxn>
                <a:cxn ang="0">
                  <a:pos x="143" y="48"/>
                </a:cxn>
                <a:cxn ang="0">
                  <a:pos x="144" y="67"/>
                </a:cxn>
                <a:cxn ang="0">
                  <a:pos x="199" y="29"/>
                </a:cxn>
                <a:cxn ang="0">
                  <a:pos x="90" y="1"/>
                </a:cxn>
                <a:cxn ang="0">
                  <a:pos x="56" y="8"/>
                </a:cxn>
                <a:cxn ang="0">
                  <a:pos x="85" y="12"/>
                </a:cxn>
                <a:cxn ang="0">
                  <a:pos x="60" y="22"/>
                </a:cxn>
                <a:cxn ang="0">
                  <a:pos x="58" y="29"/>
                </a:cxn>
                <a:cxn ang="0">
                  <a:pos x="38" y="17"/>
                </a:cxn>
                <a:cxn ang="0">
                  <a:pos x="13" y="115"/>
                </a:cxn>
                <a:cxn ang="0">
                  <a:pos x="61" y="146"/>
                </a:cxn>
                <a:cxn ang="0">
                  <a:pos x="45" y="133"/>
                </a:cxn>
                <a:cxn ang="0">
                  <a:pos x="35" y="145"/>
                </a:cxn>
                <a:cxn ang="0">
                  <a:pos x="32" y="128"/>
                </a:cxn>
                <a:cxn ang="0">
                  <a:pos x="46" y="86"/>
                </a:cxn>
                <a:cxn ang="0">
                  <a:pos x="67" y="83"/>
                </a:cxn>
                <a:cxn ang="0">
                  <a:pos x="71" y="95"/>
                </a:cxn>
                <a:cxn ang="0">
                  <a:pos x="61" y="121"/>
                </a:cxn>
                <a:cxn ang="0">
                  <a:pos x="91" y="180"/>
                </a:cxn>
                <a:cxn ang="0">
                  <a:pos x="186" y="166"/>
                </a:cxn>
                <a:cxn ang="0">
                  <a:pos x="182" y="66"/>
                </a:cxn>
                <a:cxn ang="0">
                  <a:pos x="165" y="60"/>
                </a:cxn>
                <a:cxn ang="0">
                  <a:pos x="113" y="61"/>
                </a:cxn>
                <a:cxn ang="0">
                  <a:pos x="108" y="87"/>
                </a:cxn>
                <a:cxn ang="0">
                  <a:pos x="114" y="50"/>
                </a:cxn>
                <a:cxn ang="0">
                  <a:pos x="89" y="26"/>
                </a:cxn>
                <a:cxn ang="0">
                  <a:pos x="105" y="35"/>
                </a:cxn>
                <a:cxn ang="0">
                  <a:pos x="61" y="72"/>
                </a:cxn>
                <a:cxn ang="0">
                  <a:pos x="24" y="37"/>
                </a:cxn>
                <a:cxn ang="0">
                  <a:pos x="68" y="40"/>
                </a:cxn>
                <a:cxn ang="0">
                  <a:pos x="79" y="40"/>
                </a:cxn>
                <a:cxn ang="0">
                  <a:pos x="108" y="45"/>
                </a:cxn>
                <a:cxn ang="0">
                  <a:pos x="99" y="93"/>
                </a:cxn>
                <a:cxn ang="0">
                  <a:pos x="93" y="51"/>
                </a:cxn>
                <a:cxn ang="0">
                  <a:pos x="61" y="72"/>
                </a:cxn>
                <a:cxn ang="0">
                  <a:pos x="80" y="82"/>
                </a:cxn>
                <a:cxn ang="0">
                  <a:pos x="88" y="58"/>
                </a:cxn>
                <a:cxn ang="0">
                  <a:pos x="102" y="145"/>
                </a:cxn>
                <a:cxn ang="0">
                  <a:pos x="82" y="96"/>
                </a:cxn>
                <a:cxn ang="0">
                  <a:pos x="117" y="106"/>
                </a:cxn>
              </a:cxnLst>
              <a:rect l="0" t="0" r="r" b="b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43" name="Freeform 179"/>
            <p:cNvSpPr/>
            <p:nvPr userDrawn="1"/>
          </p:nvSpPr>
          <p:spPr bwMode="auto">
            <a:xfrm>
              <a:off x="349" y="3256"/>
              <a:ext cx="85" cy="101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9" y="20"/>
                </a:cxn>
                <a:cxn ang="0">
                  <a:pos x="14" y="5"/>
                </a:cxn>
              </a:cxnLst>
              <a:rect l="0" t="0" r="r" b="b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44" name="Freeform 180"/>
            <p:cNvSpPr/>
            <p:nvPr userDrawn="1"/>
          </p:nvSpPr>
          <p:spPr bwMode="auto">
            <a:xfrm>
              <a:off x="267" y="3293"/>
              <a:ext cx="76" cy="136"/>
            </a:xfrm>
            <a:custGeom>
              <a:avLst/>
              <a:gdLst/>
              <a:ahLst/>
              <a:cxnLst>
                <a:cxn ang="0">
                  <a:pos x="7" y="10"/>
                </a:cxn>
                <a:cxn ang="0">
                  <a:pos x="4" y="25"/>
                </a:cxn>
                <a:cxn ang="0">
                  <a:pos x="15" y="16"/>
                </a:cxn>
                <a:cxn ang="0">
                  <a:pos x="13" y="8"/>
                </a:cxn>
                <a:cxn ang="0">
                  <a:pos x="7" y="10"/>
                </a:cxn>
              </a:cxnLst>
              <a:rect l="0" t="0" r="r" b="b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45" name="Freeform 181"/>
            <p:cNvSpPr/>
            <p:nvPr userDrawn="1"/>
          </p:nvSpPr>
          <p:spPr bwMode="auto">
            <a:xfrm>
              <a:off x="222" y="3021"/>
              <a:ext cx="243" cy="117"/>
            </a:xfrm>
            <a:custGeom>
              <a:avLst/>
              <a:gdLst/>
              <a:ahLst/>
              <a:cxnLst>
                <a:cxn ang="0">
                  <a:pos x="40" y="2"/>
                </a:cxn>
                <a:cxn ang="0">
                  <a:pos x="9" y="1"/>
                </a:cxn>
                <a:cxn ang="0">
                  <a:pos x="1" y="9"/>
                </a:cxn>
                <a:cxn ang="0">
                  <a:pos x="22" y="21"/>
                </a:cxn>
                <a:cxn ang="0">
                  <a:pos x="34" y="20"/>
                </a:cxn>
                <a:cxn ang="0">
                  <a:pos x="40" y="19"/>
                </a:cxn>
                <a:cxn ang="0">
                  <a:pos x="40" y="2"/>
                </a:cxn>
              </a:cxnLst>
              <a:rect l="0" t="0" r="r" b="b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46" name="Freeform 182"/>
            <p:cNvSpPr/>
            <p:nvPr userDrawn="1"/>
          </p:nvSpPr>
          <p:spPr bwMode="auto">
            <a:xfrm>
              <a:off x="501" y="3344"/>
              <a:ext cx="177" cy="187"/>
            </a:xfrm>
            <a:custGeom>
              <a:avLst/>
              <a:gdLst/>
              <a:ahLst/>
              <a:cxnLst>
                <a:cxn ang="0">
                  <a:pos x="24" y="2"/>
                </a:cxn>
                <a:cxn ang="0">
                  <a:pos x="11" y="2"/>
                </a:cxn>
                <a:cxn ang="0">
                  <a:pos x="4" y="20"/>
                </a:cxn>
                <a:cxn ang="0">
                  <a:pos x="28" y="22"/>
                </a:cxn>
                <a:cxn ang="0">
                  <a:pos x="24" y="2"/>
                </a:cxn>
              </a:cxnLst>
              <a:rect l="0" t="0" r="r" b="b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47" name="Freeform 183"/>
            <p:cNvSpPr/>
            <p:nvPr userDrawn="1"/>
          </p:nvSpPr>
          <p:spPr bwMode="auto">
            <a:xfrm>
              <a:off x="905" y="3157"/>
              <a:ext cx="177" cy="3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4" y="5"/>
                </a:cxn>
                <a:cxn ang="0">
                  <a:pos x="5" y="0"/>
                </a:cxn>
              </a:cxnLst>
              <a:rect l="0" t="0" r="r" b="b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48" name="Freeform 184"/>
            <p:cNvSpPr/>
            <p:nvPr userDrawn="1"/>
          </p:nvSpPr>
          <p:spPr bwMode="auto">
            <a:xfrm>
              <a:off x="965" y="3154"/>
              <a:ext cx="136" cy="79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25" y="6"/>
                </a:cxn>
                <a:cxn ang="0">
                  <a:pos x="17" y="1"/>
                </a:cxn>
                <a:cxn ang="0">
                  <a:pos x="7" y="11"/>
                </a:cxn>
                <a:cxn ang="0">
                  <a:pos x="7" y="13"/>
                </a:cxn>
              </a:cxnLst>
              <a:rect l="0" t="0" r="r" b="b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49" name="Freeform 185"/>
            <p:cNvSpPr/>
            <p:nvPr userDrawn="1"/>
          </p:nvSpPr>
          <p:spPr bwMode="auto">
            <a:xfrm>
              <a:off x="959" y="3205"/>
              <a:ext cx="177" cy="85"/>
            </a:xfrm>
            <a:custGeom>
              <a:avLst/>
              <a:gdLst/>
              <a:ahLst/>
              <a:cxnLst>
                <a:cxn ang="0">
                  <a:pos x="25" y="6"/>
                </a:cxn>
                <a:cxn ang="0">
                  <a:pos x="8" y="10"/>
                </a:cxn>
                <a:cxn ang="0">
                  <a:pos x="6" y="13"/>
                </a:cxn>
                <a:cxn ang="0">
                  <a:pos x="27" y="12"/>
                </a:cxn>
                <a:cxn ang="0">
                  <a:pos x="25" y="6"/>
                </a:cxn>
              </a:cxnLst>
              <a:rect l="0" t="0" r="r" b="b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50" name="Freeform 186"/>
            <p:cNvSpPr/>
            <p:nvPr userDrawn="1"/>
          </p:nvSpPr>
          <p:spPr bwMode="auto">
            <a:xfrm>
              <a:off x="845" y="3284"/>
              <a:ext cx="247" cy="60"/>
            </a:xfrm>
            <a:custGeom>
              <a:avLst/>
              <a:gdLst/>
              <a:ahLst/>
              <a:cxnLst>
                <a:cxn ang="0">
                  <a:pos x="40" y="3"/>
                </a:cxn>
                <a:cxn ang="0">
                  <a:pos x="29" y="1"/>
                </a:cxn>
                <a:cxn ang="0">
                  <a:pos x="7" y="0"/>
                </a:cxn>
                <a:cxn ang="0">
                  <a:pos x="2" y="5"/>
                </a:cxn>
                <a:cxn ang="0">
                  <a:pos x="20" y="8"/>
                </a:cxn>
                <a:cxn ang="0">
                  <a:pos x="41" y="8"/>
                </a:cxn>
                <a:cxn ang="0">
                  <a:pos x="40" y="3"/>
                </a:cxn>
              </a:cxnLst>
              <a:rect l="0" t="0" r="r" b="b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51" name="Freeform 187"/>
            <p:cNvSpPr/>
            <p:nvPr userDrawn="1"/>
          </p:nvSpPr>
          <p:spPr bwMode="auto">
            <a:xfrm>
              <a:off x="870" y="3341"/>
              <a:ext cx="202" cy="54"/>
            </a:xfrm>
            <a:custGeom>
              <a:avLst/>
              <a:gdLst/>
              <a:ahLst/>
              <a:cxnLst>
                <a:cxn ang="0">
                  <a:pos x="37" y="2"/>
                </a:cxn>
                <a:cxn ang="0">
                  <a:pos x="26" y="4"/>
                </a:cxn>
                <a:cxn ang="0">
                  <a:pos x="13" y="3"/>
                </a:cxn>
                <a:cxn ang="0">
                  <a:pos x="1" y="2"/>
                </a:cxn>
                <a:cxn ang="0">
                  <a:pos x="35" y="8"/>
                </a:cxn>
                <a:cxn ang="0">
                  <a:pos x="37" y="2"/>
                </a:cxn>
              </a:cxnLst>
              <a:rect l="0" t="0" r="r" b="b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52" name="Freeform 188"/>
            <p:cNvSpPr/>
            <p:nvPr userDrawn="1"/>
          </p:nvSpPr>
          <p:spPr bwMode="auto">
            <a:xfrm>
              <a:off x="858" y="3385"/>
              <a:ext cx="209" cy="174"/>
            </a:xfrm>
            <a:custGeom>
              <a:avLst/>
              <a:gdLst/>
              <a:ahLst/>
              <a:cxnLst>
                <a:cxn ang="0">
                  <a:pos x="28" y="9"/>
                </a:cxn>
                <a:cxn ang="0">
                  <a:pos x="13" y="6"/>
                </a:cxn>
                <a:cxn ang="0">
                  <a:pos x="4" y="15"/>
                </a:cxn>
                <a:cxn ang="0">
                  <a:pos x="1" y="19"/>
                </a:cxn>
                <a:cxn ang="0">
                  <a:pos x="9" y="19"/>
                </a:cxn>
                <a:cxn ang="0">
                  <a:pos x="17" y="27"/>
                </a:cxn>
                <a:cxn ang="0">
                  <a:pos x="21" y="30"/>
                </a:cxn>
                <a:cxn ang="0">
                  <a:pos x="29" y="19"/>
                </a:cxn>
                <a:cxn ang="0">
                  <a:pos x="39" y="19"/>
                </a:cxn>
                <a:cxn ang="0">
                  <a:pos x="28" y="9"/>
                </a:cxn>
              </a:cxnLst>
              <a:rect l="0" t="0" r="r" b="b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53" name="Freeform 189"/>
            <p:cNvSpPr/>
            <p:nvPr userDrawn="1"/>
          </p:nvSpPr>
          <p:spPr bwMode="auto">
            <a:xfrm>
              <a:off x="997" y="3306"/>
              <a:ext cx="126" cy="316"/>
            </a:xfrm>
            <a:custGeom>
              <a:avLst/>
              <a:gdLst/>
              <a:ahLst/>
              <a:cxnLst>
                <a:cxn ang="0">
                  <a:pos x="22" y="2"/>
                </a:cxn>
                <a:cxn ang="0">
                  <a:pos x="18" y="17"/>
                </a:cxn>
                <a:cxn ang="0">
                  <a:pos x="7" y="20"/>
                </a:cxn>
                <a:cxn ang="0">
                  <a:pos x="7" y="23"/>
                </a:cxn>
                <a:cxn ang="0">
                  <a:pos x="17" y="34"/>
                </a:cxn>
                <a:cxn ang="0">
                  <a:pos x="12" y="45"/>
                </a:cxn>
                <a:cxn ang="0">
                  <a:pos x="0" y="55"/>
                </a:cxn>
                <a:cxn ang="0">
                  <a:pos x="5" y="58"/>
                </a:cxn>
                <a:cxn ang="0">
                  <a:pos x="16" y="62"/>
                </a:cxn>
                <a:cxn ang="0">
                  <a:pos x="23" y="57"/>
                </a:cxn>
                <a:cxn ang="0">
                  <a:pos x="25" y="14"/>
                </a:cxn>
                <a:cxn ang="0">
                  <a:pos x="25" y="2"/>
                </a:cxn>
                <a:cxn ang="0">
                  <a:pos x="22" y="2"/>
                </a:cxn>
              </a:cxnLst>
              <a:rect l="0" t="0" r="r" b="b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4102" name="Group 190"/>
          <p:cNvGrpSpPr/>
          <p:nvPr/>
        </p:nvGrpSpPr>
        <p:grpSpPr bwMode="auto">
          <a:xfrm>
            <a:off x="381000" y="3962400"/>
            <a:ext cx="533400" cy="492125"/>
            <a:chOff x="96" y="2784"/>
            <a:chExt cx="1062" cy="981"/>
          </a:xfrm>
        </p:grpSpPr>
        <p:sp>
          <p:nvSpPr>
            <p:cNvPr id="62655" name="Freeform 191"/>
            <p:cNvSpPr/>
            <p:nvPr userDrawn="1"/>
          </p:nvSpPr>
          <p:spPr bwMode="auto">
            <a:xfrm>
              <a:off x="121" y="2784"/>
              <a:ext cx="205" cy="82"/>
            </a:xfrm>
            <a:custGeom>
              <a:avLst/>
              <a:gdLst/>
              <a:ahLst/>
              <a:cxnLst>
                <a:cxn ang="0">
                  <a:pos x="30" y="12"/>
                </a:cxn>
                <a:cxn ang="0">
                  <a:pos x="37" y="10"/>
                </a:cxn>
                <a:cxn ang="0">
                  <a:pos x="38" y="9"/>
                </a:cxn>
                <a:cxn ang="0">
                  <a:pos x="31" y="1"/>
                </a:cxn>
                <a:cxn ang="0">
                  <a:pos x="8" y="11"/>
                </a:cxn>
                <a:cxn ang="0">
                  <a:pos x="30" y="12"/>
                </a:cxn>
              </a:cxnLst>
              <a:rect l="0" t="0" r="r" b="b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56" name="Freeform 192"/>
            <p:cNvSpPr>
              <a:spLocks noEditPoints="1"/>
            </p:cNvSpPr>
            <p:nvPr userDrawn="1"/>
          </p:nvSpPr>
          <p:spPr bwMode="auto">
            <a:xfrm>
              <a:off x="96" y="2790"/>
              <a:ext cx="1062" cy="975"/>
            </a:xfrm>
            <a:custGeom>
              <a:avLst/>
              <a:gdLst/>
              <a:ahLst/>
              <a:cxnLst>
                <a:cxn ang="0">
                  <a:pos x="163" y="155"/>
                </a:cxn>
                <a:cxn ang="0">
                  <a:pos x="152" y="125"/>
                </a:cxn>
                <a:cxn ang="0">
                  <a:pos x="142" y="99"/>
                </a:cxn>
                <a:cxn ang="0">
                  <a:pos x="165" y="93"/>
                </a:cxn>
                <a:cxn ang="0">
                  <a:pos x="146" y="82"/>
                </a:cxn>
                <a:cxn ang="0">
                  <a:pos x="157" y="83"/>
                </a:cxn>
                <a:cxn ang="0">
                  <a:pos x="157" y="77"/>
                </a:cxn>
                <a:cxn ang="0">
                  <a:pos x="135" y="78"/>
                </a:cxn>
                <a:cxn ang="0">
                  <a:pos x="128" y="125"/>
                </a:cxn>
                <a:cxn ang="0">
                  <a:pos x="124" y="84"/>
                </a:cxn>
                <a:cxn ang="0">
                  <a:pos x="118" y="67"/>
                </a:cxn>
                <a:cxn ang="0">
                  <a:pos x="124" y="51"/>
                </a:cxn>
                <a:cxn ang="0">
                  <a:pos x="121" y="37"/>
                </a:cxn>
                <a:cxn ang="0">
                  <a:pos x="119" y="24"/>
                </a:cxn>
                <a:cxn ang="0">
                  <a:pos x="132" y="39"/>
                </a:cxn>
                <a:cxn ang="0">
                  <a:pos x="149" y="18"/>
                </a:cxn>
                <a:cxn ang="0">
                  <a:pos x="147" y="36"/>
                </a:cxn>
                <a:cxn ang="0">
                  <a:pos x="143" y="48"/>
                </a:cxn>
                <a:cxn ang="0">
                  <a:pos x="144" y="67"/>
                </a:cxn>
                <a:cxn ang="0">
                  <a:pos x="199" y="29"/>
                </a:cxn>
                <a:cxn ang="0">
                  <a:pos x="90" y="1"/>
                </a:cxn>
                <a:cxn ang="0">
                  <a:pos x="56" y="8"/>
                </a:cxn>
                <a:cxn ang="0">
                  <a:pos x="85" y="12"/>
                </a:cxn>
                <a:cxn ang="0">
                  <a:pos x="60" y="22"/>
                </a:cxn>
                <a:cxn ang="0">
                  <a:pos x="58" y="29"/>
                </a:cxn>
                <a:cxn ang="0">
                  <a:pos x="38" y="17"/>
                </a:cxn>
                <a:cxn ang="0">
                  <a:pos x="13" y="115"/>
                </a:cxn>
                <a:cxn ang="0">
                  <a:pos x="61" y="146"/>
                </a:cxn>
                <a:cxn ang="0">
                  <a:pos x="45" y="133"/>
                </a:cxn>
                <a:cxn ang="0">
                  <a:pos x="35" y="145"/>
                </a:cxn>
                <a:cxn ang="0">
                  <a:pos x="32" y="128"/>
                </a:cxn>
                <a:cxn ang="0">
                  <a:pos x="46" y="86"/>
                </a:cxn>
                <a:cxn ang="0">
                  <a:pos x="67" y="83"/>
                </a:cxn>
                <a:cxn ang="0">
                  <a:pos x="71" y="95"/>
                </a:cxn>
                <a:cxn ang="0">
                  <a:pos x="61" y="121"/>
                </a:cxn>
                <a:cxn ang="0">
                  <a:pos x="91" y="180"/>
                </a:cxn>
                <a:cxn ang="0">
                  <a:pos x="186" y="166"/>
                </a:cxn>
                <a:cxn ang="0">
                  <a:pos x="182" y="66"/>
                </a:cxn>
                <a:cxn ang="0">
                  <a:pos x="165" y="60"/>
                </a:cxn>
                <a:cxn ang="0">
                  <a:pos x="113" y="61"/>
                </a:cxn>
                <a:cxn ang="0">
                  <a:pos x="108" y="87"/>
                </a:cxn>
                <a:cxn ang="0">
                  <a:pos x="114" y="50"/>
                </a:cxn>
                <a:cxn ang="0">
                  <a:pos x="89" y="26"/>
                </a:cxn>
                <a:cxn ang="0">
                  <a:pos x="105" y="35"/>
                </a:cxn>
                <a:cxn ang="0">
                  <a:pos x="61" y="72"/>
                </a:cxn>
                <a:cxn ang="0">
                  <a:pos x="24" y="37"/>
                </a:cxn>
                <a:cxn ang="0">
                  <a:pos x="68" y="40"/>
                </a:cxn>
                <a:cxn ang="0">
                  <a:pos x="79" y="40"/>
                </a:cxn>
                <a:cxn ang="0">
                  <a:pos x="108" y="45"/>
                </a:cxn>
                <a:cxn ang="0">
                  <a:pos x="99" y="93"/>
                </a:cxn>
                <a:cxn ang="0">
                  <a:pos x="93" y="51"/>
                </a:cxn>
                <a:cxn ang="0">
                  <a:pos x="61" y="72"/>
                </a:cxn>
                <a:cxn ang="0">
                  <a:pos x="80" y="82"/>
                </a:cxn>
                <a:cxn ang="0">
                  <a:pos x="88" y="58"/>
                </a:cxn>
                <a:cxn ang="0">
                  <a:pos x="102" y="145"/>
                </a:cxn>
                <a:cxn ang="0">
                  <a:pos x="82" y="96"/>
                </a:cxn>
                <a:cxn ang="0">
                  <a:pos x="117" y="106"/>
                </a:cxn>
              </a:cxnLst>
              <a:rect l="0" t="0" r="r" b="b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57" name="Freeform 193"/>
            <p:cNvSpPr/>
            <p:nvPr userDrawn="1"/>
          </p:nvSpPr>
          <p:spPr bwMode="auto">
            <a:xfrm>
              <a:off x="349" y="3256"/>
              <a:ext cx="85" cy="101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9" y="20"/>
                </a:cxn>
                <a:cxn ang="0">
                  <a:pos x="14" y="5"/>
                </a:cxn>
              </a:cxnLst>
              <a:rect l="0" t="0" r="r" b="b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58" name="Freeform 194"/>
            <p:cNvSpPr/>
            <p:nvPr userDrawn="1"/>
          </p:nvSpPr>
          <p:spPr bwMode="auto">
            <a:xfrm>
              <a:off x="267" y="3293"/>
              <a:ext cx="76" cy="136"/>
            </a:xfrm>
            <a:custGeom>
              <a:avLst/>
              <a:gdLst/>
              <a:ahLst/>
              <a:cxnLst>
                <a:cxn ang="0">
                  <a:pos x="7" y="10"/>
                </a:cxn>
                <a:cxn ang="0">
                  <a:pos x="4" y="25"/>
                </a:cxn>
                <a:cxn ang="0">
                  <a:pos x="15" y="16"/>
                </a:cxn>
                <a:cxn ang="0">
                  <a:pos x="13" y="8"/>
                </a:cxn>
                <a:cxn ang="0">
                  <a:pos x="7" y="10"/>
                </a:cxn>
              </a:cxnLst>
              <a:rect l="0" t="0" r="r" b="b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59" name="Freeform 195"/>
            <p:cNvSpPr/>
            <p:nvPr userDrawn="1"/>
          </p:nvSpPr>
          <p:spPr bwMode="auto">
            <a:xfrm>
              <a:off x="222" y="3021"/>
              <a:ext cx="243" cy="117"/>
            </a:xfrm>
            <a:custGeom>
              <a:avLst/>
              <a:gdLst/>
              <a:ahLst/>
              <a:cxnLst>
                <a:cxn ang="0">
                  <a:pos x="40" y="2"/>
                </a:cxn>
                <a:cxn ang="0">
                  <a:pos x="9" y="1"/>
                </a:cxn>
                <a:cxn ang="0">
                  <a:pos x="1" y="9"/>
                </a:cxn>
                <a:cxn ang="0">
                  <a:pos x="22" y="21"/>
                </a:cxn>
                <a:cxn ang="0">
                  <a:pos x="34" y="20"/>
                </a:cxn>
                <a:cxn ang="0">
                  <a:pos x="40" y="19"/>
                </a:cxn>
                <a:cxn ang="0">
                  <a:pos x="40" y="2"/>
                </a:cxn>
              </a:cxnLst>
              <a:rect l="0" t="0" r="r" b="b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60" name="Freeform 196"/>
            <p:cNvSpPr/>
            <p:nvPr userDrawn="1"/>
          </p:nvSpPr>
          <p:spPr bwMode="auto">
            <a:xfrm>
              <a:off x="501" y="3344"/>
              <a:ext cx="177" cy="187"/>
            </a:xfrm>
            <a:custGeom>
              <a:avLst/>
              <a:gdLst/>
              <a:ahLst/>
              <a:cxnLst>
                <a:cxn ang="0">
                  <a:pos x="24" y="2"/>
                </a:cxn>
                <a:cxn ang="0">
                  <a:pos x="11" y="2"/>
                </a:cxn>
                <a:cxn ang="0">
                  <a:pos x="4" y="20"/>
                </a:cxn>
                <a:cxn ang="0">
                  <a:pos x="28" y="22"/>
                </a:cxn>
                <a:cxn ang="0">
                  <a:pos x="24" y="2"/>
                </a:cxn>
              </a:cxnLst>
              <a:rect l="0" t="0" r="r" b="b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61" name="Freeform 197"/>
            <p:cNvSpPr/>
            <p:nvPr userDrawn="1"/>
          </p:nvSpPr>
          <p:spPr bwMode="auto">
            <a:xfrm>
              <a:off x="905" y="3157"/>
              <a:ext cx="177" cy="3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4" y="5"/>
                </a:cxn>
                <a:cxn ang="0">
                  <a:pos x="5" y="0"/>
                </a:cxn>
              </a:cxnLst>
              <a:rect l="0" t="0" r="r" b="b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62" name="Freeform 198"/>
            <p:cNvSpPr/>
            <p:nvPr userDrawn="1"/>
          </p:nvSpPr>
          <p:spPr bwMode="auto">
            <a:xfrm>
              <a:off x="965" y="3154"/>
              <a:ext cx="136" cy="79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25" y="6"/>
                </a:cxn>
                <a:cxn ang="0">
                  <a:pos x="17" y="1"/>
                </a:cxn>
                <a:cxn ang="0">
                  <a:pos x="7" y="11"/>
                </a:cxn>
                <a:cxn ang="0">
                  <a:pos x="7" y="13"/>
                </a:cxn>
              </a:cxnLst>
              <a:rect l="0" t="0" r="r" b="b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63" name="Freeform 199"/>
            <p:cNvSpPr/>
            <p:nvPr userDrawn="1"/>
          </p:nvSpPr>
          <p:spPr bwMode="auto">
            <a:xfrm>
              <a:off x="959" y="3205"/>
              <a:ext cx="177" cy="85"/>
            </a:xfrm>
            <a:custGeom>
              <a:avLst/>
              <a:gdLst/>
              <a:ahLst/>
              <a:cxnLst>
                <a:cxn ang="0">
                  <a:pos x="25" y="6"/>
                </a:cxn>
                <a:cxn ang="0">
                  <a:pos x="8" y="10"/>
                </a:cxn>
                <a:cxn ang="0">
                  <a:pos x="6" y="13"/>
                </a:cxn>
                <a:cxn ang="0">
                  <a:pos x="27" y="12"/>
                </a:cxn>
                <a:cxn ang="0">
                  <a:pos x="25" y="6"/>
                </a:cxn>
              </a:cxnLst>
              <a:rect l="0" t="0" r="r" b="b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64" name="Freeform 200"/>
            <p:cNvSpPr/>
            <p:nvPr userDrawn="1"/>
          </p:nvSpPr>
          <p:spPr bwMode="auto">
            <a:xfrm>
              <a:off x="845" y="3284"/>
              <a:ext cx="247" cy="60"/>
            </a:xfrm>
            <a:custGeom>
              <a:avLst/>
              <a:gdLst/>
              <a:ahLst/>
              <a:cxnLst>
                <a:cxn ang="0">
                  <a:pos x="40" y="3"/>
                </a:cxn>
                <a:cxn ang="0">
                  <a:pos x="29" y="1"/>
                </a:cxn>
                <a:cxn ang="0">
                  <a:pos x="7" y="0"/>
                </a:cxn>
                <a:cxn ang="0">
                  <a:pos x="2" y="5"/>
                </a:cxn>
                <a:cxn ang="0">
                  <a:pos x="20" y="8"/>
                </a:cxn>
                <a:cxn ang="0">
                  <a:pos x="41" y="8"/>
                </a:cxn>
                <a:cxn ang="0">
                  <a:pos x="40" y="3"/>
                </a:cxn>
              </a:cxnLst>
              <a:rect l="0" t="0" r="r" b="b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65" name="Freeform 201"/>
            <p:cNvSpPr/>
            <p:nvPr userDrawn="1"/>
          </p:nvSpPr>
          <p:spPr bwMode="auto">
            <a:xfrm>
              <a:off x="870" y="3341"/>
              <a:ext cx="202" cy="54"/>
            </a:xfrm>
            <a:custGeom>
              <a:avLst/>
              <a:gdLst/>
              <a:ahLst/>
              <a:cxnLst>
                <a:cxn ang="0">
                  <a:pos x="37" y="2"/>
                </a:cxn>
                <a:cxn ang="0">
                  <a:pos x="26" y="4"/>
                </a:cxn>
                <a:cxn ang="0">
                  <a:pos x="13" y="3"/>
                </a:cxn>
                <a:cxn ang="0">
                  <a:pos x="1" y="2"/>
                </a:cxn>
                <a:cxn ang="0">
                  <a:pos x="35" y="8"/>
                </a:cxn>
                <a:cxn ang="0">
                  <a:pos x="37" y="2"/>
                </a:cxn>
              </a:cxnLst>
              <a:rect l="0" t="0" r="r" b="b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66" name="Freeform 202"/>
            <p:cNvSpPr/>
            <p:nvPr userDrawn="1"/>
          </p:nvSpPr>
          <p:spPr bwMode="auto">
            <a:xfrm>
              <a:off x="858" y="3385"/>
              <a:ext cx="209" cy="174"/>
            </a:xfrm>
            <a:custGeom>
              <a:avLst/>
              <a:gdLst/>
              <a:ahLst/>
              <a:cxnLst>
                <a:cxn ang="0">
                  <a:pos x="28" y="9"/>
                </a:cxn>
                <a:cxn ang="0">
                  <a:pos x="13" y="6"/>
                </a:cxn>
                <a:cxn ang="0">
                  <a:pos x="4" y="15"/>
                </a:cxn>
                <a:cxn ang="0">
                  <a:pos x="1" y="19"/>
                </a:cxn>
                <a:cxn ang="0">
                  <a:pos x="9" y="19"/>
                </a:cxn>
                <a:cxn ang="0">
                  <a:pos x="17" y="27"/>
                </a:cxn>
                <a:cxn ang="0">
                  <a:pos x="21" y="30"/>
                </a:cxn>
                <a:cxn ang="0">
                  <a:pos x="29" y="19"/>
                </a:cxn>
                <a:cxn ang="0">
                  <a:pos x="39" y="19"/>
                </a:cxn>
                <a:cxn ang="0">
                  <a:pos x="28" y="9"/>
                </a:cxn>
              </a:cxnLst>
              <a:rect l="0" t="0" r="r" b="b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67" name="Freeform 203"/>
            <p:cNvSpPr/>
            <p:nvPr userDrawn="1"/>
          </p:nvSpPr>
          <p:spPr bwMode="auto">
            <a:xfrm>
              <a:off x="997" y="3306"/>
              <a:ext cx="126" cy="316"/>
            </a:xfrm>
            <a:custGeom>
              <a:avLst/>
              <a:gdLst/>
              <a:ahLst/>
              <a:cxnLst>
                <a:cxn ang="0">
                  <a:pos x="22" y="2"/>
                </a:cxn>
                <a:cxn ang="0">
                  <a:pos x="18" y="17"/>
                </a:cxn>
                <a:cxn ang="0">
                  <a:pos x="7" y="20"/>
                </a:cxn>
                <a:cxn ang="0">
                  <a:pos x="7" y="23"/>
                </a:cxn>
                <a:cxn ang="0">
                  <a:pos x="17" y="34"/>
                </a:cxn>
                <a:cxn ang="0">
                  <a:pos x="12" y="45"/>
                </a:cxn>
                <a:cxn ang="0">
                  <a:pos x="0" y="55"/>
                </a:cxn>
                <a:cxn ang="0">
                  <a:pos x="5" y="58"/>
                </a:cxn>
                <a:cxn ang="0">
                  <a:pos x="16" y="62"/>
                </a:cxn>
                <a:cxn ang="0">
                  <a:pos x="23" y="57"/>
                </a:cxn>
                <a:cxn ang="0">
                  <a:pos x="25" y="14"/>
                </a:cxn>
                <a:cxn ang="0">
                  <a:pos x="25" y="2"/>
                </a:cxn>
                <a:cxn ang="0">
                  <a:pos x="22" y="2"/>
                </a:cxn>
              </a:cxnLst>
              <a:rect l="0" t="0" r="r" b="b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4103" name="Group 204"/>
          <p:cNvGrpSpPr/>
          <p:nvPr/>
        </p:nvGrpSpPr>
        <p:grpSpPr bwMode="auto">
          <a:xfrm>
            <a:off x="381000" y="5070475"/>
            <a:ext cx="533400" cy="492125"/>
            <a:chOff x="96" y="2784"/>
            <a:chExt cx="1062" cy="981"/>
          </a:xfrm>
        </p:grpSpPr>
        <p:sp>
          <p:nvSpPr>
            <p:cNvPr id="62669" name="Freeform 205"/>
            <p:cNvSpPr/>
            <p:nvPr userDrawn="1"/>
          </p:nvSpPr>
          <p:spPr bwMode="auto">
            <a:xfrm>
              <a:off x="121" y="2784"/>
              <a:ext cx="205" cy="82"/>
            </a:xfrm>
            <a:custGeom>
              <a:avLst/>
              <a:gdLst/>
              <a:ahLst/>
              <a:cxnLst>
                <a:cxn ang="0">
                  <a:pos x="30" y="12"/>
                </a:cxn>
                <a:cxn ang="0">
                  <a:pos x="37" y="10"/>
                </a:cxn>
                <a:cxn ang="0">
                  <a:pos x="38" y="9"/>
                </a:cxn>
                <a:cxn ang="0">
                  <a:pos x="31" y="1"/>
                </a:cxn>
                <a:cxn ang="0">
                  <a:pos x="8" y="11"/>
                </a:cxn>
                <a:cxn ang="0">
                  <a:pos x="30" y="12"/>
                </a:cxn>
              </a:cxnLst>
              <a:rect l="0" t="0" r="r" b="b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70" name="Freeform 206"/>
            <p:cNvSpPr>
              <a:spLocks noEditPoints="1"/>
            </p:cNvSpPr>
            <p:nvPr userDrawn="1"/>
          </p:nvSpPr>
          <p:spPr bwMode="auto">
            <a:xfrm>
              <a:off x="96" y="2790"/>
              <a:ext cx="1062" cy="975"/>
            </a:xfrm>
            <a:custGeom>
              <a:avLst/>
              <a:gdLst/>
              <a:ahLst/>
              <a:cxnLst>
                <a:cxn ang="0">
                  <a:pos x="163" y="155"/>
                </a:cxn>
                <a:cxn ang="0">
                  <a:pos x="152" y="125"/>
                </a:cxn>
                <a:cxn ang="0">
                  <a:pos x="142" y="99"/>
                </a:cxn>
                <a:cxn ang="0">
                  <a:pos x="165" y="93"/>
                </a:cxn>
                <a:cxn ang="0">
                  <a:pos x="146" y="82"/>
                </a:cxn>
                <a:cxn ang="0">
                  <a:pos x="157" y="83"/>
                </a:cxn>
                <a:cxn ang="0">
                  <a:pos x="157" y="77"/>
                </a:cxn>
                <a:cxn ang="0">
                  <a:pos x="135" y="78"/>
                </a:cxn>
                <a:cxn ang="0">
                  <a:pos x="128" y="125"/>
                </a:cxn>
                <a:cxn ang="0">
                  <a:pos x="124" y="84"/>
                </a:cxn>
                <a:cxn ang="0">
                  <a:pos x="118" y="67"/>
                </a:cxn>
                <a:cxn ang="0">
                  <a:pos x="124" y="51"/>
                </a:cxn>
                <a:cxn ang="0">
                  <a:pos x="121" y="37"/>
                </a:cxn>
                <a:cxn ang="0">
                  <a:pos x="119" y="24"/>
                </a:cxn>
                <a:cxn ang="0">
                  <a:pos x="132" y="39"/>
                </a:cxn>
                <a:cxn ang="0">
                  <a:pos x="149" y="18"/>
                </a:cxn>
                <a:cxn ang="0">
                  <a:pos x="147" y="36"/>
                </a:cxn>
                <a:cxn ang="0">
                  <a:pos x="143" y="48"/>
                </a:cxn>
                <a:cxn ang="0">
                  <a:pos x="144" y="67"/>
                </a:cxn>
                <a:cxn ang="0">
                  <a:pos x="199" y="29"/>
                </a:cxn>
                <a:cxn ang="0">
                  <a:pos x="90" y="1"/>
                </a:cxn>
                <a:cxn ang="0">
                  <a:pos x="56" y="8"/>
                </a:cxn>
                <a:cxn ang="0">
                  <a:pos x="85" y="12"/>
                </a:cxn>
                <a:cxn ang="0">
                  <a:pos x="60" y="22"/>
                </a:cxn>
                <a:cxn ang="0">
                  <a:pos x="58" y="29"/>
                </a:cxn>
                <a:cxn ang="0">
                  <a:pos x="38" y="17"/>
                </a:cxn>
                <a:cxn ang="0">
                  <a:pos x="13" y="115"/>
                </a:cxn>
                <a:cxn ang="0">
                  <a:pos x="61" y="146"/>
                </a:cxn>
                <a:cxn ang="0">
                  <a:pos x="45" y="133"/>
                </a:cxn>
                <a:cxn ang="0">
                  <a:pos x="35" y="145"/>
                </a:cxn>
                <a:cxn ang="0">
                  <a:pos x="32" y="128"/>
                </a:cxn>
                <a:cxn ang="0">
                  <a:pos x="46" y="86"/>
                </a:cxn>
                <a:cxn ang="0">
                  <a:pos x="67" y="83"/>
                </a:cxn>
                <a:cxn ang="0">
                  <a:pos x="71" y="95"/>
                </a:cxn>
                <a:cxn ang="0">
                  <a:pos x="61" y="121"/>
                </a:cxn>
                <a:cxn ang="0">
                  <a:pos x="91" y="180"/>
                </a:cxn>
                <a:cxn ang="0">
                  <a:pos x="186" y="166"/>
                </a:cxn>
                <a:cxn ang="0">
                  <a:pos x="182" y="66"/>
                </a:cxn>
                <a:cxn ang="0">
                  <a:pos x="165" y="60"/>
                </a:cxn>
                <a:cxn ang="0">
                  <a:pos x="113" y="61"/>
                </a:cxn>
                <a:cxn ang="0">
                  <a:pos x="108" y="87"/>
                </a:cxn>
                <a:cxn ang="0">
                  <a:pos x="114" y="50"/>
                </a:cxn>
                <a:cxn ang="0">
                  <a:pos x="89" y="26"/>
                </a:cxn>
                <a:cxn ang="0">
                  <a:pos x="105" y="35"/>
                </a:cxn>
                <a:cxn ang="0">
                  <a:pos x="61" y="72"/>
                </a:cxn>
                <a:cxn ang="0">
                  <a:pos x="24" y="37"/>
                </a:cxn>
                <a:cxn ang="0">
                  <a:pos x="68" y="40"/>
                </a:cxn>
                <a:cxn ang="0">
                  <a:pos x="79" y="40"/>
                </a:cxn>
                <a:cxn ang="0">
                  <a:pos x="108" y="45"/>
                </a:cxn>
                <a:cxn ang="0">
                  <a:pos x="99" y="93"/>
                </a:cxn>
                <a:cxn ang="0">
                  <a:pos x="93" y="51"/>
                </a:cxn>
                <a:cxn ang="0">
                  <a:pos x="61" y="72"/>
                </a:cxn>
                <a:cxn ang="0">
                  <a:pos x="80" y="82"/>
                </a:cxn>
                <a:cxn ang="0">
                  <a:pos x="88" y="58"/>
                </a:cxn>
                <a:cxn ang="0">
                  <a:pos x="102" y="145"/>
                </a:cxn>
                <a:cxn ang="0">
                  <a:pos x="82" y="96"/>
                </a:cxn>
                <a:cxn ang="0">
                  <a:pos x="117" y="106"/>
                </a:cxn>
              </a:cxnLst>
              <a:rect l="0" t="0" r="r" b="b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71" name="Freeform 207"/>
            <p:cNvSpPr/>
            <p:nvPr userDrawn="1"/>
          </p:nvSpPr>
          <p:spPr bwMode="auto">
            <a:xfrm>
              <a:off x="349" y="3256"/>
              <a:ext cx="85" cy="101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9" y="20"/>
                </a:cxn>
                <a:cxn ang="0">
                  <a:pos x="14" y="5"/>
                </a:cxn>
              </a:cxnLst>
              <a:rect l="0" t="0" r="r" b="b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72" name="Freeform 208"/>
            <p:cNvSpPr/>
            <p:nvPr userDrawn="1"/>
          </p:nvSpPr>
          <p:spPr bwMode="auto">
            <a:xfrm>
              <a:off x="267" y="3293"/>
              <a:ext cx="76" cy="136"/>
            </a:xfrm>
            <a:custGeom>
              <a:avLst/>
              <a:gdLst/>
              <a:ahLst/>
              <a:cxnLst>
                <a:cxn ang="0">
                  <a:pos x="7" y="10"/>
                </a:cxn>
                <a:cxn ang="0">
                  <a:pos x="4" y="25"/>
                </a:cxn>
                <a:cxn ang="0">
                  <a:pos x="15" y="16"/>
                </a:cxn>
                <a:cxn ang="0">
                  <a:pos x="13" y="8"/>
                </a:cxn>
                <a:cxn ang="0">
                  <a:pos x="7" y="10"/>
                </a:cxn>
              </a:cxnLst>
              <a:rect l="0" t="0" r="r" b="b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73" name="Freeform 209"/>
            <p:cNvSpPr/>
            <p:nvPr userDrawn="1"/>
          </p:nvSpPr>
          <p:spPr bwMode="auto">
            <a:xfrm>
              <a:off x="222" y="3021"/>
              <a:ext cx="243" cy="117"/>
            </a:xfrm>
            <a:custGeom>
              <a:avLst/>
              <a:gdLst/>
              <a:ahLst/>
              <a:cxnLst>
                <a:cxn ang="0">
                  <a:pos x="40" y="2"/>
                </a:cxn>
                <a:cxn ang="0">
                  <a:pos x="9" y="1"/>
                </a:cxn>
                <a:cxn ang="0">
                  <a:pos x="1" y="9"/>
                </a:cxn>
                <a:cxn ang="0">
                  <a:pos x="22" y="21"/>
                </a:cxn>
                <a:cxn ang="0">
                  <a:pos x="34" y="20"/>
                </a:cxn>
                <a:cxn ang="0">
                  <a:pos x="40" y="19"/>
                </a:cxn>
                <a:cxn ang="0">
                  <a:pos x="40" y="2"/>
                </a:cxn>
              </a:cxnLst>
              <a:rect l="0" t="0" r="r" b="b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74" name="Freeform 210"/>
            <p:cNvSpPr/>
            <p:nvPr userDrawn="1"/>
          </p:nvSpPr>
          <p:spPr bwMode="auto">
            <a:xfrm>
              <a:off x="501" y="3344"/>
              <a:ext cx="177" cy="187"/>
            </a:xfrm>
            <a:custGeom>
              <a:avLst/>
              <a:gdLst/>
              <a:ahLst/>
              <a:cxnLst>
                <a:cxn ang="0">
                  <a:pos x="24" y="2"/>
                </a:cxn>
                <a:cxn ang="0">
                  <a:pos x="11" y="2"/>
                </a:cxn>
                <a:cxn ang="0">
                  <a:pos x="4" y="20"/>
                </a:cxn>
                <a:cxn ang="0">
                  <a:pos x="28" y="22"/>
                </a:cxn>
                <a:cxn ang="0">
                  <a:pos x="24" y="2"/>
                </a:cxn>
              </a:cxnLst>
              <a:rect l="0" t="0" r="r" b="b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75" name="Freeform 211"/>
            <p:cNvSpPr/>
            <p:nvPr userDrawn="1"/>
          </p:nvSpPr>
          <p:spPr bwMode="auto">
            <a:xfrm>
              <a:off x="905" y="3157"/>
              <a:ext cx="177" cy="3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4" y="5"/>
                </a:cxn>
                <a:cxn ang="0">
                  <a:pos x="5" y="0"/>
                </a:cxn>
              </a:cxnLst>
              <a:rect l="0" t="0" r="r" b="b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76" name="Freeform 212"/>
            <p:cNvSpPr/>
            <p:nvPr userDrawn="1"/>
          </p:nvSpPr>
          <p:spPr bwMode="auto">
            <a:xfrm>
              <a:off x="965" y="3154"/>
              <a:ext cx="136" cy="79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25" y="6"/>
                </a:cxn>
                <a:cxn ang="0">
                  <a:pos x="17" y="1"/>
                </a:cxn>
                <a:cxn ang="0">
                  <a:pos x="7" y="11"/>
                </a:cxn>
                <a:cxn ang="0">
                  <a:pos x="7" y="13"/>
                </a:cxn>
              </a:cxnLst>
              <a:rect l="0" t="0" r="r" b="b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77" name="Freeform 213"/>
            <p:cNvSpPr/>
            <p:nvPr userDrawn="1"/>
          </p:nvSpPr>
          <p:spPr bwMode="auto">
            <a:xfrm>
              <a:off x="959" y="3205"/>
              <a:ext cx="177" cy="85"/>
            </a:xfrm>
            <a:custGeom>
              <a:avLst/>
              <a:gdLst/>
              <a:ahLst/>
              <a:cxnLst>
                <a:cxn ang="0">
                  <a:pos x="25" y="6"/>
                </a:cxn>
                <a:cxn ang="0">
                  <a:pos x="8" y="10"/>
                </a:cxn>
                <a:cxn ang="0">
                  <a:pos x="6" y="13"/>
                </a:cxn>
                <a:cxn ang="0">
                  <a:pos x="27" y="12"/>
                </a:cxn>
                <a:cxn ang="0">
                  <a:pos x="25" y="6"/>
                </a:cxn>
              </a:cxnLst>
              <a:rect l="0" t="0" r="r" b="b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78" name="Freeform 214"/>
            <p:cNvSpPr/>
            <p:nvPr userDrawn="1"/>
          </p:nvSpPr>
          <p:spPr bwMode="auto">
            <a:xfrm>
              <a:off x="845" y="3284"/>
              <a:ext cx="247" cy="60"/>
            </a:xfrm>
            <a:custGeom>
              <a:avLst/>
              <a:gdLst/>
              <a:ahLst/>
              <a:cxnLst>
                <a:cxn ang="0">
                  <a:pos x="40" y="3"/>
                </a:cxn>
                <a:cxn ang="0">
                  <a:pos x="29" y="1"/>
                </a:cxn>
                <a:cxn ang="0">
                  <a:pos x="7" y="0"/>
                </a:cxn>
                <a:cxn ang="0">
                  <a:pos x="2" y="5"/>
                </a:cxn>
                <a:cxn ang="0">
                  <a:pos x="20" y="8"/>
                </a:cxn>
                <a:cxn ang="0">
                  <a:pos x="41" y="8"/>
                </a:cxn>
                <a:cxn ang="0">
                  <a:pos x="40" y="3"/>
                </a:cxn>
              </a:cxnLst>
              <a:rect l="0" t="0" r="r" b="b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79" name="Freeform 215"/>
            <p:cNvSpPr/>
            <p:nvPr userDrawn="1"/>
          </p:nvSpPr>
          <p:spPr bwMode="auto">
            <a:xfrm>
              <a:off x="870" y="3341"/>
              <a:ext cx="202" cy="54"/>
            </a:xfrm>
            <a:custGeom>
              <a:avLst/>
              <a:gdLst/>
              <a:ahLst/>
              <a:cxnLst>
                <a:cxn ang="0">
                  <a:pos x="37" y="2"/>
                </a:cxn>
                <a:cxn ang="0">
                  <a:pos x="26" y="4"/>
                </a:cxn>
                <a:cxn ang="0">
                  <a:pos x="13" y="3"/>
                </a:cxn>
                <a:cxn ang="0">
                  <a:pos x="1" y="2"/>
                </a:cxn>
                <a:cxn ang="0">
                  <a:pos x="35" y="8"/>
                </a:cxn>
                <a:cxn ang="0">
                  <a:pos x="37" y="2"/>
                </a:cxn>
              </a:cxnLst>
              <a:rect l="0" t="0" r="r" b="b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80" name="Freeform 216"/>
            <p:cNvSpPr/>
            <p:nvPr userDrawn="1"/>
          </p:nvSpPr>
          <p:spPr bwMode="auto">
            <a:xfrm>
              <a:off x="858" y="3385"/>
              <a:ext cx="209" cy="174"/>
            </a:xfrm>
            <a:custGeom>
              <a:avLst/>
              <a:gdLst/>
              <a:ahLst/>
              <a:cxnLst>
                <a:cxn ang="0">
                  <a:pos x="28" y="9"/>
                </a:cxn>
                <a:cxn ang="0">
                  <a:pos x="13" y="6"/>
                </a:cxn>
                <a:cxn ang="0">
                  <a:pos x="4" y="15"/>
                </a:cxn>
                <a:cxn ang="0">
                  <a:pos x="1" y="19"/>
                </a:cxn>
                <a:cxn ang="0">
                  <a:pos x="9" y="19"/>
                </a:cxn>
                <a:cxn ang="0">
                  <a:pos x="17" y="27"/>
                </a:cxn>
                <a:cxn ang="0">
                  <a:pos x="21" y="30"/>
                </a:cxn>
                <a:cxn ang="0">
                  <a:pos x="29" y="19"/>
                </a:cxn>
                <a:cxn ang="0">
                  <a:pos x="39" y="19"/>
                </a:cxn>
                <a:cxn ang="0">
                  <a:pos x="28" y="9"/>
                </a:cxn>
              </a:cxnLst>
              <a:rect l="0" t="0" r="r" b="b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81" name="Freeform 217"/>
            <p:cNvSpPr/>
            <p:nvPr userDrawn="1"/>
          </p:nvSpPr>
          <p:spPr bwMode="auto">
            <a:xfrm>
              <a:off x="997" y="3306"/>
              <a:ext cx="126" cy="316"/>
            </a:xfrm>
            <a:custGeom>
              <a:avLst/>
              <a:gdLst/>
              <a:ahLst/>
              <a:cxnLst>
                <a:cxn ang="0">
                  <a:pos x="22" y="2"/>
                </a:cxn>
                <a:cxn ang="0">
                  <a:pos x="18" y="17"/>
                </a:cxn>
                <a:cxn ang="0">
                  <a:pos x="7" y="20"/>
                </a:cxn>
                <a:cxn ang="0">
                  <a:pos x="7" y="23"/>
                </a:cxn>
                <a:cxn ang="0">
                  <a:pos x="17" y="34"/>
                </a:cxn>
                <a:cxn ang="0">
                  <a:pos x="12" y="45"/>
                </a:cxn>
                <a:cxn ang="0">
                  <a:pos x="0" y="55"/>
                </a:cxn>
                <a:cxn ang="0">
                  <a:pos x="5" y="58"/>
                </a:cxn>
                <a:cxn ang="0">
                  <a:pos x="16" y="62"/>
                </a:cxn>
                <a:cxn ang="0">
                  <a:pos x="23" y="57"/>
                </a:cxn>
                <a:cxn ang="0">
                  <a:pos x="25" y="14"/>
                </a:cxn>
                <a:cxn ang="0">
                  <a:pos x="25" y="2"/>
                </a:cxn>
                <a:cxn ang="0">
                  <a:pos x="22" y="2"/>
                </a:cxn>
              </a:cxnLst>
              <a:rect l="0" t="0" r="r" b="b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4104" name="Group 218"/>
          <p:cNvGrpSpPr/>
          <p:nvPr/>
        </p:nvGrpSpPr>
        <p:grpSpPr bwMode="auto">
          <a:xfrm>
            <a:off x="381000" y="6121400"/>
            <a:ext cx="533400" cy="492125"/>
            <a:chOff x="96" y="2784"/>
            <a:chExt cx="1062" cy="981"/>
          </a:xfrm>
        </p:grpSpPr>
        <p:sp>
          <p:nvSpPr>
            <p:cNvPr id="62683" name="Freeform 219"/>
            <p:cNvSpPr/>
            <p:nvPr userDrawn="1"/>
          </p:nvSpPr>
          <p:spPr bwMode="auto">
            <a:xfrm>
              <a:off x="121" y="2784"/>
              <a:ext cx="205" cy="82"/>
            </a:xfrm>
            <a:custGeom>
              <a:avLst/>
              <a:gdLst/>
              <a:ahLst/>
              <a:cxnLst>
                <a:cxn ang="0">
                  <a:pos x="30" y="12"/>
                </a:cxn>
                <a:cxn ang="0">
                  <a:pos x="37" y="10"/>
                </a:cxn>
                <a:cxn ang="0">
                  <a:pos x="38" y="9"/>
                </a:cxn>
                <a:cxn ang="0">
                  <a:pos x="31" y="1"/>
                </a:cxn>
                <a:cxn ang="0">
                  <a:pos x="8" y="11"/>
                </a:cxn>
                <a:cxn ang="0">
                  <a:pos x="30" y="12"/>
                </a:cxn>
              </a:cxnLst>
              <a:rect l="0" t="0" r="r" b="b"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84" name="Freeform 220"/>
            <p:cNvSpPr>
              <a:spLocks noEditPoints="1"/>
            </p:cNvSpPr>
            <p:nvPr userDrawn="1"/>
          </p:nvSpPr>
          <p:spPr bwMode="auto">
            <a:xfrm>
              <a:off x="96" y="2790"/>
              <a:ext cx="1062" cy="975"/>
            </a:xfrm>
            <a:custGeom>
              <a:avLst/>
              <a:gdLst/>
              <a:ahLst/>
              <a:cxnLst>
                <a:cxn ang="0">
                  <a:pos x="163" y="155"/>
                </a:cxn>
                <a:cxn ang="0">
                  <a:pos x="152" y="125"/>
                </a:cxn>
                <a:cxn ang="0">
                  <a:pos x="142" y="99"/>
                </a:cxn>
                <a:cxn ang="0">
                  <a:pos x="165" y="93"/>
                </a:cxn>
                <a:cxn ang="0">
                  <a:pos x="146" y="82"/>
                </a:cxn>
                <a:cxn ang="0">
                  <a:pos x="157" y="83"/>
                </a:cxn>
                <a:cxn ang="0">
                  <a:pos x="157" y="77"/>
                </a:cxn>
                <a:cxn ang="0">
                  <a:pos x="135" y="78"/>
                </a:cxn>
                <a:cxn ang="0">
                  <a:pos x="128" y="125"/>
                </a:cxn>
                <a:cxn ang="0">
                  <a:pos x="124" y="84"/>
                </a:cxn>
                <a:cxn ang="0">
                  <a:pos x="118" y="67"/>
                </a:cxn>
                <a:cxn ang="0">
                  <a:pos x="124" y="51"/>
                </a:cxn>
                <a:cxn ang="0">
                  <a:pos x="121" y="37"/>
                </a:cxn>
                <a:cxn ang="0">
                  <a:pos x="119" y="24"/>
                </a:cxn>
                <a:cxn ang="0">
                  <a:pos x="132" y="39"/>
                </a:cxn>
                <a:cxn ang="0">
                  <a:pos x="149" y="18"/>
                </a:cxn>
                <a:cxn ang="0">
                  <a:pos x="147" y="36"/>
                </a:cxn>
                <a:cxn ang="0">
                  <a:pos x="143" y="48"/>
                </a:cxn>
                <a:cxn ang="0">
                  <a:pos x="144" y="67"/>
                </a:cxn>
                <a:cxn ang="0">
                  <a:pos x="199" y="29"/>
                </a:cxn>
                <a:cxn ang="0">
                  <a:pos x="90" y="1"/>
                </a:cxn>
                <a:cxn ang="0">
                  <a:pos x="56" y="8"/>
                </a:cxn>
                <a:cxn ang="0">
                  <a:pos x="85" y="12"/>
                </a:cxn>
                <a:cxn ang="0">
                  <a:pos x="60" y="22"/>
                </a:cxn>
                <a:cxn ang="0">
                  <a:pos x="58" y="29"/>
                </a:cxn>
                <a:cxn ang="0">
                  <a:pos x="38" y="17"/>
                </a:cxn>
                <a:cxn ang="0">
                  <a:pos x="13" y="115"/>
                </a:cxn>
                <a:cxn ang="0">
                  <a:pos x="61" y="146"/>
                </a:cxn>
                <a:cxn ang="0">
                  <a:pos x="45" y="133"/>
                </a:cxn>
                <a:cxn ang="0">
                  <a:pos x="35" y="145"/>
                </a:cxn>
                <a:cxn ang="0">
                  <a:pos x="32" y="128"/>
                </a:cxn>
                <a:cxn ang="0">
                  <a:pos x="46" y="86"/>
                </a:cxn>
                <a:cxn ang="0">
                  <a:pos x="67" y="83"/>
                </a:cxn>
                <a:cxn ang="0">
                  <a:pos x="71" y="95"/>
                </a:cxn>
                <a:cxn ang="0">
                  <a:pos x="61" y="121"/>
                </a:cxn>
                <a:cxn ang="0">
                  <a:pos x="91" y="180"/>
                </a:cxn>
                <a:cxn ang="0">
                  <a:pos x="186" y="166"/>
                </a:cxn>
                <a:cxn ang="0">
                  <a:pos x="182" y="66"/>
                </a:cxn>
                <a:cxn ang="0">
                  <a:pos x="165" y="60"/>
                </a:cxn>
                <a:cxn ang="0">
                  <a:pos x="113" y="61"/>
                </a:cxn>
                <a:cxn ang="0">
                  <a:pos x="108" y="87"/>
                </a:cxn>
                <a:cxn ang="0">
                  <a:pos x="114" y="50"/>
                </a:cxn>
                <a:cxn ang="0">
                  <a:pos x="89" y="26"/>
                </a:cxn>
                <a:cxn ang="0">
                  <a:pos x="105" y="35"/>
                </a:cxn>
                <a:cxn ang="0">
                  <a:pos x="61" y="72"/>
                </a:cxn>
                <a:cxn ang="0">
                  <a:pos x="24" y="37"/>
                </a:cxn>
                <a:cxn ang="0">
                  <a:pos x="68" y="40"/>
                </a:cxn>
                <a:cxn ang="0">
                  <a:pos x="79" y="40"/>
                </a:cxn>
                <a:cxn ang="0">
                  <a:pos x="108" y="45"/>
                </a:cxn>
                <a:cxn ang="0">
                  <a:pos x="99" y="93"/>
                </a:cxn>
                <a:cxn ang="0">
                  <a:pos x="93" y="51"/>
                </a:cxn>
                <a:cxn ang="0">
                  <a:pos x="61" y="72"/>
                </a:cxn>
                <a:cxn ang="0">
                  <a:pos x="80" y="82"/>
                </a:cxn>
                <a:cxn ang="0">
                  <a:pos x="88" y="58"/>
                </a:cxn>
                <a:cxn ang="0">
                  <a:pos x="102" y="145"/>
                </a:cxn>
                <a:cxn ang="0">
                  <a:pos x="82" y="96"/>
                </a:cxn>
                <a:cxn ang="0">
                  <a:pos x="117" y="106"/>
                </a:cxn>
              </a:cxnLst>
              <a:rect l="0" t="0" r="r" b="b"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85" name="Freeform 221"/>
            <p:cNvSpPr/>
            <p:nvPr userDrawn="1"/>
          </p:nvSpPr>
          <p:spPr bwMode="auto">
            <a:xfrm>
              <a:off x="349" y="3256"/>
              <a:ext cx="85" cy="101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9" y="20"/>
                </a:cxn>
                <a:cxn ang="0">
                  <a:pos x="14" y="5"/>
                </a:cxn>
              </a:cxnLst>
              <a:rect l="0" t="0" r="r" b="b"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86" name="Freeform 222"/>
            <p:cNvSpPr/>
            <p:nvPr userDrawn="1"/>
          </p:nvSpPr>
          <p:spPr bwMode="auto">
            <a:xfrm>
              <a:off x="267" y="3293"/>
              <a:ext cx="76" cy="136"/>
            </a:xfrm>
            <a:custGeom>
              <a:avLst/>
              <a:gdLst/>
              <a:ahLst/>
              <a:cxnLst>
                <a:cxn ang="0">
                  <a:pos x="7" y="10"/>
                </a:cxn>
                <a:cxn ang="0">
                  <a:pos x="4" y="25"/>
                </a:cxn>
                <a:cxn ang="0">
                  <a:pos x="15" y="16"/>
                </a:cxn>
                <a:cxn ang="0">
                  <a:pos x="13" y="8"/>
                </a:cxn>
                <a:cxn ang="0">
                  <a:pos x="7" y="10"/>
                </a:cxn>
              </a:cxnLst>
              <a:rect l="0" t="0" r="r" b="b"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87" name="Freeform 223"/>
            <p:cNvSpPr/>
            <p:nvPr userDrawn="1"/>
          </p:nvSpPr>
          <p:spPr bwMode="auto">
            <a:xfrm>
              <a:off x="222" y="3021"/>
              <a:ext cx="243" cy="117"/>
            </a:xfrm>
            <a:custGeom>
              <a:avLst/>
              <a:gdLst/>
              <a:ahLst/>
              <a:cxnLst>
                <a:cxn ang="0">
                  <a:pos x="40" y="2"/>
                </a:cxn>
                <a:cxn ang="0">
                  <a:pos x="9" y="1"/>
                </a:cxn>
                <a:cxn ang="0">
                  <a:pos x="1" y="9"/>
                </a:cxn>
                <a:cxn ang="0">
                  <a:pos x="22" y="21"/>
                </a:cxn>
                <a:cxn ang="0">
                  <a:pos x="34" y="20"/>
                </a:cxn>
                <a:cxn ang="0">
                  <a:pos x="40" y="19"/>
                </a:cxn>
                <a:cxn ang="0">
                  <a:pos x="40" y="2"/>
                </a:cxn>
              </a:cxnLst>
              <a:rect l="0" t="0" r="r" b="b"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88" name="Freeform 224"/>
            <p:cNvSpPr/>
            <p:nvPr userDrawn="1"/>
          </p:nvSpPr>
          <p:spPr bwMode="auto">
            <a:xfrm>
              <a:off x="501" y="3344"/>
              <a:ext cx="177" cy="187"/>
            </a:xfrm>
            <a:custGeom>
              <a:avLst/>
              <a:gdLst/>
              <a:ahLst/>
              <a:cxnLst>
                <a:cxn ang="0">
                  <a:pos x="24" y="2"/>
                </a:cxn>
                <a:cxn ang="0">
                  <a:pos x="11" y="2"/>
                </a:cxn>
                <a:cxn ang="0">
                  <a:pos x="4" y="20"/>
                </a:cxn>
                <a:cxn ang="0">
                  <a:pos x="28" y="22"/>
                </a:cxn>
                <a:cxn ang="0">
                  <a:pos x="24" y="2"/>
                </a:cxn>
              </a:cxnLst>
              <a:rect l="0" t="0" r="r" b="b"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89" name="Freeform 225"/>
            <p:cNvSpPr/>
            <p:nvPr userDrawn="1"/>
          </p:nvSpPr>
          <p:spPr bwMode="auto">
            <a:xfrm>
              <a:off x="905" y="3157"/>
              <a:ext cx="177" cy="3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4" y="5"/>
                </a:cxn>
                <a:cxn ang="0">
                  <a:pos x="5" y="0"/>
                </a:cxn>
              </a:cxnLst>
              <a:rect l="0" t="0" r="r" b="b"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90" name="Freeform 226"/>
            <p:cNvSpPr/>
            <p:nvPr userDrawn="1"/>
          </p:nvSpPr>
          <p:spPr bwMode="auto">
            <a:xfrm>
              <a:off x="965" y="3154"/>
              <a:ext cx="136" cy="79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25" y="6"/>
                </a:cxn>
                <a:cxn ang="0">
                  <a:pos x="17" y="1"/>
                </a:cxn>
                <a:cxn ang="0">
                  <a:pos x="7" y="11"/>
                </a:cxn>
                <a:cxn ang="0">
                  <a:pos x="7" y="13"/>
                </a:cxn>
              </a:cxnLst>
              <a:rect l="0" t="0" r="r" b="b"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91" name="Freeform 227"/>
            <p:cNvSpPr/>
            <p:nvPr userDrawn="1"/>
          </p:nvSpPr>
          <p:spPr bwMode="auto">
            <a:xfrm>
              <a:off x="959" y="3205"/>
              <a:ext cx="177" cy="85"/>
            </a:xfrm>
            <a:custGeom>
              <a:avLst/>
              <a:gdLst/>
              <a:ahLst/>
              <a:cxnLst>
                <a:cxn ang="0">
                  <a:pos x="25" y="6"/>
                </a:cxn>
                <a:cxn ang="0">
                  <a:pos x="8" y="10"/>
                </a:cxn>
                <a:cxn ang="0">
                  <a:pos x="6" y="13"/>
                </a:cxn>
                <a:cxn ang="0">
                  <a:pos x="27" y="12"/>
                </a:cxn>
                <a:cxn ang="0">
                  <a:pos x="25" y="6"/>
                </a:cxn>
              </a:cxnLst>
              <a:rect l="0" t="0" r="r" b="b"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92" name="Freeform 228"/>
            <p:cNvSpPr/>
            <p:nvPr userDrawn="1"/>
          </p:nvSpPr>
          <p:spPr bwMode="auto">
            <a:xfrm>
              <a:off x="845" y="3284"/>
              <a:ext cx="247" cy="60"/>
            </a:xfrm>
            <a:custGeom>
              <a:avLst/>
              <a:gdLst/>
              <a:ahLst/>
              <a:cxnLst>
                <a:cxn ang="0">
                  <a:pos x="40" y="3"/>
                </a:cxn>
                <a:cxn ang="0">
                  <a:pos x="29" y="1"/>
                </a:cxn>
                <a:cxn ang="0">
                  <a:pos x="7" y="0"/>
                </a:cxn>
                <a:cxn ang="0">
                  <a:pos x="2" y="5"/>
                </a:cxn>
                <a:cxn ang="0">
                  <a:pos x="20" y="8"/>
                </a:cxn>
                <a:cxn ang="0">
                  <a:pos x="41" y="8"/>
                </a:cxn>
                <a:cxn ang="0">
                  <a:pos x="40" y="3"/>
                </a:cxn>
              </a:cxnLst>
              <a:rect l="0" t="0" r="r" b="b"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93" name="Freeform 229"/>
            <p:cNvSpPr/>
            <p:nvPr userDrawn="1"/>
          </p:nvSpPr>
          <p:spPr bwMode="auto">
            <a:xfrm>
              <a:off x="870" y="3341"/>
              <a:ext cx="202" cy="54"/>
            </a:xfrm>
            <a:custGeom>
              <a:avLst/>
              <a:gdLst/>
              <a:ahLst/>
              <a:cxnLst>
                <a:cxn ang="0">
                  <a:pos x="37" y="2"/>
                </a:cxn>
                <a:cxn ang="0">
                  <a:pos x="26" y="4"/>
                </a:cxn>
                <a:cxn ang="0">
                  <a:pos x="13" y="3"/>
                </a:cxn>
                <a:cxn ang="0">
                  <a:pos x="1" y="2"/>
                </a:cxn>
                <a:cxn ang="0">
                  <a:pos x="35" y="8"/>
                </a:cxn>
                <a:cxn ang="0">
                  <a:pos x="37" y="2"/>
                </a:cxn>
              </a:cxnLst>
              <a:rect l="0" t="0" r="r" b="b"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94" name="Freeform 230"/>
            <p:cNvSpPr/>
            <p:nvPr userDrawn="1"/>
          </p:nvSpPr>
          <p:spPr bwMode="auto">
            <a:xfrm>
              <a:off x="858" y="3385"/>
              <a:ext cx="209" cy="174"/>
            </a:xfrm>
            <a:custGeom>
              <a:avLst/>
              <a:gdLst/>
              <a:ahLst/>
              <a:cxnLst>
                <a:cxn ang="0">
                  <a:pos x="28" y="9"/>
                </a:cxn>
                <a:cxn ang="0">
                  <a:pos x="13" y="6"/>
                </a:cxn>
                <a:cxn ang="0">
                  <a:pos x="4" y="15"/>
                </a:cxn>
                <a:cxn ang="0">
                  <a:pos x="1" y="19"/>
                </a:cxn>
                <a:cxn ang="0">
                  <a:pos x="9" y="19"/>
                </a:cxn>
                <a:cxn ang="0">
                  <a:pos x="17" y="27"/>
                </a:cxn>
                <a:cxn ang="0">
                  <a:pos x="21" y="30"/>
                </a:cxn>
                <a:cxn ang="0">
                  <a:pos x="29" y="19"/>
                </a:cxn>
                <a:cxn ang="0">
                  <a:pos x="39" y="19"/>
                </a:cxn>
                <a:cxn ang="0">
                  <a:pos x="28" y="9"/>
                </a:cxn>
              </a:cxnLst>
              <a:rect l="0" t="0" r="r" b="b"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695" name="Freeform 231"/>
            <p:cNvSpPr/>
            <p:nvPr userDrawn="1"/>
          </p:nvSpPr>
          <p:spPr bwMode="auto">
            <a:xfrm>
              <a:off x="997" y="3306"/>
              <a:ext cx="126" cy="316"/>
            </a:xfrm>
            <a:custGeom>
              <a:avLst/>
              <a:gdLst/>
              <a:ahLst/>
              <a:cxnLst>
                <a:cxn ang="0">
                  <a:pos x="22" y="2"/>
                </a:cxn>
                <a:cxn ang="0">
                  <a:pos x="18" y="17"/>
                </a:cxn>
                <a:cxn ang="0">
                  <a:pos x="7" y="20"/>
                </a:cxn>
                <a:cxn ang="0">
                  <a:pos x="7" y="23"/>
                </a:cxn>
                <a:cxn ang="0">
                  <a:pos x="17" y="34"/>
                </a:cxn>
                <a:cxn ang="0">
                  <a:pos x="12" y="45"/>
                </a:cxn>
                <a:cxn ang="0">
                  <a:pos x="0" y="55"/>
                </a:cxn>
                <a:cxn ang="0">
                  <a:pos x="5" y="58"/>
                </a:cxn>
                <a:cxn ang="0">
                  <a:pos x="16" y="62"/>
                </a:cxn>
                <a:cxn ang="0">
                  <a:pos x="23" y="57"/>
                </a:cxn>
                <a:cxn ang="0">
                  <a:pos x="25" y="14"/>
                </a:cxn>
                <a:cxn ang="0">
                  <a:pos x="25" y="2"/>
                </a:cxn>
                <a:cxn ang="0">
                  <a:pos x="22" y="2"/>
                </a:cxn>
              </a:cxnLst>
              <a:rect l="0" t="0" r="r" b="b"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4105" name="Group 232"/>
          <p:cNvGrpSpPr/>
          <p:nvPr/>
        </p:nvGrpSpPr>
        <p:grpSpPr bwMode="auto">
          <a:xfrm>
            <a:off x="6934200" y="-7938"/>
            <a:ext cx="2317750" cy="2063751"/>
            <a:chOff x="4080" y="-5"/>
            <a:chExt cx="1748" cy="1556"/>
          </a:xfrm>
        </p:grpSpPr>
        <p:sp>
          <p:nvSpPr>
            <p:cNvPr id="62697" name="Freeform 233"/>
            <p:cNvSpPr/>
            <p:nvPr userDrawn="1"/>
          </p:nvSpPr>
          <p:spPr bwMode="auto">
            <a:xfrm>
              <a:off x="4161" y="-5"/>
              <a:ext cx="1585" cy="1443"/>
            </a:xfrm>
            <a:custGeom>
              <a:avLst/>
              <a:gdLst/>
              <a:ahLst/>
              <a:cxnLst>
                <a:cxn ang="0">
                  <a:pos x="23" y="4"/>
                </a:cxn>
                <a:cxn ang="0">
                  <a:pos x="11" y="71"/>
                </a:cxn>
                <a:cxn ang="0">
                  <a:pos x="25" y="393"/>
                </a:cxn>
                <a:cxn ang="0">
                  <a:pos x="54" y="457"/>
                </a:cxn>
                <a:cxn ang="0">
                  <a:pos x="158" y="482"/>
                </a:cxn>
                <a:cxn ang="0">
                  <a:pos x="204" y="495"/>
                </a:cxn>
                <a:cxn ang="0">
                  <a:pos x="520" y="475"/>
                </a:cxn>
                <a:cxn ang="0">
                  <a:pos x="533" y="167"/>
                </a:cxn>
                <a:cxn ang="0">
                  <a:pos x="369" y="16"/>
                </a:cxn>
                <a:cxn ang="0">
                  <a:pos x="249" y="29"/>
                </a:cxn>
                <a:cxn ang="0">
                  <a:pos x="198" y="11"/>
                </a:cxn>
                <a:cxn ang="0">
                  <a:pos x="151" y="2"/>
                </a:cxn>
                <a:cxn ang="0">
                  <a:pos x="23" y="4"/>
                </a:cxn>
              </a:cxnLst>
              <a:rect l="0" t="0" r="r" b="b"/>
              <a:pathLst>
                <a:path w="546" h="497">
                  <a:moveTo>
                    <a:pt x="23" y="4"/>
                  </a:moveTo>
                  <a:cubicBezTo>
                    <a:pt x="23" y="4"/>
                    <a:pt x="0" y="34"/>
                    <a:pt x="11" y="71"/>
                  </a:cubicBezTo>
                  <a:cubicBezTo>
                    <a:pt x="19" y="100"/>
                    <a:pt x="25" y="393"/>
                    <a:pt x="25" y="393"/>
                  </a:cubicBezTo>
                  <a:cubicBezTo>
                    <a:pt x="25" y="393"/>
                    <a:pt x="42" y="452"/>
                    <a:pt x="54" y="457"/>
                  </a:cubicBezTo>
                  <a:cubicBezTo>
                    <a:pt x="66" y="462"/>
                    <a:pt x="158" y="482"/>
                    <a:pt x="158" y="482"/>
                  </a:cubicBezTo>
                  <a:cubicBezTo>
                    <a:pt x="158" y="482"/>
                    <a:pt x="191" y="497"/>
                    <a:pt x="204" y="495"/>
                  </a:cubicBezTo>
                  <a:cubicBezTo>
                    <a:pt x="217" y="494"/>
                    <a:pt x="506" y="487"/>
                    <a:pt x="520" y="475"/>
                  </a:cubicBezTo>
                  <a:cubicBezTo>
                    <a:pt x="533" y="463"/>
                    <a:pt x="546" y="218"/>
                    <a:pt x="533" y="167"/>
                  </a:cubicBezTo>
                  <a:cubicBezTo>
                    <a:pt x="520" y="117"/>
                    <a:pt x="404" y="14"/>
                    <a:pt x="369" y="16"/>
                  </a:cubicBezTo>
                  <a:cubicBezTo>
                    <a:pt x="335" y="17"/>
                    <a:pt x="249" y="29"/>
                    <a:pt x="249" y="29"/>
                  </a:cubicBezTo>
                  <a:lnTo>
                    <a:pt x="198" y="11"/>
                  </a:lnTo>
                  <a:lnTo>
                    <a:pt x="151" y="2"/>
                  </a:lnTo>
                  <a:cubicBezTo>
                    <a:pt x="151" y="2"/>
                    <a:pt x="79" y="0"/>
                    <a:pt x="23" y="4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grpSp>
          <p:nvGrpSpPr>
            <p:cNvPr id="4112" name="Group 234"/>
            <p:cNvGrpSpPr/>
            <p:nvPr userDrawn="1"/>
          </p:nvGrpSpPr>
          <p:grpSpPr bwMode="auto">
            <a:xfrm>
              <a:off x="4080" y="0"/>
              <a:ext cx="1748" cy="1551"/>
              <a:chOff x="2918" y="18"/>
              <a:chExt cx="2958" cy="2699"/>
            </a:xfrm>
          </p:grpSpPr>
          <p:sp>
            <p:nvSpPr>
              <p:cNvPr id="62699" name="Freeform 235"/>
              <p:cNvSpPr/>
              <p:nvPr/>
            </p:nvSpPr>
            <p:spPr bwMode="auto">
              <a:xfrm>
                <a:off x="3060" y="18"/>
                <a:ext cx="490" cy="187"/>
              </a:xfrm>
              <a:custGeom>
                <a:avLst/>
                <a:gdLst/>
                <a:ahLst/>
                <a:cxnLst>
                  <a:cxn ang="0">
                    <a:pos x="71" y="25"/>
                  </a:cxn>
                  <a:cxn ang="0">
                    <a:pos x="91" y="20"/>
                  </a:cxn>
                  <a:cxn ang="0">
                    <a:pos x="92" y="17"/>
                  </a:cxn>
                  <a:cxn ang="0">
                    <a:pos x="88" y="0"/>
                  </a:cxn>
                  <a:cxn ang="0">
                    <a:pos x="25" y="0"/>
                  </a:cxn>
                  <a:cxn ang="0">
                    <a:pos x="10" y="22"/>
                  </a:cxn>
                  <a:cxn ang="0">
                    <a:pos x="71" y="25"/>
                  </a:cxn>
                </a:cxnLst>
                <a:rect l="0" t="0" r="r" b="b"/>
                <a:pathLst>
                  <a:path w="97" h="37">
                    <a:moveTo>
                      <a:pt x="71" y="25"/>
                    </a:moveTo>
                    <a:cubicBezTo>
                      <a:pt x="81" y="22"/>
                      <a:pt x="87" y="21"/>
                      <a:pt x="91" y="20"/>
                    </a:cubicBezTo>
                    <a:cubicBezTo>
                      <a:pt x="91" y="19"/>
                      <a:pt x="91" y="19"/>
                      <a:pt x="92" y="17"/>
                    </a:cubicBezTo>
                    <a:cubicBezTo>
                      <a:pt x="97" y="11"/>
                      <a:pt x="95" y="4"/>
                      <a:pt x="88" y="0"/>
                    </a:cubicBezTo>
                    <a:lnTo>
                      <a:pt x="25" y="0"/>
                    </a:lnTo>
                    <a:cubicBezTo>
                      <a:pt x="10" y="3"/>
                      <a:pt x="0" y="10"/>
                      <a:pt x="10" y="22"/>
                    </a:cubicBezTo>
                    <a:cubicBezTo>
                      <a:pt x="10" y="22"/>
                      <a:pt x="28" y="37"/>
                      <a:pt x="71" y="25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62700" name="Freeform 236"/>
              <p:cNvSpPr>
                <a:spLocks noEditPoints="1"/>
              </p:cNvSpPr>
              <p:nvPr/>
            </p:nvSpPr>
            <p:spPr bwMode="auto">
              <a:xfrm>
                <a:off x="2918" y="18"/>
                <a:ext cx="2958" cy="2699"/>
              </a:xfrm>
              <a:custGeom>
                <a:avLst/>
                <a:gdLst/>
                <a:ahLst/>
                <a:cxnLst>
                  <a:cxn ang="0">
                    <a:pos x="504" y="1"/>
                  </a:cxn>
                  <a:cxn ang="0">
                    <a:pos x="157" y="0"/>
                  </a:cxn>
                  <a:cxn ang="0">
                    <a:pos x="225" y="21"/>
                  </a:cxn>
                  <a:cxn ang="0">
                    <a:pos x="174" y="39"/>
                  </a:cxn>
                  <a:cxn ang="0">
                    <a:pos x="207" y="71"/>
                  </a:cxn>
                  <a:cxn ang="0">
                    <a:pos x="74" y="60"/>
                  </a:cxn>
                  <a:cxn ang="0">
                    <a:pos x="26" y="63"/>
                  </a:cxn>
                  <a:cxn ang="0">
                    <a:pos x="199" y="487"/>
                  </a:cxn>
                  <a:cxn ang="0">
                    <a:pos x="144" y="341"/>
                  </a:cxn>
                  <a:cxn ang="0">
                    <a:pos x="105" y="376"/>
                  </a:cxn>
                  <a:cxn ang="0">
                    <a:pos x="94" y="435"/>
                  </a:cxn>
                  <a:cxn ang="0">
                    <a:pos x="124" y="265"/>
                  </a:cxn>
                  <a:cxn ang="0">
                    <a:pos x="153" y="228"/>
                  </a:cxn>
                  <a:cxn ang="0">
                    <a:pos x="209" y="237"/>
                  </a:cxn>
                  <a:cxn ang="0">
                    <a:pos x="188" y="306"/>
                  </a:cxn>
                  <a:cxn ang="0">
                    <a:pos x="192" y="395"/>
                  </a:cxn>
                  <a:cxn ang="0">
                    <a:pos x="515" y="483"/>
                  </a:cxn>
                  <a:cxn ang="0">
                    <a:pos x="454" y="427"/>
                  </a:cxn>
                  <a:cxn ang="0">
                    <a:pos x="425" y="345"/>
                  </a:cxn>
                  <a:cxn ang="0">
                    <a:pos x="396" y="270"/>
                  </a:cxn>
                  <a:cxn ang="0">
                    <a:pos x="460" y="256"/>
                  </a:cxn>
                  <a:cxn ang="0">
                    <a:pos x="407" y="223"/>
                  </a:cxn>
                  <a:cxn ang="0">
                    <a:pos x="439" y="226"/>
                  </a:cxn>
                  <a:cxn ang="0">
                    <a:pos x="438" y="209"/>
                  </a:cxn>
                  <a:cxn ang="0">
                    <a:pos x="376" y="211"/>
                  </a:cxn>
                  <a:cxn ang="0">
                    <a:pos x="357" y="343"/>
                  </a:cxn>
                  <a:cxn ang="0">
                    <a:pos x="347" y="230"/>
                  </a:cxn>
                  <a:cxn ang="0">
                    <a:pos x="331" y="182"/>
                  </a:cxn>
                  <a:cxn ang="0">
                    <a:pos x="347" y="136"/>
                  </a:cxn>
                  <a:cxn ang="0">
                    <a:pos x="339" y="99"/>
                  </a:cxn>
                  <a:cxn ang="0">
                    <a:pos x="331" y="62"/>
                  </a:cxn>
                  <a:cxn ang="0">
                    <a:pos x="369" y="103"/>
                  </a:cxn>
                  <a:cxn ang="0">
                    <a:pos x="415" y="47"/>
                  </a:cxn>
                  <a:cxn ang="0">
                    <a:pos x="409" y="95"/>
                  </a:cxn>
                  <a:cxn ang="0">
                    <a:pos x="401" y="130"/>
                  </a:cxn>
                  <a:cxn ang="0">
                    <a:pos x="401" y="181"/>
                  </a:cxn>
                  <a:cxn ang="0">
                    <a:pos x="558" y="181"/>
                  </a:cxn>
                  <a:cxn ang="0">
                    <a:pos x="554" y="76"/>
                  </a:cxn>
                  <a:cxn ang="0">
                    <a:pos x="249" y="69"/>
                  </a:cxn>
                  <a:cxn ang="0">
                    <a:pos x="293" y="93"/>
                  </a:cxn>
                  <a:cxn ang="0">
                    <a:pos x="171" y="195"/>
                  </a:cxn>
                  <a:cxn ang="0">
                    <a:pos x="69" y="98"/>
                  </a:cxn>
                  <a:cxn ang="0">
                    <a:pos x="191" y="106"/>
                  </a:cxn>
                  <a:cxn ang="0">
                    <a:pos x="220" y="105"/>
                  </a:cxn>
                  <a:cxn ang="0">
                    <a:pos x="302" y="121"/>
                  </a:cxn>
                  <a:cxn ang="0">
                    <a:pos x="276" y="256"/>
                  </a:cxn>
                  <a:cxn ang="0">
                    <a:pos x="260" y="137"/>
                  </a:cxn>
                  <a:cxn ang="0">
                    <a:pos x="171" y="195"/>
                  </a:cxn>
                  <a:cxn ang="0">
                    <a:pos x="223" y="225"/>
                  </a:cxn>
                  <a:cxn ang="0">
                    <a:pos x="247" y="158"/>
                  </a:cxn>
                  <a:cxn ang="0">
                    <a:pos x="326" y="292"/>
                  </a:cxn>
                  <a:cxn ang="0">
                    <a:pos x="215" y="321"/>
                  </a:cxn>
                  <a:cxn ang="0">
                    <a:pos x="309" y="277"/>
                  </a:cxn>
                  <a:cxn ang="0">
                    <a:pos x="318" y="133"/>
                  </a:cxn>
                  <a:cxn ang="0">
                    <a:pos x="313" y="213"/>
                  </a:cxn>
                  <a:cxn ang="0">
                    <a:pos x="299" y="144"/>
                  </a:cxn>
                  <a:cxn ang="0">
                    <a:pos x="507" y="179"/>
                  </a:cxn>
                  <a:cxn ang="0">
                    <a:pos x="461" y="162"/>
                  </a:cxn>
                </a:cxnLst>
                <a:rect l="0" t="0" r="r" b="b"/>
                <a:pathLst>
                  <a:path w="585" h="534">
                    <a:moveTo>
                      <a:pt x="554" y="76"/>
                    </a:moveTo>
                    <a:cubicBezTo>
                      <a:pt x="551" y="32"/>
                      <a:pt x="543" y="9"/>
                      <a:pt x="504" y="1"/>
                    </a:cubicBezTo>
                    <a:cubicBezTo>
                      <a:pt x="500" y="1"/>
                      <a:pt x="494" y="0"/>
                      <a:pt x="486" y="0"/>
                    </a:cubicBezTo>
                    <a:lnTo>
                      <a:pt x="157" y="0"/>
                    </a:lnTo>
                    <a:cubicBezTo>
                      <a:pt x="156" y="5"/>
                      <a:pt x="153" y="17"/>
                      <a:pt x="158" y="17"/>
                    </a:cubicBezTo>
                    <a:cubicBezTo>
                      <a:pt x="171" y="17"/>
                      <a:pt x="223" y="21"/>
                      <a:pt x="225" y="21"/>
                    </a:cubicBezTo>
                    <a:cubicBezTo>
                      <a:pt x="226" y="21"/>
                      <a:pt x="250" y="16"/>
                      <a:pt x="237" y="28"/>
                    </a:cubicBezTo>
                    <a:cubicBezTo>
                      <a:pt x="223" y="41"/>
                      <a:pt x="192" y="41"/>
                      <a:pt x="174" y="39"/>
                    </a:cubicBezTo>
                    <a:cubicBezTo>
                      <a:pt x="131" y="36"/>
                      <a:pt x="152" y="56"/>
                      <a:pt x="168" y="56"/>
                    </a:cubicBezTo>
                    <a:cubicBezTo>
                      <a:pt x="218" y="56"/>
                      <a:pt x="228" y="68"/>
                      <a:pt x="207" y="71"/>
                    </a:cubicBezTo>
                    <a:cubicBezTo>
                      <a:pt x="186" y="74"/>
                      <a:pt x="182" y="73"/>
                      <a:pt x="162" y="76"/>
                    </a:cubicBezTo>
                    <a:cubicBezTo>
                      <a:pt x="7" y="101"/>
                      <a:pt x="59" y="60"/>
                      <a:pt x="74" y="60"/>
                    </a:cubicBezTo>
                    <a:cubicBezTo>
                      <a:pt x="139" y="59"/>
                      <a:pt x="123" y="37"/>
                      <a:pt x="107" y="42"/>
                    </a:cubicBezTo>
                    <a:cubicBezTo>
                      <a:pt x="91" y="46"/>
                      <a:pt x="34" y="27"/>
                      <a:pt x="26" y="63"/>
                    </a:cubicBezTo>
                    <a:cubicBezTo>
                      <a:pt x="19" y="100"/>
                      <a:pt x="42" y="282"/>
                      <a:pt x="36" y="317"/>
                    </a:cubicBezTo>
                    <a:cubicBezTo>
                      <a:pt x="0" y="534"/>
                      <a:pt x="199" y="487"/>
                      <a:pt x="199" y="487"/>
                    </a:cubicBezTo>
                    <a:cubicBezTo>
                      <a:pt x="156" y="453"/>
                      <a:pt x="174" y="421"/>
                      <a:pt x="171" y="403"/>
                    </a:cubicBezTo>
                    <a:cubicBezTo>
                      <a:pt x="161" y="345"/>
                      <a:pt x="154" y="337"/>
                      <a:pt x="144" y="341"/>
                    </a:cubicBezTo>
                    <a:cubicBezTo>
                      <a:pt x="121" y="352"/>
                      <a:pt x="123" y="358"/>
                      <a:pt x="126" y="367"/>
                    </a:cubicBezTo>
                    <a:cubicBezTo>
                      <a:pt x="142" y="416"/>
                      <a:pt x="105" y="376"/>
                      <a:pt x="105" y="376"/>
                    </a:cubicBezTo>
                    <a:cubicBezTo>
                      <a:pt x="98" y="380"/>
                      <a:pt x="95" y="390"/>
                      <a:pt x="99" y="399"/>
                    </a:cubicBezTo>
                    <a:cubicBezTo>
                      <a:pt x="131" y="463"/>
                      <a:pt x="101" y="446"/>
                      <a:pt x="94" y="435"/>
                    </a:cubicBezTo>
                    <a:cubicBezTo>
                      <a:pt x="61" y="390"/>
                      <a:pt x="92" y="366"/>
                      <a:pt x="88" y="352"/>
                    </a:cubicBezTo>
                    <a:cubicBezTo>
                      <a:pt x="75" y="295"/>
                      <a:pt x="118" y="274"/>
                      <a:pt x="124" y="265"/>
                    </a:cubicBezTo>
                    <a:cubicBezTo>
                      <a:pt x="130" y="256"/>
                      <a:pt x="127" y="253"/>
                      <a:pt x="129" y="234"/>
                    </a:cubicBezTo>
                    <a:cubicBezTo>
                      <a:pt x="136" y="195"/>
                      <a:pt x="155" y="216"/>
                      <a:pt x="153" y="228"/>
                    </a:cubicBezTo>
                    <a:cubicBezTo>
                      <a:pt x="148" y="274"/>
                      <a:pt x="176" y="242"/>
                      <a:pt x="186" y="228"/>
                    </a:cubicBezTo>
                    <a:cubicBezTo>
                      <a:pt x="218" y="186"/>
                      <a:pt x="214" y="229"/>
                      <a:pt x="209" y="237"/>
                    </a:cubicBezTo>
                    <a:cubicBezTo>
                      <a:pt x="203" y="244"/>
                      <a:pt x="198" y="255"/>
                      <a:pt x="200" y="260"/>
                    </a:cubicBezTo>
                    <a:cubicBezTo>
                      <a:pt x="208" y="283"/>
                      <a:pt x="193" y="305"/>
                      <a:pt x="188" y="306"/>
                    </a:cubicBezTo>
                    <a:cubicBezTo>
                      <a:pt x="184" y="308"/>
                      <a:pt x="170" y="314"/>
                      <a:pt x="170" y="332"/>
                    </a:cubicBezTo>
                    <a:cubicBezTo>
                      <a:pt x="171" y="350"/>
                      <a:pt x="192" y="382"/>
                      <a:pt x="192" y="395"/>
                    </a:cubicBezTo>
                    <a:cubicBezTo>
                      <a:pt x="193" y="492"/>
                      <a:pt x="236" y="499"/>
                      <a:pt x="255" y="497"/>
                    </a:cubicBezTo>
                    <a:cubicBezTo>
                      <a:pt x="275" y="496"/>
                      <a:pt x="445" y="490"/>
                      <a:pt x="515" y="483"/>
                    </a:cubicBezTo>
                    <a:cubicBezTo>
                      <a:pt x="585" y="477"/>
                      <a:pt x="538" y="458"/>
                      <a:pt x="518" y="458"/>
                    </a:cubicBezTo>
                    <a:cubicBezTo>
                      <a:pt x="467" y="458"/>
                      <a:pt x="454" y="427"/>
                      <a:pt x="454" y="427"/>
                    </a:cubicBezTo>
                    <a:cubicBezTo>
                      <a:pt x="454" y="427"/>
                      <a:pt x="453" y="405"/>
                      <a:pt x="431" y="400"/>
                    </a:cubicBezTo>
                    <a:cubicBezTo>
                      <a:pt x="376" y="385"/>
                      <a:pt x="411" y="353"/>
                      <a:pt x="425" y="345"/>
                    </a:cubicBezTo>
                    <a:cubicBezTo>
                      <a:pt x="438" y="338"/>
                      <a:pt x="430" y="335"/>
                      <a:pt x="420" y="329"/>
                    </a:cubicBezTo>
                    <a:cubicBezTo>
                      <a:pt x="398" y="316"/>
                      <a:pt x="394" y="300"/>
                      <a:pt x="396" y="270"/>
                    </a:cubicBezTo>
                    <a:cubicBezTo>
                      <a:pt x="397" y="240"/>
                      <a:pt x="416" y="249"/>
                      <a:pt x="416" y="249"/>
                    </a:cubicBezTo>
                    <a:cubicBezTo>
                      <a:pt x="416" y="249"/>
                      <a:pt x="448" y="262"/>
                      <a:pt x="460" y="256"/>
                    </a:cubicBezTo>
                    <a:cubicBezTo>
                      <a:pt x="472" y="250"/>
                      <a:pt x="467" y="239"/>
                      <a:pt x="461" y="244"/>
                    </a:cubicBezTo>
                    <a:cubicBezTo>
                      <a:pt x="455" y="248"/>
                      <a:pt x="412" y="244"/>
                      <a:pt x="407" y="223"/>
                    </a:cubicBezTo>
                    <a:cubicBezTo>
                      <a:pt x="403" y="202"/>
                      <a:pt x="418" y="213"/>
                      <a:pt x="422" y="214"/>
                    </a:cubicBezTo>
                    <a:cubicBezTo>
                      <a:pt x="427" y="216"/>
                      <a:pt x="427" y="220"/>
                      <a:pt x="439" y="226"/>
                    </a:cubicBezTo>
                    <a:cubicBezTo>
                      <a:pt x="468" y="241"/>
                      <a:pt x="454" y="224"/>
                      <a:pt x="454" y="224"/>
                    </a:cubicBezTo>
                    <a:cubicBezTo>
                      <a:pt x="454" y="224"/>
                      <a:pt x="454" y="224"/>
                      <a:pt x="438" y="209"/>
                    </a:cubicBezTo>
                    <a:cubicBezTo>
                      <a:pt x="423" y="194"/>
                      <a:pt x="406" y="199"/>
                      <a:pt x="389" y="199"/>
                    </a:cubicBezTo>
                    <a:cubicBezTo>
                      <a:pt x="373" y="199"/>
                      <a:pt x="376" y="211"/>
                      <a:pt x="376" y="211"/>
                    </a:cubicBezTo>
                    <a:cubicBezTo>
                      <a:pt x="376" y="211"/>
                      <a:pt x="373" y="242"/>
                      <a:pt x="370" y="291"/>
                    </a:cubicBezTo>
                    <a:cubicBezTo>
                      <a:pt x="368" y="341"/>
                      <a:pt x="360" y="347"/>
                      <a:pt x="357" y="343"/>
                    </a:cubicBezTo>
                    <a:cubicBezTo>
                      <a:pt x="354" y="338"/>
                      <a:pt x="350" y="313"/>
                      <a:pt x="350" y="305"/>
                    </a:cubicBezTo>
                    <a:cubicBezTo>
                      <a:pt x="350" y="298"/>
                      <a:pt x="345" y="264"/>
                      <a:pt x="347" y="230"/>
                    </a:cubicBezTo>
                    <a:cubicBezTo>
                      <a:pt x="350" y="195"/>
                      <a:pt x="356" y="210"/>
                      <a:pt x="334" y="201"/>
                    </a:cubicBezTo>
                    <a:cubicBezTo>
                      <a:pt x="311" y="192"/>
                      <a:pt x="323" y="182"/>
                      <a:pt x="331" y="182"/>
                    </a:cubicBezTo>
                    <a:cubicBezTo>
                      <a:pt x="338" y="182"/>
                      <a:pt x="350" y="189"/>
                      <a:pt x="352" y="181"/>
                    </a:cubicBezTo>
                    <a:cubicBezTo>
                      <a:pt x="356" y="160"/>
                      <a:pt x="359" y="141"/>
                      <a:pt x="347" y="136"/>
                    </a:cubicBezTo>
                    <a:cubicBezTo>
                      <a:pt x="322" y="127"/>
                      <a:pt x="332" y="121"/>
                      <a:pt x="341" y="118"/>
                    </a:cubicBezTo>
                    <a:cubicBezTo>
                      <a:pt x="350" y="115"/>
                      <a:pt x="352" y="94"/>
                      <a:pt x="339" y="99"/>
                    </a:cubicBezTo>
                    <a:cubicBezTo>
                      <a:pt x="313" y="107"/>
                      <a:pt x="316" y="85"/>
                      <a:pt x="321" y="82"/>
                    </a:cubicBezTo>
                    <a:cubicBezTo>
                      <a:pt x="325" y="79"/>
                      <a:pt x="334" y="83"/>
                      <a:pt x="331" y="62"/>
                    </a:cubicBezTo>
                    <a:cubicBezTo>
                      <a:pt x="328" y="41"/>
                      <a:pt x="347" y="34"/>
                      <a:pt x="351" y="53"/>
                    </a:cubicBezTo>
                    <a:cubicBezTo>
                      <a:pt x="354" y="73"/>
                      <a:pt x="363" y="112"/>
                      <a:pt x="369" y="103"/>
                    </a:cubicBezTo>
                    <a:cubicBezTo>
                      <a:pt x="375" y="94"/>
                      <a:pt x="385" y="57"/>
                      <a:pt x="395" y="41"/>
                    </a:cubicBezTo>
                    <a:cubicBezTo>
                      <a:pt x="406" y="24"/>
                      <a:pt x="418" y="38"/>
                      <a:pt x="415" y="47"/>
                    </a:cubicBezTo>
                    <a:cubicBezTo>
                      <a:pt x="401" y="88"/>
                      <a:pt x="426" y="90"/>
                      <a:pt x="426" y="90"/>
                    </a:cubicBezTo>
                    <a:cubicBezTo>
                      <a:pt x="426" y="90"/>
                      <a:pt x="423" y="96"/>
                      <a:pt x="409" y="95"/>
                    </a:cubicBezTo>
                    <a:cubicBezTo>
                      <a:pt x="382" y="92"/>
                      <a:pt x="393" y="110"/>
                      <a:pt x="405" y="115"/>
                    </a:cubicBezTo>
                    <a:cubicBezTo>
                      <a:pt x="431" y="124"/>
                      <a:pt x="414" y="130"/>
                      <a:pt x="401" y="130"/>
                    </a:cubicBezTo>
                    <a:cubicBezTo>
                      <a:pt x="387" y="130"/>
                      <a:pt x="381" y="134"/>
                      <a:pt x="378" y="148"/>
                    </a:cubicBezTo>
                    <a:cubicBezTo>
                      <a:pt x="369" y="191"/>
                      <a:pt x="401" y="181"/>
                      <a:pt x="401" y="181"/>
                    </a:cubicBezTo>
                    <a:cubicBezTo>
                      <a:pt x="452" y="195"/>
                      <a:pt x="528" y="188"/>
                      <a:pt x="528" y="188"/>
                    </a:cubicBezTo>
                    <a:cubicBezTo>
                      <a:pt x="543" y="192"/>
                      <a:pt x="552" y="189"/>
                      <a:pt x="558" y="181"/>
                    </a:cubicBezTo>
                    <a:lnTo>
                      <a:pt x="558" y="103"/>
                    </a:lnTo>
                    <a:cubicBezTo>
                      <a:pt x="556" y="93"/>
                      <a:pt x="555" y="84"/>
                      <a:pt x="554" y="76"/>
                    </a:cubicBezTo>
                    <a:close/>
                    <a:moveTo>
                      <a:pt x="231" y="77"/>
                    </a:moveTo>
                    <a:cubicBezTo>
                      <a:pt x="233" y="65"/>
                      <a:pt x="249" y="69"/>
                      <a:pt x="249" y="69"/>
                    </a:cubicBezTo>
                    <a:cubicBezTo>
                      <a:pt x="249" y="69"/>
                      <a:pt x="278" y="79"/>
                      <a:pt x="290" y="78"/>
                    </a:cubicBezTo>
                    <a:cubicBezTo>
                      <a:pt x="301" y="76"/>
                      <a:pt x="318" y="93"/>
                      <a:pt x="293" y="93"/>
                    </a:cubicBezTo>
                    <a:cubicBezTo>
                      <a:pt x="267" y="93"/>
                      <a:pt x="228" y="104"/>
                      <a:pt x="231" y="77"/>
                    </a:cubicBezTo>
                    <a:close/>
                    <a:moveTo>
                      <a:pt x="171" y="195"/>
                    </a:moveTo>
                    <a:cubicBezTo>
                      <a:pt x="153" y="195"/>
                      <a:pt x="46" y="237"/>
                      <a:pt x="45" y="128"/>
                    </a:cubicBezTo>
                    <a:cubicBezTo>
                      <a:pt x="45" y="104"/>
                      <a:pt x="39" y="83"/>
                      <a:pt x="69" y="98"/>
                    </a:cubicBezTo>
                    <a:cubicBezTo>
                      <a:pt x="99" y="112"/>
                      <a:pt x="72" y="111"/>
                      <a:pt x="137" y="108"/>
                    </a:cubicBezTo>
                    <a:cubicBezTo>
                      <a:pt x="137" y="108"/>
                      <a:pt x="184" y="110"/>
                      <a:pt x="191" y="106"/>
                    </a:cubicBezTo>
                    <a:cubicBezTo>
                      <a:pt x="199" y="101"/>
                      <a:pt x="192" y="91"/>
                      <a:pt x="207" y="91"/>
                    </a:cubicBezTo>
                    <a:cubicBezTo>
                      <a:pt x="222" y="90"/>
                      <a:pt x="220" y="105"/>
                      <a:pt x="220" y="105"/>
                    </a:cubicBezTo>
                    <a:cubicBezTo>
                      <a:pt x="220" y="105"/>
                      <a:pt x="207" y="124"/>
                      <a:pt x="305" y="111"/>
                    </a:cubicBezTo>
                    <a:cubicBezTo>
                      <a:pt x="317" y="109"/>
                      <a:pt x="327" y="121"/>
                      <a:pt x="302" y="121"/>
                    </a:cubicBezTo>
                    <a:cubicBezTo>
                      <a:pt x="290" y="122"/>
                      <a:pt x="272" y="128"/>
                      <a:pt x="278" y="143"/>
                    </a:cubicBezTo>
                    <a:cubicBezTo>
                      <a:pt x="284" y="158"/>
                      <a:pt x="276" y="256"/>
                      <a:pt x="276" y="256"/>
                    </a:cubicBezTo>
                    <a:cubicBezTo>
                      <a:pt x="276" y="256"/>
                      <a:pt x="271" y="274"/>
                      <a:pt x="262" y="245"/>
                    </a:cubicBezTo>
                    <a:cubicBezTo>
                      <a:pt x="259" y="235"/>
                      <a:pt x="262" y="144"/>
                      <a:pt x="260" y="137"/>
                    </a:cubicBezTo>
                    <a:cubicBezTo>
                      <a:pt x="259" y="129"/>
                      <a:pt x="217" y="122"/>
                      <a:pt x="215" y="154"/>
                    </a:cubicBezTo>
                    <a:cubicBezTo>
                      <a:pt x="214" y="185"/>
                      <a:pt x="205" y="195"/>
                      <a:pt x="171" y="195"/>
                    </a:cubicBezTo>
                    <a:close/>
                    <a:moveTo>
                      <a:pt x="237" y="231"/>
                    </a:moveTo>
                    <a:cubicBezTo>
                      <a:pt x="230" y="240"/>
                      <a:pt x="219" y="247"/>
                      <a:pt x="223" y="225"/>
                    </a:cubicBezTo>
                    <a:cubicBezTo>
                      <a:pt x="228" y="202"/>
                      <a:pt x="232" y="170"/>
                      <a:pt x="232" y="155"/>
                    </a:cubicBezTo>
                    <a:cubicBezTo>
                      <a:pt x="232" y="155"/>
                      <a:pt x="244" y="135"/>
                      <a:pt x="247" y="158"/>
                    </a:cubicBezTo>
                    <a:cubicBezTo>
                      <a:pt x="250" y="181"/>
                      <a:pt x="244" y="221"/>
                      <a:pt x="237" y="231"/>
                    </a:cubicBezTo>
                    <a:close/>
                    <a:moveTo>
                      <a:pt x="326" y="292"/>
                    </a:moveTo>
                    <a:cubicBezTo>
                      <a:pt x="327" y="320"/>
                      <a:pt x="355" y="400"/>
                      <a:pt x="286" y="399"/>
                    </a:cubicBezTo>
                    <a:cubicBezTo>
                      <a:pt x="217" y="398"/>
                      <a:pt x="214" y="409"/>
                      <a:pt x="215" y="321"/>
                    </a:cubicBezTo>
                    <a:cubicBezTo>
                      <a:pt x="216" y="236"/>
                      <a:pt x="225" y="253"/>
                      <a:pt x="230" y="264"/>
                    </a:cubicBezTo>
                    <a:cubicBezTo>
                      <a:pt x="230" y="264"/>
                      <a:pt x="253" y="318"/>
                      <a:pt x="309" y="277"/>
                    </a:cubicBezTo>
                    <a:cubicBezTo>
                      <a:pt x="319" y="269"/>
                      <a:pt x="324" y="263"/>
                      <a:pt x="326" y="292"/>
                    </a:cubicBezTo>
                    <a:close/>
                    <a:moveTo>
                      <a:pt x="318" y="133"/>
                    </a:moveTo>
                    <a:cubicBezTo>
                      <a:pt x="338" y="148"/>
                      <a:pt x="316" y="165"/>
                      <a:pt x="316" y="165"/>
                    </a:cubicBezTo>
                    <a:cubicBezTo>
                      <a:pt x="316" y="165"/>
                      <a:pt x="302" y="189"/>
                      <a:pt x="313" y="213"/>
                    </a:cubicBezTo>
                    <a:cubicBezTo>
                      <a:pt x="324" y="237"/>
                      <a:pt x="324" y="265"/>
                      <a:pt x="301" y="239"/>
                    </a:cubicBezTo>
                    <a:cubicBezTo>
                      <a:pt x="279" y="214"/>
                      <a:pt x="293" y="156"/>
                      <a:pt x="299" y="144"/>
                    </a:cubicBezTo>
                    <a:cubicBezTo>
                      <a:pt x="299" y="144"/>
                      <a:pt x="299" y="118"/>
                      <a:pt x="318" y="133"/>
                    </a:cubicBezTo>
                    <a:close/>
                    <a:moveTo>
                      <a:pt x="507" y="179"/>
                    </a:moveTo>
                    <a:cubicBezTo>
                      <a:pt x="498" y="185"/>
                      <a:pt x="507" y="179"/>
                      <a:pt x="465" y="177"/>
                    </a:cubicBezTo>
                    <a:cubicBezTo>
                      <a:pt x="423" y="176"/>
                      <a:pt x="461" y="162"/>
                      <a:pt x="461" y="162"/>
                    </a:cubicBezTo>
                    <a:cubicBezTo>
                      <a:pt x="565" y="166"/>
                      <a:pt x="516" y="173"/>
                      <a:pt x="507" y="179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62701" name="Freeform 237"/>
              <p:cNvSpPr/>
              <p:nvPr/>
            </p:nvSpPr>
            <p:spPr bwMode="auto">
              <a:xfrm>
                <a:off x="3621" y="1286"/>
                <a:ext cx="237" cy="283"/>
              </a:xfrm>
              <a:custGeom>
                <a:avLst/>
                <a:gdLst/>
                <a:ahLst/>
                <a:cxnLst>
                  <a:cxn ang="0">
                    <a:pos x="40" y="15"/>
                  </a:cxn>
                  <a:cxn ang="0">
                    <a:pos x="27" y="56"/>
                  </a:cxn>
                  <a:cxn ang="0">
                    <a:pos x="40" y="15"/>
                  </a:cxn>
                </a:cxnLst>
                <a:rect l="0" t="0" r="r" b="b"/>
                <a:pathLst>
                  <a:path w="47" h="56">
                    <a:moveTo>
                      <a:pt x="40" y="15"/>
                    </a:moveTo>
                    <a:cubicBezTo>
                      <a:pt x="37" y="0"/>
                      <a:pt x="0" y="23"/>
                      <a:pt x="27" y="56"/>
                    </a:cubicBezTo>
                    <a:cubicBezTo>
                      <a:pt x="27" y="56"/>
                      <a:pt x="47" y="49"/>
                      <a:pt x="40" y="15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62702" name="Freeform 238"/>
              <p:cNvSpPr/>
              <p:nvPr/>
            </p:nvSpPr>
            <p:spPr bwMode="auto">
              <a:xfrm>
                <a:off x="3402" y="1403"/>
                <a:ext cx="209" cy="379"/>
              </a:xfrm>
              <a:custGeom>
                <a:avLst/>
                <a:gdLst/>
                <a:ahLst/>
                <a:cxnLst>
                  <a:cxn ang="0">
                    <a:pos x="19" y="27"/>
                  </a:cxn>
                  <a:cxn ang="0">
                    <a:pos x="12" y="69"/>
                  </a:cxn>
                  <a:cxn ang="0">
                    <a:pos x="40" y="45"/>
                  </a:cxn>
                  <a:cxn ang="0">
                    <a:pos x="37" y="24"/>
                  </a:cxn>
                  <a:cxn ang="0">
                    <a:pos x="19" y="27"/>
                  </a:cxn>
                </a:cxnLst>
                <a:rect l="0" t="0" r="r" b="b"/>
                <a:pathLst>
                  <a:path w="41" h="75">
                    <a:moveTo>
                      <a:pt x="19" y="27"/>
                    </a:moveTo>
                    <a:cubicBezTo>
                      <a:pt x="0" y="54"/>
                      <a:pt x="6" y="63"/>
                      <a:pt x="12" y="69"/>
                    </a:cubicBezTo>
                    <a:cubicBezTo>
                      <a:pt x="18" y="75"/>
                      <a:pt x="30" y="74"/>
                      <a:pt x="40" y="45"/>
                    </a:cubicBezTo>
                    <a:cubicBezTo>
                      <a:pt x="40" y="45"/>
                      <a:pt x="32" y="31"/>
                      <a:pt x="37" y="24"/>
                    </a:cubicBezTo>
                    <a:cubicBezTo>
                      <a:pt x="41" y="16"/>
                      <a:pt x="38" y="0"/>
                      <a:pt x="19" y="27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62703" name="Freeform 239"/>
              <p:cNvSpPr/>
              <p:nvPr/>
            </p:nvSpPr>
            <p:spPr bwMode="auto">
              <a:xfrm>
                <a:off x="3273" y="645"/>
                <a:ext cx="683" cy="319"/>
              </a:xfrm>
              <a:custGeom>
                <a:avLst/>
                <a:gdLst/>
                <a:ahLst/>
                <a:cxnLst>
                  <a:cxn ang="0">
                    <a:pos x="112" y="4"/>
                  </a:cxn>
                  <a:cxn ang="0">
                    <a:pos x="24" y="4"/>
                  </a:cxn>
                  <a:cxn ang="0">
                    <a:pos x="2" y="25"/>
                  </a:cxn>
                  <a:cxn ang="0">
                    <a:pos x="60" y="58"/>
                  </a:cxn>
                  <a:cxn ang="0">
                    <a:pos x="96" y="54"/>
                  </a:cxn>
                  <a:cxn ang="0">
                    <a:pos x="113" y="53"/>
                  </a:cxn>
                  <a:cxn ang="0">
                    <a:pos x="112" y="4"/>
                  </a:cxn>
                </a:cxnLst>
                <a:rect l="0" t="0" r="r" b="b"/>
                <a:pathLst>
                  <a:path w="135" h="63">
                    <a:moveTo>
                      <a:pt x="112" y="4"/>
                    </a:moveTo>
                    <a:cubicBezTo>
                      <a:pt x="105" y="9"/>
                      <a:pt x="24" y="4"/>
                      <a:pt x="24" y="4"/>
                    </a:cubicBezTo>
                    <a:cubicBezTo>
                      <a:pt x="15" y="4"/>
                      <a:pt x="3" y="1"/>
                      <a:pt x="2" y="25"/>
                    </a:cubicBezTo>
                    <a:cubicBezTo>
                      <a:pt x="0" y="63"/>
                      <a:pt x="48" y="58"/>
                      <a:pt x="60" y="58"/>
                    </a:cubicBezTo>
                    <a:cubicBezTo>
                      <a:pt x="72" y="58"/>
                      <a:pt x="84" y="48"/>
                      <a:pt x="96" y="54"/>
                    </a:cubicBezTo>
                    <a:cubicBezTo>
                      <a:pt x="96" y="54"/>
                      <a:pt x="107" y="63"/>
                      <a:pt x="113" y="53"/>
                    </a:cubicBezTo>
                    <a:cubicBezTo>
                      <a:pt x="135" y="13"/>
                      <a:pt x="120" y="0"/>
                      <a:pt x="112" y="4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62704" name="Freeform 240"/>
              <p:cNvSpPr/>
              <p:nvPr/>
            </p:nvSpPr>
            <p:spPr bwMode="auto">
              <a:xfrm>
                <a:off x="4046" y="1544"/>
                <a:ext cx="490" cy="517"/>
              </a:xfrm>
              <a:custGeom>
                <a:avLst/>
                <a:gdLst/>
                <a:ahLst/>
                <a:cxnLst>
                  <a:cxn ang="0">
                    <a:pos x="67" y="5"/>
                  </a:cxn>
                  <a:cxn ang="0">
                    <a:pos x="31" y="5"/>
                  </a:cxn>
                  <a:cxn ang="0">
                    <a:pos x="12" y="57"/>
                  </a:cxn>
                  <a:cxn ang="0">
                    <a:pos x="79" y="62"/>
                  </a:cxn>
                  <a:cxn ang="0">
                    <a:pos x="67" y="5"/>
                  </a:cxn>
                </a:cxnLst>
                <a:rect l="0" t="0" r="r" b="b"/>
                <a:pathLst>
                  <a:path w="97" h="102">
                    <a:moveTo>
                      <a:pt x="67" y="5"/>
                    </a:moveTo>
                    <a:cubicBezTo>
                      <a:pt x="55" y="10"/>
                      <a:pt x="31" y="5"/>
                      <a:pt x="31" y="5"/>
                    </a:cubicBezTo>
                    <a:cubicBezTo>
                      <a:pt x="0" y="6"/>
                      <a:pt x="16" y="39"/>
                      <a:pt x="12" y="57"/>
                    </a:cubicBezTo>
                    <a:cubicBezTo>
                      <a:pt x="8" y="76"/>
                      <a:pt x="63" y="102"/>
                      <a:pt x="79" y="62"/>
                    </a:cubicBezTo>
                    <a:cubicBezTo>
                      <a:pt x="97" y="20"/>
                      <a:pt x="79" y="0"/>
                      <a:pt x="67" y="5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62705" name="Freeform 241"/>
              <p:cNvSpPr/>
              <p:nvPr/>
            </p:nvSpPr>
            <p:spPr bwMode="auto">
              <a:xfrm>
                <a:off x="5173" y="1024"/>
                <a:ext cx="500" cy="96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40" y="15"/>
                  </a:cxn>
                  <a:cxn ang="0">
                    <a:pos x="15" y="0"/>
                  </a:cxn>
                </a:cxnLst>
                <a:rect l="0" t="0" r="r" b="b"/>
                <a:pathLst>
                  <a:path w="99" h="19">
                    <a:moveTo>
                      <a:pt x="15" y="0"/>
                    </a:moveTo>
                    <a:cubicBezTo>
                      <a:pt x="0" y="0"/>
                      <a:pt x="19" y="19"/>
                      <a:pt x="40" y="15"/>
                    </a:cubicBezTo>
                    <a:cubicBezTo>
                      <a:pt x="99" y="1"/>
                      <a:pt x="15" y="0"/>
                      <a:pt x="1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62706" name="Freeform 242"/>
              <p:cNvSpPr/>
              <p:nvPr/>
            </p:nvSpPr>
            <p:spPr bwMode="auto">
              <a:xfrm>
                <a:off x="5339" y="1003"/>
                <a:ext cx="385" cy="237"/>
              </a:xfrm>
              <a:custGeom>
                <a:avLst/>
                <a:gdLst/>
                <a:ahLst/>
                <a:cxnLst>
                  <a:cxn ang="0">
                    <a:pos x="21" y="37"/>
                  </a:cxn>
                  <a:cxn ang="0">
                    <a:pos x="70" y="17"/>
                  </a:cxn>
                  <a:cxn ang="0">
                    <a:pos x="48" y="3"/>
                  </a:cxn>
                  <a:cxn ang="0">
                    <a:pos x="19" y="32"/>
                  </a:cxn>
                  <a:cxn ang="0">
                    <a:pos x="21" y="37"/>
                  </a:cxn>
                </a:cxnLst>
                <a:rect l="0" t="0" r="r" b="b"/>
                <a:pathLst>
                  <a:path w="76" h="47">
                    <a:moveTo>
                      <a:pt x="21" y="37"/>
                    </a:moveTo>
                    <a:cubicBezTo>
                      <a:pt x="21" y="37"/>
                      <a:pt x="50" y="47"/>
                      <a:pt x="70" y="17"/>
                    </a:cubicBezTo>
                    <a:cubicBezTo>
                      <a:pt x="76" y="7"/>
                      <a:pt x="65" y="0"/>
                      <a:pt x="48" y="3"/>
                    </a:cubicBezTo>
                    <a:cubicBezTo>
                      <a:pt x="39" y="5"/>
                      <a:pt x="39" y="32"/>
                      <a:pt x="19" y="32"/>
                    </a:cubicBezTo>
                    <a:cubicBezTo>
                      <a:pt x="0" y="32"/>
                      <a:pt x="21" y="37"/>
                      <a:pt x="21" y="37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62707" name="Freeform 243"/>
              <p:cNvSpPr/>
              <p:nvPr/>
            </p:nvSpPr>
            <p:spPr bwMode="auto">
              <a:xfrm>
                <a:off x="5325" y="1201"/>
                <a:ext cx="415" cy="187"/>
              </a:xfrm>
              <a:custGeom>
                <a:avLst/>
                <a:gdLst/>
                <a:ahLst/>
                <a:cxnLst>
                  <a:cxn ang="0">
                    <a:pos x="72" y="6"/>
                  </a:cxn>
                  <a:cxn ang="0">
                    <a:pos x="24" y="17"/>
                  </a:cxn>
                  <a:cxn ang="0">
                    <a:pos x="17" y="26"/>
                  </a:cxn>
                  <a:cxn ang="0">
                    <a:pos x="76" y="23"/>
                  </a:cxn>
                  <a:cxn ang="0">
                    <a:pos x="82" y="20"/>
                  </a:cxn>
                  <a:cxn ang="0">
                    <a:pos x="82" y="0"/>
                  </a:cxn>
                  <a:cxn ang="0">
                    <a:pos x="72" y="6"/>
                  </a:cxn>
                </a:cxnLst>
                <a:rect l="0" t="0" r="r" b="b"/>
                <a:pathLst>
                  <a:path w="82" h="37">
                    <a:moveTo>
                      <a:pt x="72" y="6"/>
                    </a:moveTo>
                    <a:cubicBezTo>
                      <a:pt x="57" y="23"/>
                      <a:pt x="24" y="17"/>
                      <a:pt x="24" y="17"/>
                    </a:cubicBezTo>
                    <a:cubicBezTo>
                      <a:pt x="24" y="17"/>
                      <a:pt x="0" y="16"/>
                      <a:pt x="17" y="26"/>
                    </a:cubicBezTo>
                    <a:cubicBezTo>
                      <a:pt x="33" y="37"/>
                      <a:pt x="53" y="32"/>
                      <a:pt x="76" y="23"/>
                    </a:cubicBezTo>
                    <a:cubicBezTo>
                      <a:pt x="78" y="22"/>
                      <a:pt x="80" y="21"/>
                      <a:pt x="82" y="20"/>
                    </a:cubicBezTo>
                    <a:lnTo>
                      <a:pt x="82" y="0"/>
                    </a:lnTo>
                    <a:cubicBezTo>
                      <a:pt x="79" y="1"/>
                      <a:pt x="75" y="2"/>
                      <a:pt x="72" y="6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62708" name="Freeform 244"/>
              <p:cNvSpPr/>
              <p:nvPr/>
            </p:nvSpPr>
            <p:spPr bwMode="auto">
              <a:xfrm>
                <a:off x="5001" y="1378"/>
                <a:ext cx="699" cy="167"/>
              </a:xfrm>
              <a:custGeom>
                <a:avLst/>
                <a:gdLst/>
                <a:ahLst/>
                <a:cxnLst>
                  <a:cxn ang="0">
                    <a:pos x="21" y="1"/>
                  </a:cxn>
                  <a:cxn ang="0">
                    <a:pos x="8" y="14"/>
                  </a:cxn>
                  <a:cxn ang="0">
                    <a:pos x="57" y="22"/>
                  </a:cxn>
                  <a:cxn ang="0">
                    <a:pos x="117" y="23"/>
                  </a:cxn>
                  <a:cxn ang="0">
                    <a:pos x="114" y="8"/>
                  </a:cxn>
                  <a:cxn ang="0">
                    <a:pos x="82" y="3"/>
                  </a:cxn>
                  <a:cxn ang="0">
                    <a:pos x="21" y="1"/>
                  </a:cxn>
                </a:cxnLst>
                <a:rect l="0" t="0" r="r" b="b"/>
                <a:pathLst>
                  <a:path w="138" h="33">
                    <a:moveTo>
                      <a:pt x="21" y="1"/>
                    </a:moveTo>
                    <a:cubicBezTo>
                      <a:pt x="21" y="1"/>
                      <a:pt x="0" y="8"/>
                      <a:pt x="8" y="14"/>
                    </a:cubicBezTo>
                    <a:cubicBezTo>
                      <a:pt x="15" y="20"/>
                      <a:pt x="48" y="22"/>
                      <a:pt x="57" y="22"/>
                    </a:cubicBezTo>
                    <a:cubicBezTo>
                      <a:pt x="66" y="22"/>
                      <a:pt x="96" y="33"/>
                      <a:pt x="117" y="23"/>
                    </a:cubicBezTo>
                    <a:cubicBezTo>
                      <a:pt x="138" y="12"/>
                      <a:pt x="123" y="9"/>
                      <a:pt x="114" y="8"/>
                    </a:cubicBezTo>
                    <a:cubicBezTo>
                      <a:pt x="105" y="6"/>
                      <a:pt x="102" y="0"/>
                      <a:pt x="82" y="3"/>
                    </a:cubicBezTo>
                    <a:cubicBezTo>
                      <a:pt x="37" y="11"/>
                      <a:pt x="21" y="1"/>
                      <a:pt x="21" y="1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62709" name="Freeform 245"/>
              <p:cNvSpPr/>
              <p:nvPr/>
            </p:nvSpPr>
            <p:spPr bwMode="auto">
              <a:xfrm>
                <a:off x="5078" y="1540"/>
                <a:ext cx="565" cy="146"/>
              </a:xfrm>
              <a:custGeom>
                <a:avLst/>
                <a:gdLst/>
                <a:ahLst/>
                <a:cxnLst>
                  <a:cxn ang="0">
                    <a:pos x="98" y="19"/>
                  </a:cxn>
                  <a:cxn ang="0">
                    <a:pos x="103" y="4"/>
                  </a:cxn>
                  <a:cxn ang="0">
                    <a:pos x="74" y="10"/>
                  </a:cxn>
                  <a:cxn ang="0">
                    <a:pos x="36" y="6"/>
                  </a:cxn>
                  <a:cxn ang="0">
                    <a:pos x="2" y="4"/>
                  </a:cxn>
                  <a:cxn ang="0">
                    <a:pos x="98" y="19"/>
                  </a:cxn>
                </a:cxnLst>
                <a:rect l="0" t="0" r="r" b="b"/>
                <a:pathLst>
                  <a:path w="112" h="29">
                    <a:moveTo>
                      <a:pt x="98" y="19"/>
                    </a:moveTo>
                    <a:cubicBezTo>
                      <a:pt x="112" y="13"/>
                      <a:pt x="111" y="0"/>
                      <a:pt x="103" y="4"/>
                    </a:cubicBezTo>
                    <a:cubicBezTo>
                      <a:pt x="96" y="9"/>
                      <a:pt x="83" y="10"/>
                      <a:pt x="74" y="10"/>
                    </a:cubicBezTo>
                    <a:cubicBezTo>
                      <a:pt x="65" y="11"/>
                      <a:pt x="45" y="3"/>
                      <a:pt x="36" y="6"/>
                    </a:cubicBezTo>
                    <a:cubicBezTo>
                      <a:pt x="27" y="9"/>
                      <a:pt x="2" y="4"/>
                      <a:pt x="2" y="4"/>
                    </a:cubicBezTo>
                    <a:cubicBezTo>
                      <a:pt x="0" y="29"/>
                      <a:pt x="83" y="25"/>
                      <a:pt x="98" y="19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62710" name="Freeform 246"/>
              <p:cNvSpPr/>
              <p:nvPr/>
            </p:nvSpPr>
            <p:spPr bwMode="auto">
              <a:xfrm>
                <a:off x="5041" y="1657"/>
                <a:ext cx="581" cy="479"/>
              </a:xfrm>
              <a:custGeom>
                <a:avLst/>
                <a:gdLst/>
                <a:ahLst/>
                <a:cxnLst>
                  <a:cxn ang="0">
                    <a:pos x="3" y="53"/>
                  </a:cxn>
                  <a:cxn ang="0">
                    <a:pos x="26" y="54"/>
                  </a:cxn>
                  <a:cxn ang="0">
                    <a:pos x="50" y="77"/>
                  </a:cxn>
                  <a:cxn ang="0">
                    <a:pos x="59" y="84"/>
                  </a:cxn>
                  <a:cxn ang="0">
                    <a:pos x="81" y="52"/>
                  </a:cxn>
                  <a:cxn ang="0">
                    <a:pos x="111" y="52"/>
                  </a:cxn>
                  <a:cxn ang="0">
                    <a:pos x="79" y="27"/>
                  </a:cxn>
                  <a:cxn ang="0">
                    <a:pos x="37" y="16"/>
                  </a:cxn>
                  <a:cxn ang="0">
                    <a:pos x="12" y="41"/>
                  </a:cxn>
                  <a:cxn ang="0">
                    <a:pos x="3" y="53"/>
                  </a:cxn>
                </a:cxnLst>
                <a:rect l="0" t="0" r="r" b="b"/>
                <a:pathLst>
                  <a:path w="115" h="95">
                    <a:moveTo>
                      <a:pt x="3" y="53"/>
                    </a:moveTo>
                    <a:cubicBezTo>
                      <a:pt x="5" y="60"/>
                      <a:pt x="14" y="68"/>
                      <a:pt x="26" y="54"/>
                    </a:cubicBezTo>
                    <a:cubicBezTo>
                      <a:pt x="48" y="29"/>
                      <a:pt x="48" y="72"/>
                      <a:pt x="50" y="77"/>
                    </a:cubicBezTo>
                    <a:cubicBezTo>
                      <a:pt x="51" y="81"/>
                      <a:pt x="54" y="95"/>
                      <a:pt x="59" y="84"/>
                    </a:cubicBezTo>
                    <a:cubicBezTo>
                      <a:pt x="63" y="74"/>
                      <a:pt x="70" y="39"/>
                      <a:pt x="81" y="52"/>
                    </a:cubicBezTo>
                    <a:cubicBezTo>
                      <a:pt x="100" y="76"/>
                      <a:pt x="115" y="54"/>
                      <a:pt x="111" y="52"/>
                    </a:cubicBezTo>
                    <a:cubicBezTo>
                      <a:pt x="106" y="51"/>
                      <a:pt x="79" y="37"/>
                      <a:pt x="79" y="27"/>
                    </a:cubicBezTo>
                    <a:cubicBezTo>
                      <a:pt x="79" y="16"/>
                      <a:pt x="42" y="0"/>
                      <a:pt x="37" y="16"/>
                    </a:cubicBezTo>
                    <a:cubicBezTo>
                      <a:pt x="33" y="33"/>
                      <a:pt x="12" y="41"/>
                      <a:pt x="12" y="41"/>
                    </a:cubicBezTo>
                    <a:cubicBezTo>
                      <a:pt x="0" y="44"/>
                      <a:pt x="2" y="45"/>
                      <a:pt x="3" y="53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62711" name="Freeform 247"/>
              <p:cNvSpPr/>
              <p:nvPr/>
            </p:nvSpPr>
            <p:spPr bwMode="auto">
              <a:xfrm>
                <a:off x="5420" y="1463"/>
                <a:ext cx="330" cy="854"/>
              </a:xfrm>
              <a:custGeom>
                <a:avLst/>
                <a:gdLst/>
                <a:ahLst/>
                <a:cxnLst>
                  <a:cxn ang="0">
                    <a:pos x="51" y="40"/>
                  </a:cxn>
                  <a:cxn ang="0">
                    <a:pos x="22" y="49"/>
                  </a:cxn>
                  <a:cxn ang="0">
                    <a:pos x="22" y="59"/>
                  </a:cxn>
                  <a:cxn ang="0">
                    <a:pos x="50" y="90"/>
                  </a:cxn>
                  <a:cxn ang="0">
                    <a:pos x="34" y="118"/>
                  </a:cxn>
                  <a:cxn ang="0">
                    <a:pos x="0" y="148"/>
                  </a:cxn>
                  <a:cxn ang="0">
                    <a:pos x="17" y="155"/>
                  </a:cxn>
                  <a:cxn ang="0">
                    <a:pos x="47" y="166"/>
                  </a:cxn>
                  <a:cxn ang="0">
                    <a:pos x="63" y="162"/>
                  </a:cxn>
                  <a:cxn ang="0">
                    <a:pos x="65" y="0"/>
                  </a:cxn>
                  <a:cxn ang="0">
                    <a:pos x="51" y="40"/>
                  </a:cxn>
                </a:cxnLst>
                <a:rect l="0" t="0" r="r" b="b"/>
                <a:pathLst>
                  <a:path w="65" h="169">
                    <a:moveTo>
                      <a:pt x="51" y="40"/>
                    </a:moveTo>
                    <a:cubicBezTo>
                      <a:pt x="44" y="46"/>
                      <a:pt x="30" y="49"/>
                      <a:pt x="22" y="49"/>
                    </a:cubicBezTo>
                    <a:cubicBezTo>
                      <a:pt x="13" y="48"/>
                      <a:pt x="14" y="56"/>
                      <a:pt x="22" y="59"/>
                    </a:cubicBezTo>
                    <a:cubicBezTo>
                      <a:pt x="30" y="62"/>
                      <a:pt x="49" y="75"/>
                      <a:pt x="50" y="90"/>
                    </a:cubicBezTo>
                    <a:cubicBezTo>
                      <a:pt x="50" y="104"/>
                      <a:pt x="51" y="115"/>
                      <a:pt x="34" y="118"/>
                    </a:cubicBezTo>
                    <a:cubicBezTo>
                      <a:pt x="18" y="122"/>
                      <a:pt x="3" y="124"/>
                      <a:pt x="0" y="148"/>
                    </a:cubicBezTo>
                    <a:cubicBezTo>
                      <a:pt x="0" y="148"/>
                      <a:pt x="10" y="154"/>
                      <a:pt x="17" y="155"/>
                    </a:cubicBezTo>
                    <a:cubicBezTo>
                      <a:pt x="23" y="155"/>
                      <a:pt x="42" y="163"/>
                      <a:pt x="47" y="166"/>
                    </a:cubicBezTo>
                    <a:cubicBezTo>
                      <a:pt x="51" y="169"/>
                      <a:pt x="58" y="167"/>
                      <a:pt x="63" y="162"/>
                    </a:cubicBezTo>
                    <a:lnTo>
                      <a:pt x="65" y="0"/>
                    </a:lnTo>
                    <a:cubicBezTo>
                      <a:pt x="64" y="8"/>
                      <a:pt x="58" y="36"/>
                      <a:pt x="51" y="40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4106" name="Rectangle 248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298450" y="228600"/>
            <a:ext cx="85407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7" name="Rectangle 249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609600" y="1600200"/>
            <a:ext cx="8153400" cy="449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2714" name="Rectangle 25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9845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2715" name="Rectangle 25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1025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2716" name="Rectangle 25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00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FCE8AE8-2A5F-47B5-A392-86F57A9D2A5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" panose="05000000000000000000" pitchFamily="2" charset="2"/>
        <a:buChar char="Ø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 2" panose="05020102010507070707" pitchFamily="18" charset="2"/>
        <a:buChar char="¡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anose="05000000000000000000" pitchFamily="2" charset="2"/>
        <a:buChar char="Ø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rrowheads="1"/>
          </p:cNvSpPr>
          <p:nvPr>
            <p:ph type="ctrTitle" idx="4294967295"/>
          </p:nvPr>
        </p:nvSpPr>
        <p:spPr>
          <a:xfrm>
            <a:off x="539552" y="1556792"/>
            <a:ext cx="8277225" cy="1685925"/>
          </a:xfrm>
        </p:spPr>
        <p:txBody>
          <a:bodyPr/>
          <a:lstStyle/>
          <a:p>
            <a:r>
              <a:rPr lang="en-US" altLang="zh-CN" sz="7200" b="1" dirty="0" smtClean="0">
                <a:ea typeface="华文新魏" panose="02010800040101010101" pitchFamily="2" charset="-122"/>
              </a:rPr>
              <a:t>2.4 </a:t>
            </a:r>
            <a:r>
              <a:rPr lang="zh-CN" altLang="en-US" sz="7200" b="1" dirty="0" smtClean="0">
                <a:ea typeface="华文新魏" panose="02010800040101010101" pitchFamily="2" charset="-122"/>
              </a:rPr>
              <a:t>线</a:t>
            </a:r>
            <a:r>
              <a:rPr lang="zh-CN" altLang="en-US" sz="7200" b="1" dirty="0">
                <a:ea typeface="华文新魏" panose="02010800040101010101" pitchFamily="2" charset="-122"/>
              </a:rPr>
              <a:t>段的和与差</a:t>
            </a:r>
            <a:endParaRPr lang="en-US" altLang="zh-CN" sz="7200" b="1" dirty="0">
              <a:ea typeface="华文新魏" panose="02010800040101010101" pitchFamily="2" charset="-122"/>
            </a:endParaRPr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8035925" y="5084763"/>
            <a:ext cx="1841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endParaRPr lang="zh-CN" altLang="en-US" sz="3600" b="1">
              <a:ea typeface="隶书" panose="02010509060101010101" pitchFamily="49" charset="-122"/>
            </a:endParaRPr>
          </a:p>
          <a:p>
            <a:pPr algn="r" eaLnBrk="1" hangingPunct="1"/>
            <a:endParaRPr lang="zh-CN" altLang="en-US" sz="3600" b="1">
              <a:ea typeface="隶书" panose="020105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603774" y="52292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3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autoUpdateAnimBg="0"/>
      <p:bldP spid="10343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6"/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1125538"/>
            <a:ext cx="8424862" cy="5184775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知识与技能：</a:t>
            </a:r>
            <a:r>
              <a:rPr lang="en-US" altLang="zh-CN" sz="3000" b="1" dirty="0" smtClean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3000" b="1" dirty="0" smtClean="0">
                <a:latin typeface="楷体_GB2312" pitchFamily="49" charset="-122"/>
                <a:ea typeface="楷体_GB2312" pitchFamily="49" charset="-122"/>
              </a:rPr>
              <a:t>、理解两条线段的和与差，并作出两条线段的和与差；</a:t>
            </a:r>
            <a:r>
              <a:rPr lang="en-US" altLang="zh-CN" sz="3000" b="1" dirty="0" smtClean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3000" b="1" dirty="0" smtClean="0">
                <a:latin typeface="楷体_GB2312" pitchFamily="49" charset="-122"/>
                <a:ea typeface="楷体_GB2312" pitchFamily="49" charset="-122"/>
              </a:rPr>
              <a:t>、理解线段的中点的意义，会用数量关系表示中点及进行相应的计算。</a:t>
            </a:r>
            <a:r>
              <a:rPr lang="zh-CN" altLang="en-US" sz="3000" b="1" dirty="0" smtClean="0">
                <a:latin typeface="宋体" panose="02010600030101010101" pitchFamily="2" charset="-122"/>
              </a:rPr>
              <a:t> 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过程与方法：</a:t>
            </a:r>
            <a:r>
              <a:rPr lang="zh-CN" altLang="en-US" sz="3000" b="1" dirty="0" smtClean="0">
                <a:latin typeface="楷体_GB2312" pitchFamily="49" charset="-122"/>
                <a:ea typeface="楷体_GB2312" pitchFamily="49" charset="-122"/>
              </a:rPr>
              <a:t>经历动手操作，自主探究的过程，再次感悟数形结合的思想方法，发展</a:t>
            </a:r>
            <a:r>
              <a:rPr lang="zh-CN" altLang="en-US" sz="3000" b="1" dirty="0" smtClean="0">
                <a:latin typeface="宋体" panose="02010600030101010101" pitchFamily="2" charset="-122"/>
                <a:ea typeface="楷体_GB2312" pitchFamily="49" charset="-122"/>
              </a:rPr>
              <a:t>“</a:t>
            </a:r>
            <a:r>
              <a:rPr lang="zh-CN" altLang="en-US" sz="3000" b="1" dirty="0" smtClean="0">
                <a:latin typeface="楷体_GB2312" pitchFamily="49" charset="-122"/>
                <a:ea typeface="楷体_GB2312" pitchFamily="49" charset="-122"/>
              </a:rPr>
              <a:t>合情推理与演绎 推理</a:t>
            </a:r>
            <a:r>
              <a:rPr lang="zh-CN" altLang="en-US" sz="3000" b="1" dirty="0" smtClean="0">
                <a:latin typeface="宋体" panose="02010600030101010101" pitchFamily="2" charset="-122"/>
                <a:ea typeface="楷体_GB2312" pitchFamily="49" charset="-122"/>
              </a:rPr>
              <a:t>”</a:t>
            </a:r>
            <a:r>
              <a:rPr lang="zh-CN" altLang="en-US" sz="3000" b="1" dirty="0" smtClean="0">
                <a:latin typeface="楷体_GB2312" pitchFamily="49" charset="-122"/>
                <a:ea typeface="楷体_GB2312" pitchFamily="49" charset="-122"/>
              </a:rPr>
              <a:t>能力，积累数学活动的经验。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情感态度与价值观：</a:t>
            </a:r>
            <a:r>
              <a:rPr lang="zh-CN" altLang="en-US" sz="3000" b="1" dirty="0" smtClean="0">
                <a:latin typeface="楷体_GB2312" pitchFamily="49" charset="-122"/>
                <a:ea typeface="楷体_GB2312" pitchFamily="49" charset="-122"/>
              </a:rPr>
              <a:t>积极参与数学动手实践活动，增强学习数学重在应用的意识，激发学习兴趣，发 展乐于探索的精神。</a:t>
            </a:r>
            <a:r>
              <a:rPr lang="zh-CN" altLang="en-US" sz="3000" dirty="0" smtClean="0"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11268" name="矩形 3"/>
          <p:cNvSpPr>
            <a:spLocks noChangeArrowheads="1"/>
          </p:cNvSpPr>
          <p:nvPr/>
        </p:nvSpPr>
        <p:spPr bwMode="auto">
          <a:xfrm>
            <a:off x="2555875" y="260350"/>
            <a:ext cx="37877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b="1" dirty="0">
                <a:solidFill>
                  <a:srgbClr val="090703"/>
                </a:solidFill>
                <a:ea typeface="黑体" panose="02010609060101010101" pitchFamily="49" charset="-122"/>
              </a:rPr>
              <a:t>学 习 目 标</a:t>
            </a:r>
            <a:endParaRPr lang="zh-CN" altLang="en-US" dirty="0"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609600" y="549275"/>
            <a:ext cx="8153400" cy="55499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zh-CN" sz="4800" b="1" smtClean="0"/>
              <a:t>【</a:t>
            </a:r>
            <a:r>
              <a:rPr lang="zh-CN" altLang="en-US" sz="4800" b="1" smtClean="0"/>
              <a:t>复习案</a:t>
            </a:r>
            <a:r>
              <a:rPr lang="en-US" altLang="zh-CN" sz="4800" b="1" smtClean="0"/>
              <a:t>】</a:t>
            </a:r>
            <a:r>
              <a:rPr lang="zh-CN" altLang="en-US" sz="4800" b="1" smtClean="0"/>
              <a:t>答案</a:t>
            </a:r>
          </a:p>
          <a:p>
            <a:pPr>
              <a:buFont typeface="Wingdings" panose="05000000000000000000" pitchFamily="2" charset="2"/>
              <a:buNone/>
            </a:pPr>
            <a:endParaRPr lang="en-US" altLang="zh-CN" sz="4000" b="1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zh-CN" sz="4000" b="1" smtClean="0"/>
              <a:t>1</a:t>
            </a:r>
            <a:r>
              <a:rPr lang="zh-CN" altLang="en-US" sz="4000" b="1" smtClean="0"/>
              <a:t>、  </a:t>
            </a:r>
            <a:r>
              <a:rPr lang="en-US" altLang="zh-CN" sz="4000" b="1" smtClean="0"/>
              <a:t>1  + 1.5  =  2.5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4000" b="1" smtClean="0"/>
              <a:t>2</a:t>
            </a:r>
            <a:r>
              <a:rPr lang="zh-CN" altLang="en-US" sz="4000" b="1" smtClean="0"/>
              <a:t>、  </a:t>
            </a:r>
            <a:r>
              <a:rPr lang="en-US" altLang="zh-CN" sz="4000" b="1" smtClean="0"/>
              <a:t>3  –   2   =   1</a:t>
            </a:r>
          </a:p>
          <a:p>
            <a:pPr>
              <a:buFont typeface="Wingdings" panose="05000000000000000000" pitchFamily="2" charset="2"/>
              <a:buNone/>
            </a:pPr>
            <a:endParaRPr lang="en-US" altLang="zh-CN" sz="4000" b="1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609600" y="549275"/>
            <a:ext cx="8153400" cy="55499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zh-CN" sz="4800" b="1" dirty="0" smtClean="0"/>
              <a:t>【</a:t>
            </a:r>
            <a:r>
              <a:rPr lang="zh-CN" altLang="en-US" sz="4800" b="1" dirty="0" smtClean="0"/>
              <a:t>跟踪练习</a:t>
            </a:r>
            <a:r>
              <a:rPr lang="en-US" altLang="zh-CN" sz="4800" b="1" dirty="0" smtClean="0"/>
              <a:t>】</a:t>
            </a:r>
            <a:r>
              <a:rPr lang="zh-CN" altLang="en-US" sz="4800" b="1" dirty="0" smtClean="0"/>
              <a:t>答案</a:t>
            </a:r>
          </a:p>
          <a:p>
            <a:pPr>
              <a:buFont typeface="Wingdings" panose="05000000000000000000" pitchFamily="2" charset="2"/>
              <a:buNone/>
            </a:pPr>
            <a:endParaRPr lang="en-US" altLang="zh-CN" sz="4000" b="1" dirty="0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zh-CN" sz="4500" b="1" dirty="0" smtClean="0"/>
              <a:t>AC=CB=</a:t>
            </a:r>
            <a:r>
              <a:rPr lang="en-US" altLang="zh-CN" sz="4500" b="1" u="sng" dirty="0" smtClean="0"/>
              <a:t>  3 </a:t>
            </a:r>
            <a:r>
              <a:rPr lang="en-US" altLang="zh-CN" sz="4500" b="1" dirty="0" smtClean="0"/>
              <a:t>(cm)</a:t>
            </a:r>
            <a:r>
              <a:rPr lang="en-US" altLang="zh-CN" sz="4500" dirty="0" smtClean="0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4500" b="1" dirty="0" smtClean="0"/>
              <a:t>AB=</a:t>
            </a:r>
            <a:r>
              <a:rPr lang="en-US" altLang="zh-CN" sz="4500" b="1" u="sng" dirty="0" smtClean="0"/>
              <a:t>  AC   </a:t>
            </a:r>
            <a:r>
              <a:rPr lang="en-US" altLang="zh-CN" sz="4500" b="1" dirty="0" smtClean="0"/>
              <a:t>+</a:t>
            </a:r>
            <a:r>
              <a:rPr lang="en-US" altLang="zh-CN" sz="4500" b="1" u="sng" dirty="0" smtClean="0"/>
              <a:t>   BC   </a:t>
            </a:r>
            <a:r>
              <a:rPr lang="en-US" altLang="zh-CN" sz="4500" b="1" dirty="0" smtClean="0"/>
              <a:t> 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4500" b="1" dirty="0" smtClean="0"/>
              <a:t>AC=</a:t>
            </a:r>
            <a:r>
              <a:rPr lang="en-US" altLang="zh-CN" sz="4500" b="1" u="sng" dirty="0" smtClean="0"/>
              <a:t>     </a:t>
            </a:r>
            <a:r>
              <a:rPr lang="en-US" altLang="zh-CN" sz="4500" b="1" dirty="0" smtClean="0"/>
              <a:t>AB</a:t>
            </a:r>
            <a:r>
              <a:rPr lang="zh-CN" altLang="en-US" sz="4500" b="1" dirty="0" smtClean="0"/>
              <a:t>，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4500" b="1" dirty="0" smtClean="0"/>
              <a:t>BC=</a:t>
            </a:r>
            <a:r>
              <a:rPr lang="en-US" altLang="zh-CN" sz="4500" b="1" u="sng" dirty="0" smtClean="0"/>
              <a:t>     </a:t>
            </a:r>
            <a:r>
              <a:rPr lang="en-US" altLang="zh-CN" sz="4500" b="1" dirty="0" smtClean="0"/>
              <a:t>AB.</a:t>
            </a:r>
            <a:r>
              <a:rPr lang="en-US" altLang="zh-CN" sz="4000" dirty="0" smtClean="0"/>
              <a:t> </a:t>
            </a:r>
            <a:endParaRPr lang="en-US" altLang="zh-CN" sz="4000" b="1" dirty="0" smtClean="0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2051050" y="3716338"/>
          <a:ext cx="576263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6" name="公式" r:id="rId4" imgW="152400" imgH="393700" progId="Equation.3">
                  <p:embed/>
                </p:oleObj>
              </mc:Choice>
              <mc:Fallback>
                <p:oleObj name="公式" r:id="rId4" imgW="152400" imgH="39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3716338"/>
                        <a:ext cx="576263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1979613" y="4581525"/>
          <a:ext cx="576262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7" name="公式" r:id="rId6" imgW="152400" imgH="393700" progId="Equation.3">
                  <p:embed/>
                </p:oleObj>
              </mc:Choice>
              <mc:Fallback>
                <p:oleObj name="公式" r:id="rId6" imgW="1524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4581525"/>
                        <a:ext cx="576262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11560" y="908720"/>
            <a:ext cx="8153400" cy="3887837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zh-CN" sz="4800" b="1" dirty="0" smtClean="0"/>
              <a:t>【</a:t>
            </a:r>
            <a:r>
              <a:rPr lang="zh-CN" altLang="en-US" sz="4800" b="1" dirty="0" smtClean="0"/>
              <a:t>检测案</a:t>
            </a:r>
            <a:r>
              <a:rPr lang="en-US" altLang="zh-CN" sz="4800" b="1" dirty="0" smtClean="0"/>
              <a:t>】</a:t>
            </a:r>
            <a:r>
              <a:rPr lang="zh-CN" altLang="en-US" sz="4800" b="1" dirty="0" smtClean="0"/>
              <a:t>答案</a:t>
            </a:r>
          </a:p>
          <a:p>
            <a:pPr>
              <a:buFont typeface="Wingdings" panose="05000000000000000000" pitchFamily="2" charset="2"/>
              <a:buNone/>
            </a:pPr>
            <a:endParaRPr lang="en-US" altLang="zh-CN" sz="4000" b="1" dirty="0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zh-CN" sz="4000" b="1" dirty="0" smtClean="0"/>
              <a:t>1</a:t>
            </a:r>
            <a:r>
              <a:rPr lang="zh-CN" altLang="en-US" sz="4000" b="1" dirty="0" smtClean="0"/>
              <a:t>、  </a:t>
            </a:r>
            <a:r>
              <a:rPr lang="en-US" altLang="zh-CN" sz="4000" b="1" dirty="0" smtClean="0"/>
              <a:t>=</a:t>
            </a:r>
            <a:r>
              <a:rPr lang="zh-CN" altLang="en-US" sz="4000" b="1" dirty="0" smtClean="0"/>
              <a:t>， </a:t>
            </a:r>
            <a:r>
              <a:rPr lang="en-US" altLang="zh-CN" sz="4000" b="1" dirty="0" smtClean="0"/>
              <a:t>=</a:t>
            </a:r>
            <a:r>
              <a:rPr lang="zh-CN" altLang="en-US" sz="4000" b="1" dirty="0" smtClean="0"/>
              <a:t>， </a:t>
            </a:r>
            <a:r>
              <a:rPr lang="en-US" altLang="zh-CN" sz="4000" b="1" dirty="0" smtClean="0"/>
              <a:t>2AB,  2BC,  4</a:t>
            </a:r>
            <a:r>
              <a:rPr lang="zh-CN" altLang="en-US" sz="4000" b="1" dirty="0" smtClean="0"/>
              <a:t>， </a:t>
            </a:r>
            <a:r>
              <a:rPr lang="en-US" altLang="zh-CN" sz="4000" b="1" dirty="0" smtClean="0"/>
              <a:t>8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4000" b="1" dirty="0" smtClean="0"/>
              <a:t>2</a:t>
            </a:r>
            <a:r>
              <a:rPr lang="zh-CN" altLang="en-US" sz="4000" b="1" dirty="0" smtClean="0"/>
              <a:t>、  </a:t>
            </a:r>
            <a:r>
              <a:rPr lang="en-US" altLang="zh-CN" sz="4000" b="1" dirty="0" smtClean="0"/>
              <a:t>4 , 2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4000" b="1" dirty="0" smtClean="0"/>
              <a:t>3</a:t>
            </a:r>
            <a:r>
              <a:rPr lang="zh-CN" altLang="en-US" sz="4000" b="1" dirty="0" smtClean="0"/>
              <a:t>、  </a:t>
            </a:r>
            <a:r>
              <a:rPr lang="en-US" altLang="zh-CN" sz="4000" b="1" dirty="0" smtClean="0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艺术字 22"/>
          <p:cNvSpPr>
            <a:spLocks noChangeArrowheads="1" noChangeShapeType="1" noTextEdit="1"/>
          </p:cNvSpPr>
          <p:nvPr/>
        </p:nvSpPr>
        <p:spPr bwMode="auto">
          <a:xfrm>
            <a:off x="468313" y="3929063"/>
            <a:ext cx="8229600" cy="1371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zh-CN" altLang="en-US" sz="54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8999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祝同学们学习进步！再见！</a:t>
            </a:r>
          </a:p>
        </p:txBody>
      </p:sp>
      <p:sp>
        <p:nvSpPr>
          <p:cNvPr id="50180" name="矩形 23"/>
          <p:cNvSpPr>
            <a:spLocks noChangeArrowheads="1"/>
          </p:cNvSpPr>
          <p:nvPr/>
        </p:nvSpPr>
        <p:spPr bwMode="auto">
          <a:xfrm>
            <a:off x="250825" y="484694"/>
            <a:ext cx="8569325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/>
            <a:r>
              <a:rPr lang="en-US" sz="3200" b="1" dirty="0">
                <a:solidFill>
                  <a:srgbClr val="FF3300"/>
                </a:solidFill>
                <a:ea typeface="微软雅黑" panose="020B0503020204020204" pitchFamily="34" charset="-122"/>
              </a:rPr>
              <a:t>     </a:t>
            </a:r>
            <a:r>
              <a:rPr lang="zh-CN" altLang="en-US" sz="3200" b="1" dirty="0">
                <a:solidFill>
                  <a:srgbClr val="0000CC"/>
                </a:solidFill>
                <a:ea typeface="微软雅黑" panose="020B0503020204020204" pitchFamily="34" charset="-122"/>
              </a:rPr>
              <a:t>只要我们细心观察、认真思考，就可以在生活中发现数学的奇妙，只要你是个有心人</a:t>
            </a:r>
            <a:r>
              <a:rPr lang="en-US" altLang="zh-CN" sz="3200" b="1" dirty="0">
                <a:solidFill>
                  <a:srgbClr val="0000CC"/>
                </a:solidFill>
                <a:ea typeface="微软雅黑" panose="020B0503020204020204" pitchFamily="34" charset="-122"/>
              </a:rPr>
              <a:t>,</a:t>
            </a:r>
            <a:r>
              <a:rPr lang="zh-CN" altLang="en-US" sz="3200" b="1" dirty="0">
                <a:solidFill>
                  <a:srgbClr val="0000CC"/>
                </a:solidFill>
                <a:ea typeface="微软雅黑" panose="020B0503020204020204" pitchFamily="34" charset="-122"/>
              </a:rPr>
              <a:t>就一定会发现在我们的身边</a:t>
            </a:r>
            <a:r>
              <a:rPr lang="en-US" altLang="zh-CN" sz="3200" b="1" dirty="0">
                <a:solidFill>
                  <a:srgbClr val="0000CC"/>
                </a:solidFill>
                <a:ea typeface="微软雅黑" panose="020B0503020204020204" pitchFamily="34" charset="-122"/>
              </a:rPr>
              <a:t>,</a:t>
            </a:r>
            <a:r>
              <a:rPr lang="zh-CN" altLang="en-US" sz="3200" b="1" dirty="0">
                <a:solidFill>
                  <a:srgbClr val="0000CC"/>
                </a:solidFill>
                <a:ea typeface="微软雅黑" panose="020B0503020204020204" pitchFamily="34" charset="-122"/>
              </a:rPr>
              <a:t>我们的眼前</a:t>
            </a:r>
            <a:r>
              <a:rPr lang="en-US" altLang="zh-CN" sz="3200" b="1" dirty="0">
                <a:solidFill>
                  <a:srgbClr val="0000CC"/>
                </a:solidFill>
                <a:ea typeface="微软雅黑" panose="020B0503020204020204" pitchFamily="34" charset="-122"/>
              </a:rPr>
              <a:t>, </a:t>
            </a:r>
            <a:r>
              <a:rPr lang="zh-CN" altLang="en-US" sz="3200" b="1" dirty="0">
                <a:solidFill>
                  <a:srgbClr val="0000CC"/>
                </a:solidFill>
                <a:ea typeface="微软雅黑" panose="020B0503020204020204" pitchFamily="34" charset="-122"/>
              </a:rPr>
              <a:t>还有很多知识等待我们去探索，等待我们去发现</a:t>
            </a:r>
            <a:r>
              <a:rPr lang="en-US" altLang="zh-CN" sz="3200" b="1" dirty="0">
                <a:solidFill>
                  <a:srgbClr val="0000CC"/>
                </a:solidFill>
                <a:ea typeface="微软雅黑" panose="020B0503020204020204" pitchFamily="34" charset="-122"/>
              </a:rPr>
              <a:t>……</a:t>
            </a:r>
          </a:p>
          <a:p>
            <a:pPr indent="266700"/>
            <a:r>
              <a:rPr lang="en-US" altLang="zh-CN" sz="3200" b="1" dirty="0">
                <a:solidFill>
                  <a:srgbClr val="0000CC"/>
                </a:solidFill>
                <a:ea typeface="微软雅黑" panose="020B0503020204020204" pitchFamily="34" charset="-122"/>
              </a:rPr>
              <a:t>     </a:t>
            </a:r>
            <a:r>
              <a:rPr lang="zh-CN" altLang="en-US" sz="3200" b="1" dirty="0">
                <a:solidFill>
                  <a:srgbClr val="0000CC"/>
                </a:solidFill>
                <a:ea typeface="微软雅黑" panose="020B0503020204020204" pitchFamily="34" charset="-122"/>
              </a:rPr>
              <a:t>让我们在奇妙的数学世界里，不懈探索、自由翱翔，享受数学带给我们的乐趣吧</a:t>
            </a:r>
            <a:r>
              <a:rPr lang="zh-CN" altLang="en-US" sz="3200" b="1" dirty="0" smtClean="0">
                <a:solidFill>
                  <a:srgbClr val="0000CC"/>
                </a:solidFill>
                <a:ea typeface="微软雅黑" panose="020B0503020204020204" pitchFamily="34" charset="-122"/>
              </a:rPr>
              <a:t>！ </a:t>
            </a:r>
            <a:r>
              <a:rPr lang="zh-CN" altLang="en-US" sz="3200" dirty="0" smtClean="0">
                <a:solidFill>
                  <a:srgbClr val="0000FF"/>
                </a:solidFill>
                <a:ea typeface="华文仿宋" panose="02010600040101010101" pitchFamily="2" charset="-122"/>
              </a:rPr>
              <a:t> </a:t>
            </a:r>
            <a:endParaRPr lang="zh-CN" altLang="en-US" sz="3200" dirty="0">
              <a:solidFill>
                <a:srgbClr val="0000FF"/>
              </a:solidFill>
              <a:ea typeface="华文仿宋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8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animBg="1"/>
      <p:bldP spid="50180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吉祥如意 1">
      <a:dk1>
        <a:srgbClr val="000000"/>
      </a:dk1>
      <a:lt1>
        <a:srgbClr val="FFFFFF"/>
      </a:lt1>
      <a:dk2>
        <a:srgbClr val="E40000"/>
      </a:dk2>
      <a:lt2>
        <a:srgbClr val="DDDDDD"/>
      </a:lt2>
      <a:accent1>
        <a:srgbClr val="E1F4FF"/>
      </a:accent1>
      <a:accent2>
        <a:srgbClr val="FFE2C5"/>
      </a:accent2>
      <a:accent3>
        <a:srgbClr val="FFFFFF"/>
      </a:accent3>
      <a:accent4>
        <a:srgbClr val="000000"/>
      </a:accent4>
      <a:accent5>
        <a:srgbClr val="EEF8FF"/>
      </a:accent5>
      <a:accent6>
        <a:srgbClr val="E7CDB2"/>
      </a:accent6>
      <a:hlink>
        <a:srgbClr val="0066CC"/>
      </a:hlink>
      <a:folHlink>
        <a:srgbClr val="9F9FBF"/>
      </a:folHlink>
    </a:clrScheme>
    <a:fontScheme name="吉祥如意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吉祥如意 1">
        <a:dk1>
          <a:srgbClr val="000000"/>
        </a:dk1>
        <a:lt1>
          <a:srgbClr val="FFFFFF"/>
        </a:lt1>
        <a:dk2>
          <a:srgbClr val="E40000"/>
        </a:dk2>
        <a:lt2>
          <a:srgbClr val="DDDDDD"/>
        </a:lt2>
        <a:accent1>
          <a:srgbClr val="E1F4FF"/>
        </a:accent1>
        <a:accent2>
          <a:srgbClr val="FFE2C5"/>
        </a:accent2>
        <a:accent3>
          <a:srgbClr val="FFFFFF"/>
        </a:accent3>
        <a:accent4>
          <a:srgbClr val="000000"/>
        </a:accent4>
        <a:accent5>
          <a:srgbClr val="EEF8FF"/>
        </a:accent5>
        <a:accent6>
          <a:srgbClr val="E7CDB2"/>
        </a:accent6>
        <a:hlink>
          <a:srgbClr val="0066CC"/>
        </a:hlink>
        <a:folHlink>
          <a:srgbClr val="9F9F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2">
        <a:dk1>
          <a:srgbClr val="59582D"/>
        </a:dk1>
        <a:lt1>
          <a:srgbClr val="EAEAEA"/>
        </a:lt1>
        <a:dk2>
          <a:srgbClr val="666699"/>
        </a:dk2>
        <a:lt2>
          <a:srgbClr val="D9D9D9"/>
        </a:lt2>
        <a:accent1>
          <a:srgbClr val="CCECFF"/>
        </a:accent1>
        <a:accent2>
          <a:srgbClr val="B2D2C7"/>
        </a:accent2>
        <a:accent3>
          <a:srgbClr val="F3F3F3"/>
        </a:accent3>
        <a:accent4>
          <a:srgbClr val="4B4A25"/>
        </a:accent4>
        <a:accent5>
          <a:srgbClr val="E2F4FF"/>
        </a:accent5>
        <a:accent6>
          <a:srgbClr val="A1BEB4"/>
        </a:accent6>
        <a:hlink>
          <a:srgbClr val="993366"/>
        </a:hlink>
        <a:folHlink>
          <a:srgbClr val="92B9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3">
        <a:dk1>
          <a:srgbClr val="000099"/>
        </a:dk1>
        <a:lt1>
          <a:srgbClr val="FFFFCC"/>
        </a:lt1>
        <a:dk2>
          <a:srgbClr val="004000"/>
        </a:dk2>
        <a:lt2>
          <a:srgbClr val="FFD9B3"/>
        </a:lt2>
        <a:accent1>
          <a:srgbClr val="FFD9D9"/>
        </a:accent1>
        <a:accent2>
          <a:srgbClr val="DDDDDD"/>
        </a:accent2>
        <a:accent3>
          <a:srgbClr val="FFFFE2"/>
        </a:accent3>
        <a:accent4>
          <a:srgbClr val="000082"/>
        </a:accent4>
        <a:accent5>
          <a:srgbClr val="FFE9E9"/>
        </a:accent5>
        <a:accent6>
          <a:srgbClr val="C8C8C8"/>
        </a:accent6>
        <a:hlink>
          <a:srgbClr val="FF0000"/>
        </a:hlink>
        <a:folHlink>
          <a:srgbClr val="FFAB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4">
        <a:dk1>
          <a:srgbClr val="000000"/>
        </a:dk1>
        <a:lt1>
          <a:srgbClr val="DCE8E2"/>
        </a:lt1>
        <a:dk2>
          <a:srgbClr val="0033CC"/>
        </a:dk2>
        <a:lt2>
          <a:srgbClr val="C4C4D8"/>
        </a:lt2>
        <a:accent1>
          <a:srgbClr val="FFFFFF"/>
        </a:accent1>
        <a:accent2>
          <a:srgbClr val="A9CFB1"/>
        </a:accent2>
        <a:accent3>
          <a:srgbClr val="EBF2EE"/>
        </a:accent3>
        <a:accent4>
          <a:srgbClr val="000000"/>
        </a:accent4>
        <a:accent5>
          <a:srgbClr val="FFFFFF"/>
        </a:accent5>
        <a:accent6>
          <a:srgbClr val="99BBA0"/>
        </a:accent6>
        <a:hlink>
          <a:srgbClr val="CC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5">
        <a:dk1>
          <a:srgbClr val="606090"/>
        </a:dk1>
        <a:lt1>
          <a:srgbClr val="E5FFFF"/>
        </a:lt1>
        <a:dk2>
          <a:srgbClr val="0000CC"/>
        </a:dk2>
        <a:lt2>
          <a:srgbClr val="91DAFF"/>
        </a:lt2>
        <a:accent1>
          <a:srgbClr val="EAEAEA"/>
        </a:accent1>
        <a:accent2>
          <a:srgbClr val="FFE2C5"/>
        </a:accent2>
        <a:accent3>
          <a:srgbClr val="F0FFFF"/>
        </a:accent3>
        <a:accent4>
          <a:srgbClr val="51517A"/>
        </a:accent4>
        <a:accent5>
          <a:srgbClr val="F3F3F3"/>
        </a:accent5>
        <a:accent6>
          <a:srgbClr val="E7CDB2"/>
        </a:accent6>
        <a:hlink>
          <a:srgbClr val="000000"/>
        </a:hlink>
        <a:folHlink>
          <a:srgbClr val="3DB7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6">
        <a:dk1>
          <a:srgbClr val="CC0066"/>
        </a:dk1>
        <a:lt1>
          <a:srgbClr val="FFDDBB"/>
        </a:lt1>
        <a:dk2>
          <a:srgbClr val="000000"/>
        </a:dk2>
        <a:lt2>
          <a:srgbClr val="C0C0C0"/>
        </a:lt2>
        <a:accent1>
          <a:srgbClr val="FFFFCC"/>
        </a:accent1>
        <a:accent2>
          <a:srgbClr val="FFFFFF"/>
        </a:accent2>
        <a:accent3>
          <a:srgbClr val="FFEBDA"/>
        </a:accent3>
        <a:accent4>
          <a:srgbClr val="AE0056"/>
        </a:accent4>
        <a:accent5>
          <a:srgbClr val="FFFFE2"/>
        </a:accent5>
        <a:accent6>
          <a:srgbClr val="E7E7E7"/>
        </a:accent6>
        <a:hlink>
          <a:srgbClr val="0066CC"/>
        </a:hlink>
        <a:folHlink>
          <a:srgbClr val="8EB3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7">
        <a:dk1>
          <a:srgbClr val="B60000"/>
        </a:dk1>
        <a:lt1>
          <a:srgbClr val="FFFF99"/>
        </a:lt1>
        <a:dk2>
          <a:srgbClr val="800000"/>
        </a:dk2>
        <a:lt2>
          <a:srgbClr val="FFFFFF"/>
        </a:lt2>
        <a:accent1>
          <a:srgbClr val="9888A4"/>
        </a:accent1>
        <a:accent2>
          <a:srgbClr val="A9335D"/>
        </a:accent2>
        <a:accent3>
          <a:srgbClr val="C0AAAA"/>
        </a:accent3>
        <a:accent4>
          <a:srgbClr val="DADA82"/>
        </a:accent4>
        <a:accent5>
          <a:srgbClr val="CAC3CF"/>
        </a:accent5>
        <a:accent6>
          <a:srgbClr val="992D53"/>
        </a:accent6>
        <a:hlink>
          <a:srgbClr val="CCECFF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吉祥如意 8">
        <a:dk1>
          <a:srgbClr val="808080"/>
        </a:dk1>
        <a:lt1>
          <a:srgbClr val="FFFFFF"/>
        </a:lt1>
        <a:dk2>
          <a:srgbClr val="1C1C1C"/>
        </a:dk2>
        <a:lt2>
          <a:srgbClr val="FFFF66"/>
        </a:lt2>
        <a:accent1>
          <a:srgbClr val="9898BA"/>
        </a:accent1>
        <a:accent2>
          <a:srgbClr val="777777"/>
        </a:accent2>
        <a:accent3>
          <a:srgbClr val="ABABAB"/>
        </a:accent3>
        <a:accent4>
          <a:srgbClr val="DADADA"/>
        </a:accent4>
        <a:accent5>
          <a:srgbClr val="CACAD9"/>
        </a:accent5>
        <a:accent6>
          <a:srgbClr val="6B6B6B"/>
        </a:accent6>
        <a:hlink>
          <a:srgbClr val="CCFF99"/>
        </a:hlink>
        <a:folHlink>
          <a:srgbClr val="E43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全屏显示(4:3)</PresentationFormat>
  <Paragraphs>25</Paragraphs>
  <Slides>6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8" baseType="lpstr">
      <vt:lpstr>黑体</vt:lpstr>
      <vt:lpstr>华文仿宋</vt:lpstr>
      <vt:lpstr>华文新魏</vt:lpstr>
      <vt:lpstr>楷体_GB2312</vt:lpstr>
      <vt:lpstr>隶书</vt:lpstr>
      <vt:lpstr>宋体</vt:lpstr>
      <vt:lpstr>微软雅黑</vt:lpstr>
      <vt:lpstr>Arial</vt:lpstr>
      <vt:lpstr>Wingdings</vt:lpstr>
      <vt:lpstr>Wingdings 2</vt:lpstr>
      <vt:lpstr>WWW.2PPT.COM
</vt:lpstr>
      <vt:lpstr>公式</vt:lpstr>
      <vt:lpstr>2.4 线段的和与差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2002-11-26T12:47:00Z</dcterms:created>
  <dcterms:modified xsi:type="dcterms:W3CDTF">2023-01-16T23:51:54Z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FA88FB35C57042129FE95DB11D699233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