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D3ED9-7068-41AA-97BF-4D8750F7609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AADA1-8116-4DA6-AFFB-745869847A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82EB6-B513-4309-B016-6E9DF199C5F6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29BBB1-6A24-40CA-AA3C-82D0B1788F9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26A381-16AF-40F8-893F-9308389F420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4E65A6-FECC-45A4-985B-0A0C270CB30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A67DD6-7940-4096-9E89-7D87599411F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F16F5A-91EC-4FD0-805B-3020A395E8B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CA9548-6DBA-4AA6-B9A6-254D291E6B0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7E9A06-E954-4237-A9F1-858E9DD4974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65444D-1972-4F79-9654-79750D8AE3F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07C1E3-B67E-49A7-AF6A-19E6F42738C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C64EC7-06E3-49D6-A547-8D1DF251136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D22441-D9F3-448E-9D0A-88194E26006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4B158B-70C2-4B2E-885D-C3859789403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8994A02-6662-48DD-BC52-8D9BE3146B3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副标题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92138" y="3212976"/>
            <a:ext cx="6400800" cy="706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b="1" dirty="0">
                <a:solidFill>
                  <a:srgbClr val="0066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Section B </a:t>
            </a:r>
            <a:r>
              <a:rPr lang="en-US" sz="4000" b="1" dirty="0" smtClean="0">
                <a:solidFill>
                  <a:srgbClr val="0066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3a</a:t>
            </a:r>
            <a:r>
              <a:rPr lang="en-US" sz="4000" b="1" dirty="0" smtClean="0">
                <a:solidFill>
                  <a:srgbClr val="006600"/>
                </a:solidFill>
                <a:latin typeface="Calibri" panose="020F0502020204030204"/>
                <a:sym typeface="Times New Roman" panose="02020603050405020304" pitchFamily="18" charset="0"/>
              </a:rPr>
              <a:t>—</a:t>
            </a:r>
            <a:r>
              <a:rPr lang="en-US" sz="4000" b="1" dirty="0" smtClean="0">
                <a:solidFill>
                  <a:srgbClr val="0066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3b</a:t>
            </a:r>
            <a:endParaRPr lang="zh-CN" altLang="en-US" sz="4000" dirty="0">
              <a:solidFill>
                <a:srgbClr val="006600"/>
              </a:solidFill>
            </a:endParaRPr>
          </a:p>
        </p:txBody>
      </p:sp>
      <p:sp>
        <p:nvSpPr>
          <p:cNvPr id="219139" name="矩形 5"/>
          <p:cNvSpPr>
            <a:spLocks noChangeArrowheads="1"/>
          </p:cNvSpPr>
          <p:nvPr/>
        </p:nvSpPr>
        <p:spPr bwMode="auto">
          <a:xfrm>
            <a:off x="0" y="980728"/>
            <a:ext cx="9144000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spc="-150" dirty="0">
                <a:solidFill>
                  <a:srgbClr val="0066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Unit 8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spc="-150" dirty="0">
                <a:solidFill>
                  <a:srgbClr val="0066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Have you read </a:t>
            </a:r>
            <a:r>
              <a:rPr lang="en-US" sz="4000" b="1" i="1" spc="-150" dirty="0">
                <a:solidFill>
                  <a:srgbClr val="0066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Treasure Island </a:t>
            </a:r>
            <a:r>
              <a:rPr lang="en-US" sz="4000" b="1" spc="-150" dirty="0">
                <a:solidFill>
                  <a:srgbClr val="0066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yet?</a:t>
            </a:r>
            <a:endParaRPr lang="en-US" altLang="zh-CN" sz="2800" spc="-150" dirty="0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665870" y="528746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538163" y="635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</a:extLst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Who has a good memory?</a:t>
            </a:r>
            <a:endParaRPr lang="zh-CN" altLang="en-US" dirty="0"/>
          </a:p>
        </p:txBody>
      </p:sp>
      <p:sp>
        <p:nvSpPr>
          <p:cNvPr id="220163" name="内容占位符 2"/>
          <p:cNvSpPr>
            <a:spLocks noGrp="1" noChangeArrowheads="1"/>
          </p:cNvSpPr>
          <p:nvPr>
            <p:ph idx="4294967295"/>
          </p:nvPr>
        </p:nvSpPr>
        <p:spPr bwMode="auto">
          <a:xfrm>
            <a:off x="538163" y="2565400"/>
            <a:ext cx="8229600" cy="311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4000" b="1" dirty="0">
                <a:solidFill>
                  <a:srgbClr val="7030A0"/>
                </a:solidFill>
              </a:rPr>
              <a:t>Key words:</a:t>
            </a:r>
            <a:endParaRPr lang="zh-CN" altLang="en-US" sz="4000" b="1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Sarah</a:t>
            </a:r>
            <a:endParaRPr lang="zh-CN" alt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Country music</a:t>
            </a:r>
            <a:endParaRPr lang="zh-CN" alt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Garth Brooks</a:t>
            </a:r>
            <a:endParaRPr lang="zh-CN" altLang="en-US" dirty="0"/>
          </a:p>
        </p:txBody>
      </p:sp>
      <p:pic>
        <p:nvPicPr>
          <p:cNvPr id="220164" name="图片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3565525"/>
            <a:ext cx="2333625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标题 1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b="1"/>
              <a:t>What’s your favorite singer?</a:t>
            </a:r>
            <a:endParaRPr lang="zh-CN" altLang="en-US"/>
          </a:p>
        </p:txBody>
      </p:sp>
      <p:pic>
        <p:nvPicPr>
          <p:cNvPr id="22118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1916113"/>
            <a:ext cx="4679950" cy="311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210" name="图片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40400" y="4584700"/>
            <a:ext cx="3403600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1" name="标题 1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</a:extLst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How much you know?</a:t>
            </a:r>
            <a:endParaRPr lang="zh-CN" altLang="en-US" dirty="0"/>
          </a:p>
        </p:txBody>
      </p:sp>
      <p:sp>
        <p:nvSpPr>
          <p:cNvPr id="222212" name="内容占位符 2"/>
          <p:cNvSpPr>
            <a:spLocks noGrp="1" noChangeArrowheads="1"/>
          </p:cNvSpPr>
          <p:nvPr>
            <p:ph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Who is the singer/writer?</a:t>
            </a:r>
            <a:endParaRPr lang="zh-CN" alt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When did the singer/writer first become famous?</a:t>
            </a:r>
            <a:endParaRPr lang="zh-CN" alt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How and why did he/she become famous?</a:t>
            </a:r>
            <a:endParaRPr lang="zh-CN" alt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How do you feel about his/her music/books?</a:t>
            </a:r>
            <a:endParaRPr lang="zh-CN" alt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Have you ever played/sung his/her songs yourself? </a:t>
            </a:r>
            <a:endParaRPr lang="zh-CN" alt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…</a:t>
            </a:r>
            <a:endParaRPr lang="zh-CN" altLang="en-US" dirty="0"/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5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0"/>
            <a:ext cx="8229600" cy="1143000"/>
          </a:xfrm>
          <a:noFill/>
        </p:spPr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Interview</a:t>
            </a:r>
            <a:endParaRPr lang="zh-CN" altLang="en-US"/>
          </a:p>
        </p:txBody>
      </p:sp>
      <p:pic>
        <p:nvPicPr>
          <p:cNvPr id="223236" name="内容占位符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313" y="1714500"/>
            <a:ext cx="6929437" cy="459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内容占位符 2"/>
          <p:cNvSpPr>
            <a:spLocks noGrp="1" noChangeArrowheads="1"/>
          </p:cNvSpPr>
          <p:nvPr>
            <p:ph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A: Welcome to our program. </a:t>
            </a:r>
            <a:endParaRPr lang="zh-CN" altLang="en-US" dirty="0"/>
          </a:p>
          <a:p>
            <a:r>
              <a:rPr lang="en-US" dirty="0"/>
              <a:t>B: It’s my honor.</a:t>
            </a:r>
            <a:endParaRPr lang="zh-CN" altLang="en-US" dirty="0"/>
          </a:p>
          <a:p>
            <a:r>
              <a:rPr lang="en-US" dirty="0"/>
              <a:t>A: You are popular among the young people. A lot of fans collect your posters, your videos and so on. They want to know more about you. Do you remember your first song?</a:t>
            </a:r>
            <a:endParaRPr lang="zh-CN" altLang="en-US" dirty="0"/>
          </a:p>
          <a:p>
            <a:r>
              <a:rPr lang="en-US" dirty="0"/>
              <a:t>B: </a:t>
            </a:r>
            <a:r>
              <a:rPr lang="en-US" dirty="0" smtClean="0"/>
              <a:t>…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224259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177800" y="357188"/>
            <a:ext cx="5694363" cy="1143000"/>
          </a:xfrm>
          <a:noFill/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Interview</a:t>
            </a:r>
            <a:endParaRPr lang="zh-CN" altLang="en-US" dirty="0"/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矩形 3"/>
          <p:cNvSpPr>
            <a:spLocks noChangeArrowheads="1"/>
          </p:cNvSpPr>
          <p:nvPr/>
        </p:nvSpPr>
        <p:spPr bwMode="auto">
          <a:xfrm rot="1681676">
            <a:off x="3065463" y="2589213"/>
            <a:ext cx="29908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>
                <a:solidFill>
                  <a:srgbClr val="002060"/>
                </a:solidFill>
                <a:sym typeface="Calibri" panose="020F0502020204030204" pitchFamily="34" charset="0"/>
              </a:rPr>
              <a:t>?</a:t>
            </a:r>
            <a:endParaRPr lang="en-US" altLang="zh-CN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25283" name="矩形 4"/>
          <p:cNvSpPr>
            <a:spLocks noChangeArrowheads="1"/>
          </p:cNvSpPr>
          <p:nvPr/>
        </p:nvSpPr>
        <p:spPr bwMode="auto">
          <a:xfrm rot="3333444">
            <a:off x="1257300" y="2500313"/>
            <a:ext cx="8572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002060"/>
                </a:solidFill>
                <a:sym typeface="Calibri" panose="020F0502020204030204" pitchFamily="34" charset="0"/>
              </a:rPr>
              <a:t>?</a:t>
            </a:r>
            <a:endParaRPr lang="en-US" altLang="zh-CN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25284" name="矩形 5"/>
          <p:cNvSpPr>
            <a:spLocks noChangeArrowheads="1"/>
          </p:cNvSpPr>
          <p:nvPr/>
        </p:nvSpPr>
        <p:spPr bwMode="auto">
          <a:xfrm rot="7758195">
            <a:off x="5322094" y="3718719"/>
            <a:ext cx="271462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>
                <a:solidFill>
                  <a:srgbClr val="002060"/>
                </a:solidFill>
                <a:sym typeface="Calibri" panose="020F0502020204030204" pitchFamily="34" charset="0"/>
              </a:rPr>
              <a:t>?</a:t>
            </a:r>
            <a:endParaRPr lang="en-US" altLang="zh-CN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25285" name="矩形 6"/>
          <p:cNvSpPr>
            <a:spLocks noChangeArrowheads="1"/>
          </p:cNvSpPr>
          <p:nvPr/>
        </p:nvSpPr>
        <p:spPr bwMode="auto">
          <a:xfrm rot="3498961">
            <a:off x="2890044" y="4669631"/>
            <a:ext cx="264318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>
                <a:solidFill>
                  <a:srgbClr val="002060"/>
                </a:solidFill>
                <a:sym typeface="Calibri" panose="020F0502020204030204" pitchFamily="34" charset="0"/>
              </a:rPr>
              <a:t>?</a:t>
            </a:r>
            <a:endParaRPr lang="en-US" altLang="zh-CN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25286" name="TextBox 7"/>
          <p:cNvSpPr>
            <a:spLocks noChangeArrowheads="1"/>
          </p:cNvSpPr>
          <p:nvPr/>
        </p:nvSpPr>
        <p:spPr bwMode="auto">
          <a:xfrm>
            <a:off x="1115616" y="908720"/>
            <a:ext cx="75009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sym typeface="Calibri" panose="020F0502020204030204" pitchFamily="34" charset="0"/>
              </a:rPr>
              <a:t>Write your trouble in this unit on the paper and put it on the blackboard, let’s help each other.</a:t>
            </a:r>
            <a:endParaRPr lang="en-US" altLang="zh-CN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extBox 4"/>
          <p:cNvSpPr>
            <a:spLocks noChangeArrowheads="1"/>
          </p:cNvSpPr>
          <p:nvPr/>
        </p:nvSpPr>
        <p:spPr bwMode="auto">
          <a:xfrm>
            <a:off x="2771800" y="1268760"/>
            <a:ext cx="33575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dirty="0">
                <a:solidFill>
                  <a:srgbClr val="000000"/>
                </a:solidFill>
                <a:sym typeface="Calibri" panose="020F0502020204030204" pitchFamily="34" charset="0"/>
              </a:rPr>
              <a:t>Homework</a:t>
            </a:r>
            <a:endParaRPr lang="en-US" altLang="zh-CN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6307" name="矩形 5"/>
          <p:cNvSpPr>
            <a:spLocks noChangeArrowheads="1"/>
          </p:cNvSpPr>
          <p:nvPr/>
        </p:nvSpPr>
        <p:spPr bwMode="auto">
          <a:xfrm>
            <a:off x="1403648" y="2564904"/>
            <a:ext cx="655272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sym typeface="宋体" panose="02010600030101010101" pitchFamily="2" charset="-122"/>
              </a:rPr>
              <a:t>假如你是歌手</a:t>
            </a:r>
            <a:r>
              <a:rPr lang="en-US" sz="3200" b="1" dirty="0">
                <a:solidFill>
                  <a:srgbClr val="000000"/>
                </a:solidFill>
                <a:sym typeface="Calibri" panose="020F0502020204030204" pitchFamily="34" charset="0"/>
              </a:rPr>
              <a:t>Sally</a:t>
            </a:r>
            <a:r>
              <a:rPr lang="zh-CN" altLang="en-US" sz="3200" b="1" dirty="0">
                <a:solidFill>
                  <a:srgbClr val="000000"/>
                </a:solidFill>
                <a:sym typeface="宋体" panose="02010600030101010101" pitchFamily="2" charset="-122"/>
              </a:rPr>
              <a:t>的经纪人，请为她做个合理的周计划。要有适当发挥，使用现在完成时。 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全屏显示(4:3)</PresentationFormat>
  <Paragraphs>31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Who has a good memory?</vt:lpstr>
      <vt:lpstr>What’s your favorite singer?</vt:lpstr>
      <vt:lpstr>How much you know?</vt:lpstr>
      <vt:lpstr>Interview</vt:lpstr>
      <vt:lpstr>Interview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2017-10-22T02:06:00Z</dcterms:created>
  <dcterms:modified xsi:type="dcterms:W3CDTF">2023-01-16T23:52:55Z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F07F3A9443ED4FF8857FFAFD2189FEDC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