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0" r:id="rId9"/>
    <p:sldId id="268" r:id="rId10"/>
    <p:sldId id="269" r:id="rId11"/>
    <p:sldId id="271" r:id="rId12"/>
    <p:sldId id="261" r:id="rId13"/>
    <p:sldId id="270" r:id="rId14"/>
    <p:sldId id="267" r:id="rId15"/>
    <p:sldId id="272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375046" y="307181"/>
            <a:ext cx="11441908" cy="624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4928" y="952046"/>
            <a:ext cx="5877437" cy="556152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 rot="19021494">
            <a:off x="1996990" y="705862"/>
            <a:ext cx="3164926" cy="3174452"/>
            <a:chOff x="3524252" y="533400"/>
            <a:chExt cx="4219576" cy="4232276"/>
          </a:xfrm>
        </p:grpSpPr>
        <p:sp>
          <p:nvSpPr>
            <p:cNvPr id="43" name="弧形 42"/>
            <p:cNvSpPr/>
            <p:nvPr/>
          </p:nvSpPr>
          <p:spPr>
            <a:xfrm>
              <a:off x="3524252" y="533400"/>
              <a:ext cx="4219576" cy="4219576"/>
            </a:xfrm>
            <a:prstGeom prst="arc">
              <a:avLst>
                <a:gd name="adj1" fmla="val 6904399"/>
                <a:gd name="adj2" fmla="val 474974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44" name="椭圆 43"/>
            <p:cNvSpPr/>
            <p:nvPr/>
          </p:nvSpPr>
          <p:spPr>
            <a:xfrm>
              <a:off x="5993606" y="466407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45" name="椭圆 44"/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519266" y="1250649"/>
            <a:ext cx="3873403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小浪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72479" y="2293090"/>
            <a:ext cx="1556217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漫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837262" y="3112697"/>
            <a:ext cx="1015663" cy="34008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85846" y="2454480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7032686" y="2465409"/>
            <a:ext cx="4558081" cy="8800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85846" y="3512603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7032686" y="3523532"/>
            <a:ext cx="4558081" cy="8800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85846" y="4544608"/>
            <a:ext cx="85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7032686" y="4555537"/>
            <a:ext cx="4558081" cy="8800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8891" y="2454480"/>
            <a:ext cx="5578220" cy="2308672"/>
            <a:chOff x="694932" y="1454194"/>
            <a:chExt cx="3719530" cy="1539411"/>
          </a:xfrm>
        </p:grpSpPr>
        <p:grpSp>
          <p:nvGrpSpPr>
            <p:cNvPr id="9" name="Group 41"/>
            <p:cNvGrpSpPr/>
            <p:nvPr/>
          </p:nvGrpSpPr>
          <p:grpSpPr>
            <a:xfrm>
              <a:off x="694932" y="1762575"/>
              <a:ext cx="3719530" cy="1231030"/>
              <a:chOff x="38765" y="1688516"/>
              <a:chExt cx="9785872" cy="1586998"/>
            </a:xfrm>
          </p:grpSpPr>
          <p:sp>
            <p:nvSpPr>
              <p:cNvPr id="14" name="îṣļîḑé-Freeform: Shape 37"/>
              <p:cNvSpPr/>
              <p:nvPr/>
            </p:nvSpPr>
            <p:spPr>
              <a:xfrm>
                <a:off x="38765" y="2071030"/>
                <a:ext cx="6489812" cy="1204484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bg1">
                  <a:lumMod val="7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5" name="îṣļîḑé-Freeform: Shape 38"/>
              <p:cNvSpPr/>
              <p:nvPr/>
            </p:nvSpPr>
            <p:spPr>
              <a:xfrm>
                <a:off x="1757887" y="1688516"/>
                <a:ext cx="5877135" cy="158699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rgbClr val="F8CBAD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6" name="îṣļîḑé-Freeform: Shape 39"/>
              <p:cNvSpPr/>
              <p:nvPr/>
            </p:nvSpPr>
            <p:spPr>
              <a:xfrm>
                <a:off x="2864331" y="1824954"/>
                <a:ext cx="5956338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bg1">
                  <a:lumMod val="6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/>
              </a:p>
            </p:txBody>
          </p:sp>
          <p:sp>
            <p:nvSpPr>
              <p:cNvPr id="17" name="îṣļîḑé-Freeform: Shape 40"/>
              <p:cNvSpPr/>
              <p:nvPr/>
            </p:nvSpPr>
            <p:spPr>
              <a:xfrm>
                <a:off x="4049978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bg2">
                  <a:lumMod val="2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600"/>
              </a:p>
            </p:txBody>
          </p:sp>
        </p:grpSp>
        <p:sp>
          <p:nvSpPr>
            <p:cNvPr id="10" name="îṣļîḑé-TextBox 42"/>
            <p:cNvSpPr txBox="1"/>
            <p:nvPr/>
          </p:nvSpPr>
          <p:spPr>
            <a:xfrm>
              <a:off x="1686646" y="1750284"/>
              <a:ext cx="394580" cy="22309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sp>
          <p:nvSpPr>
            <p:cNvPr id="11" name="îṣļîḑé-TextBox 43"/>
            <p:cNvSpPr txBox="1"/>
            <p:nvPr/>
          </p:nvSpPr>
          <p:spPr>
            <a:xfrm>
              <a:off x="2195688" y="1454194"/>
              <a:ext cx="394580" cy="22309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</a:p>
          </p:txBody>
        </p:sp>
        <p:sp>
          <p:nvSpPr>
            <p:cNvPr id="12" name="îṣļîḑé-TextBox 44"/>
            <p:cNvSpPr txBox="1"/>
            <p:nvPr/>
          </p:nvSpPr>
          <p:spPr>
            <a:xfrm>
              <a:off x="2659368" y="1549009"/>
              <a:ext cx="394580" cy="22309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13" name="îṣļîḑé-TextBox 45"/>
            <p:cNvSpPr txBox="1"/>
            <p:nvPr/>
          </p:nvSpPr>
          <p:spPr>
            <a:xfrm>
              <a:off x="3108004" y="1663671"/>
              <a:ext cx="394580" cy="223091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7586977" y="1775011"/>
            <a:ext cx="4605023" cy="53687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4047" y="1394735"/>
            <a:ext cx="1266092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sz="48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31152" y="2354987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14047" y="3491468"/>
            <a:ext cx="1266092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sz="48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31152" y="4451720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75288" y="1425370"/>
            <a:ext cx="1266092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sz="48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292393" y="2385622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75288" y="3491468"/>
            <a:ext cx="1266092" cy="830997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sz="48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292393" y="4451720"/>
            <a:ext cx="303188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75046" y="307181"/>
            <a:ext cx="11441908" cy="624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796" y="4170003"/>
            <a:ext cx="2324095" cy="21991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17903187">
            <a:off x="3027638" y="1534537"/>
            <a:ext cx="3164926" cy="3174452"/>
            <a:chOff x="3524252" y="533400"/>
            <a:chExt cx="4219576" cy="4232276"/>
          </a:xfrm>
        </p:grpSpPr>
        <p:sp>
          <p:nvSpPr>
            <p:cNvPr id="5" name="弧形 4"/>
            <p:cNvSpPr/>
            <p:nvPr/>
          </p:nvSpPr>
          <p:spPr>
            <a:xfrm>
              <a:off x="3524252" y="533400"/>
              <a:ext cx="4219576" cy="4219576"/>
            </a:xfrm>
            <a:prstGeom prst="arc">
              <a:avLst>
                <a:gd name="adj1" fmla="val 6904399"/>
                <a:gd name="adj2" fmla="val 474974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5993606" y="466407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97832" y="2079324"/>
            <a:ext cx="3873403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03</a:t>
            </a:r>
            <a:endParaRPr lang="zh-CN" altLang="en-US" sz="11500" b="1" dirty="0">
              <a:solidFill>
                <a:schemeClr val="tx1">
                  <a:lumMod val="75000"/>
                  <a:lumOff val="25000"/>
                </a:schemeClr>
              </a:solidFill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0045" y="3639089"/>
            <a:ext cx="5214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60" y="860246"/>
            <a:ext cx="4848279" cy="5997754"/>
          </a:xfrm>
          <a:prstGeom prst="rect">
            <a:avLst/>
          </a:prstGeom>
        </p:spPr>
      </p:pic>
      <p:sp>
        <p:nvSpPr>
          <p:cNvPr id="3" name="文本框 22"/>
          <p:cNvSpPr txBox="1">
            <a:spLocks noChangeArrowheads="1"/>
          </p:cNvSpPr>
          <p:nvPr/>
        </p:nvSpPr>
        <p:spPr bwMode="auto">
          <a:xfrm>
            <a:off x="1339375" y="1534302"/>
            <a:ext cx="28912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9376" y="1995967"/>
            <a:ext cx="2891278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339375" y="3844114"/>
            <a:ext cx="28912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9376" y="4305779"/>
            <a:ext cx="2891278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7792562" y="1534302"/>
            <a:ext cx="28912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2563" y="1995967"/>
            <a:ext cx="2891278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7792562" y="3844114"/>
            <a:ext cx="289127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92563" y="4305779"/>
            <a:ext cx="2891278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348740" y="1444942"/>
            <a:ext cx="1769745" cy="1769745"/>
          </a:xfrm>
          <a:prstGeom prst="ellipse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1860550" y="1902777"/>
            <a:ext cx="746760" cy="854710"/>
          </a:xfrm>
          <a:custGeom>
            <a:avLst/>
            <a:gdLst>
              <a:gd name="T0" fmla="*/ 2809875 w 4627563"/>
              <a:gd name="T1" fmla="*/ 4811712 h 5299074"/>
              <a:gd name="T2" fmla="*/ 2745224 w 4627563"/>
              <a:gd name="T3" fmla="*/ 4870449 h 5299074"/>
              <a:gd name="T4" fmla="*/ 2693583 w 4627563"/>
              <a:gd name="T5" fmla="*/ 4799805 h 5299074"/>
              <a:gd name="T6" fmla="*/ 3054173 w 4627563"/>
              <a:gd name="T7" fmla="*/ 4245768 h 5299074"/>
              <a:gd name="T8" fmla="*/ 3143251 w 4627563"/>
              <a:gd name="T9" fmla="*/ 4339034 h 5299074"/>
              <a:gd name="T10" fmla="*/ 3063717 w 4627563"/>
              <a:gd name="T11" fmla="*/ 4441428 h 5299074"/>
              <a:gd name="T12" fmla="*/ 2956345 w 4627563"/>
              <a:gd name="T13" fmla="*/ 4391421 h 5299074"/>
              <a:gd name="T14" fmla="*/ 2973843 w 4627563"/>
              <a:gd name="T15" fmla="*/ 4273946 h 5299074"/>
              <a:gd name="T16" fmla="*/ 3313113 w 4627563"/>
              <a:gd name="T17" fmla="*/ 3781821 h 5299074"/>
              <a:gd name="T18" fmla="*/ 3390107 w 4627563"/>
              <a:gd name="T19" fmla="*/ 3842543 h 5299074"/>
              <a:gd name="T20" fmla="*/ 3397647 w 4627563"/>
              <a:gd name="T21" fmla="*/ 3943746 h 5299074"/>
              <a:gd name="T22" fmla="*/ 3329782 w 4627563"/>
              <a:gd name="T23" fmla="*/ 4014787 h 5299074"/>
              <a:gd name="T24" fmla="*/ 3228578 w 4627563"/>
              <a:gd name="T25" fmla="*/ 4012009 h 5299074"/>
              <a:gd name="T26" fmla="*/ 3164681 w 4627563"/>
              <a:gd name="T27" fmla="*/ 3937793 h 5299074"/>
              <a:gd name="T28" fmla="*/ 3176984 w 4627563"/>
              <a:gd name="T29" fmla="*/ 3837781 h 5299074"/>
              <a:gd name="T30" fmla="*/ 3257153 w 4627563"/>
              <a:gd name="T31" fmla="*/ 3780631 h 5299074"/>
              <a:gd name="T32" fmla="*/ 2749233 w 4627563"/>
              <a:gd name="T33" fmla="*/ 3662481 h 5299074"/>
              <a:gd name="T34" fmla="*/ 2837260 w 4627563"/>
              <a:gd name="T35" fmla="*/ 3818473 h 5299074"/>
              <a:gd name="T36" fmla="*/ 2780558 w 4627563"/>
              <a:gd name="T37" fmla="*/ 3991178 h 5299074"/>
              <a:gd name="T38" fmla="*/ 2616002 w 4627563"/>
              <a:gd name="T39" fmla="*/ 4064000 h 5299074"/>
              <a:gd name="T40" fmla="*/ 2451446 w 4627563"/>
              <a:gd name="T41" fmla="*/ 3991178 h 5299074"/>
              <a:gd name="T42" fmla="*/ 2395140 w 4627563"/>
              <a:gd name="T43" fmla="*/ 3818473 h 5299074"/>
              <a:gd name="T44" fmla="*/ 2483167 w 4627563"/>
              <a:gd name="T45" fmla="*/ 3662481 h 5299074"/>
              <a:gd name="T46" fmla="*/ 2204869 w 4627563"/>
              <a:gd name="T47" fmla="*/ 3415897 h 5299074"/>
              <a:gd name="T48" fmla="*/ 2282395 w 4627563"/>
              <a:gd name="T49" fmla="*/ 3464853 h 5299074"/>
              <a:gd name="T50" fmla="*/ 2298297 w 4627563"/>
              <a:gd name="T51" fmla="*/ 3556447 h 5299074"/>
              <a:gd name="T52" fmla="*/ 2241843 w 4627563"/>
              <a:gd name="T53" fmla="*/ 3627907 h 5299074"/>
              <a:gd name="T54" fmla="*/ 2148415 w 4627563"/>
              <a:gd name="T55" fmla="*/ 3634619 h 5299074"/>
              <a:gd name="T56" fmla="*/ 2082419 w 4627563"/>
              <a:gd name="T57" fmla="*/ 3572634 h 5299074"/>
              <a:gd name="T58" fmla="*/ 2084805 w 4627563"/>
              <a:gd name="T59" fmla="*/ 3479065 h 5299074"/>
              <a:gd name="T60" fmla="*/ 2153583 w 4627563"/>
              <a:gd name="T61" fmla="*/ 3419845 h 5299074"/>
              <a:gd name="T62" fmla="*/ 2956426 w 4627563"/>
              <a:gd name="T63" fmla="*/ 3238079 h 5299074"/>
              <a:gd name="T64" fmla="*/ 3038085 w 4627563"/>
              <a:gd name="T65" fmla="*/ 3342332 h 5299074"/>
              <a:gd name="T66" fmla="*/ 3015093 w 4627563"/>
              <a:gd name="T67" fmla="*/ 3476712 h 5299074"/>
              <a:gd name="T68" fmla="*/ 2902515 w 4627563"/>
              <a:gd name="T69" fmla="*/ 3548065 h 5299074"/>
              <a:gd name="T70" fmla="*/ 2771703 w 4627563"/>
              <a:gd name="T71" fmla="*/ 3511992 h 5299074"/>
              <a:gd name="T72" fmla="*/ 2711450 w 4627563"/>
              <a:gd name="T73" fmla="*/ 3392675 h 5299074"/>
              <a:gd name="T74" fmla="*/ 2760207 w 4627563"/>
              <a:gd name="T75" fmla="*/ 3266620 h 5299074"/>
              <a:gd name="T76" fmla="*/ 1341242 w 4627563"/>
              <a:gd name="T77" fmla="*/ 3000374 h 5299074"/>
              <a:gd name="T78" fmla="*/ 403620 w 4627563"/>
              <a:gd name="T79" fmla="*/ 4688870 h 5299074"/>
              <a:gd name="T80" fmla="*/ 498850 w 4627563"/>
              <a:gd name="T81" fmla="*/ 4903704 h 5299074"/>
              <a:gd name="T82" fmla="*/ 4005310 w 4627563"/>
              <a:gd name="T83" fmla="*/ 5016085 h 5299074"/>
              <a:gd name="T84" fmla="*/ 4184661 w 4627563"/>
              <a:gd name="T85" fmla="*/ 4815944 h 5299074"/>
              <a:gd name="T86" fmla="*/ 4235053 w 4627563"/>
              <a:gd name="T87" fmla="*/ 4552265 h 5299074"/>
              <a:gd name="T88" fmla="*/ 3271841 w 4627563"/>
              <a:gd name="T89" fmla="*/ 3015685 h 5299074"/>
              <a:gd name="T90" fmla="*/ 2892903 w 4627563"/>
              <a:gd name="T91" fmla="*/ 3076933 h 5299074"/>
              <a:gd name="T92" fmla="*/ 1694982 w 4627563"/>
              <a:gd name="T93" fmla="*/ 3074149 h 5299074"/>
              <a:gd name="T94" fmla="*/ 1349374 w 4627563"/>
              <a:gd name="T95" fmla="*/ 3013299 h 5299074"/>
              <a:gd name="T96" fmla="*/ 2995870 w 4627563"/>
              <a:gd name="T97" fmla="*/ 46427 h 5299074"/>
              <a:gd name="T98" fmla="*/ 3112958 w 4627563"/>
              <a:gd name="T99" fmla="*/ 207534 h 5299074"/>
              <a:gd name="T100" fmla="*/ 3105417 w 4627563"/>
              <a:gd name="T101" fmla="*/ 379356 h 5299074"/>
              <a:gd name="T102" fmla="*/ 4604543 w 4627563"/>
              <a:gd name="T103" fmla="*/ 4495920 h 5299074"/>
              <a:gd name="T104" fmla="*/ 4621213 w 4627563"/>
              <a:gd name="T105" fmla="*/ 4792341 h 5299074"/>
              <a:gd name="T106" fmla="*/ 4525161 w 4627563"/>
              <a:gd name="T107" fmla="*/ 5066144 h 5299074"/>
              <a:gd name="T108" fmla="*/ 4255659 w 4627563"/>
              <a:gd name="T109" fmla="*/ 5299074 h 5299074"/>
              <a:gd name="T110" fmla="*/ 113119 w 4627563"/>
              <a:gd name="T111" fmla="*/ 5082016 h 5299074"/>
              <a:gd name="T112" fmla="*/ 8335 w 4627563"/>
              <a:gd name="T113" fmla="*/ 4807817 h 5299074"/>
              <a:gd name="T114" fmla="*/ 20640 w 4627563"/>
              <a:gd name="T115" fmla="*/ 4504649 h 5299074"/>
              <a:gd name="T116" fmla="*/ 1525322 w 4627563"/>
              <a:gd name="T117" fmla="*/ 390466 h 5299074"/>
              <a:gd name="T118" fmla="*/ 1512224 w 4627563"/>
              <a:gd name="T119" fmla="*/ 217058 h 5299074"/>
              <a:gd name="T120" fmla="*/ 1623358 w 4627563"/>
              <a:gd name="T121" fmla="*/ 52776 h 5299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27563" h="5299074">
                <a:moveTo>
                  <a:pt x="2751137" y="4752974"/>
                </a:moveTo>
                <a:lnTo>
                  <a:pt x="2757445" y="4753371"/>
                </a:lnTo>
                <a:lnTo>
                  <a:pt x="2762964" y="4754165"/>
                </a:lnTo>
                <a:lnTo>
                  <a:pt x="2768483" y="4755355"/>
                </a:lnTo>
                <a:lnTo>
                  <a:pt x="2774002" y="4757340"/>
                </a:lnTo>
                <a:lnTo>
                  <a:pt x="2779127" y="4760118"/>
                </a:lnTo>
                <a:lnTo>
                  <a:pt x="2783857" y="4762896"/>
                </a:lnTo>
                <a:lnTo>
                  <a:pt x="2788193" y="4766071"/>
                </a:lnTo>
                <a:lnTo>
                  <a:pt x="2792530" y="4770040"/>
                </a:lnTo>
                <a:lnTo>
                  <a:pt x="2796472" y="4774009"/>
                </a:lnTo>
                <a:lnTo>
                  <a:pt x="2800020" y="4778771"/>
                </a:lnTo>
                <a:lnTo>
                  <a:pt x="2802779" y="4783534"/>
                </a:lnTo>
                <a:lnTo>
                  <a:pt x="2805144" y="4788693"/>
                </a:lnTo>
                <a:lnTo>
                  <a:pt x="2807116" y="4793852"/>
                </a:lnTo>
                <a:lnTo>
                  <a:pt x="2808298" y="4799805"/>
                </a:lnTo>
                <a:lnTo>
                  <a:pt x="2809481" y="4805759"/>
                </a:lnTo>
                <a:lnTo>
                  <a:pt x="2809875" y="4811712"/>
                </a:lnTo>
                <a:lnTo>
                  <a:pt x="2809481" y="4817665"/>
                </a:lnTo>
                <a:lnTo>
                  <a:pt x="2808298" y="4823618"/>
                </a:lnTo>
                <a:lnTo>
                  <a:pt x="2807116" y="4829174"/>
                </a:lnTo>
                <a:lnTo>
                  <a:pt x="2805144" y="4834730"/>
                </a:lnTo>
                <a:lnTo>
                  <a:pt x="2802779" y="4839890"/>
                </a:lnTo>
                <a:lnTo>
                  <a:pt x="2800020" y="4844652"/>
                </a:lnTo>
                <a:lnTo>
                  <a:pt x="2796472" y="4849415"/>
                </a:lnTo>
                <a:lnTo>
                  <a:pt x="2792530" y="4853384"/>
                </a:lnTo>
                <a:lnTo>
                  <a:pt x="2788193" y="4857352"/>
                </a:lnTo>
                <a:lnTo>
                  <a:pt x="2783857" y="4860527"/>
                </a:lnTo>
                <a:lnTo>
                  <a:pt x="2779127" y="4863305"/>
                </a:lnTo>
                <a:lnTo>
                  <a:pt x="2774002" y="4866084"/>
                </a:lnTo>
                <a:lnTo>
                  <a:pt x="2768483" y="4868068"/>
                </a:lnTo>
                <a:lnTo>
                  <a:pt x="2762964" y="4869655"/>
                </a:lnTo>
                <a:lnTo>
                  <a:pt x="2757445" y="4870449"/>
                </a:lnTo>
                <a:lnTo>
                  <a:pt x="2751137" y="4870449"/>
                </a:lnTo>
                <a:lnTo>
                  <a:pt x="2745224" y="4870449"/>
                </a:lnTo>
                <a:lnTo>
                  <a:pt x="2739705" y="4869655"/>
                </a:lnTo>
                <a:lnTo>
                  <a:pt x="2733792" y="4868068"/>
                </a:lnTo>
                <a:lnTo>
                  <a:pt x="2728273" y="4866084"/>
                </a:lnTo>
                <a:lnTo>
                  <a:pt x="2723543" y="4863305"/>
                </a:lnTo>
                <a:lnTo>
                  <a:pt x="2718418" y="4860527"/>
                </a:lnTo>
                <a:lnTo>
                  <a:pt x="2714082" y="4857352"/>
                </a:lnTo>
                <a:lnTo>
                  <a:pt x="2709745" y="4853384"/>
                </a:lnTo>
                <a:lnTo>
                  <a:pt x="2706197" y="4849415"/>
                </a:lnTo>
                <a:lnTo>
                  <a:pt x="2702649" y="4844652"/>
                </a:lnTo>
                <a:lnTo>
                  <a:pt x="2699890" y="4839890"/>
                </a:lnTo>
                <a:lnTo>
                  <a:pt x="2697525" y="4834730"/>
                </a:lnTo>
                <a:lnTo>
                  <a:pt x="2695554" y="4829174"/>
                </a:lnTo>
                <a:lnTo>
                  <a:pt x="2693583" y="4823618"/>
                </a:lnTo>
                <a:lnTo>
                  <a:pt x="2692794" y="4817665"/>
                </a:lnTo>
                <a:lnTo>
                  <a:pt x="2692400" y="4811712"/>
                </a:lnTo>
                <a:lnTo>
                  <a:pt x="2692794" y="4805759"/>
                </a:lnTo>
                <a:lnTo>
                  <a:pt x="2693583" y="4799805"/>
                </a:lnTo>
                <a:lnTo>
                  <a:pt x="2695554" y="4793852"/>
                </a:lnTo>
                <a:lnTo>
                  <a:pt x="2697525" y="4788693"/>
                </a:lnTo>
                <a:lnTo>
                  <a:pt x="2699890" y="4783534"/>
                </a:lnTo>
                <a:lnTo>
                  <a:pt x="2702649" y="4778771"/>
                </a:lnTo>
                <a:lnTo>
                  <a:pt x="2706197" y="4774009"/>
                </a:lnTo>
                <a:lnTo>
                  <a:pt x="2709745" y="4770040"/>
                </a:lnTo>
                <a:lnTo>
                  <a:pt x="2714082" y="4766071"/>
                </a:lnTo>
                <a:lnTo>
                  <a:pt x="2718418" y="4762896"/>
                </a:lnTo>
                <a:lnTo>
                  <a:pt x="2723543" y="4760118"/>
                </a:lnTo>
                <a:lnTo>
                  <a:pt x="2728273" y="4757340"/>
                </a:lnTo>
                <a:lnTo>
                  <a:pt x="2733792" y="4755355"/>
                </a:lnTo>
                <a:lnTo>
                  <a:pt x="2739705" y="4754165"/>
                </a:lnTo>
                <a:lnTo>
                  <a:pt x="2745224" y="4753371"/>
                </a:lnTo>
                <a:lnTo>
                  <a:pt x="2751137" y="4752974"/>
                </a:lnTo>
                <a:close/>
                <a:moveTo>
                  <a:pt x="3043833" y="4244974"/>
                </a:moveTo>
                <a:lnTo>
                  <a:pt x="3049401" y="4245371"/>
                </a:lnTo>
                <a:lnTo>
                  <a:pt x="3054173" y="4245768"/>
                </a:lnTo>
                <a:lnTo>
                  <a:pt x="3059342" y="4246165"/>
                </a:lnTo>
                <a:lnTo>
                  <a:pt x="3063717" y="4246959"/>
                </a:lnTo>
                <a:lnTo>
                  <a:pt x="3073261" y="4249340"/>
                </a:lnTo>
                <a:lnTo>
                  <a:pt x="3082407" y="4252912"/>
                </a:lnTo>
                <a:lnTo>
                  <a:pt x="3091156" y="4256881"/>
                </a:lnTo>
                <a:lnTo>
                  <a:pt x="3099507" y="4262040"/>
                </a:lnTo>
                <a:lnTo>
                  <a:pt x="3107063" y="4267596"/>
                </a:lnTo>
                <a:lnTo>
                  <a:pt x="3114221" y="4273946"/>
                </a:lnTo>
                <a:lnTo>
                  <a:pt x="3120584" y="4281090"/>
                </a:lnTo>
                <a:lnTo>
                  <a:pt x="3126151" y="4289027"/>
                </a:lnTo>
                <a:lnTo>
                  <a:pt x="3131321" y="4296568"/>
                </a:lnTo>
                <a:lnTo>
                  <a:pt x="3135298" y="4305299"/>
                </a:lnTo>
                <a:lnTo>
                  <a:pt x="3138877" y="4314824"/>
                </a:lnTo>
                <a:lnTo>
                  <a:pt x="3141263" y="4324349"/>
                </a:lnTo>
                <a:lnTo>
                  <a:pt x="3142058" y="4329112"/>
                </a:lnTo>
                <a:lnTo>
                  <a:pt x="3142853" y="4334271"/>
                </a:lnTo>
                <a:lnTo>
                  <a:pt x="3143251" y="4339034"/>
                </a:lnTo>
                <a:lnTo>
                  <a:pt x="3143251" y="4344193"/>
                </a:lnTo>
                <a:lnTo>
                  <a:pt x="3143251" y="4348956"/>
                </a:lnTo>
                <a:lnTo>
                  <a:pt x="3142853" y="4354115"/>
                </a:lnTo>
                <a:lnTo>
                  <a:pt x="3142058" y="4359275"/>
                </a:lnTo>
                <a:lnTo>
                  <a:pt x="3141263" y="4364037"/>
                </a:lnTo>
                <a:lnTo>
                  <a:pt x="3138877" y="4373562"/>
                </a:lnTo>
                <a:lnTo>
                  <a:pt x="3135298" y="4382690"/>
                </a:lnTo>
                <a:lnTo>
                  <a:pt x="3131321" y="4391421"/>
                </a:lnTo>
                <a:lnTo>
                  <a:pt x="3126151" y="4399359"/>
                </a:lnTo>
                <a:lnTo>
                  <a:pt x="3120584" y="4407297"/>
                </a:lnTo>
                <a:lnTo>
                  <a:pt x="3114221" y="4414440"/>
                </a:lnTo>
                <a:lnTo>
                  <a:pt x="3107063" y="4420393"/>
                </a:lnTo>
                <a:lnTo>
                  <a:pt x="3099507" y="4426347"/>
                </a:lnTo>
                <a:lnTo>
                  <a:pt x="3091156" y="4431506"/>
                </a:lnTo>
                <a:lnTo>
                  <a:pt x="3082407" y="4435475"/>
                </a:lnTo>
                <a:lnTo>
                  <a:pt x="3073261" y="4438650"/>
                </a:lnTo>
                <a:lnTo>
                  <a:pt x="3063717" y="4441428"/>
                </a:lnTo>
                <a:lnTo>
                  <a:pt x="3059342" y="4442222"/>
                </a:lnTo>
                <a:lnTo>
                  <a:pt x="3054173" y="4442618"/>
                </a:lnTo>
                <a:lnTo>
                  <a:pt x="3049401" y="4443015"/>
                </a:lnTo>
                <a:lnTo>
                  <a:pt x="3043833" y="4443412"/>
                </a:lnTo>
                <a:lnTo>
                  <a:pt x="3038663" y="4443015"/>
                </a:lnTo>
                <a:lnTo>
                  <a:pt x="3033891" y="4442618"/>
                </a:lnTo>
                <a:lnTo>
                  <a:pt x="3028722" y="4442222"/>
                </a:lnTo>
                <a:lnTo>
                  <a:pt x="3023950" y="4441428"/>
                </a:lnTo>
                <a:lnTo>
                  <a:pt x="3014405" y="4438650"/>
                </a:lnTo>
                <a:lnTo>
                  <a:pt x="3005259" y="4435475"/>
                </a:lnTo>
                <a:lnTo>
                  <a:pt x="2996908" y="4431506"/>
                </a:lnTo>
                <a:lnTo>
                  <a:pt x="2988557" y="4426347"/>
                </a:lnTo>
                <a:lnTo>
                  <a:pt x="2981001" y="4420393"/>
                </a:lnTo>
                <a:lnTo>
                  <a:pt x="2973843" y="4414440"/>
                </a:lnTo>
                <a:lnTo>
                  <a:pt x="2967083" y="4407297"/>
                </a:lnTo>
                <a:lnTo>
                  <a:pt x="2961515" y="4399359"/>
                </a:lnTo>
                <a:lnTo>
                  <a:pt x="2956345" y="4391421"/>
                </a:lnTo>
                <a:lnTo>
                  <a:pt x="2952369" y="4382690"/>
                </a:lnTo>
                <a:lnTo>
                  <a:pt x="2948790" y="4373562"/>
                </a:lnTo>
                <a:lnTo>
                  <a:pt x="2946801" y="4364037"/>
                </a:lnTo>
                <a:lnTo>
                  <a:pt x="2945608" y="4359275"/>
                </a:lnTo>
                <a:lnTo>
                  <a:pt x="2945211" y="4354115"/>
                </a:lnTo>
                <a:lnTo>
                  <a:pt x="2944813" y="4348956"/>
                </a:lnTo>
                <a:lnTo>
                  <a:pt x="2944813" y="4344193"/>
                </a:lnTo>
                <a:lnTo>
                  <a:pt x="2944813" y="4339034"/>
                </a:lnTo>
                <a:lnTo>
                  <a:pt x="2945211" y="4334271"/>
                </a:lnTo>
                <a:lnTo>
                  <a:pt x="2945608" y="4329112"/>
                </a:lnTo>
                <a:lnTo>
                  <a:pt x="2946801" y="4324349"/>
                </a:lnTo>
                <a:lnTo>
                  <a:pt x="2948790" y="4314824"/>
                </a:lnTo>
                <a:lnTo>
                  <a:pt x="2952369" y="4305299"/>
                </a:lnTo>
                <a:lnTo>
                  <a:pt x="2956345" y="4296568"/>
                </a:lnTo>
                <a:lnTo>
                  <a:pt x="2961515" y="4289027"/>
                </a:lnTo>
                <a:lnTo>
                  <a:pt x="2967083" y="4281090"/>
                </a:lnTo>
                <a:lnTo>
                  <a:pt x="2973843" y="4273946"/>
                </a:lnTo>
                <a:lnTo>
                  <a:pt x="2981001" y="4267596"/>
                </a:lnTo>
                <a:lnTo>
                  <a:pt x="2988557" y="4262040"/>
                </a:lnTo>
                <a:lnTo>
                  <a:pt x="2996908" y="4256881"/>
                </a:lnTo>
                <a:lnTo>
                  <a:pt x="3005259" y="4252912"/>
                </a:lnTo>
                <a:lnTo>
                  <a:pt x="3014405" y="4249340"/>
                </a:lnTo>
                <a:lnTo>
                  <a:pt x="3023950" y="4246959"/>
                </a:lnTo>
                <a:lnTo>
                  <a:pt x="3028722" y="4246165"/>
                </a:lnTo>
                <a:lnTo>
                  <a:pt x="3033891" y="4245768"/>
                </a:lnTo>
                <a:lnTo>
                  <a:pt x="3038663" y="4245371"/>
                </a:lnTo>
                <a:lnTo>
                  <a:pt x="3043833" y="4244974"/>
                </a:lnTo>
                <a:close/>
                <a:moveTo>
                  <a:pt x="3275806" y="3778249"/>
                </a:moveTo>
                <a:lnTo>
                  <a:pt x="3282157" y="3778249"/>
                </a:lnTo>
                <a:lnTo>
                  <a:pt x="3288507" y="3778249"/>
                </a:lnTo>
                <a:lnTo>
                  <a:pt x="3294460" y="3779043"/>
                </a:lnTo>
                <a:lnTo>
                  <a:pt x="3300810" y="3779440"/>
                </a:lnTo>
                <a:lnTo>
                  <a:pt x="3306763" y="3780631"/>
                </a:lnTo>
                <a:lnTo>
                  <a:pt x="3313113" y="3781821"/>
                </a:lnTo>
                <a:lnTo>
                  <a:pt x="3318669" y="3783806"/>
                </a:lnTo>
                <a:lnTo>
                  <a:pt x="3324622" y="3785790"/>
                </a:lnTo>
                <a:lnTo>
                  <a:pt x="3329782" y="3787774"/>
                </a:lnTo>
                <a:lnTo>
                  <a:pt x="3335338" y="3790156"/>
                </a:lnTo>
                <a:lnTo>
                  <a:pt x="3340894" y="3793331"/>
                </a:lnTo>
                <a:lnTo>
                  <a:pt x="3345657" y="3796109"/>
                </a:lnTo>
                <a:lnTo>
                  <a:pt x="3350816" y="3799284"/>
                </a:lnTo>
                <a:lnTo>
                  <a:pt x="3355579" y="3802856"/>
                </a:lnTo>
                <a:lnTo>
                  <a:pt x="3360341" y="3806427"/>
                </a:lnTo>
                <a:lnTo>
                  <a:pt x="3364707" y="3810396"/>
                </a:lnTo>
                <a:lnTo>
                  <a:pt x="3369072" y="3814365"/>
                </a:lnTo>
                <a:lnTo>
                  <a:pt x="3373041" y="3818731"/>
                </a:lnTo>
                <a:lnTo>
                  <a:pt x="3377010" y="3823096"/>
                </a:lnTo>
                <a:lnTo>
                  <a:pt x="3380582" y="3827859"/>
                </a:lnTo>
                <a:lnTo>
                  <a:pt x="3384154" y="3832621"/>
                </a:lnTo>
                <a:lnTo>
                  <a:pt x="3387329" y="3837781"/>
                </a:lnTo>
                <a:lnTo>
                  <a:pt x="3390107" y="3842543"/>
                </a:lnTo>
                <a:lnTo>
                  <a:pt x="3393282" y="3848099"/>
                </a:lnTo>
                <a:lnTo>
                  <a:pt x="3395663" y="3853656"/>
                </a:lnTo>
                <a:lnTo>
                  <a:pt x="3397647" y="3858815"/>
                </a:lnTo>
                <a:lnTo>
                  <a:pt x="3399235" y="3864768"/>
                </a:lnTo>
                <a:lnTo>
                  <a:pt x="3401219" y="3870324"/>
                </a:lnTo>
                <a:lnTo>
                  <a:pt x="3402807" y="3876278"/>
                </a:lnTo>
                <a:lnTo>
                  <a:pt x="3403601" y="3882628"/>
                </a:lnTo>
                <a:lnTo>
                  <a:pt x="3404394" y="3888978"/>
                </a:lnTo>
                <a:lnTo>
                  <a:pt x="3404791" y="3894931"/>
                </a:lnTo>
                <a:lnTo>
                  <a:pt x="3405188" y="3901281"/>
                </a:lnTo>
                <a:lnTo>
                  <a:pt x="3404791" y="3907631"/>
                </a:lnTo>
                <a:lnTo>
                  <a:pt x="3404394" y="3913584"/>
                </a:lnTo>
                <a:lnTo>
                  <a:pt x="3403601" y="3919934"/>
                </a:lnTo>
                <a:lnTo>
                  <a:pt x="3402807" y="3926284"/>
                </a:lnTo>
                <a:lnTo>
                  <a:pt x="3401219" y="3931840"/>
                </a:lnTo>
                <a:lnTo>
                  <a:pt x="3399235" y="3937793"/>
                </a:lnTo>
                <a:lnTo>
                  <a:pt x="3397647" y="3943746"/>
                </a:lnTo>
                <a:lnTo>
                  <a:pt x="3395663" y="3948906"/>
                </a:lnTo>
                <a:lnTo>
                  <a:pt x="3393282" y="3954462"/>
                </a:lnTo>
                <a:lnTo>
                  <a:pt x="3390107" y="3960018"/>
                </a:lnTo>
                <a:lnTo>
                  <a:pt x="3387329" y="3964781"/>
                </a:lnTo>
                <a:lnTo>
                  <a:pt x="3384154" y="3969940"/>
                </a:lnTo>
                <a:lnTo>
                  <a:pt x="3380582" y="3974703"/>
                </a:lnTo>
                <a:lnTo>
                  <a:pt x="3377010" y="3979465"/>
                </a:lnTo>
                <a:lnTo>
                  <a:pt x="3373041" y="3983831"/>
                </a:lnTo>
                <a:lnTo>
                  <a:pt x="3369072" y="3988197"/>
                </a:lnTo>
                <a:lnTo>
                  <a:pt x="3364707" y="3992165"/>
                </a:lnTo>
                <a:lnTo>
                  <a:pt x="3360341" y="3996134"/>
                </a:lnTo>
                <a:lnTo>
                  <a:pt x="3355579" y="3999706"/>
                </a:lnTo>
                <a:lnTo>
                  <a:pt x="3350816" y="4002881"/>
                </a:lnTo>
                <a:lnTo>
                  <a:pt x="3345657" y="4006453"/>
                </a:lnTo>
                <a:lnTo>
                  <a:pt x="3340894" y="4009231"/>
                </a:lnTo>
                <a:lnTo>
                  <a:pt x="3335338" y="4012009"/>
                </a:lnTo>
                <a:lnTo>
                  <a:pt x="3329782" y="4014787"/>
                </a:lnTo>
                <a:lnTo>
                  <a:pt x="3324622" y="4016772"/>
                </a:lnTo>
                <a:lnTo>
                  <a:pt x="3318669" y="4018756"/>
                </a:lnTo>
                <a:lnTo>
                  <a:pt x="3313113" y="4020343"/>
                </a:lnTo>
                <a:lnTo>
                  <a:pt x="3306763" y="4021534"/>
                </a:lnTo>
                <a:lnTo>
                  <a:pt x="3300810" y="4023122"/>
                </a:lnTo>
                <a:lnTo>
                  <a:pt x="3294460" y="4023518"/>
                </a:lnTo>
                <a:lnTo>
                  <a:pt x="3288507" y="4024312"/>
                </a:lnTo>
                <a:lnTo>
                  <a:pt x="3282157" y="4024312"/>
                </a:lnTo>
                <a:lnTo>
                  <a:pt x="3275806" y="4024312"/>
                </a:lnTo>
                <a:lnTo>
                  <a:pt x="3269853" y="4023518"/>
                </a:lnTo>
                <a:lnTo>
                  <a:pt x="3263503" y="4023122"/>
                </a:lnTo>
                <a:lnTo>
                  <a:pt x="3257153" y="4021534"/>
                </a:lnTo>
                <a:lnTo>
                  <a:pt x="3251597" y="4020343"/>
                </a:lnTo>
                <a:lnTo>
                  <a:pt x="3245644" y="4018756"/>
                </a:lnTo>
                <a:lnTo>
                  <a:pt x="3239691" y="4016772"/>
                </a:lnTo>
                <a:lnTo>
                  <a:pt x="3234531" y="4014787"/>
                </a:lnTo>
                <a:lnTo>
                  <a:pt x="3228578" y="4012009"/>
                </a:lnTo>
                <a:lnTo>
                  <a:pt x="3223419" y="4009231"/>
                </a:lnTo>
                <a:lnTo>
                  <a:pt x="3218259" y="4006453"/>
                </a:lnTo>
                <a:lnTo>
                  <a:pt x="3213100" y="4002881"/>
                </a:lnTo>
                <a:lnTo>
                  <a:pt x="3208734" y="3999706"/>
                </a:lnTo>
                <a:lnTo>
                  <a:pt x="3203972" y="3996134"/>
                </a:lnTo>
                <a:lnTo>
                  <a:pt x="3199606" y="3992165"/>
                </a:lnTo>
                <a:lnTo>
                  <a:pt x="3195241" y="3988197"/>
                </a:lnTo>
                <a:lnTo>
                  <a:pt x="3191272" y="3983831"/>
                </a:lnTo>
                <a:lnTo>
                  <a:pt x="3186906" y="3979465"/>
                </a:lnTo>
                <a:lnTo>
                  <a:pt x="3183731" y="3974703"/>
                </a:lnTo>
                <a:lnTo>
                  <a:pt x="3180159" y="3969940"/>
                </a:lnTo>
                <a:lnTo>
                  <a:pt x="3176984" y="3964781"/>
                </a:lnTo>
                <a:lnTo>
                  <a:pt x="3174206" y="3960018"/>
                </a:lnTo>
                <a:lnTo>
                  <a:pt x="3171428" y="3954462"/>
                </a:lnTo>
                <a:lnTo>
                  <a:pt x="3168650" y="3948906"/>
                </a:lnTo>
                <a:lnTo>
                  <a:pt x="3166666" y="3943746"/>
                </a:lnTo>
                <a:lnTo>
                  <a:pt x="3164681" y="3937793"/>
                </a:lnTo>
                <a:lnTo>
                  <a:pt x="3163094" y="3931840"/>
                </a:lnTo>
                <a:lnTo>
                  <a:pt x="3161506" y="3926284"/>
                </a:lnTo>
                <a:lnTo>
                  <a:pt x="3160316" y="3919934"/>
                </a:lnTo>
                <a:lnTo>
                  <a:pt x="3159522" y="3913584"/>
                </a:lnTo>
                <a:lnTo>
                  <a:pt x="3159125" y="3907631"/>
                </a:lnTo>
                <a:lnTo>
                  <a:pt x="3159125" y="3901281"/>
                </a:lnTo>
                <a:lnTo>
                  <a:pt x="3159125" y="3894931"/>
                </a:lnTo>
                <a:lnTo>
                  <a:pt x="3159522" y="3888978"/>
                </a:lnTo>
                <a:lnTo>
                  <a:pt x="3160316" y="3882628"/>
                </a:lnTo>
                <a:lnTo>
                  <a:pt x="3161506" y="3876278"/>
                </a:lnTo>
                <a:lnTo>
                  <a:pt x="3163094" y="3870324"/>
                </a:lnTo>
                <a:lnTo>
                  <a:pt x="3164681" y="3864768"/>
                </a:lnTo>
                <a:lnTo>
                  <a:pt x="3166666" y="3858815"/>
                </a:lnTo>
                <a:lnTo>
                  <a:pt x="3168650" y="3853656"/>
                </a:lnTo>
                <a:lnTo>
                  <a:pt x="3171428" y="3848099"/>
                </a:lnTo>
                <a:lnTo>
                  <a:pt x="3174206" y="3842543"/>
                </a:lnTo>
                <a:lnTo>
                  <a:pt x="3176984" y="3837781"/>
                </a:lnTo>
                <a:lnTo>
                  <a:pt x="3180159" y="3832621"/>
                </a:lnTo>
                <a:lnTo>
                  <a:pt x="3183731" y="3827859"/>
                </a:lnTo>
                <a:lnTo>
                  <a:pt x="3186906" y="3823096"/>
                </a:lnTo>
                <a:lnTo>
                  <a:pt x="3191272" y="3818731"/>
                </a:lnTo>
                <a:lnTo>
                  <a:pt x="3195241" y="3814365"/>
                </a:lnTo>
                <a:lnTo>
                  <a:pt x="3199606" y="3810396"/>
                </a:lnTo>
                <a:lnTo>
                  <a:pt x="3203972" y="3806427"/>
                </a:lnTo>
                <a:lnTo>
                  <a:pt x="3208734" y="3802856"/>
                </a:lnTo>
                <a:lnTo>
                  <a:pt x="3213100" y="3799284"/>
                </a:lnTo>
                <a:lnTo>
                  <a:pt x="3218259" y="3796109"/>
                </a:lnTo>
                <a:lnTo>
                  <a:pt x="3223419" y="3793331"/>
                </a:lnTo>
                <a:lnTo>
                  <a:pt x="3228578" y="3790156"/>
                </a:lnTo>
                <a:lnTo>
                  <a:pt x="3234531" y="3787774"/>
                </a:lnTo>
                <a:lnTo>
                  <a:pt x="3239691" y="3785790"/>
                </a:lnTo>
                <a:lnTo>
                  <a:pt x="3245644" y="3783806"/>
                </a:lnTo>
                <a:lnTo>
                  <a:pt x="3251597" y="3781821"/>
                </a:lnTo>
                <a:lnTo>
                  <a:pt x="3257153" y="3780631"/>
                </a:lnTo>
                <a:lnTo>
                  <a:pt x="3263503" y="3779440"/>
                </a:lnTo>
                <a:lnTo>
                  <a:pt x="3269853" y="3779043"/>
                </a:lnTo>
                <a:lnTo>
                  <a:pt x="3275806" y="3778249"/>
                </a:lnTo>
                <a:close/>
                <a:moveTo>
                  <a:pt x="2616002" y="3617912"/>
                </a:moveTo>
                <a:lnTo>
                  <a:pt x="2627501" y="3618310"/>
                </a:lnTo>
                <a:lnTo>
                  <a:pt x="2638603" y="3619106"/>
                </a:lnTo>
                <a:lnTo>
                  <a:pt x="2650103" y="3620300"/>
                </a:lnTo>
                <a:lnTo>
                  <a:pt x="2660809" y="3622688"/>
                </a:lnTo>
                <a:lnTo>
                  <a:pt x="2671515" y="3625075"/>
                </a:lnTo>
                <a:lnTo>
                  <a:pt x="2682221" y="3627861"/>
                </a:lnTo>
                <a:lnTo>
                  <a:pt x="2692134" y="3631840"/>
                </a:lnTo>
                <a:lnTo>
                  <a:pt x="2702840" y="3635422"/>
                </a:lnTo>
                <a:lnTo>
                  <a:pt x="2712356" y="3640197"/>
                </a:lnTo>
                <a:lnTo>
                  <a:pt x="2722269" y="3644972"/>
                </a:lnTo>
                <a:lnTo>
                  <a:pt x="2731389" y="3650543"/>
                </a:lnTo>
                <a:lnTo>
                  <a:pt x="2740509" y="3656114"/>
                </a:lnTo>
                <a:lnTo>
                  <a:pt x="2749233" y="3662481"/>
                </a:lnTo>
                <a:lnTo>
                  <a:pt x="2757560" y="3669246"/>
                </a:lnTo>
                <a:lnTo>
                  <a:pt x="2765490" y="3676011"/>
                </a:lnTo>
                <a:lnTo>
                  <a:pt x="2773421" y="3683174"/>
                </a:lnTo>
                <a:lnTo>
                  <a:pt x="2780558" y="3691133"/>
                </a:lnTo>
                <a:lnTo>
                  <a:pt x="2787299" y="3699092"/>
                </a:lnTo>
                <a:lnTo>
                  <a:pt x="2794040" y="3707448"/>
                </a:lnTo>
                <a:lnTo>
                  <a:pt x="2800384" y="3716203"/>
                </a:lnTo>
                <a:lnTo>
                  <a:pt x="2805935" y="3725355"/>
                </a:lnTo>
                <a:lnTo>
                  <a:pt x="2811487" y="3734906"/>
                </a:lnTo>
                <a:lnTo>
                  <a:pt x="2816245" y="3744456"/>
                </a:lnTo>
                <a:lnTo>
                  <a:pt x="2821003" y="3754007"/>
                </a:lnTo>
                <a:lnTo>
                  <a:pt x="2824572" y="3764751"/>
                </a:lnTo>
                <a:lnTo>
                  <a:pt x="2828537" y="3775098"/>
                </a:lnTo>
                <a:lnTo>
                  <a:pt x="2831313" y="3785444"/>
                </a:lnTo>
                <a:lnTo>
                  <a:pt x="2833692" y="3796188"/>
                </a:lnTo>
                <a:lnTo>
                  <a:pt x="2835674" y="3806933"/>
                </a:lnTo>
                <a:lnTo>
                  <a:pt x="2837260" y="3818473"/>
                </a:lnTo>
                <a:lnTo>
                  <a:pt x="2838053" y="3829615"/>
                </a:lnTo>
                <a:lnTo>
                  <a:pt x="2838450" y="3841155"/>
                </a:lnTo>
                <a:lnTo>
                  <a:pt x="2838053" y="3852297"/>
                </a:lnTo>
                <a:lnTo>
                  <a:pt x="2837260" y="3864236"/>
                </a:lnTo>
                <a:lnTo>
                  <a:pt x="2835674" y="3874980"/>
                </a:lnTo>
                <a:lnTo>
                  <a:pt x="2833692" y="3886122"/>
                </a:lnTo>
                <a:lnTo>
                  <a:pt x="2831313" y="3896866"/>
                </a:lnTo>
                <a:lnTo>
                  <a:pt x="2828537" y="3907611"/>
                </a:lnTo>
                <a:lnTo>
                  <a:pt x="2824572" y="3917957"/>
                </a:lnTo>
                <a:lnTo>
                  <a:pt x="2821003" y="3927906"/>
                </a:lnTo>
                <a:lnTo>
                  <a:pt x="2816245" y="3937854"/>
                </a:lnTo>
                <a:lnTo>
                  <a:pt x="2811487" y="3947405"/>
                </a:lnTo>
                <a:lnTo>
                  <a:pt x="2805935" y="3956557"/>
                </a:lnTo>
                <a:lnTo>
                  <a:pt x="2800384" y="3965710"/>
                </a:lnTo>
                <a:lnTo>
                  <a:pt x="2794040" y="3974464"/>
                </a:lnTo>
                <a:lnTo>
                  <a:pt x="2787299" y="3982821"/>
                </a:lnTo>
                <a:lnTo>
                  <a:pt x="2780558" y="3991178"/>
                </a:lnTo>
                <a:lnTo>
                  <a:pt x="2773421" y="3998738"/>
                </a:lnTo>
                <a:lnTo>
                  <a:pt x="2765490" y="4006299"/>
                </a:lnTo>
                <a:lnTo>
                  <a:pt x="2757560" y="4013064"/>
                </a:lnTo>
                <a:lnTo>
                  <a:pt x="2749233" y="4019829"/>
                </a:lnTo>
                <a:lnTo>
                  <a:pt x="2740509" y="4026196"/>
                </a:lnTo>
                <a:lnTo>
                  <a:pt x="2731389" y="4032165"/>
                </a:lnTo>
                <a:lnTo>
                  <a:pt x="2722269" y="4037338"/>
                </a:lnTo>
                <a:lnTo>
                  <a:pt x="2712356" y="4042114"/>
                </a:lnTo>
                <a:lnTo>
                  <a:pt x="2702840" y="4046491"/>
                </a:lnTo>
                <a:lnTo>
                  <a:pt x="2692134" y="4050868"/>
                </a:lnTo>
                <a:lnTo>
                  <a:pt x="2682221" y="4054052"/>
                </a:lnTo>
                <a:lnTo>
                  <a:pt x="2671515" y="4056837"/>
                </a:lnTo>
                <a:lnTo>
                  <a:pt x="2660809" y="4059623"/>
                </a:lnTo>
                <a:lnTo>
                  <a:pt x="2650103" y="4061613"/>
                </a:lnTo>
                <a:lnTo>
                  <a:pt x="2638603" y="4062806"/>
                </a:lnTo>
                <a:lnTo>
                  <a:pt x="2627501" y="4063602"/>
                </a:lnTo>
                <a:lnTo>
                  <a:pt x="2616002" y="4064000"/>
                </a:lnTo>
                <a:lnTo>
                  <a:pt x="2604503" y="4063602"/>
                </a:lnTo>
                <a:lnTo>
                  <a:pt x="2593400" y="4062806"/>
                </a:lnTo>
                <a:lnTo>
                  <a:pt x="2582297" y="4061613"/>
                </a:lnTo>
                <a:lnTo>
                  <a:pt x="2571195" y="4059623"/>
                </a:lnTo>
                <a:lnTo>
                  <a:pt x="2560489" y="4056837"/>
                </a:lnTo>
                <a:lnTo>
                  <a:pt x="2549783" y="4054052"/>
                </a:lnTo>
                <a:lnTo>
                  <a:pt x="2539473" y="4050868"/>
                </a:lnTo>
                <a:lnTo>
                  <a:pt x="2529560" y="4046491"/>
                </a:lnTo>
                <a:lnTo>
                  <a:pt x="2519647" y="4042114"/>
                </a:lnTo>
                <a:lnTo>
                  <a:pt x="2510131" y="4037338"/>
                </a:lnTo>
                <a:lnTo>
                  <a:pt x="2501011" y="4032165"/>
                </a:lnTo>
                <a:lnTo>
                  <a:pt x="2491891" y="4026196"/>
                </a:lnTo>
                <a:lnTo>
                  <a:pt x="2483167" y="4019829"/>
                </a:lnTo>
                <a:lnTo>
                  <a:pt x="2474841" y="4013064"/>
                </a:lnTo>
                <a:lnTo>
                  <a:pt x="2466514" y="4006299"/>
                </a:lnTo>
                <a:lnTo>
                  <a:pt x="2458980" y="3998738"/>
                </a:lnTo>
                <a:lnTo>
                  <a:pt x="2451446" y="3991178"/>
                </a:lnTo>
                <a:lnTo>
                  <a:pt x="2444308" y="3982821"/>
                </a:lnTo>
                <a:lnTo>
                  <a:pt x="2437964" y="3974464"/>
                </a:lnTo>
                <a:lnTo>
                  <a:pt x="2431620" y="3965710"/>
                </a:lnTo>
                <a:lnTo>
                  <a:pt x="2425672" y="3956557"/>
                </a:lnTo>
                <a:lnTo>
                  <a:pt x="2420914" y="3947405"/>
                </a:lnTo>
                <a:lnTo>
                  <a:pt x="2415759" y="3937854"/>
                </a:lnTo>
                <a:lnTo>
                  <a:pt x="2411397" y="3927906"/>
                </a:lnTo>
                <a:lnTo>
                  <a:pt x="2407035" y="3917957"/>
                </a:lnTo>
                <a:lnTo>
                  <a:pt x="2403863" y="3907611"/>
                </a:lnTo>
                <a:lnTo>
                  <a:pt x="2400691" y="3896866"/>
                </a:lnTo>
                <a:lnTo>
                  <a:pt x="2398312" y="3886122"/>
                </a:lnTo>
                <a:lnTo>
                  <a:pt x="2396329" y="3874980"/>
                </a:lnTo>
                <a:lnTo>
                  <a:pt x="2395140" y="3864236"/>
                </a:lnTo>
                <a:lnTo>
                  <a:pt x="2394347" y="3852297"/>
                </a:lnTo>
                <a:lnTo>
                  <a:pt x="2393950" y="3841155"/>
                </a:lnTo>
                <a:lnTo>
                  <a:pt x="2394347" y="3829615"/>
                </a:lnTo>
                <a:lnTo>
                  <a:pt x="2395140" y="3818473"/>
                </a:lnTo>
                <a:lnTo>
                  <a:pt x="2396329" y="3806933"/>
                </a:lnTo>
                <a:lnTo>
                  <a:pt x="2398312" y="3796188"/>
                </a:lnTo>
                <a:lnTo>
                  <a:pt x="2400691" y="3785444"/>
                </a:lnTo>
                <a:lnTo>
                  <a:pt x="2403863" y="3775098"/>
                </a:lnTo>
                <a:lnTo>
                  <a:pt x="2407035" y="3764751"/>
                </a:lnTo>
                <a:lnTo>
                  <a:pt x="2411397" y="3754007"/>
                </a:lnTo>
                <a:lnTo>
                  <a:pt x="2415759" y="3744456"/>
                </a:lnTo>
                <a:lnTo>
                  <a:pt x="2420914" y="3734906"/>
                </a:lnTo>
                <a:lnTo>
                  <a:pt x="2425672" y="3725355"/>
                </a:lnTo>
                <a:lnTo>
                  <a:pt x="2431620" y="3716203"/>
                </a:lnTo>
                <a:lnTo>
                  <a:pt x="2437964" y="3707448"/>
                </a:lnTo>
                <a:lnTo>
                  <a:pt x="2444308" y="3699092"/>
                </a:lnTo>
                <a:lnTo>
                  <a:pt x="2451446" y="3691133"/>
                </a:lnTo>
                <a:lnTo>
                  <a:pt x="2458980" y="3683174"/>
                </a:lnTo>
                <a:lnTo>
                  <a:pt x="2466514" y="3676011"/>
                </a:lnTo>
                <a:lnTo>
                  <a:pt x="2474841" y="3669246"/>
                </a:lnTo>
                <a:lnTo>
                  <a:pt x="2483167" y="3662481"/>
                </a:lnTo>
                <a:lnTo>
                  <a:pt x="2491891" y="3656114"/>
                </a:lnTo>
                <a:lnTo>
                  <a:pt x="2501011" y="3650543"/>
                </a:lnTo>
                <a:lnTo>
                  <a:pt x="2510131" y="3644972"/>
                </a:lnTo>
                <a:lnTo>
                  <a:pt x="2519647" y="3640197"/>
                </a:lnTo>
                <a:lnTo>
                  <a:pt x="2529560" y="3635422"/>
                </a:lnTo>
                <a:lnTo>
                  <a:pt x="2539473" y="3631840"/>
                </a:lnTo>
                <a:lnTo>
                  <a:pt x="2549783" y="3627861"/>
                </a:lnTo>
                <a:lnTo>
                  <a:pt x="2560489" y="3625075"/>
                </a:lnTo>
                <a:lnTo>
                  <a:pt x="2571195" y="3622688"/>
                </a:lnTo>
                <a:lnTo>
                  <a:pt x="2582297" y="3620300"/>
                </a:lnTo>
                <a:lnTo>
                  <a:pt x="2593400" y="3619106"/>
                </a:lnTo>
                <a:lnTo>
                  <a:pt x="2604503" y="3618310"/>
                </a:lnTo>
                <a:lnTo>
                  <a:pt x="2616002" y="3617912"/>
                </a:lnTo>
                <a:close/>
                <a:moveTo>
                  <a:pt x="2187774" y="3414712"/>
                </a:moveTo>
                <a:lnTo>
                  <a:pt x="2193738" y="3415107"/>
                </a:lnTo>
                <a:lnTo>
                  <a:pt x="2199303" y="3415502"/>
                </a:lnTo>
                <a:lnTo>
                  <a:pt x="2204869" y="3415897"/>
                </a:lnTo>
                <a:lnTo>
                  <a:pt x="2210833" y="3417081"/>
                </a:lnTo>
                <a:lnTo>
                  <a:pt x="2216001" y="3418265"/>
                </a:lnTo>
                <a:lnTo>
                  <a:pt x="2221567" y="3419845"/>
                </a:lnTo>
                <a:lnTo>
                  <a:pt x="2227133" y="3421819"/>
                </a:lnTo>
                <a:lnTo>
                  <a:pt x="2231904" y="3423793"/>
                </a:lnTo>
                <a:lnTo>
                  <a:pt x="2237470" y="3425767"/>
                </a:lnTo>
                <a:lnTo>
                  <a:pt x="2241843" y="3428530"/>
                </a:lnTo>
                <a:lnTo>
                  <a:pt x="2247011" y="3431294"/>
                </a:lnTo>
                <a:lnTo>
                  <a:pt x="2251384" y="3434058"/>
                </a:lnTo>
                <a:lnTo>
                  <a:pt x="2256155" y="3437611"/>
                </a:lnTo>
                <a:lnTo>
                  <a:pt x="2260131" y="3440769"/>
                </a:lnTo>
                <a:lnTo>
                  <a:pt x="2264504" y="3443928"/>
                </a:lnTo>
                <a:lnTo>
                  <a:pt x="2268480" y="3448271"/>
                </a:lnTo>
                <a:lnTo>
                  <a:pt x="2272455" y="3451824"/>
                </a:lnTo>
                <a:lnTo>
                  <a:pt x="2275636" y="3456167"/>
                </a:lnTo>
                <a:lnTo>
                  <a:pt x="2278816" y="3460115"/>
                </a:lnTo>
                <a:lnTo>
                  <a:pt x="2282395" y="3464853"/>
                </a:lnTo>
                <a:lnTo>
                  <a:pt x="2285178" y="3469195"/>
                </a:lnTo>
                <a:lnTo>
                  <a:pt x="2288358" y="3474328"/>
                </a:lnTo>
                <a:lnTo>
                  <a:pt x="2290743" y="3479065"/>
                </a:lnTo>
                <a:lnTo>
                  <a:pt x="2292731" y="3484198"/>
                </a:lnTo>
                <a:lnTo>
                  <a:pt x="2294719" y="3488936"/>
                </a:lnTo>
                <a:lnTo>
                  <a:pt x="2296707" y="3494463"/>
                </a:lnTo>
                <a:lnTo>
                  <a:pt x="2298297" y="3499990"/>
                </a:lnTo>
                <a:lnTo>
                  <a:pt x="2299490" y="3505123"/>
                </a:lnTo>
                <a:lnTo>
                  <a:pt x="2300683" y="3511045"/>
                </a:lnTo>
                <a:lnTo>
                  <a:pt x="2301478" y="3516967"/>
                </a:lnTo>
                <a:lnTo>
                  <a:pt x="2301875" y="3522494"/>
                </a:lnTo>
                <a:lnTo>
                  <a:pt x="2301875" y="3528416"/>
                </a:lnTo>
                <a:lnTo>
                  <a:pt x="2301875" y="3534338"/>
                </a:lnTo>
                <a:lnTo>
                  <a:pt x="2301478" y="3539866"/>
                </a:lnTo>
                <a:lnTo>
                  <a:pt x="2300683" y="3545393"/>
                </a:lnTo>
                <a:lnTo>
                  <a:pt x="2299490" y="3550920"/>
                </a:lnTo>
                <a:lnTo>
                  <a:pt x="2298297" y="3556447"/>
                </a:lnTo>
                <a:lnTo>
                  <a:pt x="2296707" y="3561975"/>
                </a:lnTo>
                <a:lnTo>
                  <a:pt x="2294719" y="3567107"/>
                </a:lnTo>
                <a:lnTo>
                  <a:pt x="2292731" y="3572634"/>
                </a:lnTo>
                <a:lnTo>
                  <a:pt x="2290743" y="3577372"/>
                </a:lnTo>
                <a:lnTo>
                  <a:pt x="2288358" y="3582504"/>
                </a:lnTo>
                <a:lnTo>
                  <a:pt x="2285178" y="3587242"/>
                </a:lnTo>
                <a:lnTo>
                  <a:pt x="2282395" y="3591585"/>
                </a:lnTo>
                <a:lnTo>
                  <a:pt x="2278816" y="3596323"/>
                </a:lnTo>
                <a:lnTo>
                  <a:pt x="2275636" y="3600271"/>
                </a:lnTo>
                <a:lnTo>
                  <a:pt x="2272455" y="3604614"/>
                </a:lnTo>
                <a:lnTo>
                  <a:pt x="2268480" y="3608562"/>
                </a:lnTo>
                <a:lnTo>
                  <a:pt x="2264504" y="3612115"/>
                </a:lnTo>
                <a:lnTo>
                  <a:pt x="2260131" y="3615668"/>
                </a:lnTo>
                <a:lnTo>
                  <a:pt x="2256155" y="3619221"/>
                </a:lnTo>
                <a:lnTo>
                  <a:pt x="2251384" y="3622380"/>
                </a:lnTo>
                <a:lnTo>
                  <a:pt x="2247011" y="3625143"/>
                </a:lnTo>
                <a:lnTo>
                  <a:pt x="2241843" y="3627907"/>
                </a:lnTo>
                <a:lnTo>
                  <a:pt x="2237470" y="3630276"/>
                </a:lnTo>
                <a:lnTo>
                  <a:pt x="2231904" y="3633040"/>
                </a:lnTo>
                <a:lnTo>
                  <a:pt x="2227133" y="3634619"/>
                </a:lnTo>
                <a:lnTo>
                  <a:pt x="2221567" y="3636593"/>
                </a:lnTo>
                <a:lnTo>
                  <a:pt x="2216001" y="3637777"/>
                </a:lnTo>
                <a:lnTo>
                  <a:pt x="2210833" y="3639751"/>
                </a:lnTo>
                <a:lnTo>
                  <a:pt x="2204869" y="3640541"/>
                </a:lnTo>
                <a:lnTo>
                  <a:pt x="2199303" y="3641330"/>
                </a:lnTo>
                <a:lnTo>
                  <a:pt x="2193738" y="3641725"/>
                </a:lnTo>
                <a:lnTo>
                  <a:pt x="2187774" y="3641725"/>
                </a:lnTo>
                <a:lnTo>
                  <a:pt x="2181413" y="3641725"/>
                </a:lnTo>
                <a:lnTo>
                  <a:pt x="2175847" y="3641330"/>
                </a:lnTo>
                <a:lnTo>
                  <a:pt x="2170281" y="3640541"/>
                </a:lnTo>
                <a:lnTo>
                  <a:pt x="2164715" y="3639751"/>
                </a:lnTo>
                <a:lnTo>
                  <a:pt x="2159149" y="3637777"/>
                </a:lnTo>
                <a:lnTo>
                  <a:pt x="2153583" y="3636593"/>
                </a:lnTo>
                <a:lnTo>
                  <a:pt x="2148415" y="3634619"/>
                </a:lnTo>
                <a:lnTo>
                  <a:pt x="2143247" y="3633040"/>
                </a:lnTo>
                <a:lnTo>
                  <a:pt x="2138476" y="3630276"/>
                </a:lnTo>
                <a:lnTo>
                  <a:pt x="2133308" y="3627907"/>
                </a:lnTo>
                <a:lnTo>
                  <a:pt x="2128139" y="3625143"/>
                </a:lnTo>
                <a:lnTo>
                  <a:pt x="2123766" y="3622380"/>
                </a:lnTo>
                <a:lnTo>
                  <a:pt x="2118995" y="3619221"/>
                </a:lnTo>
                <a:lnTo>
                  <a:pt x="2115020" y="3615668"/>
                </a:lnTo>
                <a:lnTo>
                  <a:pt x="2110646" y="3612115"/>
                </a:lnTo>
                <a:lnTo>
                  <a:pt x="2106671" y="3608562"/>
                </a:lnTo>
                <a:lnTo>
                  <a:pt x="2103093" y="3604614"/>
                </a:lnTo>
                <a:lnTo>
                  <a:pt x="2099515" y="3600271"/>
                </a:lnTo>
                <a:lnTo>
                  <a:pt x="2096334" y="3596323"/>
                </a:lnTo>
                <a:lnTo>
                  <a:pt x="2092756" y="3591585"/>
                </a:lnTo>
                <a:lnTo>
                  <a:pt x="2089973" y="3587242"/>
                </a:lnTo>
                <a:lnTo>
                  <a:pt x="2087190" y="3582504"/>
                </a:lnTo>
                <a:lnTo>
                  <a:pt x="2084805" y="3577372"/>
                </a:lnTo>
                <a:lnTo>
                  <a:pt x="2082419" y="3572634"/>
                </a:lnTo>
                <a:lnTo>
                  <a:pt x="2080431" y="3567107"/>
                </a:lnTo>
                <a:lnTo>
                  <a:pt x="2078444" y="3561975"/>
                </a:lnTo>
                <a:lnTo>
                  <a:pt x="2077251" y="3556447"/>
                </a:lnTo>
                <a:lnTo>
                  <a:pt x="2076058" y="3550920"/>
                </a:lnTo>
                <a:lnTo>
                  <a:pt x="2074468" y="3545393"/>
                </a:lnTo>
                <a:lnTo>
                  <a:pt x="2073673" y="3539866"/>
                </a:lnTo>
                <a:lnTo>
                  <a:pt x="2073275" y="3534338"/>
                </a:lnTo>
                <a:lnTo>
                  <a:pt x="2073275" y="3528416"/>
                </a:lnTo>
                <a:lnTo>
                  <a:pt x="2073275" y="3522494"/>
                </a:lnTo>
                <a:lnTo>
                  <a:pt x="2073673" y="3516967"/>
                </a:lnTo>
                <a:lnTo>
                  <a:pt x="2074468" y="3511045"/>
                </a:lnTo>
                <a:lnTo>
                  <a:pt x="2076058" y="3505123"/>
                </a:lnTo>
                <a:lnTo>
                  <a:pt x="2077251" y="3499990"/>
                </a:lnTo>
                <a:lnTo>
                  <a:pt x="2078444" y="3494463"/>
                </a:lnTo>
                <a:lnTo>
                  <a:pt x="2080431" y="3488936"/>
                </a:lnTo>
                <a:lnTo>
                  <a:pt x="2082419" y="3484198"/>
                </a:lnTo>
                <a:lnTo>
                  <a:pt x="2084805" y="3479065"/>
                </a:lnTo>
                <a:lnTo>
                  <a:pt x="2087190" y="3474328"/>
                </a:lnTo>
                <a:lnTo>
                  <a:pt x="2089973" y="3469195"/>
                </a:lnTo>
                <a:lnTo>
                  <a:pt x="2092756" y="3464853"/>
                </a:lnTo>
                <a:lnTo>
                  <a:pt x="2096334" y="3460115"/>
                </a:lnTo>
                <a:lnTo>
                  <a:pt x="2099515" y="3456167"/>
                </a:lnTo>
                <a:lnTo>
                  <a:pt x="2103093" y="3451824"/>
                </a:lnTo>
                <a:lnTo>
                  <a:pt x="2106671" y="3448271"/>
                </a:lnTo>
                <a:lnTo>
                  <a:pt x="2110646" y="3443928"/>
                </a:lnTo>
                <a:lnTo>
                  <a:pt x="2115020" y="3440769"/>
                </a:lnTo>
                <a:lnTo>
                  <a:pt x="2118995" y="3437611"/>
                </a:lnTo>
                <a:lnTo>
                  <a:pt x="2123766" y="3434058"/>
                </a:lnTo>
                <a:lnTo>
                  <a:pt x="2128139" y="3431294"/>
                </a:lnTo>
                <a:lnTo>
                  <a:pt x="2133308" y="3428530"/>
                </a:lnTo>
                <a:lnTo>
                  <a:pt x="2138476" y="3425767"/>
                </a:lnTo>
                <a:lnTo>
                  <a:pt x="2143247" y="3423793"/>
                </a:lnTo>
                <a:lnTo>
                  <a:pt x="2148415" y="3421819"/>
                </a:lnTo>
                <a:lnTo>
                  <a:pt x="2153583" y="3419845"/>
                </a:lnTo>
                <a:lnTo>
                  <a:pt x="2159149" y="3418265"/>
                </a:lnTo>
                <a:lnTo>
                  <a:pt x="2164715" y="3417081"/>
                </a:lnTo>
                <a:lnTo>
                  <a:pt x="2170281" y="3415897"/>
                </a:lnTo>
                <a:lnTo>
                  <a:pt x="2175847" y="3415502"/>
                </a:lnTo>
                <a:lnTo>
                  <a:pt x="2181413" y="3415107"/>
                </a:lnTo>
                <a:lnTo>
                  <a:pt x="2187774" y="3414712"/>
                </a:lnTo>
                <a:close/>
                <a:moveTo>
                  <a:pt x="2877146" y="3217862"/>
                </a:moveTo>
                <a:lnTo>
                  <a:pt x="2885867" y="3218259"/>
                </a:lnTo>
                <a:lnTo>
                  <a:pt x="2894191" y="3219051"/>
                </a:lnTo>
                <a:lnTo>
                  <a:pt x="2902515" y="3219844"/>
                </a:lnTo>
                <a:lnTo>
                  <a:pt x="2910840" y="3221430"/>
                </a:lnTo>
                <a:lnTo>
                  <a:pt x="2918768" y="3223412"/>
                </a:lnTo>
                <a:lnTo>
                  <a:pt x="2926696" y="3225394"/>
                </a:lnTo>
                <a:lnTo>
                  <a:pt x="2934624" y="3228169"/>
                </a:lnTo>
                <a:lnTo>
                  <a:pt x="2942156" y="3230943"/>
                </a:lnTo>
                <a:lnTo>
                  <a:pt x="2949291" y="3234511"/>
                </a:lnTo>
                <a:lnTo>
                  <a:pt x="2956426" y="3238079"/>
                </a:lnTo>
                <a:lnTo>
                  <a:pt x="2963561" y="3242043"/>
                </a:lnTo>
                <a:lnTo>
                  <a:pt x="2970300" y="3246403"/>
                </a:lnTo>
                <a:lnTo>
                  <a:pt x="2976643" y="3251160"/>
                </a:lnTo>
                <a:lnTo>
                  <a:pt x="2982985" y="3255917"/>
                </a:lnTo>
                <a:lnTo>
                  <a:pt x="2988931" y="3261070"/>
                </a:lnTo>
                <a:lnTo>
                  <a:pt x="2994481" y="3266620"/>
                </a:lnTo>
                <a:lnTo>
                  <a:pt x="3000030" y="3272169"/>
                </a:lnTo>
                <a:lnTo>
                  <a:pt x="3005580" y="3278512"/>
                </a:lnTo>
                <a:lnTo>
                  <a:pt x="3010337" y="3284458"/>
                </a:lnTo>
                <a:lnTo>
                  <a:pt x="3015093" y="3291196"/>
                </a:lnTo>
                <a:lnTo>
                  <a:pt x="3019057" y="3297935"/>
                </a:lnTo>
                <a:lnTo>
                  <a:pt x="3023418" y="3305070"/>
                </a:lnTo>
                <a:lnTo>
                  <a:pt x="3026986" y="3312206"/>
                </a:lnTo>
                <a:lnTo>
                  <a:pt x="3030553" y="3319341"/>
                </a:lnTo>
                <a:lnTo>
                  <a:pt x="3033328" y="3326873"/>
                </a:lnTo>
                <a:lnTo>
                  <a:pt x="3035706" y="3334404"/>
                </a:lnTo>
                <a:lnTo>
                  <a:pt x="3038085" y="3342332"/>
                </a:lnTo>
                <a:lnTo>
                  <a:pt x="3040067" y="3350657"/>
                </a:lnTo>
                <a:lnTo>
                  <a:pt x="3041652" y="3358585"/>
                </a:lnTo>
                <a:lnTo>
                  <a:pt x="3042445" y="3366909"/>
                </a:lnTo>
                <a:lnTo>
                  <a:pt x="3043238" y="3375630"/>
                </a:lnTo>
                <a:lnTo>
                  <a:pt x="3043238" y="3383954"/>
                </a:lnTo>
                <a:lnTo>
                  <a:pt x="3043238" y="3392675"/>
                </a:lnTo>
                <a:lnTo>
                  <a:pt x="3042445" y="3401000"/>
                </a:lnTo>
                <a:lnTo>
                  <a:pt x="3041652" y="3408928"/>
                </a:lnTo>
                <a:lnTo>
                  <a:pt x="3040067" y="3417252"/>
                </a:lnTo>
                <a:lnTo>
                  <a:pt x="3038085" y="3425180"/>
                </a:lnTo>
                <a:lnTo>
                  <a:pt x="3035706" y="3433108"/>
                </a:lnTo>
                <a:lnTo>
                  <a:pt x="3033328" y="3441036"/>
                </a:lnTo>
                <a:lnTo>
                  <a:pt x="3030553" y="3448568"/>
                </a:lnTo>
                <a:lnTo>
                  <a:pt x="3026986" y="3456100"/>
                </a:lnTo>
                <a:lnTo>
                  <a:pt x="3023418" y="3463235"/>
                </a:lnTo>
                <a:lnTo>
                  <a:pt x="3019057" y="3469974"/>
                </a:lnTo>
                <a:lnTo>
                  <a:pt x="3015093" y="3476712"/>
                </a:lnTo>
                <a:lnTo>
                  <a:pt x="3010337" y="3483451"/>
                </a:lnTo>
                <a:lnTo>
                  <a:pt x="3005580" y="3489794"/>
                </a:lnTo>
                <a:lnTo>
                  <a:pt x="3000030" y="3495343"/>
                </a:lnTo>
                <a:lnTo>
                  <a:pt x="2994481" y="3501289"/>
                </a:lnTo>
                <a:lnTo>
                  <a:pt x="2988931" y="3506442"/>
                </a:lnTo>
                <a:lnTo>
                  <a:pt x="2982985" y="3511992"/>
                </a:lnTo>
                <a:lnTo>
                  <a:pt x="2976643" y="3517145"/>
                </a:lnTo>
                <a:lnTo>
                  <a:pt x="2970300" y="3521506"/>
                </a:lnTo>
                <a:lnTo>
                  <a:pt x="2963561" y="3525866"/>
                </a:lnTo>
                <a:lnTo>
                  <a:pt x="2956426" y="3529830"/>
                </a:lnTo>
                <a:lnTo>
                  <a:pt x="2949291" y="3533794"/>
                </a:lnTo>
                <a:lnTo>
                  <a:pt x="2942156" y="3536965"/>
                </a:lnTo>
                <a:lnTo>
                  <a:pt x="2934624" y="3539740"/>
                </a:lnTo>
                <a:lnTo>
                  <a:pt x="2926696" y="3542515"/>
                </a:lnTo>
                <a:lnTo>
                  <a:pt x="2918768" y="3544893"/>
                </a:lnTo>
                <a:lnTo>
                  <a:pt x="2910840" y="3546479"/>
                </a:lnTo>
                <a:lnTo>
                  <a:pt x="2902515" y="3548065"/>
                </a:lnTo>
                <a:lnTo>
                  <a:pt x="2894191" y="3548857"/>
                </a:lnTo>
                <a:lnTo>
                  <a:pt x="2885867" y="3549650"/>
                </a:lnTo>
                <a:lnTo>
                  <a:pt x="2877146" y="3549650"/>
                </a:lnTo>
                <a:lnTo>
                  <a:pt x="2868821" y="3549650"/>
                </a:lnTo>
                <a:lnTo>
                  <a:pt x="2860101" y="3548857"/>
                </a:lnTo>
                <a:lnTo>
                  <a:pt x="2851776" y="3548065"/>
                </a:lnTo>
                <a:lnTo>
                  <a:pt x="2843848" y="3546479"/>
                </a:lnTo>
                <a:lnTo>
                  <a:pt x="2835524" y="3544893"/>
                </a:lnTo>
                <a:lnTo>
                  <a:pt x="2827992" y="3542515"/>
                </a:lnTo>
                <a:lnTo>
                  <a:pt x="2820460" y="3539740"/>
                </a:lnTo>
                <a:lnTo>
                  <a:pt x="2812929" y="3536965"/>
                </a:lnTo>
                <a:lnTo>
                  <a:pt x="2805397" y="3533794"/>
                </a:lnTo>
                <a:lnTo>
                  <a:pt x="2798262" y="3529830"/>
                </a:lnTo>
                <a:lnTo>
                  <a:pt x="2791127" y="3525866"/>
                </a:lnTo>
                <a:lnTo>
                  <a:pt x="2784784" y="3521506"/>
                </a:lnTo>
                <a:lnTo>
                  <a:pt x="2778045" y="3517145"/>
                </a:lnTo>
                <a:lnTo>
                  <a:pt x="2771703" y="3511992"/>
                </a:lnTo>
                <a:lnTo>
                  <a:pt x="2766153" y="3506442"/>
                </a:lnTo>
                <a:lnTo>
                  <a:pt x="2760207" y="3501289"/>
                </a:lnTo>
                <a:lnTo>
                  <a:pt x="2754261" y="3495343"/>
                </a:lnTo>
                <a:lnTo>
                  <a:pt x="2749505" y="3489794"/>
                </a:lnTo>
                <a:lnTo>
                  <a:pt x="2744351" y="3483451"/>
                </a:lnTo>
                <a:lnTo>
                  <a:pt x="2739991" y="3476712"/>
                </a:lnTo>
                <a:lnTo>
                  <a:pt x="2735234" y="3469974"/>
                </a:lnTo>
                <a:lnTo>
                  <a:pt x="2731666" y="3463235"/>
                </a:lnTo>
                <a:lnTo>
                  <a:pt x="2727702" y="3456100"/>
                </a:lnTo>
                <a:lnTo>
                  <a:pt x="2724531" y="3448568"/>
                </a:lnTo>
                <a:lnTo>
                  <a:pt x="2721756" y="3441036"/>
                </a:lnTo>
                <a:lnTo>
                  <a:pt x="2718982" y="3433108"/>
                </a:lnTo>
                <a:lnTo>
                  <a:pt x="2716603" y="3425180"/>
                </a:lnTo>
                <a:lnTo>
                  <a:pt x="2715018" y="3417252"/>
                </a:lnTo>
                <a:lnTo>
                  <a:pt x="2713432" y="3408928"/>
                </a:lnTo>
                <a:lnTo>
                  <a:pt x="2712639" y="3401000"/>
                </a:lnTo>
                <a:lnTo>
                  <a:pt x="2711450" y="3392675"/>
                </a:lnTo>
                <a:lnTo>
                  <a:pt x="2711450" y="3383954"/>
                </a:lnTo>
                <a:lnTo>
                  <a:pt x="2711450" y="3375630"/>
                </a:lnTo>
                <a:lnTo>
                  <a:pt x="2712639" y="3366909"/>
                </a:lnTo>
                <a:lnTo>
                  <a:pt x="2713432" y="3358585"/>
                </a:lnTo>
                <a:lnTo>
                  <a:pt x="2715018" y="3350657"/>
                </a:lnTo>
                <a:lnTo>
                  <a:pt x="2716603" y="3342332"/>
                </a:lnTo>
                <a:lnTo>
                  <a:pt x="2718982" y="3334404"/>
                </a:lnTo>
                <a:lnTo>
                  <a:pt x="2721756" y="3326873"/>
                </a:lnTo>
                <a:lnTo>
                  <a:pt x="2724531" y="3319341"/>
                </a:lnTo>
                <a:lnTo>
                  <a:pt x="2727702" y="3312206"/>
                </a:lnTo>
                <a:lnTo>
                  <a:pt x="2731666" y="3305070"/>
                </a:lnTo>
                <a:lnTo>
                  <a:pt x="2735234" y="3297935"/>
                </a:lnTo>
                <a:lnTo>
                  <a:pt x="2739991" y="3291196"/>
                </a:lnTo>
                <a:lnTo>
                  <a:pt x="2744351" y="3284458"/>
                </a:lnTo>
                <a:lnTo>
                  <a:pt x="2749505" y="3278512"/>
                </a:lnTo>
                <a:lnTo>
                  <a:pt x="2754261" y="3272169"/>
                </a:lnTo>
                <a:lnTo>
                  <a:pt x="2760207" y="3266620"/>
                </a:lnTo>
                <a:lnTo>
                  <a:pt x="2766153" y="3261070"/>
                </a:lnTo>
                <a:lnTo>
                  <a:pt x="2771703" y="3255917"/>
                </a:lnTo>
                <a:lnTo>
                  <a:pt x="2778045" y="3251160"/>
                </a:lnTo>
                <a:lnTo>
                  <a:pt x="2784784" y="3246403"/>
                </a:lnTo>
                <a:lnTo>
                  <a:pt x="2791127" y="3242043"/>
                </a:lnTo>
                <a:lnTo>
                  <a:pt x="2798262" y="3238079"/>
                </a:lnTo>
                <a:lnTo>
                  <a:pt x="2805397" y="3234511"/>
                </a:lnTo>
                <a:lnTo>
                  <a:pt x="2812929" y="3230943"/>
                </a:lnTo>
                <a:lnTo>
                  <a:pt x="2820460" y="3228169"/>
                </a:lnTo>
                <a:lnTo>
                  <a:pt x="2827992" y="3225394"/>
                </a:lnTo>
                <a:lnTo>
                  <a:pt x="2835524" y="3223412"/>
                </a:lnTo>
                <a:lnTo>
                  <a:pt x="2843848" y="3221430"/>
                </a:lnTo>
                <a:lnTo>
                  <a:pt x="2851776" y="3219844"/>
                </a:lnTo>
                <a:lnTo>
                  <a:pt x="2860101" y="3219051"/>
                </a:lnTo>
                <a:lnTo>
                  <a:pt x="2868821" y="3218259"/>
                </a:lnTo>
                <a:lnTo>
                  <a:pt x="2877146" y="3217862"/>
                </a:lnTo>
                <a:close/>
                <a:moveTo>
                  <a:pt x="1341242" y="3000374"/>
                </a:moveTo>
                <a:lnTo>
                  <a:pt x="410762" y="4429560"/>
                </a:lnTo>
                <a:lnTo>
                  <a:pt x="409572" y="4434325"/>
                </a:lnTo>
                <a:lnTo>
                  <a:pt x="406794" y="4447826"/>
                </a:lnTo>
                <a:lnTo>
                  <a:pt x="404414" y="4458151"/>
                </a:lnTo>
                <a:lnTo>
                  <a:pt x="402430" y="4469667"/>
                </a:lnTo>
                <a:lnTo>
                  <a:pt x="400446" y="4483169"/>
                </a:lnTo>
                <a:lnTo>
                  <a:pt x="398859" y="4498259"/>
                </a:lnTo>
                <a:lnTo>
                  <a:pt x="396875" y="4514937"/>
                </a:lnTo>
                <a:lnTo>
                  <a:pt x="395287" y="4533204"/>
                </a:lnTo>
                <a:lnTo>
                  <a:pt x="394097" y="4552265"/>
                </a:lnTo>
                <a:lnTo>
                  <a:pt x="393700" y="4572915"/>
                </a:lnTo>
                <a:lnTo>
                  <a:pt x="394097" y="4594359"/>
                </a:lnTo>
                <a:lnTo>
                  <a:pt x="394891" y="4616597"/>
                </a:lnTo>
                <a:lnTo>
                  <a:pt x="397271" y="4640026"/>
                </a:lnTo>
                <a:lnTo>
                  <a:pt x="400049" y="4664249"/>
                </a:lnTo>
                <a:lnTo>
                  <a:pt x="401636" y="4676162"/>
                </a:lnTo>
                <a:lnTo>
                  <a:pt x="403620" y="4688870"/>
                </a:lnTo>
                <a:lnTo>
                  <a:pt x="406398" y="4701180"/>
                </a:lnTo>
                <a:lnTo>
                  <a:pt x="409175" y="4713490"/>
                </a:lnTo>
                <a:lnTo>
                  <a:pt x="412350" y="4726198"/>
                </a:lnTo>
                <a:lnTo>
                  <a:pt x="415921" y="4738905"/>
                </a:lnTo>
                <a:lnTo>
                  <a:pt x="419492" y="4752010"/>
                </a:lnTo>
                <a:lnTo>
                  <a:pt x="423857" y="4764320"/>
                </a:lnTo>
                <a:lnTo>
                  <a:pt x="428221" y="4777425"/>
                </a:lnTo>
                <a:lnTo>
                  <a:pt x="433380" y="4790132"/>
                </a:lnTo>
                <a:lnTo>
                  <a:pt x="438538" y="4802839"/>
                </a:lnTo>
                <a:lnTo>
                  <a:pt x="444887" y="4815944"/>
                </a:lnTo>
                <a:lnTo>
                  <a:pt x="451235" y="4828254"/>
                </a:lnTo>
                <a:lnTo>
                  <a:pt x="457584" y="4841359"/>
                </a:lnTo>
                <a:lnTo>
                  <a:pt x="464726" y="4853669"/>
                </a:lnTo>
                <a:lnTo>
                  <a:pt x="472662" y="4866773"/>
                </a:lnTo>
                <a:lnTo>
                  <a:pt x="480995" y="4879084"/>
                </a:lnTo>
                <a:lnTo>
                  <a:pt x="489724" y="4891394"/>
                </a:lnTo>
                <a:lnTo>
                  <a:pt x="498850" y="4903704"/>
                </a:lnTo>
                <a:lnTo>
                  <a:pt x="508770" y="4915618"/>
                </a:lnTo>
                <a:lnTo>
                  <a:pt x="519087" y="4927531"/>
                </a:lnTo>
                <a:lnTo>
                  <a:pt x="530197" y="4939444"/>
                </a:lnTo>
                <a:lnTo>
                  <a:pt x="541704" y="4950960"/>
                </a:lnTo>
                <a:lnTo>
                  <a:pt x="553608" y="4962476"/>
                </a:lnTo>
                <a:lnTo>
                  <a:pt x="566702" y="4973992"/>
                </a:lnTo>
                <a:lnTo>
                  <a:pt x="579796" y="4984714"/>
                </a:lnTo>
                <a:lnTo>
                  <a:pt x="594081" y="4995436"/>
                </a:lnTo>
                <a:lnTo>
                  <a:pt x="609159" y="5005761"/>
                </a:lnTo>
                <a:lnTo>
                  <a:pt x="624237" y="5016085"/>
                </a:lnTo>
                <a:lnTo>
                  <a:pt x="640109" y="5026410"/>
                </a:lnTo>
                <a:lnTo>
                  <a:pt x="657171" y="5035941"/>
                </a:lnTo>
                <a:lnTo>
                  <a:pt x="674630" y="5045074"/>
                </a:lnTo>
                <a:lnTo>
                  <a:pt x="3954917" y="5045074"/>
                </a:lnTo>
                <a:lnTo>
                  <a:pt x="3972376" y="5035941"/>
                </a:lnTo>
                <a:lnTo>
                  <a:pt x="3989041" y="5026410"/>
                </a:lnTo>
                <a:lnTo>
                  <a:pt x="4005310" y="5016085"/>
                </a:lnTo>
                <a:lnTo>
                  <a:pt x="4020785" y="5005761"/>
                </a:lnTo>
                <a:lnTo>
                  <a:pt x="4035069" y="4995436"/>
                </a:lnTo>
                <a:lnTo>
                  <a:pt x="4049354" y="4984714"/>
                </a:lnTo>
                <a:lnTo>
                  <a:pt x="4062448" y="4973992"/>
                </a:lnTo>
                <a:lnTo>
                  <a:pt x="4075543" y="4962476"/>
                </a:lnTo>
                <a:lnTo>
                  <a:pt x="4087446" y="4950960"/>
                </a:lnTo>
                <a:lnTo>
                  <a:pt x="4098953" y="4939444"/>
                </a:lnTo>
                <a:lnTo>
                  <a:pt x="4110063" y="4927531"/>
                </a:lnTo>
                <a:lnTo>
                  <a:pt x="4120777" y="4915618"/>
                </a:lnTo>
                <a:lnTo>
                  <a:pt x="4130300" y="4903704"/>
                </a:lnTo>
                <a:lnTo>
                  <a:pt x="4139823" y="4891394"/>
                </a:lnTo>
                <a:lnTo>
                  <a:pt x="4148552" y="4879084"/>
                </a:lnTo>
                <a:lnTo>
                  <a:pt x="4156488" y="4866773"/>
                </a:lnTo>
                <a:lnTo>
                  <a:pt x="4164424" y="4853669"/>
                </a:lnTo>
                <a:lnTo>
                  <a:pt x="4171566" y="4841359"/>
                </a:lnTo>
                <a:lnTo>
                  <a:pt x="4178312" y="4828254"/>
                </a:lnTo>
                <a:lnTo>
                  <a:pt x="4184661" y="4815944"/>
                </a:lnTo>
                <a:lnTo>
                  <a:pt x="4190613" y="4802839"/>
                </a:lnTo>
                <a:lnTo>
                  <a:pt x="4195771" y="4790132"/>
                </a:lnTo>
                <a:lnTo>
                  <a:pt x="4200929" y="4777425"/>
                </a:lnTo>
                <a:lnTo>
                  <a:pt x="4205294" y="4764320"/>
                </a:lnTo>
                <a:lnTo>
                  <a:pt x="4209659" y="4752010"/>
                </a:lnTo>
                <a:lnTo>
                  <a:pt x="4213627" y="4738905"/>
                </a:lnTo>
                <a:lnTo>
                  <a:pt x="4217197" y="4726198"/>
                </a:lnTo>
                <a:lnTo>
                  <a:pt x="4219975" y="4713490"/>
                </a:lnTo>
                <a:lnTo>
                  <a:pt x="4222753" y="4701180"/>
                </a:lnTo>
                <a:lnTo>
                  <a:pt x="4225530" y="4688870"/>
                </a:lnTo>
                <a:lnTo>
                  <a:pt x="4227514" y="4676162"/>
                </a:lnTo>
                <a:lnTo>
                  <a:pt x="4229498" y="4664249"/>
                </a:lnTo>
                <a:lnTo>
                  <a:pt x="4232673" y="4640026"/>
                </a:lnTo>
                <a:lnTo>
                  <a:pt x="4234259" y="4616597"/>
                </a:lnTo>
                <a:lnTo>
                  <a:pt x="4235450" y="4594359"/>
                </a:lnTo>
                <a:lnTo>
                  <a:pt x="4235450" y="4572915"/>
                </a:lnTo>
                <a:lnTo>
                  <a:pt x="4235053" y="4552265"/>
                </a:lnTo>
                <a:lnTo>
                  <a:pt x="4234259" y="4533204"/>
                </a:lnTo>
                <a:lnTo>
                  <a:pt x="4232673" y="4514937"/>
                </a:lnTo>
                <a:lnTo>
                  <a:pt x="4230689" y="4498259"/>
                </a:lnTo>
                <a:lnTo>
                  <a:pt x="4228705" y="4483169"/>
                </a:lnTo>
                <a:lnTo>
                  <a:pt x="4226721" y="4469667"/>
                </a:lnTo>
                <a:lnTo>
                  <a:pt x="4224737" y="4458151"/>
                </a:lnTo>
                <a:lnTo>
                  <a:pt x="4222356" y="4447826"/>
                </a:lnTo>
                <a:lnTo>
                  <a:pt x="4219578" y="4434325"/>
                </a:lnTo>
                <a:lnTo>
                  <a:pt x="4218388" y="4429560"/>
                </a:lnTo>
                <a:lnTo>
                  <a:pt x="3282826" y="3000490"/>
                </a:lnTo>
                <a:lnTo>
                  <a:pt x="3282951" y="3001367"/>
                </a:lnTo>
                <a:lnTo>
                  <a:pt x="3282554" y="3003754"/>
                </a:lnTo>
                <a:lnTo>
                  <a:pt x="3281761" y="3006140"/>
                </a:lnTo>
                <a:lnTo>
                  <a:pt x="3280173" y="3008526"/>
                </a:lnTo>
                <a:lnTo>
                  <a:pt x="3278189" y="3010913"/>
                </a:lnTo>
                <a:lnTo>
                  <a:pt x="3275015" y="3013299"/>
                </a:lnTo>
                <a:lnTo>
                  <a:pt x="3271841" y="3015685"/>
                </a:lnTo>
                <a:lnTo>
                  <a:pt x="3267476" y="3017674"/>
                </a:lnTo>
                <a:lnTo>
                  <a:pt x="3263111" y="3020458"/>
                </a:lnTo>
                <a:lnTo>
                  <a:pt x="3252398" y="3024832"/>
                </a:lnTo>
                <a:lnTo>
                  <a:pt x="3239304" y="3029605"/>
                </a:lnTo>
                <a:lnTo>
                  <a:pt x="3223829" y="3033582"/>
                </a:lnTo>
                <a:lnTo>
                  <a:pt x="3206370" y="3037957"/>
                </a:lnTo>
                <a:lnTo>
                  <a:pt x="3186927" y="3041934"/>
                </a:lnTo>
                <a:lnTo>
                  <a:pt x="3165897" y="3046309"/>
                </a:lnTo>
                <a:lnTo>
                  <a:pt x="3142486" y="3050286"/>
                </a:lnTo>
                <a:lnTo>
                  <a:pt x="3117091" y="3054263"/>
                </a:lnTo>
                <a:lnTo>
                  <a:pt x="3090109" y="3057843"/>
                </a:lnTo>
                <a:lnTo>
                  <a:pt x="3061143" y="3061024"/>
                </a:lnTo>
                <a:lnTo>
                  <a:pt x="3030987" y="3065001"/>
                </a:lnTo>
                <a:lnTo>
                  <a:pt x="2998847" y="3068183"/>
                </a:lnTo>
                <a:lnTo>
                  <a:pt x="2964722" y="3070967"/>
                </a:lnTo>
                <a:lnTo>
                  <a:pt x="2929804" y="3074149"/>
                </a:lnTo>
                <a:lnTo>
                  <a:pt x="2892903" y="3076933"/>
                </a:lnTo>
                <a:lnTo>
                  <a:pt x="2855207" y="3079319"/>
                </a:lnTo>
                <a:lnTo>
                  <a:pt x="2815528" y="3082103"/>
                </a:lnTo>
                <a:lnTo>
                  <a:pt x="2775055" y="3084489"/>
                </a:lnTo>
                <a:lnTo>
                  <a:pt x="2690141" y="3088069"/>
                </a:lnTo>
                <a:lnTo>
                  <a:pt x="2600862" y="3091648"/>
                </a:lnTo>
                <a:lnTo>
                  <a:pt x="2507615" y="3093637"/>
                </a:lnTo>
                <a:lnTo>
                  <a:pt x="2411195" y="3095227"/>
                </a:lnTo>
                <a:lnTo>
                  <a:pt x="2312393" y="3095625"/>
                </a:lnTo>
                <a:lnTo>
                  <a:pt x="2213195" y="3095227"/>
                </a:lnTo>
                <a:lnTo>
                  <a:pt x="2116774" y="3093637"/>
                </a:lnTo>
                <a:lnTo>
                  <a:pt x="2023924" y="3091648"/>
                </a:lnTo>
                <a:lnTo>
                  <a:pt x="1934645" y="3088069"/>
                </a:lnTo>
                <a:lnTo>
                  <a:pt x="1849731" y="3084489"/>
                </a:lnTo>
                <a:lnTo>
                  <a:pt x="1808862" y="3082103"/>
                </a:lnTo>
                <a:lnTo>
                  <a:pt x="1769579" y="3079319"/>
                </a:lnTo>
                <a:lnTo>
                  <a:pt x="1731884" y="3076933"/>
                </a:lnTo>
                <a:lnTo>
                  <a:pt x="1694982" y="3074149"/>
                </a:lnTo>
                <a:lnTo>
                  <a:pt x="1659667" y="3070967"/>
                </a:lnTo>
                <a:lnTo>
                  <a:pt x="1626336" y="3068183"/>
                </a:lnTo>
                <a:lnTo>
                  <a:pt x="1593799" y="3065001"/>
                </a:lnTo>
                <a:lnTo>
                  <a:pt x="1563643" y="3061024"/>
                </a:lnTo>
                <a:lnTo>
                  <a:pt x="1534677" y="3057843"/>
                </a:lnTo>
                <a:lnTo>
                  <a:pt x="1507298" y="3054263"/>
                </a:lnTo>
                <a:lnTo>
                  <a:pt x="1482300" y="3050286"/>
                </a:lnTo>
                <a:lnTo>
                  <a:pt x="1458889" y="3046309"/>
                </a:lnTo>
                <a:lnTo>
                  <a:pt x="1437462" y="3041934"/>
                </a:lnTo>
                <a:lnTo>
                  <a:pt x="1418019" y="3037957"/>
                </a:lnTo>
                <a:lnTo>
                  <a:pt x="1400561" y="3033582"/>
                </a:lnTo>
                <a:lnTo>
                  <a:pt x="1385086" y="3029605"/>
                </a:lnTo>
                <a:lnTo>
                  <a:pt x="1372388" y="3024832"/>
                </a:lnTo>
                <a:lnTo>
                  <a:pt x="1361675" y="3020458"/>
                </a:lnTo>
                <a:lnTo>
                  <a:pt x="1356913" y="3017674"/>
                </a:lnTo>
                <a:lnTo>
                  <a:pt x="1352945" y="3015685"/>
                </a:lnTo>
                <a:lnTo>
                  <a:pt x="1349374" y="3013299"/>
                </a:lnTo>
                <a:lnTo>
                  <a:pt x="1346597" y="3010913"/>
                </a:lnTo>
                <a:lnTo>
                  <a:pt x="1344613" y="3008526"/>
                </a:lnTo>
                <a:lnTo>
                  <a:pt x="1343025" y="3006140"/>
                </a:lnTo>
                <a:lnTo>
                  <a:pt x="1341835" y="3003754"/>
                </a:lnTo>
                <a:lnTo>
                  <a:pt x="1341438" y="3001367"/>
                </a:lnTo>
                <a:lnTo>
                  <a:pt x="1341580" y="3000374"/>
                </a:lnTo>
                <a:lnTo>
                  <a:pt x="1341242" y="3000374"/>
                </a:lnTo>
                <a:close/>
                <a:moveTo>
                  <a:pt x="1717823" y="0"/>
                </a:moveTo>
                <a:lnTo>
                  <a:pt x="2909343" y="0"/>
                </a:lnTo>
                <a:lnTo>
                  <a:pt x="2919266" y="3571"/>
                </a:lnTo>
                <a:lnTo>
                  <a:pt x="2927601" y="6745"/>
                </a:lnTo>
                <a:lnTo>
                  <a:pt x="2935937" y="11110"/>
                </a:lnTo>
                <a:lnTo>
                  <a:pt x="2946653" y="15872"/>
                </a:lnTo>
                <a:lnTo>
                  <a:pt x="2959354" y="22618"/>
                </a:lnTo>
                <a:lnTo>
                  <a:pt x="2972849" y="30951"/>
                </a:lnTo>
                <a:lnTo>
                  <a:pt x="2987931" y="40871"/>
                </a:lnTo>
                <a:lnTo>
                  <a:pt x="2995870" y="46427"/>
                </a:lnTo>
                <a:lnTo>
                  <a:pt x="3003808" y="52776"/>
                </a:lnTo>
                <a:lnTo>
                  <a:pt x="3011349" y="58728"/>
                </a:lnTo>
                <a:lnTo>
                  <a:pt x="3019684" y="65474"/>
                </a:lnTo>
                <a:lnTo>
                  <a:pt x="3027623" y="72616"/>
                </a:lnTo>
                <a:lnTo>
                  <a:pt x="3035957" y="80553"/>
                </a:lnTo>
                <a:lnTo>
                  <a:pt x="3043896" y="88489"/>
                </a:lnTo>
                <a:lnTo>
                  <a:pt x="3051834" y="97219"/>
                </a:lnTo>
                <a:lnTo>
                  <a:pt x="3059375" y="105949"/>
                </a:lnTo>
                <a:lnTo>
                  <a:pt x="3066917" y="115472"/>
                </a:lnTo>
                <a:lnTo>
                  <a:pt x="3074458" y="125393"/>
                </a:lnTo>
                <a:lnTo>
                  <a:pt x="3080808" y="135313"/>
                </a:lnTo>
                <a:lnTo>
                  <a:pt x="3087556" y="146027"/>
                </a:lnTo>
                <a:lnTo>
                  <a:pt x="3093509" y="157536"/>
                </a:lnTo>
                <a:lnTo>
                  <a:pt x="3099066" y="169439"/>
                </a:lnTo>
                <a:lnTo>
                  <a:pt x="3104226" y="181344"/>
                </a:lnTo>
                <a:lnTo>
                  <a:pt x="3108592" y="194439"/>
                </a:lnTo>
                <a:lnTo>
                  <a:pt x="3112958" y="207534"/>
                </a:lnTo>
                <a:lnTo>
                  <a:pt x="3115339" y="217058"/>
                </a:lnTo>
                <a:lnTo>
                  <a:pt x="3117324" y="226581"/>
                </a:lnTo>
                <a:lnTo>
                  <a:pt x="3119309" y="236502"/>
                </a:lnTo>
                <a:lnTo>
                  <a:pt x="3120499" y="246025"/>
                </a:lnTo>
                <a:lnTo>
                  <a:pt x="3121690" y="256342"/>
                </a:lnTo>
                <a:lnTo>
                  <a:pt x="3122087" y="266263"/>
                </a:lnTo>
                <a:lnTo>
                  <a:pt x="3122484" y="276184"/>
                </a:lnTo>
                <a:lnTo>
                  <a:pt x="3122484" y="286103"/>
                </a:lnTo>
                <a:lnTo>
                  <a:pt x="3121690" y="296024"/>
                </a:lnTo>
                <a:lnTo>
                  <a:pt x="3121293" y="306341"/>
                </a:lnTo>
                <a:lnTo>
                  <a:pt x="3120102" y="316659"/>
                </a:lnTo>
                <a:lnTo>
                  <a:pt x="3118515" y="326976"/>
                </a:lnTo>
                <a:lnTo>
                  <a:pt x="3116530" y="337690"/>
                </a:lnTo>
                <a:lnTo>
                  <a:pt x="3114149" y="348007"/>
                </a:lnTo>
                <a:lnTo>
                  <a:pt x="3111767" y="358325"/>
                </a:lnTo>
                <a:lnTo>
                  <a:pt x="3108592" y="369039"/>
                </a:lnTo>
                <a:lnTo>
                  <a:pt x="3105417" y="379356"/>
                </a:lnTo>
                <a:lnTo>
                  <a:pt x="3101845" y="390466"/>
                </a:lnTo>
                <a:lnTo>
                  <a:pt x="3097479" y="401180"/>
                </a:lnTo>
                <a:lnTo>
                  <a:pt x="3093509" y="411894"/>
                </a:lnTo>
                <a:lnTo>
                  <a:pt x="3088747" y="422609"/>
                </a:lnTo>
                <a:lnTo>
                  <a:pt x="3083587" y="434116"/>
                </a:lnTo>
                <a:lnTo>
                  <a:pt x="3078030" y="444830"/>
                </a:lnTo>
                <a:lnTo>
                  <a:pt x="3072076" y="455940"/>
                </a:lnTo>
                <a:lnTo>
                  <a:pt x="3066123" y="466655"/>
                </a:lnTo>
                <a:lnTo>
                  <a:pt x="3059772" y="477766"/>
                </a:lnTo>
                <a:lnTo>
                  <a:pt x="3052628" y="489274"/>
                </a:lnTo>
                <a:lnTo>
                  <a:pt x="3045483" y="500781"/>
                </a:lnTo>
                <a:lnTo>
                  <a:pt x="3037942" y="511891"/>
                </a:lnTo>
                <a:lnTo>
                  <a:pt x="3030401" y="523400"/>
                </a:lnTo>
                <a:lnTo>
                  <a:pt x="3022066" y="534908"/>
                </a:lnTo>
                <a:lnTo>
                  <a:pt x="3013334" y="546415"/>
                </a:lnTo>
                <a:lnTo>
                  <a:pt x="3013334" y="2104709"/>
                </a:lnTo>
                <a:lnTo>
                  <a:pt x="4604543" y="4495920"/>
                </a:lnTo>
                <a:lnTo>
                  <a:pt x="4606527" y="4504649"/>
                </a:lnTo>
                <a:lnTo>
                  <a:pt x="4608511" y="4511792"/>
                </a:lnTo>
                <a:lnTo>
                  <a:pt x="4612481" y="4530046"/>
                </a:lnTo>
                <a:lnTo>
                  <a:pt x="4614862" y="4542744"/>
                </a:lnTo>
                <a:lnTo>
                  <a:pt x="4617243" y="4558220"/>
                </a:lnTo>
                <a:lnTo>
                  <a:pt x="4619625" y="4575679"/>
                </a:lnTo>
                <a:lnTo>
                  <a:pt x="4622403" y="4595123"/>
                </a:lnTo>
                <a:lnTo>
                  <a:pt x="4624387" y="4616948"/>
                </a:lnTo>
                <a:lnTo>
                  <a:pt x="4625975" y="4639964"/>
                </a:lnTo>
                <a:lnTo>
                  <a:pt x="4627166" y="4664963"/>
                </a:lnTo>
                <a:lnTo>
                  <a:pt x="4627563" y="4691153"/>
                </a:lnTo>
                <a:lnTo>
                  <a:pt x="4627166" y="4718533"/>
                </a:lnTo>
                <a:lnTo>
                  <a:pt x="4626373" y="4733215"/>
                </a:lnTo>
                <a:lnTo>
                  <a:pt x="4625579" y="4747501"/>
                </a:lnTo>
                <a:lnTo>
                  <a:pt x="4624387" y="4762183"/>
                </a:lnTo>
                <a:lnTo>
                  <a:pt x="4623197" y="4777262"/>
                </a:lnTo>
                <a:lnTo>
                  <a:pt x="4621213" y="4792341"/>
                </a:lnTo>
                <a:lnTo>
                  <a:pt x="4618831" y="4807817"/>
                </a:lnTo>
                <a:lnTo>
                  <a:pt x="4616449" y="4823689"/>
                </a:lnTo>
                <a:lnTo>
                  <a:pt x="4614068" y="4839562"/>
                </a:lnTo>
                <a:lnTo>
                  <a:pt x="4610496" y="4855038"/>
                </a:lnTo>
                <a:lnTo>
                  <a:pt x="4606923" y="4870910"/>
                </a:lnTo>
                <a:lnTo>
                  <a:pt x="4602557" y="4887180"/>
                </a:lnTo>
                <a:lnTo>
                  <a:pt x="4598191" y="4903449"/>
                </a:lnTo>
                <a:lnTo>
                  <a:pt x="4593032" y="4919719"/>
                </a:lnTo>
                <a:lnTo>
                  <a:pt x="4587872" y="4935988"/>
                </a:lnTo>
                <a:lnTo>
                  <a:pt x="4581919" y="4952257"/>
                </a:lnTo>
                <a:lnTo>
                  <a:pt x="4575171" y="4968527"/>
                </a:lnTo>
                <a:lnTo>
                  <a:pt x="4568821" y="4985193"/>
                </a:lnTo>
                <a:lnTo>
                  <a:pt x="4560883" y="5001463"/>
                </a:lnTo>
                <a:lnTo>
                  <a:pt x="4552944" y="5017732"/>
                </a:lnTo>
                <a:lnTo>
                  <a:pt x="4544212" y="5033605"/>
                </a:lnTo>
                <a:lnTo>
                  <a:pt x="4535083" y="5049874"/>
                </a:lnTo>
                <a:lnTo>
                  <a:pt x="4525161" y="5066144"/>
                </a:lnTo>
                <a:lnTo>
                  <a:pt x="4514047" y="5082016"/>
                </a:lnTo>
                <a:lnTo>
                  <a:pt x="4503331" y="5097889"/>
                </a:lnTo>
                <a:lnTo>
                  <a:pt x="4491423" y="5112968"/>
                </a:lnTo>
                <a:lnTo>
                  <a:pt x="4478722" y="5128444"/>
                </a:lnTo>
                <a:lnTo>
                  <a:pt x="4465624" y="5143919"/>
                </a:lnTo>
                <a:lnTo>
                  <a:pt x="4451335" y="5158998"/>
                </a:lnTo>
                <a:lnTo>
                  <a:pt x="4437047" y="5173681"/>
                </a:lnTo>
                <a:lnTo>
                  <a:pt x="4421171" y="5188363"/>
                </a:lnTo>
                <a:lnTo>
                  <a:pt x="4404897" y="5202251"/>
                </a:lnTo>
                <a:lnTo>
                  <a:pt x="4387830" y="5216537"/>
                </a:lnTo>
                <a:lnTo>
                  <a:pt x="4369969" y="5230028"/>
                </a:lnTo>
                <a:lnTo>
                  <a:pt x="4351315" y="5243520"/>
                </a:lnTo>
                <a:lnTo>
                  <a:pt x="4331865" y="5256615"/>
                </a:lnTo>
                <a:lnTo>
                  <a:pt x="4311227" y="5268916"/>
                </a:lnTo>
                <a:lnTo>
                  <a:pt x="4290191" y="5281218"/>
                </a:lnTo>
                <a:lnTo>
                  <a:pt x="4267963" y="5293122"/>
                </a:lnTo>
                <a:lnTo>
                  <a:pt x="4255659" y="5299074"/>
                </a:lnTo>
                <a:lnTo>
                  <a:pt x="371507" y="5299074"/>
                </a:lnTo>
                <a:lnTo>
                  <a:pt x="359600" y="5293122"/>
                </a:lnTo>
                <a:lnTo>
                  <a:pt x="337373" y="5281218"/>
                </a:lnTo>
                <a:lnTo>
                  <a:pt x="315940" y="5268916"/>
                </a:lnTo>
                <a:lnTo>
                  <a:pt x="295301" y="5256615"/>
                </a:lnTo>
                <a:lnTo>
                  <a:pt x="275852" y="5243520"/>
                </a:lnTo>
                <a:lnTo>
                  <a:pt x="257197" y="5230028"/>
                </a:lnTo>
                <a:lnTo>
                  <a:pt x="239336" y="5216537"/>
                </a:lnTo>
                <a:lnTo>
                  <a:pt x="222269" y="5202251"/>
                </a:lnTo>
                <a:lnTo>
                  <a:pt x="205996" y="5188363"/>
                </a:lnTo>
                <a:lnTo>
                  <a:pt x="190517" y="5173681"/>
                </a:lnTo>
                <a:lnTo>
                  <a:pt x="175831" y="5158998"/>
                </a:lnTo>
                <a:lnTo>
                  <a:pt x="161939" y="5143919"/>
                </a:lnTo>
                <a:lnTo>
                  <a:pt x="148841" y="5128444"/>
                </a:lnTo>
                <a:lnTo>
                  <a:pt x="135743" y="5112968"/>
                </a:lnTo>
                <a:lnTo>
                  <a:pt x="124233" y="5097889"/>
                </a:lnTo>
                <a:lnTo>
                  <a:pt x="113119" y="5082016"/>
                </a:lnTo>
                <a:lnTo>
                  <a:pt x="102403" y="5066144"/>
                </a:lnTo>
                <a:lnTo>
                  <a:pt x="92480" y="5049874"/>
                </a:lnTo>
                <a:lnTo>
                  <a:pt x="82954" y="5033605"/>
                </a:lnTo>
                <a:lnTo>
                  <a:pt x="74222" y="5017732"/>
                </a:lnTo>
                <a:lnTo>
                  <a:pt x="66284" y="5001463"/>
                </a:lnTo>
                <a:lnTo>
                  <a:pt x="59140" y="4985193"/>
                </a:lnTo>
                <a:lnTo>
                  <a:pt x="51995" y="4968527"/>
                </a:lnTo>
                <a:lnTo>
                  <a:pt x="45248" y="4952257"/>
                </a:lnTo>
                <a:lnTo>
                  <a:pt x="39294" y="4935988"/>
                </a:lnTo>
                <a:lnTo>
                  <a:pt x="34134" y="4919719"/>
                </a:lnTo>
                <a:lnTo>
                  <a:pt x="28975" y="4903449"/>
                </a:lnTo>
                <a:lnTo>
                  <a:pt x="24609" y="4887180"/>
                </a:lnTo>
                <a:lnTo>
                  <a:pt x="20243" y="4870910"/>
                </a:lnTo>
                <a:lnTo>
                  <a:pt x="17067" y="4855038"/>
                </a:lnTo>
                <a:lnTo>
                  <a:pt x="13495" y="4839562"/>
                </a:lnTo>
                <a:lnTo>
                  <a:pt x="10717" y="4823689"/>
                </a:lnTo>
                <a:lnTo>
                  <a:pt x="8335" y="4807817"/>
                </a:lnTo>
                <a:lnTo>
                  <a:pt x="6351" y="4792341"/>
                </a:lnTo>
                <a:lnTo>
                  <a:pt x="4366" y="4777262"/>
                </a:lnTo>
                <a:lnTo>
                  <a:pt x="2779" y="4762183"/>
                </a:lnTo>
                <a:lnTo>
                  <a:pt x="1588" y="4747501"/>
                </a:lnTo>
                <a:lnTo>
                  <a:pt x="794" y="4733215"/>
                </a:lnTo>
                <a:lnTo>
                  <a:pt x="397" y="4718533"/>
                </a:lnTo>
                <a:lnTo>
                  <a:pt x="0" y="4691153"/>
                </a:lnTo>
                <a:lnTo>
                  <a:pt x="397" y="4664963"/>
                </a:lnTo>
                <a:lnTo>
                  <a:pt x="1191" y="4639964"/>
                </a:lnTo>
                <a:lnTo>
                  <a:pt x="2779" y="4616948"/>
                </a:lnTo>
                <a:lnTo>
                  <a:pt x="4763" y="4595123"/>
                </a:lnTo>
                <a:lnTo>
                  <a:pt x="7542" y="4575679"/>
                </a:lnTo>
                <a:lnTo>
                  <a:pt x="9923" y="4558220"/>
                </a:lnTo>
                <a:lnTo>
                  <a:pt x="12304" y="4542744"/>
                </a:lnTo>
                <a:lnTo>
                  <a:pt x="15083" y="4530046"/>
                </a:lnTo>
                <a:lnTo>
                  <a:pt x="19052" y="4511792"/>
                </a:lnTo>
                <a:lnTo>
                  <a:pt x="20640" y="4504649"/>
                </a:lnTo>
                <a:lnTo>
                  <a:pt x="23418" y="4495920"/>
                </a:lnTo>
                <a:lnTo>
                  <a:pt x="1614229" y="2104709"/>
                </a:lnTo>
                <a:lnTo>
                  <a:pt x="1614229" y="546415"/>
                </a:lnTo>
                <a:lnTo>
                  <a:pt x="1605497" y="534908"/>
                </a:lnTo>
                <a:lnTo>
                  <a:pt x="1597559" y="523400"/>
                </a:lnTo>
                <a:lnTo>
                  <a:pt x="1589621" y="511891"/>
                </a:lnTo>
                <a:lnTo>
                  <a:pt x="1582080" y="500781"/>
                </a:lnTo>
                <a:lnTo>
                  <a:pt x="1574539" y="489274"/>
                </a:lnTo>
                <a:lnTo>
                  <a:pt x="1567791" y="477766"/>
                </a:lnTo>
                <a:lnTo>
                  <a:pt x="1561044" y="466655"/>
                </a:lnTo>
                <a:lnTo>
                  <a:pt x="1555090" y="455940"/>
                </a:lnTo>
                <a:lnTo>
                  <a:pt x="1549136" y="444830"/>
                </a:lnTo>
                <a:lnTo>
                  <a:pt x="1543580" y="434116"/>
                </a:lnTo>
                <a:lnTo>
                  <a:pt x="1538817" y="422609"/>
                </a:lnTo>
                <a:lnTo>
                  <a:pt x="1534054" y="411894"/>
                </a:lnTo>
                <a:lnTo>
                  <a:pt x="1529688" y="401180"/>
                </a:lnTo>
                <a:lnTo>
                  <a:pt x="1525322" y="390466"/>
                </a:lnTo>
                <a:lnTo>
                  <a:pt x="1522147" y="379356"/>
                </a:lnTo>
                <a:lnTo>
                  <a:pt x="1518971" y="369039"/>
                </a:lnTo>
                <a:lnTo>
                  <a:pt x="1515796" y="358325"/>
                </a:lnTo>
                <a:lnTo>
                  <a:pt x="1513018" y="348007"/>
                </a:lnTo>
                <a:lnTo>
                  <a:pt x="1511033" y="337690"/>
                </a:lnTo>
                <a:lnTo>
                  <a:pt x="1509049" y="326976"/>
                </a:lnTo>
                <a:lnTo>
                  <a:pt x="1507461" y="316659"/>
                </a:lnTo>
                <a:lnTo>
                  <a:pt x="1506270" y="306341"/>
                </a:lnTo>
                <a:lnTo>
                  <a:pt x="1505476" y="296024"/>
                </a:lnTo>
                <a:lnTo>
                  <a:pt x="1505079" y="286103"/>
                </a:lnTo>
                <a:lnTo>
                  <a:pt x="1505079" y="276184"/>
                </a:lnTo>
                <a:lnTo>
                  <a:pt x="1505079" y="266263"/>
                </a:lnTo>
                <a:lnTo>
                  <a:pt x="1505873" y="256342"/>
                </a:lnTo>
                <a:lnTo>
                  <a:pt x="1506667" y="246025"/>
                </a:lnTo>
                <a:lnTo>
                  <a:pt x="1508255" y="236502"/>
                </a:lnTo>
                <a:lnTo>
                  <a:pt x="1510239" y="226581"/>
                </a:lnTo>
                <a:lnTo>
                  <a:pt x="1512224" y="217058"/>
                </a:lnTo>
                <a:lnTo>
                  <a:pt x="1514208" y="207534"/>
                </a:lnTo>
                <a:lnTo>
                  <a:pt x="1518574" y="194439"/>
                </a:lnTo>
                <a:lnTo>
                  <a:pt x="1522940" y="181344"/>
                </a:lnTo>
                <a:lnTo>
                  <a:pt x="1528497" y="169439"/>
                </a:lnTo>
                <a:lnTo>
                  <a:pt x="1533657" y="157536"/>
                </a:lnTo>
                <a:lnTo>
                  <a:pt x="1540007" y="146027"/>
                </a:lnTo>
                <a:lnTo>
                  <a:pt x="1546358" y="135313"/>
                </a:lnTo>
                <a:lnTo>
                  <a:pt x="1553502" y="125393"/>
                </a:lnTo>
                <a:lnTo>
                  <a:pt x="1560250" y="115472"/>
                </a:lnTo>
                <a:lnTo>
                  <a:pt x="1567791" y="105949"/>
                </a:lnTo>
                <a:lnTo>
                  <a:pt x="1575729" y="97219"/>
                </a:lnTo>
                <a:lnTo>
                  <a:pt x="1583271" y="88489"/>
                </a:lnTo>
                <a:lnTo>
                  <a:pt x="1591606" y="80553"/>
                </a:lnTo>
                <a:lnTo>
                  <a:pt x="1599544" y="72616"/>
                </a:lnTo>
                <a:lnTo>
                  <a:pt x="1607879" y="65474"/>
                </a:lnTo>
                <a:lnTo>
                  <a:pt x="1615817" y="58728"/>
                </a:lnTo>
                <a:lnTo>
                  <a:pt x="1623358" y="52776"/>
                </a:lnTo>
                <a:lnTo>
                  <a:pt x="1631693" y="46427"/>
                </a:lnTo>
                <a:lnTo>
                  <a:pt x="1639235" y="40871"/>
                </a:lnTo>
                <a:lnTo>
                  <a:pt x="1654317" y="30951"/>
                </a:lnTo>
                <a:lnTo>
                  <a:pt x="1668606" y="22618"/>
                </a:lnTo>
                <a:lnTo>
                  <a:pt x="1680910" y="15872"/>
                </a:lnTo>
                <a:lnTo>
                  <a:pt x="1691230" y="11110"/>
                </a:lnTo>
                <a:lnTo>
                  <a:pt x="1699565" y="6745"/>
                </a:lnTo>
                <a:lnTo>
                  <a:pt x="1708297" y="3571"/>
                </a:lnTo>
                <a:lnTo>
                  <a:pt x="17178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74465" y="1444942"/>
            <a:ext cx="1769745" cy="1769745"/>
          </a:xfrm>
          <a:prstGeom prst="ellipse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4516120" y="1902777"/>
            <a:ext cx="687070" cy="854710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00190" y="1445577"/>
            <a:ext cx="1769745" cy="1769745"/>
          </a:xfrm>
          <a:prstGeom prst="ellipse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7094220" y="1931987"/>
            <a:ext cx="781050" cy="795655"/>
          </a:xfrm>
          <a:custGeom>
            <a:avLst/>
            <a:gdLst>
              <a:gd name="T0" fmla="*/ 1088909 w 1944688"/>
              <a:gd name="T1" fmla="*/ 1478020 h 1979613"/>
              <a:gd name="T2" fmla="*/ 1105805 w 1944688"/>
              <a:gd name="T3" fmla="*/ 1615987 h 1979613"/>
              <a:gd name="T4" fmla="*/ 979564 w 1944688"/>
              <a:gd name="T5" fmla="*/ 1431925 h 1979613"/>
              <a:gd name="T6" fmla="*/ 811133 w 1944688"/>
              <a:gd name="T7" fmla="*/ 1321868 h 1979613"/>
              <a:gd name="T8" fmla="*/ 770571 w 1944688"/>
              <a:gd name="T9" fmla="*/ 1208449 h 1979613"/>
              <a:gd name="T10" fmla="*/ 827928 w 1944688"/>
              <a:gd name="T11" fmla="*/ 1109921 h 1979613"/>
              <a:gd name="T12" fmla="*/ 1112606 w 1944688"/>
              <a:gd name="T13" fmla="*/ 674053 h 1979613"/>
              <a:gd name="T14" fmla="*/ 1149350 w 1944688"/>
              <a:gd name="T15" fmla="*/ 766128 h 1979613"/>
              <a:gd name="T16" fmla="*/ 1085682 w 1944688"/>
              <a:gd name="T17" fmla="*/ 922338 h 1979613"/>
              <a:gd name="T18" fmla="*/ 916605 w 1944688"/>
              <a:gd name="T19" fmla="*/ 541568 h 1979613"/>
              <a:gd name="T20" fmla="*/ 864200 w 1944688"/>
              <a:gd name="T21" fmla="*/ 1004409 h 1979613"/>
              <a:gd name="T22" fmla="*/ 743510 w 1944688"/>
              <a:gd name="T23" fmla="*/ 1114247 h 1979613"/>
              <a:gd name="T24" fmla="*/ 749545 w 1944688"/>
              <a:gd name="T25" fmla="*/ 1320271 h 1979613"/>
              <a:gd name="T26" fmla="*/ 863882 w 1944688"/>
              <a:gd name="T27" fmla="*/ 1423442 h 1979613"/>
              <a:gd name="T28" fmla="*/ 1035388 w 1944688"/>
              <a:gd name="T29" fmla="*/ 1692004 h 1979613"/>
              <a:gd name="T30" fmla="*/ 1135434 w 1944688"/>
              <a:gd name="T31" fmla="*/ 1598357 h 1979613"/>
              <a:gd name="T32" fmla="*/ 1087158 w 1944688"/>
              <a:gd name="T33" fmla="*/ 1425029 h 1979613"/>
              <a:gd name="T34" fmla="*/ 1029672 w 1944688"/>
              <a:gd name="T35" fmla="*/ 1070121 h 1979613"/>
              <a:gd name="T36" fmla="*/ 1170370 w 1944688"/>
              <a:gd name="T37" fmla="*/ 968220 h 1979613"/>
              <a:gd name="T38" fmla="*/ 1219598 w 1944688"/>
              <a:gd name="T39" fmla="*/ 767275 h 1979613"/>
              <a:gd name="T40" fmla="*/ 1157348 w 1944688"/>
              <a:gd name="T41" fmla="*/ 597122 h 1979613"/>
              <a:gd name="T42" fmla="*/ 995370 w 1944688"/>
              <a:gd name="T43" fmla="*/ 529823 h 1979613"/>
              <a:gd name="T44" fmla="*/ 888020 w 1944688"/>
              <a:gd name="T45" fmla="*/ 312370 h 1979613"/>
              <a:gd name="T46" fmla="*/ 871505 w 1944688"/>
              <a:gd name="T47" fmla="*/ 408875 h 1979613"/>
              <a:gd name="T48" fmla="*/ 969327 w 1944688"/>
              <a:gd name="T49" fmla="*/ 472999 h 1979613"/>
              <a:gd name="T50" fmla="*/ 1059209 w 1944688"/>
              <a:gd name="T51" fmla="*/ 399351 h 1979613"/>
              <a:gd name="T52" fmla="*/ 1026813 w 1944688"/>
              <a:gd name="T53" fmla="*/ 299037 h 1979613"/>
              <a:gd name="T54" fmla="*/ 1190379 w 1944688"/>
              <a:gd name="T55" fmla="*/ 1270 h 1979613"/>
              <a:gd name="T56" fmla="*/ 1266286 w 1944688"/>
              <a:gd name="T57" fmla="*/ 52379 h 1979613"/>
              <a:gd name="T58" fmla="*/ 1285978 w 1944688"/>
              <a:gd name="T59" fmla="*/ 375543 h 1979613"/>
              <a:gd name="T60" fmla="*/ 1339335 w 1944688"/>
              <a:gd name="T61" fmla="*/ 412367 h 1979613"/>
              <a:gd name="T62" fmla="*/ 1627402 w 1944688"/>
              <a:gd name="T63" fmla="*/ 266975 h 1979613"/>
              <a:gd name="T64" fmla="*/ 1713155 w 1944688"/>
              <a:gd name="T65" fmla="*/ 299037 h 1979613"/>
              <a:gd name="T66" fmla="*/ 1944688 w 1944688"/>
              <a:gd name="T67" fmla="*/ 730768 h 1979613"/>
              <a:gd name="T68" fmla="*/ 1900224 w 1944688"/>
              <a:gd name="T69" fmla="*/ 811083 h 1979613"/>
              <a:gd name="T70" fmla="*/ 1646458 w 1944688"/>
              <a:gd name="T71" fmla="*/ 985997 h 1979613"/>
              <a:gd name="T72" fmla="*/ 1891013 w 1944688"/>
              <a:gd name="T73" fmla="*/ 1162499 h 1979613"/>
              <a:gd name="T74" fmla="*/ 1943735 w 1944688"/>
              <a:gd name="T75" fmla="*/ 1238369 h 1979613"/>
              <a:gd name="T76" fmla="*/ 1720142 w 1944688"/>
              <a:gd name="T77" fmla="*/ 1672640 h 1979613"/>
              <a:gd name="T78" fmla="*/ 1637883 w 1944688"/>
              <a:gd name="T79" fmla="*/ 1712956 h 1979613"/>
              <a:gd name="T80" fmla="*/ 1347910 w 1944688"/>
              <a:gd name="T81" fmla="*/ 1568199 h 1979613"/>
              <a:gd name="T82" fmla="*/ 1289471 w 1944688"/>
              <a:gd name="T83" fmla="*/ 1595817 h 1979613"/>
              <a:gd name="T84" fmla="*/ 1271050 w 1944688"/>
              <a:gd name="T85" fmla="*/ 1918028 h 1979613"/>
              <a:gd name="T86" fmla="*/ 1200542 w 1944688"/>
              <a:gd name="T87" fmla="*/ 1976121 h 1979613"/>
              <a:gd name="T88" fmla="*/ 710797 w 1944688"/>
              <a:gd name="T89" fmla="*/ 1960884 h 1979613"/>
              <a:gd name="T90" fmla="*/ 663474 w 1944688"/>
              <a:gd name="T91" fmla="*/ 1882156 h 1979613"/>
              <a:gd name="T92" fmla="*/ 638384 w 1944688"/>
              <a:gd name="T93" fmla="*/ 1574866 h 1979613"/>
              <a:gd name="T94" fmla="*/ 363339 w 1944688"/>
              <a:gd name="T95" fmla="*/ 1698353 h 1979613"/>
              <a:gd name="T96" fmla="*/ 271551 w 1944688"/>
              <a:gd name="T97" fmla="*/ 1705655 h 1979613"/>
              <a:gd name="T98" fmla="*/ 6987 w 1944688"/>
              <a:gd name="T99" fmla="*/ 1295510 h 1979613"/>
              <a:gd name="T100" fmla="*/ 13339 w 1944688"/>
              <a:gd name="T101" fmla="*/ 1204402 h 1979613"/>
              <a:gd name="T102" fmla="*/ 283303 w 1944688"/>
              <a:gd name="T103" fmla="*/ 1025361 h 1979613"/>
              <a:gd name="T104" fmla="*/ 288702 w 1944688"/>
              <a:gd name="T105" fmla="*/ 960601 h 1979613"/>
              <a:gd name="T106" fmla="*/ 18739 w 1944688"/>
              <a:gd name="T107" fmla="*/ 784100 h 1979613"/>
              <a:gd name="T108" fmla="*/ 3811 w 1944688"/>
              <a:gd name="T109" fmla="*/ 693944 h 1979613"/>
              <a:gd name="T110" fmla="*/ 261706 w 1944688"/>
              <a:gd name="T111" fmla="*/ 277768 h 1979613"/>
              <a:gd name="T112" fmla="*/ 353493 w 1944688"/>
              <a:gd name="T113" fmla="*/ 276181 h 1979613"/>
              <a:gd name="T114" fmla="*/ 632032 w 1944688"/>
              <a:gd name="T115" fmla="*/ 407922 h 1979613"/>
              <a:gd name="T116" fmla="*/ 663157 w 1944688"/>
              <a:gd name="T117" fmla="*/ 108250 h 1979613"/>
              <a:gd name="T118" fmla="*/ 702540 w 1944688"/>
              <a:gd name="T119" fmla="*/ 24761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4688" h="1979613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25915" y="1444942"/>
            <a:ext cx="1769745" cy="1769745"/>
          </a:xfrm>
          <a:prstGeom prst="ellipse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799320" y="1931987"/>
            <a:ext cx="622300" cy="796290"/>
          </a:xfrm>
          <a:custGeom>
            <a:avLst/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1643898" y="366174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90336" y="4061853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4359158" y="366174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05596" y="4061853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6955673" y="3662378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02111" y="4062488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9636643" y="3662378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83081" y="4062488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1082200" y="1357921"/>
            <a:ext cx="34390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2200" y="1819586"/>
            <a:ext cx="416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1655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5935736" y="2693089"/>
            <a:ext cx="1592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/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文字点击添加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/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文字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7915652" y="3946816"/>
            <a:ext cx="11238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文字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9358424" y="2865328"/>
            <a:ext cx="15920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点击添加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/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文字点击</a:t>
            </a:r>
          </a:p>
        </p:txBody>
      </p:sp>
      <p:sp>
        <p:nvSpPr>
          <p:cNvPr id="7" name="Freeform 4"/>
          <p:cNvSpPr/>
          <p:nvPr/>
        </p:nvSpPr>
        <p:spPr bwMode="auto">
          <a:xfrm>
            <a:off x="5555332" y="2000859"/>
            <a:ext cx="2330287" cy="2330372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F8CBAD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7545316" y="3271008"/>
            <a:ext cx="1841898" cy="1841968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F8CBAD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9030707" y="2074248"/>
            <a:ext cx="2224910" cy="222499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F8CBAD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40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kern="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1064998" y="2857296"/>
            <a:ext cx="34390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64998" y="3318961"/>
            <a:ext cx="416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1655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1040958" y="4251928"/>
            <a:ext cx="34390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0958" y="4713593"/>
            <a:ext cx="4167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11655">
              <a:lnSpc>
                <a:spcPct val="150000"/>
              </a:lnSpc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16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26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3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375046" y="307181"/>
            <a:ext cx="11441908" cy="624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88142" y="963304"/>
            <a:ext cx="5877437" cy="556152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 rot="19021494">
            <a:off x="1996990" y="705862"/>
            <a:ext cx="3164926" cy="3174452"/>
            <a:chOff x="3524252" y="533400"/>
            <a:chExt cx="4219576" cy="4232276"/>
          </a:xfrm>
        </p:grpSpPr>
        <p:sp>
          <p:nvSpPr>
            <p:cNvPr id="43" name="弧形 42"/>
            <p:cNvSpPr/>
            <p:nvPr/>
          </p:nvSpPr>
          <p:spPr>
            <a:xfrm>
              <a:off x="3524252" y="533400"/>
              <a:ext cx="4219576" cy="4219576"/>
            </a:xfrm>
            <a:prstGeom prst="arc">
              <a:avLst>
                <a:gd name="adj1" fmla="val 6904399"/>
                <a:gd name="adj2" fmla="val 474974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44" name="椭圆 43"/>
            <p:cNvSpPr/>
            <p:nvPr/>
          </p:nvSpPr>
          <p:spPr>
            <a:xfrm>
              <a:off x="5993606" y="466407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45" name="椭圆 44"/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519266" y="1250649"/>
            <a:ext cx="3873403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謝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72479" y="2293090"/>
            <a:ext cx="1556217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謝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837262" y="3112697"/>
            <a:ext cx="1015663" cy="34008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0243" y="1227331"/>
            <a:ext cx="8289122" cy="1257300"/>
            <a:chOff x="1727602" y="1672286"/>
            <a:chExt cx="8289122" cy="1257300"/>
          </a:xfrm>
        </p:grpSpPr>
        <p:grpSp>
          <p:nvGrpSpPr>
            <p:cNvPr id="5" name="组合 4"/>
            <p:cNvGrpSpPr/>
            <p:nvPr/>
          </p:nvGrpSpPr>
          <p:grpSpPr>
            <a:xfrm>
              <a:off x="1727602" y="1672286"/>
              <a:ext cx="1257300" cy="1257300"/>
              <a:chOff x="1557338" y="3071812"/>
              <a:chExt cx="1257300" cy="1257300"/>
            </a:xfrm>
          </p:grpSpPr>
          <p:sp>
            <p:nvSpPr>
              <p:cNvPr id="8" name="菱形 7"/>
              <p:cNvSpPr/>
              <p:nvPr/>
            </p:nvSpPr>
            <p:spPr>
              <a:xfrm>
                <a:off x="1557338" y="3071812"/>
                <a:ext cx="1257300" cy="12573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1628778" y="3143247"/>
                <a:ext cx="1114425" cy="1114425"/>
              </a:xfrm>
              <a:prstGeom prst="diamond">
                <a:avLst/>
              </a:prstGeom>
              <a:noFill/>
              <a:ln>
                <a:solidFill>
                  <a:srgbClr val="3D4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743075" y="3374443"/>
                <a:ext cx="85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0 1</a:t>
                </a:r>
                <a:endParaRPr lang="zh-CN" altLang="en-US" sz="3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3027764" y="2039323"/>
              <a:ext cx="172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ADD TITTLE  </a:t>
              </a:r>
              <a:endParaRPr lang="zh-CN" altLang="en-US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矩形 23"/>
            <p:cNvSpPr>
              <a:spLocks noChangeArrowheads="1"/>
            </p:cNvSpPr>
            <p:nvPr/>
          </p:nvSpPr>
          <p:spPr bwMode="auto">
            <a:xfrm>
              <a:off x="4800600" y="1913361"/>
              <a:ext cx="5216124" cy="814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811655">
                <a:lnSpc>
                  <a:spcPct val="150000"/>
                </a:lnSpc>
              </a:pPr>
              <a:r>
                <a:rPr lang="zh-CN" altLang="en-US" sz="11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en-US" altLang="zh-CN" sz="11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58956" y="2909294"/>
            <a:ext cx="8289122" cy="1257300"/>
            <a:chOff x="1727602" y="1672286"/>
            <a:chExt cx="8289122" cy="1257300"/>
          </a:xfrm>
        </p:grpSpPr>
        <p:grpSp>
          <p:nvGrpSpPr>
            <p:cNvPr id="12" name="组合 11"/>
            <p:cNvGrpSpPr/>
            <p:nvPr/>
          </p:nvGrpSpPr>
          <p:grpSpPr>
            <a:xfrm>
              <a:off x="1727602" y="1672286"/>
              <a:ext cx="1257300" cy="1257300"/>
              <a:chOff x="1557338" y="3071812"/>
              <a:chExt cx="1257300" cy="1257300"/>
            </a:xfrm>
          </p:grpSpPr>
          <p:sp>
            <p:nvSpPr>
              <p:cNvPr id="15" name="菱形 14"/>
              <p:cNvSpPr/>
              <p:nvPr/>
            </p:nvSpPr>
            <p:spPr>
              <a:xfrm>
                <a:off x="1557338" y="3071812"/>
                <a:ext cx="1257300" cy="12573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6" name="菱形 15"/>
              <p:cNvSpPr/>
              <p:nvPr/>
            </p:nvSpPr>
            <p:spPr>
              <a:xfrm>
                <a:off x="1628778" y="3143247"/>
                <a:ext cx="1114425" cy="1114425"/>
              </a:xfrm>
              <a:prstGeom prst="diamond">
                <a:avLst/>
              </a:prstGeom>
              <a:noFill/>
              <a:ln>
                <a:solidFill>
                  <a:srgbClr val="3D4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743075" y="3374443"/>
                <a:ext cx="85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0 2</a:t>
                </a:r>
                <a:endParaRPr lang="zh-CN" altLang="en-US" sz="3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027764" y="2039323"/>
              <a:ext cx="172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ADD TITTLE  </a:t>
              </a:r>
              <a:endParaRPr lang="zh-CN" altLang="en-US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4" name="矩形 23"/>
            <p:cNvSpPr>
              <a:spLocks noChangeArrowheads="1"/>
            </p:cNvSpPr>
            <p:nvPr/>
          </p:nvSpPr>
          <p:spPr bwMode="auto">
            <a:xfrm>
              <a:off x="4800600" y="1913361"/>
              <a:ext cx="5216124" cy="814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811655">
                <a:lnSpc>
                  <a:spcPct val="150000"/>
                </a:lnSpc>
              </a:pPr>
              <a:r>
                <a:rPr lang="zh-CN" altLang="en-US" sz="11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en-US" altLang="zh-CN" sz="11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58956" y="4625711"/>
            <a:ext cx="8289122" cy="1257300"/>
            <a:chOff x="1727602" y="1672286"/>
            <a:chExt cx="8289122" cy="1257300"/>
          </a:xfrm>
        </p:grpSpPr>
        <p:grpSp>
          <p:nvGrpSpPr>
            <p:cNvPr id="19" name="组合 18"/>
            <p:cNvGrpSpPr/>
            <p:nvPr/>
          </p:nvGrpSpPr>
          <p:grpSpPr>
            <a:xfrm>
              <a:off x="1727602" y="1672286"/>
              <a:ext cx="1257300" cy="1257300"/>
              <a:chOff x="1557338" y="3071812"/>
              <a:chExt cx="1257300" cy="1257300"/>
            </a:xfrm>
          </p:grpSpPr>
          <p:sp>
            <p:nvSpPr>
              <p:cNvPr id="22" name="菱形 21"/>
              <p:cNvSpPr/>
              <p:nvPr/>
            </p:nvSpPr>
            <p:spPr>
              <a:xfrm>
                <a:off x="1557338" y="3071812"/>
                <a:ext cx="1257300" cy="1257300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3" name="菱形 22"/>
              <p:cNvSpPr/>
              <p:nvPr/>
            </p:nvSpPr>
            <p:spPr>
              <a:xfrm>
                <a:off x="1628778" y="3143247"/>
                <a:ext cx="1114425" cy="1114425"/>
              </a:xfrm>
              <a:prstGeom prst="diamond">
                <a:avLst/>
              </a:prstGeom>
              <a:noFill/>
              <a:ln>
                <a:solidFill>
                  <a:srgbClr val="3D4B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743075" y="3374443"/>
                <a:ext cx="857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rPr>
                  <a:t>0 3</a:t>
                </a:r>
                <a:endParaRPr lang="zh-CN" altLang="en-US" sz="3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027764" y="2039323"/>
              <a:ext cx="172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ADD TITTLE  </a:t>
              </a:r>
              <a:endParaRPr lang="zh-CN" altLang="en-US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1" name="矩形 23"/>
            <p:cNvSpPr>
              <a:spLocks noChangeArrowheads="1"/>
            </p:cNvSpPr>
            <p:nvPr/>
          </p:nvSpPr>
          <p:spPr bwMode="auto">
            <a:xfrm>
              <a:off x="4800600" y="1913361"/>
              <a:ext cx="5216124" cy="814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1811655">
                <a:lnSpc>
                  <a:spcPct val="150000"/>
                </a:lnSpc>
              </a:pPr>
              <a:r>
                <a:rPr lang="zh-CN" altLang="en-US" sz="11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</a:t>
              </a:r>
              <a:r>
                <a:rPr lang="en-US" altLang="zh-CN" sz="1100" dirty="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.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 flipH="1">
            <a:off x="1189618" y="2302443"/>
            <a:ext cx="1062318" cy="255454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目錄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75046" y="307181"/>
            <a:ext cx="11441908" cy="624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796" y="4170003"/>
            <a:ext cx="2324095" cy="21991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17903187">
            <a:off x="3027638" y="1534537"/>
            <a:ext cx="3164926" cy="3174452"/>
            <a:chOff x="3524252" y="533400"/>
            <a:chExt cx="4219576" cy="4232276"/>
          </a:xfrm>
        </p:grpSpPr>
        <p:sp>
          <p:nvSpPr>
            <p:cNvPr id="5" name="弧形 4"/>
            <p:cNvSpPr/>
            <p:nvPr/>
          </p:nvSpPr>
          <p:spPr>
            <a:xfrm>
              <a:off x="3524252" y="533400"/>
              <a:ext cx="4219576" cy="4219576"/>
            </a:xfrm>
            <a:prstGeom prst="arc">
              <a:avLst>
                <a:gd name="adj1" fmla="val 6904399"/>
                <a:gd name="adj2" fmla="val 474974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5993606" y="466407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97832" y="2079324"/>
            <a:ext cx="3873403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01</a:t>
            </a:r>
            <a:endParaRPr lang="zh-CN" altLang="en-US" sz="11500" b="1" dirty="0">
              <a:solidFill>
                <a:schemeClr val="tx1">
                  <a:lumMod val="75000"/>
                  <a:lumOff val="25000"/>
                </a:schemeClr>
              </a:solidFill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0045" y="3639089"/>
            <a:ext cx="5214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1605881"/>
            <a:ext cx="4634753" cy="540339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9456716" y="1147708"/>
            <a:ext cx="599198" cy="2452412"/>
            <a:chOff x="8826441" y="1348674"/>
            <a:chExt cx="443134" cy="2969808"/>
          </a:xfrm>
        </p:grpSpPr>
        <p:grpSp>
          <p:nvGrpSpPr>
            <p:cNvPr id="6" name="组合 5"/>
            <p:cNvGrpSpPr/>
            <p:nvPr/>
          </p:nvGrpSpPr>
          <p:grpSpPr>
            <a:xfrm>
              <a:off x="8859794" y="1404931"/>
              <a:ext cx="384048" cy="2868395"/>
              <a:chOff x="8087888" y="1408741"/>
              <a:chExt cx="384048" cy="2868395"/>
            </a:xfrm>
          </p:grpSpPr>
          <p:sp>
            <p:nvSpPr>
              <p:cNvPr id="10" name="任意多边形 34"/>
              <p:cNvSpPr/>
              <p:nvPr/>
            </p:nvSpPr>
            <p:spPr>
              <a:xfrm rot="10800000">
                <a:off x="8087888" y="1408741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任意多边形 34"/>
              <p:cNvSpPr/>
              <p:nvPr/>
            </p:nvSpPr>
            <p:spPr>
              <a:xfrm>
                <a:off x="8087888" y="2833987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826441" y="1348674"/>
              <a:ext cx="443134" cy="2969808"/>
              <a:chOff x="8826441" y="1348674"/>
              <a:chExt cx="443134" cy="2969808"/>
            </a:xfrm>
          </p:grpSpPr>
          <p:sp>
            <p:nvSpPr>
              <p:cNvPr id="8" name="任意多边形 33"/>
              <p:cNvSpPr/>
              <p:nvPr/>
            </p:nvSpPr>
            <p:spPr>
              <a:xfrm rot="10800000">
                <a:off x="8826441" y="1348674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任意多边形 33"/>
              <p:cNvSpPr/>
              <p:nvPr/>
            </p:nvSpPr>
            <p:spPr>
              <a:xfrm>
                <a:off x="8826441" y="2833987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9559453" y="1206125"/>
            <a:ext cx="461665" cy="2393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  击  添  加  标  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41671" y="2334139"/>
            <a:ext cx="2031325" cy="3287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6542874" y="1147708"/>
            <a:ext cx="599198" cy="2452412"/>
            <a:chOff x="8826441" y="1348674"/>
            <a:chExt cx="443134" cy="2969808"/>
          </a:xfrm>
        </p:grpSpPr>
        <p:grpSp>
          <p:nvGrpSpPr>
            <p:cNvPr id="15" name="组合 14"/>
            <p:cNvGrpSpPr/>
            <p:nvPr/>
          </p:nvGrpSpPr>
          <p:grpSpPr>
            <a:xfrm>
              <a:off x="8859794" y="1404931"/>
              <a:ext cx="384048" cy="2868395"/>
              <a:chOff x="8087888" y="1408741"/>
              <a:chExt cx="384048" cy="2868395"/>
            </a:xfrm>
          </p:grpSpPr>
          <p:sp>
            <p:nvSpPr>
              <p:cNvPr id="19" name="任意多边形 34"/>
              <p:cNvSpPr/>
              <p:nvPr/>
            </p:nvSpPr>
            <p:spPr>
              <a:xfrm rot="10800000">
                <a:off x="8087888" y="1408741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任意多边形 34"/>
              <p:cNvSpPr/>
              <p:nvPr/>
            </p:nvSpPr>
            <p:spPr>
              <a:xfrm>
                <a:off x="8087888" y="2833987"/>
                <a:ext cx="384048" cy="1443149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5875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826441" y="1348674"/>
              <a:ext cx="443134" cy="2969808"/>
              <a:chOff x="8826441" y="1348674"/>
              <a:chExt cx="443134" cy="2969808"/>
            </a:xfrm>
          </p:grpSpPr>
          <p:sp>
            <p:nvSpPr>
              <p:cNvPr id="17" name="任意多边形 33"/>
              <p:cNvSpPr/>
              <p:nvPr/>
            </p:nvSpPr>
            <p:spPr>
              <a:xfrm rot="10800000">
                <a:off x="8826441" y="1348674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任意多边形 33"/>
              <p:cNvSpPr/>
              <p:nvPr/>
            </p:nvSpPr>
            <p:spPr>
              <a:xfrm>
                <a:off x="8826441" y="2833987"/>
                <a:ext cx="443134" cy="1484495"/>
              </a:xfrm>
              <a:custGeom>
                <a:avLst/>
                <a:gdLst>
                  <a:gd name="connsiteX0" fmla="*/ 0 w 834945"/>
                  <a:gd name="connsiteY0" fmla="*/ 0 h 2744554"/>
                  <a:gd name="connsiteX1" fmla="*/ 834945 w 834945"/>
                  <a:gd name="connsiteY1" fmla="*/ 0 h 2744554"/>
                  <a:gd name="connsiteX2" fmla="*/ 834945 w 834945"/>
                  <a:gd name="connsiteY2" fmla="*/ 2199607 h 2744554"/>
                  <a:gd name="connsiteX3" fmla="*/ 834944 w 834945"/>
                  <a:gd name="connsiteY3" fmla="*/ 2199607 h 2744554"/>
                  <a:gd name="connsiteX4" fmla="*/ 834944 w 834945"/>
                  <a:gd name="connsiteY4" fmla="*/ 2470390 h 2744554"/>
                  <a:gd name="connsiteX5" fmla="*/ 823358 w 834945"/>
                  <a:gd name="connsiteY5" fmla="*/ 2486401 h 2744554"/>
                  <a:gd name="connsiteX6" fmla="*/ 781123 w 834945"/>
                  <a:gd name="connsiteY6" fmla="*/ 2536714 h 2744554"/>
                  <a:gd name="connsiteX7" fmla="*/ 710968 w 834945"/>
                  <a:gd name="connsiteY7" fmla="*/ 2548682 h 2744554"/>
                  <a:gd name="connsiteX8" fmla="*/ 643862 w 834945"/>
                  <a:gd name="connsiteY8" fmla="*/ 2656396 h 2744554"/>
                  <a:gd name="connsiteX9" fmla="*/ 527953 w 834945"/>
                  <a:gd name="connsiteY9" fmla="*/ 2668364 h 2744554"/>
                  <a:gd name="connsiteX10" fmla="*/ 425008 w 834945"/>
                  <a:gd name="connsiteY10" fmla="*/ 2733441 h 2744554"/>
                  <a:gd name="connsiteX11" fmla="*/ 417472 w 834945"/>
                  <a:gd name="connsiteY11" fmla="*/ 2744554 h 2744554"/>
                  <a:gd name="connsiteX12" fmla="*/ 409936 w 834945"/>
                  <a:gd name="connsiteY12" fmla="*/ 2733441 h 2744554"/>
                  <a:gd name="connsiteX13" fmla="*/ 306991 w 834945"/>
                  <a:gd name="connsiteY13" fmla="*/ 2668364 h 2744554"/>
                  <a:gd name="connsiteX14" fmla="*/ 191082 w 834945"/>
                  <a:gd name="connsiteY14" fmla="*/ 2656396 h 2744554"/>
                  <a:gd name="connsiteX15" fmla="*/ 123977 w 834945"/>
                  <a:gd name="connsiteY15" fmla="*/ 2548682 h 2744554"/>
                  <a:gd name="connsiteX16" fmla="*/ 53821 w 834945"/>
                  <a:gd name="connsiteY16" fmla="*/ 2536714 h 2744554"/>
                  <a:gd name="connsiteX17" fmla="*/ 11586 w 834945"/>
                  <a:gd name="connsiteY17" fmla="*/ 2486401 h 2744554"/>
                  <a:gd name="connsiteX18" fmla="*/ 0 w 834945"/>
                  <a:gd name="connsiteY18" fmla="*/ 2470390 h 2744554"/>
                  <a:gd name="connsiteX19" fmla="*/ 0 w 834945"/>
                  <a:gd name="connsiteY19" fmla="*/ 2199607 h 2744554"/>
                  <a:gd name="connsiteX20" fmla="*/ 0 w 834945"/>
                  <a:gd name="connsiteY20" fmla="*/ 2153669 h 274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4945" h="2744554">
                    <a:moveTo>
                      <a:pt x="0" y="0"/>
                    </a:moveTo>
                    <a:lnTo>
                      <a:pt x="834945" y="0"/>
                    </a:lnTo>
                    <a:lnTo>
                      <a:pt x="834945" y="2199607"/>
                    </a:lnTo>
                    <a:lnTo>
                      <a:pt x="834944" y="2199607"/>
                    </a:lnTo>
                    <a:lnTo>
                      <a:pt x="834944" y="2470390"/>
                    </a:lnTo>
                    <a:lnTo>
                      <a:pt x="823358" y="2486401"/>
                    </a:lnTo>
                    <a:cubicBezTo>
                      <a:pt x="811393" y="2504278"/>
                      <a:pt x="800485" y="2522707"/>
                      <a:pt x="781123" y="2536714"/>
                    </a:cubicBezTo>
                    <a:cubicBezTo>
                      <a:pt x="759241" y="2552496"/>
                      <a:pt x="734353" y="2544692"/>
                      <a:pt x="710968" y="2548682"/>
                    </a:cubicBezTo>
                    <a:cubicBezTo>
                      <a:pt x="688599" y="2584587"/>
                      <a:pt x="688773" y="2622457"/>
                      <a:pt x="643862" y="2656396"/>
                    </a:cubicBezTo>
                    <a:cubicBezTo>
                      <a:pt x="603724" y="2676110"/>
                      <a:pt x="566590" y="2664375"/>
                      <a:pt x="527953" y="2668364"/>
                    </a:cubicBezTo>
                    <a:cubicBezTo>
                      <a:pt x="492855" y="2673673"/>
                      <a:pt x="449468" y="2701957"/>
                      <a:pt x="425008" y="2733441"/>
                    </a:cubicBezTo>
                    <a:lnTo>
                      <a:pt x="417472" y="2744554"/>
                    </a:lnTo>
                    <a:lnTo>
                      <a:pt x="409936" y="2733441"/>
                    </a:lnTo>
                    <a:cubicBezTo>
                      <a:pt x="385477" y="2701957"/>
                      <a:pt x="342089" y="2673673"/>
                      <a:pt x="306991" y="2668364"/>
                    </a:cubicBezTo>
                    <a:cubicBezTo>
                      <a:pt x="268355" y="2664375"/>
                      <a:pt x="231221" y="2676110"/>
                      <a:pt x="191082" y="2656396"/>
                    </a:cubicBezTo>
                    <a:cubicBezTo>
                      <a:pt x="146172" y="2622457"/>
                      <a:pt x="146345" y="2584587"/>
                      <a:pt x="123977" y="2548682"/>
                    </a:cubicBezTo>
                    <a:cubicBezTo>
                      <a:pt x="100592" y="2544692"/>
                      <a:pt x="75703" y="2552496"/>
                      <a:pt x="53821" y="2536714"/>
                    </a:cubicBezTo>
                    <a:cubicBezTo>
                      <a:pt x="34460" y="2522707"/>
                      <a:pt x="23551" y="2504278"/>
                      <a:pt x="11586" y="2486401"/>
                    </a:cubicBezTo>
                    <a:lnTo>
                      <a:pt x="0" y="2470390"/>
                    </a:lnTo>
                    <a:lnTo>
                      <a:pt x="0" y="2199607"/>
                    </a:lnTo>
                    <a:lnTo>
                      <a:pt x="0" y="2153669"/>
                    </a:lnTo>
                    <a:close/>
                  </a:path>
                </a:pathLst>
              </a:custGeom>
              <a:noFill/>
              <a:ln w="6350">
                <a:solidFill>
                  <a:srgbClr val="7C7C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1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6645611" y="1206125"/>
            <a:ext cx="461665" cy="2393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点  击  添  加  标  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527829" y="2334139"/>
            <a:ext cx="2031325" cy="32870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sz="1200" kern="0" dirty="0">
              <a:solidFill>
                <a:srgbClr val="000000">
                  <a:lumMod val="65000"/>
                  <a:lumOff val="3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rot="16200000">
            <a:off x="3819190" y="-184531"/>
            <a:ext cx="4553621" cy="4922686"/>
          </a:xfrm>
          <a:prstGeom prst="rect">
            <a:avLst/>
          </a:prstGeom>
        </p:spPr>
      </p:pic>
      <p:sp>
        <p:nvSpPr>
          <p:cNvPr id="3" name="文本框 22"/>
          <p:cNvSpPr txBox="1">
            <a:spLocks noChangeArrowheads="1"/>
          </p:cNvSpPr>
          <p:nvPr/>
        </p:nvSpPr>
        <p:spPr bwMode="auto">
          <a:xfrm>
            <a:off x="3167827" y="4264056"/>
            <a:ext cx="58563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点击添加此处标题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6583" y="4779509"/>
            <a:ext cx="7078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11655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 algn="ctr" defTabSz="1811655">
              <a:lnSpc>
                <a:spcPct val="150000"/>
              </a:lnSpc>
            </a:pP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折角 1"/>
          <p:cNvSpPr/>
          <p:nvPr/>
        </p:nvSpPr>
        <p:spPr>
          <a:xfrm>
            <a:off x="2314576" y="1700212"/>
            <a:ext cx="9192628" cy="4229941"/>
          </a:xfrm>
          <a:prstGeom prst="foldedCorner">
            <a:avLst/>
          </a:prstGeom>
          <a:solidFill>
            <a:srgbClr val="B4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19477" y="2564532"/>
            <a:ext cx="552560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点 击 添 加 标 题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19477" y="2998991"/>
            <a:ext cx="6560722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9477" y="3984665"/>
            <a:ext cx="5525601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点 击 添 加 标 题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19477" y="4419124"/>
            <a:ext cx="6560722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4" y="-59671"/>
            <a:ext cx="4169293" cy="515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1720611" y="2029059"/>
            <a:ext cx="1852467" cy="1737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010704" y="2029058"/>
            <a:ext cx="1852467" cy="1737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8360845" y="1972550"/>
            <a:ext cx="1852467" cy="1737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224"/>
          <p:cNvSpPr>
            <a:spLocks noChangeArrowheads="1"/>
          </p:cNvSpPr>
          <p:nvPr/>
        </p:nvSpPr>
        <p:spPr bwMode="auto">
          <a:xfrm>
            <a:off x="1141006" y="2424566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50%</a:t>
            </a:r>
            <a:endParaRPr lang="zh-CN" altLang="en-US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文本框 124"/>
          <p:cNvSpPr>
            <a:spLocks noChangeArrowheads="1"/>
          </p:cNvSpPr>
          <p:nvPr/>
        </p:nvSpPr>
        <p:spPr bwMode="auto">
          <a:xfrm>
            <a:off x="4455706" y="2424566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60%</a:t>
            </a:r>
            <a:endParaRPr lang="zh-CN" altLang="en-US" sz="4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126"/>
          <p:cNvSpPr>
            <a:spLocks noChangeArrowheads="1"/>
          </p:cNvSpPr>
          <p:nvPr/>
        </p:nvSpPr>
        <p:spPr bwMode="auto">
          <a:xfrm>
            <a:off x="7770406" y="2424566"/>
            <a:ext cx="3016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70%</a:t>
            </a:r>
            <a:endParaRPr lang="zh-CN" altLang="en-US" sz="4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28654" y="4127053"/>
            <a:ext cx="278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3354" y="4127053"/>
            <a:ext cx="278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8054" y="4127052"/>
            <a:ext cx="278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75046" y="307181"/>
            <a:ext cx="11441908" cy="62436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7796" y="4170003"/>
            <a:ext cx="2324095" cy="21991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17903187">
            <a:off x="3027638" y="1534537"/>
            <a:ext cx="3164926" cy="3174452"/>
            <a:chOff x="3524252" y="533400"/>
            <a:chExt cx="4219576" cy="4232276"/>
          </a:xfrm>
        </p:grpSpPr>
        <p:sp>
          <p:nvSpPr>
            <p:cNvPr id="5" name="弧形 4"/>
            <p:cNvSpPr/>
            <p:nvPr/>
          </p:nvSpPr>
          <p:spPr>
            <a:xfrm>
              <a:off x="3524252" y="533400"/>
              <a:ext cx="4219576" cy="4219576"/>
            </a:xfrm>
            <a:prstGeom prst="arc">
              <a:avLst>
                <a:gd name="adj1" fmla="val 6904399"/>
                <a:gd name="adj2" fmla="val 4749740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6" name="椭圆 5"/>
            <p:cNvSpPr/>
            <p:nvPr/>
          </p:nvSpPr>
          <p:spPr>
            <a:xfrm>
              <a:off x="5993606" y="466407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4672806" y="4492626"/>
              <a:ext cx="101600" cy="101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697832" y="2079324"/>
            <a:ext cx="3873403" cy="1862048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新蒂文徵明體" panose="03000409000000000000" pitchFamily="65" charset="-120"/>
                <a:ea typeface="新蒂文徵明體" panose="03000409000000000000" pitchFamily="65" charset="-120"/>
              </a:rPr>
              <a:t>02</a:t>
            </a:r>
            <a:endParaRPr lang="zh-CN" altLang="en-US" sz="11500" b="1" dirty="0">
              <a:solidFill>
                <a:schemeClr val="tx1">
                  <a:lumMod val="75000"/>
                  <a:lumOff val="25000"/>
                </a:schemeClr>
              </a:solidFill>
              <a:latin typeface="新蒂文徵明體" panose="03000409000000000000" pitchFamily="65" charset="-120"/>
              <a:ea typeface="新蒂文徵明體" panose="03000409000000000000" pitchFamily="65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0045" y="3639089"/>
            <a:ext cx="5214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</a:t>
            </a:r>
          </a:p>
          <a:p>
            <a:pPr>
              <a:lnSpc>
                <a:spcPct val="150000"/>
              </a:lnSpc>
            </a:pP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42" y="1087504"/>
            <a:ext cx="7869452" cy="5286167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312603" y="2601879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7352" y="2675311"/>
            <a:ext cx="6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312604" y="3909733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27353" y="3983165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007674" y="2548951"/>
            <a:ext cx="4088326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007674" y="3895941"/>
            <a:ext cx="4088326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宽屏</PresentationFormat>
  <Paragraphs>89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汉仪PP体简</vt:lpstr>
      <vt:lpstr>汉仪良品线简</vt:lpstr>
      <vt:lpstr>楷体</vt:lpstr>
      <vt:lpstr>全字库正楷体</vt:lpstr>
      <vt:lpstr>宋体</vt:lpstr>
      <vt:lpstr>微软雅黑</vt:lpstr>
      <vt:lpstr>新蒂文徵明體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2021-07-09T00:56:33Z</dcterms:created>
  <dcterms:modified xsi:type="dcterms:W3CDTF">2023-01-10T06:48:06Z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1F70B4882C9E4EB588244659EBF31522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