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89" r:id="rId2"/>
    <p:sldId id="258" r:id="rId3"/>
    <p:sldId id="259" r:id="rId4"/>
    <p:sldId id="260" r:id="rId5"/>
    <p:sldId id="261" r:id="rId6"/>
    <p:sldId id="262" r:id="rId7"/>
    <p:sldId id="263" r:id="rId8"/>
    <p:sldId id="264" r:id="rId9"/>
    <p:sldId id="265" r:id="rId10"/>
    <p:sldId id="266" r:id="rId11"/>
    <p:sldId id="267" r:id="rId12"/>
    <p:sldId id="268" r:id="rId13"/>
    <p:sldId id="290" r:id="rId14"/>
    <p:sldId id="270" r:id="rId15"/>
    <p:sldId id="291" r:id="rId16"/>
    <p:sldId id="272" r:id="rId17"/>
    <p:sldId id="29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A9612F0-3E1B-4A5C-B8CA-DCD9E20AC43F}"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FE3E51B-D41B-417B-9386-F29775B6167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EEA80-6B0F-4212-B7D2-54FBE903283F}"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A3C77-65AD-4845-93AC-2A9429D6E3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82A3C77-65AD-4845-93AC-2A9429D6E367}"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图片 9"/>
          <p:cNvPicPr>
            <a:picLocks noChangeAspect="1"/>
          </p:cNvPicPr>
          <p:nvPr/>
        </p:nvPicPr>
        <p:blipFill>
          <a:blip r:embed="rId2" cstate="email"/>
          <a:srcRect/>
          <a:stretch>
            <a:fillRect/>
          </a:stretch>
        </p:blipFill>
        <p:spPr bwMode="auto">
          <a:xfrm>
            <a:off x="0" y="-1270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0"/>
          <p:cNvPicPr>
            <a:picLocks noChangeAspect="1"/>
          </p:cNvPicPr>
          <p:nvPr/>
        </p:nvPicPr>
        <p:blipFill>
          <a:blip r:embed="rId3" cstate="email"/>
          <a:srcRect/>
          <a:stretch>
            <a:fillRect/>
          </a:stretch>
        </p:blipFill>
        <p:spPr bwMode="auto">
          <a:xfrm>
            <a:off x="6291263" y="3876675"/>
            <a:ext cx="19732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SO_CT2"/>
          <p:cNvSpPr>
            <a:spLocks noGrp="1"/>
          </p:cNvSpPr>
          <p:nvPr>
            <p:ph type="subTitle" idx="1"/>
          </p:nvPr>
        </p:nvSpPr>
        <p:spPr>
          <a:xfrm>
            <a:off x="2473236" y="5920862"/>
            <a:ext cx="6214743" cy="435489"/>
          </a:xfrm>
          <a:noFill/>
        </p:spPr>
        <p:txBody>
          <a:bodyPr>
            <a:no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smtClean="0"/>
          </a:p>
        </p:txBody>
      </p:sp>
      <p:sp>
        <p:nvSpPr>
          <p:cNvPr id="7" name="KSO_CT1"/>
          <p:cNvSpPr>
            <a:spLocks noGrp="1"/>
          </p:cNvSpPr>
          <p:nvPr>
            <p:ph type="title"/>
          </p:nvPr>
        </p:nvSpPr>
        <p:spPr>
          <a:xfrm>
            <a:off x="2473236" y="5199014"/>
            <a:ext cx="6214743" cy="695722"/>
          </a:xfrm>
        </p:spPr>
        <p:txBody>
          <a:bodyPr/>
          <a:lstStyle>
            <a:lvl1pPr algn="ctr">
              <a:defRPr sz="320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atin typeface="Arial Rounded MT Bold" panose="020F0704030504030204" pitchFamily="34" charset="0"/>
              </a:defRPr>
            </a:lvl1pPr>
          </a:lstStyle>
          <a:p>
            <a:r>
              <a:rPr lang="zh-CN" altLang="en-US" smtClean="0"/>
              <a:t>单击此处编辑母版标题样式</a:t>
            </a:r>
            <a:endParaRPr lang="zh-CN" altLang="en-US" dirty="0"/>
          </a:p>
        </p:txBody>
      </p:sp>
      <p:sp>
        <p:nvSpPr>
          <p:cNvPr id="8" name="KSO_FD"/>
          <p:cNvSpPr>
            <a:spLocks noGrp="1"/>
          </p:cNvSpPr>
          <p:nvPr>
            <p:ph type="dt" sz="half" idx="10"/>
          </p:nvPr>
        </p:nvSpPr>
        <p:spPr/>
        <p:txBody>
          <a:bodyPr/>
          <a:lstStyle>
            <a:lvl1pPr>
              <a:defRPr/>
            </a:lvl1pPr>
          </a:lstStyle>
          <a:p>
            <a:pPr>
              <a:defRPr/>
            </a:pPr>
            <a:fld id="{7288A50B-C9F7-4A46-8F6A-8370E79BD4FC}" type="datetimeFigureOut">
              <a:rPr lang="zh-CN" altLang="en-US" smtClean="0"/>
              <a:t>2023-01-17</a:t>
            </a:fld>
            <a:endParaRPr lang="zh-CN" altLang="en-US"/>
          </a:p>
        </p:txBody>
      </p:sp>
      <p:sp>
        <p:nvSpPr>
          <p:cNvPr id="9" name="KSO_FT"/>
          <p:cNvSpPr>
            <a:spLocks noGrp="1"/>
          </p:cNvSpPr>
          <p:nvPr>
            <p:ph type="ftr" sz="quarter" idx="11"/>
          </p:nvPr>
        </p:nvSpPr>
        <p:spPr/>
        <p:txBody>
          <a:bodyPr/>
          <a:lstStyle>
            <a:lvl1pPr>
              <a:defRPr/>
            </a:lvl1pPr>
          </a:lstStyle>
          <a:p>
            <a:pPr>
              <a:defRPr/>
            </a:pPr>
            <a:endParaRPr lang="zh-CN" altLang="en-US"/>
          </a:p>
        </p:txBody>
      </p:sp>
      <p:sp>
        <p:nvSpPr>
          <p:cNvPr id="10" name="KSO_FN"/>
          <p:cNvSpPr>
            <a:spLocks noGrp="1"/>
          </p:cNvSpPr>
          <p:nvPr>
            <p:ph type="sldNum" sz="quarter" idx="12"/>
          </p:nvPr>
        </p:nvSpPr>
        <p:spPr/>
        <p:txBody>
          <a:bodyPr/>
          <a:lstStyle>
            <a:lvl1pPr>
              <a:defRPr/>
            </a:lvl1pPr>
          </a:lstStyle>
          <a:p>
            <a:pPr>
              <a:defRPr/>
            </a:pPr>
            <a:fld id="{5D5674EE-997B-41B8-9F67-1E79DDADB0E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E3406CD9-8E48-44E2-B772-47AA9F54FC13}" type="datetimeFigureOut">
              <a:rPr lang="zh-CN" altLang="en-US" smtClean="0"/>
              <a:t>2023-01-17</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590F5B5E-71F4-432C-82E0-C45272A5A9D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C587DD37-88D5-4982-9067-3140C2A2D1B6}" type="datetimeFigureOut">
              <a:rPr lang="zh-CN" altLang="en-US" smtClean="0"/>
              <a:t>2023-01-17</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9F00E529-6CBC-440A-B0F4-C3792FD7CA1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p:cNvSpPr>
          <p:nvPr>
            <p:ph type="dt" sz="half" idx="10"/>
          </p:nvPr>
        </p:nvSpPr>
        <p:spPr/>
        <p:txBody>
          <a:bodyPr/>
          <a:lstStyle>
            <a:lvl1pPr>
              <a:defRPr/>
            </a:lvl1pPr>
          </a:lstStyle>
          <a:p>
            <a:pPr>
              <a:defRPr/>
            </a:pPr>
            <a:fld id="{2C70511B-A0AF-4236-B454-4E7F08F83DBD}" type="datetimeFigureOut">
              <a:rPr lang="zh-CN" altLang="en-US" smtClean="0"/>
              <a:t>2023-01-17</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E5DE16C2-E1B1-474B-8CE3-3C15FC54720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p:spPr>
        <p:txBody>
          <a:bodyPr/>
          <a:lstStyle>
            <a:lvl1pPr>
              <a:defRPr smtClean="0"/>
            </a:lvl1pPr>
          </a:lstStyle>
          <a:p>
            <a:pPr>
              <a:defRPr/>
            </a:pPr>
            <a:fld id="{E2C5A6DB-A268-43F5-BED3-EFC4710DA66E}" type="datetimeFigureOut">
              <a:rPr lang="zh-CN" altLang="en-US"/>
              <a:t>2023-01-17</a:t>
            </a:fld>
            <a:endParaRPr lang="zh-CN" altLang="en-US"/>
          </a:p>
        </p:txBody>
      </p:sp>
      <p:sp>
        <p:nvSpPr>
          <p:cNvPr id="8" name="页脚占位符 7"/>
          <p:cNvSpPr>
            <a:spLocks noGrp="1"/>
          </p:cNvSpPr>
          <p:nvPr>
            <p:ph type="ftr" sz="quarter" idx="11"/>
          </p:nvPr>
        </p:nvSpPr>
        <p:spPr>
          <a:xfrm>
            <a:off x="3124200" y="6356350"/>
            <a:ext cx="2895600" cy="365125"/>
          </a:xfrm>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p:spPr>
        <p:txBody>
          <a:bodyPr/>
          <a:lstStyle>
            <a:lvl1pPr>
              <a:defRPr smtClean="0"/>
            </a:lvl1pPr>
          </a:lstStyle>
          <a:p>
            <a:pPr>
              <a:defRPr/>
            </a:pPr>
            <a:fld id="{26BAAE5E-1D4D-48A7-ADD6-DC1319407F19}"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EC30129C-7DAA-4764-9040-C9F44D975326}" type="datetimeFigureOut">
              <a:rPr lang="zh-CN" altLang="en-US" smtClean="0"/>
              <a:t>2023-01-17</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A7C1D51E-7314-4EC3-81C0-7C062D5588E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KSO_FD"/>
          <p:cNvSpPr>
            <a:spLocks noGrp="1"/>
          </p:cNvSpPr>
          <p:nvPr>
            <p:ph type="dt" sz="half" idx="10"/>
          </p:nvPr>
        </p:nvSpPr>
        <p:spPr/>
        <p:txBody>
          <a:bodyPr/>
          <a:lstStyle>
            <a:lvl1pPr>
              <a:defRPr/>
            </a:lvl1pPr>
          </a:lstStyle>
          <a:p>
            <a:pPr>
              <a:defRPr/>
            </a:pPr>
            <a:fld id="{5AE81601-7A01-4073-8215-7CC53E076E0A}" type="datetimeFigureOut">
              <a:rPr lang="zh-CN" altLang="en-US" smtClean="0"/>
              <a:t>2023-01-17</a:t>
            </a:fld>
            <a:endParaRPr lang="zh-CN" altLang="en-US"/>
          </a:p>
        </p:txBody>
      </p:sp>
      <p:sp>
        <p:nvSpPr>
          <p:cNvPr id="7" name="KSO_FT"/>
          <p:cNvSpPr>
            <a:spLocks noGrp="1"/>
          </p:cNvSpPr>
          <p:nvPr>
            <p:ph type="ftr" sz="quarter" idx="11"/>
          </p:nvPr>
        </p:nvSpPr>
        <p:spPr/>
        <p:txBody>
          <a:bodyPr/>
          <a:lstStyle>
            <a:lvl1pPr>
              <a:defRPr/>
            </a:lvl1pPr>
          </a:lstStyle>
          <a:p>
            <a:pPr>
              <a:defRPr/>
            </a:pPr>
            <a:endParaRPr lang="zh-CN" altLang="en-US"/>
          </a:p>
        </p:txBody>
      </p:sp>
      <p:sp>
        <p:nvSpPr>
          <p:cNvPr id="8" name="KSO_FN"/>
          <p:cNvSpPr>
            <a:spLocks noGrp="1"/>
          </p:cNvSpPr>
          <p:nvPr>
            <p:ph type="sldNum" sz="quarter" idx="12"/>
          </p:nvPr>
        </p:nvSpPr>
        <p:spPr/>
        <p:txBody>
          <a:bodyPr/>
          <a:lstStyle>
            <a:lvl1pPr>
              <a:defRPr/>
            </a:lvl1pPr>
          </a:lstStyle>
          <a:p>
            <a:pPr>
              <a:defRPr/>
            </a:pPr>
            <a:fld id="{78BE7996-AE70-4EA5-8D78-AFE7F57D620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332B546D-DA7B-43CA-871F-FA87C0BA1971}" type="datetimeFigureOut">
              <a:rPr lang="zh-CN" altLang="en-US" smtClean="0"/>
              <a:t>2023-01-17</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BB71E1D4-CEE6-414F-922A-CA540A951A1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E6B3020A-5DD4-445A-B05B-F94419ED6C6D}" type="datetimeFigureOut">
              <a:rPr lang="zh-CN" altLang="en-US" smtClean="0"/>
              <a:t>2023-01-17</a:t>
            </a:fld>
            <a:endParaRPr lang="zh-CN" altLang="en-US"/>
          </a:p>
        </p:txBody>
      </p:sp>
      <p:sp>
        <p:nvSpPr>
          <p:cNvPr id="8" name="KSO_FT"/>
          <p:cNvSpPr>
            <a:spLocks noGrp="1"/>
          </p:cNvSpPr>
          <p:nvPr>
            <p:ph type="ftr" sz="quarter" idx="11"/>
          </p:nvPr>
        </p:nvSpPr>
        <p:spPr/>
        <p:txBody>
          <a:bodyPr/>
          <a:lstStyle>
            <a:lvl1pPr>
              <a:defRPr/>
            </a:lvl1pPr>
          </a:lstStyle>
          <a:p>
            <a:pPr>
              <a:defRPr/>
            </a:pPr>
            <a:endParaRPr lang="zh-CN" altLang="en-US"/>
          </a:p>
        </p:txBody>
      </p:sp>
      <p:sp>
        <p:nvSpPr>
          <p:cNvPr id="9" name="KSO_FN"/>
          <p:cNvSpPr>
            <a:spLocks noGrp="1"/>
          </p:cNvSpPr>
          <p:nvPr>
            <p:ph type="sldNum" sz="quarter" idx="12"/>
          </p:nvPr>
        </p:nvSpPr>
        <p:spPr/>
        <p:txBody>
          <a:bodyPr/>
          <a:lstStyle>
            <a:lvl1pPr>
              <a:defRPr/>
            </a:lvl1pPr>
          </a:lstStyle>
          <a:p>
            <a:pPr>
              <a:defRPr/>
            </a:pPr>
            <a:fld id="{C2D02B41-DEB3-4562-8CED-CE654A5058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13C004F8-BC14-465A-A59A-6C359A4CFC18}" type="datetimeFigureOut">
              <a:rPr lang="zh-CN" altLang="en-US" smtClean="0"/>
              <a:t>2023-01-17</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pPr>
              <a:defRPr/>
            </a:pPr>
            <a:fld id="{184F0162-7B9B-44D8-BF28-4E47253B26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6B8D9F96-8844-48AD-93CA-1CC99E762ACD}" type="datetimeFigureOut">
              <a:rPr lang="zh-CN" altLang="en-US" smtClean="0"/>
              <a:t>2023-01-17</a:t>
            </a:fld>
            <a:endParaRPr lang="zh-CN" altLang="en-US"/>
          </a:p>
        </p:txBody>
      </p:sp>
      <p:sp>
        <p:nvSpPr>
          <p:cNvPr id="3" name="KSO_FT"/>
          <p:cNvSpPr>
            <a:spLocks noGrp="1"/>
          </p:cNvSpPr>
          <p:nvPr>
            <p:ph type="ftr" sz="quarter" idx="11"/>
          </p:nvPr>
        </p:nvSpPr>
        <p:spPr/>
        <p:txBody>
          <a:bodyPr/>
          <a:lstStyle>
            <a:lvl1pPr>
              <a:defRPr/>
            </a:lvl1pPr>
          </a:lstStyle>
          <a:p>
            <a:pPr>
              <a:defRPr/>
            </a:pPr>
            <a:endParaRPr lang="zh-CN" altLang="en-US"/>
          </a:p>
        </p:txBody>
      </p:sp>
      <p:sp>
        <p:nvSpPr>
          <p:cNvPr id="4" name="KSO_FN"/>
          <p:cNvSpPr>
            <a:spLocks noGrp="1"/>
          </p:cNvSpPr>
          <p:nvPr>
            <p:ph type="sldNum" sz="quarter" idx="12"/>
          </p:nvPr>
        </p:nvSpPr>
        <p:spPr/>
        <p:txBody>
          <a:bodyPr/>
          <a:lstStyle>
            <a:lvl1pPr>
              <a:defRPr/>
            </a:lvl1pPr>
          </a:lstStyle>
          <a:p>
            <a:pPr>
              <a:defRPr/>
            </a:pPr>
            <a:fld id="{58DEE3B4-3F33-405E-B478-1C0AD518C4D9}" type="slidenum">
              <a:rPr lang="zh-CN" altLang="en-US" smtClean="0"/>
              <a:t>‹#›</a:t>
            </a:fld>
            <a:endParaRPr lang="zh-CN" altLang="en-US"/>
          </a:p>
        </p:txBody>
      </p:sp>
      <p:pic>
        <p:nvPicPr>
          <p:cNvPr id="5" name="图片 6"/>
          <p:cNvPicPr>
            <a:picLocks noChangeAspect="1"/>
          </p:cNvPicPr>
          <p:nvPr userDrawn="1"/>
        </p:nvPicPr>
        <p:blipFill>
          <a:blip r:embed="rId2" cstate="email"/>
          <a:srcRect/>
          <a:stretch>
            <a:fillRect/>
          </a:stretch>
        </p:blipFill>
        <p:spPr bwMode="auto">
          <a:xfrm>
            <a:off x="0" y="0"/>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p:cNvPicPr>
          <p:nvPr userDrawn="1"/>
        </p:nvPicPr>
        <p:blipFill>
          <a:blip r:embed="rId3" cstate="email"/>
          <a:srcRect/>
          <a:stretch>
            <a:fillRect/>
          </a:stretch>
        </p:blipFill>
        <p:spPr bwMode="auto">
          <a:xfrm>
            <a:off x="8307388" y="657225"/>
            <a:ext cx="8366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6704AB0C-AEBA-4A7A-BB6C-AA91AC0C3856}" type="datetimeFigureOut">
              <a:rPr lang="zh-CN" altLang="en-US" smtClean="0"/>
              <a:t>2023-01-17</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BCBD05F9-DDD6-49C6-9C10-6A94BC4CD7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AFDA37A9-24B4-4A1E-BF86-5E7693FD0F47}" type="datetimeFigureOut">
              <a:rPr lang="zh-CN" altLang="en-US" smtClean="0"/>
              <a:t>2023-01-17</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24D83586-5D53-4937-AA30-8F34AD709D4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p:nvPicPr>
        <p:blipFill>
          <a:blip r:embed="rId15" cstate="email"/>
          <a:srcRect/>
          <a:stretch>
            <a:fillRect/>
          </a:stretch>
        </p:blipFill>
        <p:spPr bwMode="auto">
          <a:xfrm>
            <a:off x="0" y="0"/>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KSO_BT1"/>
          <p:cNvSpPr>
            <a:spLocks noGrp="1"/>
          </p:cNvSpPr>
          <p:nvPr>
            <p:ph type="title"/>
          </p:nvPr>
        </p:nvSpPr>
        <p:spPr>
          <a:xfrm>
            <a:off x="3028950" y="674688"/>
            <a:ext cx="5532438" cy="70008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1028" name="KSO_BC1"/>
          <p:cNvSpPr>
            <a:spLocks noGrp="1"/>
          </p:cNvSpPr>
          <p:nvPr>
            <p:ph type="body" idx="1"/>
          </p:nvPr>
        </p:nvSpPr>
        <p:spPr bwMode="auto">
          <a:xfrm>
            <a:off x="496888" y="1549400"/>
            <a:ext cx="82042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587DD37-88D5-4982-9067-3140C2A2D1B6}" type="datetimeFigureOut">
              <a:rPr lang="zh-CN" altLang="en-US" smtClean="0"/>
              <a:t>2023-01-17</a:t>
            </a:fld>
            <a:endParaRPr lang="zh-CN" altLang="en-US"/>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919293"/>
                </a:solidFill>
              </a:defRPr>
            </a:lvl1pPr>
          </a:lstStyle>
          <a:p>
            <a:pPr>
              <a:defRPr/>
            </a:pPr>
            <a:fld id="{9F00E529-6CBC-440A-B0F4-C3792FD7CA11}" type="slidenum">
              <a:rPr lang="zh-CN" altLang="en-US" smtClean="0"/>
              <a:t>‹#›</a:t>
            </a:fld>
            <a:endParaRPr lang="zh-CN" altLang="en-US"/>
          </a:p>
        </p:txBody>
      </p:sp>
      <p:pic>
        <p:nvPicPr>
          <p:cNvPr id="1032" name="图片 7"/>
          <p:cNvPicPr>
            <a:picLocks noChangeAspect="1"/>
          </p:cNvPicPr>
          <p:nvPr/>
        </p:nvPicPr>
        <p:blipFill>
          <a:blip r:embed="rId16" cstate="email"/>
          <a:srcRect/>
          <a:stretch>
            <a:fillRect/>
          </a:stretch>
        </p:blipFill>
        <p:spPr bwMode="auto">
          <a:xfrm>
            <a:off x="8307388" y="657225"/>
            <a:ext cx="8366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rtl="0" eaLnBrk="1" fontAlgn="base" hangingPunct="1">
        <a:lnSpc>
          <a:spcPct val="90000"/>
        </a:lnSpc>
        <a:spcBef>
          <a:spcPct val="0"/>
        </a:spcBef>
        <a:spcAft>
          <a:spcPct val="0"/>
        </a:spcAft>
        <a:defRPr sz="3000" b="1" kern="120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atin typeface="Arial Black" panose="020B0A04020102020204" pitchFamily="34" charset="0"/>
          <a:ea typeface="微软雅黑" panose="020B0503020204020204" pitchFamily="34" charset="-122"/>
          <a:cs typeface="+mj-cs"/>
        </a:defRPr>
      </a:lvl1pPr>
      <a:lvl2pPr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2pPr>
      <a:lvl3pPr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3pPr>
      <a:lvl4pPr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4pPr>
      <a:lvl5pPr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5pPr>
      <a:lvl6pPr marL="457200"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6pPr>
      <a:lvl7pPr marL="914400"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7pPr>
      <a:lvl8pPr marL="1371600"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8pPr>
      <a:lvl9pPr marL="1828800" algn="r" rtl="0" eaLnBrk="1" fontAlgn="base" hangingPunct="1">
        <a:lnSpc>
          <a:spcPct val="90000"/>
        </a:lnSpc>
        <a:spcBef>
          <a:spcPct val="0"/>
        </a:spcBef>
        <a:spcAft>
          <a:spcPct val="0"/>
        </a:spcAft>
        <a:defRPr sz="3000" b="1">
          <a:solidFill>
            <a:schemeClr val="tx1"/>
          </a:solidFill>
          <a:latin typeface="Arial Black" panose="020B0A04020102020204" pitchFamily="34" charset="0"/>
          <a:ea typeface="微软雅黑" panose="020B0503020204020204" pitchFamily="34" charset="-122"/>
        </a:defRPr>
      </a:lvl9pPr>
    </p:titleStyle>
    <p:bodyStyle>
      <a:lvl1pPr marL="357505" indent="-357505" algn="just" rtl="0" eaLnBrk="1" fontAlgn="base" hangingPunct="1">
        <a:lnSpc>
          <a:spcPct val="110000"/>
        </a:lnSpc>
        <a:spcBef>
          <a:spcPts val="1800"/>
        </a:spcBef>
        <a:spcAft>
          <a:spcPct val="0"/>
        </a:spcAft>
        <a:buClr>
          <a:srgbClr val="963B22"/>
        </a:buClr>
        <a:buSzPct val="90000"/>
        <a:buBlip>
          <a:blip r:embed="rId17"/>
        </a:buBlip>
        <a:defRPr sz="2000" kern="1200">
          <a:solidFill>
            <a:srgbClr val="8B8E2E"/>
          </a:solidFill>
          <a:latin typeface="Arial" panose="020B0604020202020204" pitchFamily="34" charset="0"/>
          <a:ea typeface="微软雅黑" panose="020B0503020204020204" pitchFamily="34" charset="-122"/>
          <a:cs typeface="+mn-cs"/>
        </a:defRPr>
      </a:lvl1pPr>
      <a:lvl2pPr marL="357505" indent="-357505" algn="just" rtl="0" eaLnBrk="1" fontAlgn="base" hangingPunct="1">
        <a:lnSpc>
          <a:spcPct val="130000"/>
        </a:lnSpc>
        <a:spcBef>
          <a:spcPct val="0"/>
        </a:spcBef>
        <a:spcAft>
          <a:spcPts val="600"/>
        </a:spcAft>
        <a:buClr>
          <a:srgbClr val="B1D19B"/>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GIF"/><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a:xfrm>
            <a:off x="0" y="1988840"/>
            <a:ext cx="9144000" cy="1143000"/>
          </a:xfrm>
          <a:noFill/>
        </p:spPr>
        <p:txBody>
          <a:bodyPr>
            <a:normAutofit fontScale="90000"/>
          </a:bodyPr>
          <a:lstStyle/>
          <a:p>
            <a:pPr algn="ctr"/>
            <a:r>
              <a:rPr lang="en-US" altLang="zh-CN" sz="6000" b="1" dirty="0" smtClean="0">
                <a:solidFill>
                  <a:srgbClr val="FF3300"/>
                </a:solidFill>
              </a:rPr>
              <a:t>Unit5</a:t>
            </a:r>
            <a:br>
              <a:rPr lang="en-US" altLang="zh-CN" sz="6000" b="1" dirty="0" smtClean="0">
                <a:solidFill>
                  <a:srgbClr val="FF3300"/>
                </a:solidFill>
              </a:rPr>
            </a:br>
            <a:r>
              <a:rPr lang="en-US" altLang="zh-CN" sz="7200" b="1" i="1" dirty="0" smtClean="0">
                <a:solidFill>
                  <a:srgbClr val="FF3300"/>
                </a:solidFill>
              </a:rPr>
              <a:t>Amazing things</a:t>
            </a:r>
            <a:endParaRPr lang="en-US" altLang="zh-CN" sz="6000" b="1" i="1" dirty="0" smtClean="0">
              <a:solidFill>
                <a:srgbClr val="FF3300"/>
              </a:solidFill>
            </a:endParaRPr>
          </a:p>
        </p:txBody>
      </p:sp>
      <p:sp>
        <p:nvSpPr>
          <p:cNvPr id="4" name="Text Box 4"/>
          <p:cNvSpPr txBox="1">
            <a:spLocks noChangeArrowheads="1"/>
          </p:cNvSpPr>
          <p:nvPr/>
        </p:nvSpPr>
        <p:spPr bwMode="auto">
          <a:xfrm>
            <a:off x="2195736" y="3717032"/>
            <a:ext cx="43926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4400" b="1" dirty="0">
                <a:solidFill>
                  <a:schemeClr val="accent2"/>
                </a:solidFill>
                <a:latin typeface="Times New Roman" panose="02020603050405020304" pitchFamily="18" charset="0"/>
              </a:rPr>
              <a:t>Task</a:t>
            </a:r>
          </a:p>
        </p:txBody>
      </p:sp>
      <p:sp>
        <p:nvSpPr>
          <p:cNvPr id="5" name="矩形 4"/>
          <p:cNvSpPr/>
          <p:nvPr/>
        </p:nvSpPr>
        <p:spPr>
          <a:xfrm>
            <a:off x="2816804" y="5517232"/>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sz="quarter"/>
          </p:nvPr>
        </p:nvSpPr>
        <p:spPr>
          <a:noFill/>
        </p:spPr>
        <p:txBody>
          <a:bodyPr/>
          <a:lstStyle/>
          <a:p>
            <a:pPr algn="l"/>
            <a:r>
              <a:rPr lang="en-US" altLang="zh-CN" smtClean="0"/>
              <a:t>New words</a:t>
            </a:r>
          </a:p>
        </p:txBody>
      </p:sp>
      <p:pic>
        <p:nvPicPr>
          <p:cNvPr id="24579" name="Picture 3" descr="u=787189577,1957829378&amp;gp=3"/>
          <p:cNvPicPr>
            <a:picLocks noGrp="1" noChangeAspect="1" noChangeArrowheads="1"/>
          </p:cNvPicPr>
          <p:nvPr>
            <p:ph sz="quarter" idx="1"/>
          </p:nvPr>
        </p:nvPicPr>
        <p:blipFill>
          <a:blip r:embed="rId2"/>
          <a:srcRect/>
          <a:stretch>
            <a:fillRect/>
          </a:stretch>
        </p:blipFill>
        <p:spPr>
          <a:xfrm rot="19851391">
            <a:off x="331788" y="1920875"/>
            <a:ext cx="2511425" cy="1350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descr="u=3991994670,2775752579&amp;gp=3"/>
          <p:cNvPicPr>
            <a:picLocks noGrp="1" noChangeAspect="1" noChangeArrowheads="1"/>
          </p:cNvPicPr>
          <p:nvPr>
            <p:ph sz="quarter" idx="2"/>
          </p:nvPr>
        </p:nvPicPr>
        <p:blipFill>
          <a:blip r:embed="rId3"/>
          <a:srcRect/>
          <a:stretch>
            <a:fillRect/>
          </a:stretch>
        </p:blipFill>
        <p:spPr>
          <a:xfrm rot="19761531">
            <a:off x="277813" y="3532188"/>
            <a:ext cx="2265362" cy="952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u=1018865947,3194816073&amp;gp=0"/>
          <p:cNvPicPr>
            <a:picLocks noGrp="1" noChangeAspect="1" noChangeArrowheads="1"/>
          </p:cNvPicPr>
          <p:nvPr>
            <p:ph sz="quarter" idx="3"/>
          </p:nvPr>
        </p:nvPicPr>
        <p:blipFill>
          <a:blip r:embed="rId4"/>
          <a:srcRect/>
          <a:stretch>
            <a:fillRect/>
          </a:stretch>
        </p:blipFill>
        <p:spPr>
          <a:xfrm>
            <a:off x="323850" y="4724400"/>
            <a:ext cx="2016125" cy="16843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4" name="Picture 8" descr="2004_9_22_31041_131041"/>
          <p:cNvPicPr>
            <a:picLocks noGrp="1" noChangeAspect="1" noChangeArrowheads="1"/>
          </p:cNvPicPr>
          <p:nvPr>
            <p:ph sz="quarter" idx="4"/>
          </p:nvPr>
        </p:nvPicPr>
        <p:blipFill>
          <a:blip r:embed="rId5" cstate="email">
            <a:lum contrast="48000"/>
          </a:blip>
          <a:srcRect t="-2"/>
          <a:stretch>
            <a:fillRect/>
          </a:stretch>
        </p:blipFill>
        <p:spPr>
          <a:xfrm>
            <a:off x="5003800" y="1196975"/>
            <a:ext cx="3563938" cy="43926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6"/>
          <p:cNvSpPr txBox="1">
            <a:spLocks noChangeArrowheads="1"/>
          </p:cNvSpPr>
          <p:nvPr/>
        </p:nvSpPr>
        <p:spPr bwMode="auto">
          <a:xfrm>
            <a:off x="2627313" y="1844675"/>
            <a:ext cx="208756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4800" b="1">
                <a:solidFill>
                  <a:srgbClr val="FF3300"/>
                </a:solidFill>
                <a:latin typeface="Times New Roman" panose="02020603050405020304" pitchFamily="18" charset="0"/>
              </a:rPr>
              <a:t>scarf</a:t>
            </a:r>
          </a:p>
        </p:txBody>
      </p:sp>
      <p:sp>
        <p:nvSpPr>
          <p:cNvPr id="24583" name="Text Box 7"/>
          <p:cNvSpPr txBox="1">
            <a:spLocks noChangeArrowheads="1"/>
          </p:cNvSpPr>
          <p:nvPr/>
        </p:nvSpPr>
        <p:spPr bwMode="auto">
          <a:xfrm>
            <a:off x="2268538" y="4365625"/>
            <a:ext cx="2736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6000" b="1">
                <a:solidFill>
                  <a:srgbClr val="FF3300"/>
                </a:solidFill>
                <a:latin typeface="Times New Roman" panose="02020603050405020304" pitchFamily="18" charset="0"/>
              </a:rPr>
              <a:t>scarves</a:t>
            </a:r>
          </a:p>
        </p:txBody>
      </p:sp>
      <p:sp>
        <p:nvSpPr>
          <p:cNvPr id="24585" name="AutoShape 9"/>
          <p:cNvSpPr>
            <a:spLocks noChangeArrowheads="1"/>
          </p:cNvSpPr>
          <p:nvPr/>
        </p:nvSpPr>
        <p:spPr bwMode="auto">
          <a:xfrm>
            <a:off x="3276600" y="2997200"/>
            <a:ext cx="215900" cy="1368425"/>
          </a:xfrm>
          <a:prstGeom prst="downArrow">
            <a:avLst>
              <a:gd name="adj1" fmla="val 50000"/>
              <a:gd name="adj2" fmla="val 158456"/>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en-US" sz="2800">
              <a:latin typeface="Times New Roman" panose="02020603050405020304" pitchFamily="18" charset="0"/>
            </a:endParaRPr>
          </a:p>
        </p:txBody>
      </p:sp>
      <p:sp>
        <p:nvSpPr>
          <p:cNvPr id="24586" name="Text Box 10"/>
          <p:cNvSpPr txBox="1">
            <a:spLocks noChangeArrowheads="1"/>
          </p:cNvSpPr>
          <p:nvPr/>
        </p:nvSpPr>
        <p:spPr bwMode="auto">
          <a:xfrm>
            <a:off x="5435600" y="5734050"/>
            <a:ext cx="28797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4800" b="1">
                <a:solidFill>
                  <a:srgbClr val="FF3300"/>
                </a:solidFill>
                <a:latin typeface="Times New Roman" panose="02020603050405020304" pitchFamily="18" charset="0"/>
              </a:rPr>
              <a:t>cigarette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0-#ppt_w/2"/>
                                          </p:val>
                                        </p:tav>
                                        <p:tav tm="100000">
                                          <p:val>
                                            <p:strVal val="#ppt_x"/>
                                          </p:val>
                                        </p:tav>
                                      </p:tavLst>
                                    </p:anim>
                                    <p:anim calcmode="lin" valueType="num">
                                      <p:cBhvr additive="base">
                                        <p:cTn id="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wipe(down)">
                                      <p:cBhvr>
                                        <p:cTn id="13" dur="500"/>
                                        <p:tgtEl>
                                          <p:spTgt spid="24580"/>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wipe(down)">
                                      <p:cBhvr>
                                        <p:cTn id="17" dur="500"/>
                                        <p:tgtEl>
                                          <p:spTgt spid="24581"/>
                                        </p:tgtEl>
                                      </p:cBhvr>
                                    </p:animEffect>
                                  </p:childTnLst>
                                </p:cTn>
                              </p:par>
                            </p:childTnLst>
                          </p:cTn>
                        </p:par>
                        <p:par>
                          <p:cTn id="18" fill="hold">
                            <p:stCondLst>
                              <p:cond delay="1000"/>
                            </p:stCondLst>
                            <p:childTnLst>
                              <p:par>
                                <p:cTn id="19" presetID="22" presetClass="entr" presetSubtype="1" fill="hold" grpId="0" nodeType="afterEffect" nodePh="1">
                                  <p:stCondLst>
                                    <p:cond delay="0"/>
                                  </p:stCondLst>
                                  <p:endCondLst>
                                    <p:cond evt="begin" delay="0">
                                      <p:tn val="19"/>
                                    </p:cond>
                                  </p:endCondLst>
                                  <p:childTnLst>
                                    <p:set>
                                      <p:cBhvr>
                                        <p:cTn id="20" dur="1" fill="hold">
                                          <p:stCondLst>
                                            <p:cond delay="0"/>
                                          </p:stCondLst>
                                        </p:cTn>
                                        <p:tgtEl>
                                          <p:spTgt spid="24585"/>
                                        </p:tgtEl>
                                        <p:attrNameLst>
                                          <p:attrName>style.visibility</p:attrName>
                                        </p:attrNameLst>
                                      </p:cBhvr>
                                      <p:to>
                                        <p:strVal val="visible"/>
                                      </p:to>
                                    </p:set>
                                    <p:animEffect transition="in" filter="wipe(up)">
                                      <p:cBhvr>
                                        <p:cTn id="21" dur="500"/>
                                        <p:tgtEl>
                                          <p:spTgt spid="24585"/>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4583"/>
                                        </p:tgtEl>
                                        <p:attrNameLst>
                                          <p:attrName>style.visibility</p:attrName>
                                        </p:attrNameLst>
                                      </p:cBhvr>
                                      <p:to>
                                        <p:strVal val="visible"/>
                                      </p:to>
                                    </p:set>
                                    <p:anim calcmode="lin" valueType="num">
                                      <p:cBhvr additive="base">
                                        <p:cTn id="25" dur="500" fill="hold"/>
                                        <p:tgtEl>
                                          <p:spTgt spid="24583"/>
                                        </p:tgtEl>
                                        <p:attrNameLst>
                                          <p:attrName>ppt_x</p:attrName>
                                        </p:attrNameLst>
                                      </p:cBhvr>
                                      <p:tavLst>
                                        <p:tav tm="0">
                                          <p:val>
                                            <p:strVal val="#ppt_x"/>
                                          </p:val>
                                        </p:tav>
                                        <p:tav tm="100000">
                                          <p:val>
                                            <p:strVal val="#ppt_x"/>
                                          </p:val>
                                        </p:tav>
                                      </p:tavLst>
                                    </p:anim>
                                    <p:anim calcmode="lin" valueType="num">
                                      <p:cBhvr additive="base">
                                        <p:cTn id="26" dur="500" fill="hold"/>
                                        <p:tgtEl>
                                          <p:spTgt spid="24583"/>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mph" presetSubtype="0" fill="hold" grpId="1" nodeType="afterEffect">
                                  <p:stCondLst>
                                    <p:cond delay="0"/>
                                  </p:stCondLst>
                                  <p:childTnLst>
                                    <p:animClr clrSpc="hsl" dir="cw">
                                      <p:cBhvr override="childStyle">
                                        <p:cTn id="29" dur="500" fill="hold"/>
                                        <p:tgtEl>
                                          <p:spTgt spid="24583"/>
                                        </p:tgtEl>
                                        <p:attrNameLst>
                                          <p:attrName>style.color</p:attrName>
                                        </p:attrNameLst>
                                      </p:cBhvr>
                                      <p:by>
                                        <p:hsl h="-7200000" s="0" l="0"/>
                                      </p:by>
                                    </p:animClr>
                                    <p:animClr clrSpc="hsl" dir="cw">
                                      <p:cBhvr>
                                        <p:cTn id="30" dur="500" fill="hold"/>
                                        <p:tgtEl>
                                          <p:spTgt spid="24583"/>
                                        </p:tgtEl>
                                        <p:attrNameLst>
                                          <p:attrName>fillcolor</p:attrName>
                                        </p:attrNameLst>
                                      </p:cBhvr>
                                      <p:by>
                                        <p:hsl h="-7200000" s="0" l="0"/>
                                      </p:by>
                                    </p:animClr>
                                    <p:animClr clrSpc="hsl" dir="cw">
                                      <p:cBhvr>
                                        <p:cTn id="31" dur="500" fill="hold"/>
                                        <p:tgtEl>
                                          <p:spTgt spid="24583"/>
                                        </p:tgtEl>
                                        <p:attrNameLst>
                                          <p:attrName>stroke.color</p:attrName>
                                        </p:attrNameLst>
                                      </p:cBhvr>
                                      <p:by>
                                        <p:hsl h="-7200000" s="0" l="0"/>
                                      </p:by>
                                    </p:animClr>
                                    <p:set>
                                      <p:cBhvr>
                                        <p:cTn id="32" dur="500" fill="hold"/>
                                        <p:tgtEl>
                                          <p:spTgt spid="24583"/>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4584"/>
                                        </p:tgtEl>
                                        <p:attrNameLst>
                                          <p:attrName>style.visibility</p:attrName>
                                        </p:attrNameLst>
                                      </p:cBhvr>
                                      <p:to>
                                        <p:strVal val="visible"/>
                                      </p:to>
                                    </p:set>
                                    <p:animEffect transition="in" filter="wedge">
                                      <p:cBhvr>
                                        <p:cTn id="37" dur="2000"/>
                                        <p:tgtEl>
                                          <p:spTgt spid="24584"/>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4586">
                                            <p:txEl>
                                              <p:pRg st="0" end="0"/>
                                            </p:txEl>
                                          </p:spTgt>
                                        </p:tgtEl>
                                        <p:attrNameLst>
                                          <p:attrName>style.visibility</p:attrName>
                                        </p:attrNameLst>
                                      </p:cBhvr>
                                      <p:to>
                                        <p:strVal val="visible"/>
                                      </p:to>
                                    </p:set>
                                    <p:animEffect transition="in" filter="fade">
                                      <p:cBhvr>
                                        <p:cTn id="42" dur="500"/>
                                        <p:tgtEl>
                                          <p:spTgt spid="24586">
                                            <p:txEl>
                                              <p:pRg st="0" end="0"/>
                                            </p:txEl>
                                          </p:spTgt>
                                        </p:tgtEl>
                                      </p:cBhvr>
                                    </p:animEffect>
                                    <p:anim calcmode="lin" valueType="num">
                                      <p:cBhvr>
                                        <p:cTn id="43" dur="500" fill="hold"/>
                                        <p:tgtEl>
                                          <p:spTgt spid="24586">
                                            <p:txEl>
                                              <p:pRg st="0" end="0"/>
                                            </p:txEl>
                                          </p:spTgt>
                                        </p:tgtEl>
                                        <p:attrNameLst>
                                          <p:attrName>ppt_w</p:attrName>
                                        </p:attrNameLst>
                                      </p:cBhvr>
                                      <p:tavLst>
                                        <p:tav tm="0" fmla="#ppt_w*sin(2.5*pi*$)">
                                          <p:val>
                                            <p:fltVal val="0"/>
                                          </p:val>
                                        </p:tav>
                                        <p:tav tm="100000">
                                          <p:val>
                                            <p:fltVal val="1"/>
                                          </p:val>
                                        </p:tav>
                                      </p:tavLst>
                                    </p:anim>
                                    <p:anim calcmode="lin" valueType="num">
                                      <p:cBhvr>
                                        <p:cTn id="44" dur="500" fill="hold"/>
                                        <p:tgtEl>
                                          <p:spTgt spid="245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3" grpId="1"/>
      <p:bldP spid="245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6">
            <a:hlinkClick r:id="rId2" action="ppaction://hlinksldjump"/>
          </p:cNvPr>
          <p:cNvPicPr>
            <a:picLocks noChangeAspect="1" noChangeArrowheads="1"/>
          </p:cNvPicPr>
          <p:nvPr/>
        </p:nvPicPr>
        <p:blipFill>
          <a:blip r:embed="rId3"/>
          <a:srcRect/>
          <a:stretch>
            <a:fillRect/>
          </a:stretch>
        </p:blipFill>
        <p:spPr bwMode="auto">
          <a:xfrm>
            <a:off x="1187450" y="1916113"/>
            <a:ext cx="2303463" cy="2376487"/>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16">
            <a:hlinkClick r:id="rId4" action="ppaction://hlinksldjump"/>
          </p:cNvPr>
          <p:cNvPicPr>
            <a:picLocks noChangeAspect="1" noChangeArrowheads="1"/>
          </p:cNvPicPr>
          <p:nvPr/>
        </p:nvPicPr>
        <p:blipFill>
          <a:blip r:embed="rId3"/>
          <a:srcRect/>
          <a:stretch>
            <a:fillRect/>
          </a:stretch>
        </p:blipFill>
        <p:spPr bwMode="auto">
          <a:xfrm>
            <a:off x="5651500" y="1773238"/>
            <a:ext cx="2303463" cy="2376487"/>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2051050" y="3644900"/>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1</a:t>
            </a:r>
          </a:p>
        </p:txBody>
      </p:sp>
      <p:sp>
        <p:nvSpPr>
          <p:cNvPr id="25605" name="Text Box 5"/>
          <p:cNvSpPr txBox="1">
            <a:spLocks noChangeArrowheads="1"/>
          </p:cNvSpPr>
          <p:nvPr/>
        </p:nvSpPr>
        <p:spPr bwMode="auto">
          <a:xfrm>
            <a:off x="6443663" y="3573463"/>
            <a:ext cx="43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2</a:t>
            </a:r>
          </a:p>
        </p:txBody>
      </p:sp>
      <p:sp>
        <p:nvSpPr>
          <p:cNvPr id="25606" name="Text Box 6"/>
          <p:cNvSpPr txBox="1">
            <a:spLocks noChangeArrowheads="1"/>
          </p:cNvSpPr>
          <p:nvPr/>
        </p:nvSpPr>
        <p:spPr bwMode="auto">
          <a:xfrm>
            <a:off x="3924300" y="2708275"/>
            <a:ext cx="30956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800" b="1">
                <a:solidFill>
                  <a:srgbClr val="FF3300"/>
                </a:solidFill>
                <a:hlinkClick r:id="rId5" action="ppaction://hlinksldjump"/>
              </a:rPr>
              <a:t>PK</a:t>
            </a:r>
            <a:endParaRPr lang="en-US" altLang="zh-CN" sz="4800" b="1">
              <a:solidFill>
                <a:srgbClr val="FF33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632515254638884"/>
          <p:cNvPicPr>
            <a:picLocks noChangeAspect="1" noChangeArrowheads="1"/>
          </p:cNvPicPr>
          <p:nvPr/>
        </p:nvPicPr>
        <p:blipFill>
          <a:blip r:embed="rId2"/>
          <a:srcRect/>
          <a:stretch>
            <a:fillRect/>
          </a:stretch>
        </p:blipFill>
        <p:spPr bwMode="auto">
          <a:xfrm>
            <a:off x="228600" y="457200"/>
            <a:ext cx="3651250" cy="55626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403860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dirty="0">
                <a:solidFill>
                  <a:schemeClr val="accent2"/>
                </a:solidFill>
                <a:latin typeface="Times New Roman" panose="02020603050405020304" pitchFamily="18" charset="0"/>
              </a:rPr>
              <a:t>The tallest man in the world</a:t>
            </a:r>
          </a:p>
        </p:txBody>
      </p:sp>
      <p:sp>
        <p:nvSpPr>
          <p:cNvPr id="26628" name="Text Box 4"/>
          <p:cNvSpPr txBox="1">
            <a:spLocks noChangeArrowheads="1"/>
          </p:cNvSpPr>
          <p:nvPr/>
        </p:nvSpPr>
        <p:spPr bwMode="auto">
          <a:xfrm>
            <a:off x="4114800" y="685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latin typeface="Times New Roman" panose="02020603050405020304" pitchFamily="18" charset="0"/>
              </a:rPr>
              <a:t>1. Where was the man from?</a:t>
            </a:r>
          </a:p>
        </p:txBody>
      </p:sp>
      <p:sp>
        <p:nvSpPr>
          <p:cNvPr id="26629" name="Text Box 5"/>
          <p:cNvSpPr txBox="1">
            <a:spLocks noChangeArrowheads="1"/>
          </p:cNvSpPr>
          <p:nvPr/>
        </p:nvSpPr>
        <p:spPr bwMode="auto">
          <a:xfrm>
            <a:off x="4191000" y="1600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rPr>
              <a:t>2. When was he born?</a:t>
            </a:r>
          </a:p>
        </p:txBody>
      </p:sp>
      <p:sp>
        <p:nvSpPr>
          <p:cNvPr id="26630" name="Text Box 6"/>
          <p:cNvSpPr txBox="1">
            <a:spLocks noChangeArrowheads="1"/>
          </p:cNvSpPr>
          <p:nvPr/>
        </p:nvSpPr>
        <p:spPr bwMode="auto">
          <a:xfrm>
            <a:off x="4191000" y="2590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rPr>
              <a:t>3. When did he die?</a:t>
            </a:r>
          </a:p>
        </p:txBody>
      </p:sp>
      <p:sp>
        <p:nvSpPr>
          <p:cNvPr id="26631" name="Text Box 7"/>
          <p:cNvSpPr txBox="1">
            <a:spLocks noChangeArrowheads="1"/>
          </p:cNvSpPr>
          <p:nvPr/>
        </p:nvSpPr>
        <p:spPr bwMode="auto">
          <a:xfrm>
            <a:off x="4267200" y="3505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rPr>
              <a:t>4. How tall was he?</a:t>
            </a:r>
          </a:p>
        </p:txBody>
      </p:sp>
      <p:sp>
        <p:nvSpPr>
          <p:cNvPr id="26632" name="Text Box 8"/>
          <p:cNvSpPr txBox="1">
            <a:spLocks noChangeArrowheads="1"/>
          </p:cNvSpPr>
          <p:nvPr/>
        </p:nvSpPr>
        <p:spPr bwMode="auto">
          <a:xfrm>
            <a:off x="4191000" y="4343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rPr>
              <a:t>5. How much did he weigh ?</a:t>
            </a:r>
          </a:p>
        </p:txBody>
      </p:sp>
      <p:sp>
        <p:nvSpPr>
          <p:cNvPr id="26633" name="Text Box 9"/>
          <p:cNvSpPr txBox="1">
            <a:spLocks noChangeArrowheads="1"/>
          </p:cNvSpPr>
          <p:nvPr/>
        </p:nvSpPr>
        <p:spPr bwMode="auto">
          <a:xfrm>
            <a:off x="42672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26634" name="Text Box 10"/>
          <p:cNvSpPr txBox="1">
            <a:spLocks noChangeArrowheads="1"/>
          </p:cNvSpPr>
          <p:nvPr/>
        </p:nvSpPr>
        <p:spPr bwMode="auto">
          <a:xfrm>
            <a:off x="4191000" y="56388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rPr>
              <a:t>6. How long was his hand?</a:t>
            </a:r>
          </a:p>
        </p:txBody>
      </p:sp>
      <p:sp>
        <p:nvSpPr>
          <p:cNvPr id="26635" name="Text Box 11"/>
          <p:cNvSpPr txBox="1">
            <a:spLocks noChangeArrowheads="1"/>
          </p:cNvSpPr>
          <p:nvPr/>
        </p:nvSpPr>
        <p:spPr bwMode="auto">
          <a:xfrm>
            <a:off x="4495800" y="1066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FF3300"/>
                </a:solidFill>
                <a:latin typeface="Times New Roman" panose="02020603050405020304" pitchFamily="18" charset="0"/>
              </a:rPr>
              <a:t>He was from the USA.</a:t>
            </a:r>
          </a:p>
        </p:txBody>
      </p:sp>
      <p:sp>
        <p:nvSpPr>
          <p:cNvPr id="26636" name="Text Box 12"/>
          <p:cNvSpPr txBox="1">
            <a:spLocks noChangeArrowheads="1"/>
          </p:cNvSpPr>
          <p:nvPr/>
        </p:nvSpPr>
        <p:spPr bwMode="auto">
          <a:xfrm>
            <a:off x="4211638" y="1989138"/>
            <a:ext cx="541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3300"/>
                </a:solidFill>
                <a:latin typeface="Times New Roman" panose="02020603050405020304" pitchFamily="18" charset="0"/>
              </a:rPr>
              <a:t>He was born on 22</a:t>
            </a:r>
            <a:r>
              <a:rPr kumimoji="1" lang="en-US" altLang="zh-CN" sz="2400" b="1" baseline="30000">
                <a:solidFill>
                  <a:srgbClr val="FF3300"/>
                </a:solidFill>
                <a:latin typeface="Times New Roman" panose="02020603050405020304" pitchFamily="18" charset="0"/>
              </a:rPr>
              <a:t>nd</a:t>
            </a:r>
            <a:r>
              <a:rPr kumimoji="1" lang="en-US" altLang="zh-CN" sz="2400" b="1">
                <a:solidFill>
                  <a:srgbClr val="FF3300"/>
                </a:solidFill>
                <a:latin typeface="Times New Roman" panose="02020603050405020304" pitchFamily="18" charset="0"/>
              </a:rPr>
              <a:t> February 1918.</a:t>
            </a:r>
          </a:p>
        </p:txBody>
      </p:sp>
      <p:sp>
        <p:nvSpPr>
          <p:cNvPr id="26637" name="Text Box 13"/>
          <p:cNvSpPr txBox="1">
            <a:spLocks noChangeArrowheads="1"/>
          </p:cNvSpPr>
          <p:nvPr/>
        </p:nvSpPr>
        <p:spPr bwMode="auto">
          <a:xfrm>
            <a:off x="4419600" y="2971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3300"/>
                </a:solidFill>
                <a:latin typeface="Times New Roman" panose="02020603050405020304" pitchFamily="18" charset="0"/>
              </a:rPr>
              <a:t>He died on 15</a:t>
            </a:r>
            <a:r>
              <a:rPr kumimoji="1" lang="en-US" altLang="zh-CN" sz="2400" b="1" baseline="30000">
                <a:solidFill>
                  <a:srgbClr val="FF3300"/>
                </a:solidFill>
                <a:latin typeface="Times New Roman" panose="02020603050405020304" pitchFamily="18" charset="0"/>
              </a:rPr>
              <a:t>th</a:t>
            </a:r>
            <a:r>
              <a:rPr kumimoji="1" lang="en-US" altLang="zh-CN" sz="2400" b="1">
                <a:solidFill>
                  <a:srgbClr val="FF3300"/>
                </a:solidFill>
                <a:latin typeface="Times New Roman" panose="02020603050405020304" pitchFamily="18" charset="0"/>
              </a:rPr>
              <a:t> July 1940.</a:t>
            </a:r>
          </a:p>
        </p:txBody>
      </p:sp>
      <p:sp>
        <p:nvSpPr>
          <p:cNvPr id="26638" name="Text Box 14"/>
          <p:cNvSpPr txBox="1">
            <a:spLocks noChangeArrowheads="1"/>
          </p:cNvSpPr>
          <p:nvPr/>
        </p:nvSpPr>
        <p:spPr bwMode="auto">
          <a:xfrm>
            <a:off x="4343400" y="3886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3300"/>
                </a:solidFill>
                <a:latin typeface="Times New Roman" panose="02020603050405020304" pitchFamily="18" charset="0"/>
              </a:rPr>
              <a:t>He was 2.27 meters tall.</a:t>
            </a:r>
          </a:p>
        </p:txBody>
      </p:sp>
      <p:sp>
        <p:nvSpPr>
          <p:cNvPr id="26639" name="Text Box 15"/>
          <p:cNvSpPr txBox="1">
            <a:spLocks noChangeArrowheads="1"/>
          </p:cNvSpPr>
          <p:nvPr/>
        </p:nvSpPr>
        <p:spPr bwMode="auto">
          <a:xfrm>
            <a:off x="4343400" y="4800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3300"/>
                </a:solidFill>
                <a:latin typeface="Times New Roman" panose="02020603050405020304" pitchFamily="18" charset="0"/>
              </a:rPr>
              <a:t>He weighed 222.71kg when he was 21and 199kg when he died.</a:t>
            </a:r>
          </a:p>
        </p:txBody>
      </p:sp>
      <p:sp>
        <p:nvSpPr>
          <p:cNvPr id="26640" name="Text Box 16"/>
          <p:cNvSpPr txBox="1">
            <a:spLocks noChangeArrowheads="1"/>
          </p:cNvSpPr>
          <p:nvPr/>
        </p:nvSpPr>
        <p:spPr bwMode="auto">
          <a:xfrm>
            <a:off x="4343400" y="6096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3300"/>
                </a:solidFill>
                <a:latin typeface="Times New Roman" panose="02020603050405020304" pitchFamily="18" charset="0"/>
              </a:rPr>
              <a:t>32.4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 calcmode="lin" valueType="num">
                                      <p:cBhvr additive="base">
                                        <p:cTn id="7" dur="500" fill="hold"/>
                                        <p:tgtEl>
                                          <p:spTgt spid="26635"/>
                                        </p:tgtEl>
                                        <p:attrNameLst>
                                          <p:attrName>ppt_x</p:attrName>
                                        </p:attrNameLst>
                                      </p:cBhvr>
                                      <p:tavLst>
                                        <p:tav tm="0">
                                          <p:val>
                                            <p:strVal val="1+#ppt_w/2"/>
                                          </p:val>
                                        </p:tav>
                                        <p:tav tm="100000">
                                          <p:val>
                                            <p:strVal val="#ppt_x"/>
                                          </p:val>
                                        </p:tav>
                                      </p:tavLst>
                                    </p:anim>
                                    <p:anim calcmode="lin" valueType="num">
                                      <p:cBhvr additive="base">
                                        <p:cTn id="8" dur="500" fill="hold"/>
                                        <p:tgtEl>
                                          <p:spTgt spid="266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36"/>
                                        </p:tgtEl>
                                        <p:attrNameLst>
                                          <p:attrName>style.visibility</p:attrName>
                                        </p:attrNameLst>
                                      </p:cBhvr>
                                      <p:to>
                                        <p:strVal val="visible"/>
                                      </p:to>
                                    </p:set>
                                    <p:anim calcmode="lin" valueType="num">
                                      <p:cBhvr additive="base">
                                        <p:cTn id="13" dur="500" fill="hold"/>
                                        <p:tgtEl>
                                          <p:spTgt spid="26636"/>
                                        </p:tgtEl>
                                        <p:attrNameLst>
                                          <p:attrName>ppt_x</p:attrName>
                                        </p:attrNameLst>
                                      </p:cBhvr>
                                      <p:tavLst>
                                        <p:tav tm="0">
                                          <p:val>
                                            <p:strVal val="1+#ppt_w/2"/>
                                          </p:val>
                                        </p:tav>
                                        <p:tav tm="100000">
                                          <p:val>
                                            <p:strVal val="#ppt_x"/>
                                          </p:val>
                                        </p:tav>
                                      </p:tavLst>
                                    </p:anim>
                                    <p:anim calcmode="lin" valueType="num">
                                      <p:cBhvr additive="base">
                                        <p:cTn id="14" dur="500" fill="hold"/>
                                        <p:tgtEl>
                                          <p:spTgt spid="266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37"/>
                                        </p:tgtEl>
                                        <p:attrNameLst>
                                          <p:attrName>style.visibility</p:attrName>
                                        </p:attrNameLst>
                                      </p:cBhvr>
                                      <p:to>
                                        <p:strVal val="visible"/>
                                      </p:to>
                                    </p:set>
                                    <p:anim calcmode="lin" valueType="num">
                                      <p:cBhvr additive="base">
                                        <p:cTn id="19" dur="500" fill="hold"/>
                                        <p:tgtEl>
                                          <p:spTgt spid="26637"/>
                                        </p:tgtEl>
                                        <p:attrNameLst>
                                          <p:attrName>ppt_x</p:attrName>
                                        </p:attrNameLst>
                                      </p:cBhvr>
                                      <p:tavLst>
                                        <p:tav tm="0">
                                          <p:val>
                                            <p:strVal val="1+#ppt_w/2"/>
                                          </p:val>
                                        </p:tav>
                                        <p:tav tm="100000">
                                          <p:val>
                                            <p:strVal val="#ppt_x"/>
                                          </p:val>
                                        </p:tav>
                                      </p:tavLst>
                                    </p:anim>
                                    <p:anim calcmode="lin" valueType="num">
                                      <p:cBhvr additive="base">
                                        <p:cTn id="20" dur="500" fill="hold"/>
                                        <p:tgtEl>
                                          <p:spTgt spid="266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38"/>
                                        </p:tgtEl>
                                        <p:attrNameLst>
                                          <p:attrName>style.visibility</p:attrName>
                                        </p:attrNameLst>
                                      </p:cBhvr>
                                      <p:to>
                                        <p:strVal val="visible"/>
                                      </p:to>
                                    </p:set>
                                    <p:anim calcmode="lin" valueType="num">
                                      <p:cBhvr additive="base">
                                        <p:cTn id="25" dur="500" fill="hold"/>
                                        <p:tgtEl>
                                          <p:spTgt spid="26638"/>
                                        </p:tgtEl>
                                        <p:attrNameLst>
                                          <p:attrName>ppt_x</p:attrName>
                                        </p:attrNameLst>
                                      </p:cBhvr>
                                      <p:tavLst>
                                        <p:tav tm="0">
                                          <p:val>
                                            <p:strVal val="1+#ppt_w/2"/>
                                          </p:val>
                                        </p:tav>
                                        <p:tav tm="100000">
                                          <p:val>
                                            <p:strVal val="#ppt_x"/>
                                          </p:val>
                                        </p:tav>
                                      </p:tavLst>
                                    </p:anim>
                                    <p:anim calcmode="lin" valueType="num">
                                      <p:cBhvr additive="base">
                                        <p:cTn id="26" dur="50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 calcmode="lin" valueType="num">
                                      <p:cBhvr additive="base">
                                        <p:cTn id="31" dur="500" fill="hold"/>
                                        <p:tgtEl>
                                          <p:spTgt spid="26639"/>
                                        </p:tgtEl>
                                        <p:attrNameLst>
                                          <p:attrName>ppt_x</p:attrName>
                                        </p:attrNameLst>
                                      </p:cBhvr>
                                      <p:tavLst>
                                        <p:tav tm="0">
                                          <p:val>
                                            <p:strVal val="1+#ppt_w/2"/>
                                          </p:val>
                                        </p:tav>
                                        <p:tav tm="100000">
                                          <p:val>
                                            <p:strVal val="#ppt_x"/>
                                          </p:val>
                                        </p:tav>
                                      </p:tavLst>
                                    </p:anim>
                                    <p:anim calcmode="lin" valueType="num">
                                      <p:cBhvr additive="base">
                                        <p:cTn id="32" dur="500" fill="hold"/>
                                        <p:tgtEl>
                                          <p:spTgt spid="266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640"/>
                                        </p:tgtEl>
                                        <p:attrNameLst>
                                          <p:attrName>style.visibility</p:attrName>
                                        </p:attrNameLst>
                                      </p:cBhvr>
                                      <p:to>
                                        <p:strVal val="visible"/>
                                      </p:to>
                                    </p:set>
                                    <p:anim calcmode="lin" valueType="num">
                                      <p:cBhvr additive="base">
                                        <p:cTn id="37" dur="500" fill="hold"/>
                                        <p:tgtEl>
                                          <p:spTgt spid="26640"/>
                                        </p:tgtEl>
                                        <p:attrNameLst>
                                          <p:attrName>ppt_x</p:attrName>
                                        </p:attrNameLst>
                                      </p:cBhvr>
                                      <p:tavLst>
                                        <p:tav tm="0">
                                          <p:val>
                                            <p:strVal val="1+#ppt_w/2"/>
                                          </p:val>
                                        </p:tav>
                                        <p:tav tm="100000">
                                          <p:val>
                                            <p:strVal val="#ppt_x"/>
                                          </p:val>
                                        </p:tav>
                                      </p:tavLst>
                                    </p:anim>
                                    <p:anim calcmode="lin" valueType="num">
                                      <p:cBhvr additive="base">
                                        <p:cTn id="38" dur="500" fill="hold"/>
                                        <p:tgtEl>
                                          <p:spTgt spid="26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P spid="26636" grpId="0" autoUpdateAnimBg="0"/>
      <p:bldP spid="26637" grpId="0" autoUpdateAnimBg="0"/>
      <p:bldP spid="26638" grpId="0" autoUpdateAnimBg="0"/>
      <p:bldP spid="26639" grpId="0" autoUpdateAnimBg="0"/>
      <p:bldP spid="266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3400" y="685800"/>
            <a:ext cx="8077200"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zh-CN" sz="3600">
                <a:latin typeface="Times New Roman" panose="02020603050405020304" pitchFamily="18" charset="0"/>
              </a:rPr>
              <a:t>Do you know the tallest man in the world? </a:t>
            </a:r>
          </a:p>
          <a:p>
            <a:pPr>
              <a:spcBef>
                <a:spcPct val="20000"/>
              </a:spcBef>
            </a:pPr>
            <a:r>
              <a:rPr kumimoji="1" lang="en-US" altLang="zh-CN" sz="3600">
                <a:latin typeface="Times New Roman" panose="02020603050405020304" pitchFamily="18" charset="0"/>
              </a:rPr>
              <a:t>The tallest man in history was from ______________.He_______ on 22</a:t>
            </a:r>
            <a:r>
              <a:rPr kumimoji="1" lang="en-US" altLang="zh-CN" sz="3600" baseline="30000">
                <a:latin typeface="Times New Roman" panose="02020603050405020304" pitchFamily="18" charset="0"/>
              </a:rPr>
              <a:t>nd</a:t>
            </a:r>
            <a:r>
              <a:rPr kumimoji="1" lang="en-US" altLang="zh-CN" sz="3600">
                <a:latin typeface="Times New Roman" panose="02020603050405020304" pitchFamily="18" charset="0"/>
              </a:rPr>
              <a:t> February 1918 and __________ on 15</a:t>
            </a:r>
            <a:r>
              <a:rPr kumimoji="1" lang="en-US" altLang="zh-CN" sz="3600" baseline="30000">
                <a:latin typeface="Times New Roman" panose="02020603050405020304" pitchFamily="18" charset="0"/>
              </a:rPr>
              <a:t>th</a:t>
            </a:r>
            <a:r>
              <a:rPr kumimoji="1" lang="en-US" altLang="zh-CN" sz="3600">
                <a:latin typeface="Times New Roman" panose="02020603050405020304" pitchFamily="18" charset="0"/>
              </a:rPr>
              <a:t> July 1940.He ____________tall. Even his hands____________long. At the age of 21, he _____________kg. When he died, he ______________.</a:t>
            </a:r>
          </a:p>
          <a:p>
            <a:endParaRPr kumimoji="1" lang="en-US" altLang="zh-CN" sz="2800">
              <a:latin typeface="Times New Roman" panose="02020603050405020304" pitchFamily="18" charset="0"/>
            </a:endParaRPr>
          </a:p>
        </p:txBody>
      </p:sp>
      <p:sp>
        <p:nvSpPr>
          <p:cNvPr id="3" name="Text Box 4"/>
          <p:cNvSpPr txBox="1">
            <a:spLocks noChangeArrowheads="1"/>
          </p:cNvSpPr>
          <p:nvPr/>
        </p:nvSpPr>
        <p:spPr bwMode="auto">
          <a:xfrm>
            <a:off x="4572000" y="259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en-US" sz="2400">
              <a:latin typeface="Times New Roman" panose="02020603050405020304" pitchFamily="18" charset="0"/>
            </a:endParaRPr>
          </a:p>
        </p:txBody>
      </p:sp>
      <p:sp>
        <p:nvSpPr>
          <p:cNvPr id="4" name="Text Box 5"/>
          <p:cNvSpPr txBox="1">
            <a:spLocks noChangeArrowheads="1"/>
          </p:cNvSpPr>
          <p:nvPr/>
        </p:nvSpPr>
        <p:spPr bwMode="auto">
          <a:xfrm>
            <a:off x="4343400" y="2133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5" name="Text Box 6"/>
          <p:cNvSpPr txBox="1">
            <a:spLocks noChangeArrowheads="1"/>
          </p:cNvSpPr>
          <p:nvPr/>
        </p:nvSpPr>
        <p:spPr bwMode="auto">
          <a:xfrm>
            <a:off x="1371600" y="19812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latin typeface="Times New Roman" panose="02020603050405020304" pitchFamily="18" charset="0"/>
              </a:rPr>
              <a:t> </a:t>
            </a:r>
            <a:r>
              <a:rPr kumimoji="1" lang="en-US" altLang="zh-CN" sz="3200">
                <a:solidFill>
                  <a:srgbClr val="FF3300"/>
                </a:solidFill>
                <a:latin typeface="Times New Roman" panose="02020603050405020304" pitchFamily="18" charset="0"/>
              </a:rPr>
              <a:t>the USA</a:t>
            </a:r>
          </a:p>
        </p:txBody>
      </p:sp>
      <p:sp>
        <p:nvSpPr>
          <p:cNvPr id="6" name="Text Box 7"/>
          <p:cNvSpPr txBox="1">
            <a:spLocks noChangeArrowheads="1"/>
          </p:cNvSpPr>
          <p:nvPr/>
        </p:nvSpPr>
        <p:spPr bwMode="auto">
          <a:xfrm>
            <a:off x="4419600" y="1981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7" name="Text Box 8"/>
          <p:cNvSpPr txBox="1">
            <a:spLocks noChangeArrowheads="1"/>
          </p:cNvSpPr>
          <p:nvPr/>
        </p:nvSpPr>
        <p:spPr bwMode="auto">
          <a:xfrm>
            <a:off x="1143000" y="1981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9" name="Text Box 10"/>
          <p:cNvSpPr txBox="1">
            <a:spLocks noChangeArrowheads="1"/>
          </p:cNvSpPr>
          <p:nvPr/>
        </p:nvSpPr>
        <p:spPr bwMode="auto">
          <a:xfrm>
            <a:off x="4495800" y="19050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was born</a:t>
            </a:r>
          </a:p>
        </p:txBody>
      </p:sp>
      <p:sp>
        <p:nvSpPr>
          <p:cNvPr id="10" name="Text Box 11"/>
          <p:cNvSpPr txBox="1">
            <a:spLocks noChangeArrowheads="1"/>
          </p:cNvSpPr>
          <p:nvPr/>
        </p:nvSpPr>
        <p:spPr bwMode="auto">
          <a:xfrm>
            <a:off x="4572000" y="2590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11" name="Text Box 12"/>
          <p:cNvSpPr txBox="1">
            <a:spLocks noChangeArrowheads="1"/>
          </p:cNvSpPr>
          <p:nvPr/>
        </p:nvSpPr>
        <p:spPr bwMode="auto">
          <a:xfrm>
            <a:off x="4495800" y="2590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12" name="Text Box 13"/>
          <p:cNvSpPr txBox="1">
            <a:spLocks noChangeArrowheads="1"/>
          </p:cNvSpPr>
          <p:nvPr/>
        </p:nvSpPr>
        <p:spPr bwMode="auto">
          <a:xfrm>
            <a:off x="4495800" y="2590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a:latin typeface="Times New Roman" panose="02020603050405020304" pitchFamily="18" charset="0"/>
            </a:endParaRPr>
          </a:p>
        </p:txBody>
      </p:sp>
      <p:sp>
        <p:nvSpPr>
          <p:cNvPr id="13" name="Text Box 14"/>
          <p:cNvSpPr txBox="1">
            <a:spLocks noChangeArrowheads="1"/>
          </p:cNvSpPr>
          <p:nvPr/>
        </p:nvSpPr>
        <p:spPr bwMode="auto">
          <a:xfrm>
            <a:off x="4648200" y="25146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died</a:t>
            </a:r>
          </a:p>
        </p:txBody>
      </p:sp>
      <p:sp>
        <p:nvSpPr>
          <p:cNvPr id="14" name="Text Box 15"/>
          <p:cNvSpPr txBox="1">
            <a:spLocks noChangeArrowheads="1"/>
          </p:cNvSpPr>
          <p:nvPr/>
        </p:nvSpPr>
        <p:spPr bwMode="auto">
          <a:xfrm>
            <a:off x="3429000" y="30480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was 2.72m</a:t>
            </a:r>
          </a:p>
        </p:txBody>
      </p:sp>
      <p:sp>
        <p:nvSpPr>
          <p:cNvPr id="15" name="Text Box 16"/>
          <p:cNvSpPr txBox="1">
            <a:spLocks noChangeArrowheads="1"/>
          </p:cNvSpPr>
          <p:nvPr/>
        </p:nvSpPr>
        <p:spPr bwMode="auto">
          <a:xfrm>
            <a:off x="1676400" y="3581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were 32.4cm</a:t>
            </a:r>
          </a:p>
        </p:txBody>
      </p:sp>
      <p:sp>
        <p:nvSpPr>
          <p:cNvPr id="16" name="Text Box 17"/>
          <p:cNvSpPr txBox="1">
            <a:spLocks noChangeArrowheads="1"/>
          </p:cNvSpPr>
          <p:nvPr/>
        </p:nvSpPr>
        <p:spPr bwMode="auto">
          <a:xfrm>
            <a:off x="1143000" y="41148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weighed 222.71</a:t>
            </a:r>
          </a:p>
        </p:txBody>
      </p:sp>
      <p:sp>
        <p:nvSpPr>
          <p:cNvPr id="17" name="Text Box 18"/>
          <p:cNvSpPr txBox="1">
            <a:spLocks noChangeArrowheads="1"/>
          </p:cNvSpPr>
          <p:nvPr/>
        </p:nvSpPr>
        <p:spPr bwMode="auto">
          <a:xfrm>
            <a:off x="1066800" y="46482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weighed 199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3" grpId="0" autoUpdateAnimBg="0"/>
      <p:bldP spid="14" grpId="0" autoUpdateAnimBg="0"/>
      <p:bldP spid="15" grpId="0" autoUpdateAnimBg="0"/>
      <p:bldP spid="16"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p:cNvSpPr>
          <p:nvPr>
            <p:ph type="body" sz="half" idx="1"/>
          </p:nvPr>
        </p:nvSpPr>
        <p:spPr>
          <a:xfrm>
            <a:off x="179388" y="720080"/>
            <a:ext cx="8713787" cy="6093296"/>
          </a:xfrm>
          <a:noFill/>
        </p:spPr>
        <p:txBody>
          <a:bodyPr/>
          <a:lstStyle/>
          <a:p>
            <a:pPr>
              <a:lnSpc>
                <a:spcPct val="80000"/>
              </a:lnSpc>
              <a:buFont typeface="Arial" panose="020B0604020202020204" pitchFamily="34" charset="0"/>
              <a:buNone/>
            </a:pPr>
            <a:endParaRPr lang="zh-CN" altLang="en-US" sz="2000" dirty="0" smtClean="0">
              <a:solidFill>
                <a:srgbClr val="FF3300"/>
              </a:solidFill>
            </a:endParaRPr>
          </a:p>
          <a:p>
            <a:pPr>
              <a:lnSpc>
                <a:spcPct val="80000"/>
              </a:lnSpc>
            </a:pPr>
            <a:r>
              <a:rPr lang="en-US" altLang="zh-CN" sz="2800" b="1" dirty="0" smtClean="0"/>
              <a:t>1.what was the man’s name?</a:t>
            </a:r>
          </a:p>
          <a:p>
            <a:pPr>
              <a:lnSpc>
                <a:spcPct val="80000"/>
              </a:lnSpc>
            </a:pPr>
            <a:r>
              <a:rPr lang="en-US" altLang="zh-CN" sz="2800" dirty="0" smtClean="0">
                <a:solidFill>
                  <a:srgbClr val="FF3300"/>
                </a:solidFill>
              </a:rPr>
              <a:t>His name was sandwich.</a:t>
            </a:r>
            <a:endParaRPr lang="en-US" altLang="zh-CN" sz="2800" b="1" dirty="0" smtClean="0"/>
          </a:p>
          <a:p>
            <a:pPr>
              <a:lnSpc>
                <a:spcPct val="80000"/>
              </a:lnSpc>
            </a:pPr>
            <a:r>
              <a:rPr lang="en-US" altLang="zh-CN" sz="2800" b="1" dirty="0" smtClean="0"/>
              <a:t>2.What did he love doing?</a:t>
            </a:r>
          </a:p>
          <a:p>
            <a:pPr>
              <a:lnSpc>
                <a:spcPct val="80000"/>
              </a:lnSpc>
            </a:pPr>
            <a:r>
              <a:rPr lang="en-US" altLang="zh-CN" sz="2800" dirty="0" smtClean="0">
                <a:solidFill>
                  <a:srgbClr val="FF3300"/>
                </a:solidFill>
              </a:rPr>
              <a:t>He loved playing cards.</a:t>
            </a:r>
            <a:endParaRPr lang="en-US" altLang="zh-CN" sz="2800" b="1" dirty="0" smtClean="0"/>
          </a:p>
          <a:p>
            <a:pPr>
              <a:lnSpc>
                <a:spcPct val="80000"/>
              </a:lnSpc>
            </a:pPr>
            <a:r>
              <a:rPr lang="en-US" altLang="zh-CN" sz="2800" b="1" dirty="0" smtClean="0"/>
              <a:t>3.Did he want to stop to have dinner?</a:t>
            </a:r>
          </a:p>
          <a:p>
            <a:pPr>
              <a:lnSpc>
                <a:spcPct val="80000"/>
              </a:lnSpc>
            </a:pPr>
            <a:r>
              <a:rPr lang="en-US" altLang="zh-CN" sz="2800" dirty="0" smtClean="0">
                <a:solidFill>
                  <a:srgbClr val="FF3300"/>
                </a:solidFill>
              </a:rPr>
              <a:t>No, he didn’t.</a:t>
            </a:r>
            <a:endParaRPr lang="en-US" altLang="zh-CN" sz="2800" b="1" dirty="0" smtClean="0"/>
          </a:p>
          <a:p>
            <a:pPr>
              <a:lnSpc>
                <a:spcPct val="80000"/>
              </a:lnSpc>
            </a:pPr>
            <a:r>
              <a:rPr lang="en-US" altLang="zh-CN" sz="2800" b="1" dirty="0" smtClean="0"/>
              <a:t>4.What did he do then?</a:t>
            </a:r>
          </a:p>
          <a:p>
            <a:pPr>
              <a:lnSpc>
                <a:spcPct val="80000"/>
              </a:lnSpc>
            </a:pPr>
            <a:r>
              <a:rPr lang="en-US" altLang="zh-CN" sz="2800" dirty="0" smtClean="0">
                <a:solidFill>
                  <a:srgbClr val="FF3300"/>
                </a:solidFill>
              </a:rPr>
              <a:t>He put meat between two pieces of bread.</a:t>
            </a:r>
            <a:endParaRPr lang="en-US" altLang="zh-CN" sz="2800" b="1" dirty="0" smtClean="0"/>
          </a:p>
          <a:p>
            <a:pPr>
              <a:lnSpc>
                <a:spcPct val="80000"/>
              </a:lnSpc>
            </a:pPr>
            <a:r>
              <a:rPr lang="en-US" altLang="zh-CN" sz="2800" b="1" dirty="0" smtClean="0"/>
              <a:t>5.Did people love sandwiches very much?</a:t>
            </a:r>
          </a:p>
          <a:p>
            <a:pPr>
              <a:lnSpc>
                <a:spcPct val="80000"/>
              </a:lnSpc>
            </a:pPr>
            <a:r>
              <a:rPr lang="en-US" altLang="zh-CN" sz="2800" dirty="0" smtClean="0">
                <a:solidFill>
                  <a:srgbClr val="FF3300"/>
                </a:solidFill>
              </a:rPr>
              <a:t>Yes, they did</a:t>
            </a:r>
          </a:p>
        </p:txBody>
      </p:sp>
      <p:pic>
        <p:nvPicPr>
          <p:cNvPr id="28676" name="Picture 4" descr="138"/>
          <p:cNvPicPr>
            <a:picLocks noGrp="1" noChangeAspect="1" noChangeArrowheads="1" noCrop="1"/>
          </p:cNvPicPr>
          <p:nvPr>
            <p:ph sz="half" idx="2"/>
          </p:nvPr>
        </p:nvPicPr>
        <p:blipFill>
          <a:blip r:embed="rId2"/>
          <a:stretch>
            <a:fillRect/>
          </a:stretch>
        </p:blipFill>
        <p:spPr>
          <a:xfrm>
            <a:off x="6010275" y="3415506"/>
            <a:ext cx="1314450" cy="8953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3" descr="05120211571923">
            <a:hlinkClick r:id="rId3" action="ppaction://hlinksldjump"/>
          </p:cNvPr>
          <p:cNvPicPr>
            <a:picLocks noChangeAspect="1" noChangeArrowheads="1"/>
          </p:cNvPicPr>
          <p:nvPr/>
        </p:nvPicPr>
        <p:blipFill>
          <a:blip r:embed="rId4" cstate="email"/>
          <a:srcRect/>
          <a:stretch>
            <a:fillRect/>
          </a:stretch>
        </p:blipFill>
        <p:spPr bwMode="auto">
          <a:xfrm>
            <a:off x="5724128" y="-3026"/>
            <a:ext cx="3419872" cy="1859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 calcmode="lin" valueType="num">
                                      <p:cBhvr additive="base">
                                        <p:cTn id="7" dur="500" fill="hold"/>
                                        <p:tgtEl>
                                          <p:spTgt spid="2867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anim calcmode="lin" valueType="num">
                                      <p:cBhvr additive="base">
                                        <p:cTn id="11" dur="500" fill="hold"/>
                                        <p:tgtEl>
                                          <p:spTgt spid="28674">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4">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674">
                                            <p:txEl>
                                              <p:pRg st="5" end="5"/>
                                            </p:txEl>
                                          </p:spTgt>
                                        </p:tgtEl>
                                        <p:attrNameLst>
                                          <p:attrName>style.visibility</p:attrName>
                                        </p:attrNameLst>
                                      </p:cBhvr>
                                      <p:to>
                                        <p:strVal val="visible"/>
                                      </p:to>
                                    </p:set>
                                    <p:anim calcmode="lin" valueType="num">
                                      <p:cBhvr additive="base">
                                        <p:cTn id="15" dur="500" fill="hold"/>
                                        <p:tgtEl>
                                          <p:spTgt spid="28674">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8674">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674">
                                            <p:txEl>
                                              <p:pRg st="7" end="7"/>
                                            </p:txEl>
                                          </p:spTgt>
                                        </p:tgtEl>
                                        <p:attrNameLst>
                                          <p:attrName>style.visibility</p:attrName>
                                        </p:attrNameLst>
                                      </p:cBhvr>
                                      <p:to>
                                        <p:strVal val="visible"/>
                                      </p:to>
                                    </p:set>
                                    <p:anim calcmode="lin" valueType="num">
                                      <p:cBhvr additive="base">
                                        <p:cTn id="19" dur="500" fill="hold"/>
                                        <p:tgtEl>
                                          <p:spTgt spid="28674">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4">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674">
                                            <p:txEl>
                                              <p:pRg st="9" end="9"/>
                                            </p:txEl>
                                          </p:spTgt>
                                        </p:tgtEl>
                                        <p:attrNameLst>
                                          <p:attrName>style.visibility</p:attrName>
                                        </p:attrNameLst>
                                      </p:cBhvr>
                                      <p:to>
                                        <p:strVal val="visible"/>
                                      </p:to>
                                    </p:set>
                                    <p:anim calcmode="lin" valueType="num">
                                      <p:cBhvr additive="base">
                                        <p:cTn id="23" dur="500" fill="hold"/>
                                        <p:tgtEl>
                                          <p:spTgt spid="28674">
                                            <p:txEl>
                                              <p:pRg st="9" end="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8674">
                                            <p:txEl>
                                              <p:pRg st="2" end="2"/>
                                            </p:txEl>
                                          </p:spTgt>
                                        </p:tgtEl>
                                        <p:attrNameLst>
                                          <p:attrName>style.visibility</p:attrName>
                                        </p:attrNameLst>
                                      </p:cBhvr>
                                      <p:to>
                                        <p:strVal val="visible"/>
                                      </p:to>
                                    </p:set>
                                    <p:anim calcmode="lin" valueType="num">
                                      <p:cBhvr additive="base">
                                        <p:cTn id="29" dur="500" fill="hold"/>
                                        <p:tgtEl>
                                          <p:spTgt spid="2867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8674">
                                            <p:txEl>
                                              <p:pRg st="4" end="4"/>
                                            </p:txEl>
                                          </p:spTgt>
                                        </p:tgtEl>
                                        <p:attrNameLst>
                                          <p:attrName>style.visibility</p:attrName>
                                        </p:attrNameLst>
                                      </p:cBhvr>
                                      <p:to>
                                        <p:strVal val="visible"/>
                                      </p:to>
                                    </p:set>
                                    <p:anim calcmode="lin" valueType="num">
                                      <p:cBhvr additive="base">
                                        <p:cTn id="35" dur="500" fill="hold"/>
                                        <p:tgtEl>
                                          <p:spTgt spid="28674">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867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8674">
                                            <p:txEl>
                                              <p:pRg st="6" end="6"/>
                                            </p:txEl>
                                          </p:spTgt>
                                        </p:tgtEl>
                                        <p:attrNameLst>
                                          <p:attrName>style.visibility</p:attrName>
                                        </p:attrNameLst>
                                      </p:cBhvr>
                                      <p:to>
                                        <p:strVal val="visible"/>
                                      </p:to>
                                    </p:set>
                                    <p:anim calcmode="lin" valueType="num">
                                      <p:cBhvr additive="base">
                                        <p:cTn id="41" dur="500" fill="hold"/>
                                        <p:tgtEl>
                                          <p:spTgt spid="28674">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867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8674">
                                            <p:txEl>
                                              <p:pRg st="8" end="8"/>
                                            </p:txEl>
                                          </p:spTgt>
                                        </p:tgtEl>
                                        <p:attrNameLst>
                                          <p:attrName>style.visibility</p:attrName>
                                        </p:attrNameLst>
                                      </p:cBhvr>
                                      <p:to>
                                        <p:strVal val="visible"/>
                                      </p:to>
                                    </p:set>
                                    <p:anim calcmode="lin" valueType="num">
                                      <p:cBhvr additive="base">
                                        <p:cTn id="47" dur="500" fill="hold"/>
                                        <p:tgtEl>
                                          <p:spTgt spid="28674">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867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8674">
                                            <p:txEl>
                                              <p:pRg st="10" end="10"/>
                                            </p:txEl>
                                          </p:spTgt>
                                        </p:tgtEl>
                                        <p:attrNameLst>
                                          <p:attrName>style.visibility</p:attrName>
                                        </p:attrNameLst>
                                      </p:cBhvr>
                                      <p:to>
                                        <p:strVal val="visible"/>
                                      </p:to>
                                    </p:set>
                                    <p:anim calcmode="lin" valueType="num">
                                      <p:cBhvr additive="base">
                                        <p:cTn id="53" dur="500" fill="hold"/>
                                        <p:tgtEl>
                                          <p:spTgt spid="28674">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67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509638" y="935831"/>
            <a:ext cx="8454850" cy="5424487"/>
          </a:xfrm>
          <a:prstGeom prst="rect">
            <a:avLst/>
          </a:prstGeom>
          <a:noFill/>
        </p:spPr>
        <p:txBody>
          <a:bodyPr/>
          <a:lstStyle>
            <a:lvl1pPr marL="357505" indent="-357505" algn="just" rtl="0" eaLnBrk="1" fontAlgn="base" hangingPunct="1">
              <a:lnSpc>
                <a:spcPct val="110000"/>
              </a:lnSpc>
              <a:spcBef>
                <a:spcPts val="1800"/>
              </a:spcBef>
              <a:spcAft>
                <a:spcPct val="0"/>
              </a:spcAft>
              <a:buClr>
                <a:srgbClr val="963B22"/>
              </a:buClr>
              <a:buSzPct val="90000"/>
              <a:buBlip>
                <a:blip r:embed="rId2"/>
              </a:buBlip>
              <a:defRPr sz="2000" kern="1200">
                <a:solidFill>
                  <a:srgbClr val="8B8E2E"/>
                </a:solidFill>
                <a:latin typeface="Arial" panose="020B0604020202020204" pitchFamily="34" charset="0"/>
                <a:ea typeface="微软雅黑" panose="020B0503020204020204" pitchFamily="34" charset="-122"/>
                <a:cs typeface="+mn-cs"/>
              </a:defRPr>
            </a:lvl1pPr>
            <a:lvl2pPr marL="357505" indent="-357505" algn="just" rtl="0" eaLnBrk="1" fontAlgn="base" hangingPunct="1">
              <a:lnSpc>
                <a:spcPct val="130000"/>
              </a:lnSpc>
              <a:spcBef>
                <a:spcPct val="0"/>
              </a:spcBef>
              <a:spcAft>
                <a:spcPts val="600"/>
              </a:spcAft>
              <a:buClr>
                <a:srgbClr val="B1D19B"/>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800" dirty="0" smtClean="0">
                <a:solidFill>
                  <a:schemeClr val="tx1"/>
                </a:solidFill>
              </a:rPr>
              <a:t>     </a:t>
            </a:r>
            <a:r>
              <a:rPr lang="en-US" altLang="zh-CN" sz="2800" dirty="0" smtClean="0">
                <a:solidFill>
                  <a:schemeClr val="tx1"/>
                </a:solidFill>
              </a:rPr>
              <a:t>Most people like eating sandwiches but few of   them know the history of them. I read a book that once there was a _________called Sandwich. He _________________with his friends all day and he____________________________________</a:t>
            </a:r>
          </a:p>
          <a:p>
            <a:pPr algn="l"/>
            <a:r>
              <a:rPr lang="en-US" altLang="zh-CN" sz="2800" dirty="0" smtClean="0">
                <a:solidFill>
                  <a:schemeClr val="tx1"/>
                </a:solidFill>
              </a:rPr>
              <a:t>Then he _________________________________and ate it as dinner.so he could keep on playing. Soon many people learnt to make this kind of food and loved </a:t>
            </a:r>
            <a:r>
              <a:rPr lang="en-US" altLang="zh-CN" sz="2800" dirty="0" err="1" smtClean="0">
                <a:solidFill>
                  <a:schemeClr val="tx1"/>
                </a:solidFill>
              </a:rPr>
              <a:t>it.They</a:t>
            </a:r>
            <a:r>
              <a:rPr lang="en-US" altLang="zh-CN" sz="2800" dirty="0" smtClean="0">
                <a:solidFill>
                  <a:schemeClr val="tx1"/>
                </a:solidFill>
              </a:rPr>
              <a:t> named the food after __________.</a:t>
            </a:r>
          </a:p>
        </p:txBody>
      </p:sp>
      <p:sp>
        <p:nvSpPr>
          <p:cNvPr id="3" name="Text Box 3"/>
          <p:cNvSpPr txBox="1">
            <a:spLocks noChangeArrowheads="1"/>
          </p:cNvSpPr>
          <p:nvPr/>
        </p:nvSpPr>
        <p:spPr bwMode="auto">
          <a:xfrm>
            <a:off x="4019600" y="1708149"/>
            <a:ext cx="1219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a:solidFill>
                  <a:srgbClr val="FF3300"/>
                </a:solidFill>
                <a:latin typeface="Times New Roman" panose="02020603050405020304" pitchFamily="18" charset="0"/>
              </a:rPr>
              <a:t>man</a:t>
            </a:r>
          </a:p>
        </p:txBody>
      </p:sp>
      <p:sp>
        <p:nvSpPr>
          <p:cNvPr id="4" name="Text Box 4"/>
          <p:cNvSpPr txBox="1">
            <a:spLocks noChangeArrowheads="1"/>
          </p:cNvSpPr>
          <p:nvPr/>
        </p:nvSpPr>
        <p:spPr bwMode="auto">
          <a:xfrm>
            <a:off x="803920" y="2179635"/>
            <a:ext cx="3581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a:solidFill>
                  <a:srgbClr val="FF3300"/>
                </a:solidFill>
                <a:latin typeface="Times New Roman" panose="02020603050405020304" pitchFamily="18" charset="0"/>
              </a:rPr>
              <a:t>loved playing cards</a:t>
            </a:r>
          </a:p>
        </p:txBody>
      </p:sp>
      <p:sp>
        <p:nvSpPr>
          <p:cNvPr id="5" name="Text Box 5"/>
          <p:cNvSpPr txBox="1">
            <a:spLocks noChangeArrowheads="1"/>
          </p:cNvSpPr>
          <p:nvPr/>
        </p:nvSpPr>
        <p:spPr bwMode="auto">
          <a:xfrm>
            <a:off x="1439416" y="2718593"/>
            <a:ext cx="586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a:solidFill>
                  <a:srgbClr val="FF3300"/>
                </a:solidFill>
                <a:latin typeface="Times New Roman" panose="02020603050405020304" pitchFamily="18" charset="0"/>
              </a:rPr>
              <a:t>did not want to stop to have dinner</a:t>
            </a:r>
          </a:p>
        </p:txBody>
      </p:sp>
      <p:sp>
        <p:nvSpPr>
          <p:cNvPr id="6" name="Text Box 6"/>
          <p:cNvSpPr txBox="1">
            <a:spLocks noChangeArrowheads="1"/>
          </p:cNvSpPr>
          <p:nvPr/>
        </p:nvSpPr>
        <p:spPr bwMode="auto">
          <a:xfrm>
            <a:off x="847700" y="3861048"/>
            <a:ext cx="647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a:solidFill>
                  <a:srgbClr val="FF3300"/>
                </a:solidFill>
                <a:latin typeface="Times New Roman" panose="02020603050405020304" pitchFamily="18" charset="0"/>
              </a:rPr>
              <a:t>put meat between two pieces of bread</a:t>
            </a:r>
          </a:p>
        </p:txBody>
      </p:sp>
      <p:sp>
        <p:nvSpPr>
          <p:cNvPr id="8" name="Text Box 8"/>
          <p:cNvSpPr txBox="1">
            <a:spLocks noChangeArrowheads="1"/>
          </p:cNvSpPr>
          <p:nvPr/>
        </p:nvSpPr>
        <p:spPr bwMode="auto">
          <a:xfrm>
            <a:off x="6372200" y="5301208"/>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a:solidFill>
                  <a:srgbClr val="FF3300"/>
                </a:solidFill>
                <a:latin typeface="Times New Roman" panose="02020603050405020304" pitchFamily="18" charset="0"/>
              </a:rPr>
              <a:t>the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body" sz="half" idx="1"/>
          </p:nvPr>
        </p:nvSpPr>
        <p:spPr>
          <a:xfrm>
            <a:off x="539552" y="3140968"/>
            <a:ext cx="8280920" cy="3239864"/>
          </a:xfrm>
          <a:noFill/>
        </p:spPr>
        <p:txBody>
          <a:bodyPr/>
          <a:lstStyle/>
          <a:p>
            <a:pPr>
              <a:buFont typeface="Arial" panose="020B0604020202020204" pitchFamily="34" charset="0"/>
              <a:buNone/>
            </a:pPr>
            <a:r>
              <a:rPr lang="en-US" altLang="zh-CN" sz="2400" b="1" dirty="0" smtClean="0"/>
              <a:t>1. Who invented TV?</a:t>
            </a:r>
          </a:p>
          <a:p>
            <a:pPr>
              <a:buFont typeface="Arial" panose="020B0604020202020204" pitchFamily="34" charset="0"/>
              <a:buNone/>
            </a:pPr>
            <a:r>
              <a:rPr lang="en-US" altLang="zh-CN" sz="2400" b="1" dirty="0" smtClean="0"/>
              <a:t>2. When did the first </a:t>
            </a:r>
            <a:r>
              <a:rPr lang="en-US" altLang="zh-CN" sz="2400" b="1" dirty="0" err="1" smtClean="0"/>
              <a:t>colour</a:t>
            </a:r>
            <a:r>
              <a:rPr lang="en-US" altLang="zh-CN" sz="2400" b="1" dirty="0" smtClean="0"/>
              <a:t> TV appear?</a:t>
            </a:r>
          </a:p>
          <a:p>
            <a:pPr>
              <a:buFont typeface="Arial" panose="020B0604020202020204" pitchFamily="34" charset="0"/>
              <a:buNone/>
            </a:pPr>
            <a:r>
              <a:rPr lang="en-US" altLang="zh-CN" sz="2400" b="1" dirty="0" smtClean="0"/>
              <a:t>3. Who was the first TV star?</a:t>
            </a:r>
          </a:p>
          <a:p>
            <a:pPr>
              <a:buFont typeface="Arial" panose="020B0604020202020204" pitchFamily="34" charset="0"/>
              <a:buNone/>
            </a:pPr>
            <a:r>
              <a:rPr lang="en-US" altLang="zh-CN" sz="2400" b="1" dirty="0" smtClean="0"/>
              <a:t>4. How many TV sets were there in 1936?</a:t>
            </a:r>
          </a:p>
          <a:p>
            <a:pPr>
              <a:buFont typeface="Arial" panose="020B0604020202020204" pitchFamily="34" charset="0"/>
              <a:buNone/>
            </a:pPr>
            <a:r>
              <a:rPr lang="en-US" altLang="zh-CN" sz="2400" b="1" dirty="0" smtClean="0"/>
              <a:t>5.Did more people use </a:t>
            </a:r>
            <a:r>
              <a:rPr lang="en-US" altLang="zh-CN" sz="2400" b="1" dirty="0" err="1" smtClean="0"/>
              <a:t>colour</a:t>
            </a:r>
            <a:r>
              <a:rPr lang="en-US" altLang="zh-CN" sz="2400" b="1" dirty="0" smtClean="0"/>
              <a:t> TV sets than black-and –white TV sets?</a:t>
            </a:r>
          </a:p>
        </p:txBody>
      </p:sp>
      <p:pic>
        <p:nvPicPr>
          <p:cNvPr id="30723" name="Picture 3" descr="u=2266998289,3566476527&amp;gp=0"/>
          <p:cNvPicPr>
            <a:picLocks noGrp="1" noChangeAspect="1" noChangeArrowheads="1"/>
          </p:cNvPicPr>
          <p:nvPr>
            <p:ph sz="half" idx="2"/>
          </p:nvPr>
        </p:nvPicPr>
        <p:blipFill>
          <a:blip r:embed="rId2">
            <a:lum contrast="30000"/>
          </a:blip>
          <a:srcRect/>
          <a:stretch>
            <a:fillRect/>
          </a:stretch>
        </p:blipFill>
        <p:spPr>
          <a:xfrm>
            <a:off x="611560" y="548680"/>
            <a:ext cx="7704137" cy="23764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596900"/>
            <a:ext cx="88931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zh-CN" sz="3200" b="1">
                <a:latin typeface="Times New Roman" panose="02020603050405020304" pitchFamily="18" charset="0"/>
              </a:rPr>
              <a:t>Do you know anything about the first TV star?</a:t>
            </a:r>
            <a:r>
              <a:rPr kumimoji="1" lang="en-US" altLang="zh-CN" sz="3200">
                <a:latin typeface="Times New Roman" panose="02020603050405020304" pitchFamily="18" charset="0"/>
              </a:rPr>
              <a:t>   </a:t>
            </a:r>
            <a:r>
              <a:rPr kumimoji="1" lang="en-US" altLang="zh-CN" sz="3200" b="1">
                <a:latin typeface="Times New Roman" panose="02020603050405020304" pitchFamily="18" charset="0"/>
              </a:rPr>
              <a:t>It was</a:t>
            </a:r>
            <a:r>
              <a:rPr kumimoji="1" lang="en-US" altLang="zh-CN" sz="3200">
                <a:latin typeface="Times New Roman" panose="02020603050405020304" pitchFamily="18" charset="0"/>
              </a:rPr>
              <a:t> __________________ . </a:t>
            </a:r>
            <a:r>
              <a:rPr kumimoji="1" lang="en-US" altLang="zh-CN" sz="3200" b="1">
                <a:latin typeface="Times New Roman" panose="02020603050405020304" pitchFamily="18" charset="0"/>
              </a:rPr>
              <a:t>It appeared in</a:t>
            </a:r>
            <a:r>
              <a:rPr kumimoji="1" lang="en-US" altLang="zh-CN" sz="3200">
                <a:latin typeface="Times New Roman" panose="02020603050405020304" pitchFamily="18" charset="0"/>
              </a:rPr>
              <a:t> _____________. </a:t>
            </a:r>
            <a:r>
              <a:rPr kumimoji="1" lang="en-US" altLang="zh-CN" sz="3200" b="1">
                <a:latin typeface="Times New Roman" panose="02020603050405020304" pitchFamily="18" charset="0"/>
              </a:rPr>
              <a:t>At the same year, there was</a:t>
            </a:r>
            <a:r>
              <a:rPr kumimoji="1" lang="en-US" altLang="zh-CN" sz="3200">
                <a:latin typeface="Times New Roman" panose="02020603050405020304" pitchFamily="18" charset="0"/>
              </a:rPr>
              <a:t> _______________________</a:t>
            </a:r>
            <a:r>
              <a:rPr kumimoji="1" lang="en-US" altLang="zh-CN" sz="3200" b="1">
                <a:latin typeface="Times New Roman" panose="02020603050405020304" pitchFamily="18" charset="0"/>
              </a:rPr>
              <a:t>show . It showed</a:t>
            </a:r>
            <a:r>
              <a:rPr kumimoji="1" lang="en-US" altLang="zh-CN" sz="3200">
                <a:latin typeface="Times New Roman" panose="02020603050405020304" pitchFamily="18" charset="0"/>
              </a:rPr>
              <a:t> _____________________________________ ________________________</a:t>
            </a:r>
            <a:r>
              <a:rPr kumimoji="1" lang="en-US" altLang="zh-CN" sz="3200" b="1">
                <a:latin typeface="Times New Roman" panose="02020603050405020304" pitchFamily="18" charset="0"/>
              </a:rPr>
              <a:t>very few people had</a:t>
            </a:r>
            <a:r>
              <a:rPr kumimoji="1" lang="en-US" altLang="zh-CN" sz="3200">
                <a:latin typeface="Times New Roman" panose="02020603050405020304" pitchFamily="18" charset="0"/>
              </a:rPr>
              <a:t> </a:t>
            </a:r>
            <a:r>
              <a:rPr kumimoji="1" lang="en-US" altLang="zh-CN" sz="3200" b="1">
                <a:latin typeface="Times New Roman" panose="02020603050405020304" pitchFamily="18" charset="0"/>
              </a:rPr>
              <a:t>TV before. In 1936, there were</a:t>
            </a:r>
            <a:r>
              <a:rPr kumimoji="1" lang="en-US" altLang="zh-CN" sz="3200">
                <a:latin typeface="Times New Roman" panose="02020603050405020304" pitchFamily="18" charset="0"/>
              </a:rPr>
              <a:t>______________ </a:t>
            </a:r>
            <a:r>
              <a:rPr kumimoji="1" lang="en-US" altLang="zh-CN" sz="3200" b="1">
                <a:latin typeface="Times New Roman" panose="02020603050405020304" pitchFamily="18" charset="0"/>
              </a:rPr>
              <a:t>around the world. By 1967,more people</a:t>
            </a:r>
            <a:r>
              <a:rPr kumimoji="1" lang="en-US" altLang="zh-CN" sz="3200">
                <a:latin typeface="Times New Roman" panose="02020603050405020304" pitchFamily="18" charset="0"/>
              </a:rPr>
              <a:t> </a:t>
            </a:r>
            <a:r>
              <a:rPr kumimoji="1" lang="en-US" altLang="zh-CN" sz="3200" b="1">
                <a:latin typeface="Times New Roman" panose="02020603050405020304" pitchFamily="18" charset="0"/>
              </a:rPr>
              <a:t>used</a:t>
            </a:r>
            <a:r>
              <a:rPr kumimoji="1" lang="en-US" altLang="zh-CN" sz="3200">
                <a:latin typeface="Times New Roman" panose="02020603050405020304" pitchFamily="18" charset="0"/>
              </a:rPr>
              <a:t>___________________________________. </a:t>
            </a:r>
            <a:r>
              <a:rPr kumimoji="1" lang="en-US" altLang="zh-CN" sz="3200" b="1">
                <a:latin typeface="Times New Roman" panose="02020603050405020304" pitchFamily="18" charset="0"/>
              </a:rPr>
              <a:t>Today.  Most of us have one. However,  it is still not</a:t>
            </a:r>
            <a:r>
              <a:rPr kumimoji="1" lang="en-US" altLang="zh-CN" sz="3200">
                <a:latin typeface="Times New Roman" panose="02020603050405020304" pitchFamily="18" charset="0"/>
              </a:rPr>
              <a:t>  </a:t>
            </a:r>
            <a:r>
              <a:rPr kumimoji="1" lang="en-US" altLang="zh-CN" sz="3200" b="1">
                <a:latin typeface="Times New Roman" panose="02020603050405020304" pitchFamily="18" charset="0"/>
              </a:rPr>
              <a:t>sure</a:t>
            </a:r>
            <a:r>
              <a:rPr kumimoji="1" lang="en-US" altLang="zh-CN" sz="3200">
                <a:latin typeface="Times New Roman" panose="02020603050405020304" pitchFamily="18" charset="0"/>
              </a:rPr>
              <a:t> _________________.</a:t>
            </a:r>
            <a:r>
              <a:rPr kumimoji="1" lang="en-US" altLang="zh-CN" sz="3200" b="1">
                <a:latin typeface="Times New Roman" panose="02020603050405020304" pitchFamily="18" charset="0"/>
              </a:rPr>
              <a:t>Isn’t that amazing?</a:t>
            </a:r>
          </a:p>
          <a:p>
            <a:pPr>
              <a:spcBef>
                <a:spcPct val="50000"/>
              </a:spcBef>
            </a:pPr>
            <a:endParaRPr kumimoji="1" lang="zh-CN" altLang="en-US" sz="2400" b="1">
              <a:latin typeface="Times New Roman" panose="02020603050405020304" pitchFamily="18" charset="0"/>
            </a:endParaRPr>
          </a:p>
        </p:txBody>
      </p:sp>
      <p:sp>
        <p:nvSpPr>
          <p:cNvPr id="3" name="Text Box 3"/>
          <p:cNvSpPr txBox="1">
            <a:spLocks noChangeArrowheads="1"/>
          </p:cNvSpPr>
          <p:nvPr/>
        </p:nvSpPr>
        <p:spPr bwMode="auto">
          <a:xfrm>
            <a:off x="1908175" y="107315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Felix the Cat</a:t>
            </a:r>
          </a:p>
        </p:txBody>
      </p:sp>
      <p:sp>
        <p:nvSpPr>
          <p:cNvPr id="4" name="Text Box 4"/>
          <p:cNvSpPr txBox="1">
            <a:spLocks noChangeArrowheads="1"/>
          </p:cNvSpPr>
          <p:nvPr/>
        </p:nvSpPr>
        <p:spPr bwMode="auto">
          <a:xfrm>
            <a:off x="971550" y="1577975"/>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1928</a:t>
            </a:r>
          </a:p>
        </p:txBody>
      </p:sp>
      <p:sp>
        <p:nvSpPr>
          <p:cNvPr id="5" name="Text Box 5"/>
          <p:cNvSpPr txBox="1">
            <a:spLocks noChangeArrowheads="1"/>
          </p:cNvSpPr>
          <p:nvPr/>
        </p:nvSpPr>
        <p:spPr bwMode="auto">
          <a:xfrm>
            <a:off x="179388" y="2009775"/>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the world’s first colour TV</a:t>
            </a:r>
          </a:p>
        </p:txBody>
      </p:sp>
      <p:sp>
        <p:nvSpPr>
          <p:cNvPr id="6" name="Text Box 6"/>
          <p:cNvSpPr txBox="1">
            <a:spLocks noChangeArrowheads="1"/>
          </p:cNvSpPr>
          <p:nvPr/>
        </p:nvSpPr>
        <p:spPr bwMode="auto">
          <a:xfrm>
            <a:off x="395288" y="2513013"/>
            <a:ext cx="78628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Some scarves, a policeman’s hat, some flowers,a man and a cigarette</a:t>
            </a:r>
          </a:p>
        </p:txBody>
      </p:sp>
      <p:sp>
        <p:nvSpPr>
          <p:cNvPr id="7" name="Text Box 8"/>
          <p:cNvSpPr txBox="1">
            <a:spLocks noChangeArrowheads="1"/>
          </p:cNvSpPr>
          <p:nvPr/>
        </p:nvSpPr>
        <p:spPr bwMode="auto">
          <a:xfrm>
            <a:off x="1187450" y="4457700"/>
            <a:ext cx="7524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colour TV sets thanblack-and-white TV sets</a:t>
            </a:r>
          </a:p>
        </p:txBody>
      </p:sp>
      <p:sp>
        <p:nvSpPr>
          <p:cNvPr id="8" name="Text Box 9"/>
          <p:cNvSpPr txBox="1">
            <a:spLocks noChangeArrowheads="1"/>
          </p:cNvSpPr>
          <p:nvPr/>
        </p:nvSpPr>
        <p:spPr bwMode="auto">
          <a:xfrm>
            <a:off x="2124075" y="5394325"/>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a:solidFill>
                  <a:srgbClr val="FF3300"/>
                </a:solidFill>
                <a:latin typeface="Times New Roman" panose="02020603050405020304" pitchFamily="18" charset="0"/>
              </a:rPr>
              <a:t>who invented TV</a:t>
            </a:r>
          </a:p>
        </p:txBody>
      </p:sp>
      <p:sp>
        <p:nvSpPr>
          <p:cNvPr id="9" name="Text Box 7"/>
          <p:cNvSpPr txBox="1">
            <a:spLocks noChangeArrowheads="1"/>
          </p:cNvSpPr>
          <p:nvPr/>
        </p:nvSpPr>
        <p:spPr bwMode="auto">
          <a:xfrm>
            <a:off x="5652120" y="3440113"/>
            <a:ext cx="324036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200" dirty="0">
                <a:solidFill>
                  <a:srgbClr val="FF3300"/>
                </a:solidFill>
                <a:latin typeface="Times New Roman" panose="02020603050405020304" pitchFamily="18" charset="0"/>
              </a:rPr>
              <a:t>only 2000 TV 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6"/>
          <p:cNvPicPr>
            <a:picLocks noChangeAspect="1" noChangeArrowheads="1"/>
          </p:cNvPicPr>
          <p:nvPr/>
        </p:nvPicPr>
        <p:blipFill>
          <a:blip r:embed="rId2"/>
          <a:srcRect/>
          <a:stretch>
            <a:fillRect/>
          </a:stretch>
        </p:blipFill>
        <p:spPr bwMode="auto">
          <a:xfrm>
            <a:off x="2987675" y="1628775"/>
            <a:ext cx="2303463" cy="2376488"/>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2555875" y="4365625"/>
            <a:ext cx="4824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600" b="1">
                <a:latin typeface="Times New Roman" panose="02020603050405020304" pitchFamily="18" charset="0"/>
              </a:rPr>
              <a:t>The  Last PK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09537" y="116632"/>
            <a:ext cx="7772400" cy="1143000"/>
          </a:xfrm>
          <a:noFill/>
        </p:spPr>
        <p:txBody>
          <a:bodyPr/>
          <a:lstStyle/>
          <a:p>
            <a:pPr algn="l"/>
            <a:r>
              <a:rPr lang="zh-CN" altLang="en-US" sz="3200" b="1" dirty="0" smtClean="0"/>
              <a:t>选择适当的词填空</a:t>
            </a:r>
          </a:p>
        </p:txBody>
      </p:sp>
      <p:sp>
        <p:nvSpPr>
          <p:cNvPr id="33795" name="Rectangle 3"/>
          <p:cNvSpPr>
            <a:spLocks noGrp="1"/>
          </p:cNvSpPr>
          <p:nvPr>
            <p:ph idx="1"/>
          </p:nvPr>
        </p:nvSpPr>
        <p:spPr>
          <a:xfrm>
            <a:off x="69850" y="2780928"/>
            <a:ext cx="9074150" cy="3384376"/>
          </a:xfrm>
          <a:noFill/>
        </p:spPr>
        <p:txBody>
          <a:bodyPr/>
          <a:lstStyle/>
          <a:p>
            <a:pPr algn="l">
              <a:buFont typeface="Arial" panose="020B0604020202020204" pitchFamily="34" charset="0"/>
              <a:buNone/>
            </a:pPr>
            <a:r>
              <a:rPr lang="en-US" altLang="zh-CN" b="1" dirty="0" smtClean="0"/>
              <a:t>1. Millie is a hard-working student, she doesn’t  want  to _________.</a:t>
            </a:r>
          </a:p>
          <a:p>
            <a:pPr algn="l">
              <a:buFont typeface="Arial" panose="020B0604020202020204" pitchFamily="34" charset="0"/>
              <a:buNone/>
            </a:pPr>
            <a:r>
              <a:rPr lang="en-US" altLang="zh-CN" b="1" dirty="0" smtClean="0"/>
              <a:t>2. Our great leader Chair Mao ________ Sep 9th,   1976.</a:t>
            </a:r>
          </a:p>
          <a:p>
            <a:pPr algn="l">
              <a:buFont typeface="Arial" panose="020B0604020202020204" pitchFamily="34" charset="0"/>
              <a:buNone/>
            </a:pPr>
            <a:r>
              <a:rPr lang="en-US" altLang="zh-CN" b="1" dirty="0" smtClean="0"/>
              <a:t>3. Daniel came to China a year ago. He ________</a:t>
            </a:r>
            <a:r>
              <a:rPr lang="en-US" altLang="zh-CN" b="1" dirty="0" err="1" smtClean="0"/>
              <a:t>dumplins</a:t>
            </a:r>
            <a:r>
              <a:rPr lang="en-US" altLang="zh-CN" b="1" dirty="0" smtClean="0"/>
              <a:t> by himself. </a:t>
            </a:r>
          </a:p>
          <a:p>
            <a:pPr algn="l">
              <a:buFont typeface="Arial" panose="020B0604020202020204" pitchFamily="34" charset="0"/>
              <a:buNone/>
            </a:pPr>
            <a:r>
              <a:rPr lang="en-US" altLang="zh-CN" b="1" dirty="0" smtClean="0"/>
              <a:t>4. What did you have for breakfast yesterday morning?</a:t>
            </a:r>
          </a:p>
          <a:p>
            <a:pPr algn="l">
              <a:buFont typeface="Arial" panose="020B0604020202020204" pitchFamily="34" charset="0"/>
              <a:buNone/>
            </a:pPr>
            <a:r>
              <a:rPr lang="en-US" altLang="zh-CN" b="1" dirty="0" smtClean="0"/>
              <a:t>_________.</a:t>
            </a:r>
          </a:p>
          <a:p>
            <a:pPr algn="l">
              <a:buFont typeface="Arial" panose="020B0604020202020204" pitchFamily="34" charset="0"/>
              <a:buNone/>
            </a:pPr>
            <a:r>
              <a:rPr lang="en-US" altLang="zh-CN" b="1" dirty="0" smtClean="0"/>
              <a:t>5.  Kate wants to be a singer one day, so she ______every day.</a:t>
            </a:r>
          </a:p>
        </p:txBody>
      </p:sp>
      <p:sp>
        <p:nvSpPr>
          <p:cNvPr id="33796" name="Text Box 4"/>
          <p:cNvSpPr txBox="1">
            <a:spLocks noChangeArrowheads="1"/>
          </p:cNvSpPr>
          <p:nvPr/>
        </p:nvSpPr>
        <p:spPr bwMode="auto">
          <a:xfrm>
            <a:off x="179388" y="1325712"/>
            <a:ext cx="2016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latin typeface="Times New Roman" panose="02020603050405020304" pitchFamily="18" charset="0"/>
              </a:rPr>
              <a:t>1. died on</a:t>
            </a:r>
          </a:p>
        </p:txBody>
      </p:sp>
      <p:sp>
        <p:nvSpPr>
          <p:cNvPr id="33797" name="Text Box 5"/>
          <p:cNvSpPr txBox="1">
            <a:spLocks noChangeArrowheads="1"/>
          </p:cNvSpPr>
          <p:nvPr/>
        </p:nvSpPr>
        <p:spPr bwMode="auto">
          <a:xfrm>
            <a:off x="2124075" y="1325712"/>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latin typeface="Times New Roman" panose="02020603050405020304" pitchFamily="18" charset="0"/>
              </a:rPr>
              <a:t>2. two pieces of  bread</a:t>
            </a:r>
          </a:p>
        </p:txBody>
      </p:sp>
      <p:sp>
        <p:nvSpPr>
          <p:cNvPr id="33798" name="Text Box 6"/>
          <p:cNvSpPr txBox="1">
            <a:spLocks noChangeArrowheads="1"/>
          </p:cNvSpPr>
          <p:nvPr/>
        </p:nvSpPr>
        <p:spPr bwMode="auto">
          <a:xfrm>
            <a:off x="6011863" y="1325712"/>
            <a:ext cx="2449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latin typeface="Times New Roman" panose="02020603050405020304" pitchFamily="18" charset="0"/>
              </a:rPr>
              <a:t>3. Stop to play</a:t>
            </a:r>
          </a:p>
        </p:txBody>
      </p:sp>
      <p:sp>
        <p:nvSpPr>
          <p:cNvPr id="33799" name="Text Box 7"/>
          <p:cNvSpPr txBox="1">
            <a:spLocks noChangeArrowheads="1"/>
          </p:cNvSpPr>
          <p:nvPr/>
        </p:nvSpPr>
        <p:spPr bwMode="auto">
          <a:xfrm>
            <a:off x="539750" y="1829768"/>
            <a:ext cx="2881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latin typeface="Times New Roman" panose="02020603050405020304" pitchFamily="18" charset="0"/>
              </a:rPr>
              <a:t>4. learnt to make</a:t>
            </a:r>
          </a:p>
        </p:txBody>
      </p:sp>
      <p:sp>
        <p:nvSpPr>
          <p:cNvPr id="33800" name="Text Box 8"/>
          <p:cNvSpPr txBox="1">
            <a:spLocks noChangeArrowheads="1"/>
          </p:cNvSpPr>
          <p:nvPr/>
        </p:nvSpPr>
        <p:spPr bwMode="auto">
          <a:xfrm>
            <a:off x="4211638" y="1829768"/>
            <a:ext cx="3455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dirty="0">
                <a:latin typeface="Times New Roman" panose="02020603050405020304" pitchFamily="18" charset="0"/>
              </a:rPr>
              <a:t>5</a:t>
            </a:r>
            <a:r>
              <a:rPr kumimoji="1" lang="en-US" altLang="zh-CN" sz="2800" b="1" dirty="0">
                <a:latin typeface="Times New Roman" panose="02020603050405020304" pitchFamily="18" charset="0"/>
              </a:rPr>
              <a:t>. Keeps on singing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iterate type="lt">
                                    <p:tmPct val="0"/>
                                  </p:iterate>
                                  <p:childTnLst>
                                    <p:animMotion origin="layout" path="M -0.12622 -0.04162 C -0.31806 0.07029 -0.5099 0.18219 -0.58663 0.22682 " pathEditMode="relative" ptsTypes="aA">
                                      <p:cBhvr>
                                        <p:cTn id="6" dur="2000" fill="hold"/>
                                        <p:tgtEl>
                                          <p:spTgt spid="33798"/>
                                        </p:tgtEl>
                                        <p:attrNameLst>
                                          <p:attrName>ppt_x</p:attrName>
                                          <p:attrName>ppt_y</p:attrName>
                                        </p:attrNameLst>
                                      </p:cBhvr>
                                    </p:animMotion>
                                  </p:childTnLst>
                                </p:cTn>
                              </p:par>
                            </p:childTnLst>
                          </p:cTn>
                        </p:par>
                        <p:par>
                          <p:cTn id="7" fill="hold">
                            <p:stCondLst>
                              <p:cond delay="2000"/>
                            </p:stCondLst>
                            <p:childTnLst>
                              <p:par>
                                <p:cTn id="8" presetID="20" presetClass="emph" presetSubtype="0" fill="hold" grpId="1" nodeType="afterEffect">
                                  <p:stCondLst>
                                    <p:cond delay="0"/>
                                  </p:stCondLst>
                                  <p:iterate type="lt">
                                    <p:tmPct val="10000"/>
                                  </p:iterate>
                                  <p:childTnLst>
                                    <p:set>
                                      <p:cBhvr override="childStyle">
                                        <p:cTn id="9" dur="500" autoRev="1" fill="hold"/>
                                        <p:tgtEl>
                                          <p:spTgt spid="33798"/>
                                        </p:tgtEl>
                                        <p:attrNameLst>
                                          <p:attrName>style.color</p:attrName>
                                        </p:attrNameLst>
                                      </p:cBhvr>
                                      <p:to>
                                        <p:clrVal>
                                          <a:srgbClr val="FF3300"/>
                                        </p:clrVal>
                                      </p:to>
                                    </p:set>
                                    <p:set>
                                      <p:cBhvr>
                                        <p:cTn id="10" dur="500" autoRev="1" fill="hold"/>
                                        <p:tgtEl>
                                          <p:spTgt spid="33798"/>
                                        </p:tgtEl>
                                        <p:attrNameLst>
                                          <p:attrName>fillcolor</p:attrName>
                                        </p:attrNameLst>
                                      </p:cBhvr>
                                      <p:to>
                                        <p:clrVal>
                                          <a:srgbClr val="FF3300"/>
                                        </p:clrVal>
                                      </p:to>
                                    </p:set>
                                    <p:set>
                                      <p:cBhvr>
                                        <p:cTn id="11" dur="500" autoRev="1" fill="hold"/>
                                        <p:tgtEl>
                                          <p:spTgt spid="33798"/>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iterate type="lt">
                                    <p:tmPct val="0"/>
                                  </p:iterate>
                                  <p:childTnLst>
                                    <p:animMotion origin="layout" path="M 0.1342 0.04277 C 0.30278 0.15029 0.47136 0.2578 0.53889 0.30081 " pathEditMode="relative" ptsTypes="aA">
                                      <p:cBhvr>
                                        <p:cTn id="15" dur="2000" fill="hold"/>
                                        <p:tgtEl>
                                          <p:spTgt spid="33796">
                                            <p:txEl>
                                              <p:pRg st="0" end="0"/>
                                            </p:txEl>
                                          </p:spTgt>
                                        </p:tgtEl>
                                        <p:attrNameLst>
                                          <p:attrName>ppt_x</p:attrName>
                                          <p:attrName>ppt_y</p:attrName>
                                        </p:attrNameLst>
                                      </p:cBhvr>
                                    </p:animMotion>
                                  </p:childTnLst>
                                </p:cTn>
                              </p:par>
                            </p:childTnLst>
                          </p:cTn>
                        </p:par>
                        <p:par>
                          <p:cTn id="16" fill="hold">
                            <p:stCondLst>
                              <p:cond delay="2000"/>
                            </p:stCondLst>
                            <p:childTnLst>
                              <p:par>
                                <p:cTn id="17" presetID="20" presetClass="emph" presetSubtype="0" fill="hold" nodeType="afterEffect">
                                  <p:stCondLst>
                                    <p:cond delay="0"/>
                                  </p:stCondLst>
                                  <p:iterate type="lt">
                                    <p:tmPct val="10000"/>
                                  </p:iterate>
                                  <p:childTnLst>
                                    <p:set>
                                      <p:cBhvr override="childStyle">
                                        <p:cTn id="18" dur="500" autoRev="1" fill="hold"/>
                                        <p:tgtEl>
                                          <p:spTgt spid="33796">
                                            <p:txEl>
                                              <p:pRg st="0" end="0"/>
                                            </p:txEl>
                                          </p:spTgt>
                                        </p:tgtEl>
                                        <p:attrNameLst>
                                          <p:attrName>style.color</p:attrName>
                                        </p:attrNameLst>
                                      </p:cBhvr>
                                      <p:to>
                                        <p:clrVal>
                                          <a:srgbClr val="FF3300"/>
                                        </p:clrVal>
                                      </p:to>
                                    </p:set>
                                    <p:set>
                                      <p:cBhvr>
                                        <p:cTn id="19" dur="500" autoRev="1" fill="hold"/>
                                        <p:tgtEl>
                                          <p:spTgt spid="33796">
                                            <p:txEl>
                                              <p:pRg st="0" end="0"/>
                                            </p:txEl>
                                          </p:spTgt>
                                        </p:tgtEl>
                                        <p:attrNameLst>
                                          <p:attrName>fillcolor</p:attrName>
                                        </p:attrNameLst>
                                      </p:cBhvr>
                                      <p:to>
                                        <p:clrVal>
                                          <a:srgbClr val="FF3300"/>
                                        </p:clrVal>
                                      </p:to>
                                    </p:set>
                                    <p:set>
                                      <p:cBhvr>
                                        <p:cTn id="20" dur="500" autoRev="1" fill="hold"/>
                                        <p:tgtEl>
                                          <p:spTgt spid="3379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iterate type="lt">
                                    <p:tmPct val="0"/>
                                  </p:iterate>
                                  <p:childTnLst>
                                    <p:animMotion origin="layout" path="M 0.17135 0.04555 C 0.3651 0.18289 0.55903 0.32023 0.63646 0.37526 " pathEditMode="relative" ptsTypes="aA">
                                      <p:cBhvr>
                                        <p:cTn id="24" dur="2000" fill="hold"/>
                                        <p:tgtEl>
                                          <p:spTgt spid="33799">
                                            <p:txEl>
                                              <p:pRg st="0" end="0"/>
                                            </p:txEl>
                                          </p:spTgt>
                                        </p:tgtEl>
                                        <p:attrNameLst>
                                          <p:attrName>ppt_x</p:attrName>
                                          <p:attrName>ppt_y</p:attrName>
                                        </p:attrNameLst>
                                      </p:cBhvr>
                                    </p:animMotion>
                                  </p:childTnLst>
                                </p:cTn>
                              </p:par>
                            </p:childTnLst>
                          </p:cTn>
                        </p:par>
                        <p:par>
                          <p:cTn id="25" fill="hold">
                            <p:stCondLst>
                              <p:cond delay="2000"/>
                            </p:stCondLst>
                            <p:childTnLst>
                              <p:par>
                                <p:cTn id="26" presetID="20" presetClass="emph" presetSubtype="0" fill="hold" grpId="0" nodeType="afterEffect">
                                  <p:stCondLst>
                                    <p:cond delay="0"/>
                                  </p:stCondLst>
                                  <p:iterate type="lt">
                                    <p:tmPct val="10000"/>
                                  </p:iterate>
                                  <p:childTnLst>
                                    <p:set>
                                      <p:cBhvr override="childStyle">
                                        <p:cTn id="27" dur="500" autoRev="1" fill="hold"/>
                                        <p:tgtEl>
                                          <p:spTgt spid="33799">
                                            <p:txEl>
                                              <p:pRg st="0" end="0"/>
                                            </p:txEl>
                                          </p:spTgt>
                                        </p:tgtEl>
                                        <p:attrNameLst>
                                          <p:attrName>style.color</p:attrName>
                                        </p:attrNameLst>
                                      </p:cBhvr>
                                      <p:to>
                                        <p:clrVal>
                                          <a:srgbClr val="FF3300"/>
                                        </p:clrVal>
                                      </p:to>
                                    </p:set>
                                    <p:set>
                                      <p:cBhvr>
                                        <p:cTn id="28" dur="500" autoRev="1" fill="hold"/>
                                        <p:tgtEl>
                                          <p:spTgt spid="33799">
                                            <p:txEl>
                                              <p:pRg st="0" end="0"/>
                                            </p:txEl>
                                          </p:spTgt>
                                        </p:tgtEl>
                                        <p:attrNameLst>
                                          <p:attrName>fillcolor</p:attrName>
                                        </p:attrNameLst>
                                      </p:cBhvr>
                                      <p:to>
                                        <p:clrVal>
                                          <a:srgbClr val="FF3300"/>
                                        </p:clrVal>
                                      </p:to>
                                    </p:set>
                                    <p:set>
                                      <p:cBhvr>
                                        <p:cTn id="29" dur="500" autoRev="1" fill="hold"/>
                                        <p:tgtEl>
                                          <p:spTgt spid="33799">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iterate type="lt">
                                    <p:tmPct val="0"/>
                                  </p:iterate>
                                  <p:childTnLst>
                                    <p:animMotion origin="layout" path="M -0.00365 0.04277 C -0.11754 0.31052 -0.23125 0.57849 -0.27674 0.68555 " pathEditMode="relative" ptsTypes="aA">
                                      <p:cBhvr>
                                        <p:cTn id="33" dur="2000" fill="hold"/>
                                        <p:tgtEl>
                                          <p:spTgt spid="33797"/>
                                        </p:tgtEl>
                                        <p:attrNameLst>
                                          <p:attrName>ppt_x</p:attrName>
                                          <p:attrName>ppt_y</p:attrName>
                                        </p:attrNameLst>
                                      </p:cBhvr>
                                    </p:animMotion>
                                  </p:childTnLst>
                                </p:cTn>
                              </p:par>
                            </p:childTnLst>
                          </p:cTn>
                        </p:par>
                        <p:par>
                          <p:cTn id="34" fill="hold">
                            <p:stCondLst>
                              <p:cond delay="2000"/>
                            </p:stCondLst>
                            <p:childTnLst>
                              <p:par>
                                <p:cTn id="35" presetID="20" presetClass="emph" presetSubtype="0" fill="hold" grpId="1" nodeType="afterEffect">
                                  <p:stCondLst>
                                    <p:cond delay="0"/>
                                  </p:stCondLst>
                                  <p:iterate type="lt">
                                    <p:tmPct val="10000"/>
                                  </p:iterate>
                                  <p:childTnLst>
                                    <p:set>
                                      <p:cBhvr override="childStyle">
                                        <p:cTn id="36" dur="500" autoRev="1" fill="hold"/>
                                        <p:tgtEl>
                                          <p:spTgt spid="33797"/>
                                        </p:tgtEl>
                                        <p:attrNameLst>
                                          <p:attrName>style.color</p:attrName>
                                        </p:attrNameLst>
                                      </p:cBhvr>
                                      <p:to>
                                        <p:clrVal>
                                          <a:srgbClr val="FF3300"/>
                                        </p:clrVal>
                                      </p:to>
                                    </p:set>
                                    <p:set>
                                      <p:cBhvr>
                                        <p:cTn id="37" dur="500" autoRev="1" fill="hold"/>
                                        <p:tgtEl>
                                          <p:spTgt spid="33797"/>
                                        </p:tgtEl>
                                        <p:attrNameLst>
                                          <p:attrName>fillcolor</p:attrName>
                                        </p:attrNameLst>
                                      </p:cBhvr>
                                      <p:to>
                                        <p:clrVal>
                                          <a:srgbClr val="FF3300"/>
                                        </p:clrVal>
                                      </p:to>
                                    </p:set>
                                    <p:set>
                                      <p:cBhvr>
                                        <p:cTn id="38" dur="500" autoRev="1" fill="hold"/>
                                        <p:tgtEl>
                                          <p:spTgt spid="33797"/>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iterate type="lt">
                                    <p:tmPct val="0"/>
                                  </p:iterate>
                                  <p:childTnLst>
                                    <p:animMotion origin="layout" path="M 0.00295 0.04763 C 0.0974 0.3163 0.19201 0.58497 0.22986 0.69248 " pathEditMode="relative" ptsTypes="aA">
                                      <p:cBhvr>
                                        <p:cTn id="42" dur="2000" fill="hold"/>
                                        <p:tgtEl>
                                          <p:spTgt spid="33800"/>
                                        </p:tgtEl>
                                        <p:attrNameLst>
                                          <p:attrName>ppt_x</p:attrName>
                                          <p:attrName>ppt_y</p:attrName>
                                        </p:attrNameLst>
                                      </p:cBhvr>
                                    </p:animMotion>
                                  </p:childTnLst>
                                </p:cTn>
                              </p:par>
                            </p:childTnLst>
                          </p:cTn>
                        </p:par>
                        <p:par>
                          <p:cTn id="43" fill="hold">
                            <p:stCondLst>
                              <p:cond delay="2000"/>
                            </p:stCondLst>
                            <p:childTnLst>
                              <p:par>
                                <p:cTn id="44" presetID="20" presetClass="emph" presetSubtype="0" fill="hold" grpId="1" nodeType="afterEffect">
                                  <p:stCondLst>
                                    <p:cond delay="0"/>
                                  </p:stCondLst>
                                  <p:iterate type="lt">
                                    <p:tmPct val="10000"/>
                                  </p:iterate>
                                  <p:childTnLst>
                                    <p:set>
                                      <p:cBhvr override="childStyle">
                                        <p:cTn id="45" dur="500" autoRev="1" fill="hold"/>
                                        <p:tgtEl>
                                          <p:spTgt spid="33800"/>
                                        </p:tgtEl>
                                        <p:attrNameLst>
                                          <p:attrName>style.color</p:attrName>
                                        </p:attrNameLst>
                                      </p:cBhvr>
                                      <p:to>
                                        <p:clrVal>
                                          <a:srgbClr val="FF3300"/>
                                        </p:clrVal>
                                      </p:to>
                                    </p:set>
                                    <p:set>
                                      <p:cBhvr>
                                        <p:cTn id="46" dur="500" autoRev="1" fill="hold"/>
                                        <p:tgtEl>
                                          <p:spTgt spid="33800"/>
                                        </p:tgtEl>
                                        <p:attrNameLst>
                                          <p:attrName>fillcolor</p:attrName>
                                        </p:attrNameLst>
                                      </p:cBhvr>
                                      <p:to>
                                        <p:clrVal>
                                          <a:srgbClr val="FF3300"/>
                                        </p:clrVal>
                                      </p:to>
                                    </p:set>
                                    <p:set>
                                      <p:cBhvr>
                                        <p:cTn id="47" dur="500" autoRev="1"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7" grpId="1"/>
      <p:bldP spid="33798" grpId="0"/>
      <p:bldP spid="33798" grpId="1"/>
      <p:bldP spid="33799" grpId="0" build="allAtOnce"/>
      <p:bldP spid="33800" grpId="0"/>
      <p:bldP spid="33800" grpId="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p:cNvSpPr>
          <p:nvPr>
            <p:ph idx="1"/>
          </p:nvPr>
        </p:nvSpPr>
        <p:spPr>
          <a:xfrm>
            <a:off x="467544" y="4527301"/>
            <a:ext cx="8229600" cy="864096"/>
          </a:xfrm>
          <a:noFill/>
        </p:spPr>
        <p:txBody>
          <a:bodyPr/>
          <a:lstStyle/>
          <a:p>
            <a:r>
              <a:rPr lang="en-US" altLang="zh-CN" sz="4000" b="1" dirty="0" smtClean="0">
                <a:solidFill>
                  <a:srgbClr val="FF3300"/>
                </a:solidFill>
              </a:rPr>
              <a:t>What is the monkey doing?</a:t>
            </a:r>
          </a:p>
        </p:txBody>
      </p:sp>
      <p:pic>
        <p:nvPicPr>
          <p:cNvPr id="16387" name="Picture 3" descr="500_6Htn2J2k"/>
          <p:cNvPicPr>
            <a:picLocks noChangeAspect="1" noChangeArrowheads="1"/>
          </p:cNvPicPr>
          <p:nvPr/>
        </p:nvPicPr>
        <p:blipFill>
          <a:blip r:embed="rId2"/>
          <a:srcRect/>
          <a:stretch>
            <a:fillRect/>
          </a:stretch>
        </p:blipFill>
        <p:spPr bwMode="auto">
          <a:xfrm>
            <a:off x="2293690" y="627112"/>
            <a:ext cx="3959225" cy="381000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685800" y="5419997"/>
            <a:ext cx="73152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kumimoji="1" lang="zh-CN" altLang="en-US" sz="4000" b="1" dirty="0">
                <a:solidFill>
                  <a:srgbClr val="FF3300"/>
                </a:solidFill>
                <a:latin typeface="Times New Roman" panose="02020603050405020304" pitchFamily="18" charset="0"/>
              </a:rPr>
              <a:t> </a:t>
            </a:r>
            <a:r>
              <a:rPr kumimoji="1" lang="en-US" altLang="zh-CN" sz="4000" b="1" dirty="0">
                <a:solidFill>
                  <a:srgbClr val="FF3300"/>
                </a:solidFill>
                <a:latin typeface="Times New Roman" panose="02020603050405020304" pitchFamily="18" charset="0"/>
              </a:rPr>
              <a:t>Isn’t that interesting?</a:t>
            </a:r>
          </a:p>
          <a:p>
            <a:pPr>
              <a:spcBef>
                <a:spcPct val="50000"/>
              </a:spcBef>
            </a:pPr>
            <a:endParaRPr kumimoji="1" lang="zh-C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500" fill="hold"/>
                                        <p:tgtEl>
                                          <p:spTgt spid="163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P spid="1638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23850" y="0"/>
            <a:ext cx="6767513" cy="3816350"/>
          </a:xfrm>
          <a:prstGeom prst="cloudCallout">
            <a:avLst>
              <a:gd name="adj1" fmla="val 40310"/>
              <a:gd name="adj2" fmla="val 50167"/>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p>
        </p:txBody>
      </p:sp>
      <p:sp>
        <p:nvSpPr>
          <p:cNvPr id="34819" name="Rectangle 3"/>
          <p:cNvSpPr>
            <a:spLocks noGrp="1"/>
          </p:cNvSpPr>
          <p:nvPr>
            <p:ph type="title"/>
          </p:nvPr>
        </p:nvSpPr>
        <p:spPr>
          <a:xfrm>
            <a:off x="467544" y="1336675"/>
            <a:ext cx="8064574" cy="1143000"/>
          </a:xfrm>
          <a:noFill/>
        </p:spPr>
        <p:txBody>
          <a:bodyPr>
            <a:noAutofit/>
          </a:bodyPr>
          <a:lstStyle/>
          <a:p>
            <a:pPr algn="ctr"/>
            <a:r>
              <a:rPr lang="en-US" altLang="zh-CN" sz="3200" b="1" dirty="0" smtClean="0">
                <a:solidFill>
                  <a:schemeClr val="accent2"/>
                </a:solidFill>
              </a:rPr>
              <a:t>Do you know anything unusual?</a:t>
            </a:r>
          </a:p>
        </p:txBody>
      </p:sp>
      <p:pic>
        <p:nvPicPr>
          <p:cNvPr id="34820" name="Picture 4" descr="126"/>
          <p:cNvPicPr>
            <a:picLocks noGrp="1" noChangeAspect="1" noChangeArrowheads="1" noCrop="1"/>
          </p:cNvPicPr>
          <p:nvPr>
            <p:ph sz="half" idx="1"/>
          </p:nvPr>
        </p:nvPicPr>
        <p:blipFill>
          <a:blip r:embed="rId2">
            <a:lum contrast="6000"/>
          </a:blip>
          <a:stretch>
            <a:fillRect/>
          </a:stretch>
        </p:blipFill>
        <p:spPr>
          <a:xfrm>
            <a:off x="2478088" y="3139281"/>
            <a:ext cx="9525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up)">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subTitle" idx="1"/>
          </p:nvPr>
        </p:nvSpPr>
        <p:spPr/>
        <p:txBody>
          <a:bodyPr/>
          <a:lstStyle/>
          <a:p>
            <a:endParaRPr lang="zh-CN" altLang="en-US" smtClean="0">
              <a:solidFill>
                <a:schemeClr val="tx1"/>
              </a:solidFill>
            </a:endParaRPr>
          </a:p>
        </p:txBody>
      </p:sp>
      <p:pic>
        <p:nvPicPr>
          <p:cNvPr id="35843" name="Picture 3" descr="{A570C16B-5C8B-471F-B194-F32C18F82217}0"/>
          <p:cNvPicPr>
            <a:picLocks noChangeAspect="1" noChangeArrowheads="1"/>
          </p:cNvPicPr>
          <p:nvPr/>
        </p:nvPicPr>
        <p:blipFill>
          <a:blip r:embed="rId2" cstate="email"/>
          <a:srcRect/>
          <a:stretch>
            <a:fillRect/>
          </a:stretch>
        </p:blipFill>
        <p:spPr bwMode="auto">
          <a:xfrm>
            <a:off x="6588125" y="3644900"/>
            <a:ext cx="2479675" cy="32131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B9873983-7C3C-4618-A37A-B4E343365F82}0"/>
          <p:cNvPicPr>
            <a:picLocks noChangeAspect="1" noChangeArrowheads="1"/>
          </p:cNvPicPr>
          <p:nvPr/>
        </p:nvPicPr>
        <p:blipFill>
          <a:blip r:embed="rId3" cstate="email"/>
          <a:srcRect/>
          <a:stretch>
            <a:fillRect/>
          </a:stretch>
        </p:blipFill>
        <p:spPr bwMode="auto">
          <a:xfrm>
            <a:off x="2916238" y="188913"/>
            <a:ext cx="3529012" cy="2371725"/>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EB1434E5FF6A8DAE26AC55485FF82DC9"/>
          <p:cNvPicPr>
            <a:picLocks noChangeAspect="1" noChangeArrowheads="1" noCrop="1"/>
          </p:cNvPicPr>
          <p:nvPr/>
        </p:nvPicPr>
        <p:blipFill>
          <a:blip r:embed="rId4"/>
          <a:srcRect/>
          <a:stretch>
            <a:fillRect/>
          </a:stretch>
        </p:blipFill>
        <p:spPr bwMode="auto">
          <a:xfrm>
            <a:off x="0" y="0"/>
            <a:ext cx="2916238" cy="25463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imagesMY"/>
          <p:cNvPicPr>
            <a:picLocks noChangeAspect="1" noChangeArrowheads="1"/>
          </p:cNvPicPr>
          <p:nvPr/>
        </p:nvPicPr>
        <p:blipFill>
          <a:blip r:embed="rId5"/>
          <a:srcRect/>
          <a:stretch>
            <a:fillRect/>
          </a:stretch>
        </p:blipFill>
        <p:spPr bwMode="auto">
          <a:xfrm>
            <a:off x="0" y="3778250"/>
            <a:ext cx="3132138" cy="30797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qingwa"/>
          <p:cNvPicPr>
            <a:picLocks noChangeAspect="1" noChangeArrowheads="1" noCrop="1"/>
          </p:cNvPicPr>
          <p:nvPr/>
        </p:nvPicPr>
        <p:blipFill>
          <a:blip r:embed="rId6"/>
          <a:srcRect/>
          <a:stretch>
            <a:fillRect/>
          </a:stretch>
        </p:blipFill>
        <p:spPr bwMode="auto">
          <a:xfrm>
            <a:off x="6588125" y="223838"/>
            <a:ext cx="2555875" cy="255587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she"/>
          <p:cNvPicPr>
            <a:picLocks noChangeAspect="1" noChangeArrowheads="1" noCrop="1"/>
          </p:cNvPicPr>
          <p:nvPr/>
        </p:nvPicPr>
        <p:blipFill>
          <a:blip r:embed="rId7"/>
          <a:srcRect/>
          <a:stretch>
            <a:fillRect/>
          </a:stretch>
        </p:blipFill>
        <p:spPr bwMode="auto">
          <a:xfrm>
            <a:off x="3203575" y="3762375"/>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35849" name="WordArt 9" descr="白色大理石"/>
          <p:cNvSpPr>
            <a:spLocks noChangeArrowheads="1" noChangeShapeType="1" noTextEdit="1"/>
          </p:cNvSpPr>
          <p:nvPr/>
        </p:nvSpPr>
        <p:spPr bwMode="auto">
          <a:xfrm>
            <a:off x="1908175" y="2492375"/>
            <a:ext cx="4968875" cy="1320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sz="3600" kern="10">
                <a:ln w="9525">
                  <a:round/>
                </a:ln>
                <a:blipFill dpi="0" rotWithShape="0">
                  <a:blip r:embed="rId8"/>
                  <a:srcRect/>
                  <a:tile tx="0" ty="0" sx="100000" sy="100000" flip="none" algn="tl"/>
                </a:blipFill>
                <a:latin typeface="宋体" panose="02010600030101010101" pitchFamily="2" charset="-122"/>
                <a:ea typeface="宋体" panose="02010600030101010101" pitchFamily="2" charset="-122"/>
              </a:rPr>
              <a:t>Amazing animals</a:t>
            </a:r>
            <a:endParaRPr lang="zh-CN" altLang="en-US" sz="3600" kern="10">
              <a:ln w="9525">
                <a:round/>
              </a:ln>
              <a:blipFill dpi="0" rotWithShape="0">
                <a:blip r:embed="rId8"/>
                <a:srcRect/>
                <a:tile tx="0" ty="0" sx="100000" sy="100000" flip="none" algn="tl"/>
              </a:blip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1+#ppt_w/2"/>
                                          </p:val>
                                        </p:tav>
                                        <p:tav tm="100000">
                                          <p:val>
                                            <p:strVal val="#ppt_x"/>
                                          </p:val>
                                        </p:tav>
                                      </p:tavLst>
                                    </p:anim>
                                    <p:anim calcmode="lin" valueType="num">
                                      <p:cBhvr additive="base">
                                        <p:cTn id="8" dur="500" fill="hold"/>
                                        <p:tgtEl>
                                          <p:spTgt spid="358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endParaRPr lang="zh-CN" altLang="en-US" smtClean="0"/>
          </a:p>
        </p:txBody>
      </p:sp>
      <p:pic>
        <p:nvPicPr>
          <p:cNvPr id="36867" name="Picture 3" descr="yu"/>
          <p:cNvPicPr>
            <a:picLocks noGrp="1" noChangeAspect="1" noChangeArrowheads="1"/>
          </p:cNvPicPr>
          <p:nvPr>
            <p:ph idx="1"/>
          </p:nvPr>
        </p:nvPicPr>
        <p:blipFill>
          <a:blip r:embed="rId2" cstate="email"/>
          <a:srcRect/>
          <a:stretch>
            <a:fillRect/>
          </a:stretch>
        </p:blipFill>
        <p:spPr>
          <a:xfrm>
            <a:off x="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4" descr="jinyu2"/>
          <p:cNvPicPr>
            <a:picLocks noChangeAspect="1" noChangeArrowheads="1" noCrop="1"/>
          </p:cNvPicPr>
          <p:nvPr/>
        </p:nvPicPr>
        <p:blipFill>
          <a:blip r:embed="rId3"/>
          <a:srcRect/>
          <a:stretch>
            <a:fillRect/>
          </a:stretch>
        </p:blipFill>
        <p:spPr bwMode="auto">
          <a:xfrm>
            <a:off x="5867400" y="4913313"/>
            <a:ext cx="1944688" cy="19446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jinyu2"/>
          <p:cNvPicPr>
            <a:picLocks noChangeAspect="1" noChangeArrowheads="1" noCrop="1"/>
          </p:cNvPicPr>
          <p:nvPr/>
        </p:nvPicPr>
        <p:blipFill>
          <a:blip r:embed="rId3" cstate="email"/>
          <a:srcRect/>
          <a:stretch>
            <a:fillRect/>
          </a:stretch>
        </p:blipFill>
        <p:spPr bwMode="auto">
          <a:xfrm>
            <a:off x="2268538" y="981075"/>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jinyu"/>
          <p:cNvPicPr>
            <a:picLocks noChangeAspect="1" noChangeArrowheads="1" noCrop="1"/>
          </p:cNvPicPr>
          <p:nvPr/>
        </p:nvPicPr>
        <p:blipFill>
          <a:blip r:embed="rId4" cstate="email"/>
          <a:srcRect/>
          <a:stretch>
            <a:fillRect/>
          </a:stretch>
        </p:blipFill>
        <p:spPr bwMode="auto">
          <a:xfrm>
            <a:off x="2627313" y="5624513"/>
            <a:ext cx="1008062" cy="1008062"/>
          </a:xfrm>
          <a:prstGeom prst="rect">
            <a:avLst/>
          </a:prstGeom>
          <a:noFill/>
          <a:extLst>
            <a:ext uri="{909E8E84-426E-40DD-AFC4-6F175D3DCCD1}">
              <a14:hiddenFill xmlns:a14="http://schemas.microsoft.com/office/drawing/2010/main">
                <a:solidFill>
                  <a:srgbClr val="FFFFFF"/>
                </a:solidFill>
              </a14:hiddenFill>
            </a:ext>
          </a:extLst>
        </p:spPr>
      </p:pic>
      <p:sp>
        <p:nvSpPr>
          <p:cNvPr id="36871" name="WordArt 7"/>
          <p:cNvSpPr>
            <a:spLocks noChangeArrowheads="1" noChangeShapeType="1" noTextEdit="1"/>
          </p:cNvSpPr>
          <p:nvPr/>
        </p:nvSpPr>
        <p:spPr bwMode="auto">
          <a:xfrm>
            <a:off x="1835150" y="1916113"/>
            <a:ext cx="5689600" cy="272891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kern="10">
                <a:ln w="9525">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fish</a:t>
            </a:r>
            <a:endParaRPr lang="zh-CN" altLang="en-US" sz="3600" kern="10">
              <a:ln w="9525">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800" decel="100000"/>
                                        <p:tgtEl>
                                          <p:spTgt spid="36871"/>
                                        </p:tgtEl>
                                      </p:cBhvr>
                                    </p:animEffect>
                                    <p:anim calcmode="lin" valueType="num">
                                      <p:cBhvr>
                                        <p:cTn id="8" dur="800" decel="100000" fill="hold"/>
                                        <p:tgtEl>
                                          <p:spTgt spid="36871"/>
                                        </p:tgtEl>
                                        <p:attrNameLst>
                                          <p:attrName>style.rotation</p:attrName>
                                        </p:attrNameLst>
                                      </p:cBhvr>
                                      <p:tavLst>
                                        <p:tav tm="0">
                                          <p:val>
                                            <p:fltVal val="-90"/>
                                          </p:val>
                                        </p:tav>
                                        <p:tav tm="100000">
                                          <p:val>
                                            <p:fltVal val="0"/>
                                          </p:val>
                                        </p:tav>
                                      </p:tavLst>
                                    </p:anim>
                                    <p:anim calcmode="lin" valueType="num">
                                      <p:cBhvr>
                                        <p:cTn id="9" dur="800" decel="100000" fill="hold"/>
                                        <p:tgtEl>
                                          <p:spTgt spid="36871"/>
                                        </p:tgtEl>
                                        <p:attrNameLst>
                                          <p:attrName>ppt_x</p:attrName>
                                        </p:attrNameLst>
                                      </p:cBhvr>
                                      <p:tavLst>
                                        <p:tav tm="0">
                                          <p:val>
                                            <p:strVal val="#ppt_x+0.4"/>
                                          </p:val>
                                        </p:tav>
                                        <p:tav tm="100000">
                                          <p:val>
                                            <p:strVal val="#ppt_x-0.05"/>
                                          </p:val>
                                        </p:tav>
                                      </p:tavLst>
                                    </p:anim>
                                    <p:anim calcmode="lin" valueType="num">
                                      <p:cBhvr>
                                        <p:cTn id="10" dur="800" decel="100000" fill="hold"/>
                                        <p:tgtEl>
                                          <p:spTgt spid="368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8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8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07504" y="548680"/>
            <a:ext cx="8229600" cy="1143000"/>
          </a:xfrm>
          <a:noFill/>
        </p:spPr>
        <p:txBody>
          <a:bodyPr>
            <a:normAutofit/>
          </a:bodyPr>
          <a:lstStyle/>
          <a:p>
            <a:pPr algn="ctr"/>
            <a:r>
              <a:rPr lang="en-US" altLang="zh-CN" sz="4000" b="1" dirty="0" smtClean="0">
                <a:solidFill>
                  <a:srgbClr val="FF0000"/>
                </a:solidFill>
                <a:cs typeface="Times New Roman" panose="02020603050405020304" pitchFamily="18" charset="0"/>
              </a:rPr>
              <a:t>Notes about ‘Do fish sleep?’</a:t>
            </a:r>
          </a:p>
        </p:txBody>
      </p:sp>
      <p:sp>
        <p:nvSpPr>
          <p:cNvPr id="37891" name="Rectangle 3"/>
          <p:cNvSpPr>
            <a:spLocks noGrp="1"/>
          </p:cNvSpPr>
          <p:nvPr>
            <p:ph idx="1"/>
          </p:nvPr>
        </p:nvSpPr>
        <p:spPr>
          <a:xfrm>
            <a:off x="395536" y="1844824"/>
            <a:ext cx="8229600" cy="4525962"/>
          </a:xfrm>
          <a:noFill/>
        </p:spPr>
        <p:txBody>
          <a:bodyPr/>
          <a:lstStyle/>
          <a:p>
            <a:pPr algn="just"/>
            <a:r>
              <a:rPr lang="en-US" altLang="zh-CN" dirty="0" smtClean="0">
                <a:cs typeface="Times New Roman" panose="02020603050405020304" pitchFamily="18" charset="0"/>
              </a:rPr>
              <a:t>Fish sleep with their eyes open</a:t>
            </a:r>
          </a:p>
          <a:p>
            <a:pPr algn="just"/>
            <a:r>
              <a:rPr lang="en-US" altLang="zh-CN" dirty="0" smtClean="0">
                <a:cs typeface="Times New Roman" panose="02020603050405020304" pitchFamily="18" charset="0"/>
              </a:rPr>
              <a:t>Fish live in water and sleep in water</a:t>
            </a:r>
          </a:p>
          <a:p>
            <a:pPr algn="just"/>
            <a:r>
              <a:rPr lang="en-US" altLang="zh-CN" dirty="0" smtClean="0">
                <a:cs typeface="Times New Roman" panose="02020603050405020304" pitchFamily="18" charset="0"/>
              </a:rPr>
              <a:t>Some fish sleep</a:t>
            </a:r>
            <a:r>
              <a:rPr lang="en-US" altLang="zh-CN" dirty="0" smtClean="0">
                <a:solidFill>
                  <a:srgbClr val="00CCFF"/>
                </a:solidFill>
                <a:cs typeface="Times New Roman" panose="02020603050405020304" pitchFamily="18" charset="0"/>
              </a:rPr>
              <a:t> </a:t>
            </a:r>
            <a:r>
              <a:rPr lang="en-US" altLang="zh-CN" u="sng" dirty="0" smtClean="0">
                <a:cs typeface="Times New Roman" panose="02020603050405020304" pitchFamily="18" charset="0"/>
              </a:rPr>
              <a:t>in the daytime</a:t>
            </a:r>
            <a:r>
              <a:rPr lang="en-US" altLang="zh-CN" dirty="0" smtClean="0">
                <a:cs typeface="Times New Roman" panose="02020603050405020304" pitchFamily="18" charset="0"/>
              </a:rPr>
              <a:t> but some sleep </a:t>
            </a:r>
            <a:r>
              <a:rPr lang="en-US" altLang="zh-CN" u="sng" dirty="0" smtClean="0">
                <a:cs typeface="Times New Roman" panose="02020603050405020304" pitchFamily="18" charset="0"/>
              </a:rPr>
              <a:t>at night</a:t>
            </a:r>
          </a:p>
          <a:p>
            <a:pPr algn="just"/>
            <a:r>
              <a:rPr lang="en-US" altLang="zh-CN" dirty="0" smtClean="0">
                <a:cs typeface="Times New Roman" panose="02020603050405020304" pitchFamily="18" charset="0"/>
              </a:rPr>
              <a:t>Fish are sleeping when they are not moving</a:t>
            </a:r>
          </a:p>
          <a:p>
            <a:pPr algn="just"/>
            <a:r>
              <a:rPr lang="en-US" altLang="zh-CN" dirty="0" smtClean="0">
                <a:cs typeface="Times New Roman" panose="02020603050405020304" pitchFamily="18" charset="0"/>
              </a:rPr>
              <a:t>Fish sleep and float in water; sometimes they stay on the sea bed</a:t>
            </a:r>
          </a:p>
          <a:p>
            <a:pPr algn="just"/>
            <a:r>
              <a:rPr lang="en-US" altLang="zh-CN" dirty="0" smtClean="0">
                <a:cs typeface="Times New Roman" panose="02020603050405020304" pitchFamily="18" charset="0"/>
              </a:rPr>
              <a:t>Fish usually do not have eyelids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0" dur="500"/>
                                        <p:tgtEl>
                                          <p:spTgt spid="378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3" dur="500"/>
                                        <p:tgtEl>
                                          <p:spTgt spid="3789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6" dur="500"/>
                                        <p:tgtEl>
                                          <p:spTgt spid="3789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19" dur="500"/>
                                        <p:tgtEl>
                                          <p:spTgt spid="3789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2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66813" y="9144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15" name="Rectangle 3"/>
          <p:cNvSpPr>
            <a:spLocks noChangeArrowheads="1"/>
          </p:cNvSpPr>
          <p:nvPr/>
        </p:nvSpPr>
        <p:spPr bwMode="auto">
          <a:xfrm>
            <a:off x="179388" y="14128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 typeface="Arial" panose="020B0604020202020204" pitchFamily="34" charset="0"/>
              <a:buChar char="•"/>
            </a:pPr>
            <a:r>
              <a:rPr lang="en-US" altLang="zh-CN" sz="3200">
                <a:latin typeface="Calibri" panose="020F0502020204030204" pitchFamily="34" charset="0"/>
                <a:cs typeface="Times New Roman" panose="02020603050405020304" pitchFamily="18" charset="0"/>
              </a:rPr>
              <a:t>Do you know that fish ______ with their ____ open? Do you know why?</a:t>
            </a:r>
          </a:p>
          <a:p>
            <a:pPr marL="342900" indent="-342900" algn="just">
              <a:spcBef>
                <a:spcPct val="20000"/>
              </a:spcBef>
              <a:buFont typeface="Arial" panose="020B0604020202020204" pitchFamily="34" charset="0"/>
              <a:buChar char="•"/>
            </a:pPr>
            <a:r>
              <a:rPr lang="en-US" altLang="zh-CN" sz="3200">
                <a:latin typeface="Calibri" panose="020F0502020204030204" pitchFamily="34" charset="0"/>
                <a:cs typeface="Times New Roman" panose="02020603050405020304" pitchFamily="18" charset="0"/>
              </a:rPr>
              <a:t>Fish live in _____ .Some fish ______ in the daytime but some sleep at ______. If fish are not moving in the water, they are ________. They may _____ in the water or stay on the _______ when they sleep. They do not close their _____ because they do not have _______.  </a:t>
            </a:r>
          </a:p>
          <a:p>
            <a:pPr marL="342900" indent="-342900">
              <a:spcBef>
                <a:spcPct val="20000"/>
              </a:spcBef>
              <a:buFont typeface="Arial" panose="020B0604020202020204" pitchFamily="34" charset="0"/>
              <a:buChar char="•"/>
            </a:pPr>
            <a:endParaRPr lang="en-US" altLang="zh-CN" sz="3200">
              <a:latin typeface="Calibri" panose="020F0502020204030204" pitchFamily="34" charset="0"/>
            </a:endParaRPr>
          </a:p>
        </p:txBody>
      </p:sp>
      <p:sp>
        <p:nvSpPr>
          <p:cNvPr id="38916" name="Text Box 4"/>
          <p:cNvSpPr txBox="1">
            <a:spLocks noChangeArrowheads="1"/>
          </p:cNvSpPr>
          <p:nvPr/>
        </p:nvSpPr>
        <p:spPr bwMode="auto">
          <a:xfrm>
            <a:off x="4695825" y="1274763"/>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17" name="Text Box 5"/>
          <p:cNvSpPr txBox="1">
            <a:spLocks noChangeArrowheads="1"/>
          </p:cNvSpPr>
          <p:nvPr/>
        </p:nvSpPr>
        <p:spPr bwMode="auto">
          <a:xfrm>
            <a:off x="4500563" y="1484313"/>
            <a:ext cx="10207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sleep</a:t>
            </a:r>
          </a:p>
        </p:txBody>
      </p:sp>
      <p:sp>
        <p:nvSpPr>
          <p:cNvPr id="38918" name="Text Box 6"/>
          <p:cNvSpPr txBox="1">
            <a:spLocks noChangeArrowheads="1"/>
          </p:cNvSpPr>
          <p:nvPr/>
        </p:nvSpPr>
        <p:spPr bwMode="auto">
          <a:xfrm>
            <a:off x="7380288" y="1412875"/>
            <a:ext cx="90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eyes</a:t>
            </a:r>
          </a:p>
        </p:txBody>
      </p:sp>
      <p:sp>
        <p:nvSpPr>
          <p:cNvPr id="38919" name="Text Box 7"/>
          <p:cNvSpPr txBox="1">
            <a:spLocks noChangeArrowheads="1"/>
          </p:cNvSpPr>
          <p:nvPr/>
        </p:nvSpPr>
        <p:spPr bwMode="auto">
          <a:xfrm>
            <a:off x="2967038" y="2427288"/>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20" name="Text Box 8"/>
          <p:cNvSpPr txBox="1">
            <a:spLocks noChangeArrowheads="1"/>
          </p:cNvSpPr>
          <p:nvPr/>
        </p:nvSpPr>
        <p:spPr bwMode="auto">
          <a:xfrm>
            <a:off x="2843213" y="2492375"/>
            <a:ext cx="1087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water</a:t>
            </a:r>
          </a:p>
        </p:txBody>
      </p:sp>
      <p:sp>
        <p:nvSpPr>
          <p:cNvPr id="38921" name="Text Box 9"/>
          <p:cNvSpPr txBox="1">
            <a:spLocks noChangeArrowheads="1"/>
          </p:cNvSpPr>
          <p:nvPr/>
        </p:nvSpPr>
        <p:spPr bwMode="auto">
          <a:xfrm>
            <a:off x="6135688" y="2427288"/>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22" name="Text Box 10"/>
          <p:cNvSpPr txBox="1">
            <a:spLocks noChangeArrowheads="1"/>
          </p:cNvSpPr>
          <p:nvPr/>
        </p:nvSpPr>
        <p:spPr bwMode="auto">
          <a:xfrm>
            <a:off x="6084888" y="2492375"/>
            <a:ext cx="1020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sleep</a:t>
            </a:r>
          </a:p>
        </p:txBody>
      </p:sp>
      <p:sp>
        <p:nvSpPr>
          <p:cNvPr id="38923" name="Text Box 11"/>
          <p:cNvSpPr txBox="1">
            <a:spLocks noChangeArrowheads="1"/>
          </p:cNvSpPr>
          <p:nvPr/>
        </p:nvSpPr>
        <p:spPr bwMode="auto">
          <a:xfrm>
            <a:off x="5416550" y="2930525"/>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24" name="Text Box 12"/>
          <p:cNvSpPr txBox="1">
            <a:spLocks noChangeArrowheads="1"/>
          </p:cNvSpPr>
          <p:nvPr/>
        </p:nvSpPr>
        <p:spPr bwMode="auto">
          <a:xfrm>
            <a:off x="5219700" y="2997200"/>
            <a:ext cx="1019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night</a:t>
            </a:r>
          </a:p>
        </p:txBody>
      </p:sp>
      <p:sp>
        <p:nvSpPr>
          <p:cNvPr id="38925" name="Text Box 13"/>
          <p:cNvSpPr txBox="1">
            <a:spLocks noChangeArrowheads="1"/>
          </p:cNvSpPr>
          <p:nvPr/>
        </p:nvSpPr>
        <p:spPr bwMode="auto">
          <a:xfrm>
            <a:off x="6856413" y="343535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26" name="Text Box 14"/>
          <p:cNvSpPr txBox="1">
            <a:spLocks noChangeArrowheads="1"/>
          </p:cNvSpPr>
          <p:nvPr/>
        </p:nvSpPr>
        <p:spPr bwMode="auto">
          <a:xfrm>
            <a:off x="6443663" y="3500438"/>
            <a:ext cx="1539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sleeping</a:t>
            </a:r>
          </a:p>
        </p:txBody>
      </p:sp>
      <p:sp>
        <p:nvSpPr>
          <p:cNvPr id="38927" name="Text Box 15"/>
          <p:cNvSpPr txBox="1">
            <a:spLocks noChangeArrowheads="1"/>
          </p:cNvSpPr>
          <p:nvPr/>
        </p:nvSpPr>
        <p:spPr bwMode="auto">
          <a:xfrm>
            <a:off x="2679700" y="3938588"/>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28" name="Text Box 16"/>
          <p:cNvSpPr txBox="1">
            <a:spLocks noChangeArrowheads="1"/>
          </p:cNvSpPr>
          <p:nvPr/>
        </p:nvSpPr>
        <p:spPr bwMode="auto">
          <a:xfrm>
            <a:off x="2555875" y="4005263"/>
            <a:ext cx="928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float</a:t>
            </a:r>
          </a:p>
        </p:txBody>
      </p:sp>
      <p:sp>
        <p:nvSpPr>
          <p:cNvPr id="38929" name="Text Box 17"/>
          <p:cNvSpPr txBox="1">
            <a:spLocks noChangeArrowheads="1"/>
          </p:cNvSpPr>
          <p:nvPr/>
        </p:nvSpPr>
        <p:spPr bwMode="auto">
          <a:xfrm>
            <a:off x="879475" y="4371975"/>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30" name="Text Box 18"/>
          <p:cNvSpPr txBox="1">
            <a:spLocks noChangeArrowheads="1"/>
          </p:cNvSpPr>
          <p:nvPr/>
        </p:nvSpPr>
        <p:spPr bwMode="auto">
          <a:xfrm>
            <a:off x="623888" y="4371975"/>
            <a:ext cx="129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solidFill>
                  <a:srgbClr val="FF3300"/>
                </a:solidFill>
                <a:latin typeface="Times New Roman" panose="02020603050405020304" pitchFamily="18" charset="0"/>
              </a:rPr>
              <a:t>seabed</a:t>
            </a:r>
          </a:p>
        </p:txBody>
      </p:sp>
      <p:sp>
        <p:nvSpPr>
          <p:cNvPr id="38931" name="Text Box 19"/>
          <p:cNvSpPr txBox="1">
            <a:spLocks noChangeArrowheads="1"/>
          </p:cNvSpPr>
          <p:nvPr/>
        </p:nvSpPr>
        <p:spPr bwMode="auto">
          <a:xfrm>
            <a:off x="1743075" y="4875213"/>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32" name="Text Box 20"/>
          <p:cNvSpPr txBox="1">
            <a:spLocks noChangeArrowheads="1"/>
          </p:cNvSpPr>
          <p:nvPr/>
        </p:nvSpPr>
        <p:spPr bwMode="auto">
          <a:xfrm>
            <a:off x="1811561" y="4936331"/>
            <a:ext cx="90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solidFill>
                  <a:srgbClr val="FF3300"/>
                </a:solidFill>
                <a:latin typeface="Times New Roman" panose="02020603050405020304" pitchFamily="18" charset="0"/>
              </a:rPr>
              <a:t>eyes</a:t>
            </a:r>
          </a:p>
        </p:txBody>
      </p:sp>
      <p:sp>
        <p:nvSpPr>
          <p:cNvPr id="38933" name="Text Box 21"/>
          <p:cNvSpPr txBox="1">
            <a:spLocks noChangeArrowheads="1"/>
          </p:cNvSpPr>
          <p:nvPr/>
        </p:nvSpPr>
        <p:spPr bwMode="auto">
          <a:xfrm>
            <a:off x="7072313" y="4875213"/>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38934" name="Text Box 22"/>
          <p:cNvSpPr txBox="1">
            <a:spLocks noChangeArrowheads="1"/>
          </p:cNvSpPr>
          <p:nvPr/>
        </p:nvSpPr>
        <p:spPr bwMode="auto">
          <a:xfrm>
            <a:off x="590550" y="5295107"/>
            <a:ext cx="1336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solidFill>
                  <a:srgbClr val="FF3300"/>
                </a:solidFill>
                <a:latin typeface="Times New Roman" panose="02020603050405020304" pitchFamily="18" charset="0"/>
              </a:rPr>
              <a:t>eyelids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additive="base">
                                        <p:cTn id="13" dur="500" fill="hold"/>
                                        <p:tgtEl>
                                          <p:spTgt spid="38918"/>
                                        </p:tgtEl>
                                        <p:attrNameLst>
                                          <p:attrName>ppt_x</p:attrName>
                                        </p:attrNameLst>
                                      </p:cBhvr>
                                      <p:tavLst>
                                        <p:tav tm="0">
                                          <p:val>
                                            <p:strVal val="#ppt_x"/>
                                          </p:val>
                                        </p:tav>
                                        <p:tav tm="100000">
                                          <p:val>
                                            <p:strVal val="#ppt_x"/>
                                          </p:val>
                                        </p:tav>
                                      </p:tavLst>
                                    </p:anim>
                                    <p:anim calcmode="lin" valueType="num">
                                      <p:cBhvr additive="base">
                                        <p:cTn id="14"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additive="base">
                                        <p:cTn id="19" dur="500" fill="hold"/>
                                        <p:tgtEl>
                                          <p:spTgt spid="38920"/>
                                        </p:tgtEl>
                                        <p:attrNameLst>
                                          <p:attrName>ppt_x</p:attrName>
                                        </p:attrNameLst>
                                      </p:cBhvr>
                                      <p:tavLst>
                                        <p:tav tm="0">
                                          <p:val>
                                            <p:strVal val="0-#ppt_w/2"/>
                                          </p:val>
                                        </p:tav>
                                        <p:tav tm="100000">
                                          <p:val>
                                            <p:strVal val="#ppt_x"/>
                                          </p:val>
                                        </p:tav>
                                      </p:tavLst>
                                    </p:anim>
                                    <p:anim calcmode="lin" valueType="num">
                                      <p:cBhvr additive="base">
                                        <p:cTn id="20"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8922"/>
                                        </p:tgtEl>
                                        <p:attrNameLst>
                                          <p:attrName>style.visibility</p:attrName>
                                        </p:attrNameLst>
                                      </p:cBhvr>
                                      <p:to>
                                        <p:strVal val="visible"/>
                                      </p:to>
                                    </p:set>
                                    <p:anim calcmode="lin" valueType="num">
                                      <p:cBhvr additive="base">
                                        <p:cTn id="25" dur="500" fill="hold"/>
                                        <p:tgtEl>
                                          <p:spTgt spid="38922"/>
                                        </p:tgtEl>
                                        <p:attrNameLst>
                                          <p:attrName>ppt_x</p:attrName>
                                        </p:attrNameLst>
                                      </p:cBhvr>
                                      <p:tavLst>
                                        <p:tav tm="0">
                                          <p:val>
                                            <p:strVal val="0-#ppt_w/2"/>
                                          </p:val>
                                        </p:tav>
                                        <p:tav tm="100000">
                                          <p:val>
                                            <p:strVal val="#ppt_x"/>
                                          </p:val>
                                        </p:tav>
                                      </p:tavLst>
                                    </p:anim>
                                    <p:anim calcmode="lin" valueType="num">
                                      <p:cBhvr additive="base">
                                        <p:cTn id="26" dur="500" fill="hold"/>
                                        <p:tgtEl>
                                          <p:spTgt spid="3892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4"/>
                                        </p:tgtEl>
                                        <p:attrNameLst>
                                          <p:attrName>style.visibility</p:attrName>
                                        </p:attrNameLst>
                                      </p:cBhvr>
                                      <p:to>
                                        <p:strVal val="visible"/>
                                      </p:to>
                                    </p:set>
                                    <p:anim calcmode="lin" valueType="num">
                                      <p:cBhvr additive="base">
                                        <p:cTn id="31" dur="500" fill="hold"/>
                                        <p:tgtEl>
                                          <p:spTgt spid="38924"/>
                                        </p:tgtEl>
                                        <p:attrNameLst>
                                          <p:attrName>ppt_x</p:attrName>
                                        </p:attrNameLst>
                                      </p:cBhvr>
                                      <p:tavLst>
                                        <p:tav tm="0">
                                          <p:val>
                                            <p:strVal val="#ppt_x"/>
                                          </p:val>
                                        </p:tav>
                                        <p:tav tm="100000">
                                          <p:val>
                                            <p:strVal val="#ppt_x"/>
                                          </p:val>
                                        </p:tav>
                                      </p:tavLst>
                                    </p:anim>
                                    <p:anim calcmode="lin" valueType="num">
                                      <p:cBhvr additive="base">
                                        <p:cTn id="32"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8926"/>
                                        </p:tgtEl>
                                        <p:attrNameLst>
                                          <p:attrName>style.visibility</p:attrName>
                                        </p:attrNameLst>
                                      </p:cBhvr>
                                      <p:to>
                                        <p:strVal val="visible"/>
                                      </p:to>
                                    </p:set>
                                    <p:anim calcmode="lin" valueType="num">
                                      <p:cBhvr additive="base">
                                        <p:cTn id="37" dur="500" fill="hold"/>
                                        <p:tgtEl>
                                          <p:spTgt spid="38926"/>
                                        </p:tgtEl>
                                        <p:attrNameLst>
                                          <p:attrName>ppt_x</p:attrName>
                                        </p:attrNameLst>
                                      </p:cBhvr>
                                      <p:tavLst>
                                        <p:tav tm="0">
                                          <p:val>
                                            <p:strVal val="1+#ppt_w/2"/>
                                          </p:val>
                                        </p:tav>
                                        <p:tav tm="100000">
                                          <p:val>
                                            <p:strVal val="#ppt_x"/>
                                          </p:val>
                                        </p:tav>
                                      </p:tavLst>
                                    </p:anim>
                                    <p:anim calcmode="lin" valueType="num">
                                      <p:cBhvr additive="base">
                                        <p:cTn id="38" dur="500" fill="hold"/>
                                        <p:tgtEl>
                                          <p:spTgt spid="3892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ppt_x"/>
                                          </p:val>
                                        </p:tav>
                                        <p:tav tm="100000">
                                          <p:val>
                                            <p:strVal val="#ppt_x"/>
                                          </p:val>
                                        </p:tav>
                                      </p:tavLst>
                                    </p:anim>
                                    <p:anim calcmode="lin" valueType="num">
                                      <p:cBhvr additive="base">
                                        <p:cTn id="44" dur="500" fill="hold"/>
                                        <p:tgtEl>
                                          <p:spTgt spid="389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930"/>
                                        </p:tgtEl>
                                        <p:attrNameLst>
                                          <p:attrName>style.visibility</p:attrName>
                                        </p:attrNameLst>
                                      </p:cBhvr>
                                      <p:to>
                                        <p:strVal val="visible"/>
                                      </p:to>
                                    </p:set>
                                    <p:anim calcmode="lin" valueType="num">
                                      <p:cBhvr additive="base">
                                        <p:cTn id="49" dur="500" fill="hold"/>
                                        <p:tgtEl>
                                          <p:spTgt spid="38930"/>
                                        </p:tgtEl>
                                        <p:attrNameLst>
                                          <p:attrName>ppt_x</p:attrName>
                                        </p:attrNameLst>
                                      </p:cBhvr>
                                      <p:tavLst>
                                        <p:tav tm="0">
                                          <p:val>
                                            <p:strVal val="#ppt_x"/>
                                          </p:val>
                                        </p:tav>
                                        <p:tav tm="100000">
                                          <p:val>
                                            <p:strVal val="#ppt_x"/>
                                          </p:val>
                                        </p:tav>
                                      </p:tavLst>
                                    </p:anim>
                                    <p:anim calcmode="lin" valueType="num">
                                      <p:cBhvr additive="base">
                                        <p:cTn id="50" dur="500" fill="hold"/>
                                        <p:tgtEl>
                                          <p:spTgt spid="389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932"/>
                                        </p:tgtEl>
                                        <p:attrNameLst>
                                          <p:attrName>style.visibility</p:attrName>
                                        </p:attrNameLst>
                                      </p:cBhvr>
                                      <p:to>
                                        <p:strVal val="visible"/>
                                      </p:to>
                                    </p:set>
                                    <p:anim calcmode="lin" valueType="num">
                                      <p:cBhvr additive="base">
                                        <p:cTn id="55" dur="500" fill="hold"/>
                                        <p:tgtEl>
                                          <p:spTgt spid="38932"/>
                                        </p:tgtEl>
                                        <p:attrNameLst>
                                          <p:attrName>ppt_x</p:attrName>
                                        </p:attrNameLst>
                                      </p:cBhvr>
                                      <p:tavLst>
                                        <p:tav tm="0">
                                          <p:val>
                                            <p:strVal val="#ppt_x"/>
                                          </p:val>
                                        </p:tav>
                                        <p:tav tm="100000">
                                          <p:val>
                                            <p:strVal val="#ppt_x"/>
                                          </p:val>
                                        </p:tav>
                                      </p:tavLst>
                                    </p:anim>
                                    <p:anim calcmode="lin" valueType="num">
                                      <p:cBhvr additive="base">
                                        <p:cTn id="56" dur="500" fill="hold"/>
                                        <p:tgtEl>
                                          <p:spTgt spid="389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934"/>
                                        </p:tgtEl>
                                        <p:attrNameLst>
                                          <p:attrName>style.visibility</p:attrName>
                                        </p:attrNameLst>
                                      </p:cBhvr>
                                      <p:to>
                                        <p:strVal val="visible"/>
                                      </p:to>
                                    </p:set>
                                    <p:anim calcmode="lin" valueType="num">
                                      <p:cBhvr additive="base">
                                        <p:cTn id="61" dur="500" fill="hold"/>
                                        <p:tgtEl>
                                          <p:spTgt spid="38934"/>
                                        </p:tgtEl>
                                        <p:attrNameLst>
                                          <p:attrName>ppt_x</p:attrName>
                                        </p:attrNameLst>
                                      </p:cBhvr>
                                      <p:tavLst>
                                        <p:tav tm="0">
                                          <p:val>
                                            <p:strVal val="#ppt_x"/>
                                          </p:val>
                                        </p:tav>
                                        <p:tav tm="100000">
                                          <p:val>
                                            <p:strVal val="#ppt_x"/>
                                          </p:val>
                                        </p:tav>
                                      </p:tavLst>
                                    </p:anim>
                                    <p:anim calcmode="lin" valueType="num">
                                      <p:cBhvr additive="base">
                                        <p:cTn id="62" dur="500" fill="hold"/>
                                        <p:tgtEl>
                                          <p:spTgt spid="38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20" grpId="0"/>
      <p:bldP spid="38922" grpId="0"/>
      <p:bldP spid="38924" grpId="0"/>
      <p:bldP spid="38926" grpId="0"/>
      <p:bldP spid="38928" grpId="0"/>
      <p:bldP spid="38930" grpId="0"/>
      <p:bldP spid="38932" grpId="0"/>
      <p:bldP spid="389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323528" y="548680"/>
            <a:ext cx="8229600" cy="2217738"/>
          </a:xfrm>
          <a:noFill/>
        </p:spPr>
        <p:txBody>
          <a:bodyPr/>
          <a:lstStyle/>
          <a:p>
            <a:pPr algn="l"/>
            <a:r>
              <a:rPr lang="en-US" altLang="zh-CN" sz="3600" b="1" dirty="0" smtClean="0">
                <a:solidFill>
                  <a:srgbClr val="CC3300"/>
                </a:solidFill>
                <a:latin typeface="Comic Sans MS" panose="030F0702030302020204" pitchFamily="66" charset="0"/>
              </a:rPr>
              <a:t>You want to write about an amazing thing for a writing competition.</a:t>
            </a:r>
          </a:p>
        </p:txBody>
      </p:sp>
      <p:sp>
        <p:nvSpPr>
          <p:cNvPr id="39939" name="Rectangle 3"/>
          <p:cNvSpPr>
            <a:spLocks noChangeArrowheads="1"/>
          </p:cNvSpPr>
          <p:nvPr/>
        </p:nvSpPr>
        <p:spPr bwMode="auto">
          <a:xfrm>
            <a:off x="395536" y="3214688"/>
            <a:ext cx="8229600"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600" b="1" dirty="0">
                <a:solidFill>
                  <a:srgbClr val="CC3300"/>
                </a:solidFill>
                <a:latin typeface="Comic Sans MS" panose="030F0702030302020204" pitchFamily="66" charset="0"/>
              </a:rPr>
              <a:t>If you cannot find information about an amazing thing, I’ll give you some information about elephants!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in)">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23850" y="2060575"/>
            <a:ext cx="831691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chemeClr val="accent1"/>
                </a:solidFill>
              </a:rPr>
              <a:t>1</a:t>
            </a:r>
            <a:r>
              <a:rPr lang="en-US" altLang="zh-CN" sz="2800" dirty="0"/>
              <a:t>.elephants are the biggest living animals </a:t>
            </a:r>
            <a:r>
              <a:rPr lang="en-US" altLang="zh-CN" sz="2800" u="sng" dirty="0"/>
              <a:t>on   land</a:t>
            </a:r>
          </a:p>
          <a:p>
            <a:r>
              <a:rPr lang="en-US" altLang="zh-CN" sz="2800" b="1" dirty="0">
                <a:solidFill>
                  <a:schemeClr val="accent1"/>
                </a:solidFill>
              </a:rPr>
              <a:t>2</a:t>
            </a:r>
            <a:r>
              <a:rPr lang="en-US" altLang="zh-CN" sz="2800" dirty="0"/>
              <a:t>.elephants can eat 100 to 1,000 pounds of grass  in a day </a:t>
            </a:r>
          </a:p>
          <a:p>
            <a:r>
              <a:rPr lang="en-US" altLang="zh-CN" sz="2800" b="1" dirty="0">
                <a:solidFill>
                  <a:schemeClr val="accent1"/>
                </a:solidFill>
              </a:rPr>
              <a:t>3</a:t>
            </a:r>
            <a:r>
              <a:rPr lang="en-US" altLang="zh-CN" sz="2800" dirty="0"/>
              <a:t>.elephants can live 60-70 years</a:t>
            </a:r>
          </a:p>
          <a:p>
            <a:r>
              <a:rPr lang="en-US" altLang="zh-CN" sz="2800" b="1" dirty="0">
                <a:solidFill>
                  <a:schemeClr val="accent1"/>
                </a:solidFill>
              </a:rPr>
              <a:t>4</a:t>
            </a:r>
            <a:r>
              <a:rPr lang="en-US" altLang="zh-CN" sz="2800" dirty="0"/>
              <a:t>.there are no bones in the back of elephants’ feet—only fat </a:t>
            </a:r>
          </a:p>
          <a:p>
            <a:r>
              <a:rPr lang="en-US" altLang="zh-CN" sz="2800" b="1" dirty="0">
                <a:solidFill>
                  <a:schemeClr val="accent1"/>
                </a:solidFill>
              </a:rPr>
              <a:t>5</a:t>
            </a:r>
            <a:r>
              <a:rPr lang="en-US" altLang="zh-CN" sz="2800" dirty="0"/>
              <a:t>.elephants walk on tiptoe---can walk in the mud easily </a:t>
            </a:r>
          </a:p>
          <a:p>
            <a:r>
              <a:rPr lang="en-US" altLang="zh-CN" sz="2800" b="1" dirty="0">
                <a:solidFill>
                  <a:schemeClr val="accent1"/>
                </a:solidFill>
              </a:rPr>
              <a:t>6</a:t>
            </a:r>
            <a:r>
              <a:rPr lang="en-US" altLang="zh-CN" sz="2800" dirty="0"/>
              <a:t>.elephants are big but they can move quietly</a:t>
            </a:r>
          </a:p>
          <a:p>
            <a:r>
              <a:rPr lang="en-US" altLang="zh-CN" sz="2800" b="1" dirty="0">
                <a:solidFill>
                  <a:schemeClr val="accent1"/>
                </a:solidFill>
              </a:rPr>
              <a:t>7</a:t>
            </a:r>
            <a:r>
              <a:rPr lang="en-US" altLang="zh-CN" sz="2800" dirty="0"/>
              <a:t>.elephants grow large teeth --- we call them tusks </a:t>
            </a:r>
          </a:p>
        </p:txBody>
      </p:sp>
      <p:sp>
        <p:nvSpPr>
          <p:cNvPr id="40963" name="WordArt 3"/>
          <p:cNvSpPr>
            <a:spLocks noChangeArrowheads="1" noChangeShapeType="1" noTextEdit="1"/>
          </p:cNvSpPr>
          <p:nvPr/>
        </p:nvSpPr>
        <p:spPr bwMode="auto">
          <a:xfrm>
            <a:off x="2555875" y="1052736"/>
            <a:ext cx="3744913" cy="1006252"/>
          </a:xfrm>
          <a:prstGeom prst="rect">
            <a:avLst/>
          </a:prstGeom>
        </p:spPr>
        <p:txBody>
          <a:bodyPr wrap="none" fromWordArt="1">
            <a:prstTxWarp prst="textPlain">
              <a:avLst>
                <a:gd name="adj" fmla="val 50000"/>
              </a:avLst>
            </a:prstTxWarp>
          </a:bodyPr>
          <a:lstStyle/>
          <a:p>
            <a:pPr algn="ctr"/>
            <a:r>
              <a:rPr lang="en-US" altLang="zh-CN" sz="3600" b="1" kern="10" dirty="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Elephants</a:t>
            </a:r>
            <a:endParaRPr lang="zh-CN" altLang="en-US" sz="3600" b="1" kern="10" dirty="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40964" name="Picture 4" descr="daxiang"/>
          <p:cNvPicPr>
            <a:picLocks noChangeAspect="1" noChangeArrowheads="1"/>
          </p:cNvPicPr>
          <p:nvPr/>
        </p:nvPicPr>
        <p:blipFill>
          <a:blip r:embed="rId2"/>
          <a:srcRect/>
          <a:stretch>
            <a:fillRect/>
          </a:stretch>
        </p:blipFill>
        <p:spPr bwMode="auto">
          <a:xfrm>
            <a:off x="6732588" y="333375"/>
            <a:ext cx="1363662"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699792" y="836712"/>
            <a:ext cx="5532438" cy="700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dirty="0" smtClean="0"/>
              <a:t>Do you know elephants?</a:t>
            </a:r>
          </a:p>
        </p:txBody>
      </p:sp>
      <p:sp>
        <p:nvSpPr>
          <p:cNvPr id="41986" name="Rectangle 2"/>
          <p:cNvSpPr>
            <a:spLocks noGrp="1"/>
          </p:cNvSpPr>
          <p:nvPr>
            <p:ph idx="1"/>
          </p:nvPr>
        </p:nvSpPr>
        <p:spPr>
          <a:xfrm>
            <a:off x="323528" y="1834852"/>
            <a:ext cx="8204200" cy="5010150"/>
          </a:xfrm>
          <a:noFill/>
        </p:spPr>
        <p:txBody>
          <a:bodyPr/>
          <a:lstStyle/>
          <a:p>
            <a:pPr>
              <a:lnSpc>
                <a:spcPct val="80000"/>
              </a:lnSpc>
              <a:buFont typeface="Arial" panose="020B0604020202020204" pitchFamily="34" charset="0"/>
              <a:buNone/>
            </a:pPr>
            <a:r>
              <a:rPr lang="zh-CN" altLang="en-US" dirty="0" smtClean="0"/>
              <a:t>      </a:t>
            </a:r>
            <a:r>
              <a:rPr lang="en-US" altLang="zh-CN" sz="2800" b="1" dirty="0" smtClean="0"/>
              <a:t>Do you know that elephants are the biggest living animals on land? Elephants can eat 100 to 1,000 pounds of grass in a day. They can live 60-70 years.</a:t>
            </a:r>
          </a:p>
          <a:p>
            <a:pPr>
              <a:lnSpc>
                <a:spcPct val="80000"/>
              </a:lnSpc>
              <a:buFont typeface="Arial" panose="020B0604020202020204" pitchFamily="34" charset="0"/>
              <a:buNone/>
            </a:pPr>
            <a:endParaRPr lang="en-US" altLang="zh-CN" sz="2800" b="1" dirty="0" smtClean="0"/>
          </a:p>
          <a:p>
            <a:pPr>
              <a:lnSpc>
                <a:spcPct val="80000"/>
              </a:lnSpc>
              <a:buFont typeface="Arial" panose="020B0604020202020204" pitchFamily="34" charset="0"/>
              <a:buNone/>
            </a:pPr>
            <a:r>
              <a:rPr lang="en-US" altLang="zh-CN" sz="2800" b="1" dirty="0" smtClean="0"/>
              <a:t>   Elephants are very big but they can move quickly. They walk on tiptoe and can walk in the mud easily. There aren’t any bones but some fat in the back of elephants’ feet. The large teeth of elephants are called tusks.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打起精神"/>
          <p:cNvPicPr>
            <a:picLocks noChangeAspect="1" noChangeArrowheads="1" noCrop="1"/>
          </p:cNvPicPr>
          <p:nvPr/>
        </p:nvPicPr>
        <p:blipFill>
          <a:blip r:embed="rId2"/>
          <a:srcRect/>
          <a:stretch>
            <a:fillRect/>
          </a:stretch>
        </p:blipFill>
        <p:spPr bwMode="auto">
          <a:xfrm>
            <a:off x="611188" y="333375"/>
            <a:ext cx="2881312" cy="2881313"/>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2771775" y="3429000"/>
            <a:ext cx="38687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5400">
                <a:solidFill>
                  <a:srgbClr val="0000CC"/>
                </a:solidFill>
              </a:rPr>
              <a:t>Class  work</a:t>
            </a:r>
            <a:r>
              <a:rPr lang="en-US" altLang="zh-CN" sz="4000">
                <a:solidFill>
                  <a:srgbClr val="FFFF00"/>
                </a:solidFill>
              </a:rPr>
              <a:t> </a:t>
            </a:r>
          </a:p>
        </p:txBody>
      </p:sp>
      <p:sp>
        <p:nvSpPr>
          <p:cNvPr id="43012" name="Text Box 4"/>
          <p:cNvSpPr txBox="1">
            <a:spLocks noChangeArrowheads="1"/>
          </p:cNvSpPr>
          <p:nvPr/>
        </p:nvSpPr>
        <p:spPr bwMode="auto">
          <a:xfrm>
            <a:off x="950913" y="365125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4000"/>
          </a:p>
        </p:txBody>
      </p:sp>
      <p:sp>
        <p:nvSpPr>
          <p:cNvPr id="43013" name="Text Box 5"/>
          <p:cNvSpPr txBox="1">
            <a:spLocks noChangeArrowheads="1"/>
          </p:cNvSpPr>
          <p:nvPr/>
        </p:nvSpPr>
        <p:spPr bwMode="auto">
          <a:xfrm>
            <a:off x="539750" y="4724400"/>
            <a:ext cx="8059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0000CC"/>
                </a:solidFill>
              </a:rPr>
              <a:t>Write an article about kangaroos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323528" y="449263"/>
            <a:ext cx="8229600" cy="1143000"/>
          </a:xfrm>
          <a:noFill/>
        </p:spPr>
        <p:txBody>
          <a:bodyPr>
            <a:normAutofit fontScale="90000"/>
          </a:bodyPr>
          <a:lstStyle/>
          <a:p>
            <a:r>
              <a:rPr lang="en-US" altLang="zh-CN" sz="4000" b="1" dirty="0" smtClean="0"/>
              <a:t>Kangaroo</a:t>
            </a:r>
            <a:br>
              <a:rPr lang="en-US" altLang="zh-CN" sz="4000" b="1" dirty="0" smtClean="0"/>
            </a:br>
            <a:endParaRPr lang="en-US" altLang="zh-CN" sz="4000" b="1" dirty="0" smtClean="0"/>
          </a:p>
        </p:txBody>
      </p:sp>
      <p:sp>
        <p:nvSpPr>
          <p:cNvPr id="44035" name="Rectangle 3"/>
          <p:cNvSpPr>
            <a:spLocks noGrp="1"/>
          </p:cNvSpPr>
          <p:nvPr>
            <p:ph idx="1"/>
          </p:nvPr>
        </p:nvSpPr>
        <p:spPr>
          <a:xfrm>
            <a:off x="467544" y="1412776"/>
            <a:ext cx="8229600" cy="4525963"/>
          </a:xfrm>
          <a:noFill/>
        </p:spPr>
        <p:txBody>
          <a:bodyPr/>
          <a:lstStyle/>
          <a:p>
            <a:pPr marL="0" indent="0">
              <a:buNone/>
            </a:pPr>
            <a:r>
              <a:rPr lang="en-US" altLang="zh-CN" b="1" dirty="0" smtClean="0"/>
              <a:t>1.a kind of lovely animal, eat grass and leaves</a:t>
            </a:r>
          </a:p>
          <a:p>
            <a:pPr marL="609600" indent="-609600">
              <a:buFont typeface="Arial" panose="020B0604020202020204" pitchFamily="34" charset="0"/>
              <a:buNone/>
            </a:pPr>
            <a:r>
              <a:rPr lang="en-US" altLang="zh-CN" b="1" dirty="0" smtClean="0"/>
              <a:t>2. jump high and quickly, use its tail for pushing off</a:t>
            </a:r>
          </a:p>
          <a:p>
            <a:pPr marL="609600" indent="-609600">
              <a:buFont typeface="Arial" panose="020B0604020202020204" pitchFamily="34" charset="0"/>
              <a:buNone/>
            </a:pPr>
            <a:r>
              <a:rPr lang="en-US" altLang="zh-CN" b="1" dirty="0" smtClean="0"/>
              <a:t>3.mother kangaroos, pockets, carry their sons and daughters</a:t>
            </a:r>
          </a:p>
        </p:txBody>
      </p:sp>
      <p:pic>
        <p:nvPicPr>
          <p:cNvPr id="44036" name="Picture 4" descr="{931FF8B6-074A-4169-8986-5996A8720C6C}0"/>
          <p:cNvPicPr>
            <a:picLocks noChangeAspect="1" noChangeArrowheads="1"/>
          </p:cNvPicPr>
          <p:nvPr/>
        </p:nvPicPr>
        <p:blipFill>
          <a:blip r:embed="rId2"/>
          <a:srcRect/>
          <a:stretch>
            <a:fillRect/>
          </a:stretch>
        </p:blipFill>
        <p:spPr bwMode="auto">
          <a:xfrm>
            <a:off x="6632575" y="3212976"/>
            <a:ext cx="2511425" cy="364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0940122044"/>
          <p:cNvPicPr>
            <a:picLocks noChangeAspect="1" noChangeArrowheads="1"/>
          </p:cNvPicPr>
          <p:nvPr/>
        </p:nvPicPr>
        <p:blipFill>
          <a:blip r:embed="rId2"/>
          <a:srcRect/>
          <a:stretch>
            <a:fillRect/>
          </a:stretch>
        </p:blipFill>
        <p:spPr bwMode="auto">
          <a:xfrm>
            <a:off x="1331913" y="0"/>
            <a:ext cx="5256212" cy="4416425"/>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p:cNvSpPr>
          <p:nvPr>
            <p:ph type="title" idx="4294967295"/>
          </p:nvPr>
        </p:nvSpPr>
        <p:spPr>
          <a:xfrm>
            <a:off x="256109" y="4581128"/>
            <a:ext cx="7772400" cy="838200"/>
          </a:xfrm>
          <a:noFill/>
        </p:spPr>
        <p:txBody>
          <a:bodyPr>
            <a:normAutofit/>
          </a:bodyPr>
          <a:lstStyle/>
          <a:p>
            <a:pPr algn="ctr"/>
            <a:r>
              <a:rPr lang="en-US" altLang="zh-CN" dirty="0" smtClean="0">
                <a:solidFill>
                  <a:schemeClr val="accent2"/>
                </a:solidFill>
              </a:rPr>
              <a:t>1.What is the elephant doing?</a:t>
            </a:r>
            <a:endParaRPr lang="en-US" altLang="zh-CN" dirty="0" smtClean="0"/>
          </a:p>
        </p:txBody>
      </p:sp>
      <p:sp>
        <p:nvSpPr>
          <p:cNvPr id="17412" name="Text Box 4"/>
          <p:cNvSpPr txBox="1">
            <a:spLocks noChangeArrowheads="1"/>
          </p:cNvSpPr>
          <p:nvPr/>
        </p:nvSpPr>
        <p:spPr bwMode="auto">
          <a:xfrm>
            <a:off x="1187624" y="561975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4400" dirty="0">
                <a:solidFill>
                  <a:schemeClr val="accent2"/>
                </a:solidFill>
                <a:latin typeface="Times New Roman" panose="02020603050405020304" pitchFamily="18" charset="0"/>
              </a:rPr>
              <a:t>2. Isn’t that amazing?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0-#ppt_w/2"/>
                                          </p:val>
                                        </p:tav>
                                        <p:tav tm="100000">
                                          <p:val>
                                            <p:strVal val="#ppt_x"/>
                                          </p:val>
                                        </p:tav>
                                      </p:tavLst>
                                    </p:anim>
                                    <p:anim calcmode="lin" valueType="num">
                                      <p:cBhvr additive="base">
                                        <p:cTn id="14"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620044" y="737393"/>
            <a:ext cx="6643687" cy="706437"/>
          </a:xfrm>
          <a:noFill/>
        </p:spPr>
        <p:txBody>
          <a:bodyPr>
            <a:normAutofit fontScale="90000"/>
          </a:bodyPr>
          <a:lstStyle/>
          <a:p>
            <a:r>
              <a:rPr lang="en-US" altLang="zh-CN" sz="4800" b="1" dirty="0" smtClean="0"/>
              <a:t>Kangaroo</a:t>
            </a:r>
            <a:endParaRPr lang="en-US" altLang="zh-CN" sz="4800" dirty="0" smtClean="0"/>
          </a:p>
        </p:txBody>
      </p:sp>
      <p:sp>
        <p:nvSpPr>
          <p:cNvPr id="45059" name="Rectangle 3"/>
          <p:cNvSpPr>
            <a:spLocks noGrp="1"/>
          </p:cNvSpPr>
          <p:nvPr>
            <p:ph idx="1"/>
          </p:nvPr>
        </p:nvSpPr>
        <p:spPr>
          <a:xfrm>
            <a:off x="395288" y="2133600"/>
            <a:ext cx="8229600" cy="4525963"/>
          </a:xfrm>
          <a:noFill/>
        </p:spPr>
        <p:txBody>
          <a:bodyPr/>
          <a:lstStyle/>
          <a:p>
            <a:pPr>
              <a:lnSpc>
                <a:spcPct val="80000"/>
              </a:lnSpc>
              <a:buFont typeface="Arial" panose="020B0604020202020204" pitchFamily="34" charset="0"/>
              <a:buNone/>
            </a:pPr>
            <a:r>
              <a:rPr lang="en-US" altLang="zh-CN" b="1" dirty="0" smtClean="0"/>
              <a:t>Kangaroo are a kind of lovely animals. They live</a:t>
            </a:r>
          </a:p>
          <a:p>
            <a:pPr>
              <a:lnSpc>
                <a:spcPct val="80000"/>
              </a:lnSpc>
              <a:buFont typeface="Arial" panose="020B0604020202020204" pitchFamily="34" charset="0"/>
              <a:buNone/>
            </a:pPr>
            <a:r>
              <a:rPr lang="en-US" altLang="zh-CN" b="1" dirty="0" smtClean="0"/>
              <a:t>on land. They eat grass and leaves. They can</a:t>
            </a:r>
          </a:p>
          <a:p>
            <a:pPr>
              <a:lnSpc>
                <a:spcPct val="80000"/>
              </a:lnSpc>
              <a:buFont typeface="Arial" panose="020B0604020202020204" pitchFamily="34" charset="0"/>
              <a:buNone/>
            </a:pPr>
            <a:r>
              <a:rPr lang="en-US" altLang="zh-CN" b="1" dirty="0" smtClean="0"/>
              <a:t>jump high and quickly, but they can't jump at all</a:t>
            </a:r>
          </a:p>
          <a:p>
            <a:pPr>
              <a:lnSpc>
                <a:spcPct val="80000"/>
              </a:lnSpc>
              <a:buFont typeface="Arial" panose="020B0604020202020204" pitchFamily="34" charset="0"/>
              <a:buNone/>
            </a:pPr>
            <a:r>
              <a:rPr lang="en-US" altLang="zh-CN" b="1" dirty="0" smtClean="0"/>
              <a:t>without their tails. They use their tails for pushing</a:t>
            </a:r>
          </a:p>
          <a:p>
            <a:pPr>
              <a:lnSpc>
                <a:spcPct val="80000"/>
              </a:lnSpc>
              <a:buFont typeface="Arial" panose="020B0604020202020204" pitchFamily="34" charset="0"/>
              <a:buNone/>
            </a:pPr>
            <a:r>
              <a:rPr lang="en-US" altLang="zh-CN" b="1" dirty="0" smtClean="0"/>
              <a:t>off, and their tails are very strong.</a:t>
            </a:r>
          </a:p>
          <a:p>
            <a:pPr>
              <a:lnSpc>
                <a:spcPct val="80000"/>
              </a:lnSpc>
              <a:buFont typeface="Arial" panose="020B0604020202020204" pitchFamily="34" charset="0"/>
              <a:buNone/>
            </a:pPr>
            <a:r>
              <a:rPr lang="en-US" altLang="zh-CN" b="1" dirty="0" smtClean="0"/>
              <a:t>There is another amazing fact about them. Mother</a:t>
            </a:r>
          </a:p>
          <a:p>
            <a:pPr>
              <a:lnSpc>
                <a:spcPct val="80000"/>
              </a:lnSpc>
              <a:buFont typeface="Arial" panose="020B0604020202020204" pitchFamily="34" charset="0"/>
              <a:buNone/>
            </a:pPr>
            <a:r>
              <a:rPr lang="en-US" altLang="zh-CN" b="1" dirty="0" smtClean="0"/>
              <a:t>kangaroos have pockets in their bodies. They can</a:t>
            </a:r>
          </a:p>
          <a:p>
            <a:pPr>
              <a:lnSpc>
                <a:spcPct val="80000"/>
              </a:lnSpc>
              <a:buFont typeface="Arial" panose="020B0604020202020204" pitchFamily="34" charset="0"/>
              <a:buNone/>
            </a:pPr>
            <a:r>
              <a:rPr lang="en-US" altLang="zh-CN" b="1" dirty="0" smtClean="0"/>
              <a:t>carry their sons and daughters in the pockets.</a:t>
            </a:r>
          </a:p>
          <a:p>
            <a:pPr>
              <a:lnSpc>
                <a:spcPct val="80000"/>
              </a:lnSpc>
              <a:buFont typeface="Arial" panose="020B0604020202020204" pitchFamily="34" charset="0"/>
              <a:buNone/>
            </a:pPr>
            <a:r>
              <a:rPr lang="en-US" altLang="zh-CN" b="1" dirty="0" smtClean="0"/>
              <a:t>Animals are lovely. We should protect the animals</a:t>
            </a:r>
          </a:p>
          <a:p>
            <a:pPr>
              <a:lnSpc>
                <a:spcPct val="80000"/>
              </a:lnSpc>
              <a:buFont typeface="Arial" panose="020B0604020202020204" pitchFamily="34" charset="0"/>
              <a:buNone/>
            </a:pPr>
            <a:r>
              <a:rPr lang="en-US" altLang="zh-CN" b="1" dirty="0" smtClean="0"/>
              <a:t>to make our world more beautiful and lovely .</a:t>
            </a:r>
          </a:p>
        </p:txBody>
      </p:sp>
      <p:pic>
        <p:nvPicPr>
          <p:cNvPr id="45060" name="Picture 4" descr="{B9873983-7C3C-4618-A37A-B4E343365F82}0"/>
          <p:cNvPicPr>
            <a:picLocks noChangeAspect="1" noChangeArrowheads="1"/>
          </p:cNvPicPr>
          <p:nvPr/>
        </p:nvPicPr>
        <p:blipFill>
          <a:blip r:embed="rId2" cstate="email"/>
          <a:srcRect/>
          <a:stretch>
            <a:fillRect/>
          </a:stretch>
        </p:blipFill>
        <p:spPr bwMode="auto">
          <a:xfrm>
            <a:off x="539750" y="260350"/>
            <a:ext cx="2160588" cy="166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03"/>
          <p:cNvPicPr>
            <a:picLocks noGrp="1" noChangeAspect="1" noChangeArrowheads="1" noCrop="1"/>
          </p:cNvPicPr>
          <p:nvPr>
            <p:ph sz="half" idx="1"/>
          </p:nvPr>
        </p:nvPicPr>
        <p:blipFill>
          <a:blip r:embed="rId2"/>
          <a:srcRect/>
          <a:stretch>
            <a:fillRect/>
          </a:stretch>
        </p:blipFill>
        <p:spPr>
          <a:xfrm>
            <a:off x="179512" y="1052736"/>
            <a:ext cx="2881312" cy="23764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Text Box 3"/>
          <p:cNvSpPr txBox="1">
            <a:spLocks noChangeArrowheads="1"/>
          </p:cNvSpPr>
          <p:nvPr/>
        </p:nvSpPr>
        <p:spPr bwMode="auto">
          <a:xfrm>
            <a:off x="3419872" y="2439293"/>
            <a:ext cx="266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4000" dirty="0">
                <a:solidFill>
                  <a:srgbClr val="FF3300"/>
                </a:solidFill>
                <a:latin typeface="Times New Roman" panose="02020603050405020304" pitchFamily="18" charset="0"/>
              </a:rPr>
              <a:t>homework</a:t>
            </a:r>
          </a:p>
        </p:txBody>
      </p:sp>
      <p:sp>
        <p:nvSpPr>
          <p:cNvPr id="46084" name="Text Box 4"/>
          <p:cNvSpPr txBox="1">
            <a:spLocks noChangeArrowheads="1"/>
          </p:cNvSpPr>
          <p:nvPr/>
        </p:nvSpPr>
        <p:spPr bwMode="auto">
          <a:xfrm>
            <a:off x="2051720" y="4365104"/>
            <a:ext cx="637222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dirty="0">
                <a:latin typeface="Times New Roman" panose="02020603050405020304" pitchFamily="18" charset="0"/>
              </a:rPr>
              <a:t> </a:t>
            </a:r>
            <a:r>
              <a:rPr kumimoji="1" lang="en-US" altLang="zh-CN" sz="2800" dirty="0">
                <a:latin typeface="Times New Roman" panose="02020603050405020304" pitchFamily="18" charset="0"/>
              </a:rPr>
              <a:t>Write amazing things</a:t>
            </a:r>
          </a:p>
          <a:p>
            <a:pPr>
              <a:spcBef>
                <a:spcPct val="50000"/>
              </a:spcBef>
            </a:pPr>
            <a:r>
              <a:rPr kumimoji="1" lang="en-US" altLang="zh-CN" sz="2800" dirty="0">
                <a:latin typeface="Times New Roman" panose="02020603050405020304" pitchFamily="18" charset="0"/>
              </a:rPr>
              <a:t> for a competition. </a:t>
            </a:r>
            <a:r>
              <a:rPr kumimoji="1" lang="en-US" altLang="zh-CN" sz="2800" dirty="0" smtClean="0">
                <a:latin typeface="Times New Roman" panose="02020603050405020304" pitchFamily="18" charset="0"/>
              </a:rPr>
              <a:t> </a:t>
            </a:r>
            <a:endParaRPr kumimoji="1" lang="en-US" altLang="zh-CN" sz="28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250825" y="549275"/>
            <a:ext cx="8686800" cy="3298825"/>
          </a:xfrm>
          <a:noFill/>
        </p:spPr>
        <p:txBody>
          <a:bodyPr/>
          <a:lstStyle/>
          <a:p>
            <a:pPr algn="l"/>
            <a:r>
              <a:rPr lang="en-US" altLang="zh-CN" sz="3600" b="1" dirty="0" smtClean="0">
                <a:solidFill>
                  <a:srgbClr val="CC3300"/>
                </a:solidFill>
                <a:latin typeface="Comic Sans MS" panose="030F0702030302020204" pitchFamily="66" charset="0"/>
              </a:rPr>
              <a:t>Beijing Sunshine Secondary School is holding a writing competition. The topic is ‘Amazing things’. Here are Millie, Simon and Amy’s notes :</a:t>
            </a:r>
          </a:p>
        </p:txBody>
      </p:sp>
      <p:pic>
        <p:nvPicPr>
          <p:cNvPr id="18435" name="Picture 3" descr="c"/>
          <p:cNvPicPr>
            <a:picLocks noChangeAspect="1" noChangeArrowheads="1" noCrop="1"/>
          </p:cNvPicPr>
          <p:nvPr/>
        </p:nvPicPr>
        <p:blipFill>
          <a:blip r:embed="rId3"/>
          <a:srcRect/>
          <a:stretch>
            <a:fillRect/>
          </a:stretch>
        </p:blipFill>
        <p:spPr bwMode="auto">
          <a:xfrm>
            <a:off x="3995738" y="3789363"/>
            <a:ext cx="1008062"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e"/>
          <p:cNvPicPr>
            <a:picLocks noChangeAspect="1" noChangeArrowheads="1" noCrop="1"/>
          </p:cNvPicPr>
          <p:nvPr/>
        </p:nvPicPr>
        <p:blipFill>
          <a:blip r:embed="rId4"/>
          <a:srcRect/>
          <a:stretch>
            <a:fillRect/>
          </a:stretch>
        </p:blipFill>
        <p:spPr bwMode="auto">
          <a:xfrm>
            <a:off x="7235825" y="3789363"/>
            <a:ext cx="1008063"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o"/>
          <p:cNvPicPr>
            <a:picLocks noChangeAspect="1" noChangeArrowheads="1" noCrop="1"/>
          </p:cNvPicPr>
          <p:nvPr/>
        </p:nvPicPr>
        <p:blipFill>
          <a:blip r:embed="rId5"/>
          <a:srcRect/>
          <a:stretch>
            <a:fillRect/>
          </a:stretch>
        </p:blipFill>
        <p:spPr bwMode="auto">
          <a:xfrm>
            <a:off x="5003800" y="3789363"/>
            <a:ext cx="1223963"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m"/>
          <p:cNvPicPr>
            <a:picLocks noChangeAspect="1" noChangeArrowheads="1" noCrop="1"/>
          </p:cNvPicPr>
          <p:nvPr/>
        </p:nvPicPr>
        <p:blipFill>
          <a:blip r:embed="rId6"/>
          <a:srcRect/>
          <a:stretch>
            <a:fillRect/>
          </a:stretch>
        </p:blipFill>
        <p:spPr bwMode="auto">
          <a:xfrm>
            <a:off x="6227763" y="3789363"/>
            <a:ext cx="1008062" cy="1081087"/>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o"/>
          <p:cNvPicPr>
            <a:picLocks noChangeAspect="1" noChangeArrowheads="1" noCrop="1"/>
          </p:cNvPicPr>
          <p:nvPr/>
        </p:nvPicPr>
        <p:blipFill>
          <a:blip r:embed="rId5"/>
          <a:srcRect/>
          <a:stretch>
            <a:fillRect/>
          </a:stretch>
        </p:blipFill>
        <p:spPr bwMode="auto">
          <a:xfrm>
            <a:off x="5724525" y="4868863"/>
            <a:ext cx="1152525" cy="935037"/>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n"/>
          <p:cNvPicPr>
            <a:picLocks noChangeAspect="1" noChangeArrowheads="1" noCrop="1"/>
          </p:cNvPicPr>
          <p:nvPr/>
        </p:nvPicPr>
        <p:blipFill>
          <a:blip r:embed="rId7"/>
          <a:srcRect/>
          <a:stretch>
            <a:fillRect/>
          </a:stretch>
        </p:blipFill>
        <p:spPr bwMode="auto">
          <a:xfrm>
            <a:off x="6877050" y="4868863"/>
            <a:ext cx="1079500" cy="93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8100" y="776387"/>
            <a:ext cx="5686028" cy="647700"/>
          </a:xfrm>
          <a:noFill/>
        </p:spPr>
        <p:txBody>
          <a:bodyPr>
            <a:normAutofit/>
          </a:bodyPr>
          <a:lstStyle/>
          <a:p>
            <a:r>
              <a:rPr lang="en-US" altLang="zh-CN" sz="4000" dirty="0" smtClean="0"/>
              <a:t>The tallest man</a:t>
            </a:r>
          </a:p>
        </p:txBody>
      </p:sp>
      <p:pic>
        <p:nvPicPr>
          <p:cNvPr id="19459" name="Picture 3" descr="0AtK_001"/>
          <p:cNvPicPr>
            <a:picLocks noGrp="1" noChangeAspect="1" noChangeArrowheads="1" noCrop="1"/>
          </p:cNvPicPr>
          <p:nvPr>
            <p:ph sz="half" idx="1"/>
          </p:nvPr>
        </p:nvPicPr>
        <p:blipFill>
          <a:blip r:embed="rId2"/>
          <a:srcRect/>
          <a:stretch>
            <a:fillRect/>
          </a:stretch>
        </p:blipFill>
        <p:spPr>
          <a:xfrm>
            <a:off x="6948488" y="188913"/>
            <a:ext cx="1800225" cy="1800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2771775" y="189252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a</a:t>
            </a:r>
            <a:r>
              <a:rPr lang="en-US" altLang="zh-CN" dirty="0"/>
              <a:t> </a:t>
            </a:r>
            <a:r>
              <a:rPr lang="en-US" altLang="zh-CN" sz="2400" b="1" dirty="0">
                <a:solidFill>
                  <a:srgbClr val="009900"/>
                </a:solidFill>
                <a:latin typeface="Comic Sans MS" panose="030F0702030302020204" pitchFamily="66" charset="0"/>
              </a:rPr>
              <a:t>man in the USA</a:t>
            </a:r>
          </a:p>
        </p:txBody>
      </p:sp>
      <p:sp>
        <p:nvSpPr>
          <p:cNvPr id="19461" name="Text Box 5"/>
          <p:cNvSpPr txBox="1">
            <a:spLocks noChangeArrowheads="1"/>
          </p:cNvSpPr>
          <p:nvPr/>
        </p:nvSpPr>
        <p:spPr bwMode="auto">
          <a:xfrm>
            <a:off x="1835150" y="2468786"/>
            <a:ext cx="540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born on 22nd February 1918</a:t>
            </a:r>
          </a:p>
        </p:txBody>
      </p:sp>
      <p:sp>
        <p:nvSpPr>
          <p:cNvPr id="19462" name="Text Box 6"/>
          <p:cNvSpPr txBox="1">
            <a:spLocks noChangeArrowheads="1"/>
          </p:cNvSpPr>
          <p:nvPr/>
        </p:nvSpPr>
        <p:spPr bwMode="auto">
          <a:xfrm>
            <a:off x="1476375" y="3045048"/>
            <a:ext cx="496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died on 15th July 1940</a:t>
            </a:r>
          </a:p>
        </p:txBody>
      </p:sp>
      <p:sp>
        <p:nvSpPr>
          <p:cNvPr id="19463" name="Text Box 7"/>
          <p:cNvSpPr txBox="1">
            <a:spLocks noChangeArrowheads="1"/>
          </p:cNvSpPr>
          <p:nvPr/>
        </p:nvSpPr>
        <p:spPr bwMode="auto">
          <a:xfrm>
            <a:off x="1187450" y="361972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2.72 m tall</a:t>
            </a:r>
          </a:p>
        </p:txBody>
      </p:sp>
      <p:sp>
        <p:nvSpPr>
          <p:cNvPr id="19464" name="Text Box 8"/>
          <p:cNvSpPr txBox="1">
            <a:spLocks noChangeArrowheads="1"/>
          </p:cNvSpPr>
          <p:nvPr/>
        </p:nvSpPr>
        <p:spPr bwMode="auto">
          <a:xfrm>
            <a:off x="827088" y="4195986"/>
            <a:ext cx="6697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weight 222.71kg when he was 21 and  199kg when he died </a:t>
            </a:r>
          </a:p>
        </p:txBody>
      </p:sp>
      <p:sp>
        <p:nvSpPr>
          <p:cNvPr id="19465" name="Rectangle 9"/>
          <p:cNvSpPr>
            <a:spLocks noChangeArrowheads="1"/>
          </p:cNvSpPr>
          <p:nvPr/>
        </p:nvSpPr>
        <p:spPr bwMode="auto">
          <a:xfrm>
            <a:off x="611188" y="5204048"/>
            <a:ext cx="460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hands 32.4cm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trips(downLeft)">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ppt_x"/>
                                          </p:val>
                                        </p:tav>
                                        <p:tav tm="100000">
                                          <p:val>
                                            <p:strVal val="#ppt_x"/>
                                          </p:val>
                                        </p:tav>
                                      </p:tavLst>
                                    </p:anim>
                                    <p:anim calcmode="lin" valueType="num">
                                      <p:cBhvr additive="base">
                                        <p:cTn id="13"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additive="base">
                                        <p:cTn id="18" dur="500" fill="hold"/>
                                        <p:tgtEl>
                                          <p:spTgt spid="19462"/>
                                        </p:tgtEl>
                                        <p:attrNameLst>
                                          <p:attrName>ppt_x</p:attrName>
                                        </p:attrNameLst>
                                      </p:cBhvr>
                                      <p:tavLst>
                                        <p:tav tm="0">
                                          <p:val>
                                            <p:strVal val="#ppt_x"/>
                                          </p:val>
                                        </p:tav>
                                        <p:tav tm="100000">
                                          <p:val>
                                            <p:strVal val="#ppt_x"/>
                                          </p:val>
                                        </p:tav>
                                      </p:tavLst>
                                    </p:anim>
                                    <p:anim calcmode="lin" valueType="num">
                                      <p:cBhvr additive="base">
                                        <p:cTn id="19"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463"/>
                                        </p:tgtEl>
                                        <p:attrNameLst>
                                          <p:attrName>style.visibility</p:attrName>
                                        </p:attrNameLst>
                                      </p:cBhvr>
                                      <p:to>
                                        <p:strVal val="visible"/>
                                      </p:to>
                                    </p:set>
                                    <p:anim calcmode="lin" valueType="num">
                                      <p:cBhvr additive="base">
                                        <p:cTn id="24" dur="500" fill="hold"/>
                                        <p:tgtEl>
                                          <p:spTgt spid="19463"/>
                                        </p:tgtEl>
                                        <p:attrNameLst>
                                          <p:attrName>ppt_x</p:attrName>
                                        </p:attrNameLst>
                                      </p:cBhvr>
                                      <p:tavLst>
                                        <p:tav tm="0">
                                          <p:val>
                                            <p:strVal val="#ppt_x"/>
                                          </p:val>
                                        </p:tav>
                                        <p:tav tm="100000">
                                          <p:val>
                                            <p:strVal val="#ppt_x"/>
                                          </p:val>
                                        </p:tav>
                                      </p:tavLst>
                                    </p:anim>
                                    <p:anim calcmode="lin" valueType="num">
                                      <p:cBhvr additive="base">
                                        <p:cTn id="25"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464"/>
                                        </p:tgtEl>
                                        <p:attrNameLst>
                                          <p:attrName>style.visibility</p:attrName>
                                        </p:attrNameLst>
                                      </p:cBhvr>
                                      <p:to>
                                        <p:strVal val="visible"/>
                                      </p:to>
                                    </p:set>
                                    <p:anim calcmode="lin" valueType="num">
                                      <p:cBhvr additive="base">
                                        <p:cTn id="30" dur="500" fill="hold"/>
                                        <p:tgtEl>
                                          <p:spTgt spid="19464"/>
                                        </p:tgtEl>
                                        <p:attrNameLst>
                                          <p:attrName>ppt_x</p:attrName>
                                        </p:attrNameLst>
                                      </p:cBhvr>
                                      <p:tavLst>
                                        <p:tav tm="0">
                                          <p:val>
                                            <p:strVal val="#ppt_x"/>
                                          </p:val>
                                        </p:tav>
                                        <p:tav tm="100000">
                                          <p:val>
                                            <p:strVal val="#ppt_x"/>
                                          </p:val>
                                        </p:tav>
                                      </p:tavLst>
                                    </p:anim>
                                    <p:anim calcmode="lin" valueType="num">
                                      <p:cBhvr additive="base">
                                        <p:cTn id="31"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465"/>
                                        </p:tgtEl>
                                        <p:attrNameLst>
                                          <p:attrName>style.visibility</p:attrName>
                                        </p:attrNameLst>
                                      </p:cBhvr>
                                      <p:to>
                                        <p:strVal val="visible"/>
                                      </p:to>
                                    </p:set>
                                    <p:anim calcmode="lin" valueType="num">
                                      <p:cBhvr additive="base">
                                        <p:cTn id="36" dur="500" fill="hold"/>
                                        <p:tgtEl>
                                          <p:spTgt spid="19465"/>
                                        </p:tgtEl>
                                        <p:attrNameLst>
                                          <p:attrName>ppt_x</p:attrName>
                                        </p:attrNameLst>
                                      </p:cBhvr>
                                      <p:tavLst>
                                        <p:tav tm="0">
                                          <p:val>
                                            <p:strVal val="#ppt_x"/>
                                          </p:val>
                                        </p:tav>
                                        <p:tav tm="100000">
                                          <p:val>
                                            <p:strVal val="#ppt_x"/>
                                          </p:val>
                                        </p:tav>
                                      </p:tavLst>
                                    </p:anim>
                                    <p:anim calcmode="lin" valueType="num">
                                      <p:cBhvr additive="base">
                                        <p:cTn id="37"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19464" grpId="0"/>
      <p:bldP spid="194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282575" y="980728"/>
            <a:ext cx="3898900" cy="647700"/>
          </a:xfrm>
          <a:noFill/>
        </p:spPr>
        <p:txBody>
          <a:bodyPr/>
          <a:lstStyle/>
          <a:p>
            <a:r>
              <a:rPr lang="en-US" altLang="zh-CN" sz="4000" dirty="0" smtClean="0"/>
              <a:t>Sandwiches</a:t>
            </a:r>
          </a:p>
        </p:txBody>
      </p:sp>
      <p:pic>
        <p:nvPicPr>
          <p:cNvPr id="20483" name="Picture 3" descr="0AtK_001"/>
          <p:cNvPicPr>
            <a:picLocks noGrp="1" noChangeAspect="1" noChangeArrowheads="1" noCrop="1"/>
          </p:cNvPicPr>
          <p:nvPr>
            <p:ph sz="half" idx="1"/>
          </p:nvPr>
        </p:nvPicPr>
        <p:blipFill>
          <a:blip r:embed="rId2"/>
          <a:srcRect/>
          <a:stretch>
            <a:fillRect/>
          </a:stretch>
        </p:blipFill>
        <p:spPr>
          <a:xfrm>
            <a:off x="6948488" y="188913"/>
            <a:ext cx="1800225" cy="1800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p:cNvSpPr txBox="1">
            <a:spLocks noChangeArrowheads="1"/>
          </p:cNvSpPr>
          <p:nvPr/>
        </p:nvSpPr>
        <p:spPr bwMode="auto">
          <a:xfrm>
            <a:off x="900113" y="2031901"/>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a man’s name</a:t>
            </a:r>
          </a:p>
        </p:txBody>
      </p:sp>
      <p:sp>
        <p:nvSpPr>
          <p:cNvPr id="20485" name="Text Box 5"/>
          <p:cNvSpPr txBox="1">
            <a:spLocks noChangeArrowheads="1"/>
          </p:cNvSpPr>
          <p:nvPr/>
        </p:nvSpPr>
        <p:spPr bwMode="auto">
          <a:xfrm>
            <a:off x="900113" y="2535138"/>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loved playing cards</a:t>
            </a:r>
          </a:p>
        </p:txBody>
      </p:sp>
      <p:sp>
        <p:nvSpPr>
          <p:cNvPr id="20486" name="Text Box 6"/>
          <p:cNvSpPr txBox="1">
            <a:spLocks noChangeArrowheads="1"/>
          </p:cNvSpPr>
          <p:nvPr/>
        </p:nvSpPr>
        <p:spPr bwMode="auto">
          <a:xfrm>
            <a:off x="1476375" y="3111401"/>
            <a:ext cx="583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did not want to stop to have dinner</a:t>
            </a:r>
          </a:p>
        </p:txBody>
      </p:sp>
      <p:sp>
        <p:nvSpPr>
          <p:cNvPr id="20487" name="Text Box 7"/>
          <p:cNvSpPr txBox="1">
            <a:spLocks noChangeArrowheads="1"/>
          </p:cNvSpPr>
          <p:nvPr/>
        </p:nvSpPr>
        <p:spPr bwMode="auto">
          <a:xfrm>
            <a:off x="1476375" y="3614638"/>
            <a:ext cx="691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put meat between two pieces of bread</a:t>
            </a:r>
          </a:p>
        </p:txBody>
      </p:sp>
      <p:sp>
        <p:nvSpPr>
          <p:cNvPr id="20488" name="Text Box 8"/>
          <p:cNvSpPr txBox="1">
            <a:spLocks noChangeArrowheads="1"/>
          </p:cNvSpPr>
          <p:nvPr/>
        </p:nvSpPr>
        <p:spPr bwMode="auto">
          <a:xfrm>
            <a:off x="2230438" y="4190901"/>
            <a:ext cx="6913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People learnt to make this kind of food and loved to eat it very much.</a:t>
            </a:r>
          </a:p>
        </p:txBody>
      </p:sp>
      <p:sp>
        <p:nvSpPr>
          <p:cNvPr id="20489" name="Rectangle 9"/>
          <p:cNvSpPr>
            <a:spLocks noChangeArrowheads="1"/>
          </p:cNvSpPr>
          <p:nvPr/>
        </p:nvSpPr>
        <p:spPr bwMode="auto">
          <a:xfrm>
            <a:off x="2268538" y="5198963"/>
            <a:ext cx="647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People named the food after the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7"/>
                                        </p:tgtEl>
                                        <p:attrNameLst>
                                          <p:attrName>style.visibility</p:attrName>
                                        </p:attrNameLst>
                                      </p:cBhvr>
                                      <p:to>
                                        <p:strVal val="visible"/>
                                      </p:to>
                                    </p:set>
                                    <p:anim calcmode="lin" valueType="num">
                                      <p:cBhvr additive="base">
                                        <p:cTn id="25" dur="500" fill="hold"/>
                                        <p:tgtEl>
                                          <p:spTgt spid="20487"/>
                                        </p:tgtEl>
                                        <p:attrNameLst>
                                          <p:attrName>ppt_x</p:attrName>
                                        </p:attrNameLst>
                                      </p:cBhvr>
                                      <p:tavLst>
                                        <p:tav tm="0">
                                          <p:val>
                                            <p:strVal val="#ppt_x"/>
                                          </p:val>
                                        </p:tav>
                                        <p:tav tm="100000">
                                          <p:val>
                                            <p:strVal val="#ppt_x"/>
                                          </p:val>
                                        </p:tav>
                                      </p:tavLst>
                                    </p:anim>
                                    <p:anim calcmode="lin" valueType="num">
                                      <p:cBhvr additive="base">
                                        <p:cTn id="26"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8"/>
                                        </p:tgtEl>
                                        <p:attrNameLst>
                                          <p:attrName>style.visibility</p:attrName>
                                        </p:attrNameLst>
                                      </p:cBhvr>
                                      <p:to>
                                        <p:strVal val="visible"/>
                                      </p:to>
                                    </p:set>
                                    <p:anim calcmode="lin" valueType="num">
                                      <p:cBhvr additive="base">
                                        <p:cTn id="31" dur="500" fill="hold"/>
                                        <p:tgtEl>
                                          <p:spTgt spid="20488"/>
                                        </p:tgtEl>
                                        <p:attrNameLst>
                                          <p:attrName>ppt_x</p:attrName>
                                        </p:attrNameLst>
                                      </p:cBhvr>
                                      <p:tavLst>
                                        <p:tav tm="0">
                                          <p:val>
                                            <p:strVal val="#ppt_x"/>
                                          </p:val>
                                        </p:tav>
                                        <p:tav tm="100000">
                                          <p:val>
                                            <p:strVal val="#ppt_x"/>
                                          </p:val>
                                        </p:tav>
                                      </p:tavLst>
                                    </p:anim>
                                    <p:anim calcmode="lin" valueType="num">
                                      <p:cBhvr additive="base">
                                        <p:cTn id="32"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additive="base">
                                        <p:cTn id="37" dur="500" fill="hold"/>
                                        <p:tgtEl>
                                          <p:spTgt spid="20489"/>
                                        </p:tgtEl>
                                        <p:attrNameLst>
                                          <p:attrName>ppt_x</p:attrName>
                                        </p:attrNameLst>
                                      </p:cBhvr>
                                      <p:tavLst>
                                        <p:tav tm="0">
                                          <p:val>
                                            <p:strVal val="#ppt_x"/>
                                          </p:val>
                                        </p:tav>
                                        <p:tav tm="100000">
                                          <p:val>
                                            <p:strVal val="#ppt_x"/>
                                          </p:val>
                                        </p:tav>
                                      </p:tavLst>
                                    </p:anim>
                                    <p:anim calcmode="lin" valueType="num">
                                      <p:cBhvr additive="base">
                                        <p:cTn id="3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p:bldP spid="20487" grpId="0"/>
      <p:bldP spid="20488" grpId="0"/>
      <p:bldP spid="204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323528" y="764704"/>
            <a:ext cx="3898900" cy="647700"/>
          </a:xfrm>
          <a:noFill/>
        </p:spPr>
        <p:txBody>
          <a:bodyPr/>
          <a:lstStyle/>
          <a:p>
            <a:r>
              <a:rPr lang="en-US" altLang="zh-CN" sz="4000" dirty="0" smtClean="0"/>
              <a:t>Amazing TV</a:t>
            </a:r>
          </a:p>
        </p:txBody>
      </p:sp>
      <p:pic>
        <p:nvPicPr>
          <p:cNvPr id="21507" name="Picture 3" descr="0AtK_001"/>
          <p:cNvPicPr>
            <a:picLocks noGrp="1" noChangeAspect="1" noChangeArrowheads="1" noCrop="1"/>
          </p:cNvPicPr>
          <p:nvPr>
            <p:ph sz="half" idx="1"/>
          </p:nvPr>
        </p:nvPicPr>
        <p:blipFill>
          <a:blip r:embed="rId2"/>
          <a:srcRect/>
          <a:stretch>
            <a:fillRect/>
          </a:stretch>
        </p:blipFill>
        <p:spPr>
          <a:xfrm>
            <a:off x="6948488" y="188913"/>
            <a:ext cx="1800225" cy="1800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4"/>
          <p:cNvSpPr txBox="1">
            <a:spLocks noChangeArrowheads="1"/>
          </p:cNvSpPr>
          <p:nvPr/>
        </p:nvSpPr>
        <p:spPr bwMode="auto">
          <a:xfrm>
            <a:off x="468313" y="1484313"/>
            <a:ext cx="496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not sure who invented TV</a:t>
            </a:r>
          </a:p>
        </p:txBody>
      </p:sp>
      <p:sp>
        <p:nvSpPr>
          <p:cNvPr id="21509" name="Text Box 5"/>
          <p:cNvSpPr txBox="1">
            <a:spLocks noChangeArrowheads="1"/>
          </p:cNvSpPr>
          <p:nvPr/>
        </p:nvSpPr>
        <p:spPr bwMode="auto">
          <a:xfrm>
            <a:off x="900113" y="2060575"/>
            <a:ext cx="698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dirty="0">
                <a:solidFill>
                  <a:srgbClr val="009900"/>
                </a:solidFill>
                <a:latin typeface="Comic Sans MS" panose="030F0702030302020204" pitchFamily="66" charset="0"/>
              </a:rPr>
              <a:t> </a:t>
            </a:r>
            <a:r>
              <a:rPr lang="en-US" altLang="zh-CN" sz="2400" b="1" dirty="0">
                <a:solidFill>
                  <a:srgbClr val="009900"/>
                </a:solidFill>
                <a:latin typeface="Comic Sans MS" panose="030F0702030302020204" pitchFamily="66" charset="0"/>
              </a:rPr>
              <a:t>in 1928, the world’s first </a:t>
            </a:r>
            <a:r>
              <a:rPr lang="en-US" altLang="zh-CN" sz="2400" b="1" dirty="0" err="1">
                <a:solidFill>
                  <a:srgbClr val="009900"/>
                </a:solidFill>
                <a:latin typeface="Comic Sans MS" panose="030F0702030302020204" pitchFamily="66" charset="0"/>
              </a:rPr>
              <a:t>colour</a:t>
            </a:r>
            <a:r>
              <a:rPr lang="en-US" altLang="zh-CN" sz="2400" b="1" dirty="0">
                <a:solidFill>
                  <a:srgbClr val="009900"/>
                </a:solidFill>
                <a:latin typeface="Comic Sans MS" panose="030F0702030302020204" pitchFamily="66" charset="0"/>
              </a:rPr>
              <a:t> TV show, showed some scarves, a policeman’s hat, some flowers, a man and a cigarette</a:t>
            </a:r>
          </a:p>
        </p:txBody>
      </p:sp>
      <p:sp>
        <p:nvSpPr>
          <p:cNvPr id="21510" name="Text Box 6"/>
          <p:cNvSpPr txBox="1">
            <a:spLocks noChangeArrowheads="1"/>
          </p:cNvSpPr>
          <p:nvPr/>
        </p:nvSpPr>
        <p:spPr bwMode="auto">
          <a:xfrm>
            <a:off x="1331913" y="3284538"/>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in 1928, the first TV star–Felix the Cat</a:t>
            </a:r>
          </a:p>
        </p:txBody>
      </p:sp>
      <p:sp>
        <p:nvSpPr>
          <p:cNvPr id="21511" name="Text Box 7"/>
          <p:cNvSpPr txBox="1">
            <a:spLocks noChangeArrowheads="1"/>
          </p:cNvSpPr>
          <p:nvPr/>
        </p:nvSpPr>
        <p:spPr bwMode="auto">
          <a:xfrm>
            <a:off x="1619250" y="3860800"/>
            <a:ext cx="752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in 1936, only 2,000 TV sets around the world</a:t>
            </a:r>
          </a:p>
        </p:txBody>
      </p:sp>
      <p:sp>
        <p:nvSpPr>
          <p:cNvPr id="21512" name="Text Box 8"/>
          <p:cNvSpPr txBox="1">
            <a:spLocks noChangeArrowheads="1"/>
          </p:cNvSpPr>
          <p:nvPr/>
        </p:nvSpPr>
        <p:spPr bwMode="auto">
          <a:xfrm>
            <a:off x="2124075" y="4508500"/>
            <a:ext cx="6551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50000"/>
              <a:buFont typeface="Wingdings" panose="05000000000000000000" pitchFamily="2" charset="2"/>
              <a:buChar char="l"/>
            </a:pPr>
            <a:r>
              <a:rPr lang="zh-CN" altLang="en-US" sz="2400" b="1">
                <a:solidFill>
                  <a:srgbClr val="009900"/>
                </a:solidFill>
                <a:latin typeface="Comic Sans MS" panose="030F0702030302020204" pitchFamily="66" charset="0"/>
              </a:rPr>
              <a:t> </a:t>
            </a:r>
            <a:r>
              <a:rPr lang="en-US" altLang="zh-CN" sz="2400" b="1">
                <a:solidFill>
                  <a:srgbClr val="009900"/>
                </a:solidFill>
                <a:latin typeface="Comic Sans MS" panose="030F0702030302020204" pitchFamily="66" charset="0"/>
              </a:rPr>
              <a:t>By 1967, more people used colour TV sets than black-and-white TV 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1+#ppt_w/2"/>
                                          </p:val>
                                        </p:tav>
                                        <p:tav tm="100000">
                                          <p:val>
                                            <p:strVal val="#ppt_x"/>
                                          </p:val>
                                        </p:tav>
                                      </p:tavLst>
                                    </p:anim>
                                    <p:anim calcmode="lin" valueType="num">
                                      <p:cBhvr additive="base">
                                        <p:cTn id="14"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additive="base">
                                        <p:cTn id="19" dur="500" fill="hold"/>
                                        <p:tgtEl>
                                          <p:spTgt spid="21510"/>
                                        </p:tgtEl>
                                        <p:attrNameLst>
                                          <p:attrName>ppt_x</p:attrName>
                                        </p:attrNameLst>
                                      </p:cBhvr>
                                      <p:tavLst>
                                        <p:tav tm="0">
                                          <p:val>
                                            <p:strVal val="1+#ppt_w/2"/>
                                          </p:val>
                                        </p:tav>
                                        <p:tav tm="100000">
                                          <p:val>
                                            <p:strVal val="#ppt_x"/>
                                          </p:val>
                                        </p:tav>
                                      </p:tavLst>
                                    </p:anim>
                                    <p:anim calcmode="lin" valueType="num">
                                      <p:cBhvr additive="base">
                                        <p:cTn id="20"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11"/>
                                        </p:tgtEl>
                                        <p:attrNameLst>
                                          <p:attrName>style.visibility</p:attrName>
                                        </p:attrNameLst>
                                      </p:cBhvr>
                                      <p:to>
                                        <p:strVal val="visible"/>
                                      </p:to>
                                    </p:set>
                                    <p:anim calcmode="lin" valueType="num">
                                      <p:cBhvr additive="base">
                                        <p:cTn id="25" dur="500" fill="hold"/>
                                        <p:tgtEl>
                                          <p:spTgt spid="21511"/>
                                        </p:tgtEl>
                                        <p:attrNameLst>
                                          <p:attrName>ppt_x</p:attrName>
                                        </p:attrNameLst>
                                      </p:cBhvr>
                                      <p:tavLst>
                                        <p:tav tm="0">
                                          <p:val>
                                            <p:strVal val="1+#ppt_w/2"/>
                                          </p:val>
                                        </p:tav>
                                        <p:tav tm="100000">
                                          <p:val>
                                            <p:strVal val="#ppt_x"/>
                                          </p:val>
                                        </p:tav>
                                      </p:tavLst>
                                    </p:anim>
                                    <p:anim calcmode="lin" valueType="num">
                                      <p:cBhvr additive="base">
                                        <p:cTn id="26"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additive="base">
                                        <p:cTn id="31" dur="500" fill="hold"/>
                                        <p:tgtEl>
                                          <p:spTgt spid="21512"/>
                                        </p:tgtEl>
                                        <p:attrNameLst>
                                          <p:attrName>ppt_x</p:attrName>
                                        </p:attrNameLst>
                                      </p:cBhvr>
                                      <p:tavLst>
                                        <p:tav tm="0">
                                          <p:val>
                                            <p:strVal val="1+#ppt_w/2"/>
                                          </p:val>
                                        </p:tav>
                                        <p:tav tm="100000">
                                          <p:val>
                                            <p:strVal val="#ppt_x"/>
                                          </p:val>
                                        </p:tav>
                                      </p:tavLst>
                                    </p:anim>
                                    <p:anim calcmode="lin" valueType="num">
                                      <p:cBhvr additive="base">
                                        <p:cTn id="32"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P spid="21511" grpId="0"/>
      <p:bldP spid="215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850" y="404813"/>
            <a:ext cx="8207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dirty="0">
                <a:solidFill>
                  <a:srgbClr val="CC3300"/>
                </a:solidFill>
              </a:rPr>
              <a:t>Simon wrote the draft about the amazing things on his computer .However, he could not remember some of the facts. Help him complete it with the notes in Part A.</a:t>
            </a:r>
            <a:r>
              <a:rPr lang="en-US" altLang="zh-CN" sz="2000" dirty="0">
                <a:solidFill>
                  <a:srgbClr val="CC3300"/>
                </a:solidFill>
              </a:rPr>
              <a:t> </a:t>
            </a:r>
          </a:p>
        </p:txBody>
      </p:sp>
      <p:sp>
        <p:nvSpPr>
          <p:cNvPr id="22531" name="Text Box 3"/>
          <p:cNvSpPr txBox="1">
            <a:spLocks noChangeArrowheads="1"/>
          </p:cNvSpPr>
          <p:nvPr/>
        </p:nvSpPr>
        <p:spPr bwMode="auto">
          <a:xfrm>
            <a:off x="395288" y="1773238"/>
            <a:ext cx="849788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a:t>Do you know the tallest man in the world? The tallest man in history was from _________. He _________ on 22nd February 1918 and _______ on 15th July 1940. He ___________ tall. Even his hands ____________ long. At the age of 21, he ______________ kg. When he died, he ____________ kg.</a:t>
            </a:r>
            <a:br>
              <a:rPr lang="en-US" altLang="zh-CN" sz="2000" b="1" dirty="0"/>
            </a:br>
            <a:endParaRPr lang="en-US" altLang="zh-CN" sz="2000" b="1" dirty="0"/>
          </a:p>
          <a:p>
            <a:pPr>
              <a:spcBef>
                <a:spcPct val="50000"/>
              </a:spcBef>
            </a:pPr>
            <a:r>
              <a:rPr lang="en-US" altLang="zh-CN" sz="2000" b="1" dirty="0"/>
              <a:t>Most people like eating sandwiches but few of them know the history of them. I read in a book that once there was a ________ called sandwich. He _________________ with his friends all day and he ___________________________________. Then he ____________________________________ and ate it as dinner so he could keep on playing. Soon many people learnt to make this kind of food and loved it. They named the food after _________.</a:t>
            </a:r>
          </a:p>
          <a:p>
            <a:pPr>
              <a:spcBef>
                <a:spcPct val="50000"/>
              </a:spcBef>
            </a:pPr>
            <a:endParaRPr lang="en-US" altLang="zh-CN" sz="2000" b="1" dirty="0"/>
          </a:p>
        </p:txBody>
      </p:sp>
      <p:sp>
        <p:nvSpPr>
          <p:cNvPr id="22532" name="Text Box 4"/>
          <p:cNvSpPr txBox="1">
            <a:spLocks noChangeArrowheads="1"/>
          </p:cNvSpPr>
          <p:nvPr/>
        </p:nvSpPr>
        <p:spPr bwMode="auto">
          <a:xfrm>
            <a:off x="1692275" y="206057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the USA</a:t>
            </a:r>
          </a:p>
        </p:txBody>
      </p:sp>
      <p:sp>
        <p:nvSpPr>
          <p:cNvPr id="22533" name="Text Box 5"/>
          <p:cNvSpPr txBox="1">
            <a:spLocks noChangeArrowheads="1"/>
          </p:cNvSpPr>
          <p:nvPr/>
        </p:nvSpPr>
        <p:spPr bwMode="auto">
          <a:xfrm>
            <a:off x="3419475" y="2060575"/>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was  born</a:t>
            </a:r>
          </a:p>
        </p:txBody>
      </p:sp>
      <p:sp>
        <p:nvSpPr>
          <p:cNvPr id="22534" name="Text Box 6"/>
          <p:cNvSpPr txBox="1">
            <a:spLocks noChangeArrowheads="1"/>
          </p:cNvSpPr>
          <p:nvPr/>
        </p:nvSpPr>
        <p:spPr bwMode="auto">
          <a:xfrm>
            <a:off x="539750" y="2349500"/>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died</a:t>
            </a:r>
          </a:p>
        </p:txBody>
      </p:sp>
      <p:sp>
        <p:nvSpPr>
          <p:cNvPr id="22535" name="Text Box 7"/>
          <p:cNvSpPr txBox="1">
            <a:spLocks noChangeArrowheads="1"/>
          </p:cNvSpPr>
          <p:nvPr/>
        </p:nvSpPr>
        <p:spPr bwMode="auto">
          <a:xfrm>
            <a:off x="4211638" y="2349500"/>
            <a:ext cx="165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was 2.72m </a:t>
            </a:r>
          </a:p>
        </p:txBody>
      </p:sp>
      <p:sp>
        <p:nvSpPr>
          <p:cNvPr id="22536" name="Text Box 8"/>
          <p:cNvSpPr txBox="1">
            <a:spLocks noChangeArrowheads="1"/>
          </p:cNvSpPr>
          <p:nvPr/>
        </p:nvSpPr>
        <p:spPr bwMode="auto">
          <a:xfrm>
            <a:off x="468313" y="2708275"/>
            <a:ext cx="190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were  32.4 cm</a:t>
            </a:r>
          </a:p>
        </p:txBody>
      </p:sp>
      <p:sp>
        <p:nvSpPr>
          <p:cNvPr id="22537" name="Text Box 9"/>
          <p:cNvSpPr txBox="1">
            <a:spLocks noChangeArrowheads="1"/>
          </p:cNvSpPr>
          <p:nvPr/>
        </p:nvSpPr>
        <p:spPr bwMode="auto">
          <a:xfrm>
            <a:off x="5292725" y="26368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weighed 222.71 </a:t>
            </a:r>
          </a:p>
        </p:txBody>
      </p:sp>
      <p:sp>
        <p:nvSpPr>
          <p:cNvPr id="22538" name="Text Box 10"/>
          <p:cNvSpPr txBox="1">
            <a:spLocks noChangeArrowheads="1"/>
          </p:cNvSpPr>
          <p:nvPr/>
        </p:nvSpPr>
        <p:spPr bwMode="auto">
          <a:xfrm>
            <a:off x="1835150" y="2997200"/>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weighed 199  </a:t>
            </a:r>
          </a:p>
        </p:txBody>
      </p:sp>
      <p:sp>
        <p:nvSpPr>
          <p:cNvPr id="22539" name="Text Box 11"/>
          <p:cNvSpPr txBox="1">
            <a:spLocks noChangeArrowheads="1"/>
          </p:cNvSpPr>
          <p:nvPr/>
        </p:nvSpPr>
        <p:spPr bwMode="auto">
          <a:xfrm>
            <a:off x="611188" y="4941888"/>
            <a:ext cx="590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put meat between two pieces of bread</a:t>
            </a:r>
          </a:p>
        </p:txBody>
      </p:sp>
      <p:sp>
        <p:nvSpPr>
          <p:cNvPr id="22540" name="Text Box 12"/>
          <p:cNvSpPr txBox="1">
            <a:spLocks noChangeArrowheads="1"/>
          </p:cNvSpPr>
          <p:nvPr/>
        </p:nvSpPr>
        <p:spPr bwMode="auto">
          <a:xfrm>
            <a:off x="1042988" y="4652963"/>
            <a:ext cx="4392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didn’t want to stop to have dinner </a:t>
            </a:r>
          </a:p>
        </p:txBody>
      </p:sp>
      <p:sp>
        <p:nvSpPr>
          <p:cNvPr id="22541" name="Text Box 13"/>
          <p:cNvSpPr txBox="1">
            <a:spLocks noChangeArrowheads="1"/>
          </p:cNvSpPr>
          <p:nvPr/>
        </p:nvSpPr>
        <p:spPr bwMode="auto">
          <a:xfrm>
            <a:off x="2916238" y="4292600"/>
            <a:ext cx="2592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loved playing cards</a:t>
            </a:r>
          </a:p>
        </p:txBody>
      </p:sp>
      <p:sp>
        <p:nvSpPr>
          <p:cNvPr id="22542" name="Text Box 14"/>
          <p:cNvSpPr txBox="1">
            <a:spLocks noChangeArrowheads="1"/>
          </p:cNvSpPr>
          <p:nvPr/>
        </p:nvSpPr>
        <p:spPr bwMode="auto">
          <a:xfrm>
            <a:off x="7164388" y="4005263"/>
            <a:ext cx="165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man</a:t>
            </a:r>
          </a:p>
        </p:txBody>
      </p:sp>
      <p:sp>
        <p:nvSpPr>
          <p:cNvPr id="22543" name="Text Box 15"/>
          <p:cNvSpPr txBox="1">
            <a:spLocks noChangeArrowheads="1"/>
          </p:cNvSpPr>
          <p:nvPr/>
        </p:nvSpPr>
        <p:spPr bwMode="auto">
          <a:xfrm>
            <a:off x="5867400" y="5516563"/>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the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5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linds(horizontal)">
                                      <p:cBhvr>
                                        <p:cTn id="17" dur="500"/>
                                        <p:tgtEl>
                                          <p:spTgt spid="225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linds(horizontal)">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blinds(horizontal)">
                                      <p:cBhvr>
                                        <p:cTn id="27" dur="5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blinds(horizontal)">
                                      <p:cBhvr>
                                        <p:cTn id="32" dur="500"/>
                                        <p:tgtEl>
                                          <p:spTgt spid="225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8"/>
                                        </p:tgtEl>
                                        <p:attrNameLst>
                                          <p:attrName>style.visibility</p:attrName>
                                        </p:attrNameLst>
                                      </p:cBhvr>
                                      <p:to>
                                        <p:strVal val="visible"/>
                                      </p:to>
                                    </p:set>
                                    <p:animEffect transition="in" filter="blinds(horizontal)">
                                      <p:cBhvr>
                                        <p:cTn id="37" dur="500"/>
                                        <p:tgtEl>
                                          <p:spTgt spid="225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42"/>
                                        </p:tgtEl>
                                        <p:attrNameLst>
                                          <p:attrName>style.visibility</p:attrName>
                                        </p:attrNameLst>
                                      </p:cBhvr>
                                      <p:to>
                                        <p:strVal val="visible"/>
                                      </p:to>
                                    </p:set>
                                    <p:animEffect transition="in" filter="blinds(horizontal)">
                                      <p:cBhvr>
                                        <p:cTn id="42" dur="500"/>
                                        <p:tgtEl>
                                          <p:spTgt spid="225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541"/>
                                        </p:tgtEl>
                                        <p:attrNameLst>
                                          <p:attrName>style.visibility</p:attrName>
                                        </p:attrNameLst>
                                      </p:cBhvr>
                                      <p:to>
                                        <p:strVal val="visible"/>
                                      </p:to>
                                    </p:set>
                                    <p:animEffect transition="in" filter="blinds(horizontal)">
                                      <p:cBhvr>
                                        <p:cTn id="47" dur="500"/>
                                        <p:tgtEl>
                                          <p:spTgt spid="225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540"/>
                                        </p:tgtEl>
                                        <p:attrNameLst>
                                          <p:attrName>style.visibility</p:attrName>
                                        </p:attrNameLst>
                                      </p:cBhvr>
                                      <p:to>
                                        <p:strVal val="visible"/>
                                      </p:to>
                                    </p:set>
                                    <p:animEffect transition="in" filter="blinds(horizontal)">
                                      <p:cBhvr>
                                        <p:cTn id="52" dur="500"/>
                                        <p:tgtEl>
                                          <p:spTgt spid="2254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539"/>
                                        </p:tgtEl>
                                        <p:attrNameLst>
                                          <p:attrName>style.visibility</p:attrName>
                                        </p:attrNameLst>
                                      </p:cBhvr>
                                      <p:to>
                                        <p:strVal val="visible"/>
                                      </p:to>
                                    </p:set>
                                    <p:animEffect transition="in" filter="blinds(horizontal)">
                                      <p:cBhvr>
                                        <p:cTn id="57" dur="500"/>
                                        <p:tgtEl>
                                          <p:spTgt spid="225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543"/>
                                        </p:tgtEl>
                                        <p:attrNameLst>
                                          <p:attrName>style.visibility</p:attrName>
                                        </p:attrNameLst>
                                      </p:cBhvr>
                                      <p:to>
                                        <p:strVal val="visible"/>
                                      </p:to>
                                    </p:set>
                                    <p:animEffect transition="in" filter="blinds(horizontal)">
                                      <p:cBhvr>
                                        <p:cTn id="62" dur="5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5" grpId="0"/>
      <p:bldP spid="22536" grpId="0"/>
      <p:bldP spid="22537" grpId="0"/>
      <p:bldP spid="22538" grpId="0"/>
      <p:bldP spid="22539" grpId="0"/>
      <p:bldP spid="22540" grpId="0"/>
      <p:bldP spid="22541" grpId="0"/>
      <p:bldP spid="22542" grpId="0"/>
      <p:bldP spid="225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27212" y="1601142"/>
            <a:ext cx="5040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sp>
        <p:nvSpPr>
          <p:cNvPr id="23555" name="Text Box 3"/>
          <p:cNvSpPr txBox="1">
            <a:spLocks noChangeArrowheads="1"/>
          </p:cNvSpPr>
          <p:nvPr/>
        </p:nvSpPr>
        <p:spPr bwMode="auto">
          <a:xfrm>
            <a:off x="250950" y="1313805"/>
            <a:ext cx="87487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a:t>Do you know anything about the first TV star? It was ______________. It appeared in ________. At the same year, there was ________________________________________show. It showed ____________________________________________________________. Very few people had TV before. In 1936, there were ________________ around the world. By 1967,   more people used _________________________________________. Today, most of us have one. However, it is still not sure ___________________. Isn’t that amazing?</a:t>
            </a:r>
          </a:p>
        </p:txBody>
      </p:sp>
      <p:sp>
        <p:nvSpPr>
          <p:cNvPr id="23556" name="Text Box 4"/>
          <p:cNvSpPr txBox="1">
            <a:spLocks noChangeArrowheads="1"/>
          </p:cNvSpPr>
          <p:nvPr/>
        </p:nvSpPr>
        <p:spPr bwMode="auto">
          <a:xfrm>
            <a:off x="179512" y="2250430"/>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some scarves ,a policeman’s hat, some flowers, a man and a cigarette  </a:t>
            </a:r>
          </a:p>
        </p:txBody>
      </p:sp>
      <p:sp>
        <p:nvSpPr>
          <p:cNvPr id="23557" name="Text Box 5"/>
          <p:cNvSpPr txBox="1">
            <a:spLocks noChangeArrowheads="1"/>
          </p:cNvSpPr>
          <p:nvPr/>
        </p:nvSpPr>
        <p:spPr bwMode="auto">
          <a:xfrm>
            <a:off x="827212" y="1890067"/>
            <a:ext cx="3817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the world’s first colour TV </a:t>
            </a:r>
          </a:p>
        </p:txBody>
      </p:sp>
      <p:sp>
        <p:nvSpPr>
          <p:cNvPr id="23558" name="Text Box 6"/>
          <p:cNvSpPr txBox="1">
            <a:spLocks noChangeArrowheads="1"/>
          </p:cNvSpPr>
          <p:nvPr/>
        </p:nvSpPr>
        <p:spPr bwMode="auto">
          <a:xfrm>
            <a:off x="2195637" y="1601142"/>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1928</a:t>
            </a:r>
          </a:p>
        </p:txBody>
      </p:sp>
      <p:sp>
        <p:nvSpPr>
          <p:cNvPr id="23559" name="Text Box 7"/>
          <p:cNvSpPr txBox="1">
            <a:spLocks noChangeArrowheads="1"/>
          </p:cNvSpPr>
          <p:nvPr/>
        </p:nvSpPr>
        <p:spPr bwMode="auto">
          <a:xfrm>
            <a:off x="6910512" y="1313805"/>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Felix the Cat</a:t>
            </a:r>
          </a:p>
        </p:txBody>
      </p:sp>
      <p:sp>
        <p:nvSpPr>
          <p:cNvPr id="23560" name="Text Box 8"/>
          <p:cNvSpPr txBox="1">
            <a:spLocks noChangeArrowheads="1"/>
          </p:cNvSpPr>
          <p:nvPr/>
        </p:nvSpPr>
        <p:spPr bwMode="auto">
          <a:xfrm>
            <a:off x="6588125" y="1844675"/>
            <a:ext cx="345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only 2000 TV sets </a:t>
            </a:r>
          </a:p>
        </p:txBody>
      </p:sp>
      <p:sp>
        <p:nvSpPr>
          <p:cNvPr id="23561" name="Text Box 9"/>
          <p:cNvSpPr txBox="1">
            <a:spLocks noChangeArrowheads="1"/>
          </p:cNvSpPr>
          <p:nvPr/>
        </p:nvSpPr>
        <p:spPr bwMode="auto">
          <a:xfrm>
            <a:off x="539875" y="311403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colour TV sets than black-and-white TV sets </a:t>
            </a:r>
          </a:p>
        </p:txBody>
      </p:sp>
      <p:sp>
        <p:nvSpPr>
          <p:cNvPr id="23562" name="Text Box 10"/>
          <p:cNvSpPr txBox="1">
            <a:spLocks noChangeArrowheads="1"/>
          </p:cNvSpPr>
          <p:nvPr/>
        </p:nvSpPr>
        <p:spPr bwMode="auto">
          <a:xfrm>
            <a:off x="4932487" y="3474392"/>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accent2"/>
                </a:solidFill>
              </a:rPr>
              <a:t>who invented TV </a:t>
            </a:r>
          </a:p>
        </p:txBody>
      </p:sp>
      <p:pic>
        <p:nvPicPr>
          <p:cNvPr id="23563" name="Picture 11" descr="0AtK_001"/>
          <p:cNvPicPr>
            <a:picLocks noChangeAspect="1" noChangeArrowheads="1" noCrop="1"/>
          </p:cNvPicPr>
          <p:nvPr/>
        </p:nvPicPr>
        <p:blipFill>
          <a:blip r:embed="rId2"/>
          <a:srcRect/>
          <a:stretch>
            <a:fillRect/>
          </a:stretch>
        </p:blipFill>
        <p:spPr bwMode="auto">
          <a:xfrm>
            <a:off x="5292080" y="4508500"/>
            <a:ext cx="345663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additive="base">
                                        <p:cTn id="7" dur="500" fill="hold"/>
                                        <p:tgtEl>
                                          <p:spTgt spid="23559"/>
                                        </p:tgtEl>
                                        <p:attrNameLst>
                                          <p:attrName>ppt_x</p:attrName>
                                        </p:attrNameLst>
                                      </p:cBhvr>
                                      <p:tavLst>
                                        <p:tav tm="0">
                                          <p:val>
                                            <p:strVal val="#ppt_x"/>
                                          </p:val>
                                        </p:tav>
                                        <p:tav tm="100000">
                                          <p:val>
                                            <p:strVal val="#ppt_x"/>
                                          </p:val>
                                        </p:tav>
                                      </p:tavLst>
                                    </p:anim>
                                    <p:anim calcmode="lin" valueType="num">
                                      <p:cBhvr additive="base">
                                        <p:cTn id="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ppt_x"/>
                                          </p:val>
                                        </p:tav>
                                        <p:tav tm="100000">
                                          <p:val>
                                            <p:strVal val="#ppt_x"/>
                                          </p:val>
                                        </p:tav>
                                      </p:tavLst>
                                    </p:anim>
                                    <p:anim calcmode="lin" valueType="num">
                                      <p:cBhvr additive="base">
                                        <p:cTn id="14"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500" fill="hold"/>
                                        <p:tgtEl>
                                          <p:spTgt spid="23557"/>
                                        </p:tgtEl>
                                        <p:attrNameLst>
                                          <p:attrName>ppt_x</p:attrName>
                                        </p:attrNameLst>
                                      </p:cBhvr>
                                      <p:tavLst>
                                        <p:tav tm="0">
                                          <p:val>
                                            <p:strVal val="#ppt_x"/>
                                          </p:val>
                                        </p:tav>
                                        <p:tav tm="100000">
                                          <p:val>
                                            <p:strVal val="#ppt_x"/>
                                          </p:val>
                                        </p:tav>
                                      </p:tavLst>
                                    </p:anim>
                                    <p:anim calcmode="lin" valueType="num">
                                      <p:cBhvr additive="base">
                                        <p:cTn id="2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gtEl>
                                        <p:attrNameLst>
                                          <p:attrName>style.visibility</p:attrName>
                                        </p:attrNameLst>
                                      </p:cBhvr>
                                      <p:to>
                                        <p:strVal val="visible"/>
                                      </p:to>
                                    </p:set>
                                    <p:anim calcmode="lin" valueType="num">
                                      <p:cBhvr additive="base">
                                        <p:cTn id="25" dur="500" fill="hold"/>
                                        <p:tgtEl>
                                          <p:spTgt spid="23556"/>
                                        </p:tgtEl>
                                        <p:attrNameLst>
                                          <p:attrName>ppt_x</p:attrName>
                                        </p:attrNameLst>
                                      </p:cBhvr>
                                      <p:tavLst>
                                        <p:tav tm="0">
                                          <p:val>
                                            <p:strVal val="#ppt_x"/>
                                          </p:val>
                                        </p:tav>
                                        <p:tav tm="100000">
                                          <p:val>
                                            <p:strVal val="#ppt_x"/>
                                          </p:val>
                                        </p:tav>
                                      </p:tavLst>
                                    </p:anim>
                                    <p:anim calcmode="lin" valueType="num">
                                      <p:cBhvr additive="base">
                                        <p:cTn id="26"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60"/>
                                        </p:tgtEl>
                                        <p:attrNameLst>
                                          <p:attrName>style.visibility</p:attrName>
                                        </p:attrNameLst>
                                      </p:cBhvr>
                                      <p:to>
                                        <p:strVal val="visible"/>
                                      </p:to>
                                    </p:set>
                                    <p:anim calcmode="lin" valueType="num">
                                      <p:cBhvr additive="base">
                                        <p:cTn id="31" dur="500" fill="hold"/>
                                        <p:tgtEl>
                                          <p:spTgt spid="23560"/>
                                        </p:tgtEl>
                                        <p:attrNameLst>
                                          <p:attrName>ppt_x</p:attrName>
                                        </p:attrNameLst>
                                      </p:cBhvr>
                                      <p:tavLst>
                                        <p:tav tm="0">
                                          <p:val>
                                            <p:strVal val="#ppt_x"/>
                                          </p:val>
                                        </p:tav>
                                        <p:tav tm="100000">
                                          <p:val>
                                            <p:strVal val="#ppt_x"/>
                                          </p:val>
                                        </p:tav>
                                      </p:tavLst>
                                    </p:anim>
                                    <p:anim calcmode="lin" valueType="num">
                                      <p:cBhvr additive="base">
                                        <p:cTn id="32"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61"/>
                                        </p:tgtEl>
                                        <p:attrNameLst>
                                          <p:attrName>style.visibility</p:attrName>
                                        </p:attrNameLst>
                                      </p:cBhvr>
                                      <p:to>
                                        <p:strVal val="visible"/>
                                      </p:to>
                                    </p:set>
                                    <p:anim calcmode="lin" valueType="num">
                                      <p:cBhvr additive="base">
                                        <p:cTn id="37" dur="500" fill="hold"/>
                                        <p:tgtEl>
                                          <p:spTgt spid="23561"/>
                                        </p:tgtEl>
                                        <p:attrNameLst>
                                          <p:attrName>ppt_x</p:attrName>
                                        </p:attrNameLst>
                                      </p:cBhvr>
                                      <p:tavLst>
                                        <p:tav tm="0">
                                          <p:val>
                                            <p:strVal val="#ppt_x"/>
                                          </p:val>
                                        </p:tav>
                                        <p:tav tm="100000">
                                          <p:val>
                                            <p:strVal val="#ppt_x"/>
                                          </p:val>
                                        </p:tav>
                                      </p:tavLst>
                                    </p:anim>
                                    <p:anim calcmode="lin" valueType="num">
                                      <p:cBhvr additive="base">
                                        <p:cTn id="3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62"/>
                                        </p:tgtEl>
                                        <p:attrNameLst>
                                          <p:attrName>style.visibility</p:attrName>
                                        </p:attrNameLst>
                                      </p:cBhvr>
                                      <p:to>
                                        <p:strVal val="visible"/>
                                      </p:to>
                                    </p:set>
                                    <p:anim calcmode="lin" valueType="num">
                                      <p:cBhvr additive="base">
                                        <p:cTn id="43" dur="500" fill="hold"/>
                                        <p:tgtEl>
                                          <p:spTgt spid="23562"/>
                                        </p:tgtEl>
                                        <p:attrNameLst>
                                          <p:attrName>ppt_x</p:attrName>
                                        </p:attrNameLst>
                                      </p:cBhvr>
                                      <p:tavLst>
                                        <p:tav tm="0">
                                          <p:val>
                                            <p:strVal val="#ppt_x"/>
                                          </p:val>
                                        </p:tav>
                                        <p:tav tm="100000">
                                          <p:val>
                                            <p:strVal val="#ppt_x"/>
                                          </p:val>
                                        </p:tav>
                                      </p:tavLst>
                                    </p:anim>
                                    <p:anim calcmode="lin" valueType="num">
                                      <p:cBhvr additive="base">
                                        <p:cTn id="44"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P spid="23560" grpId="0"/>
      <p:bldP spid="23561" grpId="0"/>
      <p:bldP spid="23562" grpId="0"/>
    </p:bldLst>
  </p:timing>
</p:sld>
</file>

<file path=ppt/theme/theme1.xml><?xml version="1.0" encoding="utf-8"?>
<a:theme xmlns:a="http://schemas.openxmlformats.org/drawingml/2006/main" name="WWW.2PPT.COM&#10;">
  <a:themeElements>
    <a:clrScheme name="KSO_GREEN5">
      <a:dk1>
        <a:srgbClr val="3D3F41"/>
      </a:dk1>
      <a:lt1>
        <a:srgbClr val="FFFFFF"/>
      </a:lt1>
      <a:dk2>
        <a:srgbClr val="3D3F41"/>
      </a:dk2>
      <a:lt2>
        <a:srgbClr val="FFFFFF"/>
      </a:lt2>
      <a:accent1>
        <a:srgbClr val="BABD3D"/>
      </a:accent1>
      <a:accent2>
        <a:srgbClr val="7DB359"/>
      </a:accent2>
      <a:accent3>
        <a:srgbClr val="DCAB48"/>
      </a:accent3>
      <a:accent4>
        <a:srgbClr val="6B8A4B"/>
      </a:accent4>
      <a:accent5>
        <a:srgbClr val="409BA2"/>
      </a:accent5>
      <a:accent6>
        <a:srgbClr val="B84D3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主题35</Template>
  <TotalTime>0</TotalTime>
  <Words>1523</Words>
  <Application>Microsoft Office PowerPoint</Application>
  <PresentationFormat>全屏显示(4:3)</PresentationFormat>
  <Paragraphs>181</Paragraphs>
  <Slides>31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宋体</vt:lpstr>
      <vt:lpstr>微软雅黑</vt:lpstr>
      <vt:lpstr>幼圆</vt:lpstr>
      <vt:lpstr>Arial</vt:lpstr>
      <vt:lpstr>Arial Black</vt:lpstr>
      <vt:lpstr>Arial Rounded MT Bold</vt:lpstr>
      <vt:lpstr>Calibri</vt:lpstr>
      <vt:lpstr>Comic Sans MS</vt:lpstr>
      <vt:lpstr>Times New Roman</vt:lpstr>
      <vt:lpstr>Wingdings</vt:lpstr>
      <vt:lpstr>WWW.2PPT.COM
</vt:lpstr>
      <vt:lpstr>Unit5 Amazing things</vt:lpstr>
      <vt:lpstr>PowerPoint 演示文稿</vt:lpstr>
      <vt:lpstr>1.What is the elephant doing?</vt:lpstr>
      <vt:lpstr>Beijing Sunshine Secondary School is holding a writing competition. The topic is ‘Amazing things’. Here are Millie, Simon and Amy’s notes :</vt:lpstr>
      <vt:lpstr>The tallest man</vt:lpstr>
      <vt:lpstr>Sandwiches</vt:lpstr>
      <vt:lpstr>Amazing TV</vt:lpstr>
      <vt:lpstr>PowerPoint 演示文稿</vt:lpstr>
      <vt:lpstr>PowerPoint 演示文稿</vt:lpstr>
      <vt:lpstr>New words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选择适当的词填空</vt:lpstr>
      <vt:lpstr>Do you know anything unusual?</vt:lpstr>
      <vt:lpstr>PowerPoint 演示文稿</vt:lpstr>
      <vt:lpstr>PowerPoint 演示文稿</vt:lpstr>
      <vt:lpstr>Notes about ‘Do fish sleep?’</vt:lpstr>
      <vt:lpstr>PowerPoint 演示文稿</vt:lpstr>
      <vt:lpstr>You want to write about an amazing thing for a writing competition.</vt:lpstr>
      <vt:lpstr>PowerPoint 演示文稿</vt:lpstr>
      <vt:lpstr>Do you know elephants?</vt:lpstr>
      <vt:lpstr>PowerPoint 演示文稿</vt:lpstr>
      <vt:lpstr>Kangaroo </vt:lpstr>
      <vt:lpstr>Kangaroo</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2017-01-21T06:37:00Z</dcterms:created>
  <dcterms:modified xsi:type="dcterms:W3CDTF">2023-01-16T23:53:31Z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4E21FD9C75B040928633E228B9318EDE</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