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9.xml" ContentType="application/vnd.openxmlformats-officedocument.presentationml.tags+xml"/>
  <Override PartName="/ppt/notesSlides/notesSlide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5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8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9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2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13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16.xml" ContentType="application/vnd.openxmlformats-officedocument.presentationml.notesSlide+xml"/>
  <Override PartName="/ppt/tags/tag179.xml" ContentType="application/vnd.openxmlformats-officedocument.presentationml.tags+xml"/>
  <Override PartName="/ppt/notesSlides/notesSlide17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18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2" r:id="rId2"/>
  </p:sldMasterIdLst>
  <p:notesMasterIdLst>
    <p:notesMasterId r:id="rId23"/>
  </p:notesMasterIdLst>
  <p:sldIdLst>
    <p:sldId id="258" r:id="rId3"/>
    <p:sldId id="259" r:id="rId4"/>
    <p:sldId id="260" r:id="rId5"/>
    <p:sldId id="289" r:id="rId6"/>
    <p:sldId id="270" r:id="rId7"/>
    <p:sldId id="276" r:id="rId8"/>
    <p:sldId id="292" r:id="rId9"/>
    <p:sldId id="286" r:id="rId10"/>
    <p:sldId id="263" r:id="rId11"/>
    <p:sldId id="275" r:id="rId12"/>
    <p:sldId id="293" r:id="rId13"/>
    <p:sldId id="285" r:id="rId14"/>
    <p:sldId id="265" r:id="rId15"/>
    <p:sldId id="281" r:id="rId16"/>
    <p:sldId id="294" r:id="rId17"/>
    <p:sldId id="287" r:id="rId18"/>
    <p:sldId id="282" r:id="rId19"/>
    <p:sldId id="280" r:id="rId20"/>
    <p:sldId id="284" r:id="rId21"/>
    <p:sldId id="291" r:id="rId22"/>
  </p:sldIdLst>
  <p:sldSz cx="12192000" cy="6858000"/>
  <p:notesSz cx="6858000" cy="9144000"/>
  <p:embeddedFontLst>
    <p:embeddedFont>
      <p:font typeface="微软雅黑" panose="020B0503020204020204" pitchFamily="34" charset="-122"/>
      <p:regular r:id="rId24"/>
      <p:bold r:id="rId25"/>
    </p:embeddedFont>
    <p:embeddedFont>
      <p:font typeface="等线" panose="02010600030101010101" pitchFamily="2" charset="-122"/>
      <p:regular r:id="rId26"/>
      <p:bold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43E"/>
    <a:srgbClr val="DE3D63"/>
    <a:srgbClr val="A52135"/>
    <a:srgbClr val="FF7BA6"/>
    <a:srgbClr val="E06A96"/>
    <a:srgbClr val="743455"/>
    <a:srgbClr val="1F9CAD"/>
    <a:srgbClr val="34C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964" autoAdjust="0"/>
  </p:normalViewPr>
  <p:slideViewPr>
    <p:cSldViewPr snapToGrid="0">
      <p:cViewPr varScale="1">
        <p:scale>
          <a:sx n="103" d="100"/>
          <a:sy n="103" d="100"/>
        </p:scale>
        <p:origin x="91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90677-8268-4BE0-B445-44BA2F14ACC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937D1-866B-4CE9-AB1C-21295B297C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937D1-866B-4CE9-AB1C-21295B297C9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937D1-866B-4CE9-AB1C-21295B297C9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937D1-866B-4CE9-AB1C-21295B297C9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937D1-866B-4CE9-AB1C-21295B297C9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937D1-866B-4CE9-AB1C-21295B297C9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937D1-866B-4CE9-AB1C-21295B297C9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937D1-866B-4CE9-AB1C-21295B297C9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937D1-866B-4CE9-AB1C-21295B297C9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937D1-866B-4CE9-AB1C-21295B297C9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937D1-866B-4CE9-AB1C-21295B297C9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A23B-F287-4E33-9E5F-AE0DB945D1E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937D1-866B-4CE9-AB1C-21295B297C9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5562" r="556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矩形: 圆角 2"/>
          <p:cNvSpPr/>
          <p:nvPr userDrawn="1"/>
        </p:nvSpPr>
        <p:spPr>
          <a:xfrm>
            <a:off x="148542" y="119364"/>
            <a:ext cx="11894916" cy="6619272"/>
          </a:xfrm>
          <a:prstGeom prst="roundRect">
            <a:avLst>
              <a:gd name="adj" fmla="val 5528"/>
            </a:avLst>
          </a:prstGeom>
          <a:solidFill>
            <a:schemeClr val="bg1">
              <a:alpha val="78000"/>
            </a:schemeClr>
          </a:solidFill>
          <a:ln>
            <a:solidFill>
              <a:srgbClr val="C81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138897" y="6000047"/>
            <a:ext cx="2963120" cy="74500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0683433" y="5318118"/>
            <a:ext cx="1335901" cy="15398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5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3" Type="http://schemas.openxmlformats.org/officeDocument/2006/relationships/tags" Target="../tags/tag104.xml"/><Relationship Id="rId21" Type="http://schemas.openxmlformats.org/officeDocument/2006/relationships/notesSlide" Target="../notesSlides/notesSlide10.xml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image" Target="../media/image8.png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image" Target="../media/image13.jpeg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image" Target="../media/image8.png"/><Relationship Id="rId2" Type="http://schemas.openxmlformats.org/officeDocument/2006/relationships/tags" Target="../tags/tag122.xml"/><Relationship Id="rId16" Type="http://schemas.openxmlformats.org/officeDocument/2006/relationships/image" Target="../media/image9.jpe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5" Type="http://schemas.openxmlformats.org/officeDocument/2006/relationships/notesSlide" Target="../notesSlides/notesSlide12.xml"/><Relationship Id="rId10" Type="http://schemas.openxmlformats.org/officeDocument/2006/relationships/tags" Target="../tags/tag130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notesSlide" Target="../notesSlides/notesSlide13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image" Target="../media/image8.png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10" Type="http://schemas.openxmlformats.org/officeDocument/2006/relationships/tags" Target="../tags/tag143.xml"/><Relationship Id="rId19" Type="http://schemas.openxmlformats.org/officeDocument/2006/relationships/image" Target="../media/image9.jpeg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3" Type="http://schemas.openxmlformats.org/officeDocument/2006/relationships/tags" Target="../tags/tag152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0" Type="http://schemas.openxmlformats.org/officeDocument/2006/relationships/tags" Target="../tags/tag169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24" Type="http://schemas.openxmlformats.org/officeDocument/2006/relationships/image" Target="../media/image8.png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23" Type="http://schemas.openxmlformats.org/officeDocument/2006/relationships/image" Target="../media/image9.jpeg"/><Relationship Id="rId10" Type="http://schemas.openxmlformats.org/officeDocument/2006/relationships/tags" Target="../tags/tag159.xml"/><Relationship Id="rId19" Type="http://schemas.openxmlformats.org/officeDocument/2006/relationships/tags" Target="../tags/tag168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Relationship Id="rId2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image" Target="../media/image8.png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image" Target="../media/image9.jpeg"/><Relationship Id="rId2" Type="http://schemas.openxmlformats.org/officeDocument/2006/relationships/tags" Target="../tags/tag171.xml"/><Relationship Id="rId16" Type="http://schemas.openxmlformats.org/officeDocument/2006/relationships/image" Target="../media/image16.jpeg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notesSlide" Target="../notesSlides/notesSlide16.xml"/><Relationship Id="rId5" Type="http://schemas.openxmlformats.org/officeDocument/2006/relationships/tags" Target="../tags/tag174.xml"/><Relationship Id="rId15" Type="http://schemas.openxmlformats.org/officeDocument/2006/relationships/image" Target="../media/image15.jpe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sv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9.xml"/><Relationship Id="rId6" Type="http://schemas.openxmlformats.org/officeDocument/2006/relationships/image" Target="../media/image17.jpeg"/><Relationship Id="rId5" Type="http://schemas.openxmlformats.org/officeDocument/2006/relationships/image" Target="../media/image8.png"/><Relationship Id="rId10" Type="http://schemas.openxmlformats.org/officeDocument/2006/relationships/image" Target="../media/image2.svg"/><Relationship Id="rId4" Type="http://schemas.openxmlformats.org/officeDocument/2006/relationships/image" Target="../media/image9.jpe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tags" Target="../tags/tag192.xml"/><Relationship Id="rId18" Type="http://schemas.openxmlformats.org/officeDocument/2006/relationships/tags" Target="../tags/tag197.xml"/><Relationship Id="rId26" Type="http://schemas.openxmlformats.org/officeDocument/2006/relationships/tags" Target="../tags/tag205.xml"/><Relationship Id="rId3" Type="http://schemas.openxmlformats.org/officeDocument/2006/relationships/tags" Target="../tags/tag182.xml"/><Relationship Id="rId21" Type="http://schemas.openxmlformats.org/officeDocument/2006/relationships/tags" Target="../tags/tag200.xml"/><Relationship Id="rId7" Type="http://schemas.openxmlformats.org/officeDocument/2006/relationships/tags" Target="../tags/tag186.xml"/><Relationship Id="rId12" Type="http://schemas.openxmlformats.org/officeDocument/2006/relationships/tags" Target="../tags/tag191.xml"/><Relationship Id="rId17" Type="http://schemas.openxmlformats.org/officeDocument/2006/relationships/tags" Target="../tags/tag196.xml"/><Relationship Id="rId25" Type="http://schemas.openxmlformats.org/officeDocument/2006/relationships/tags" Target="../tags/tag204.xml"/><Relationship Id="rId2" Type="http://schemas.openxmlformats.org/officeDocument/2006/relationships/tags" Target="../tags/tag181.xml"/><Relationship Id="rId16" Type="http://schemas.openxmlformats.org/officeDocument/2006/relationships/tags" Target="../tags/tag195.xml"/><Relationship Id="rId20" Type="http://schemas.openxmlformats.org/officeDocument/2006/relationships/tags" Target="../tags/tag199.xml"/><Relationship Id="rId29" Type="http://schemas.openxmlformats.org/officeDocument/2006/relationships/image" Target="../media/image9.jpeg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24" Type="http://schemas.openxmlformats.org/officeDocument/2006/relationships/tags" Target="../tags/tag203.xml"/><Relationship Id="rId5" Type="http://schemas.openxmlformats.org/officeDocument/2006/relationships/tags" Target="../tags/tag184.xml"/><Relationship Id="rId15" Type="http://schemas.openxmlformats.org/officeDocument/2006/relationships/tags" Target="../tags/tag194.xml"/><Relationship Id="rId23" Type="http://schemas.openxmlformats.org/officeDocument/2006/relationships/tags" Target="../tags/tag202.xml"/><Relationship Id="rId28" Type="http://schemas.openxmlformats.org/officeDocument/2006/relationships/notesSlide" Target="../notesSlides/notesSlide18.xml"/><Relationship Id="rId10" Type="http://schemas.openxmlformats.org/officeDocument/2006/relationships/tags" Target="../tags/tag189.xml"/><Relationship Id="rId19" Type="http://schemas.openxmlformats.org/officeDocument/2006/relationships/tags" Target="../tags/tag198.xml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Relationship Id="rId22" Type="http://schemas.openxmlformats.org/officeDocument/2006/relationships/tags" Target="../tags/tag201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image" Target="../media/image9.jpeg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notesSlide" Target="../notesSlides/notesSlide19.xml"/><Relationship Id="rId2" Type="http://schemas.openxmlformats.org/officeDocument/2006/relationships/tags" Target="../tags/tag207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10" Type="http://schemas.openxmlformats.org/officeDocument/2006/relationships/tags" Target="../tags/tag215.xml"/><Relationship Id="rId19" Type="http://schemas.openxmlformats.org/officeDocument/2006/relationships/image" Target="../media/image8.png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2" Type="http://schemas.openxmlformats.org/officeDocument/2006/relationships/tags" Target="../tags/tag61.xml"/><Relationship Id="rId16" Type="http://schemas.openxmlformats.org/officeDocument/2006/relationships/image" Target="../media/image8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image" Target="../media/image9.jpeg"/><Relationship Id="rId10" Type="http://schemas.openxmlformats.org/officeDocument/2006/relationships/tags" Target="../tags/tag69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2" Type="http://schemas.openxmlformats.org/officeDocument/2006/relationships/tags" Target="../tags/tag73.xml"/><Relationship Id="rId16" Type="http://schemas.openxmlformats.org/officeDocument/2006/relationships/image" Target="../media/image8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image" Target="../media/image9.jpeg"/><Relationship Id="rId10" Type="http://schemas.openxmlformats.org/officeDocument/2006/relationships/tags" Target="../tags/tag81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notesSlide" Target="../notesSlides/notesSlide9.xml"/><Relationship Id="rId3" Type="http://schemas.openxmlformats.org/officeDocument/2006/relationships/tags" Target="../tags/tag88.xml"/><Relationship Id="rId21" Type="http://schemas.openxmlformats.org/officeDocument/2006/relationships/image" Target="../media/image3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image" Target="../media/image8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10" Type="http://schemas.openxmlformats.org/officeDocument/2006/relationships/tags" Target="../tags/tag95.xml"/><Relationship Id="rId19" Type="http://schemas.openxmlformats.org/officeDocument/2006/relationships/image" Target="../media/image9.jpe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33884" y="-26582"/>
            <a:ext cx="12240696" cy="68845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153846" y="1160915"/>
            <a:ext cx="12354446" cy="475880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829870" y="-42855"/>
            <a:ext cx="8387013" cy="6836038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4054938" y="2444140"/>
            <a:ext cx="378076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srgbClr val="DE3D63"/>
                </a:solidFill>
                <a:uLnTx/>
                <a:uFillTx/>
                <a:cs typeface="+mn-ea"/>
                <a:sym typeface="+mn-lt"/>
              </a:rPr>
              <a:t>M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DE3D63"/>
                </a:solidFill>
                <a:uLnTx/>
                <a:uFillTx/>
                <a:cs typeface="+mn-ea"/>
                <a:sym typeface="+mn-lt"/>
              </a:rPr>
              <a:t>other's Day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DE3D63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76653" y="2745597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CN" altLang="en-US" sz="5400" dirty="0">
                <a:solidFill>
                  <a:srgbClr val="DE3D63"/>
                </a:solidFill>
                <a:cs typeface="+mn-ea"/>
                <a:sym typeface="+mn-lt"/>
              </a:rPr>
              <a:t>母亲节</a:t>
            </a:r>
            <a:endParaRPr lang="zh-CN" altLang="en-US" sz="4400" dirty="0">
              <a:solidFill>
                <a:srgbClr val="DE3D63"/>
              </a:solidFill>
              <a:cs typeface="+mn-ea"/>
              <a:sym typeface="+mn-lt"/>
            </a:endParaRPr>
          </a:p>
        </p:txBody>
      </p:sp>
      <p:sp>
        <p:nvSpPr>
          <p:cNvPr id="22" name="心形 21"/>
          <p:cNvSpPr/>
          <p:nvPr/>
        </p:nvSpPr>
        <p:spPr>
          <a:xfrm>
            <a:off x="5705258" y="1814224"/>
            <a:ext cx="762411" cy="675249"/>
          </a:xfrm>
          <a:prstGeom prst="heart">
            <a:avLst/>
          </a:prstGeom>
          <a:solidFill>
            <a:srgbClr val="DE3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702175" y="4074155"/>
            <a:ext cx="2950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DE3D63"/>
                </a:solidFill>
                <a:cs typeface="+mn-ea"/>
                <a:sym typeface="+mn-lt"/>
              </a:rPr>
              <a:t>妈妈的爱伴你一生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8" grpId="0"/>
      <p:bldP spid="22" grpId="0" animBg="1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-162446" y="-246210"/>
            <a:ext cx="12432074" cy="7413674"/>
            <a:chOff x="-162446" y="-246210"/>
            <a:chExt cx="12432074" cy="7413674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2" cstate="email"/>
            <a:stretch>
              <a:fillRect/>
            </a:stretch>
          </p:blipFill>
          <p:spPr>
            <a:xfrm>
              <a:off x="-1" y="-42856"/>
              <a:ext cx="12269629" cy="6900855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23" cstate="email"/>
            <a:srcRect t="14592" b="16921"/>
            <a:stretch>
              <a:fillRect/>
            </a:stretch>
          </p:blipFill>
          <p:spPr>
            <a:xfrm>
              <a:off x="-162446" y="-246210"/>
              <a:ext cx="12354446" cy="7413674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2741050" y="127004"/>
              <a:ext cx="7134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DE3D63"/>
                  </a:solidFill>
                  <a:cs typeface="+mn-ea"/>
                  <a:sym typeface="+mn-lt"/>
                </a:rPr>
                <a:t>输入标题文本</a:t>
              </a:r>
              <a:endParaRPr lang="zh-CN" altLang="en-US" dirty="0">
                <a:solidFill>
                  <a:srgbClr val="DE3D6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37101" y="2427288"/>
            <a:ext cx="2670175" cy="2557462"/>
            <a:chOff x="4737101" y="2427288"/>
            <a:chExt cx="2670175" cy="2557462"/>
          </a:xfrm>
        </p:grpSpPr>
        <p:sp>
          <p:nvSpPr>
            <p:cNvPr id="4" name="MH_Other_2"/>
            <p:cNvSpPr/>
            <p:nvPr>
              <p:custDataLst>
                <p:tags r:id="rId14"/>
              </p:custDataLst>
            </p:nvPr>
          </p:nvSpPr>
          <p:spPr>
            <a:xfrm>
              <a:off x="5667376" y="2427288"/>
              <a:ext cx="1374775" cy="1409700"/>
            </a:xfrm>
            <a:custGeom>
              <a:avLst/>
              <a:gdLst>
                <a:gd name="connsiteX0" fmla="*/ 0 w 1768701"/>
                <a:gd name="connsiteY0" fmla="*/ 0 h 1819275"/>
                <a:gd name="connsiteX1" fmla="*/ 1239837 w 1768701"/>
                <a:gd name="connsiteY1" fmla="*/ 0 h 1819275"/>
                <a:gd name="connsiteX2" fmla="*/ 1425575 w 1768701"/>
                <a:gd name="connsiteY2" fmla="*/ 1819275 h 1819275"/>
                <a:gd name="connsiteX3" fmla="*/ 1217011 w 1768701"/>
                <a:gd name="connsiteY3" fmla="*/ 1151279 h 1819275"/>
                <a:gd name="connsiteX4" fmla="*/ 1120532 w 1768701"/>
                <a:gd name="connsiteY4" fmla="*/ 960656 h 1819275"/>
                <a:gd name="connsiteX5" fmla="*/ 1125218 w 1768701"/>
                <a:gd name="connsiteY5" fmla="*/ 962449 h 1819275"/>
                <a:gd name="connsiteX6" fmla="*/ 1087312 w 1768701"/>
                <a:gd name="connsiteY6" fmla="*/ 895020 h 1819275"/>
                <a:gd name="connsiteX7" fmla="*/ 1067594 w 1768701"/>
                <a:gd name="connsiteY7" fmla="*/ 856060 h 1819275"/>
                <a:gd name="connsiteX8" fmla="*/ 1044723 w 1768701"/>
                <a:gd name="connsiteY8" fmla="*/ 819259 h 1819275"/>
                <a:gd name="connsiteX9" fmla="*/ 1032247 w 1768701"/>
                <a:gd name="connsiteY9" fmla="*/ 797066 h 1819275"/>
                <a:gd name="connsiteX10" fmla="*/ 1011074 w 1768701"/>
                <a:gd name="connsiteY10" fmla="*/ 765115 h 1819275"/>
                <a:gd name="connsiteX11" fmla="*/ 976419 w 1768701"/>
                <a:gd name="connsiteY11" fmla="*/ 709350 h 1819275"/>
                <a:gd name="connsiteX12" fmla="*/ 949071 w 1768701"/>
                <a:gd name="connsiteY12" fmla="*/ 671548 h 1819275"/>
                <a:gd name="connsiteX13" fmla="*/ 932625 w 1768701"/>
                <a:gd name="connsiteY13" fmla="*/ 646730 h 1819275"/>
                <a:gd name="connsiteX14" fmla="*/ 911183 w 1768701"/>
                <a:gd name="connsiteY14" fmla="*/ 619176 h 1819275"/>
                <a:gd name="connsiteX15" fmla="*/ 873826 w 1768701"/>
                <a:gd name="connsiteY15" fmla="*/ 567538 h 1819275"/>
                <a:gd name="connsiteX16" fmla="*/ 842456 w 1768701"/>
                <a:gd name="connsiteY16" fmla="*/ 530859 h 1819275"/>
                <a:gd name="connsiteX17" fmla="*/ 827460 w 1768701"/>
                <a:gd name="connsiteY17" fmla="*/ 511589 h 1819275"/>
                <a:gd name="connsiteX18" fmla="*/ 804660 w 1768701"/>
                <a:gd name="connsiteY18" fmla="*/ 486667 h 1819275"/>
                <a:gd name="connsiteX19" fmla="*/ 759485 w 1768701"/>
                <a:gd name="connsiteY19" fmla="*/ 433846 h 1819275"/>
                <a:gd name="connsiteX20" fmla="*/ 732019 w 1768701"/>
                <a:gd name="connsiteY20" fmla="*/ 407265 h 1819275"/>
                <a:gd name="connsiteX21" fmla="*/ 717863 w 1768701"/>
                <a:gd name="connsiteY21" fmla="*/ 391791 h 1819275"/>
                <a:gd name="connsiteX22" fmla="*/ 677622 w 1768701"/>
                <a:gd name="connsiteY22" fmla="*/ 354620 h 1819275"/>
                <a:gd name="connsiteX23" fmla="*/ 633065 w 1768701"/>
                <a:gd name="connsiteY23" fmla="*/ 311498 h 1819275"/>
                <a:gd name="connsiteX24" fmla="*/ 619739 w 1768701"/>
                <a:gd name="connsiteY24" fmla="*/ 301151 h 1819275"/>
                <a:gd name="connsiteX25" fmla="*/ 604942 w 1768701"/>
                <a:gd name="connsiteY25" fmla="*/ 287483 h 1819275"/>
                <a:gd name="connsiteX26" fmla="*/ 29334 w 1768701"/>
                <a:gd name="connsiteY26" fmla="*/ 3471 h 1819275"/>
                <a:gd name="connsiteX27" fmla="*/ 7152 w 1768701"/>
                <a:gd name="connsiteY27" fmla="*/ 1798 h 1819275"/>
                <a:gd name="connsiteX0-1" fmla="*/ 0 w 1768701"/>
                <a:gd name="connsiteY0-2" fmla="*/ 0 h 1819275"/>
                <a:gd name="connsiteX1-3" fmla="*/ 1239837 w 1768701"/>
                <a:gd name="connsiteY1-4" fmla="*/ 0 h 1819275"/>
                <a:gd name="connsiteX2-5" fmla="*/ 1425575 w 1768701"/>
                <a:gd name="connsiteY2-6" fmla="*/ 1819275 h 1819275"/>
                <a:gd name="connsiteX3-7" fmla="*/ 1217011 w 1768701"/>
                <a:gd name="connsiteY3-8" fmla="*/ 1151279 h 1819275"/>
                <a:gd name="connsiteX4-9" fmla="*/ 1120532 w 1768701"/>
                <a:gd name="connsiteY4-10" fmla="*/ 960656 h 1819275"/>
                <a:gd name="connsiteX5-11" fmla="*/ 1125218 w 1768701"/>
                <a:gd name="connsiteY5-12" fmla="*/ 962449 h 1819275"/>
                <a:gd name="connsiteX6-13" fmla="*/ 1087312 w 1768701"/>
                <a:gd name="connsiteY6-14" fmla="*/ 895020 h 1819275"/>
                <a:gd name="connsiteX7-15" fmla="*/ 1067594 w 1768701"/>
                <a:gd name="connsiteY7-16" fmla="*/ 856060 h 1819275"/>
                <a:gd name="connsiteX8-17" fmla="*/ 1044723 w 1768701"/>
                <a:gd name="connsiteY8-18" fmla="*/ 819259 h 1819275"/>
                <a:gd name="connsiteX9-19" fmla="*/ 1032247 w 1768701"/>
                <a:gd name="connsiteY9-20" fmla="*/ 797066 h 1819275"/>
                <a:gd name="connsiteX10-21" fmla="*/ 1011074 w 1768701"/>
                <a:gd name="connsiteY10-22" fmla="*/ 765115 h 1819275"/>
                <a:gd name="connsiteX11-23" fmla="*/ 976419 w 1768701"/>
                <a:gd name="connsiteY11-24" fmla="*/ 709350 h 1819275"/>
                <a:gd name="connsiteX12-25" fmla="*/ 949071 w 1768701"/>
                <a:gd name="connsiteY12-26" fmla="*/ 671548 h 1819275"/>
                <a:gd name="connsiteX13-27" fmla="*/ 932625 w 1768701"/>
                <a:gd name="connsiteY13-28" fmla="*/ 646730 h 1819275"/>
                <a:gd name="connsiteX14-29" fmla="*/ 911183 w 1768701"/>
                <a:gd name="connsiteY14-30" fmla="*/ 619176 h 1819275"/>
                <a:gd name="connsiteX15-31" fmla="*/ 873826 w 1768701"/>
                <a:gd name="connsiteY15-32" fmla="*/ 567538 h 1819275"/>
                <a:gd name="connsiteX16-33" fmla="*/ 842456 w 1768701"/>
                <a:gd name="connsiteY16-34" fmla="*/ 530859 h 1819275"/>
                <a:gd name="connsiteX17-35" fmla="*/ 827460 w 1768701"/>
                <a:gd name="connsiteY17-36" fmla="*/ 511589 h 1819275"/>
                <a:gd name="connsiteX18-37" fmla="*/ 804660 w 1768701"/>
                <a:gd name="connsiteY18-38" fmla="*/ 486667 h 1819275"/>
                <a:gd name="connsiteX19-39" fmla="*/ 759485 w 1768701"/>
                <a:gd name="connsiteY19-40" fmla="*/ 433846 h 1819275"/>
                <a:gd name="connsiteX20-41" fmla="*/ 732019 w 1768701"/>
                <a:gd name="connsiteY20-42" fmla="*/ 407265 h 1819275"/>
                <a:gd name="connsiteX21-43" fmla="*/ 717863 w 1768701"/>
                <a:gd name="connsiteY21-44" fmla="*/ 391791 h 1819275"/>
                <a:gd name="connsiteX22-45" fmla="*/ 677622 w 1768701"/>
                <a:gd name="connsiteY22-46" fmla="*/ 354620 h 1819275"/>
                <a:gd name="connsiteX23-47" fmla="*/ 633065 w 1768701"/>
                <a:gd name="connsiteY23-48" fmla="*/ 311498 h 1819275"/>
                <a:gd name="connsiteX24-49" fmla="*/ 619739 w 1768701"/>
                <a:gd name="connsiteY24-50" fmla="*/ 301151 h 1819275"/>
                <a:gd name="connsiteX25-51" fmla="*/ 604942 w 1768701"/>
                <a:gd name="connsiteY25-52" fmla="*/ 287483 h 1819275"/>
                <a:gd name="connsiteX26-53" fmla="*/ 29334 w 1768701"/>
                <a:gd name="connsiteY26-54" fmla="*/ 3471 h 1819275"/>
                <a:gd name="connsiteX27-55" fmla="*/ 7152 w 1768701"/>
                <a:gd name="connsiteY27-56" fmla="*/ 1798 h 1819275"/>
                <a:gd name="connsiteX28" fmla="*/ 0 w 1768701"/>
                <a:gd name="connsiteY28" fmla="*/ 0 h 1819275"/>
                <a:gd name="connsiteX0-57" fmla="*/ 0 w 1774058"/>
                <a:gd name="connsiteY0-58" fmla="*/ 0 h 1819275"/>
                <a:gd name="connsiteX1-59" fmla="*/ 1239837 w 1774058"/>
                <a:gd name="connsiteY1-60" fmla="*/ 0 h 1819275"/>
                <a:gd name="connsiteX2-61" fmla="*/ 1425575 w 1774058"/>
                <a:gd name="connsiteY2-62" fmla="*/ 1819275 h 1819275"/>
                <a:gd name="connsiteX3-63" fmla="*/ 1217011 w 1774058"/>
                <a:gd name="connsiteY3-64" fmla="*/ 1151279 h 1819275"/>
                <a:gd name="connsiteX4-65" fmla="*/ 1120532 w 1774058"/>
                <a:gd name="connsiteY4-66" fmla="*/ 960656 h 1819275"/>
                <a:gd name="connsiteX5-67" fmla="*/ 1125218 w 1774058"/>
                <a:gd name="connsiteY5-68" fmla="*/ 962449 h 1819275"/>
                <a:gd name="connsiteX6-69" fmla="*/ 1087312 w 1774058"/>
                <a:gd name="connsiteY6-70" fmla="*/ 895020 h 1819275"/>
                <a:gd name="connsiteX7-71" fmla="*/ 1067594 w 1774058"/>
                <a:gd name="connsiteY7-72" fmla="*/ 856060 h 1819275"/>
                <a:gd name="connsiteX8-73" fmla="*/ 1044723 w 1774058"/>
                <a:gd name="connsiteY8-74" fmla="*/ 819259 h 1819275"/>
                <a:gd name="connsiteX9-75" fmla="*/ 1032247 w 1774058"/>
                <a:gd name="connsiteY9-76" fmla="*/ 797066 h 1819275"/>
                <a:gd name="connsiteX10-77" fmla="*/ 1011074 w 1774058"/>
                <a:gd name="connsiteY10-78" fmla="*/ 765115 h 1819275"/>
                <a:gd name="connsiteX11-79" fmla="*/ 976419 w 1774058"/>
                <a:gd name="connsiteY11-80" fmla="*/ 709350 h 1819275"/>
                <a:gd name="connsiteX12-81" fmla="*/ 949071 w 1774058"/>
                <a:gd name="connsiteY12-82" fmla="*/ 671548 h 1819275"/>
                <a:gd name="connsiteX13-83" fmla="*/ 932625 w 1774058"/>
                <a:gd name="connsiteY13-84" fmla="*/ 646730 h 1819275"/>
                <a:gd name="connsiteX14-85" fmla="*/ 911183 w 1774058"/>
                <a:gd name="connsiteY14-86" fmla="*/ 619176 h 1819275"/>
                <a:gd name="connsiteX15-87" fmla="*/ 873826 w 1774058"/>
                <a:gd name="connsiteY15-88" fmla="*/ 567538 h 1819275"/>
                <a:gd name="connsiteX16-89" fmla="*/ 842456 w 1774058"/>
                <a:gd name="connsiteY16-90" fmla="*/ 530859 h 1819275"/>
                <a:gd name="connsiteX17-91" fmla="*/ 827460 w 1774058"/>
                <a:gd name="connsiteY17-92" fmla="*/ 511589 h 1819275"/>
                <a:gd name="connsiteX18-93" fmla="*/ 804660 w 1774058"/>
                <a:gd name="connsiteY18-94" fmla="*/ 486667 h 1819275"/>
                <a:gd name="connsiteX19-95" fmla="*/ 759485 w 1774058"/>
                <a:gd name="connsiteY19-96" fmla="*/ 433846 h 1819275"/>
                <a:gd name="connsiteX20-97" fmla="*/ 732019 w 1774058"/>
                <a:gd name="connsiteY20-98" fmla="*/ 407265 h 1819275"/>
                <a:gd name="connsiteX21-99" fmla="*/ 717863 w 1774058"/>
                <a:gd name="connsiteY21-100" fmla="*/ 391791 h 1819275"/>
                <a:gd name="connsiteX22-101" fmla="*/ 677622 w 1774058"/>
                <a:gd name="connsiteY22-102" fmla="*/ 354620 h 1819275"/>
                <a:gd name="connsiteX23-103" fmla="*/ 633065 w 1774058"/>
                <a:gd name="connsiteY23-104" fmla="*/ 311498 h 1819275"/>
                <a:gd name="connsiteX24-105" fmla="*/ 619739 w 1774058"/>
                <a:gd name="connsiteY24-106" fmla="*/ 301151 h 1819275"/>
                <a:gd name="connsiteX25-107" fmla="*/ 604942 w 1774058"/>
                <a:gd name="connsiteY25-108" fmla="*/ 287483 h 1819275"/>
                <a:gd name="connsiteX26-109" fmla="*/ 29334 w 1774058"/>
                <a:gd name="connsiteY26-110" fmla="*/ 3471 h 1819275"/>
                <a:gd name="connsiteX27-111" fmla="*/ 7152 w 1774058"/>
                <a:gd name="connsiteY27-112" fmla="*/ 1798 h 1819275"/>
                <a:gd name="connsiteX28-113" fmla="*/ 0 w 1774058"/>
                <a:gd name="connsiteY28-114" fmla="*/ 0 h 1819275"/>
                <a:gd name="connsiteX0-115" fmla="*/ 0 w 1775399"/>
                <a:gd name="connsiteY0-116" fmla="*/ 0 h 1819275"/>
                <a:gd name="connsiteX1-117" fmla="*/ 1239837 w 1775399"/>
                <a:gd name="connsiteY1-118" fmla="*/ 0 h 1819275"/>
                <a:gd name="connsiteX2-119" fmla="*/ 1425575 w 1775399"/>
                <a:gd name="connsiteY2-120" fmla="*/ 1819275 h 1819275"/>
                <a:gd name="connsiteX3-121" fmla="*/ 1217011 w 1775399"/>
                <a:gd name="connsiteY3-122" fmla="*/ 1151279 h 1819275"/>
                <a:gd name="connsiteX4-123" fmla="*/ 1120532 w 1775399"/>
                <a:gd name="connsiteY4-124" fmla="*/ 960656 h 1819275"/>
                <a:gd name="connsiteX5-125" fmla="*/ 1125218 w 1775399"/>
                <a:gd name="connsiteY5-126" fmla="*/ 962449 h 1819275"/>
                <a:gd name="connsiteX6-127" fmla="*/ 1087312 w 1775399"/>
                <a:gd name="connsiteY6-128" fmla="*/ 895020 h 1819275"/>
                <a:gd name="connsiteX7-129" fmla="*/ 1067594 w 1775399"/>
                <a:gd name="connsiteY7-130" fmla="*/ 856060 h 1819275"/>
                <a:gd name="connsiteX8-131" fmla="*/ 1044723 w 1775399"/>
                <a:gd name="connsiteY8-132" fmla="*/ 819259 h 1819275"/>
                <a:gd name="connsiteX9-133" fmla="*/ 1032247 w 1775399"/>
                <a:gd name="connsiteY9-134" fmla="*/ 797066 h 1819275"/>
                <a:gd name="connsiteX10-135" fmla="*/ 1011074 w 1775399"/>
                <a:gd name="connsiteY10-136" fmla="*/ 765115 h 1819275"/>
                <a:gd name="connsiteX11-137" fmla="*/ 976419 w 1775399"/>
                <a:gd name="connsiteY11-138" fmla="*/ 709350 h 1819275"/>
                <a:gd name="connsiteX12-139" fmla="*/ 949071 w 1775399"/>
                <a:gd name="connsiteY12-140" fmla="*/ 671548 h 1819275"/>
                <a:gd name="connsiteX13-141" fmla="*/ 932625 w 1775399"/>
                <a:gd name="connsiteY13-142" fmla="*/ 646730 h 1819275"/>
                <a:gd name="connsiteX14-143" fmla="*/ 911183 w 1775399"/>
                <a:gd name="connsiteY14-144" fmla="*/ 619176 h 1819275"/>
                <a:gd name="connsiteX15-145" fmla="*/ 873826 w 1775399"/>
                <a:gd name="connsiteY15-146" fmla="*/ 567538 h 1819275"/>
                <a:gd name="connsiteX16-147" fmla="*/ 842456 w 1775399"/>
                <a:gd name="connsiteY16-148" fmla="*/ 530859 h 1819275"/>
                <a:gd name="connsiteX17-149" fmla="*/ 827460 w 1775399"/>
                <a:gd name="connsiteY17-150" fmla="*/ 511589 h 1819275"/>
                <a:gd name="connsiteX18-151" fmla="*/ 804660 w 1775399"/>
                <a:gd name="connsiteY18-152" fmla="*/ 486667 h 1819275"/>
                <a:gd name="connsiteX19-153" fmla="*/ 759485 w 1775399"/>
                <a:gd name="connsiteY19-154" fmla="*/ 433846 h 1819275"/>
                <a:gd name="connsiteX20-155" fmla="*/ 732019 w 1775399"/>
                <a:gd name="connsiteY20-156" fmla="*/ 407265 h 1819275"/>
                <a:gd name="connsiteX21-157" fmla="*/ 717863 w 1775399"/>
                <a:gd name="connsiteY21-158" fmla="*/ 391791 h 1819275"/>
                <a:gd name="connsiteX22-159" fmla="*/ 677622 w 1775399"/>
                <a:gd name="connsiteY22-160" fmla="*/ 354620 h 1819275"/>
                <a:gd name="connsiteX23-161" fmla="*/ 633065 w 1775399"/>
                <a:gd name="connsiteY23-162" fmla="*/ 311498 h 1819275"/>
                <a:gd name="connsiteX24-163" fmla="*/ 619739 w 1775399"/>
                <a:gd name="connsiteY24-164" fmla="*/ 301151 h 1819275"/>
                <a:gd name="connsiteX25-165" fmla="*/ 604942 w 1775399"/>
                <a:gd name="connsiteY25-166" fmla="*/ 287483 h 1819275"/>
                <a:gd name="connsiteX26-167" fmla="*/ 29334 w 1775399"/>
                <a:gd name="connsiteY26-168" fmla="*/ 3471 h 1819275"/>
                <a:gd name="connsiteX27-169" fmla="*/ 7152 w 1775399"/>
                <a:gd name="connsiteY27-170" fmla="*/ 1798 h 1819275"/>
                <a:gd name="connsiteX28-171" fmla="*/ 0 w 1775399"/>
                <a:gd name="connsiteY28-172" fmla="*/ 0 h 1819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113" y="connsiteY28-114"/>
                </a:cxn>
              </a:cxnLst>
              <a:rect l="l" t="t" r="r" b="b"/>
              <a:pathLst>
                <a:path w="1775399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97075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200" kern="0">
                <a:solidFill>
                  <a:srgbClr val="C8143E"/>
                </a:solidFill>
                <a:cs typeface="+mn-ea"/>
                <a:sym typeface="+mn-lt"/>
              </a:endParaRPr>
            </a:p>
          </p:txBody>
        </p:sp>
        <p:sp>
          <p:nvSpPr>
            <p:cNvPr id="5" name="MH_Other_3"/>
            <p:cNvSpPr/>
            <p:nvPr>
              <p:custDataLst>
                <p:tags r:id="rId15"/>
              </p:custDataLst>
            </p:nvPr>
          </p:nvSpPr>
          <p:spPr>
            <a:xfrm rot="18018922">
              <a:off x="5036345" y="2477295"/>
              <a:ext cx="1368425" cy="1408113"/>
            </a:xfrm>
            <a:custGeom>
              <a:avLst/>
              <a:gdLst>
                <a:gd name="connsiteX0" fmla="*/ 0 w 1768701"/>
                <a:gd name="connsiteY0" fmla="*/ 0 h 1819275"/>
                <a:gd name="connsiteX1" fmla="*/ 1239837 w 1768701"/>
                <a:gd name="connsiteY1" fmla="*/ 0 h 1819275"/>
                <a:gd name="connsiteX2" fmla="*/ 1425575 w 1768701"/>
                <a:gd name="connsiteY2" fmla="*/ 1819275 h 1819275"/>
                <a:gd name="connsiteX3" fmla="*/ 1217011 w 1768701"/>
                <a:gd name="connsiteY3" fmla="*/ 1151279 h 1819275"/>
                <a:gd name="connsiteX4" fmla="*/ 1120532 w 1768701"/>
                <a:gd name="connsiteY4" fmla="*/ 960656 h 1819275"/>
                <a:gd name="connsiteX5" fmla="*/ 1125218 w 1768701"/>
                <a:gd name="connsiteY5" fmla="*/ 962449 h 1819275"/>
                <a:gd name="connsiteX6" fmla="*/ 1087312 w 1768701"/>
                <a:gd name="connsiteY6" fmla="*/ 895020 h 1819275"/>
                <a:gd name="connsiteX7" fmla="*/ 1067594 w 1768701"/>
                <a:gd name="connsiteY7" fmla="*/ 856060 h 1819275"/>
                <a:gd name="connsiteX8" fmla="*/ 1044723 w 1768701"/>
                <a:gd name="connsiteY8" fmla="*/ 819259 h 1819275"/>
                <a:gd name="connsiteX9" fmla="*/ 1032247 w 1768701"/>
                <a:gd name="connsiteY9" fmla="*/ 797066 h 1819275"/>
                <a:gd name="connsiteX10" fmla="*/ 1011074 w 1768701"/>
                <a:gd name="connsiteY10" fmla="*/ 765115 h 1819275"/>
                <a:gd name="connsiteX11" fmla="*/ 976419 w 1768701"/>
                <a:gd name="connsiteY11" fmla="*/ 709350 h 1819275"/>
                <a:gd name="connsiteX12" fmla="*/ 949071 w 1768701"/>
                <a:gd name="connsiteY12" fmla="*/ 671548 h 1819275"/>
                <a:gd name="connsiteX13" fmla="*/ 932625 w 1768701"/>
                <a:gd name="connsiteY13" fmla="*/ 646730 h 1819275"/>
                <a:gd name="connsiteX14" fmla="*/ 911183 w 1768701"/>
                <a:gd name="connsiteY14" fmla="*/ 619176 h 1819275"/>
                <a:gd name="connsiteX15" fmla="*/ 873826 w 1768701"/>
                <a:gd name="connsiteY15" fmla="*/ 567538 h 1819275"/>
                <a:gd name="connsiteX16" fmla="*/ 842456 w 1768701"/>
                <a:gd name="connsiteY16" fmla="*/ 530859 h 1819275"/>
                <a:gd name="connsiteX17" fmla="*/ 827460 w 1768701"/>
                <a:gd name="connsiteY17" fmla="*/ 511589 h 1819275"/>
                <a:gd name="connsiteX18" fmla="*/ 804660 w 1768701"/>
                <a:gd name="connsiteY18" fmla="*/ 486667 h 1819275"/>
                <a:gd name="connsiteX19" fmla="*/ 759485 w 1768701"/>
                <a:gd name="connsiteY19" fmla="*/ 433846 h 1819275"/>
                <a:gd name="connsiteX20" fmla="*/ 732019 w 1768701"/>
                <a:gd name="connsiteY20" fmla="*/ 407265 h 1819275"/>
                <a:gd name="connsiteX21" fmla="*/ 717863 w 1768701"/>
                <a:gd name="connsiteY21" fmla="*/ 391791 h 1819275"/>
                <a:gd name="connsiteX22" fmla="*/ 677622 w 1768701"/>
                <a:gd name="connsiteY22" fmla="*/ 354620 h 1819275"/>
                <a:gd name="connsiteX23" fmla="*/ 633065 w 1768701"/>
                <a:gd name="connsiteY23" fmla="*/ 311498 h 1819275"/>
                <a:gd name="connsiteX24" fmla="*/ 619739 w 1768701"/>
                <a:gd name="connsiteY24" fmla="*/ 301151 h 1819275"/>
                <a:gd name="connsiteX25" fmla="*/ 604942 w 1768701"/>
                <a:gd name="connsiteY25" fmla="*/ 287483 h 1819275"/>
                <a:gd name="connsiteX26" fmla="*/ 29334 w 1768701"/>
                <a:gd name="connsiteY26" fmla="*/ 3471 h 1819275"/>
                <a:gd name="connsiteX27" fmla="*/ 7152 w 1768701"/>
                <a:gd name="connsiteY27" fmla="*/ 179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close/>
                </a:path>
              </a:pathLst>
            </a:custGeom>
            <a:solidFill>
              <a:srgbClr val="DE3D63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200" kern="0">
                <a:solidFill>
                  <a:srgbClr val="C8143E"/>
                </a:solidFill>
                <a:cs typeface="+mn-ea"/>
                <a:sym typeface="+mn-lt"/>
              </a:endParaRPr>
            </a:p>
          </p:txBody>
        </p:sp>
        <p:sp>
          <p:nvSpPr>
            <p:cNvPr id="6" name="MH_Other_4"/>
            <p:cNvSpPr/>
            <p:nvPr>
              <p:custDataLst>
                <p:tags r:id="rId16"/>
              </p:custDataLst>
            </p:nvPr>
          </p:nvSpPr>
          <p:spPr>
            <a:xfrm rot="14427225">
              <a:off x="4756945" y="3044032"/>
              <a:ext cx="1368425" cy="1408113"/>
            </a:xfrm>
            <a:custGeom>
              <a:avLst/>
              <a:gdLst>
                <a:gd name="connsiteX0" fmla="*/ 0 w 1768701"/>
                <a:gd name="connsiteY0" fmla="*/ 0 h 1819275"/>
                <a:gd name="connsiteX1" fmla="*/ 1239837 w 1768701"/>
                <a:gd name="connsiteY1" fmla="*/ 0 h 1819275"/>
                <a:gd name="connsiteX2" fmla="*/ 1425575 w 1768701"/>
                <a:gd name="connsiteY2" fmla="*/ 1819275 h 1819275"/>
                <a:gd name="connsiteX3" fmla="*/ 1217011 w 1768701"/>
                <a:gd name="connsiteY3" fmla="*/ 1151279 h 1819275"/>
                <a:gd name="connsiteX4" fmla="*/ 1120532 w 1768701"/>
                <a:gd name="connsiteY4" fmla="*/ 960656 h 1819275"/>
                <a:gd name="connsiteX5" fmla="*/ 1125218 w 1768701"/>
                <a:gd name="connsiteY5" fmla="*/ 962449 h 1819275"/>
                <a:gd name="connsiteX6" fmla="*/ 1087312 w 1768701"/>
                <a:gd name="connsiteY6" fmla="*/ 895020 h 1819275"/>
                <a:gd name="connsiteX7" fmla="*/ 1067594 w 1768701"/>
                <a:gd name="connsiteY7" fmla="*/ 856060 h 1819275"/>
                <a:gd name="connsiteX8" fmla="*/ 1044723 w 1768701"/>
                <a:gd name="connsiteY8" fmla="*/ 819259 h 1819275"/>
                <a:gd name="connsiteX9" fmla="*/ 1032247 w 1768701"/>
                <a:gd name="connsiteY9" fmla="*/ 797066 h 1819275"/>
                <a:gd name="connsiteX10" fmla="*/ 1011074 w 1768701"/>
                <a:gd name="connsiteY10" fmla="*/ 765115 h 1819275"/>
                <a:gd name="connsiteX11" fmla="*/ 976419 w 1768701"/>
                <a:gd name="connsiteY11" fmla="*/ 709350 h 1819275"/>
                <a:gd name="connsiteX12" fmla="*/ 949071 w 1768701"/>
                <a:gd name="connsiteY12" fmla="*/ 671548 h 1819275"/>
                <a:gd name="connsiteX13" fmla="*/ 932625 w 1768701"/>
                <a:gd name="connsiteY13" fmla="*/ 646730 h 1819275"/>
                <a:gd name="connsiteX14" fmla="*/ 911183 w 1768701"/>
                <a:gd name="connsiteY14" fmla="*/ 619176 h 1819275"/>
                <a:gd name="connsiteX15" fmla="*/ 873826 w 1768701"/>
                <a:gd name="connsiteY15" fmla="*/ 567538 h 1819275"/>
                <a:gd name="connsiteX16" fmla="*/ 842456 w 1768701"/>
                <a:gd name="connsiteY16" fmla="*/ 530859 h 1819275"/>
                <a:gd name="connsiteX17" fmla="*/ 827460 w 1768701"/>
                <a:gd name="connsiteY17" fmla="*/ 511589 h 1819275"/>
                <a:gd name="connsiteX18" fmla="*/ 804660 w 1768701"/>
                <a:gd name="connsiteY18" fmla="*/ 486667 h 1819275"/>
                <a:gd name="connsiteX19" fmla="*/ 759485 w 1768701"/>
                <a:gd name="connsiteY19" fmla="*/ 433846 h 1819275"/>
                <a:gd name="connsiteX20" fmla="*/ 732019 w 1768701"/>
                <a:gd name="connsiteY20" fmla="*/ 407265 h 1819275"/>
                <a:gd name="connsiteX21" fmla="*/ 717863 w 1768701"/>
                <a:gd name="connsiteY21" fmla="*/ 391791 h 1819275"/>
                <a:gd name="connsiteX22" fmla="*/ 677622 w 1768701"/>
                <a:gd name="connsiteY22" fmla="*/ 354620 h 1819275"/>
                <a:gd name="connsiteX23" fmla="*/ 633065 w 1768701"/>
                <a:gd name="connsiteY23" fmla="*/ 311498 h 1819275"/>
                <a:gd name="connsiteX24" fmla="*/ 619739 w 1768701"/>
                <a:gd name="connsiteY24" fmla="*/ 301151 h 1819275"/>
                <a:gd name="connsiteX25" fmla="*/ 604942 w 1768701"/>
                <a:gd name="connsiteY25" fmla="*/ 287483 h 1819275"/>
                <a:gd name="connsiteX26" fmla="*/ 29334 w 1768701"/>
                <a:gd name="connsiteY26" fmla="*/ 3471 h 1819275"/>
                <a:gd name="connsiteX27" fmla="*/ 7152 w 1768701"/>
                <a:gd name="connsiteY27" fmla="*/ 179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200" kern="0">
                <a:solidFill>
                  <a:srgbClr val="C8143E"/>
                </a:solidFill>
                <a:cs typeface="+mn-ea"/>
                <a:sym typeface="+mn-lt"/>
              </a:endParaRPr>
            </a:p>
          </p:txBody>
        </p:sp>
        <p:sp>
          <p:nvSpPr>
            <p:cNvPr id="7" name="MH_Other_5"/>
            <p:cNvSpPr/>
            <p:nvPr>
              <p:custDataLst>
                <p:tags r:id="rId17"/>
              </p:custDataLst>
            </p:nvPr>
          </p:nvSpPr>
          <p:spPr>
            <a:xfrm rot="10859581">
              <a:off x="5108576" y="3575050"/>
              <a:ext cx="1368425" cy="1409700"/>
            </a:xfrm>
            <a:custGeom>
              <a:avLst/>
              <a:gdLst>
                <a:gd name="connsiteX0" fmla="*/ 0 w 1768701"/>
                <a:gd name="connsiteY0" fmla="*/ 0 h 1819275"/>
                <a:gd name="connsiteX1" fmla="*/ 1239837 w 1768701"/>
                <a:gd name="connsiteY1" fmla="*/ 0 h 1819275"/>
                <a:gd name="connsiteX2" fmla="*/ 1425575 w 1768701"/>
                <a:gd name="connsiteY2" fmla="*/ 1819275 h 1819275"/>
                <a:gd name="connsiteX3" fmla="*/ 1217011 w 1768701"/>
                <a:gd name="connsiteY3" fmla="*/ 1151279 h 1819275"/>
                <a:gd name="connsiteX4" fmla="*/ 1120532 w 1768701"/>
                <a:gd name="connsiteY4" fmla="*/ 960656 h 1819275"/>
                <a:gd name="connsiteX5" fmla="*/ 1125218 w 1768701"/>
                <a:gd name="connsiteY5" fmla="*/ 962449 h 1819275"/>
                <a:gd name="connsiteX6" fmla="*/ 1087312 w 1768701"/>
                <a:gd name="connsiteY6" fmla="*/ 895020 h 1819275"/>
                <a:gd name="connsiteX7" fmla="*/ 1067594 w 1768701"/>
                <a:gd name="connsiteY7" fmla="*/ 856060 h 1819275"/>
                <a:gd name="connsiteX8" fmla="*/ 1044723 w 1768701"/>
                <a:gd name="connsiteY8" fmla="*/ 819259 h 1819275"/>
                <a:gd name="connsiteX9" fmla="*/ 1032247 w 1768701"/>
                <a:gd name="connsiteY9" fmla="*/ 797066 h 1819275"/>
                <a:gd name="connsiteX10" fmla="*/ 1011074 w 1768701"/>
                <a:gd name="connsiteY10" fmla="*/ 765115 h 1819275"/>
                <a:gd name="connsiteX11" fmla="*/ 976419 w 1768701"/>
                <a:gd name="connsiteY11" fmla="*/ 709350 h 1819275"/>
                <a:gd name="connsiteX12" fmla="*/ 949071 w 1768701"/>
                <a:gd name="connsiteY12" fmla="*/ 671548 h 1819275"/>
                <a:gd name="connsiteX13" fmla="*/ 932625 w 1768701"/>
                <a:gd name="connsiteY13" fmla="*/ 646730 h 1819275"/>
                <a:gd name="connsiteX14" fmla="*/ 911183 w 1768701"/>
                <a:gd name="connsiteY14" fmla="*/ 619176 h 1819275"/>
                <a:gd name="connsiteX15" fmla="*/ 873826 w 1768701"/>
                <a:gd name="connsiteY15" fmla="*/ 567538 h 1819275"/>
                <a:gd name="connsiteX16" fmla="*/ 842456 w 1768701"/>
                <a:gd name="connsiteY16" fmla="*/ 530859 h 1819275"/>
                <a:gd name="connsiteX17" fmla="*/ 827460 w 1768701"/>
                <a:gd name="connsiteY17" fmla="*/ 511589 h 1819275"/>
                <a:gd name="connsiteX18" fmla="*/ 804660 w 1768701"/>
                <a:gd name="connsiteY18" fmla="*/ 486667 h 1819275"/>
                <a:gd name="connsiteX19" fmla="*/ 759485 w 1768701"/>
                <a:gd name="connsiteY19" fmla="*/ 433846 h 1819275"/>
                <a:gd name="connsiteX20" fmla="*/ 732019 w 1768701"/>
                <a:gd name="connsiteY20" fmla="*/ 407265 h 1819275"/>
                <a:gd name="connsiteX21" fmla="*/ 717863 w 1768701"/>
                <a:gd name="connsiteY21" fmla="*/ 391791 h 1819275"/>
                <a:gd name="connsiteX22" fmla="*/ 677622 w 1768701"/>
                <a:gd name="connsiteY22" fmla="*/ 354620 h 1819275"/>
                <a:gd name="connsiteX23" fmla="*/ 633065 w 1768701"/>
                <a:gd name="connsiteY23" fmla="*/ 311498 h 1819275"/>
                <a:gd name="connsiteX24" fmla="*/ 619739 w 1768701"/>
                <a:gd name="connsiteY24" fmla="*/ 301151 h 1819275"/>
                <a:gd name="connsiteX25" fmla="*/ 604942 w 1768701"/>
                <a:gd name="connsiteY25" fmla="*/ 287483 h 1819275"/>
                <a:gd name="connsiteX26" fmla="*/ 29334 w 1768701"/>
                <a:gd name="connsiteY26" fmla="*/ 3471 h 1819275"/>
                <a:gd name="connsiteX27" fmla="*/ 7152 w 1768701"/>
                <a:gd name="connsiteY27" fmla="*/ 179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close/>
                </a:path>
              </a:pathLst>
            </a:custGeom>
            <a:solidFill>
              <a:srgbClr val="DE3D63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200" kern="0">
                <a:solidFill>
                  <a:srgbClr val="C8143E"/>
                </a:solidFill>
                <a:cs typeface="+mn-ea"/>
                <a:sym typeface="+mn-lt"/>
              </a:endParaRPr>
            </a:p>
          </p:txBody>
        </p:sp>
        <p:sp>
          <p:nvSpPr>
            <p:cNvPr id="8" name="MH_Other_6"/>
            <p:cNvSpPr/>
            <p:nvPr>
              <p:custDataLst>
                <p:tags r:id="rId18"/>
              </p:custDataLst>
            </p:nvPr>
          </p:nvSpPr>
          <p:spPr>
            <a:xfrm rot="7267884">
              <a:off x="5735638" y="3535363"/>
              <a:ext cx="1370012" cy="1408112"/>
            </a:xfrm>
            <a:custGeom>
              <a:avLst/>
              <a:gdLst>
                <a:gd name="connsiteX0" fmla="*/ 0 w 1768701"/>
                <a:gd name="connsiteY0" fmla="*/ 0 h 1819275"/>
                <a:gd name="connsiteX1" fmla="*/ 1239837 w 1768701"/>
                <a:gd name="connsiteY1" fmla="*/ 0 h 1819275"/>
                <a:gd name="connsiteX2" fmla="*/ 1425575 w 1768701"/>
                <a:gd name="connsiteY2" fmla="*/ 1819275 h 1819275"/>
                <a:gd name="connsiteX3" fmla="*/ 1217011 w 1768701"/>
                <a:gd name="connsiteY3" fmla="*/ 1151279 h 1819275"/>
                <a:gd name="connsiteX4" fmla="*/ 1120532 w 1768701"/>
                <a:gd name="connsiteY4" fmla="*/ 960656 h 1819275"/>
                <a:gd name="connsiteX5" fmla="*/ 1125218 w 1768701"/>
                <a:gd name="connsiteY5" fmla="*/ 962449 h 1819275"/>
                <a:gd name="connsiteX6" fmla="*/ 1087312 w 1768701"/>
                <a:gd name="connsiteY6" fmla="*/ 895020 h 1819275"/>
                <a:gd name="connsiteX7" fmla="*/ 1067594 w 1768701"/>
                <a:gd name="connsiteY7" fmla="*/ 856060 h 1819275"/>
                <a:gd name="connsiteX8" fmla="*/ 1044723 w 1768701"/>
                <a:gd name="connsiteY8" fmla="*/ 819259 h 1819275"/>
                <a:gd name="connsiteX9" fmla="*/ 1032247 w 1768701"/>
                <a:gd name="connsiteY9" fmla="*/ 797066 h 1819275"/>
                <a:gd name="connsiteX10" fmla="*/ 1011074 w 1768701"/>
                <a:gd name="connsiteY10" fmla="*/ 765115 h 1819275"/>
                <a:gd name="connsiteX11" fmla="*/ 976419 w 1768701"/>
                <a:gd name="connsiteY11" fmla="*/ 709350 h 1819275"/>
                <a:gd name="connsiteX12" fmla="*/ 949071 w 1768701"/>
                <a:gd name="connsiteY12" fmla="*/ 671548 h 1819275"/>
                <a:gd name="connsiteX13" fmla="*/ 932625 w 1768701"/>
                <a:gd name="connsiteY13" fmla="*/ 646730 h 1819275"/>
                <a:gd name="connsiteX14" fmla="*/ 911183 w 1768701"/>
                <a:gd name="connsiteY14" fmla="*/ 619176 h 1819275"/>
                <a:gd name="connsiteX15" fmla="*/ 873826 w 1768701"/>
                <a:gd name="connsiteY15" fmla="*/ 567538 h 1819275"/>
                <a:gd name="connsiteX16" fmla="*/ 842456 w 1768701"/>
                <a:gd name="connsiteY16" fmla="*/ 530859 h 1819275"/>
                <a:gd name="connsiteX17" fmla="*/ 827460 w 1768701"/>
                <a:gd name="connsiteY17" fmla="*/ 511589 h 1819275"/>
                <a:gd name="connsiteX18" fmla="*/ 804660 w 1768701"/>
                <a:gd name="connsiteY18" fmla="*/ 486667 h 1819275"/>
                <a:gd name="connsiteX19" fmla="*/ 759485 w 1768701"/>
                <a:gd name="connsiteY19" fmla="*/ 433846 h 1819275"/>
                <a:gd name="connsiteX20" fmla="*/ 732019 w 1768701"/>
                <a:gd name="connsiteY20" fmla="*/ 407265 h 1819275"/>
                <a:gd name="connsiteX21" fmla="*/ 717863 w 1768701"/>
                <a:gd name="connsiteY21" fmla="*/ 391791 h 1819275"/>
                <a:gd name="connsiteX22" fmla="*/ 677622 w 1768701"/>
                <a:gd name="connsiteY22" fmla="*/ 354620 h 1819275"/>
                <a:gd name="connsiteX23" fmla="*/ 633065 w 1768701"/>
                <a:gd name="connsiteY23" fmla="*/ 311498 h 1819275"/>
                <a:gd name="connsiteX24" fmla="*/ 619739 w 1768701"/>
                <a:gd name="connsiteY24" fmla="*/ 301151 h 1819275"/>
                <a:gd name="connsiteX25" fmla="*/ 604942 w 1768701"/>
                <a:gd name="connsiteY25" fmla="*/ 287483 h 1819275"/>
                <a:gd name="connsiteX26" fmla="*/ 29334 w 1768701"/>
                <a:gd name="connsiteY26" fmla="*/ 3471 h 1819275"/>
                <a:gd name="connsiteX27" fmla="*/ 7152 w 1768701"/>
                <a:gd name="connsiteY27" fmla="*/ 179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200" kern="0">
                <a:solidFill>
                  <a:srgbClr val="C8143E"/>
                </a:solidFill>
                <a:cs typeface="+mn-ea"/>
                <a:sym typeface="+mn-lt"/>
              </a:endParaRPr>
            </a:p>
          </p:txBody>
        </p:sp>
        <p:sp>
          <p:nvSpPr>
            <p:cNvPr id="9" name="MH_Other_7"/>
            <p:cNvSpPr/>
            <p:nvPr>
              <p:custDataLst>
                <p:tags r:id="rId19"/>
              </p:custDataLst>
            </p:nvPr>
          </p:nvSpPr>
          <p:spPr>
            <a:xfrm rot="3662163">
              <a:off x="6018213" y="2970213"/>
              <a:ext cx="1368425" cy="1409700"/>
            </a:xfrm>
            <a:custGeom>
              <a:avLst/>
              <a:gdLst>
                <a:gd name="connsiteX0" fmla="*/ 0 w 1768701"/>
                <a:gd name="connsiteY0" fmla="*/ 0 h 1819275"/>
                <a:gd name="connsiteX1" fmla="*/ 1239837 w 1768701"/>
                <a:gd name="connsiteY1" fmla="*/ 0 h 1819275"/>
                <a:gd name="connsiteX2" fmla="*/ 1425575 w 1768701"/>
                <a:gd name="connsiteY2" fmla="*/ 1819275 h 1819275"/>
                <a:gd name="connsiteX3" fmla="*/ 1217011 w 1768701"/>
                <a:gd name="connsiteY3" fmla="*/ 1151279 h 1819275"/>
                <a:gd name="connsiteX4" fmla="*/ 1120532 w 1768701"/>
                <a:gd name="connsiteY4" fmla="*/ 960656 h 1819275"/>
                <a:gd name="connsiteX5" fmla="*/ 1125218 w 1768701"/>
                <a:gd name="connsiteY5" fmla="*/ 962449 h 1819275"/>
                <a:gd name="connsiteX6" fmla="*/ 1087312 w 1768701"/>
                <a:gd name="connsiteY6" fmla="*/ 895020 h 1819275"/>
                <a:gd name="connsiteX7" fmla="*/ 1067594 w 1768701"/>
                <a:gd name="connsiteY7" fmla="*/ 856060 h 1819275"/>
                <a:gd name="connsiteX8" fmla="*/ 1044723 w 1768701"/>
                <a:gd name="connsiteY8" fmla="*/ 819259 h 1819275"/>
                <a:gd name="connsiteX9" fmla="*/ 1032247 w 1768701"/>
                <a:gd name="connsiteY9" fmla="*/ 797066 h 1819275"/>
                <a:gd name="connsiteX10" fmla="*/ 1011074 w 1768701"/>
                <a:gd name="connsiteY10" fmla="*/ 765115 h 1819275"/>
                <a:gd name="connsiteX11" fmla="*/ 976419 w 1768701"/>
                <a:gd name="connsiteY11" fmla="*/ 709350 h 1819275"/>
                <a:gd name="connsiteX12" fmla="*/ 949071 w 1768701"/>
                <a:gd name="connsiteY12" fmla="*/ 671548 h 1819275"/>
                <a:gd name="connsiteX13" fmla="*/ 932625 w 1768701"/>
                <a:gd name="connsiteY13" fmla="*/ 646730 h 1819275"/>
                <a:gd name="connsiteX14" fmla="*/ 911183 w 1768701"/>
                <a:gd name="connsiteY14" fmla="*/ 619176 h 1819275"/>
                <a:gd name="connsiteX15" fmla="*/ 873826 w 1768701"/>
                <a:gd name="connsiteY15" fmla="*/ 567538 h 1819275"/>
                <a:gd name="connsiteX16" fmla="*/ 842456 w 1768701"/>
                <a:gd name="connsiteY16" fmla="*/ 530859 h 1819275"/>
                <a:gd name="connsiteX17" fmla="*/ 827460 w 1768701"/>
                <a:gd name="connsiteY17" fmla="*/ 511589 h 1819275"/>
                <a:gd name="connsiteX18" fmla="*/ 804660 w 1768701"/>
                <a:gd name="connsiteY18" fmla="*/ 486667 h 1819275"/>
                <a:gd name="connsiteX19" fmla="*/ 759485 w 1768701"/>
                <a:gd name="connsiteY19" fmla="*/ 433846 h 1819275"/>
                <a:gd name="connsiteX20" fmla="*/ 732019 w 1768701"/>
                <a:gd name="connsiteY20" fmla="*/ 407265 h 1819275"/>
                <a:gd name="connsiteX21" fmla="*/ 717863 w 1768701"/>
                <a:gd name="connsiteY21" fmla="*/ 391791 h 1819275"/>
                <a:gd name="connsiteX22" fmla="*/ 677622 w 1768701"/>
                <a:gd name="connsiteY22" fmla="*/ 354620 h 1819275"/>
                <a:gd name="connsiteX23" fmla="*/ 633065 w 1768701"/>
                <a:gd name="connsiteY23" fmla="*/ 311498 h 1819275"/>
                <a:gd name="connsiteX24" fmla="*/ 619739 w 1768701"/>
                <a:gd name="connsiteY24" fmla="*/ 301151 h 1819275"/>
                <a:gd name="connsiteX25" fmla="*/ 604942 w 1768701"/>
                <a:gd name="connsiteY25" fmla="*/ 287483 h 1819275"/>
                <a:gd name="connsiteX26" fmla="*/ 29334 w 1768701"/>
                <a:gd name="connsiteY26" fmla="*/ 3471 h 1819275"/>
                <a:gd name="connsiteX27" fmla="*/ 7152 w 1768701"/>
                <a:gd name="connsiteY27" fmla="*/ 179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close/>
                </a:path>
              </a:pathLst>
            </a:custGeom>
            <a:solidFill>
              <a:srgbClr val="DE3D63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200" kern="0">
                <a:solidFill>
                  <a:srgbClr val="C8143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387850" y="2359025"/>
            <a:ext cx="3336926" cy="2732088"/>
            <a:chOff x="4387850" y="2359025"/>
            <a:chExt cx="3336926" cy="2732088"/>
          </a:xfrm>
        </p:grpSpPr>
        <p:sp>
          <p:nvSpPr>
            <p:cNvPr id="10" name="MH_Other_8"/>
            <p:cNvSpPr/>
            <p:nvPr>
              <p:custDataLst>
                <p:tags r:id="rId9"/>
              </p:custDataLst>
            </p:nvPr>
          </p:nvSpPr>
          <p:spPr>
            <a:xfrm flipH="1">
              <a:off x="4387850" y="2359025"/>
              <a:ext cx="1098550" cy="395288"/>
            </a:xfrm>
            <a:custGeom>
              <a:avLst/>
              <a:gdLst>
                <a:gd name="connsiteX0" fmla="*/ 0 w 2286000"/>
                <a:gd name="connsiteY0" fmla="*/ 472440 h 472440"/>
                <a:gd name="connsiteX1" fmla="*/ 472440 w 2286000"/>
                <a:gd name="connsiteY1" fmla="*/ 0 h 472440"/>
                <a:gd name="connsiteX2" fmla="*/ 2286000 w 2286000"/>
                <a:gd name="connsiteY2" fmla="*/ 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0" h="472440">
                  <a:moveTo>
                    <a:pt x="0" y="472440"/>
                  </a:moveTo>
                  <a:lnTo>
                    <a:pt x="472440" y="0"/>
                  </a:lnTo>
                  <a:lnTo>
                    <a:pt x="2286000" y="0"/>
                  </a:lnTo>
                </a:path>
              </a:pathLst>
            </a:custGeom>
            <a:noFill/>
            <a:ln w="19050" cap="flat" cmpd="sng" algn="ctr">
              <a:solidFill>
                <a:schemeClr val="bg1"/>
              </a:solidFill>
              <a:prstDash val="sysDot"/>
              <a:miter lim="800000"/>
              <a:headEnd type="oval" w="sm" len="sm"/>
              <a:tailEnd type="oval" w="sm" len="sm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200" kern="0">
                <a:solidFill>
                  <a:srgbClr val="C8143E"/>
                </a:solidFill>
                <a:cs typeface="+mn-ea"/>
                <a:sym typeface="+mn-lt"/>
              </a:endParaRPr>
            </a:p>
          </p:txBody>
        </p:sp>
        <p:sp>
          <p:nvSpPr>
            <p:cNvPr id="11" name="MH_Other_9"/>
            <p:cNvSpPr/>
            <p:nvPr>
              <p:custDataLst>
                <p:tags r:id="rId10"/>
              </p:custDataLst>
            </p:nvPr>
          </p:nvSpPr>
          <p:spPr>
            <a:xfrm>
              <a:off x="6626225" y="2359025"/>
              <a:ext cx="1098550" cy="395288"/>
            </a:xfrm>
            <a:custGeom>
              <a:avLst/>
              <a:gdLst>
                <a:gd name="connsiteX0" fmla="*/ 0 w 2286000"/>
                <a:gd name="connsiteY0" fmla="*/ 472440 h 472440"/>
                <a:gd name="connsiteX1" fmla="*/ 472440 w 2286000"/>
                <a:gd name="connsiteY1" fmla="*/ 0 h 472440"/>
                <a:gd name="connsiteX2" fmla="*/ 2286000 w 2286000"/>
                <a:gd name="connsiteY2" fmla="*/ 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0" h="472440">
                  <a:moveTo>
                    <a:pt x="0" y="472440"/>
                  </a:moveTo>
                  <a:lnTo>
                    <a:pt x="472440" y="0"/>
                  </a:lnTo>
                  <a:lnTo>
                    <a:pt x="2286000" y="0"/>
                  </a:lnTo>
                </a:path>
              </a:pathLst>
            </a:custGeom>
            <a:noFill/>
            <a:ln w="19050" cap="flat" cmpd="sng" algn="ctr">
              <a:solidFill>
                <a:schemeClr val="bg1"/>
              </a:solidFill>
              <a:prstDash val="sysDot"/>
              <a:miter lim="800000"/>
              <a:headEnd type="oval" w="sm" len="sm"/>
              <a:tailEnd type="oval" w="sm" len="sm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200" kern="0">
                <a:solidFill>
                  <a:srgbClr val="C8143E"/>
                </a:solidFill>
                <a:cs typeface="+mn-ea"/>
                <a:sym typeface="+mn-lt"/>
              </a:endParaRPr>
            </a:p>
          </p:txBody>
        </p:sp>
        <p:sp>
          <p:nvSpPr>
            <p:cNvPr id="12" name="MH_Other_10"/>
            <p:cNvSpPr/>
            <p:nvPr>
              <p:custDataLst>
                <p:tags r:id="rId11"/>
              </p:custDataLst>
            </p:nvPr>
          </p:nvSpPr>
          <p:spPr>
            <a:xfrm flipH="1" flipV="1">
              <a:off x="4387850" y="4695825"/>
              <a:ext cx="1098550" cy="395288"/>
            </a:xfrm>
            <a:custGeom>
              <a:avLst/>
              <a:gdLst>
                <a:gd name="connsiteX0" fmla="*/ 0 w 2286000"/>
                <a:gd name="connsiteY0" fmla="*/ 472440 h 472440"/>
                <a:gd name="connsiteX1" fmla="*/ 472440 w 2286000"/>
                <a:gd name="connsiteY1" fmla="*/ 0 h 472440"/>
                <a:gd name="connsiteX2" fmla="*/ 2286000 w 2286000"/>
                <a:gd name="connsiteY2" fmla="*/ 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0" h="472440">
                  <a:moveTo>
                    <a:pt x="0" y="472440"/>
                  </a:moveTo>
                  <a:lnTo>
                    <a:pt x="472440" y="0"/>
                  </a:lnTo>
                  <a:lnTo>
                    <a:pt x="2286000" y="0"/>
                  </a:lnTo>
                </a:path>
              </a:pathLst>
            </a:custGeom>
            <a:noFill/>
            <a:ln w="19050" cap="flat" cmpd="sng" algn="ctr">
              <a:solidFill>
                <a:schemeClr val="bg1"/>
              </a:solidFill>
              <a:prstDash val="sysDot"/>
              <a:miter lim="800000"/>
              <a:headEnd type="oval" w="sm" len="sm"/>
              <a:tailEnd type="oval" w="sm" len="sm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200" kern="0">
                <a:solidFill>
                  <a:srgbClr val="C8143E"/>
                </a:solidFill>
                <a:cs typeface="+mn-ea"/>
                <a:sym typeface="+mn-lt"/>
              </a:endParaRPr>
            </a:p>
          </p:txBody>
        </p:sp>
        <p:sp>
          <p:nvSpPr>
            <p:cNvPr id="13" name="MH_Other_11"/>
            <p:cNvSpPr/>
            <p:nvPr>
              <p:custDataLst>
                <p:tags r:id="rId12"/>
              </p:custDataLst>
            </p:nvPr>
          </p:nvSpPr>
          <p:spPr>
            <a:xfrm flipV="1">
              <a:off x="6626225" y="4695825"/>
              <a:ext cx="1098550" cy="395288"/>
            </a:xfrm>
            <a:custGeom>
              <a:avLst/>
              <a:gdLst>
                <a:gd name="connsiteX0" fmla="*/ 0 w 2286000"/>
                <a:gd name="connsiteY0" fmla="*/ 472440 h 472440"/>
                <a:gd name="connsiteX1" fmla="*/ 472440 w 2286000"/>
                <a:gd name="connsiteY1" fmla="*/ 0 h 472440"/>
                <a:gd name="connsiteX2" fmla="*/ 2286000 w 2286000"/>
                <a:gd name="connsiteY2" fmla="*/ 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0" h="472440">
                  <a:moveTo>
                    <a:pt x="0" y="472440"/>
                  </a:moveTo>
                  <a:lnTo>
                    <a:pt x="472440" y="0"/>
                  </a:lnTo>
                  <a:lnTo>
                    <a:pt x="2286000" y="0"/>
                  </a:lnTo>
                </a:path>
              </a:pathLst>
            </a:custGeom>
            <a:noFill/>
            <a:ln w="19050" cap="flat" cmpd="sng" algn="ctr">
              <a:solidFill>
                <a:schemeClr val="bg1"/>
              </a:solidFill>
              <a:prstDash val="sysDot"/>
              <a:miter lim="800000"/>
              <a:headEnd type="oval" w="sm" len="sm"/>
              <a:tailEnd type="oval" w="sm" len="sm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200" kern="0">
                <a:solidFill>
                  <a:srgbClr val="C8143E"/>
                </a:solidFill>
                <a:cs typeface="+mn-ea"/>
                <a:sym typeface="+mn-lt"/>
              </a:endParaRPr>
            </a:p>
          </p:txBody>
        </p:sp>
        <p:cxnSp>
          <p:nvCxnSpPr>
            <p:cNvPr id="14" name="MH_Other_12"/>
            <p:cNvCxnSpPr>
              <a:cxnSpLocks noChangeShapeType="1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7107239" y="3749676"/>
              <a:ext cx="617537" cy="9525"/>
            </a:xfrm>
            <a:prstGeom prst="straightConnector1">
              <a:avLst/>
            </a:prstGeom>
            <a:noFill/>
            <a:ln w="19050" algn="ctr">
              <a:solidFill>
                <a:schemeClr val="bg1"/>
              </a:solidFill>
              <a:prstDash val="sysDot"/>
              <a:miter lim="800000"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5" name="MH_Other_13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 flipH="1">
            <a:off x="4387850" y="3765550"/>
            <a:ext cx="463550" cy="0"/>
          </a:xfrm>
          <a:prstGeom prst="straightConnector1">
            <a:avLst/>
          </a:prstGeom>
          <a:noFill/>
          <a:ln w="19050" algn="ctr">
            <a:solidFill>
              <a:srgbClr val="ADADAD"/>
            </a:solidFill>
            <a:prstDash val="sysDot"/>
            <a:miter lim="800000"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" name="组合 27"/>
          <p:cNvGrpSpPr/>
          <p:nvPr/>
        </p:nvGrpSpPr>
        <p:grpSpPr>
          <a:xfrm>
            <a:off x="7769226" y="1917701"/>
            <a:ext cx="2574925" cy="3609975"/>
            <a:chOff x="7769226" y="1917701"/>
            <a:chExt cx="2574925" cy="3609975"/>
          </a:xfrm>
        </p:grpSpPr>
        <p:sp>
          <p:nvSpPr>
            <p:cNvPr id="16" name="MH_SubTitle_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769226" y="1917701"/>
              <a:ext cx="2574925" cy="87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eaLnBrk="1" hangingPunct="1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MH_SubTitle_4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769226" y="3316289"/>
              <a:ext cx="2574925" cy="87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</a:t>
              </a:r>
              <a:endPara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eaLnBrk="1" hangingPunct="1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</a:t>
              </a:r>
              <a:endPara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MH_SubTitle_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769226" y="4648201"/>
              <a:ext cx="2574925" cy="87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</a:t>
              </a:r>
              <a:endPara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eaLnBrk="1" hangingPunct="1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</a:t>
              </a:r>
              <a:endPara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149475" y="1917701"/>
            <a:ext cx="2224089" cy="3609975"/>
            <a:chOff x="2149475" y="1917701"/>
            <a:chExt cx="2224089" cy="3609975"/>
          </a:xfrm>
        </p:grpSpPr>
        <p:sp>
          <p:nvSpPr>
            <p:cNvPr id="19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49475" y="1917701"/>
              <a:ext cx="2205038" cy="87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 eaLnBrk="1" hangingPunct="1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MH_SubTitle_3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152651" y="3332163"/>
              <a:ext cx="2220913" cy="88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</a:t>
              </a:r>
              <a:endPara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 eaLnBrk="1" hangingPunct="1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</a:t>
              </a:r>
              <a:endPara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MH_SubTitle_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52651" y="4648201"/>
              <a:ext cx="2220913" cy="87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</a:t>
              </a:r>
              <a:endPara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 eaLnBrk="1" hangingPunct="1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</a:t>
              </a:r>
              <a:endPara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2" name="MH_Other_1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56264" y="3440113"/>
            <a:ext cx="8778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7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-42856"/>
            <a:ext cx="12269629" cy="69008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829870" y="-42855"/>
            <a:ext cx="8387013" cy="683603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55959" y="356123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DE3D63"/>
                </a:solidFill>
                <a:cs typeface="+mn-ea"/>
                <a:sym typeface="+mn-lt"/>
              </a:rPr>
              <a:t>输入标题文本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29917" y="1883256"/>
            <a:ext cx="13869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rgbClr val="DE3D63"/>
                </a:solidFill>
                <a:cs typeface="+mn-ea"/>
                <a:sym typeface="+mn-lt"/>
              </a:rPr>
              <a:t>03</a:t>
            </a:r>
            <a:endParaRPr lang="zh-CN" altLang="en-US" sz="6600" dirty="0">
              <a:solidFill>
                <a:srgbClr val="DE3D6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-162446" y="-246210"/>
            <a:ext cx="12432074" cy="7413674"/>
            <a:chOff x="-162446" y="-246210"/>
            <a:chExt cx="12432074" cy="74136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6" cstate="email"/>
            <a:stretch>
              <a:fillRect/>
            </a:stretch>
          </p:blipFill>
          <p:spPr>
            <a:xfrm>
              <a:off x="-1" y="-42856"/>
              <a:ext cx="12269629" cy="6900855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17" cstate="email"/>
            <a:srcRect t="14592" b="16921"/>
            <a:stretch>
              <a:fillRect/>
            </a:stretch>
          </p:blipFill>
          <p:spPr>
            <a:xfrm>
              <a:off x="-162446" y="-246210"/>
              <a:ext cx="12354446" cy="7413674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2741050" y="127004"/>
              <a:ext cx="7134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DE3D63"/>
                  </a:solidFill>
                  <a:cs typeface="+mn-ea"/>
                  <a:sym typeface="+mn-lt"/>
                </a:rPr>
                <a:t>输入标题文本</a:t>
              </a:r>
              <a:endParaRPr lang="zh-CN" altLang="en-US" dirty="0">
                <a:solidFill>
                  <a:srgbClr val="DE3D6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MH_Title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5092654" y="2386296"/>
            <a:ext cx="1987681" cy="212286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200" kern="0" dirty="0">
                <a:solidFill>
                  <a:srgbClr val="C8143E"/>
                </a:solidFill>
                <a:latin typeface="+mn-lt"/>
                <a:ea typeface="+mn-ea"/>
                <a:cs typeface="+mn-ea"/>
                <a:sym typeface="+mn-lt"/>
              </a:rPr>
              <a:t>LOREM IPSUM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499451" y="1328029"/>
            <a:ext cx="3966909" cy="1951771"/>
            <a:chOff x="6499451" y="1328029"/>
            <a:chExt cx="3966909" cy="1951771"/>
          </a:xfrm>
        </p:grpSpPr>
        <p:cxnSp>
          <p:nvCxnSpPr>
            <p:cNvPr id="10" name="MH_Other_7"/>
            <p:cNvCxnSpPr/>
            <p:nvPr>
              <p:custDataLst>
                <p:tags r:id="rId11"/>
              </p:custDataLst>
            </p:nvPr>
          </p:nvCxnSpPr>
          <p:spPr>
            <a:xfrm flipH="1">
              <a:off x="6499451" y="2058887"/>
              <a:ext cx="3806376" cy="0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MH_SubTitle_2"/>
            <p:cNvSpPr/>
            <p:nvPr>
              <p:custDataLst>
                <p:tags r:id="rId12"/>
              </p:custDataLst>
            </p:nvPr>
          </p:nvSpPr>
          <p:spPr>
            <a:xfrm>
              <a:off x="7593624" y="1328029"/>
              <a:ext cx="2872736" cy="726633"/>
            </a:xfrm>
            <a:prstGeom prst="rect">
              <a:avLst/>
            </a:prstGeom>
          </p:spPr>
          <p:txBody>
            <a:bodyPr anchor="b">
              <a:normAutofit/>
            </a:bodyPr>
            <a:lstStyle/>
            <a:p>
              <a:pPr algn="r">
                <a:lnSpc>
                  <a:spcPct val="130000"/>
                </a:lnSpc>
                <a:spcAft>
                  <a:spcPts val="600"/>
                </a:spcAft>
                <a:defRPr/>
              </a:pPr>
              <a:r>
                <a:rPr lang="en-US" altLang="zh-CN" sz="2000" b="1" dirty="0">
                  <a:solidFill>
                    <a:srgbClr val="C8143E"/>
                  </a:solidFill>
                  <a:cs typeface="+mn-ea"/>
                  <a:sym typeface="+mn-lt"/>
                </a:rPr>
                <a:t>LOREM IPSUM</a:t>
              </a:r>
            </a:p>
          </p:txBody>
        </p:sp>
        <p:sp>
          <p:nvSpPr>
            <p:cNvPr id="16" name="MH_Text_2"/>
            <p:cNvSpPr/>
            <p:nvPr>
              <p:custDataLst>
                <p:tags r:id="rId13"/>
              </p:custDataLst>
            </p:nvPr>
          </p:nvSpPr>
          <p:spPr>
            <a:xfrm>
              <a:off x="7593624" y="2069450"/>
              <a:ext cx="2872736" cy="121035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 ipsum dolor sit</a:t>
              </a:r>
            </a:p>
            <a:p>
              <a:pPr algn="r">
                <a:lnSpc>
                  <a:spcPct val="13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 ipsum dolor sit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393954" y="3707361"/>
            <a:ext cx="3489530" cy="1941209"/>
            <a:chOff x="7236645" y="3552288"/>
            <a:chExt cx="3489530" cy="1941209"/>
          </a:xfrm>
        </p:grpSpPr>
        <p:cxnSp>
          <p:nvCxnSpPr>
            <p:cNvPr id="11" name="MH_Other_8"/>
            <p:cNvCxnSpPr/>
            <p:nvPr>
              <p:custDataLst>
                <p:tags r:id="rId8"/>
              </p:custDataLst>
            </p:nvPr>
          </p:nvCxnSpPr>
          <p:spPr>
            <a:xfrm flipH="1">
              <a:off x="7236645" y="4270471"/>
              <a:ext cx="3352229" cy="0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H_SubTitle_3"/>
            <p:cNvSpPr/>
            <p:nvPr>
              <p:custDataLst>
                <p:tags r:id="rId9"/>
              </p:custDataLst>
            </p:nvPr>
          </p:nvSpPr>
          <p:spPr>
            <a:xfrm>
              <a:off x="7853439" y="3552288"/>
              <a:ext cx="2872736" cy="726633"/>
            </a:xfrm>
            <a:prstGeom prst="rect">
              <a:avLst/>
            </a:prstGeom>
          </p:spPr>
          <p:txBody>
            <a:bodyPr anchor="b">
              <a:normAutofit/>
            </a:bodyPr>
            <a:lstStyle/>
            <a:p>
              <a:pPr algn="r">
                <a:lnSpc>
                  <a:spcPct val="130000"/>
                </a:lnSpc>
                <a:spcAft>
                  <a:spcPts val="600"/>
                </a:spcAft>
                <a:defRPr/>
              </a:pPr>
              <a:r>
                <a:rPr lang="en-US" altLang="zh-CN" sz="2000" b="1" dirty="0">
                  <a:solidFill>
                    <a:srgbClr val="C8143E"/>
                  </a:solidFill>
                  <a:cs typeface="+mn-ea"/>
                  <a:sym typeface="+mn-lt"/>
                </a:rPr>
                <a:t>LOREM IPSUM</a:t>
              </a:r>
            </a:p>
          </p:txBody>
        </p:sp>
        <p:sp>
          <p:nvSpPr>
            <p:cNvPr id="17" name="MH_Text_3"/>
            <p:cNvSpPr/>
            <p:nvPr>
              <p:custDataLst>
                <p:tags r:id="rId10"/>
              </p:custDataLst>
            </p:nvPr>
          </p:nvSpPr>
          <p:spPr>
            <a:xfrm>
              <a:off x="7853439" y="4283147"/>
              <a:ext cx="2872736" cy="121035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en-US" altLang="zh-CN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 ipsum dolor sit</a:t>
              </a:r>
            </a:p>
            <a:p>
              <a:pPr algn="r">
                <a:lnSpc>
                  <a:spcPct val="130000"/>
                </a:lnSpc>
                <a:defRPr/>
              </a:pPr>
              <a:r>
                <a:rPr lang="en-US" altLang="zh-CN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 ipsum dolor sit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465825" y="1832871"/>
            <a:ext cx="3449395" cy="1987679"/>
            <a:chOff x="1465825" y="1832871"/>
            <a:chExt cx="3449395" cy="1987679"/>
          </a:xfrm>
        </p:grpSpPr>
        <p:cxnSp>
          <p:nvCxnSpPr>
            <p:cNvPr id="8" name="MH_Other_5"/>
            <p:cNvCxnSpPr/>
            <p:nvPr>
              <p:custDataLst>
                <p:tags r:id="rId5"/>
              </p:custDataLst>
            </p:nvPr>
          </p:nvCxnSpPr>
          <p:spPr>
            <a:xfrm flipH="1">
              <a:off x="1560878" y="2565840"/>
              <a:ext cx="3354342" cy="0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MH_SubTitle_1"/>
            <p:cNvSpPr/>
            <p:nvPr>
              <p:custDataLst>
                <p:tags r:id="rId6"/>
              </p:custDataLst>
            </p:nvPr>
          </p:nvSpPr>
          <p:spPr>
            <a:xfrm>
              <a:off x="1465825" y="1832871"/>
              <a:ext cx="2872736" cy="726633"/>
            </a:xfrm>
            <a:prstGeom prst="rect">
              <a:avLst/>
            </a:prstGeom>
          </p:spPr>
          <p:txBody>
            <a:bodyPr anchor="b">
              <a:normAutofit/>
            </a:bodyPr>
            <a:lstStyle/>
            <a:p>
              <a:pPr>
                <a:lnSpc>
                  <a:spcPct val="130000"/>
                </a:lnSpc>
                <a:spcAft>
                  <a:spcPts val="600"/>
                </a:spcAft>
                <a:defRPr/>
              </a:pPr>
              <a:r>
                <a:rPr lang="en-US" altLang="zh-CN" sz="2000" b="1" dirty="0">
                  <a:solidFill>
                    <a:srgbClr val="C8143E"/>
                  </a:solidFill>
                  <a:cs typeface="+mn-ea"/>
                  <a:sym typeface="+mn-lt"/>
                </a:rPr>
                <a:t>LOREM IPSUM</a:t>
              </a:r>
            </a:p>
          </p:txBody>
        </p:sp>
        <p:sp>
          <p:nvSpPr>
            <p:cNvPr id="18" name="MH_Text_1"/>
            <p:cNvSpPr/>
            <p:nvPr>
              <p:custDataLst>
                <p:tags r:id="rId7"/>
              </p:custDataLst>
            </p:nvPr>
          </p:nvSpPr>
          <p:spPr>
            <a:xfrm>
              <a:off x="1465825" y="2580627"/>
              <a:ext cx="2872736" cy="1239923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dolor sit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 ipsum dolor sit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253715" y="4116272"/>
            <a:ext cx="3352230" cy="1943323"/>
            <a:chOff x="2253715" y="4116272"/>
            <a:chExt cx="3352230" cy="1943323"/>
          </a:xfrm>
        </p:grpSpPr>
        <p:cxnSp>
          <p:nvCxnSpPr>
            <p:cNvPr id="9" name="MH_Other_6"/>
            <p:cNvCxnSpPr/>
            <p:nvPr>
              <p:custDataLst>
                <p:tags r:id="rId2"/>
              </p:custDataLst>
            </p:nvPr>
          </p:nvCxnSpPr>
          <p:spPr>
            <a:xfrm flipH="1">
              <a:off x="2253715" y="4846525"/>
              <a:ext cx="3352230" cy="0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MH_SubTitle_4"/>
            <p:cNvSpPr/>
            <p:nvPr>
              <p:custDataLst>
                <p:tags r:id="rId3"/>
              </p:custDataLst>
            </p:nvPr>
          </p:nvSpPr>
          <p:spPr>
            <a:xfrm>
              <a:off x="2253715" y="4116272"/>
              <a:ext cx="2872736" cy="726633"/>
            </a:xfrm>
            <a:prstGeom prst="rect">
              <a:avLst/>
            </a:prstGeom>
          </p:spPr>
          <p:txBody>
            <a:bodyPr anchor="b">
              <a:normAutofit/>
            </a:bodyPr>
            <a:lstStyle/>
            <a:p>
              <a:pPr>
                <a:lnSpc>
                  <a:spcPct val="130000"/>
                </a:lnSpc>
                <a:spcAft>
                  <a:spcPts val="600"/>
                </a:spcAft>
                <a:defRPr/>
              </a:pPr>
              <a:r>
                <a:rPr lang="en-US" altLang="zh-CN" sz="2000" b="1" dirty="0">
                  <a:solidFill>
                    <a:srgbClr val="C8143E"/>
                  </a:solidFill>
                  <a:cs typeface="+mn-ea"/>
                  <a:sym typeface="+mn-lt"/>
                </a:rPr>
                <a:t>LOREM IPSUM</a:t>
              </a:r>
            </a:p>
          </p:txBody>
        </p:sp>
        <p:sp>
          <p:nvSpPr>
            <p:cNvPr id="19" name="MH_Text_4"/>
            <p:cNvSpPr/>
            <p:nvPr>
              <p:custDataLst>
                <p:tags r:id="rId4"/>
              </p:custDataLst>
            </p:nvPr>
          </p:nvSpPr>
          <p:spPr>
            <a:xfrm>
              <a:off x="2253715" y="4849245"/>
              <a:ext cx="2872736" cy="121035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 ipsum dolor sit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 ipsum dolor sit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4659634" y="1766897"/>
            <a:ext cx="3358568" cy="3470649"/>
          </a:xfrm>
          <a:prstGeom prst="rect">
            <a:avLst/>
          </a:prstGeom>
          <a:blipFill>
            <a:blip r:embed="rId18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-162446" y="-246210"/>
            <a:ext cx="12432074" cy="7413674"/>
            <a:chOff x="-162446" y="-246210"/>
            <a:chExt cx="12432074" cy="7413674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9" cstate="email"/>
            <a:stretch>
              <a:fillRect/>
            </a:stretch>
          </p:blipFill>
          <p:spPr>
            <a:xfrm>
              <a:off x="-1" y="-42856"/>
              <a:ext cx="12269629" cy="6900855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20" cstate="email"/>
            <a:srcRect t="14592" b="16921"/>
            <a:stretch>
              <a:fillRect/>
            </a:stretch>
          </p:blipFill>
          <p:spPr>
            <a:xfrm>
              <a:off x="-162446" y="-246210"/>
              <a:ext cx="12354446" cy="7413674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2741050" y="127004"/>
              <a:ext cx="7134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DE3D63"/>
                  </a:solidFill>
                  <a:cs typeface="+mn-ea"/>
                  <a:sym typeface="+mn-lt"/>
                </a:rPr>
                <a:t>输入标题文本</a:t>
              </a:r>
              <a:endParaRPr lang="zh-CN" altLang="en-US" dirty="0">
                <a:solidFill>
                  <a:srgbClr val="DE3D6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MH_Other_2"/>
          <p:cNvSpPr/>
          <p:nvPr>
            <p:custDataLst>
              <p:tags r:id="rId1"/>
            </p:custDataLst>
          </p:nvPr>
        </p:nvSpPr>
        <p:spPr>
          <a:xfrm flipV="1">
            <a:off x="4662487" y="4113065"/>
            <a:ext cx="2689225" cy="781050"/>
          </a:xfrm>
          <a:custGeom>
            <a:avLst/>
            <a:gdLst>
              <a:gd name="connsiteX0" fmla="*/ 1302789 w 2605578"/>
              <a:gd name="connsiteY0" fmla="*/ 0 h 756000"/>
              <a:gd name="connsiteX1" fmla="*/ 2548763 w 2605578"/>
              <a:gd name="connsiteY1" fmla="*/ 662479 h 756000"/>
              <a:gd name="connsiteX2" fmla="*/ 2605578 w 2605578"/>
              <a:gd name="connsiteY2" fmla="*/ 756000 h 756000"/>
              <a:gd name="connsiteX3" fmla="*/ 0 w 2605578"/>
              <a:gd name="connsiteY3" fmla="*/ 756000 h 756000"/>
              <a:gd name="connsiteX4" fmla="*/ 56815 w 2605578"/>
              <a:gd name="connsiteY4" fmla="*/ 662479 h 756000"/>
              <a:gd name="connsiteX5" fmla="*/ 1302789 w 2605578"/>
              <a:gd name="connsiteY5" fmla="*/ 0 h 7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5578" h="756000">
                <a:moveTo>
                  <a:pt x="1302789" y="0"/>
                </a:moveTo>
                <a:cubicBezTo>
                  <a:pt x="1821451" y="0"/>
                  <a:pt x="2278736" y="262787"/>
                  <a:pt x="2548763" y="662479"/>
                </a:cubicBezTo>
                <a:lnTo>
                  <a:pt x="2605578" y="756000"/>
                </a:lnTo>
                <a:lnTo>
                  <a:pt x="0" y="756000"/>
                </a:lnTo>
                <a:lnTo>
                  <a:pt x="56815" y="662479"/>
                </a:lnTo>
                <a:cubicBezTo>
                  <a:pt x="326842" y="262787"/>
                  <a:pt x="784127" y="0"/>
                  <a:pt x="1302789" y="0"/>
                </a:cubicBezTo>
                <a:close/>
              </a:path>
            </a:pathLst>
          </a:custGeom>
          <a:solidFill>
            <a:srgbClr val="C814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MH_Other_3"/>
          <p:cNvSpPr/>
          <p:nvPr>
            <p:custDataLst>
              <p:tags r:id="rId2"/>
            </p:custDataLst>
          </p:nvPr>
        </p:nvSpPr>
        <p:spPr>
          <a:xfrm flipV="1">
            <a:off x="4457700" y="3333603"/>
            <a:ext cx="3100387" cy="779463"/>
          </a:xfrm>
          <a:custGeom>
            <a:avLst/>
            <a:gdLst>
              <a:gd name="connsiteX0" fmla="*/ 203614 w 3005186"/>
              <a:gd name="connsiteY0" fmla="*/ 0 h 756000"/>
              <a:gd name="connsiteX1" fmla="*/ 2801572 w 3005186"/>
              <a:gd name="connsiteY1" fmla="*/ 0 h 756000"/>
              <a:gd name="connsiteX2" fmla="*/ 2823831 w 3005186"/>
              <a:gd name="connsiteY2" fmla="*/ 36639 h 756000"/>
              <a:gd name="connsiteX3" fmla="*/ 3005186 w 3005186"/>
              <a:gd name="connsiteY3" fmla="*/ 752864 h 756000"/>
              <a:gd name="connsiteX4" fmla="*/ 3005028 w 3005186"/>
              <a:gd name="connsiteY4" fmla="*/ 756000 h 756000"/>
              <a:gd name="connsiteX5" fmla="*/ 158 w 3005186"/>
              <a:gd name="connsiteY5" fmla="*/ 756000 h 756000"/>
              <a:gd name="connsiteX6" fmla="*/ 0 w 3005186"/>
              <a:gd name="connsiteY6" fmla="*/ 752864 h 756000"/>
              <a:gd name="connsiteX7" fmla="*/ 181355 w 3005186"/>
              <a:gd name="connsiteY7" fmla="*/ 36639 h 7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5186" h="756000">
                <a:moveTo>
                  <a:pt x="203614" y="0"/>
                </a:moveTo>
                <a:lnTo>
                  <a:pt x="2801572" y="0"/>
                </a:lnTo>
                <a:lnTo>
                  <a:pt x="2823831" y="36639"/>
                </a:lnTo>
                <a:cubicBezTo>
                  <a:pt x="2939489" y="249546"/>
                  <a:pt x="3005186" y="493533"/>
                  <a:pt x="3005186" y="752864"/>
                </a:cubicBezTo>
                <a:lnTo>
                  <a:pt x="3005028" y="756000"/>
                </a:lnTo>
                <a:lnTo>
                  <a:pt x="158" y="756000"/>
                </a:lnTo>
                <a:lnTo>
                  <a:pt x="0" y="752864"/>
                </a:lnTo>
                <a:cubicBezTo>
                  <a:pt x="0" y="493533"/>
                  <a:pt x="65697" y="249546"/>
                  <a:pt x="181355" y="36639"/>
                </a:cubicBezTo>
                <a:close/>
              </a:path>
            </a:pathLst>
          </a:custGeom>
          <a:solidFill>
            <a:srgbClr val="DE3D63"/>
          </a:solidFill>
          <a:ln w="12700" cap="flat" cmpd="sng" algn="ctr">
            <a:noFill/>
            <a:prstDash val="solid"/>
            <a:miter lim="800000"/>
          </a:ln>
          <a:effectLst>
            <a:outerShdw blurRad="165100" dist="1270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MH_Other_4"/>
          <p:cNvSpPr/>
          <p:nvPr>
            <p:custDataLst>
              <p:tags r:id="rId3"/>
            </p:custDataLst>
          </p:nvPr>
        </p:nvSpPr>
        <p:spPr>
          <a:xfrm>
            <a:off x="4457700" y="2552552"/>
            <a:ext cx="3100387" cy="781050"/>
          </a:xfrm>
          <a:custGeom>
            <a:avLst/>
            <a:gdLst>
              <a:gd name="connsiteX0" fmla="*/ 203614 w 3005186"/>
              <a:gd name="connsiteY0" fmla="*/ 0 h 756000"/>
              <a:gd name="connsiteX1" fmla="*/ 2801572 w 3005186"/>
              <a:gd name="connsiteY1" fmla="*/ 0 h 756000"/>
              <a:gd name="connsiteX2" fmla="*/ 2823831 w 3005186"/>
              <a:gd name="connsiteY2" fmla="*/ 36639 h 756000"/>
              <a:gd name="connsiteX3" fmla="*/ 3005186 w 3005186"/>
              <a:gd name="connsiteY3" fmla="*/ 752864 h 756000"/>
              <a:gd name="connsiteX4" fmla="*/ 3005028 w 3005186"/>
              <a:gd name="connsiteY4" fmla="*/ 756000 h 756000"/>
              <a:gd name="connsiteX5" fmla="*/ 158 w 3005186"/>
              <a:gd name="connsiteY5" fmla="*/ 756000 h 756000"/>
              <a:gd name="connsiteX6" fmla="*/ 0 w 3005186"/>
              <a:gd name="connsiteY6" fmla="*/ 752864 h 756000"/>
              <a:gd name="connsiteX7" fmla="*/ 181355 w 3005186"/>
              <a:gd name="connsiteY7" fmla="*/ 36639 h 7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5186" h="756000">
                <a:moveTo>
                  <a:pt x="203614" y="0"/>
                </a:moveTo>
                <a:lnTo>
                  <a:pt x="2801572" y="0"/>
                </a:lnTo>
                <a:lnTo>
                  <a:pt x="2823831" y="36639"/>
                </a:lnTo>
                <a:cubicBezTo>
                  <a:pt x="2939489" y="249546"/>
                  <a:pt x="3005186" y="493533"/>
                  <a:pt x="3005186" y="752864"/>
                </a:cubicBezTo>
                <a:lnTo>
                  <a:pt x="3005028" y="756000"/>
                </a:lnTo>
                <a:lnTo>
                  <a:pt x="158" y="756000"/>
                </a:lnTo>
                <a:lnTo>
                  <a:pt x="0" y="752864"/>
                </a:lnTo>
                <a:cubicBezTo>
                  <a:pt x="0" y="493533"/>
                  <a:pt x="65697" y="249546"/>
                  <a:pt x="181355" y="36639"/>
                </a:cubicBezTo>
                <a:close/>
              </a:path>
            </a:pathLst>
          </a:custGeom>
          <a:solidFill>
            <a:srgbClr val="C8143E">
              <a:alpha val="92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65100" dist="1270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MH_Other_5"/>
          <p:cNvSpPr/>
          <p:nvPr>
            <p:custDataLst>
              <p:tags r:id="rId4"/>
            </p:custDataLst>
          </p:nvPr>
        </p:nvSpPr>
        <p:spPr>
          <a:xfrm>
            <a:off x="4662487" y="1773090"/>
            <a:ext cx="2689225" cy="779462"/>
          </a:xfrm>
          <a:custGeom>
            <a:avLst/>
            <a:gdLst>
              <a:gd name="connsiteX0" fmla="*/ 1302789 w 2605578"/>
              <a:gd name="connsiteY0" fmla="*/ 0 h 756000"/>
              <a:gd name="connsiteX1" fmla="*/ 2548763 w 2605578"/>
              <a:gd name="connsiteY1" fmla="*/ 662479 h 756000"/>
              <a:gd name="connsiteX2" fmla="*/ 2605578 w 2605578"/>
              <a:gd name="connsiteY2" fmla="*/ 756000 h 756000"/>
              <a:gd name="connsiteX3" fmla="*/ 0 w 2605578"/>
              <a:gd name="connsiteY3" fmla="*/ 756000 h 756000"/>
              <a:gd name="connsiteX4" fmla="*/ 56815 w 2605578"/>
              <a:gd name="connsiteY4" fmla="*/ 662479 h 756000"/>
              <a:gd name="connsiteX5" fmla="*/ 1302789 w 2605578"/>
              <a:gd name="connsiteY5" fmla="*/ 0 h 7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5578" h="756000">
                <a:moveTo>
                  <a:pt x="1302789" y="0"/>
                </a:moveTo>
                <a:cubicBezTo>
                  <a:pt x="1821451" y="0"/>
                  <a:pt x="2278736" y="262787"/>
                  <a:pt x="2548763" y="662479"/>
                </a:cubicBezTo>
                <a:lnTo>
                  <a:pt x="2605578" y="756000"/>
                </a:lnTo>
                <a:lnTo>
                  <a:pt x="0" y="756000"/>
                </a:lnTo>
                <a:lnTo>
                  <a:pt x="56815" y="662479"/>
                </a:lnTo>
                <a:cubicBezTo>
                  <a:pt x="326842" y="262787"/>
                  <a:pt x="784127" y="0"/>
                  <a:pt x="1302789" y="0"/>
                </a:cubicBezTo>
                <a:close/>
              </a:path>
            </a:pathLst>
          </a:custGeom>
          <a:solidFill>
            <a:srgbClr val="DE3D63"/>
          </a:solidFill>
          <a:ln w="12700" cap="flat" cmpd="sng" algn="ctr">
            <a:noFill/>
            <a:prstDash val="solid"/>
            <a:miter lim="800000"/>
          </a:ln>
          <a:effectLst>
            <a:outerShdw blurRad="165100" dist="1270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MH_Other_6"/>
          <p:cNvSpPr>
            <a:spLocks noChangeAspect="1" noEditPoints="1"/>
          </p:cNvSpPr>
          <p:nvPr>
            <p:custDataLst>
              <p:tags r:id="rId5"/>
            </p:custDataLst>
          </p:nvPr>
        </p:nvSpPr>
        <p:spPr bwMode="auto">
          <a:xfrm>
            <a:off x="5788025" y="4297216"/>
            <a:ext cx="441325" cy="447675"/>
          </a:xfrm>
          <a:custGeom>
            <a:avLst/>
            <a:gdLst>
              <a:gd name="T0" fmla="*/ 760008248 w 104"/>
              <a:gd name="T1" fmla="*/ 595884000 h 105"/>
              <a:gd name="T2" fmla="*/ 760008248 w 104"/>
              <a:gd name="T3" fmla="*/ 297942000 h 105"/>
              <a:gd name="T4" fmla="*/ 592546007 w 104"/>
              <a:gd name="T5" fmla="*/ 297942000 h 105"/>
              <a:gd name="T6" fmla="*/ 592546007 w 104"/>
              <a:gd name="T7" fmla="*/ 595884000 h 105"/>
              <a:gd name="T8" fmla="*/ 309154438 w 104"/>
              <a:gd name="T9" fmla="*/ 595884000 h 105"/>
              <a:gd name="T10" fmla="*/ 309154438 w 104"/>
              <a:gd name="T11" fmla="*/ 764286000 h 105"/>
              <a:gd name="T12" fmla="*/ 592546007 w 104"/>
              <a:gd name="T13" fmla="*/ 764286000 h 105"/>
              <a:gd name="T14" fmla="*/ 592546007 w 104"/>
              <a:gd name="T15" fmla="*/ 1062228000 h 105"/>
              <a:gd name="T16" fmla="*/ 760008248 w 104"/>
              <a:gd name="T17" fmla="*/ 1062228000 h 105"/>
              <a:gd name="T18" fmla="*/ 760008248 w 104"/>
              <a:gd name="T19" fmla="*/ 764286000 h 105"/>
              <a:gd name="T20" fmla="*/ 1043399817 w 104"/>
              <a:gd name="T21" fmla="*/ 764286000 h 105"/>
              <a:gd name="T22" fmla="*/ 1043399817 w 104"/>
              <a:gd name="T23" fmla="*/ 595884000 h 105"/>
              <a:gd name="T24" fmla="*/ 760008248 w 104"/>
              <a:gd name="T25" fmla="*/ 595884000 h 105"/>
              <a:gd name="T26" fmla="*/ 669838204 w 104"/>
              <a:gd name="T27" fmla="*/ 0 h 105"/>
              <a:gd name="T28" fmla="*/ 0 w 104"/>
              <a:gd name="T29" fmla="*/ 686562000 h 105"/>
              <a:gd name="T30" fmla="*/ 669838204 w 104"/>
              <a:gd name="T31" fmla="*/ 1360170000 h 105"/>
              <a:gd name="T32" fmla="*/ 1339672820 w 104"/>
              <a:gd name="T33" fmla="*/ 686562000 h 105"/>
              <a:gd name="T34" fmla="*/ 669838204 w 104"/>
              <a:gd name="T35" fmla="*/ 0 h 105"/>
              <a:gd name="T36" fmla="*/ 669838204 w 104"/>
              <a:gd name="T37" fmla="*/ 1204722000 h 105"/>
              <a:gd name="T38" fmla="*/ 154577219 w 104"/>
              <a:gd name="T39" fmla="*/ 686562000 h 105"/>
              <a:gd name="T40" fmla="*/ 669838204 w 104"/>
              <a:gd name="T41" fmla="*/ 155448000 h 105"/>
              <a:gd name="T42" fmla="*/ 1197977036 w 104"/>
              <a:gd name="T43" fmla="*/ 686562000 h 105"/>
              <a:gd name="T44" fmla="*/ 669838204 w 104"/>
              <a:gd name="T45" fmla="*/ 1204722000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MH_Other_7"/>
          <p:cNvSpPr>
            <a:spLocks noChangeAspect="1" noEditPoints="1"/>
          </p:cNvSpPr>
          <p:nvPr>
            <p:custDataLst>
              <p:tags r:id="rId6"/>
            </p:custDataLst>
          </p:nvPr>
        </p:nvSpPr>
        <p:spPr bwMode="auto">
          <a:xfrm>
            <a:off x="5759449" y="3498703"/>
            <a:ext cx="495300" cy="447675"/>
          </a:xfrm>
          <a:custGeom>
            <a:avLst/>
            <a:gdLst>
              <a:gd name="T0" fmla="*/ 812168355 w 106"/>
              <a:gd name="T1" fmla="*/ 965307081 h 95"/>
              <a:gd name="T2" fmla="*/ 577891455 w 106"/>
              <a:gd name="T3" fmla="*/ 1139377024 h 95"/>
              <a:gd name="T4" fmla="*/ 577891455 w 106"/>
              <a:gd name="T5" fmla="*/ 886182572 h 95"/>
              <a:gd name="T6" fmla="*/ 312371836 w 106"/>
              <a:gd name="T7" fmla="*/ 490564003 h 95"/>
              <a:gd name="T8" fmla="*/ 0 w 106"/>
              <a:gd name="T9" fmla="*/ 870357670 h 95"/>
              <a:gd name="T10" fmla="*/ 624743672 w 106"/>
              <a:gd name="T11" fmla="*/ 1297626043 h 95"/>
              <a:gd name="T12" fmla="*/ 827789714 w 106"/>
              <a:gd name="T13" fmla="*/ 1281801141 h 95"/>
              <a:gd name="T14" fmla="*/ 1046449208 w 106"/>
              <a:gd name="T15" fmla="*/ 1503345789 h 95"/>
              <a:gd name="T16" fmla="*/ 983975632 w 106"/>
              <a:gd name="T17" fmla="*/ 1234326435 h 95"/>
              <a:gd name="T18" fmla="*/ 1249491297 w 106"/>
              <a:gd name="T19" fmla="*/ 949482179 h 95"/>
              <a:gd name="T20" fmla="*/ 999593038 w 106"/>
              <a:gd name="T21" fmla="*/ 981131983 h 95"/>
              <a:gd name="T22" fmla="*/ 812168355 w 106"/>
              <a:gd name="T23" fmla="*/ 965307081 h 95"/>
              <a:gd name="T24" fmla="*/ 1030831803 w 106"/>
              <a:gd name="T25" fmla="*/ 0 h 95"/>
              <a:gd name="T26" fmla="*/ 406084177 w 106"/>
              <a:gd name="T27" fmla="*/ 427268373 h 95"/>
              <a:gd name="T28" fmla="*/ 671599842 w 106"/>
              <a:gd name="T29" fmla="*/ 791233161 h 95"/>
              <a:gd name="T30" fmla="*/ 671599842 w 106"/>
              <a:gd name="T31" fmla="*/ 965307081 h 95"/>
              <a:gd name="T32" fmla="*/ 843407120 w 106"/>
              <a:gd name="T33" fmla="*/ 838707866 h 95"/>
              <a:gd name="T34" fmla="*/ 1030831803 w 106"/>
              <a:gd name="T35" fmla="*/ 870357670 h 95"/>
              <a:gd name="T36" fmla="*/ 1655575475 w 106"/>
              <a:gd name="T37" fmla="*/ 427268373 h 95"/>
              <a:gd name="T38" fmla="*/ 1030831803 w 106"/>
              <a:gd name="T39" fmla="*/ 0 h 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MH_Other_8"/>
          <p:cNvSpPr>
            <a:spLocks noChangeAspect="1" noEditPoints="1"/>
          </p:cNvSpPr>
          <p:nvPr>
            <p:custDataLst>
              <p:tags r:id="rId7"/>
            </p:custDataLst>
          </p:nvPr>
        </p:nvSpPr>
        <p:spPr bwMode="auto">
          <a:xfrm>
            <a:off x="5637212" y="2763690"/>
            <a:ext cx="741363" cy="430212"/>
          </a:xfrm>
          <a:custGeom>
            <a:avLst/>
            <a:gdLst>
              <a:gd name="T0" fmla="*/ 2147483646 w 132"/>
              <a:gd name="T1" fmla="*/ 764997897 h 67"/>
              <a:gd name="T2" fmla="*/ 2147483646 w 132"/>
              <a:gd name="T3" fmla="*/ 941536290 h 67"/>
              <a:gd name="T4" fmla="*/ 2147483646 w 132"/>
              <a:gd name="T5" fmla="*/ 1088649810 h 67"/>
              <a:gd name="T6" fmla="*/ 2147483646 w 132"/>
              <a:gd name="T7" fmla="*/ 1618259564 h 67"/>
              <a:gd name="T8" fmla="*/ 2147483646 w 132"/>
              <a:gd name="T9" fmla="*/ 1618259564 h 67"/>
              <a:gd name="T10" fmla="*/ 2147483646 w 132"/>
              <a:gd name="T11" fmla="*/ 1441721171 h 67"/>
              <a:gd name="T12" fmla="*/ 2147483646 w 132"/>
              <a:gd name="T13" fmla="*/ 1971336351 h 67"/>
              <a:gd name="T14" fmla="*/ 2147483646 w 132"/>
              <a:gd name="T15" fmla="*/ 1971336351 h 67"/>
              <a:gd name="T16" fmla="*/ 2147483646 w 132"/>
              <a:gd name="T17" fmla="*/ 1765378510 h 67"/>
              <a:gd name="T18" fmla="*/ 2147483646 w 132"/>
              <a:gd name="T19" fmla="*/ 1971336351 h 67"/>
              <a:gd name="T20" fmla="*/ 2147483646 w 132"/>
              <a:gd name="T21" fmla="*/ 1971336351 h 67"/>
              <a:gd name="T22" fmla="*/ 2147483646 w 132"/>
              <a:gd name="T23" fmla="*/ 1441721171 h 67"/>
              <a:gd name="T24" fmla="*/ 2147483646 w 132"/>
              <a:gd name="T25" fmla="*/ 1618259564 h 67"/>
              <a:gd name="T26" fmla="*/ 2147483646 w 132"/>
              <a:gd name="T27" fmla="*/ 1618259564 h 67"/>
              <a:gd name="T28" fmla="*/ 2147483646 w 132"/>
              <a:gd name="T29" fmla="*/ 1088649810 h 67"/>
              <a:gd name="T30" fmla="*/ 2147483646 w 132"/>
              <a:gd name="T31" fmla="*/ 941536290 h 67"/>
              <a:gd name="T32" fmla="*/ 2147483646 w 132"/>
              <a:gd name="T33" fmla="*/ 764997897 h 67"/>
              <a:gd name="T34" fmla="*/ 405776268 w 132"/>
              <a:gd name="T35" fmla="*/ 764997897 h 67"/>
              <a:gd name="T36" fmla="*/ 247974914 w 132"/>
              <a:gd name="T37" fmla="*/ 941536290 h 67"/>
              <a:gd name="T38" fmla="*/ 293061693 w 132"/>
              <a:gd name="T39" fmla="*/ 1088649810 h 67"/>
              <a:gd name="T40" fmla="*/ 45086780 w 132"/>
              <a:gd name="T41" fmla="*/ 1618259564 h 67"/>
              <a:gd name="T42" fmla="*/ 67627794 w 132"/>
              <a:gd name="T43" fmla="*/ 1618259564 h 67"/>
              <a:gd name="T44" fmla="*/ 247974914 w 132"/>
              <a:gd name="T45" fmla="*/ 1441721171 h 67"/>
              <a:gd name="T46" fmla="*/ 157801354 w 132"/>
              <a:gd name="T47" fmla="*/ 1971336351 h 67"/>
              <a:gd name="T48" fmla="*/ 293061693 w 132"/>
              <a:gd name="T49" fmla="*/ 1971336351 h 67"/>
              <a:gd name="T50" fmla="*/ 405776268 w 132"/>
              <a:gd name="T51" fmla="*/ 1765378510 h 67"/>
              <a:gd name="T52" fmla="*/ 495949827 w 132"/>
              <a:gd name="T53" fmla="*/ 1971336351 h 67"/>
              <a:gd name="T54" fmla="*/ 631210167 w 132"/>
              <a:gd name="T55" fmla="*/ 1971336351 h 67"/>
              <a:gd name="T56" fmla="*/ 541036607 w 132"/>
              <a:gd name="T57" fmla="*/ 1441721171 h 67"/>
              <a:gd name="T58" fmla="*/ 721378976 w 132"/>
              <a:gd name="T59" fmla="*/ 1618259564 h 67"/>
              <a:gd name="T60" fmla="*/ 743924741 w 132"/>
              <a:gd name="T61" fmla="*/ 1618259564 h 67"/>
              <a:gd name="T62" fmla="*/ 495949827 w 132"/>
              <a:gd name="T63" fmla="*/ 1088649810 h 67"/>
              <a:gd name="T64" fmla="*/ 541036607 w 132"/>
              <a:gd name="T65" fmla="*/ 941536290 h 67"/>
              <a:gd name="T66" fmla="*/ 405776268 w 132"/>
              <a:gd name="T67" fmla="*/ 764997897 h 67"/>
              <a:gd name="T68" fmla="*/ 1510390496 w 132"/>
              <a:gd name="T69" fmla="*/ 0 h 67"/>
              <a:gd name="T70" fmla="*/ 1284956598 w 132"/>
              <a:gd name="T71" fmla="*/ 294227039 h 67"/>
              <a:gd name="T72" fmla="*/ 1352589142 w 132"/>
              <a:gd name="T73" fmla="*/ 529615181 h 67"/>
              <a:gd name="T74" fmla="*/ 946812875 w 132"/>
              <a:gd name="T75" fmla="*/ 1382876848 h 67"/>
              <a:gd name="T76" fmla="*/ 991899655 w 132"/>
              <a:gd name="T77" fmla="*/ 1412301722 h 67"/>
              <a:gd name="T78" fmla="*/ 1262415583 w 132"/>
              <a:gd name="T79" fmla="*/ 1118069258 h 67"/>
              <a:gd name="T80" fmla="*/ 1127155243 w 132"/>
              <a:gd name="T81" fmla="*/ 1971336351 h 67"/>
              <a:gd name="T82" fmla="*/ 1352589142 w 132"/>
              <a:gd name="T83" fmla="*/ 1971336351 h 67"/>
              <a:gd name="T84" fmla="*/ 1510390496 w 132"/>
              <a:gd name="T85" fmla="*/ 1618259564 h 67"/>
              <a:gd name="T86" fmla="*/ 1668191851 w 132"/>
              <a:gd name="T87" fmla="*/ 1971336351 h 67"/>
              <a:gd name="T88" fmla="*/ 1893625750 w 132"/>
              <a:gd name="T89" fmla="*/ 1971336351 h 67"/>
              <a:gd name="T90" fmla="*/ 1758365410 w 132"/>
              <a:gd name="T91" fmla="*/ 1118069258 h 67"/>
              <a:gd name="T92" fmla="*/ 2028881338 w 132"/>
              <a:gd name="T93" fmla="*/ 1412301722 h 67"/>
              <a:gd name="T94" fmla="*/ 2073968118 w 132"/>
              <a:gd name="T95" fmla="*/ 1382876848 h 67"/>
              <a:gd name="T96" fmla="*/ 1668191851 w 132"/>
              <a:gd name="T97" fmla="*/ 529615181 h 67"/>
              <a:gd name="T98" fmla="*/ 1735819645 w 132"/>
              <a:gd name="T99" fmla="*/ 294227039 h 67"/>
              <a:gd name="T100" fmla="*/ 1510390496 w 132"/>
              <a:gd name="T101" fmla="*/ 0 h 6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MH_Other_9"/>
          <p:cNvSpPr>
            <a:spLocks noChangeAspect="1" noEditPoints="1"/>
          </p:cNvSpPr>
          <p:nvPr>
            <p:custDataLst>
              <p:tags r:id="rId8"/>
            </p:custDataLst>
          </p:nvPr>
        </p:nvSpPr>
        <p:spPr bwMode="auto">
          <a:xfrm>
            <a:off x="5759450" y="2031853"/>
            <a:ext cx="496887" cy="447675"/>
          </a:xfrm>
          <a:custGeom>
            <a:avLst/>
            <a:gdLst>
              <a:gd name="T0" fmla="*/ 340489814 w 254"/>
              <a:gd name="T1" fmla="*/ 445069564 h 228"/>
              <a:gd name="T2" fmla="*/ 288318001 w 254"/>
              <a:gd name="T3" fmla="*/ 445069564 h 228"/>
              <a:gd name="T4" fmla="*/ 288318001 w 254"/>
              <a:gd name="T5" fmla="*/ 489026520 h 228"/>
              <a:gd name="T6" fmla="*/ 340489814 w 254"/>
              <a:gd name="T7" fmla="*/ 489026520 h 228"/>
              <a:gd name="T8" fmla="*/ 340489814 w 254"/>
              <a:gd name="T9" fmla="*/ 445069564 h 228"/>
              <a:gd name="T10" fmla="*/ 118072266 w 254"/>
              <a:gd name="T11" fmla="*/ 299461112 h 228"/>
              <a:gd name="T12" fmla="*/ 354218454 w 254"/>
              <a:gd name="T13" fmla="*/ 71430468 h 228"/>
              <a:gd name="T14" fmla="*/ 582126464 w 254"/>
              <a:gd name="T15" fmla="*/ 299461112 h 228"/>
              <a:gd name="T16" fmla="*/ 151023321 w 254"/>
              <a:gd name="T17" fmla="*/ 299461112 h 228"/>
              <a:gd name="T18" fmla="*/ 118072266 w 254"/>
              <a:gd name="T19" fmla="*/ 299461112 h 228"/>
              <a:gd name="T20" fmla="*/ 354218454 w 254"/>
              <a:gd name="T21" fmla="*/ 0 h 228"/>
              <a:gd name="T22" fmla="*/ 332251636 w 254"/>
              <a:gd name="T23" fmla="*/ 19230961 h 228"/>
              <a:gd name="T24" fmla="*/ 41187576 w 254"/>
              <a:gd name="T25" fmla="*/ 307702006 h 228"/>
              <a:gd name="T26" fmla="*/ 0 w 254"/>
              <a:gd name="T27" fmla="*/ 351660619 h 228"/>
              <a:gd name="T28" fmla="*/ 145531202 w 254"/>
              <a:gd name="T29" fmla="*/ 351660619 h 228"/>
              <a:gd name="T30" fmla="*/ 145531202 w 254"/>
              <a:gd name="T31" fmla="*/ 626394079 h 228"/>
              <a:gd name="T32" fmla="*/ 189466494 w 254"/>
              <a:gd name="T33" fmla="*/ 626394079 h 228"/>
              <a:gd name="T34" fmla="*/ 189466494 w 254"/>
              <a:gd name="T35" fmla="*/ 351660619 h 228"/>
              <a:gd name="T36" fmla="*/ 497005253 w 254"/>
              <a:gd name="T37" fmla="*/ 351660619 h 228"/>
              <a:gd name="T38" fmla="*/ 497005253 w 254"/>
              <a:gd name="T39" fmla="*/ 626394079 h 228"/>
              <a:gd name="T40" fmla="*/ 540938888 w 254"/>
              <a:gd name="T41" fmla="*/ 626394079 h 228"/>
              <a:gd name="T42" fmla="*/ 540938888 w 254"/>
              <a:gd name="T43" fmla="*/ 351660619 h 228"/>
              <a:gd name="T44" fmla="*/ 697454327 w 254"/>
              <a:gd name="T45" fmla="*/ 351660619 h 228"/>
              <a:gd name="T46" fmla="*/ 659011154 w 254"/>
              <a:gd name="T47" fmla="*/ 307702006 h 228"/>
              <a:gd name="T48" fmla="*/ 664503273 w 254"/>
              <a:gd name="T49" fmla="*/ 299461112 h 228"/>
              <a:gd name="T50" fmla="*/ 659011154 w 254"/>
              <a:gd name="T51" fmla="*/ 307702006 h 228"/>
              <a:gd name="T52" fmla="*/ 365202691 w 254"/>
              <a:gd name="T53" fmla="*/ 19230961 h 228"/>
              <a:gd name="T54" fmla="*/ 354218454 w 254"/>
              <a:gd name="T55" fmla="*/ 0 h 2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54" h="228">
                <a:moveTo>
                  <a:pt x="124" y="162"/>
                </a:moveTo>
                <a:lnTo>
                  <a:pt x="105" y="162"/>
                </a:lnTo>
                <a:lnTo>
                  <a:pt x="105" y="178"/>
                </a:lnTo>
                <a:lnTo>
                  <a:pt x="124" y="178"/>
                </a:lnTo>
                <a:lnTo>
                  <a:pt x="124" y="162"/>
                </a:lnTo>
                <a:close/>
                <a:moveTo>
                  <a:pt x="43" y="109"/>
                </a:moveTo>
                <a:lnTo>
                  <a:pt x="129" y="26"/>
                </a:lnTo>
                <a:lnTo>
                  <a:pt x="212" y="109"/>
                </a:lnTo>
                <a:lnTo>
                  <a:pt x="55" y="109"/>
                </a:lnTo>
                <a:lnTo>
                  <a:pt x="43" y="109"/>
                </a:lnTo>
                <a:close/>
                <a:moveTo>
                  <a:pt x="129" y="0"/>
                </a:moveTo>
                <a:lnTo>
                  <a:pt x="121" y="7"/>
                </a:lnTo>
                <a:lnTo>
                  <a:pt x="15" y="112"/>
                </a:lnTo>
                <a:lnTo>
                  <a:pt x="0" y="128"/>
                </a:lnTo>
                <a:lnTo>
                  <a:pt x="53" y="128"/>
                </a:lnTo>
                <a:lnTo>
                  <a:pt x="53" y="228"/>
                </a:lnTo>
                <a:lnTo>
                  <a:pt x="69" y="228"/>
                </a:lnTo>
                <a:lnTo>
                  <a:pt x="69" y="128"/>
                </a:lnTo>
                <a:lnTo>
                  <a:pt x="181" y="128"/>
                </a:lnTo>
                <a:lnTo>
                  <a:pt x="181" y="228"/>
                </a:lnTo>
                <a:lnTo>
                  <a:pt x="197" y="228"/>
                </a:lnTo>
                <a:lnTo>
                  <a:pt x="197" y="128"/>
                </a:lnTo>
                <a:lnTo>
                  <a:pt x="254" y="128"/>
                </a:lnTo>
                <a:lnTo>
                  <a:pt x="240" y="112"/>
                </a:lnTo>
                <a:lnTo>
                  <a:pt x="242" y="109"/>
                </a:lnTo>
                <a:lnTo>
                  <a:pt x="240" y="112"/>
                </a:lnTo>
                <a:lnTo>
                  <a:pt x="133" y="7"/>
                </a:lnTo>
                <a:lnTo>
                  <a:pt x="1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830976" y="4302515"/>
            <a:ext cx="2908734" cy="1004888"/>
            <a:chOff x="1830976" y="4302515"/>
            <a:chExt cx="2908734" cy="1004888"/>
          </a:xfrm>
        </p:grpSpPr>
        <p:sp>
          <p:nvSpPr>
            <p:cNvPr id="17" name="MH_SubTitle_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830976" y="4302515"/>
              <a:ext cx="2319337" cy="100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 eaLnBrk="1" hangingPunct="1"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</a:t>
              </a:r>
            </a:p>
          </p:txBody>
        </p:sp>
        <p:sp>
          <p:nvSpPr>
            <p:cNvPr id="18" name="MH_Other_1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165035" y="4466299"/>
              <a:ext cx="574675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000" dirty="0">
                  <a:solidFill>
                    <a:srgbClr val="C8143E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3000" dirty="0">
                <a:solidFill>
                  <a:srgbClr val="C8143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318443" y="2476352"/>
            <a:ext cx="2905809" cy="1004887"/>
            <a:chOff x="1318443" y="2476352"/>
            <a:chExt cx="2905809" cy="1004887"/>
          </a:xfrm>
        </p:grpSpPr>
        <p:sp>
          <p:nvSpPr>
            <p:cNvPr id="16" name="MH_SubTitle_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318443" y="2476352"/>
              <a:ext cx="2319337" cy="1004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 eaLnBrk="1" hangingPunct="1"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</a:t>
              </a:r>
            </a:p>
          </p:txBody>
        </p:sp>
        <p:sp>
          <p:nvSpPr>
            <p:cNvPr id="19" name="MH_Other_1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647990" y="2639475"/>
              <a:ext cx="576262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000" dirty="0">
                  <a:solidFill>
                    <a:srgbClr val="C8143E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3000" dirty="0">
                <a:solidFill>
                  <a:srgbClr val="C8143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429462" y="1311921"/>
            <a:ext cx="3016212" cy="850900"/>
            <a:chOff x="7429462" y="1311921"/>
            <a:chExt cx="3016212" cy="850900"/>
          </a:xfrm>
        </p:grpSpPr>
        <p:sp>
          <p:nvSpPr>
            <p:cNvPr id="14" name="MH_SubTitle_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081887" y="1311921"/>
              <a:ext cx="2363787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eaLnBrk="1" hangingPunct="1"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</a:t>
              </a:r>
            </a:p>
          </p:txBody>
        </p:sp>
        <p:sp>
          <p:nvSpPr>
            <p:cNvPr id="20" name="MH_Other_12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29462" y="1494484"/>
              <a:ext cx="574675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000" dirty="0">
                  <a:solidFill>
                    <a:srgbClr val="C8143E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3000" dirty="0">
                <a:solidFill>
                  <a:srgbClr val="C8143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815263" y="3386860"/>
            <a:ext cx="2940050" cy="850900"/>
            <a:chOff x="7815263" y="3386860"/>
            <a:chExt cx="2940050" cy="850900"/>
          </a:xfrm>
        </p:grpSpPr>
        <p:sp>
          <p:nvSpPr>
            <p:cNvPr id="15" name="MH_SubTitle_3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391525" y="3386860"/>
              <a:ext cx="2363788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eaLnBrk="1" hangingPunct="1"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</a:t>
              </a:r>
            </a:p>
          </p:txBody>
        </p:sp>
        <p:sp>
          <p:nvSpPr>
            <p:cNvPr id="21" name="MH_Other_1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815263" y="3462339"/>
              <a:ext cx="576262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000" dirty="0">
                  <a:solidFill>
                    <a:srgbClr val="C8143E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3000" dirty="0">
                <a:solidFill>
                  <a:srgbClr val="C8143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4227536" y="1554039"/>
            <a:ext cx="3559126" cy="355912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162446" y="-246210"/>
            <a:ext cx="12432074" cy="7413674"/>
            <a:chOff x="-162446" y="-246210"/>
            <a:chExt cx="12432074" cy="7413674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3" cstate="email"/>
            <a:stretch>
              <a:fillRect/>
            </a:stretch>
          </p:blipFill>
          <p:spPr>
            <a:xfrm>
              <a:off x="-1" y="-42856"/>
              <a:ext cx="12269629" cy="6900855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24" cstate="email"/>
            <a:srcRect t="14592" b="16921"/>
            <a:stretch>
              <a:fillRect/>
            </a:stretch>
          </p:blipFill>
          <p:spPr>
            <a:xfrm>
              <a:off x="-162446" y="-246210"/>
              <a:ext cx="12354446" cy="7413674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2741050" y="127004"/>
              <a:ext cx="7134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DE3D63"/>
                  </a:solidFill>
                  <a:cs typeface="+mn-ea"/>
                  <a:sym typeface="+mn-lt"/>
                </a:rPr>
                <a:t>输入标题文本</a:t>
              </a:r>
              <a:endParaRPr lang="zh-CN" altLang="en-US" dirty="0">
                <a:solidFill>
                  <a:srgbClr val="DE3D6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547529" y="1911526"/>
            <a:ext cx="3165474" cy="3208338"/>
            <a:chOff x="4505326" y="2192880"/>
            <a:chExt cx="3165474" cy="3208338"/>
          </a:xfrm>
        </p:grpSpPr>
        <p:sp>
          <p:nvSpPr>
            <p:cNvPr id="3" name="MH_Other_1"/>
            <p:cNvSpPr/>
            <p:nvPr>
              <p:custDataLst>
                <p:tags r:id="rId13"/>
              </p:custDataLst>
            </p:nvPr>
          </p:nvSpPr>
          <p:spPr bwMode="auto">
            <a:xfrm>
              <a:off x="4505326" y="2853280"/>
              <a:ext cx="1514475" cy="946150"/>
            </a:xfrm>
            <a:custGeom>
              <a:avLst/>
              <a:gdLst>
                <a:gd name="T0" fmla="*/ 0 w 888"/>
                <a:gd name="T1" fmla="*/ 0 h 555"/>
                <a:gd name="T2" fmla="*/ 245 w 888"/>
                <a:gd name="T3" fmla="*/ 555 h 555"/>
                <a:gd name="T4" fmla="*/ 888 w 888"/>
                <a:gd name="T5" fmla="*/ 555 h 555"/>
                <a:gd name="T6" fmla="*/ 336 w 888"/>
                <a:gd name="T7" fmla="*/ 0 h 555"/>
                <a:gd name="T8" fmla="*/ 0 w 888"/>
                <a:gd name="T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8" h="555">
                  <a:moveTo>
                    <a:pt x="0" y="0"/>
                  </a:moveTo>
                  <a:lnTo>
                    <a:pt x="245" y="555"/>
                  </a:lnTo>
                  <a:lnTo>
                    <a:pt x="888" y="555"/>
                  </a:lnTo>
                  <a:lnTo>
                    <a:pt x="3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143E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" name="MH_Other_2"/>
            <p:cNvSpPr/>
            <p:nvPr>
              <p:custDataLst>
                <p:tags r:id="rId14"/>
              </p:custDataLst>
            </p:nvPr>
          </p:nvSpPr>
          <p:spPr bwMode="auto">
            <a:xfrm>
              <a:off x="4505326" y="3799431"/>
              <a:ext cx="1514475" cy="942975"/>
            </a:xfrm>
            <a:custGeom>
              <a:avLst/>
              <a:gdLst>
                <a:gd name="T0" fmla="*/ 0 w 888"/>
                <a:gd name="T1" fmla="*/ 552 h 552"/>
                <a:gd name="T2" fmla="*/ 245 w 888"/>
                <a:gd name="T3" fmla="*/ 0 h 552"/>
                <a:gd name="T4" fmla="*/ 888 w 888"/>
                <a:gd name="T5" fmla="*/ 0 h 552"/>
                <a:gd name="T6" fmla="*/ 336 w 888"/>
                <a:gd name="T7" fmla="*/ 552 h 552"/>
                <a:gd name="T8" fmla="*/ 0 w 888"/>
                <a:gd name="T9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8" h="552">
                  <a:moveTo>
                    <a:pt x="0" y="552"/>
                  </a:moveTo>
                  <a:lnTo>
                    <a:pt x="245" y="0"/>
                  </a:lnTo>
                  <a:lnTo>
                    <a:pt x="888" y="0"/>
                  </a:lnTo>
                  <a:lnTo>
                    <a:pt x="336" y="552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" name="MH_Other_3"/>
            <p:cNvSpPr/>
            <p:nvPr>
              <p:custDataLst>
                <p:tags r:id="rId15"/>
              </p:custDataLst>
            </p:nvPr>
          </p:nvSpPr>
          <p:spPr bwMode="auto">
            <a:xfrm>
              <a:off x="6076951" y="2192880"/>
              <a:ext cx="942975" cy="1519238"/>
            </a:xfrm>
            <a:custGeom>
              <a:avLst/>
              <a:gdLst>
                <a:gd name="T0" fmla="*/ 552 w 552"/>
                <a:gd name="T1" fmla="*/ 0 h 891"/>
                <a:gd name="T2" fmla="*/ 0 w 552"/>
                <a:gd name="T3" fmla="*/ 248 h 891"/>
                <a:gd name="T4" fmla="*/ 0 w 552"/>
                <a:gd name="T5" fmla="*/ 891 h 891"/>
                <a:gd name="T6" fmla="*/ 552 w 552"/>
                <a:gd name="T7" fmla="*/ 339 h 891"/>
                <a:gd name="T8" fmla="*/ 552 w 552"/>
                <a:gd name="T9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" h="891">
                  <a:moveTo>
                    <a:pt x="552" y="0"/>
                  </a:moveTo>
                  <a:lnTo>
                    <a:pt x="0" y="248"/>
                  </a:lnTo>
                  <a:lnTo>
                    <a:pt x="0" y="891"/>
                  </a:lnTo>
                  <a:lnTo>
                    <a:pt x="552" y="339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C8143E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" name="MH_Other_4"/>
            <p:cNvSpPr/>
            <p:nvPr>
              <p:custDataLst>
                <p:tags r:id="rId16"/>
              </p:custDataLst>
            </p:nvPr>
          </p:nvSpPr>
          <p:spPr bwMode="auto">
            <a:xfrm>
              <a:off x="5135564" y="2192880"/>
              <a:ext cx="941387" cy="1519238"/>
            </a:xfrm>
            <a:custGeom>
              <a:avLst/>
              <a:gdLst>
                <a:gd name="T0" fmla="*/ 0 w 552"/>
                <a:gd name="T1" fmla="*/ 0 h 891"/>
                <a:gd name="T2" fmla="*/ 552 w 552"/>
                <a:gd name="T3" fmla="*/ 248 h 891"/>
                <a:gd name="T4" fmla="*/ 552 w 552"/>
                <a:gd name="T5" fmla="*/ 891 h 891"/>
                <a:gd name="T6" fmla="*/ 0 w 552"/>
                <a:gd name="T7" fmla="*/ 339 h 891"/>
                <a:gd name="T8" fmla="*/ 0 w 552"/>
                <a:gd name="T9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" h="891">
                  <a:moveTo>
                    <a:pt x="0" y="0"/>
                  </a:moveTo>
                  <a:lnTo>
                    <a:pt x="552" y="248"/>
                  </a:lnTo>
                  <a:lnTo>
                    <a:pt x="552" y="891"/>
                  </a:lnTo>
                  <a:lnTo>
                    <a:pt x="0" y="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" name="MH_Other_5"/>
            <p:cNvSpPr/>
            <p:nvPr>
              <p:custDataLst>
                <p:tags r:id="rId17"/>
              </p:custDataLst>
            </p:nvPr>
          </p:nvSpPr>
          <p:spPr bwMode="auto">
            <a:xfrm>
              <a:off x="6154738" y="3797844"/>
              <a:ext cx="1516062" cy="941387"/>
            </a:xfrm>
            <a:custGeom>
              <a:avLst/>
              <a:gdLst>
                <a:gd name="T0" fmla="*/ 888 w 888"/>
                <a:gd name="T1" fmla="*/ 552 h 552"/>
                <a:gd name="T2" fmla="*/ 643 w 888"/>
                <a:gd name="T3" fmla="*/ 0 h 552"/>
                <a:gd name="T4" fmla="*/ 0 w 888"/>
                <a:gd name="T5" fmla="*/ 0 h 552"/>
                <a:gd name="T6" fmla="*/ 552 w 888"/>
                <a:gd name="T7" fmla="*/ 552 h 552"/>
                <a:gd name="T8" fmla="*/ 888 w 888"/>
                <a:gd name="T9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8" h="552">
                  <a:moveTo>
                    <a:pt x="888" y="552"/>
                  </a:moveTo>
                  <a:lnTo>
                    <a:pt x="643" y="0"/>
                  </a:lnTo>
                  <a:lnTo>
                    <a:pt x="0" y="0"/>
                  </a:lnTo>
                  <a:lnTo>
                    <a:pt x="552" y="552"/>
                  </a:lnTo>
                  <a:lnTo>
                    <a:pt x="888" y="552"/>
                  </a:lnTo>
                  <a:close/>
                </a:path>
              </a:pathLst>
            </a:custGeom>
            <a:solidFill>
              <a:srgbClr val="C8143E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" name="MH_Other_6"/>
            <p:cNvSpPr/>
            <p:nvPr>
              <p:custDataLst>
                <p:tags r:id="rId18"/>
              </p:custDataLst>
            </p:nvPr>
          </p:nvSpPr>
          <p:spPr bwMode="auto">
            <a:xfrm>
              <a:off x="6154738" y="2853281"/>
              <a:ext cx="1516062" cy="944563"/>
            </a:xfrm>
            <a:custGeom>
              <a:avLst/>
              <a:gdLst>
                <a:gd name="T0" fmla="*/ 888 w 888"/>
                <a:gd name="T1" fmla="*/ 0 h 554"/>
                <a:gd name="T2" fmla="*/ 643 w 888"/>
                <a:gd name="T3" fmla="*/ 554 h 554"/>
                <a:gd name="T4" fmla="*/ 0 w 888"/>
                <a:gd name="T5" fmla="*/ 554 h 554"/>
                <a:gd name="T6" fmla="*/ 552 w 888"/>
                <a:gd name="T7" fmla="*/ 0 h 554"/>
                <a:gd name="T8" fmla="*/ 888 w 888"/>
                <a:gd name="T9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8" h="554">
                  <a:moveTo>
                    <a:pt x="888" y="0"/>
                  </a:moveTo>
                  <a:lnTo>
                    <a:pt x="643" y="554"/>
                  </a:lnTo>
                  <a:lnTo>
                    <a:pt x="0" y="554"/>
                  </a:lnTo>
                  <a:lnTo>
                    <a:pt x="552" y="0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MH_Other_7"/>
            <p:cNvSpPr/>
            <p:nvPr>
              <p:custDataLst>
                <p:tags r:id="rId19"/>
              </p:custDataLst>
            </p:nvPr>
          </p:nvSpPr>
          <p:spPr bwMode="auto">
            <a:xfrm>
              <a:off x="5146675" y="3881980"/>
              <a:ext cx="941388" cy="1519238"/>
            </a:xfrm>
            <a:custGeom>
              <a:avLst/>
              <a:gdLst>
                <a:gd name="T0" fmla="*/ 0 w 552"/>
                <a:gd name="T1" fmla="*/ 890 h 890"/>
                <a:gd name="T2" fmla="*/ 552 w 552"/>
                <a:gd name="T3" fmla="*/ 643 h 890"/>
                <a:gd name="T4" fmla="*/ 552 w 552"/>
                <a:gd name="T5" fmla="*/ 0 h 890"/>
                <a:gd name="T6" fmla="*/ 0 w 552"/>
                <a:gd name="T7" fmla="*/ 555 h 890"/>
                <a:gd name="T8" fmla="*/ 0 w 552"/>
                <a:gd name="T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" h="890">
                  <a:moveTo>
                    <a:pt x="0" y="890"/>
                  </a:moveTo>
                  <a:lnTo>
                    <a:pt x="552" y="643"/>
                  </a:lnTo>
                  <a:lnTo>
                    <a:pt x="552" y="0"/>
                  </a:lnTo>
                  <a:lnTo>
                    <a:pt x="0" y="555"/>
                  </a:lnTo>
                  <a:lnTo>
                    <a:pt x="0" y="890"/>
                  </a:lnTo>
                  <a:close/>
                </a:path>
              </a:pathLst>
            </a:custGeom>
            <a:solidFill>
              <a:srgbClr val="C8143E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MH_Other_8"/>
            <p:cNvSpPr/>
            <p:nvPr>
              <p:custDataLst>
                <p:tags r:id="rId20"/>
              </p:custDataLst>
            </p:nvPr>
          </p:nvSpPr>
          <p:spPr bwMode="auto">
            <a:xfrm>
              <a:off x="6088063" y="3881980"/>
              <a:ext cx="939800" cy="1519238"/>
            </a:xfrm>
            <a:custGeom>
              <a:avLst/>
              <a:gdLst>
                <a:gd name="T0" fmla="*/ 551 w 551"/>
                <a:gd name="T1" fmla="*/ 890 h 890"/>
                <a:gd name="T2" fmla="*/ 0 w 551"/>
                <a:gd name="T3" fmla="*/ 643 h 890"/>
                <a:gd name="T4" fmla="*/ 0 w 551"/>
                <a:gd name="T5" fmla="*/ 0 h 890"/>
                <a:gd name="T6" fmla="*/ 551 w 551"/>
                <a:gd name="T7" fmla="*/ 555 h 890"/>
                <a:gd name="T8" fmla="*/ 551 w 551"/>
                <a:gd name="T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1" h="890">
                  <a:moveTo>
                    <a:pt x="551" y="890"/>
                  </a:moveTo>
                  <a:lnTo>
                    <a:pt x="0" y="643"/>
                  </a:lnTo>
                  <a:lnTo>
                    <a:pt x="0" y="0"/>
                  </a:lnTo>
                  <a:lnTo>
                    <a:pt x="551" y="555"/>
                  </a:lnTo>
                  <a:lnTo>
                    <a:pt x="551" y="89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177766" y="2548115"/>
            <a:ext cx="1974851" cy="1978025"/>
            <a:chOff x="5135563" y="2829469"/>
            <a:chExt cx="1974851" cy="1978025"/>
          </a:xfrm>
        </p:grpSpPr>
        <p:sp>
          <p:nvSpPr>
            <p:cNvPr id="11" name="MH_Other_9"/>
            <p:cNvSpPr>
              <a:spLocks noChangeAspect="1"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5135563" y="3612106"/>
              <a:ext cx="423862" cy="428625"/>
            </a:xfrm>
            <a:custGeom>
              <a:avLst/>
              <a:gdLst>
                <a:gd name="T0" fmla="*/ 763241303 w 104"/>
                <a:gd name="T1" fmla="*/ 595884000 h 105"/>
                <a:gd name="T2" fmla="*/ 763241303 w 104"/>
                <a:gd name="T3" fmla="*/ 297942000 h 105"/>
                <a:gd name="T4" fmla="*/ 595066682 w 104"/>
                <a:gd name="T5" fmla="*/ 297942000 h 105"/>
                <a:gd name="T6" fmla="*/ 595066682 w 104"/>
                <a:gd name="T7" fmla="*/ 595884000 h 105"/>
                <a:gd name="T8" fmla="*/ 310469573 w 104"/>
                <a:gd name="T9" fmla="*/ 595884000 h 105"/>
                <a:gd name="T10" fmla="*/ 310469573 w 104"/>
                <a:gd name="T11" fmla="*/ 764286000 h 105"/>
                <a:gd name="T12" fmla="*/ 595066682 w 104"/>
                <a:gd name="T13" fmla="*/ 764286000 h 105"/>
                <a:gd name="T14" fmla="*/ 595066682 w 104"/>
                <a:gd name="T15" fmla="*/ 1062228000 h 105"/>
                <a:gd name="T16" fmla="*/ 763241303 w 104"/>
                <a:gd name="T17" fmla="*/ 1062228000 h 105"/>
                <a:gd name="T18" fmla="*/ 763241303 w 104"/>
                <a:gd name="T19" fmla="*/ 764286000 h 105"/>
                <a:gd name="T20" fmla="*/ 1047838412 w 104"/>
                <a:gd name="T21" fmla="*/ 764286000 h 105"/>
                <a:gd name="T22" fmla="*/ 1047838412 w 104"/>
                <a:gd name="T23" fmla="*/ 595884000 h 105"/>
                <a:gd name="T24" fmla="*/ 763241303 w 104"/>
                <a:gd name="T25" fmla="*/ 595884000 h 105"/>
                <a:gd name="T26" fmla="*/ 672687677 w 104"/>
                <a:gd name="T27" fmla="*/ 0 h 105"/>
                <a:gd name="T28" fmla="*/ 0 w 104"/>
                <a:gd name="T29" fmla="*/ 686562000 h 105"/>
                <a:gd name="T30" fmla="*/ 672687677 w 104"/>
                <a:gd name="T31" fmla="*/ 1360170000 h 105"/>
                <a:gd name="T32" fmla="*/ 1345371752 w 104"/>
                <a:gd name="T33" fmla="*/ 686562000 h 105"/>
                <a:gd name="T34" fmla="*/ 672687677 w 104"/>
                <a:gd name="T35" fmla="*/ 0 h 105"/>
                <a:gd name="T36" fmla="*/ 672687677 w 104"/>
                <a:gd name="T37" fmla="*/ 1204722000 h 105"/>
                <a:gd name="T38" fmla="*/ 155234787 w 104"/>
                <a:gd name="T39" fmla="*/ 686562000 h 105"/>
                <a:gd name="T40" fmla="*/ 672687677 w 104"/>
                <a:gd name="T41" fmla="*/ 155448000 h 105"/>
                <a:gd name="T42" fmla="*/ 1203073198 w 104"/>
                <a:gd name="T43" fmla="*/ 686562000 h 105"/>
                <a:gd name="T44" fmla="*/ 672687677 w 104"/>
                <a:gd name="T45" fmla="*/ 1204722000 h 10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4" h="105">
                  <a:moveTo>
                    <a:pt x="59" y="46"/>
                  </a:moveTo>
                  <a:cubicBezTo>
                    <a:pt x="59" y="23"/>
                    <a:pt x="59" y="23"/>
                    <a:pt x="59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46"/>
                    <a:pt x="81" y="46"/>
                    <a:pt x="81" y="46"/>
                  </a:cubicBezTo>
                  <a:lnTo>
                    <a:pt x="59" y="46"/>
                  </a:lnTo>
                  <a:close/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52" y="93"/>
                  </a:moveTo>
                  <a:cubicBezTo>
                    <a:pt x="30" y="93"/>
                    <a:pt x="12" y="75"/>
                    <a:pt x="12" y="53"/>
                  </a:cubicBezTo>
                  <a:cubicBezTo>
                    <a:pt x="12" y="30"/>
                    <a:pt x="30" y="12"/>
                    <a:pt x="52" y="12"/>
                  </a:cubicBezTo>
                  <a:cubicBezTo>
                    <a:pt x="74" y="12"/>
                    <a:pt x="93" y="30"/>
                    <a:pt x="93" y="53"/>
                  </a:cubicBezTo>
                  <a:cubicBezTo>
                    <a:pt x="93" y="75"/>
                    <a:pt x="74" y="93"/>
                    <a:pt x="52" y="93"/>
                  </a:cubicBezTo>
                  <a:close/>
                </a:path>
              </a:pathLst>
            </a:custGeom>
            <a:solidFill>
              <a:sysClr val="window" lastClr="FFFFFF">
                <a:alpha val="87842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MH_Other_10"/>
            <p:cNvSpPr>
              <a:spLocks noChangeAspect="1"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5862639" y="4378869"/>
              <a:ext cx="473075" cy="428625"/>
            </a:xfrm>
            <a:custGeom>
              <a:avLst/>
              <a:gdLst>
                <a:gd name="T0" fmla="*/ 809090990 w 106"/>
                <a:gd name="T1" fmla="*/ 965307081 h 95"/>
                <a:gd name="T2" fmla="*/ 575701782 w 106"/>
                <a:gd name="T3" fmla="*/ 1139377024 h 95"/>
                <a:gd name="T4" fmla="*/ 575701782 w 106"/>
                <a:gd name="T5" fmla="*/ 886182572 h 95"/>
                <a:gd name="T6" fmla="*/ 311188237 w 106"/>
                <a:gd name="T7" fmla="*/ 490564003 h 95"/>
                <a:gd name="T8" fmla="*/ 0 w 106"/>
                <a:gd name="T9" fmla="*/ 870357670 h 95"/>
                <a:gd name="T10" fmla="*/ 622376473 w 106"/>
                <a:gd name="T11" fmla="*/ 1297626043 h 95"/>
                <a:gd name="T12" fmla="*/ 824653159 w 106"/>
                <a:gd name="T13" fmla="*/ 1281801141 h 95"/>
                <a:gd name="T14" fmla="*/ 1042484137 w 106"/>
                <a:gd name="T15" fmla="*/ 1503345789 h 95"/>
                <a:gd name="T16" fmla="*/ 980247278 w 106"/>
                <a:gd name="T17" fmla="*/ 1234326435 h 95"/>
                <a:gd name="T18" fmla="*/ 1244756885 w 106"/>
                <a:gd name="T19" fmla="*/ 949482179 h 95"/>
                <a:gd name="T20" fmla="*/ 995805508 w 106"/>
                <a:gd name="T21" fmla="*/ 981131983 h 95"/>
                <a:gd name="T22" fmla="*/ 809090990 w 106"/>
                <a:gd name="T23" fmla="*/ 965307081 h 95"/>
                <a:gd name="T24" fmla="*/ 1026925907 w 106"/>
                <a:gd name="T25" fmla="*/ 0 h 95"/>
                <a:gd name="T26" fmla="*/ 404545495 w 106"/>
                <a:gd name="T27" fmla="*/ 427268373 h 95"/>
                <a:gd name="T28" fmla="*/ 669055102 w 106"/>
                <a:gd name="T29" fmla="*/ 791233161 h 95"/>
                <a:gd name="T30" fmla="*/ 669055102 w 106"/>
                <a:gd name="T31" fmla="*/ 965307081 h 95"/>
                <a:gd name="T32" fmla="*/ 840211390 w 106"/>
                <a:gd name="T33" fmla="*/ 838707866 h 95"/>
                <a:gd name="T34" fmla="*/ 1026925907 w 106"/>
                <a:gd name="T35" fmla="*/ 870357670 h 95"/>
                <a:gd name="T36" fmla="*/ 1649302380 w 106"/>
                <a:gd name="T37" fmla="*/ 427268373 h 95"/>
                <a:gd name="T38" fmla="*/ 1026925907 w 106"/>
                <a:gd name="T39" fmla="*/ 0 h 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6" h="95">
                  <a:moveTo>
                    <a:pt x="52" y="61"/>
                  </a:moveTo>
                  <a:cubicBezTo>
                    <a:pt x="50" y="62"/>
                    <a:pt x="37" y="72"/>
                    <a:pt x="37" y="72"/>
                  </a:cubicBezTo>
                  <a:cubicBezTo>
                    <a:pt x="37" y="72"/>
                    <a:pt x="37" y="59"/>
                    <a:pt x="37" y="56"/>
                  </a:cubicBezTo>
                  <a:cubicBezTo>
                    <a:pt x="26" y="50"/>
                    <a:pt x="20" y="41"/>
                    <a:pt x="20" y="31"/>
                  </a:cubicBezTo>
                  <a:cubicBezTo>
                    <a:pt x="8" y="36"/>
                    <a:pt x="0" y="45"/>
                    <a:pt x="0" y="55"/>
                  </a:cubicBezTo>
                  <a:cubicBezTo>
                    <a:pt x="0" y="70"/>
                    <a:pt x="18" y="82"/>
                    <a:pt x="40" y="82"/>
                  </a:cubicBezTo>
                  <a:cubicBezTo>
                    <a:pt x="45" y="82"/>
                    <a:pt x="49" y="82"/>
                    <a:pt x="53" y="81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72" y="74"/>
                    <a:pt x="78" y="67"/>
                    <a:pt x="80" y="60"/>
                  </a:cubicBezTo>
                  <a:cubicBezTo>
                    <a:pt x="75" y="61"/>
                    <a:pt x="69" y="62"/>
                    <a:pt x="64" y="62"/>
                  </a:cubicBezTo>
                  <a:cubicBezTo>
                    <a:pt x="60" y="62"/>
                    <a:pt x="56" y="62"/>
                    <a:pt x="52" y="61"/>
                  </a:cubicBezTo>
                  <a:close/>
                  <a:moveTo>
                    <a:pt x="66" y="0"/>
                  </a:moveTo>
                  <a:cubicBezTo>
                    <a:pt x="44" y="0"/>
                    <a:pt x="26" y="12"/>
                    <a:pt x="26" y="27"/>
                  </a:cubicBezTo>
                  <a:cubicBezTo>
                    <a:pt x="26" y="36"/>
                    <a:pt x="33" y="45"/>
                    <a:pt x="43" y="50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7" y="54"/>
                    <a:pt x="62" y="55"/>
                    <a:pt x="66" y="55"/>
                  </a:cubicBezTo>
                  <a:cubicBezTo>
                    <a:pt x="88" y="55"/>
                    <a:pt x="106" y="42"/>
                    <a:pt x="106" y="27"/>
                  </a:cubicBezTo>
                  <a:cubicBezTo>
                    <a:pt x="106" y="12"/>
                    <a:pt x="88" y="0"/>
                    <a:pt x="66" y="0"/>
                  </a:cubicBezTo>
                  <a:close/>
                </a:path>
              </a:pathLst>
            </a:custGeom>
            <a:solidFill>
              <a:sysClr val="window" lastClr="FFFFFF">
                <a:alpha val="89018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MH_Other_11"/>
            <p:cNvSpPr>
              <a:spLocks noChangeAspect="1"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6402389" y="3620043"/>
              <a:ext cx="708025" cy="411162"/>
            </a:xfrm>
            <a:custGeom>
              <a:avLst/>
              <a:gdLst>
                <a:gd name="T0" fmla="*/ 2147483646 w 132"/>
                <a:gd name="T1" fmla="*/ 764995792 h 67"/>
                <a:gd name="T2" fmla="*/ 2147483646 w 132"/>
                <a:gd name="T3" fmla="*/ 941533700 h 67"/>
                <a:gd name="T4" fmla="*/ 2147483646 w 132"/>
                <a:gd name="T5" fmla="*/ 1088646815 h 67"/>
                <a:gd name="T6" fmla="*/ 2147483646 w 132"/>
                <a:gd name="T7" fmla="*/ 1618255113 h 67"/>
                <a:gd name="T8" fmla="*/ 2147483646 w 132"/>
                <a:gd name="T9" fmla="*/ 1618255113 h 67"/>
                <a:gd name="T10" fmla="*/ 2147483646 w 132"/>
                <a:gd name="T11" fmla="*/ 1441717205 h 67"/>
                <a:gd name="T12" fmla="*/ 2147483646 w 132"/>
                <a:gd name="T13" fmla="*/ 1971330929 h 67"/>
                <a:gd name="T14" fmla="*/ 2147483646 w 132"/>
                <a:gd name="T15" fmla="*/ 1971330929 h 67"/>
                <a:gd name="T16" fmla="*/ 2147483646 w 132"/>
                <a:gd name="T17" fmla="*/ 1765373653 h 67"/>
                <a:gd name="T18" fmla="*/ 2147483646 w 132"/>
                <a:gd name="T19" fmla="*/ 1971330929 h 67"/>
                <a:gd name="T20" fmla="*/ 2147483646 w 132"/>
                <a:gd name="T21" fmla="*/ 1971330929 h 67"/>
                <a:gd name="T22" fmla="*/ 2147483646 w 132"/>
                <a:gd name="T23" fmla="*/ 1441717205 h 67"/>
                <a:gd name="T24" fmla="*/ 2147483646 w 132"/>
                <a:gd name="T25" fmla="*/ 1618255113 h 67"/>
                <a:gd name="T26" fmla="*/ 2147483646 w 132"/>
                <a:gd name="T27" fmla="*/ 1618255113 h 67"/>
                <a:gd name="T28" fmla="*/ 2147483646 w 132"/>
                <a:gd name="T29" fmla="*/ 1088646815 h 67"/>
                <a:gd name="T30" fmla="*/ 2147483646 w 132"/>
                <a:gd name="T31" fmla="*/ 941533700 h 67"/>
                <a:gd name="T32" fmla="*/ 2147483646 w 132"/>
                <a:gd name="T33" fmla="*/ 764995792 h 67"/>
                <a:gd name="T34" fmla="*/ 404748663 w 132"/>
                <a:gd name="T35" fmla="*/ 764995792 h 67"/>
                <a:gd name="T36" fmla="*/ 247346932 w 132"/>
                <a:gd name="T37" fmla="*/ 941533700 h 67"/>
                <a:gd name="T38" fmla="*/ 292319532 w 132"/>
                <a:gd name="T39" fmla="*/ 1088646815 h 67"/>
                <a:gd name="T40" fmla="*/ 44972600 w 132"/>
                <a:gd name="T41" fmla="*/ 1618255113 h 67"/>
                <a:gd name="T42" fmla="*/ 67456531 w 132"/>
                <a:gd name="T43" fmla="*/ 1618255113 h 67"/>
                <a:gd name="T44" fmla="*/ 247346932 w 132"/>
                <a:gd name="T45" fmla="*/ 1441717205 h 67"/>
                <a:gd name="T46" fmla="*/ 157401731 w 132"/>
                <a:gd name="T47" fmla="*/ 1971330929 h 67"/>
                <a:gd name="T48" fmla="*/ 292319532 w 132"/>
                <a:gd name="T49" fmla="*/ 1971330929 h 67"/>
                <a:gd name="T50" fmla="*/ 404748663 w 132"/>
                <a:gd name="T51" fmla="*/ 1765373653 h 67"/>
                <a:gd name="T52" fmla="*/ 494693864 w 132"/>
                <a:gd name="T53" fmla="*/ 1971330929 h 67"/>
                <a:gd name="T54" fmla="*/ 629611664 w 132"/>
                <a:gd name="T55" fmla="*/ 1971330929 h 67"/>
                <a:gd name="T56" fmla="*/ 539666464 w 132"/>
                <a:gd name="T57" fmla="*/ 1441717205 h 67"/>
                <a:gd name="T58" fmla="*/ 719552126 w 132"/>
                <a:gd name="T59" fmla="*/ 1618255113 h 67"/>
                <a:gd name="T60" fmla="*/ 742040795 w 132"/>
                <a:gd name="T61" fmla="*/ 1618255113 h 67"/>
                <a:gd name="T62" fmla="*/ 494693864 w 132"/>
                <a:gd name="T63" fmla="*/ 1088646815 h 67"/>
                <a:gd name="T64" fmla="*/ 539666464 w 132"/>
                <a:gd name="T65" fmla="*/ 941533700 h 67"/>
                <a:gd name="T66" fmla="*/ 404748663 w 132"/>
                <a:gd name="T67" fmla="*/ 764995792 h 67"/>
                <a:gd name="T68" fmla="*/ 1506565522 w 132"/>
                <a:gd name="T69" fmla="*/ 0 h 67"/>
                <a:gd name="T70" fmla="*/ 1281702521 w 132"/>
                <a:gd name="T71" fmla="*/ 294226229 h 67"/>
                <a:gd name="T72" fmla="*/ 1349163790 w 132"/>
                <a:gd name="T73" fmla="*/ 529613724 h 67"/>
                <a:gd name="T74" fmla="*/ 944415127 w 132"/>
                <a:gd name="T75" fmla="*/ 1382873044 h 67"/>
                <a:gd name="T76" fmla="*/ 989387727 w 132"/>
                <a:gd name="T77" fmla="*/ 1412297838 h 67"/>
                <a:gd name="T78" fmla="*/ 1259218590 w 132"/>
                <a:gd name="T79" fmla="*/ 1118066182 h 67"/>
                <a:gd name="T80" fmla="*/ 1124300789 w 132"/>
                <a:gd name="T81" fmla="*/ 1971330929 h 67"/>
                <a:gd name="T82" fmla="*/ 1349163790 w 132"/>
                <a:gd name="T83" fmla="*/ 1971330929 h 67"/>
                <a:gd name="T84" fmla="*/ 1506565522 w 132"/>
                <a:gd name="T85" fmla="*/ 1618255113 h 67"/>
                <a:gd name="T86" fmla="*/ 1663967253 w 132"/>
                <a:gd name="T87" fmla="*/ 1971330929 h 67"/>
                <a:gd name="T88" fmla="*/ 1888830254 w 132"/>
                <a:gd name="T89" fmla="*/ 1971330929 h 67"/>
                <a:gd name="T90" fmla="*/ 1753912454 w 132"/>
                <a:gd name="T91" fmla="*/ 1118066182 h 67"/>
                <a:gd name="T92" fmla="*/ 2023743316 w 132"/>
                <a:gd name="T93" fmla="*/ 1412297838 h 67"/>
                <a:gd name="T94" fmla="*/ 2068715916 w 132"/>
                <a:gd name="T95" fmla="*/ 1382873044 h 67"/>
                <a:gd name="T96" fmla="*/ 1663967253 w 132"/>
                <a:gd name="T97" fmla="*/ 529613724 h 67"/>
                <a:gd name="T98" fmla="*/ 1731423784 w 132"/>
                <a:gd name="T99" fmla="*/ 294226229 h 67"/>
                <a:gd name="T100" fmla="*/ 1506565522 w 132"/>
                <a:gd name="T101" fmla="*/ 0 h 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2" h="67">
                  <a:moveTo>
                    <a:pt x="114" y="26"/>
                  </a:moveTo>
                  <a:cubicBezTo>
                    <a:pt x="111" y="26"/>
                    <a:pt x="108" y="29"/>
                    <a:pt x="108" y="32"/>
                  </a:cubicBezTo>
                  <a:cubicBezTo>
                    <a:pt x="108" y="34"/>
                    <a:pt x="109" y="36"/>
                    <a:pt x="110" y="37"/>
                  </a:cubicBezTo>
                  <a:cubicBezTo>
                    <a:pt x="104" y="40"/>
                    <a:pt x="96" y="53"/>
                    <a:pt x="99" y="55"/>
                  </a:cubicBezTo>
                  <a:cubicBezTo>
                    <a:pt x="99" y="55"/>
                    <a:pt x="100" y="55"/>
                    <a:pt x="100" y="55"/>
                  </a:cubicBezTo>
                  <a:cubicBezTo>
                    <a:pt x="102" y="55"/>
                    <a:pt x="105" y="52"/>
                    <a:pt x="107" y="49"/>
                  </a:cubicBezTo>
                  <a:cubicBezTo>
                    <a:pt x="106" y="55"/>
                    <a:pt x="105" y="62"/>
                    <a:pt x="104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4"/>
                    <a:pt x="112" y="60"/>
                    <a:pt x="114" y="60"/>
                  </a:cubicBezTo>
                  <a:cubicBezTo>
                    <a:pt x="116" y="60"/>
                    <a:pt x="119" y="64"/>
                    <a:pt x="119" y="67"/>
                  </a:cubicBezTo>
                  <a:cubicBezTo>
                    <a:pt x="124" y="67"/>
                    <a:pt x="124" y="67"/>
                    <a:pt x="124" y="67"/>
                  </a:cubicBezTo>
                  <a:cubicBezTo>
                    <a:pt x="124" y="62"/>
                    <a:pt x="123" y="55"/>
                    <a:pt x="121" y="49"/>
                  </a:cubicBezTo>
                  <a:cubicBezTo>
                    <a:pt x="123" y="52"/>
                    <a:pt x="126" y="55"/>
                    <a:pt x="128" y="55"/>
                  </a:cubicBezTo>
                  <a:cubicBezTo>
                    <a:pt x="129" y="55"/>
                    <a:pt x="129" y="55"/>
                    <a:pt x="130" y="55"/>
                  </a:cubicBezTo>
                  <a:cubicBezTo>
                    <a:pt x="132" y="53"/>
                    <a:pt x="125" y="40"/>
                    <a:pt x="118" y="37"/>
                  </a:cubicBezTo>
                  <a:cubicBezTo>
                    <a:pt x="120" y="36"/>
                    <a:pt x="121" y="34"/>
                    <a:pt x="121" y="32"/>
                  </a:cubicBezTo>
                  <a:cubicBezTo>
                    <a:pt x="121" y="29"/>
                    <a:pt x="118" y="26"/>
                    <a:pt x="114" y="26"/>
                  </a:cubicBezTo>
                  <a:moveTo>
                    <a:pt x="18" y="26"/>
                  </a:moveTo>
                  <a:cubicBezTo>
                    <a:pt x="14" y="26"/>
                    <a:pt x="11" y="29"/>
                    <a:pt x="11" y="32"/>
                  </a:cubicBezTo>
                  <a:cubicBezTo>
                    <a:pt x="11" y="34"/>
                    <a:pt x="12" y="36"/>
                    <a:pt x="13" y="37"/>
                  </a:cubicBezTo>
                  <a:cubicBezTo>
                    <a:pt x="7" y="40"/>
                    <a:pt x="0" y="53"/>
                    <a:pt x="2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6" y="55"/>
                    <a:pt x="8" y="52"/>
                    <a:pt x="11" y="49"/>
                  </a:cubicBezTo>
                  <a:cubicBezTo>
                    <a:pt x="9" y="55"/>
                    <a:pt x="8" y="62"/>
                    <a:pt x="7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4"/>
                    <a:pt x="15" y="60"/>
                    <a:pt x="18" y="60"/>
                  </a:cubicBezTo>
                  <a:cubicBezTo>
                    <a:pt x="20" y="60"/>
                    <a:pt x="22" y="64"/>
                    <a:pt x="22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7" y="62"/>
                    <a:pt x="26" y="55"/>
                    <a:pt x="24" y="49"/>
                  </a:cubicBezTo>
                  <a:cubicBezTo>
                    <a:pt x="27" y="52"/>
                    <a:pt x="29" y="55"/>
                    <a:pt x="32" y="55"/>
                  </a:cubicBezTo>
                  <a:cubicBezTo>
                    <a:pt x="32" y="55"/>
                    <a:pt x="33" y="55"/>
                    <a:pt x="33" y="55"/>
                  </a:cubicBezTo>
                  <a:cubicBezTo>
                    <a:pt x="35" y="53"/>
                    <a:pt x="28" y="40"/>
                    <a:pt x="22" y="37"/>
                  </a:cubicBezTo>
                  <a:cubicBezTo>
                    <a:pt x="23" y="36"/>
                    <a:pt x="24" y="34"/>
                    <a:pt x="24" y="32"/>
                  </a:cubicBezTo>
                  <a:cubicBezTo>
                    <a:pt x="24" y="29"/>
                    <a:pt x="21" y="26"/>
                    <a:pt x="18" y="26"/>
                  </a:cubicBezTo>
                  <a:moveTo>
                    <a:pt x="67" y="0"/>
                  </a:moveTo>
                  <a:cubicBezTo>
                    <a:pt x="61" y="0"/>
                    <a:pt x="57" y="5"/>
                    <a:pt x="57" y="10"/>
                  </a:cubicBezTo>
                  <a:cubicBezTo>
                    <a:pt x="57" y="14"/>
                    <a:pt x="58" y="17"/>
                    <a:pt x="60" y="18"/>
                  </a:cubicBezTo>
                  <a:cubicBezTo>
                    <a:pt x="50" y="22"/>
                    <a:pt x="38" y="43"/>
                    <a:pt x="42" y="47"/>
                  </a:cubicBezTo>
                  <a:cubicBezTo>
                    <a:pt x="43" y="48"/>
                    <a:pt x="43" y="48"/>
                    <a:pt x="44" y="48"/>
                  </a:cubicBezTo>
                  <a:cubicBezTo>
                    <a:pt x="48" y="48"/>
                    <a:pt x="52" y="43"/>
                    <a:pt x="56" y="38"/>
                  </a:cubicBezTo>
                  <a:cubicBezTo>
                    <a:pt x="53" y="47"/>
                    <a:pt x="51" y="58"/>
                    <a:pt x="50" y="67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2"/>
                    <a:pt x="63" y="55"/>
                    <a:pt x="67" y="55"/>
                  </a:cubicBezTo>
                  <a:cubicBezTo>
                    <a:pt x="71" y="55"/>
                    <a:pt x="74" y="62"/>
                    <a:pt x="74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3" y="58"/>
                    <a:pt x="81" y="47"/>
                    <a:pt x="78" y="38"/>
                  </a:cubicBezTo>
                  <a:cubicBezTo>
                    <a:pt x="82" y="43"/>
                    <a:pt x="87" y="48"/>
                    <a:pt x="90" y="48"/>
                  </a:cubicBezTo>
                  <a:cubicBezTo>
                    <a:pt x="91" y="48"/>
                    <a:pt x="91" y="48"/>
                    <a:pt x="92" y="47"/>
                  </a:cubicBezTo>
                  <a:cubicBezTo>
                    <a:pt x="96" y="43"/>
                    <a:pt x="84" y="22"/>
                    <a:pt x="74" y="18"/>
                  </a:cubicBezTo>
                  <a:cubicBezTo>
                    <a:pt x="76" y="17"/>
                    <a:pt x="77" y="14"/>
                    <a:pt x="77" y="10"/>
                  </a:cubicBezTo>
                  <a:cubicBezTo>
                    <a:pt x="77" y="5"/>
                    <a:pt x="73" y="0"/>
                    <a:pt x="67" y="0"/>
                  </a:cubicBezTo>
                </a:path>
              </a:pathLst>
            </a:custGeom>
            <a:solidFill>
              <a:sysClr val="window" lastClr="FFFFFF">
                <a:alpha val="87842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MH_Other_12"/>
            <p:cNvSpPr>
              <a:spLocks noChangeAspect="1"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5861050" y="2829469"/>
              <a:ext cx="476250" cy="427037"/>
            </a:xfrm>
            <a:custGeom>
              <a:avLst/>
              <a:gdLst>
                <a:gd name="T0" fmla="*/ 340490623 w 254"/>
                <a:gd name="T1" fmla="*/ 445069564 h 228"/>
                <a:gd name="T2" fmla="*/ 288318686 w 254"/>
                <a:gd name="T3" fmla="*/ 445069564 h 228"/>
                <a:gd name="T4" fmla="*/ 288318686 w 254"/>
                <a:gd name="T5" fmla="*/ 489026520 h 228"/>
                <a:gd name="T6" fmla="*/ 340490623 w 254"/>
                <a:gd name="T7" fmla="*/ 489026520 h 228"/>
                <a:gd name="T8" fmla="*/ 340490623 w 254"/>
                <a:gd name="T9" fmla="*/ 445069564 h 228"/>
                <a:gd name="T10" fmla="*/ 118072547 w 254"/>
                <a:gd name="T11" fmla="*/ 299461112 h 228"/>
                <a:gd name="T12" fmla="*/ 354219296 w 254"/>
                <a:gd name="T13" fmla="*/ 71430468 h 228"/>
                <a:gd name="T14" fmla="*/ 582127848 w 254"/>
                <a:gd name="T15" fmla="*/ 299461112 h 228"/>
                <a:gd name="T16" fmla="*/ 151023679 w 254"/>
                <a:gd name="T17" fmla="*/ 299461112 h 228"/>
                <a:gd name="T18" fmla="*/ 118072547 w 254"/>
                <a:gd name="T19" fmla="*/ 299461112 h 228"/>
                <a:gd name="T20" fmla="*/ 354219296 w 254"/>
                <a:gd name="T21" fmla="*/ 0 h 228"/>
                <a:gd name="T22" fmla="*/ 332252426 w 254"/>
                <a:gd name="T23" fmla="*/ 19230961 h 228"/>
                <a:gd name="T24" fmla="*/ 41187674 w 254"/>
                <a:gd name="T25" fmla="*/ 307702006 h 228"/>
                <a:gd name="T26" fmla="*/ 0 w 254"/>
                <a:gd name="T27" fmla="*/ 351660619 h 228"/>
                <a:gd name="T28" fmla="*/ 145531548 w 254"/>
                <a:gd name="T29" fmla="*/ 351660619 h 228"/>
                <a:gd name="T30" fmla="*/ 145531548 w 254"/>
                <a:gd name="T31" fmla="*/ 626394079 h 228"/>
                <a:gd name="T32" fmla="*/ 189466944 w 254"/>
                <a:gd name="T33" fmla="*/ 626394079 h 228"/>
                <a:gd name="T34" fmla="*/ 189466944 w 254"/>
                <a:gd name="T35" fmla="*/ 351660619 h 228"/>
                <a:gd name="T36" fmla="*/ 497006434 w 254"/>
                <a:gd name="T37" fmla="*/ 351660619 h 228"/>
                <a:gd name="T38" fmla="*/ 497006434 w 254"/>
                <a:gd name="T39" fmla="*/ 626394079 h 228"/>
                <a:gd name="T40" fmla="*/ 540940174 w 254"/>
                <a:gd name="T41" fmla="*/ 626394079 h 228"/>
                <a:gd name="T42" fmla="*/ 540940174 w 254"/>
                <a:gd name="T43" fmla="*/ 351660619 h 228"/>
                <a:gd name="T44" fmla="*/ 697455985 w 254"/>
                <a:gd name="T45" fmla="*/ 351660619 h 228"/>
                <a:gd name="T46" fmla="*/ 659012721 w 254"/>
                <a:gd name="T47" fmla="*/ 307702006 h 228"/>
                <a:gd name="T48" fmla="*/ 664504852 w 254"/>
                <a:gd name="T49" fmla="*/ 299461112 h 228"/>
                <a:gd name="T50" fmla="*/ 659012721 w 254"/>
                <a:gd name="T51" fmla="*/ 307702006 h 228"/>
                <a:gd name="T52" fmla="*/ 365203559 w 254"/>
                <a:gd name="T53" fmla="*/ 19230961 h 228"/>
                <a:gd name="T54" fmla="*/ 354219296 w 254"/>
                <a:gd name="T55" fmla="*/ 0 h 2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54" h="228">
                  <a:moveTo>
                    <a:pt x="124" y="162"/>
                  </a:moveTo>
                  <a:lnTo>
                    <a:pt x="105" y="162"/>
                  </a:lnTo>
                  <a:lnTo>
                    <a:pt x="105" y="178"/>
                  </a:lnTo>
                  <a:lnTo>
                    <a:pt x="124" y="178"/>
                  </a:lnTo>
                  <a:lnTo>
                    <a:pt x="124" y="162"/>
                  </a:lnTo>
                  <a:close/>
                  <a:moveTo>
                    <a:pt x="43" y="109"/>
                  </a:moveTo>
                  <a:lnTo>
                    <a:pt x="129" y="26"/>
                  </a:lnTo>
                  <a:lnTo>
                    <a:pt x="212" y="109"/>
                  </a:lnTo>
                  <a:lnTo>
                    <a:pt x="55" y="109"/>
                  </a:lnTo>
                  <a:lnTo>
                    <a:pt x="43" y="109"/>
                  </a:lnTo>
                  <a:close/>
                  <a:moveTo>
                    <a:pt x="129" y="0"/>
                  </a:moveTo>
                  <a:lnTo>
                    <a:pt x="121" y="7"/>
                  </a:lnTo>
                  <a:lnTo>
                    <a:pt x="15" y="112"/>
                  </a:lnTo>
                  <a:lnTo>
                    <a:pt x="0" y="128"/>
                  </a:lnTo>
                  <a:lnTo>
                    <a:pt x="53" y="128"/>
                  </a:lnTo>
                  <a:lnTo>
                    <a:pt x="53" y="228"/>
                  </a:lnTo>
                  <a:lnTo>
                    <a:pt x="69" y="228"/>
                  </a:lnTo>
                  <a:lnTo>
                    <a:pt x="69" y="128"/>
                  </a:lnTo>
                  <a:lnTo>
                    <a:pt x="181" y="128"/>
                  </a:lnTo>
                  <a:lnTo>
                    <a:pt x="181" y="228"/>
                  </a:lnTo>
                  <a:lnTo>
                    <a:pt x="197" y="228"/>
                  </a:lnTo>
                  <a:lnTo>
                    <a:pt x="197" y="128"/>
                  </a:lnTo>
                  <a:lnTo>
                    <a:pt x="254" y="128"/>
                  </a:lnTo>
                  <a:lnTo>
                    <a:pt x="240" y="112"/>
                  </a:lnTo>
                  <a:lnTo>
                    <a:pt x="242" y="109"/>
                  </a:lnTo>
                  <a:lnTo>
                    <a:pt x="240" y="112"/>
                  </a:lnTo>
                  <a:lnTo>
                    <a:pt x="133" y="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ysClr val="window" lastClr="FFFFFF"/>
            </a:solidFill>
            <a:ln w="12700">
              <a:solidFill>
                <a:sysClr val="window" lastClr="FFFFFF"/>
              </a:solidFill>
              <a:rou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863442" y="959026"/>
            <a:ext cx="2511425" cy="1327111"/>
            <a:chOff x="4821239" y="1240380"/>
            <a:chExt cx="2511425" cy="1327111"/>
          </a:xfrm>
        </p:grpSpPr>
        <p:sp>
          <p:nvSpPr>
            <p:cNvPr id="15" name="MH_SubTitle_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821239" y="1240380"/>
              <a:ext cx="2511425" cy="896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</a:t>
              </a:r>
            </a:p>
          </p:txBody>
        </p:sp>
        <p:sp>
          <p:nvSpPr>
            <p:cNvPr id="16" name="MH_Other_13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30889" y="2013493"/>
              <a:ext cx="63671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3000">
                  <a:solidFill>
                    <a:srgbClr val="C8143E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3000">
                <a:solidFill>
                  <a:srgbClr val="C8143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906304" y="4708701"/>
            <a:ext cx="2511425" cy="1349376"/>
            <a:chOff x="4864101" y="4990055"/>
            <a:chExt cx="2511425" cy="1349376"/>
          </a:xfrm>
        </p:grpSpPr>
        <p:sp>
          <p:nvSpPr>
            <p:cNvPr id="17" name="MH_SubTitle_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864101" y="5512344"/>
              <a:ext cx="2511425" cy="827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</a:t>
              </a:r>
            </a:p>
          </p:txBody>
        </p:sp>
        <p:sp>
          <p:nvSpPr>
            <p:cNvPr id="18" name="MH_Other_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830889" y="4990055"/>
              <a:ext cx="63671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3000">
                  <a:solidFill>
                    <a:srgbClr val="C8143E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3000">
                <a:solidFill>
                  <a:srgbClr val="C8143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374867" y="2975151"/>
            <a:ext cx="2706687" cy="1163638"/>
            <a:chOff x="7332664" y="3256505"/>
            <a:chExt cx="2706687" cy="1163638"/>
          </a:xfrm>
        </p:grpSpPr>
        <p:sp>
          <p:nvSpPr>
            <p:cNvPr id="19" name="MH_SubTitle_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891464" y="3256505"/>
              <a:ext cx="2147887" cy="1163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</a:t>
              </a:r>
            </a:p>
          </p:txBody>
        </p:sp>
        <p:sp>
          <p:nvSpPr>
            <p:cNvPr id="20" name="MH_Other_1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32664" y="3526380"/>
              <a:ext cx="63671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3000">
                  <a:solidFill>
                    <a:srgbClr val="C8143E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3000">
                <a:solidFill>
                  <a:srgbClr val="C8143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194854" y="2975151"/>
            <a:ext cx="2802063" cy="1163638"/>
            <a:chOff x="2152651" y="3256505"/>
            <a:chExt cx="2802063" cy="1163638"/>
          </a:xfrm>
        </p:grpSpPr>
        <p:sp>
          <p:nvSpPr>
            <p:cNvPr id="21" name="MH_SubTitle_4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52651" y="3256505"/>
              <a:ext cx="2092325" cy="1163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点击添加标题文字</a:t>
              </a:r>
            </a:p>
          </p:txBody>
        </p:sp>
        <p:sp>
          <p:nvSpPr>
            <p:cNvPr id="22" name="MH_Other_16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318001" y="3526380"/>
              <a:ext cx="63671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3000" dirty="0">
                  <a:solidFill>
                    <a:srgbClr val="C8143E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3000" dirty="0">
                <a:solidFill>
                  <a:srgbClr val="C8143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-42856"/>
            <a:ext cx="12269629" cy="69008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829870" y="-42855"/>
            <a:ext cx="8387013" cy="683603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55959" y="356123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DE3D63"/>
                </a:solidFill>
                <a:cs typeface="+mn-ea"/>
                <a:sym typeface="+mn-lt"/>
              </a:rPr>
              <a:t>输入标题文本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29917" y="1883256"/>
            <a:ext cx="13869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rgbClr val="DE3D63"/>
                </a:solidFill>
                <a:cs typeface="+mn-ea"/>
                <a:sym typeface="+mn-lt"/>
              </a:rPr>
              <a:t>04</a:t>
            </a:r>
            <a:endParaRPr lang="zh-CN" altLang="en-US" sz="6600" dirty="0">
              <a:solidFill>
                <a:srgbClr val="DE3D6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-162446" y="-246210"/>
            <a:ext cx="12432074" cy="7413674"/>
            <a:chOff x="-162446" y="-246210"/>
            <a:chExt cx="12432074" cy="74136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-1" y="-42856"/>
              <a:ext cx="12269629" cy="690085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3" cstate="email"/>
            <a:srcRect t="14592" b="16921"/>
            <a:stretch>
              <a:fillRect/>
            </a:stretch>
          </p:blipFill>
          <p:spPr>
            <a:xfrm>
              <a:off x="-162446" y="-246210"/>
              <a:ext cx="12354446" cy="7413674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2741050" y="127004"/>
              <a:ext cx="7134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DE3D63"/>
                  </a:solidFill>
                  <a:cs typeface="+mn-ea"/>
                  <a:sym typeface="+mn-lt"/>
                </a:rPr>
                <a:t>输入标题文本</a:t>
              </a:r>
              <a:endParaRPr lang="zh-CN" altLang="en-US" dirty="0">
                <a:solidFill>
                  <a:srgbClr val="DE3D6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792503" y="4435575"/>
            <a:ext cx="3746499" cy="909636"/>
            <a:chOff x="6453028" y="4570414"/>
            <a:chExt cx="3746499" cy="909636"/>
          </a:xfrm>
        </p:grpSpPr>
        <p:sp>
          <p:nvSpPr>
            <p:cNvPr id="10" name="MH_SubTitle_3"/>
            <p:cNvSpPr txBox="1"/>
            <p:nvPr>
              <p:custDataLst>
                <p:tags r:id="rId8"/>
              </p:custDataLst>
            </p:nvPr>
          </p:nvSpPr>
          <p:spPr bwMode="auto">
            <a:xfrm>
              <a:off x="6453028" y="4570414"/>
              <a:ext cx="3419475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defRPr/>
              </a:pPr>
              <a:r>
                <a:rPr lang="en-US" altLang="zh-CN" sz="2000" b="1" dirty="0">
                  <a:solidFill>
                    <a:srgbClr val="C8143E"/>
                  </a:solidFill>
                  <a:latin typeface="+mn-lt"/>
                  <a:ea typeface="+mn-ea"/>
                  <a:cs typeface="+mn-ea"/>
                  <a:sym typeface="+mn-lt"/>
                </a:rPr>
                <a:t>LOREM IPSUM</a:t>
              </a:r>
              <a:endParaRPr lang="zh-CN" altLang="en-US" sz="2000" b="1" dirty="0">
                <a:solidFill>
                  <a:srgbClr val="C8143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MH_Text_3"/>
            <p:cNvSpPr txBox="1"/>
            <p:nvPr>
              <p:custDataLst>
                <p:tags r:id="rId9"/>
              </p:custDataLst>
            </p:nvPr>
          </p:nvSpPr>
          <p:spPr bwMode="auto">
            <a:xfrm>
              <a:off x="6464139" y="4935538"/>
              <a:ext cx="3735388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 fontScale="925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defRPr/>
              </a:pPr>
              <a:r>
                <a:rPr lang="da-DK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Lorem ipsum dolor sit amet consectetur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962895" y="3134243"/>
            <a:ext cx="3735387" cy="914154"/>
            <a:chOff x="4336468" y="3303052"/>
            <a:chExt cx="3735387" cy="914154"/>
          </a:xfrm>
        </p:grpSpPr>
        <p:sp>
          <p:nvSpPr>
            <p:cNvPr id="12" name="MH_SubTitle_2"/>
            <p:cNvSpPr txBox="1"/>
            <p:nvPr>
              <p:custDataLst>
                <p:tags r:id="rId6"/>
              </p:custDataLst>
            </p:nvPr>
          </p:nvSpPr>
          <p:spPr bwMode="auto">
            <a:xfrm>
              <a:off x="4549515" y="3303052"/>
              <a:ext cx="3419475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30000"/>
                </a:lnSpc>
                <a:defRPr/>
              </a:pPr>
              <a:r>
                <a:rPr lang="en-US" altLang="zh-CN" sz="2000" b="1" dirty="0">
                  <a:solidFill>
                    <a:srgbClr val="C8143E"/>
                  </a:solidFill>
                  <a:latin typeface="+mn-lt"/>
                  <a:ea typeface="+mn-ea"/>
                  <a:cs typeface="+mn-ea"/>
                  <a:sym typeface="+mn-lt"/>
                </a:rPr>
                <a:t>LOREM IPSUM</a:t>
              </a:r>
              <a:endParaRPr lang="zh-CN" altLang="en-US" sz="2000" b="1" dirty="0">
                <a:solidFill>
                  <a:srgbClr val="C8143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MH_Text_2"/>
            <p:cNvSpPr txBox="1"/>
            <p:nvPr>
              <p:custDataLst>
                <p:tags r:id="rId7"/>
              </p:custDataLst>
            </p:nvPr>
          </p:nvSpPr>
          <p:spPr bwMode="auto">
            <a:xfrm>
              <a:off x="4336468" y="3672694"/>
              <a:ext cx="3735387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 fontScale="925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30000"/>
                </a:lnSpc>
                <a:defRPr/>
              </a:pPr>
              <a:r>
                <a:rPr lang="da-DK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Lorem ipsum dolor sit amet consectetur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636609" y="1629484"/>
            <a:ext cx="3746499" cy="958850"/>
            <a:chOff x="4636609" y="1629484"/>
            <a:chExt cx="3746499" cy="958850"/>
          </a:xfrm>
        </p:grpSpPr>
        <p:sp>
          <p:nvSpPr>
            <p:cNvPr id="14" name="MH_SubTitle_1"/>
            <p:cNvSpPr txBox="1"/>
            <p:nvPr>
              <p:custDataLst>
                <p:tags r:id="rId4"/>
              </p:custDataLst>
            </p:nvPr>
          </p:nvSpPr>
          <p:spPr bwMode="auto">
            <a:xfrm>
              <a:off x="4636609" y="1629484"/>
              <a:ext cx="3419475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defRPr/>
              </a:pPr>
              <a:r>
                <a:rPr lang="en-US" altLang="zh-CN" sz="2000" b="1" dirty="0">
                  <a:solidFill>
                    <a:srgbClr val="C8143E"/>
                  </a:solidFill>
                  <a:latin typeface="+mn-lt"/>
                  <a:ea typeface="+mn-ea"/>
                  <a:cs typeface="+mn-ea"/>
                  <a:sym typeface="+mn-lt"/>
                </a:rPr>
                <a:t>LOREM IPSUM</a:t>
              </a:r>
              <a:endParaRPr lang="zh-CN" altLang="en-US" sz="2000" b="1" dirty="0">
                <a:solidFill>
                  <a:srgbClr val="C8143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MH_Text_1"/>
            <p:cNvSpPr txBox="1"/>
            <p:nvPr>
              <p:custDataLst>
                <p:tags r:id="rId5"/>
              </p:custDataLst>
            </p:nvPr>
          </p:nvSpPr>
          <p:spPr bwMode="auto">
            <a:xfrm>
              <a:off x="4647720" y="1994609"/>
              <a:ext cx="3735388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defRPr/>
              </a:pPr>
              <a:r>
                <a:rPr lang="da-DK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Lorem ipsum dolor sit amet consectetur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334372" y="969256"/>
            <a:ext cx="2997535" cy="1885070"/>
            <a:chOff x="1334372" y="969256"/>
            <a:chExt cx="2997535" cy="1885070"/>
          </a:xfrm>
        </p:grpSpPr>
        <p:cxnSp>
          <p:nvCxnSpPr>
            <p:cNvPr id="8" name="MH_Other_6"/>
            <p:cNvCxnSpPr/>
            <p:nvPr>
              <p:custDataLst>
                <p:tags r:id="rId3"/>
              </p:custDataLst>
            </p:nvPr>
          </p:nvCxnSpPr>
          <p:spPr>
            <a:xfrm>
              <a:off x="3095245" y="1978611"/>
              <a:ext cx="1236662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椭圆 1"/>
            <p:cNvSpPr/>
            <p:nvPr/>
          </p:nvSpPr>
          <p:spPr>
            <a:xfrm>
              <a:off x="1334372" y="969256"/>
              <a:ext cx="1885070" cy="1885070"/>
            </a:xfrm>
            <a:prstGeom prst="ellipse">
              <a:avLst/>
            </a:prstGeom>
            <a:blipFill>
              <a:blip r:embed="rId14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779505" y="2548379"/>
            <a:ext cx="3287072" cy="1885070"/>
            <a:chOff x="7779505" y="2548379"/>
            <a:chExt cx="3287072" cy="1885070"/>
          </a:xfrm>
        </p:grpSpPr>
        <p:cxnSp>
          <p:nvCxnSpPr>
            <p:cNvPr id="6" name="MH_Other_4"/>
            <p:cNvCxnSpPr/>
            <p:nvPr>
              <p:custDataLst>
                <p:tags r:id="rId2"/>
              </p:custDataLst>
            </p:nvPr>
          </p:nvCxnSpPr>
          <p:spPr>
            <a:xfrm flipH="1">
              <a:off x="7779505" y="3490914"/>
              <a:ext cx="1882455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9181507" y="2548379"/>
              <a:ext cx="1885070" cy="1885070"/>
            </a:xfrm>
            <a:prstGeom prst="ellipse">
              <a:avLst/>
            </a:prstGeom>
            <a:blipFill>
              <a:blip r:embed="rId15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332222" y="3737146"/>
            <a:ext cx="3166347" cy="1885070"/>
            <a:chOff x="1332222" y="3737146"/>
            <a:chExt cx="3166347" cy="1885070"/>
          </a:xfrm>
        </p:grpSpPr>
        <p:cxnSp>
          <p:nvCxnSpPr>
            <p:cNvPr id="4" name="MH_Other_2"/>
            <p:cNvCxnSpPr/>
            <p:nvPr>
              <p:custDataLst>
                <p:tags r:id="rId1"/>
              </p:custDataLst>
            </p:nvPr>
          </p:nvCxnSpPr>
          <p:spPr>
            <a:xfrm>
              <a:off x="2741050" y="4777960"/>
              <a:ext cx="1757519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/>
            <p:cNvSpPr/>
            <p:nvPr/>
          </p:nvSpPr>
          <p:spPr>
            <a:xfrm>
              <a:off x="1332222" y="3737146"/>
              <a:ext cx="1885070" cy="1885070"/>
            </a:xfrm>
            <a:prstGeom prst="ellipse">
              <a:avLst/>
            </a:prstGeom>
            <a:blipFill>
              <a:blip r:embed="rId16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-162446" y="-246210"/>
            <a:ext cx="12432074" cy="7413674"/>
            <a:chOff x="-162446" y="-246210"/>
            <a:chExt cx="12432074" cy="74136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-1" y="-42856"/>
              <a:ext cx="12269629" cy="690085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 cstate="email"/>
            <a:srcRect t="14592" b="16921"/>
            <a:stretch>
              <a:fillRect/>
            </a:stretch>
          </p:blipFill>
          <p:spPr>
            <a:xfrm>
              <a:off x="-162446" y="-246210"/>
              <a:ext cx="12354446" cy="7413674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2741050" y="127004"/>
              <a:ext cx="7134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DE3D63"/>
                  </a:solidFill>
                  <a:cs typeface="+mn-ea"/>
                  <a:sym typeface="+mn-lt"/>
                </a:rPr>
                <a:t>输入标题文本</a:t>
              </a:r>
              <a:endParaRPr lang="zh-CN" altLang="en-US" dirty="0">
                <a:solidFill>
                  <a:srgbClr val="DE3D6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心形 1"/>
          <p:cNvSpPr/>
          <p:nvPr/>
        </p:nvSpPr>
        <p:spPr>
          <a:xfrm>
            <a:off x="3855140" y="1122592"/>
            <a:ext cx="4783016" cy="3742006"/>
          </a:xfrm>
          <a:prstGeom prst="heart">
            <a:avLst/>
          </a:prstGeom>
          <a:blipFill>
            <a:blip r:embed="rId6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1438" y="5174063"/>
            <a:ext cx="7413691" cy="9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adipisicing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sed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do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eiusmod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tempor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incididunt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ut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labore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et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dolore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magna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aliqua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心形 20"/>
          <p:cNvSpPr/>
          <p:nvPr/>
        </p:nvSpPr>
        <p:spPr>
          <a:xfrm>
            <a:off x="2665581" y="3910818"/>
            <a:ext cx="1189559" cy="829994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心形 21"/>
          <p:cNvSpPr/>
          <p:nvPr/>
        </p:nvSpPr>
        <p:spPr>
          <a:xfrm>
            <a:off x="8638156" y="3910818"/>
            <a:ext cx="1189559" cy="829994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形 23" descr="灯泡"/>
          <p:cNvPicPr>
            <a:picLocks noChangeAspect="1"/>
          </p:cNvPicPr>
          <p:nvPr/>
        </p:nvPicPr>
        <p:blipFill>
          <a:blip r:embed="rId7" cstate="email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06680" y="4150764"/>
            <a:ext cx="452511" cy="452511"/>
          </a:xfrm>
          <a:prstGeom prst="rect">
            <a:avLst/>
          </a:prstGeom>
        </p:spPr>
      </p:pic>
      <p:pic>
        <p:nvPicPr>
          <p:cNvPr id="26" name="图形 25" descr="花"/>
          <p:cNvPicPr>
            <a:picLocks noChangeAspect="1"/>
          </p:cNvPicPr>
          <p:nvPr/>
        </p:nvPicPr>
        <p:blipFill>
          <a:blip r:embed="rId9" cstate="email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95038" y="4211697"/>
            <a:ext cx="330646" cy="3306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-162446" y="-246210"/>
            <a:ext cx="12432074" cy="7413674"/>
            <a:chOff x="-162446" y="-246210"/>
            <a:chExt cx="12432074" cy="7413674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9" cstate="email"/>
            <a:stretch>
              <a:fillRect/>
            </a:stretch>
          </p:blipFill>
          <p:spPr>
            <a:xfrm>
              <a:off x="-1" y="-42856"/>
              <a:ext cx="12269629" cy="6900855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30" cstate="email"/>
            <a:srcRect t="14592" b="16921"/>
            <a:stretch>
              <a:fillRect/>
            </a:stretch>
          </p:blipFill>
          <p:spPr>
            <a:xfrm>
              <a:off x="-162446" y="-246210"/>
              <a:ext cx="12354446" cy="7413674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2741050" y="127004"/>
              <a:ext cx="7134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DE3D63"/>
                  </a:solidFill>
                  <a:cs typeface="+mn-ea"/>
                  <a:sym typeface="+mn-lt"/>
                </a:rPr>
                <a:t>输入标题文本</a:t>
              </a:r>
              <a:endParaRPr lang="zh-CN" altLang="en-US" dirty="0">
                <a:solidFill>
                  <a:srgbClr val="DE3D6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MH_Other_1"/>
          <p:cNvSpPr/>
          <p:nvPr>
            <p:custDataLst>
              <p:tags r:id="rId1"/>
            </p:custDataLst>
          </p:nvPr>
        </p:nvSpPr>
        <p:spPr>
          <a:xfrm>
            <a:off x="4952207" y="2567269"/>
            <a:ext cx="2273300" cy="1958975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C8143E"/>
              </a:solidFill>
              <a:cs typeface="+mn-ea"/>
              <a:sym typeface="+mn-lt"/>
            </a:endParaRPr>
          </a:p>
        </p:txBody>
      </p:sp>
      <p:sp>
        <p:nvSpPr>
          <p:cNvPr id="4" name="MH_Other_2"/>
          <p:cNvSpPr/>
          <p:nvPr>
            <p:custDataLst>
              <p:tags r:id="rId2"/>
            </p:custDataLst>
          </p:nvPr>
        </p:nvSpPr>
        <p:spPr>
          <a:xfrm>
            <a:off x="5323682" y="2779994"/>
            <a:ext cx="1531938" cy="15335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000">
                <a:solidFill>
                  <a:srgbClr val="C8143E"/>
                </a:solidFill>
                <a:cs typeface="+mn-ea"/>
                <a:sym typeface="+mn-lt"/>
              </a:rPr>
              <a:t>LOREM IPSUM</a:t>
            </a:r>
            <a:endParaRPr lang="zh-CN" altLang="en-US" sz="2000">
              <a:solidFill>
                <a:srgbClr val="C8143E"/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604546" y="1895755"/>
            <a:ext cx="2971799" cy="3300413"/>
            <a:chOff x="4589464" y="2228850"/>
            <a:chExt cx="2971799" cy="3300413"/>
          </a:xfrm>
        </p:grpSpPr>
        <p:sp>
          <p:nvSpPr>
            <p:cNvPr id="5" name="MH_Other_3"/>
            <p:cNvSpPr/>
            <p:nvPr>
              <p:custDataLst>
                <p:tags r:id="rId21"/>
              </p:custDataLst>
            </p:nvPr>
          </p:nvSpPr>
          <p:spPr>
            <a:xfrm>
              <a:off x="5443538" y="2228850"/>
              <a:ext cx="1262062" cy="609600"/>
            </a:xfrm>
            <a:prstGeom prst="triangle">
              <a:avLst/>
            </a:prstGeom>
            <a:solidFill>
              <a:srgbClr val="C81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8143E"/>
                </a:solidFill>
                <a:cs typeface="+mn-ea"/>
                <a:sym typeface="+mn-lt"/>
              </a:endParaRPr>
            </a:p>
          </p:txBody>
        </p:sp>
        <p:sp>
          <p:nvSpPr>
            <p:cNvPr id="9" name="MH_Other_6"/>
            <p:cNvSpPr/>
            <p:nvPr>
              <p:custDataLst>
                <p:tags r:id="rId22"/>
              </p:custDataLst>
            </p:nvPr>
          </p:nvSpPr>
          <p:spPr>
            <a:xfrm flipV="1">
              <a:off x="5443538" y="4919663"/>
              <a:ext cx="1262062" cy="609600"/>
            </a:xfrm>
            <a:prstGeom prst="triangle">
              <a:avLst/>
            </a:prstGeom>
            <a:solidFill>
              <a:srgbClr val="C81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8143E"/>
                </a:solidFill>
                <a:cs typeface="+mn-ea"/>
                <a:sym typeface="+mn-lt"/>
              </a:endParaRPr>
            </a:p>
          </p:txBody>
        </p:sp>
        <p:sp>
          <p:nvSpPr>
            <p:cNvPr id="12" name="MH_Other_9"/>
            <p:cNvSpPr/>
            <p:nvPr>
              <p:custDataLst>
                <p:tags r:id="rId23"/>
              </p:custDataLst>
            </p:nvPr>
          </p:nvSpPr>
          <p:spPr>
            <a:xfrm rot="3774725">
              <a:off x="6745288" y="2957513"/>
              <a:ext cx="1065213" cy="554038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8143E"/>
                </a:solidFill>
                <a:cs typeface="+mn-ea"/>
                <a:sym typeface="+mn-lt"/>
              </a:endParaRPr>
            </a:p>
          </p:txBody>
        </p:sp>
        <p:sp>
          <p:nvSpPr>
            <p:cNvPr id="15" name="MH_Other_12"/>
            <p:cNvSpPr/>
            <p:nvPr>
              <p:custDataLst>
                <p:tags r:id="rId24"/>
              </p:custDataLst>
            </p:nvPr>
          </p:nvSpPr>
          <p:spPr>
            <a:xfrm rot="17825275" flipH="1">
              <a:off x="4333876" y="2957514"/>
              <a:ext cx="1065213" cy="554037"/>
            </a:xfrm>
            <a:prstGeom prst="triangle">
              <a:avLst/>
            </a:prstGeom>
            <a:solidFill>
              <a:srgbClr val="DE3D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8143E"/>
                </a:solidFill>
                <a:cs typeface="+mn-ea"/>
                <a:sym typeface="+mn-lt"/>
              </a:endParaRPr>
            </a:p>
          </p:txBody>
        </p:sp>
        <p:sp>
          <p:nvSpPr>
            <p:cNvPr id="18" name="MH_Other_15"/>
            <p:cNvSpPr/>
            <p:nvPr>
              <p:custDataLst>
                <p:tags r:id="rId25"/>
              </p:custDataLst>
            </p:nvPr>
          </p:nvSpPr>
          <p:spPr>
            <a:xfrm rot="14599033" flipH="1">
              <a:off x="4340226" y="4256089"/>
              <a:ext cx="1065213" cy="554037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8143E"/>
                </a:solidFill>
                <a:cs typeface="+mn-ea"/>
                <a:sym typeface="+mn-lt"/>
              </a:endParaRPr>
            </a:p>
          </p:txBody>
        </p:sp>
        <p:sp>
          <p:nvSpPr>
            <p:cNvPr id="21" name="MH_Other_18"/>
            <p:cNvSpPr/>
            <p:nvPr>
              <p:custDataLst>
                <p:tags r:id="rId26"/>
              </p:custDataLst>
            </p:nvPr>
          </p:nvSpPr>
          <p:spPr>
            <a:xfrm rot="7000967">
              <a:off x="6750845" y="4250532"/>
              <a:ext cx="1065212" cy="555625"/>
            </a:xfrm>
            <a:prstGeom prst="triangle">
              <a:avLst/>
            </a:prstGeom>
            <a:solidFill>
              <a:srgbClr val="DE3D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8143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15645" y="1835431"/>
            <a:ext cx="3132137" cy="3414712"/>
            <a:chOff x="4500563" y="2168526"/>
            <a:chExt cx="3132137" cy="3414712"/>
          </a:xfrm>
        </p:grpSpPr>
        <p:sp>
          <p:nvSpPr>
            <p:cNvPr id="6" name="MH_Other_4"/>
            <p:cNvSpPr/>
            <p:nvPr>
              <p:custDataLst>
                <p:tags r:id="rId9"/>
              </p:custDataLst>
            </p:nvPr>
          </p:nvSpPr>
          <p:spPr>
            <a:xfrm>
              <a:off x="5783263" y="2168526"/>
              <a:ext cx="582612" cy="58261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C81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8143E"/>
                </a:solidFill>
                <a:cs typeface="+mn-ea"/>
                <a:sym typeface="+mn-lt"/>
              </a:endParaRPr>
            </a:p>
          </p:txBody>
        </p:sp>
        <p:sp>
          <p:nvSpPr>
            <p:cNvPr id="7" name="MH_Other_5"/>
            <p:cNvSpPr/>
            <p:nvPr>
              <p:custDataLst>
                <p:tags r:id="rId10"/>
              </p:custDataLst>
            </p:nvPr>
          </p:nvSpPr>
          <p:spPr bwMode="auto">
            <a:xfrm>
              <a:off x="5902326" y="2327276"/>
              <a:ext cx="346075" cy="244475"/>
            </a:xfrm>
            <a:custGeom>
              <a:avLst/>
              <a:gdLst>
                <a:gd name="T0" fmla="*/ 1091648 w 2509838"/>
                <a:gd name="T1" fmla="*/ 1608111 h 1787526"/>
                <a:gd name="T2" fmla="*/ 1364673 w 2509838"/>
                <a:gd name="T3" fmla="*/ 1644625 h 1787526"/>
                <a:gd name="T4" fmla="*/ 1419551 w 2509838"/>
                <a:gd name="T5" fmla="*/ 1603152 h 1787526"/>
                <a:gd name="T6" fmla="*/ 2438407 w 2509838"/>
                <a:gd name="T7" fmla="*/ 1567539 h 1787526"/>
                <a:gd name="T8" fmla="*/ 2487842 w 2509838"/>
                <a:gd name="T9" fmla="*/ 1592108 h 1787526"/>
                <a:gd name="T10" fmla="*/ 2509611 w 2509838"/>
                <a:gd name="T11" fmla="*/ 1640568 h 1787526"/>
                <a:gd name="T12" fmla="*/ 2495552 w 2509838"/>
                <a:gd name="T13" fmla="*/ 1753040 h 1787526"/>
                <a:gd name="T14" fmla="*/ 2450426 w 2509838"/>
                <a:gd name="T15" fmla="*/ 1783920 h 1787526"/>
                <a:gd name="T16" fmla="*/ 55558 w 2509838"/>
                <a:gd name="T17" fmla="*/ 1782793 h 1787526"/>
                <a:gd name="T18" fmla="*/ 12472 w 2509838"/>
                <a:gd name="T19" fmla="*/ 1750110 h 1787526"/>
                <a:gd name="T20" fmla="*/ 680 w 2509838"/>
                <a:gd name="T21" fmla="*/ 1636736 h 1787526"/>
                <a:gd name="T22" fmla="*/ 24717 w 2509838"/>
                <a:gd name="T23" fmla="*/ 1589628 h 1787526"/>
                <a:gd name="T24" fmla="*/ 75740 w 2509838"/>
                <a:gd name="T25" fmla="*/ 1567089 h 1787526"/>
                <a:gd name="T26" fmla="*/ 933501 w 2509838"/>
                <a:gd name="T27" fmla="*/ 749091 h 1787526"/>
                <a:gd name="T28" fmla="*/ 932155 w 2509838"/>
                <a:gd name="T29" fmla="*/ 1160902 h 1787526"/>
                <a:gd name="T30" fmla="*/ 829865 w 2509838"/>
                <a:gd name="T31" fmla="*/ 1167944 h 1787526"/>
                <a:gd name="T32" fmla="*/ 814387 w 2509838"/>
                <a:gd name="T33" fmla="*/ 760448 h 1787526"/>
                <a:gd name="T34" fmla="*/ 837043 w 2509838"/>
                <a:gd name="T35" fmla="*/ 738188 h 1787526"/>
                <a:gd name="T36" fmla="*/ 1416304 w 2509838"/>
                <a:gd name="T37" fmla="*/ 686474 h 1787526"/>
                <a:gd name="T38" fmla="*/ 1412034 w 2509838"/>
                <a:gd name="T39" fmla="*/ 1161601 h 1787526"/>
                <a:gd name="T40" fmla="*/ 1308659 w 2509838"/>
                <a:gd name="T41" fmla="*/ 1166588 h 1787526"/>
                <a:gd name="T42" fmla="*/ 1296074 w 2509838"/>
                <a:gd name="T43" fmla="*/ 694181 h 1787526"/>
                <a:gd name="T44" fmla="*/ 988416 w 2509838"/>
                <a:gd name="T45" fmla="*/ 671513 h 1787526"/>
                <a:gd name="T46" fmla="*/ 1088565 w 2509838"/>
                <a:gd name="T47" fmla="*/ 688968 h 1787526"/>
                <a:gd name="T48" fmla="*/ 1081281 w 2509838"/>
                <a:gd name="T49" fmla="*/ 1163414 h 1787526"/>
                <a:gd name="T50" fmla="*/ 976581 w 2509838"/>
                <a:gd name="T51" fmla="*/ 1165228 h 1787526"/>
                <a:gd name="T52" fmla="*/ 966338 w 2509838"/>
                <a:gd name="T53" fmla="*/ 691461 h 1787526"/>
                <a:gd name="T54" fmla="*/ 1546133 w 2509838"/>
                <a:gd name="T55" fmla="*/ 590550 h 1787526"/>
                <a:gd name="T56" fmla="*/ 1571170 w 2509838"/>
                <a:gd name="T57" fmla="*/ 617105 h 1787526"/>
                <a:gd name="T58" fmla="*/ 1558196 w 2509838"/>
                <a:gd name="T59" fmla="*/ 1165903 h 1787526"/>
                <a:gd name="T60" fmla="*/ 1453496 w 2509838"/>
                <a:gd name="T61" fmla="*/ 1160229 h 1787526"/>
                <a:gd name="T62" fmla="*/ 1449399 w 2509838"/>
                <a:gd name="T63" fmla="*/ 608026 h 1787526"/>
                <a:gd name="T64" fmla="*/ 1229322 w 2509838"/>
                <a:gd name="T65" fmla="*/ 590777 h 1787526"/>
                <a:gd name="T66" fmla="*/ 1252538 w 2509838"/>
                <a:gd name="T67" fmla="*/ 620282 h 1787526"/>
                <a:gd name="T68" fmla="*/ 1236833 w 2509838"/>
                <a:gd name="T69" fmla="*/ 1167492 h 1787526"/>
                <a:gd name="T70" fmla="*/ 1132815 w 2509838"/>
                <a:gd name="T71" fmla="*/ 1157959 h 1787526"/>
                <a:gd name="T72" fmla="*/ 1131450 w 2509838"/>
                <a:gd name="T73" fmla="*/ 605303 h 1787526"/>
                <a:gd name="T74" fmla="*/ 1713065 w 2509838"/>
                <a:gd name="T75" fmla="*/ 508680 h 1787526"/>
                <a:gd name="T76" fmla="*/ 1733550 w 2509838"/>
                <a:gd name="T77" fmla="*/ 545860 h 1787526"/>
                <a:gd name="T78" fmla="*/ 1715797 w 2509838"/>
                <a:gd name="T79" fmla="*/ 1168174 h 1787526"/>
                <a:gd name="T80" fmla="*/ 1612689 w 2509838"/>
                <a:gd name="T81" fmla="*/ 1153438 h 1787526"/>
                <a:gd name="T82" fmla="*/ 1614055 w 2509838"/>
                <a:gd name="T83" fmla="*/ 521829 h 1787526"/>
                <a:gd name="T84" fmla="*/ 1733550 w 2509838"/>
                <a:gd name="T85" fmla="*/ 464215 h 1787526"/>
                <a:gd name="T86" fmla="*/ 1501548 w 2509838"/>
                <a:gd name="T87" fmla="*/ 379141 h 1787526"/>
                <a:gd name="T88" fmla="*/ 188232 w 2509838"/>
                <a:gd name="T89" fmla="*/ 103187 h 1787526"/>
                <a:gd name="T90" fmla="*/ 158976 w 2509838"/>
                <a:gd name="T91" fmla="*/ 139700 h 1787526"/>
                <a:gd name="T92" fmla="*/ 160110 w 2509838"/>
                <a:gd name="T93" fmla="*/ 1353684 h 1787526"/>
                <a:gd name="T94" fmla="*/ 191407 w 2509838"/>
                <a:gd name="T95" fmla="*/ 1389063 h 1787526"/>
                <a:gd name="T96" fmla="*/ 2288041 w 2509838"/>
                <a:gd name="T97" fmla="*/ 1398588 h 1787526"/>
                <a:gd name="T98" fmla="*/ 2332945 w 2509838"/>
                <a:gd name="T99" fmla="*/ 1378857 h 1787526"/>
                <a:gd name="T100" fmla="*/ 2354036 w 2509838"/>
                <a:gd name="T101" fmla="*/ 1337129 h 1787526"/>
                <a:gd name="T102" fmla="*/ 2343830 w 2509838"/>
                <a:gd name="T103" fmla="*/ 124505 h 1787526"/>
                <a:gd name="T104" fmla="*/ 2305957 w 2509838"/>
                <a:gd name="T105" fmla="*/ 95704 h 1787526"/>
                <a:gd name="T106" fmla="*/ 2436813 w 2509838"/>
                <a:gd name="T107" fmla="*/ 680 h 1787526"/>
                <a:gd name="T108" fmla="*/ 2486479 w 2509838"/>
                <a:gd name="T109" fmla="*/ 25400 h 1787526"/>
                <a:gd name="T110" fmla="*/ 2508250 w 2509838"/>
                <a:gd name="T111" fmla="*/ 74159 h 1787526"/>
                <a:gd name="T112" fmla="*/ 2493963 w 2509838"/>
                <a:gd name="T113" fmla="*/ 1455965 h 1787526"/>
                <a:gd name="T114" fmla="*/ 2449286 w 2509838"/>
                <a:gd name="T115" fmla="*/ 1487034 h 1787526"/>
                <a:gd name="T116" fmla="*/ 57150 w 2509838"/>
                <a:gd name="T117" fmla="*/ 1485674 h 1787526"/>
                <a:gd name="T118" fmla="*/ 13833 w 2509838"/>
                <a:gd name="T119" fmla="*/ 1452790 h 1787526"/>
                <a:gd name="T120" fmla="*/ 2041 w 2509838"/>
                <a:gd name="T121" fmla="*/ 70304 h 1787526"/>
                <a:gd name="T122" fmla="*/ 26307 w 2509838"/>
                <a:gd name="T123" fmla="*/ 22905 h 1787526"/>
                <a:gd name="T124" fmla="*/ 77333 w 2509838"/>
                <a:gd name="T125" fmla="*/ 227 h 178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9838" h="1787526">
                  <a:moveTo>
                    <a:pt x="80048" y="1566863"/>
                  </a:moveTo>
                  <a:lnTo>
                    <a:pt x="84357" y="1566863"/>
                  </a:lnTo>
                  <a:lnTo>
                    <a:pt x="1096637" y="1566863"/>
                  </a:lnTo>
                  <a:lnTo>
                    <a:pt x="1094823" y="1569568"/>
                  </a:lnTo>
                  <a:lnTo>
                    <a:pt x="1093235" y="1572498"/>
                  </a:lnTo>
                  <a:lnTo>
                    <a:pt x="1092102" y="1575879"/>
                  </a:lnTo>
                  <a:lnTo>
                    <a:pt x="1090968" y="1579035"/>
                  </a:lnTo>
                  <a:lnTo>
                    <a:pt x="1090287" y="1582415"/>
                  </a:lnTo>
                  <a:lnTo>
                    <a:pt x="1089607" y="1585571"/>
                  </a:lnTo>
                  <a:lnTo>
                    <a:pt x="1089380" y="1589177"/>
                  </a:lnTo>
                  <a:lnTo>
                    <a:pt x="1089154" y="1592558"/>
                  </a:lnTo>
                  <a:lnTo>
                    <a:pt x="1089380" y="1597968"/>
                  </a:lnTo>
                  <a:lnTo>
                    <a:pt x="1090287" y="1603152"/>
                  </a:lnTo>
                  <a:lnTo>
                    <a:pt x="1091648" y="1608111"/>
                  </a:lnTo>
                  <a:lnTo>
                    <a:pt x="1093689" y="1612844"/>
                  </a:lnTo>
                  <a:lnTo>
                    <a:pt x="1095957" y="1617352"/>
                  </a:lnTo>
                  <a:lnTo>
                    <a:pt x="1098678" y="1621634"/>
                  </a:lnTo>
                  <a:lnTo>
                    <a:pt x="1101853" y="1625692"/>
                  </a:lnTo>
                  <a:lnTo>
                    <a:pt x="1105481" y="1629523"/>
                  </a:lnTo>
                  <a:lnTo>
                    <a:pt x="1109563" y="1632679"/>
                  </a:lnTo>
                  <a:lnTo>
                    <a:pt x="1113871" y="1635834"/>
                  </a:lnTo>
                  <a:lnTo>
                    <a:pt x="1118633" y="1638314"/>
                  </a:lnTo>
                  <a:lnTo>
                    <a:pt x="1123395" y="1640568"/>
                  </a:lnTo>
                  <a:lnTo>
                    <a:pt x="1128611" y="1642371"/>
                  </a:lnTo>
                  <a:lnTo>
                    <a:pt x="1134053" y="1643498"/>
                  </a:lnTo>
                  <a:lnTo>
                    <a:pt x="1139496" y="1644174"/>
                  </a:lnTo>
                  <a:lnTo>
                    <a:pt x="1145391" y="1644625"/>
                  </a:lnTo>
                  <a:lnTo>
                    <a:pt x="1364673" y="1644625"/>
                  </a:lnTo>
                  <a:lnTo>
                    <a:pt x="1370343" y="1644174"/>
                  </a:lnTo>
                  <a:lnTo>
                    <a:pt x="1376012" y="1643498"/>
                  </a:lnTo>
                  <a:lnTo>
                    <a:pt x="1381227" y="1642371"/>
                  </a:lnTo>
                  <a:lnTo>
                    <a:pt x="1386443" y="1640568"/>
                  </a:lnTo>
                  <a:lnTo>
                    <a:pt x="1391432" y="1638314"/>
                  </a:lnTo>
                  <a:lnTo>
                    <a:pt x="1396194" y="1635834"/>
                  </a:lnTo>
                  <a:lnTo>
                    <a:pt x="1400502" y="1632679"/>
                  </a:lnTo>
                  <a:lnTo>
                    <a:pt x="1404357" y="1629523"/>
                  </a:lnTo>
                  <a:lnTo>
                    <a:pt x="1407986" y="1625692"/>
                  </a:lnTo>
                  <a:lnTo>
                    <a:pt x="1411160" y="1621634"/>
                  </a:lnTo>
                  <a:lnTo>
                    <a:pt x="1414108" y="1617352"/>
                  </a:lnTo>
                  <a:lnTo>
                    <a:pt x="1416376" y="1612844"/>
                  </a:lnTo>
                  <a:lnTo>
                    <a:pt x="1418417" y="1608111"/>
                  </a:lnTo>
                  <a:lnTo>
                    <a:pt x="1419551" y="1603152"/>
                  </a:lnTo>
                  <a:lnTo>
                    <a:pt x="1420684" y="1597968"/>
                  </a:lnTo>
                  <a:lnTo>
                    <a:pt x="1420911" y="1592558"/>
                  </a:lnTo>
                  <a:lnTo>
                    <a:pt x="1420684" y="1589177"/>
                  </a:lnTo>
                  <a:lnTo>
                    <a:pt x="1420231" y="1585571"/>
                  </a:lnTo>
                  <a:lnTo>
                    <a:pt x="1419551" y="1582415"/>
                  </a:lnTo>
                  <a:lnTo>
                    <a:pt x="1418870" y="1579035"/>
                  </a:lnTo>
                  <a:lnTo>
                    <a:pt x="1417737" y="1575879"/>
                  </a:lnTo>
                  <a:lnTo>
                    <a:pt x="1416603" y="1572498"/>
                  </a:lnTo>
                  <a:lnTo>
                    <a:pt x="1415015" y="1569568"/>
                  </a:lnTo>
                  <a:lnTo>
                    <a:pt x="1413201" y="1566863"/>
                  </a:lnTo>
                  <a:lnTo>
                    <a:pt x="2425481" y="1566863"/>
                  </a:lnTo>
                  <a:lnTo>
                    <a:pt x="2429790" y="1566863"/>
                  </a:lnTo>
                  <a:lnTo>
                    <a:pt x="2434099" y="1567089"/>
                  </a:lnTo>
                  <a:lnTo>
                    <a:pt x="2438407" y="1567539"/>
                  </a:lnTo>
                  <a:lnTo>
                    <a:pt x="2442489" y="1568216"/>
                  </a:lnTo>
                  <a:lnTo>
                    <a:pt x="2446571" y="1569117"/>
                  </a:lnTo>
                  <a:lnTo>
                    <a:pt x="2450426" y="1570244"/>
                  </a:lnTo>
                  <a:lnTo>
                    <a:pt x="2454507" y="1571596"/>
                  </a:lnTo>
                  <a:lnTo>
                    <a:pt x="2458362" y="1572723"/>
                  </a:lnTo>
                  <a:lnTo>
                    <a:pt x="2462217" y="1574301"/>
                  </a:lnTo>
                  <a:lnTo>
                    <a:pt x="2465619" y="1576104"/>
                  </a:lnTo>
                  <a:lnTo>
                    <a:pt x="2469247" y="1578133"/>
                  </a:lnTo>
                  <a:lnTo>
                    <a:pt x="2472422" y="1580162"/>
                  </a:lnTo>
                  <a:lnTo>
                    <a:pt x="2476050" y="1581965"/>
                  </a:lnTo>
                  <a:lnTo>
                    <a:pt x="2478998" y="1584669"/>
                  </a:lnTo>
                  <a:lnTo>
                    <a:pt x="2482173" y="1586923"/>
                  </a:lnTo>
                  <a:lnTo>
                    <a:pt x="2485121" y="1589628"/>
                  </a:lnTo>
                  <a:lnTo>
                    <a:pt x="2487842" y="1592108"/>
                  </a:lnTo>
                  <a:lnTo>
                    <a:pt x="2490336" y="1595038"/>
                  </a:lnTo>
                  <a:lnTo>
                    <a:pt x="2492831" y="1597968"/>
                  </a:lnTo>
                  <a:lnTo>
                    <a:pt x="2495552" y="1601123"/>
                  </a:lnTo>
                  <a:lnTo>
                    <a:pt x="2497366" y="1604054"/>
                  </a:lnTo>
                  <a:lnTo>
                    <a:pt x="2499407" y="1607434"/>
                  </a:lnTo>
                  <a:lnTo>
                    <a:pt x="2501448" y="1610815"/>
                  </a:lnTo>
                  <a:lnTo>
                    <a:pt x="2503035" y="1614196"/>
                  </a:lnTo>
                  <a:lnTo>
                    <a:pt x="2504623" y="1618028"/>
                  </a:lnTo>
                  <a:lnTo>
                    <a:pt x="2505983" y="1621409"/>
                  </a:lnTo>
                  <a:lnTo>
                    <a:pt x="2507117" y="1625241"/>
                  </a:lnTo>
                  <a:lnTo>
                    <a:pt x="2508024" y="1629073"/>
                  </a:lnTo>
                  <a:lnTo>
                    <a:pt x="2508704" y="1632679"/>
                  </a:lnTo>
                  <a:lnTo>
                    <a:pt x="2509385" y="1636736"/>
                  </a:lnTo>
                  <a:lnTo>
                    <a:pt x="2509611" y="1640568"/>
                  </a:lnTo>
                  <a:lnTo>
                    <a:pt x="2509838" y="1644625"/>
                  </a:lnTo>
                  <a:lnTo>
                    <a:pt x="2509838" y="1709764"/>
                  </a:lnTo>
                  <a:lnTo>
                    <a:pt x="2509611" y="1713822"/>
                  </a:lnTo>
                  <a:lnTo>
                    <a:pt x="2509385" y="1717428"/>
                  </a:lnTo>
                  <a:lnTo>
                    <a:pt x="2508704" y="1721485"/>
                  </a:lnTo>
                  <a:lnTo>
                    <a:pt x="2508024" y="1725317"/>
                  </a:lnTo>
                  <a:lnTo>
                    <a:pt x="2507117" y="1729148"/>
                  </a:lnTo>
                  <a:lnTo>
                    <a:pt x="2505983" y="1732755"/>
                  </a:lnTo>
                  <a:lnTo>
                    <a:pt x="2504623" y="1736361"/>
                  </a:lnTo>
                  <a:lnTo>
                    <a:pt x="2503035" y="1740193"/>
                  </a:lnTo>
                  <a:lnTo>
                    <a:pt x="2501448" y="1743348"/>
                  </a:lnTo>
                  <a:lnTo>
                    <a:pt x="2499407" y="1746955"/>
                  </a:lnTo>
                  <a:lnTo>
                    <a:pt x="2497366" y="1750110"/>
                  </a:lnTo>
                  <a:lnTo>
                    <a:pt x="2495552" y="1753040"/>
                  </a:lnTo>
                  <a:lnTo>
                    <a:pt x="2492831" y="1756421"/>
                  </a:lnTo>
                  <a:lnTo>
                    <a:pt x="2490336" y="1759126"/>
                  </a:lnTo>
                  <a:lnTo>
                    <a:pt x="2487842" y="1762282"/>
                  </a:lnTo>
                  <a:lnTo>
                    <a:pt x="2485121" y="1764761"/>
                  </a:lnTo>
                  <a:lnTo>
                    <a:pt x="2482173" y="1767466"/>
                  </a:lnTo>
                  <a:lnTo>
                    <a:pt x="2478998" y="1769720"/>
                  </a:lnTo>
                  <a:lnTo>
                    <a:pt x="2476050" y="1772199"/>
                  </a:lnTo>
                  <a:lnTo>
                    <a:pt x="2472422" y="1774228"/>
                  </a:lnTo>
                  <a:lnTo>
                    <a:pt x="2469247" y="1776256"/>
                  </a:lnTo>
                  <a:lnTo>
                    <a:pt x="2465619" y="1778285"/>
                  </a:lnTo>
                  <a:lnTo>
                    <a:pt x="2462217" y="1780088"/>
                  </a:lnTo>
                  <a:lnTo>
                    <a:pt x="2458362" y="1781440"/>
                  </a:lnTo>
                  <a:lnTo>
                    <a:pt x="2454507" y="1782793"/>
                  </a:lnTo>
                  <a:lnTo>
                    <a:pt x="2450426" y="1783920"/>
                  </a:lnTo>
                  <a:lnTo>
                    <a:pt x="2446571" y="1785272"/>
                  </a:lnTo>
                  <a:lnTo>
                    <a:pt x="2442489" y="1785948"/>
                  </a:lnTo>
                  <a:lnTo>
                    <a:pt x="2438407" y="1786850"/>
                  </a:lnTo>
                  <a:lnTo>
                    <a:pt x="2434099" y="1787301"/>
                  </a:lnTo>
                  <a:lnTo>
                    <a:pt x="2429790" y="1787526"/>
                  </a:lnTo>
                  <a:lnTo>
                    <a:pt x="2425481" y="1787526"/>
                  </a:lnTo>
                  <a:lnTo>
                    <a:pt x="84357" y="1787526"/>
                  </a:lnTo>
                  <a:lnTo>
                    <a:pt x="80048" y="1787526"/>
                  </a:lnTo>
                  <a:lnTo>
                    <a:pt x="75740" y="1787301"/>
                  </a:lnTo>
                  <a:lnTo>
                    <a:pt x="71431" y="1786850"/>
                  </a:lnTo>
                  <a:lnTo>
                    <a:pt x="67349" y="1785948"/>
                  </a:lnTo>
                  <a:lnTo>
                    <a:pt x="63494" y="1785272"/>
                  </a:lnTo>
                  <a:lnTo>
                    <a:pt x="59413" y="1783920"/>
                  </a:lnTo>
                  <a:lnTo>
                    <a:pt x="55558" y="1782793"/>
                  </a:lnTo>
                  <a:lnTo>
                    <a:pt x="51476" y="1781440"/>
                  </a:lnTo>
                  <a:lnTo>
                    <a:pt x="48074" y="1780088"/>
                  </a:lnTo>
                  <a:lnTo>
                    <a:pt x="44219" y="1778285"/>
                  </a:lnTo>
                  <a:lnTo>
                    <a:pt x="40591" y="1776256"/>
                  </a:lnTo>
                  <a:lnTo>
                    <a:pt x="37416" y="1774228"/>
                  </a:lnTo>
                  <a:lnTo>
                    <a:pt x="33788" y="1772199"/>
                  </a:lnTo>
                  <a:lnTo>
                    <a:pt x="30840" y="1769720"/>
                  </a:lnTo>
                  <a:lnTo>
                    <a:pt x="27892" y="1767466"/>
                  </a:lnTo>
                  <a:lnTo>
                    <a:pt x="24717" y="1764761"/>
                  </a:lnTo>
                  <a:lnTo>
                    <a:pt x="21996" y="1762282"/>
                  </a:lnTo>
                  <a:lnTo>
                    <a:pt x="19502" y="1759126"/>
                  </a:lnTo>
                  <a:lnTo>
                    <a:pt x="17007" y="1756421"/>
                  </a:lnTo>
                  <a:lnTo>
                    <a:pt x="14513" y="1753040"/>
                  </a:lnTo>
                  <a:lnTo>
                    <a:pt x="12472" y="1750110"/>
                  </a:lnTo>
                  <a:lnTo>
                    <a:pt x="10431" y="1746955"/>
                  </a:lnTo>
                  <a:lnTo>
                    <a:pt x="8390" y="1743348"/>
                  </a:lnTo>
                  <a:lnTo>
                    <a:pt x="6803" y="1740193"/>
                  </a:lnTo>
                  <a:lnTo>
                    <a:pt x="5442" y="1736361"/>
                  </a:lnTo>
                  <a:lnTo>
                    <a:pt x="3855" y="1732755"/>
                  </a:lnTo>
                  <a:lnTo>
                    <a:pt x="2948" y="1729148"/>
                  </a:lnTo>
                  <a:lnTo>
                    <a:pt x="1814" y="1725317"/>
                  </a:lnTo>
                  <a:lnTo>
                    <a:pt x="1134" y="1721485"/>
                  </a:lnTo>
                  <a:lnTo>
                    <a:pt x="680" y="1717428"/>
                  </a:lnTo>
                  <a:lnTo>
                    <a:pt x="227" y="1713822"/>
                  </a:lnTo>
                  <a:lnTo>
                    <a:pt x="0" y="1709764"/>
                  </a:lnTo>
                  <a:lnTo>
                    <a:pt x="0" y="1644625"/>
                  </a:lnTo>
                  <a:lnTo>
                    <a:pt x="227" y="1640568"/>
                  </a:lnTo>
                  <a:lnTo>
                    <a:pt x="680" y="1636736"/>
                  </a:lnTo>
                  <a:lnTo>
                    <a:pt x="1134" y="1632679"/>
                  </a:lnTo>
                  <a:lnTo>
                    <a:pt x="1814" y="1629073"/>
                  </a:lnTo>
                  <a:lnTo>
                    <a:pt x="2948" y="1625241"/>
                  </a:lnTo>
                  <a:lnTo>
                    <a:pt x="3855" y="1621409"/>
                  </a:lnTo>
                  <a:lnTo>
                    <a:pt x="5442" y="1618028"/>
                  </a:lnTo>
                  <a:lnTo>
                    <a:pt x="6803" y="1614196"/>
                  </a:lnTo>
                  <a:lnTo>
                    <a:pt x="8390" y="1610815"/>
                  </a:lnTo>
                  <a:lnTo>
                    <a:pt x="10431" y="1607434"/>
                  </a:lnTo>
                  <a:lnTo>
                    <a:pt x="12472" y="1604054"/>
                  </a:lnTo>
                  <a:lnTo>
                    <a:pt x="14513" y="1601123"/>
                  </a:lnTo>
                  <a:lnTo>
                    <a:pt x="17007" y="1597968"/>
                  </a:lnTo>
                  <a:lnTo>
                    <a:pt x="19502" y="1595038"/>
                  </a:lnTo>
                  <a:lnTo>
                    <a:pt x="21996" y="1592108"/>
                  </a:lnTo>
                  <a:lnTo>
                    <a:pt x="24717" y="1589628"/>
                  </a:lnTo>
                  <a:lnTo>
                    <a:pt x="27892" y="1586923"/>
                  </a:lnTo>
                  <a:lnTo>
                    <a:pt x="30840" y="1584669"/>
                  </a:lnTo>
                  <a:lnTo>
                    <a:pt x="33788" y="1581965"/>
                  </a:lnTo>
                  <a:lnTo>
                    <a:pt x="37416" y="1580162"/>
                  </a:lnTo>
                  <a:lnTo>
                    <a:pt x="40591" y="1578133"/>
                  </a:lnTo>
                  <a:lnTo>
                    <a:pt x="44219" y="1576104"/>
                  </a:lnTo>
                  <a:lnTo>
                    <a:pt x="48074" y="1574301"/>
                  </a:lnTo>
                  <a:lnTo>
                    <a:pt x="51476" y="1572723"/>
                  </a:lnTo>
                  <a:lnTo>
                    <a:pt x="55558" y="1571596"/>
                  </a:lnTo>
                  <a:lnTo>
                    <a:pt x="59413" y="1570244"/>
                  </a:lnTo>
                  <a:lnTo>
                    <a:pt x="63494" y="1569117"/>
                  </a:lnTo>
                  <a:lnTo>
                    <a:pt x="67349" y="1568216"/>
                  </a:lnTo>
                  <a:lnTo>
                    <a:pt x="71431" y="1567539"/>
                  </a:lnTo>
                  <a:lnTo>
                    <a:pt x="75740" y="1567089"/>
                  </a:lnTo>
                  <a:lnTo>
                    <a:pt x="80048" y="1566863"/>
                  </a:lnTo>
                  <a:close/>
                  <a:moveTo>
                    <a:pt x="837043" y="738188"/>
                  </a:moveTo>
                  <a:lnTo>
                    <a:pt x="839735" y="738188"/>
                  </a:lnTo>
                  <a:lnTo>
                    <a:pt x="912639" y="738188"/>
                  </a:lnTo>
                  <a:lnTo>
                    <a:pt x="915107" y="738188"/>
                  </a:lnTo>
                  <a:lnTo>
                    <a:pt x="917575" y="738870"/>
                  </a:lnTo>
                  <a:lnTo>
                    <a:pt x="920042" y="739324"/>
                  </a:lnTo>
                  <a:lnTo>
                    <a:pt x="922285" y="740232"/>
                  </a:lnTo>
                  <a:lnTo>
                    <a:pt x="924529" y="741368"/>
                  </a:lnTo>
                  <a:lnTo>
                    <a:pt x="926772" y="742504"/>
                  </a:lnTo>
                  <a:lnTo>
                    <a:pt x="928791" y="743867"/>
                  </a:lnTo>
                  <a:lnTo>
                    <a:pt x="930585" y="745684"/>
                  </a:lnTo>
                  <a:lnTo>
                    <a:pt x="932155" y="747047"/>
                  </a:lnTo>
                  <a:lnTo>
                    <a:pt x="933501" y="749091"/>
                  </a:lnTo>
                  <a:lnTo>
                    <a:pt x="934847" y="751135"/>
                  </a:lnTo>
                  <a:lnTo>
                    <a:pt x="936193" y="753407"/>
                  </a:lnTo>
                  <a:lnTo>
                    <a:pt x="936866" y="755678"/>
                  </a:lnTo>
                  <a:lnTo>
                    <a:pt x="937315" y="757950"/>
                  </a:lnTo>
                  <a:lnTo>
                    <a:pt x="937763" y="760448"/>
                  </a:lnTo>
                  <a:lnTo>
                    <a:pt x="938212" y="762947"/>
                  </a:lnTo>
                  <a:lnTo>
                    <a:pt x="938212" y="1145229"/>
                  </a:lnTo>
                  <a:lnTo>
                    <a:pt x="937763" y="1147728"/>
                  </a:lnTo>
                  <a:lnTo>
                    <a:pt x="937315" y="1150227"/>
                  </a:lnTo>
                  <a:lnTo>
                    <a:pt x="936866" y="1152498"/>
                  </a:lnTo>
                  <a:lnTo>
                    <a:pt x="936193" y="1154770"/>
                  </a:lnTo>
                  <a:lnTo>
                    <a:pt x="934847" y="1157041"/>
                  </a:lnTo>
                  <a:lnTo>
                    <a:pt x="933501" y="1159085"/>
                  </a:lnTo>
                  <a:lnTo>
                    <a:pt x="932155" y="1160902"/>
                  </a:lnTo>
                  <a:lnTo>
                    <a:pt x="930585" y="1162720"/>
                  </a:lnTo>
                  <a:lnTo>
                    <a:pt x="928791" y="1164537"/>
                  </a:lnTo>
                  <a:lnTo>
                    <a:pt x="926772" y="1165672"/>
                  </a:lnTo>
                  <a:lnTo>
                    <a:pt x="924529" y="1167035"/>
                  </a:lnTo>
                  <a:lnTo>
                    <a:pt x="922285" y="1167944"/>
                  </a:lnTo>
                  <a:lnTo>
                    <a:pt x="920042" y="1168852"/>
                  </a:lnTo>
                  <a:lnTo>
                    <a:pt x="917575" y="1169534"/>
                  </a:lnTo>
                  <a:lnTo>
                    <a:pt x="915107" y="1169761"/>
                  </a:lnTo>
                  <a:lnTo>
                    <a:pt x="912639" y="1169988"/>
                  </a:lnTo>
                  <a:lnTo>
                    <a:pt x="839735" y="1169988"/>
                  </a:lnTo>
                  <a:lnTo>
                    <a:pt x="837043" y="1169761"/>
                  </a:lnTo>
                  <a:lnTo>
                    <a:pt x="834576" y="1169534"/>
                  </a:lnTo>
                  <a:lnTo>
                    <a:pt x="832108" y="1168852"/>
                  </a:lnTo>
                  <a:lnTo>
                    <a:pt x="829865" y="1167944"/>
                  </a:lnTo>
                  <a:lnTo>
                    <a:pt x="827622" y="1167035"/>
                  </a:lnTo>
                  <a:lnTo>
                    <a:pt x="825603" y="1165672"/>
                  </a:lnTo>
                  <a:lnTo>
                    <a:pt x="823584" y="1164537"/>
                  </a:lnTo>
                  <a:lnTo>
                    <a:pt x="821790" y="1162720"/>
                  </a:lnTo>
                  <a:lnTo>
                    <a:pt x="819995" y="1160902"/>
                  </a:lnTo>
                  <a:lnTo>
                    <a:pt x="818649" y="1159085"/>
                  </a:lnTo>
                  <a:lnTo>
                    <a:pt x="817303" y="1157041"/>
                  </a:lnTo>
                  <a:lnTo>
                    <a:pt x="816406" y="1154770"/>
                  </a:lnTo>
                  <a:lnTo>
                    <a:pt x="815284" y="1152498"/>
                  </a:lnTo>
                  <a:lnTo>
                    <a:pt x="814836" y="1150227"/>
                  </a:lnTo>
                  <a:lnTo>
                    <a:pt x="814387" y="1147728"/>
                  </a:lnTo>
                  <a:lnTo>
                    <a:pt x="814387" y="1145229"/>
                  </a:lnTo>
                  <a:lnTo>
                    <a:pt x="814387" y="762947"/>
                  </a:lnTo>
                  <a:lnTo>
                    <a:pt x="814387" y="760448"/>
                  </a:lnTo>
                  <a:lnTo>
                    <a:pt x="814836" y="757950"/>
                  </a:lnTo>
                  <a:lnTo>
                    <a:pt x="815284" y="755678"/>
                  </a:lnTo>
                  <a:lnTo>
                    <a:pt x="816406" y="753407"/>
                  </a:lnTo>
                  <a:lnTo>
                    <a:pt x="817303" y="751135"/>
                  </a:lnTo>
                  <a:lnTo>
                    <a:pt x="818649" y="749091"/>
                  </a:lnTo>
                  <a:lnTo>
                    <a:pt x="819995" y="747047"/>
                  </a:lnTo>
                  <a:lnTo>
                    <a:pt x="821790" y="745684"/>
                  </a:lnTo>
                  <a:lnTo>
                    <a:pt x="823584" y="743867"/>
                  </a:lnTo>
                  <a:lnTo>
                    <a:pt x="825603" y="742504"/>
                  </a:lnTo>
                  <a:lnTo>
                    <a:pt x="827622" y="741368"/>
                  </a:lnTo>
                  <a:lnTo>
                    <a:pt x="829865" y="740232"/>
                  </a:lnTo>
                  <a:lnTo>
                    <a:pt x="832108" y="739324"/>
                  </a:lnTo>
                  <a:lnTo>
                    <a:pt x="834576" y="738870"/>
                  </a:lnTo>
                  <a:lnTo>
                    <a:pt x="837043" y="738188"/>
                  </a:lnTo>
                  <a:close/>
                  <a:moveTo>
                    <a:pt x="1318322" y="671513"/>
                  </a:moveTo>
                  <a:lnTo>
                    <a:pt x="1320794" y="671513"/>
                  </a:lnTo>
                  <a:lnTo>
                    <a:pt x="1394056" y="671513"/>
                  </a:lnTo>
                  <a:lnTo>
                    <a:pt x="1396528" y="671513"/>
                  </a:lnTo>
                  <a:lnTo>
                    <a:pt x="1399000" y="671966"/>
                  </a:lnTo>
                  <a:lnTo>
                    <a:pt x="1401472" y="672873"/>
                  </a:lnTo>
                  <a:lnTo>
                    <a:pt x="1403719" y="673553"/>
                  </a:lnTo>
                  <a:lnTo>
                    <a:pt x="1405966" y="674913"/>
                  </a:lnTo>
                  <a:lnTo>
                    <a:pt x="1408213" y="676273"/>
                  </a:lnTo>
                  <a:lnTo>
                    <a:pt x="1410011" y="677860"/>
                  </a:lnTo>
                  <a:lnTo>
                    <a:pt x="1412034" y="679900"/>
                  </a:lnTo>
                  <a:lnTo>
                    <a:pt x="1413607" y="681941"/>
                  </a:lnTo>
                  <a:lnTo>
                    <a:pt x="1414955" y="683981"/>
                  </a:lnTo>
                  <a:lnTo>
                    <a:pt x="1416304" y="686474"/>
                  </a:lnTo>
                  <a:lnTo>
                    <a:pt x="1417203" y="688968"/>
                  </a:lnTo>
                  <a:lnTo>
                    <a:pt x="1418326" y="691461"/>
                  </a:lnTo>
                  <a:lnTo>
                    <a:pt x="1418776" y="694181"/>
                  </a:lnTo>
                  <a:lnTo>
                    <a:pt x="1419225" y="696902"/>
                  </a:lnTo>
                  <a:lnTo>
                    <a:pt x="1419225" y="699848"/>
                  </a:lnTo>
                  <a:lnTo>
                    <a:pt x="1419225" y="1141426"/>
                  </a:lnTo>
                  <a:lnTo>
                    <a:pt x="1419225" y="1144373"/>
                  </a:lnTo>
                  <a:lnTo>
                    <a:pt x="1418776" y="1147320"/>
                  </a:lnTo>
                  <a:lnTo>
                    <a:pt x="1418326" y="1149813"/>
                  </a:lnTo>
                  <a:lnTo>
                    <a:pt x="1417203" y="1152534"/>
                  </a:lnTo>
                  <a:lnTo>
                    <a:pt x="1416304" y="1155254"/>
                  </a:lnTo>
                  <a:lnTo>
                    <a:pt x="1414955" y="1157521"/>
                  </a:lnTo>
                  <a:lnTo>
                    <a:pt x="1413607" y="1159787"/>
                  </a:lnTo>
                  <a:lnTo>
                    <a:pt x="1412034" y="1161601"/>
                  </a:lnTo>
                  <a:lnTo>
                    <a:pt x="1410011" y="1163414"/>
                  </a:lnTo>
                  <a:lnTo>
                    <a:pt x="1408213" y="1165228"/>
                  </a:lnTo>
                  <a:lnTo>
                    <a:pt x="1405966" y="1166588"/>
                  </a:lnTo>
                  <a:lnTo>
                    <a:pt x="1403719" y="1167721"/>
                  </a:lnTo>
                  <a:lnTo>
                    <a:pt x="1401472" y="1168855"/>
                  </a:lnTo>
                  <a:lnTo>
                    <a:pt x="1399000" y="1169535"/>
                  </a:lnTo>
                  <a:lnTo>
                    <a:pt x="1396528" y="1169761"/>
                  </a:lnTo>
                  <a:lnTo>
                    <a:pt x="1394056" y="1169988"/>
                  </a:lnTo>
                  <a:lnTo>
                    <a:pt x="1320794" y="1169988"/>
                  </a:lnTo>
                  <a:lnTo>
                    <a:pt x="1318322" y="1169761"/>
                  </a:lnTo>
                  <a:lnTo>
                    <a:pt x="1315850" y="1169535"/>
                  </a:lnTo>
                  <a:lnTo>
                    <a:pt x="1313154" y="1168855"/>
                  </a:lnTo>
                  <a:lnTo>
                    <a:pt x="1310906" y="1167721"/>
                  </a:lnTo>
                  <a:lnTo>
                    <a:pt x="1308659" y="1166588"/>
                  </a:lnTo>
                  <a:lnTo>
                    <a:pt x="1306861" y="1165228"/>
                  </a:lnTo>
                  <a:lnTo>
                    <a:pt x="1304839" y="1163414"/>
                  </a:lnTo>
                  <a:lnTo>
                    <a:pt x="1303041" y="1161601"/>
                  </a:lnTo>
                  <a:lnTo>
                    <a:pt x="1301243" y="1159787"/>
                  </a:lnTo>
                  <a:lnTo>
                    <a:pt x="1299670" y="1157521"/>
                  </a:lnTo>
                  <a:lnTo>
                    <a:pt x="1298546" y="1155254"/>
                  </a:lnTo>
                  <a:lnTo>
                    <a:pt x="1297423" y="1152534"/>
                  </a:lnTo>
                  <a:lnTo>
                    <a:pt x="1296524" y="1149813"/>
                  </a:lnTo>
                  <a:lnTo>
                    <a:pt x="1296074" y="1147320"/>
                  </a:lnTo>
                  <a:lnTo>
                    <a:pt x="1295400" y="1144373"/>
                  </a:lnTo>
                  <a:lnTo>
                    <a:pt x="1295400" y="1141426"/>
                  </a:lnTo>
                  <a:lnTo>
                    <a:pt x="1295400" y="699848"/>
                  </a:lnTo>
                  <a:lnTo>
                    <a:pt x="1295400" y="696902"/>
                  </a:lnTo>
                  <a:lnTo>
                    <a:pt x="1296074" y="694181"/>
                  </a:lnTo>
                  <a:lnTo>
                    <a:pt x="1296524" y="691461"/>
                  </a:lnTo>
                  <a:lnTo>
                    <a:pt x="1297423" y="688968"/>
                  </a:lnTo>
                  <a:lnTo>
                    <a:pt x="1298546" y="686474"/>
                  </a:lnTo>
                  <a:lnTo>
                    <a:pt x="1299670" y="683981"/>
                  </a:lnTo>
                  <a:lnTo>
                    <a:pt x="1301243" y="681941"/>
                  </a:lnTo>
                  <a:lnTo>
                    <a:pt x="1303041" y="679900"/>
                  </a:lnTo>
                  <a:lnTo>
                    <a:pt x="1304839" y="677860"/>
                  </a:lnTo>
                  <a:lnTo>
                    <a:pt x="1306861" y="676273"/>
                  </a:lnTo>
                  <a:lnTo>
                    <a:pt x="1308659" y="674913"/>
                  </a:lnTo>
                  <a:lnTo>
                    <a:pt x="1310906" y="673553"/>
                  </a:lnTo>
                  <a:lnTo>
                    <a:pt x="1313154" y="672873"/>
                  </a:lnTo>
                  <a:lnTo>
                    <a:pt x="1315850" y="671966"/>
                  </a:lnTo>
                  <a:lnTo>
                    <a:pt x="1318322" y="671513"/>
                  </a:lnTo>
                  <a:close/>
                  <a:moveTo>
                    <a:pt x="988416" y="671513"/>
                  </a:moveTo>
                  <a:lnTo>
                    <a:pt x="990920" y="671513"/>
                  </a:lnTo>
                  <a:lnTo>
                    <a:pt x="1065121" y="671513"/>
                  </a:lnTo>
                  <a:lnTo>
                    <a:pt x="1067624" y="671513"/>
                  </a:lnTo>
                  <a:lnTo>
                    <a:pt x="1070128" y="671966"/>
                  </a:lnTo>
                  <a:lnTo>
                    <a:pt x="1072632" y="672873"/>
                  </a:lnTo>
                  <a:lnTo>
                    <a:pt x="1074908" y="673553"/>
                  </a:lnTo>
                  <a:lnTo>
                    <a:pt x="1077184" y="674913"/>
                  </a:lnTo>
                  <a:lnTo>
                    <a:pt x="1079460" y="676273"/>
                  </a:lnTo>
                  <a:lnTo>
                    <a:pt x="1081281" y="677860"/>
                  </a:lnTo>
                  <a:lnTo>
                    <a:pt x="1083330" y="679900"/>
                  </a:lnTo>
                  <a:lnTo>
                    <a:pt x="1084923" y="681941"/>
                  </a:lnTo>
                  <a:lnTo>
                    <a:pt x="1086288" y="683981"/>
                  </a:lnTo>
                  <a:lnTo>
                    <a:pt x="1087654" y="686474"/>
                  </a:lnTo>
                  <a:lnTo>
                    <a:pt x="1088565" y="688968"/>
                  </a:lnTo>
                  <a:lnTo>
                    <a:pt x="1089703" y="691461"/>
                  </a:lnTo>
                  <a:lnTo>
                    <a:pt x="1090158" y="694181"/>
                  </a:lnTo>
                  <a:lnTo>
                    <a:pt x="1090613" y="696902"/>
                  </a:lnTo>
                  <a:lnTo>
                    <a:pt x="1090613" y="699848"/>
                  </a:lnTo>
                  <a:lnTo>
                    <a:pt x="1090613" y="1141426"/>
                  </a:lnTo>
                  <a:lnTo>
                    <a:pt x="1090613" y="1144373"/>
                  </a:lnTo>
                  <a:lnTo>
                    <a:pt x="1090158" y="1147320"/>
                  </a:lnTo>
                  <a:lnTo>
                    <a:pt x="1089703" y="1149813"/>
                  </a:lnTo>
                  <a:lnTo>
                    <a:pt x="1088565" y="1152534"/>
                  </a:lnTo>
                  <a:lnTo>
                    <a:pt x="1087654" y="1155254"/>
                  </a:lnTo>
                  <a:lnTo>
                    <a:pt x="1086288" y="1157521"/>
                  </a:lnTo>
                  <a:lnTo>
                    <a:pt x="1084923" y="1159787"/>
                  </a:lnTo>
                  <a:lnTo>
                    <a:pt x="1083330" y="1161601"/>
                  </a:lnTo>
                  <a:lnTo>
                    <a:pt x="1081281" y="1163414"/>
                  </a:lnTo>
                  <a:lnTo>
                    <a:pt x="1079460" y="1165228"/>
                  </a:lnTo>
                  <a:lnTo>
                    <a:pt x="1077184" y="1166588"/>
                  </a:lnTo>
                  <a:lnTo>
                    <a:pt x="1074908" y="1167721"/>
                  </a:lnTo>
                  <a:lnTo>
                    <a:pt x="1072632" y="1168855"/>
                  </a:lnTo>
                  <a:lnTo>
                    <a:pt x="1070128" y="1169535"/>
                  </a:lnTo>
                  <a:lnTo>
                    <a:pt x="1067624" y="1169761"/>
                  </a:lnTo>
                  <a:lnTo>
                    <a:pt x="1065121" y="1169988"/>
                  </a:lnTo>
                  <a:lnTo>
                    <a:pt x="990920" y="1169988"/>
                  </a:lnTo>
                  <a:lnTo>
                    <a:pt x="988416" y="1169761"/>
                  </a:lnTo>
                  <a:lnTo>
                    <a:pt x="985685" y="1169535"/>
                  </a:lnTo>
                  <a:lnTo>
                    <a:pt x="983181" y="1168855"/>
                  </a:lnTo>
                  <a:lnTo>
                    <a:pt x="980905" y="1167721"/>
                  </a:lnTo>
                  <a:lnTo>
                    <a:pt x="978629" y="1166588"/>
                  </a:lnTo>
                  <a:lnTo>
                    <a:pt x="976581" y="1165228"/>
                  </a:lnTo>
                  <a:lnTo>
                    <a:pt x="974532" y="1163414"/>
                  </a:lnTo>
                  <a:lnTo>
                    <a:pt x="972939" y="1161601"/>
                  </a:lnTo>
                  <a:lnTo>
                    <a:pt x="971118" y="1159787"/>
                  </a:lnTo>
                  <a:lnTo>
                    <a:pt x="969525" y="1157521"/>
                  </a:lnTo>
                  <a:lnTo>
                    <a:pt x="968387" y="1155254"/>
                  </a:lnTo>
                  <a:lnTo>
                    <a:pt x="967249" y="1152534"/>
                  </a:lnTo>
                  <a:lnTo>
                    <a:pt x="966338" y="1149813"/>
                  </a:lnTo>
                  <a:lnTo>
                    <a:pt x="965883" y="1147320"/>
                  </a:lnTo>
                  <a:lnTo>
                    <a:pt x="965200" y="1144373"/>
                  </a:lnTo>
                  <a:lnTo>
                    <a:pt x="965200" y="1141426"/>
                  </a:lnTo>
                  <a:lnTo>
                    <a:pt x="965200" y="699848"/>
                  </a:lnTo>
                  <a:lnTo>
                    <a:pt x="965200" y="696902"/>
                  </a:lnTo>
                  <a:lnTo>
                    <a:pt x="965883" y="694181"/>
                  </a:lnTo>
                  <a:lnTo>
                    <a:pt x="966338" y="691461"/>
                  </a:lnTo>
                  <a:lnTo>
                    <a:pt x="967249" y="688968"/>
                  </a:lnTo>
                  <a:lnTo>
                    <a:pt x="968387" y="686474"/>
                  </a:lnTo>
                  <a:lnTo>
                    <a:pt x="969525" y="683981"/>
                  </a:lnTo>
                  <a:lnTo>
                    <a:pt x="971118" y="681941"/>
                  </a:lnTo>
                  <a:lnTo>
                    <a:pt x="972939" y="679900"/>
                  </a:lnTo>
                  <a:lnTo>
                    <a:pt x="974532" y="677860"/>
                  </a:lnTo>
                  <a:lnTo>
                    <a:pt x="976581" y="676273"/>
                  </a:lnTo>
                  <a:lnTo>
                    <a:pt x="978629" y="674913"/>
                  </a:lnTo>
                  <a:lnTo>
                    <a:pt x="980905" y="673553"/>
                  </a:lnTo>
                  <a:lnTo>
                    <a:pt x="983181" y="672873"/>
                  </a:lnTo>
                  <a:lnTo>
                    <a:pt x="985685" y="671966"/>
                  </a:lnTo>
                  <a:lnTo>
                    <a:pt x="988416" y="671513"/>
                  </a:lnTo>
                  <a:close/>
                  <a:moveTo>
                    <a:pt x="1471932" y="590550"/>
                  </a:moveTo>
                  <a:lnTo>
                    <a:pt x="1546133" y="590550"/>
                  </a:lnTo>
                  <a:lnTo>
                    <a:pt x="1548636" y="590777"/>
                  </a:lnTo>
                  <a:lnTo>
                    <a:pt x="1551140" y="591231"/>
                  </a:lnTo>
                  <a:lnTo>
                    <a:pt x="1553644" y="592139"/>
                  </a:lnTo>
                  <a:lnTo>
                    <a:pt x="1555920" y="593274"/>
                  </a:lnTo>
                  <a:lnTo>
                    <a:pt x="1558196" y="594635"/>
                  </a:lnTo>
                  <a:lnTo>
                    <a:pt x="1560472" y="596451"/>
                  </a:lnTo>
                  <a:lnTo>
                    <a:pt x="1562293" y="598267"/>
                  </a:lnTo>
                  <a:lnTo>
                    <a:pt x="1564342" y="600537"/>
                  </a:lnTo>
                  <a:lnTo>
                    <a:pt x="1565707" y="602806"/>
                  </a:lnTo>
                  <a:lnTo>
                    <a:pt x="1567300" y="605303"/>
                  </a:lnTo>
                  <a:lnTo>
                    <a:pt x="1568666" y="608026"/>
                  </a:lnTo>
                  <a:lnTo>
                    <a:pt x="1569577" y="610750"/>
                  </a:lnTo>
                  <a:lnTo>
                    <a:pt x="1570487" y="613927"/>
                  </a:lnTo>
                  <a:lnTo>
                    <a:pt x="1571170" y="617105"/>
                  </a:lnTo>
                  <a:lnTo>
                    <a:pt x="1571625" y="620282"/>
                  </a:lnTo>
                  <a:lnTo>
                    <a:pt x="1571625" y="623687"/>
                  </a:lnTo>
                  <a:lnTo>
                    <a:pt x="1571625" y="1136851"/>
                  </a:lnTo>
                  <a:lnTo>
                    <a:pt x="1571625" y="1140256"/>
                  </a:lnTo>
                  <a:lnTo>
                    <a:pt x="1571170" y="1143433"/>
                  </a:lnTo>
                  <a:lnTo>
                    <a:pt x="1570487" y="1146838"/>
                  </a:lnTo>
                  <a:lnTo>
                    <a:pt x="1569577" y="1149788"/>
                  </a:lnTo>
                  <a:lnTo>
                    <a:pt x="1568666" y="1152512"/>
                  </a:lnTo>
                  <a:lnTo>
                    <a:pt x="1567300" y="1155462"/>
                  </a:lnTo>
                  <a:lnTo>
                    <a:pt x="1565707" y="1157959"/>
                  </a:lnTo>
                  <a:lnTo>
                    <a:pt x="1564342" y="1160229"/>
                  </a:lnTo>
                  <a:lnTo>
                    <a:pt x="1562293" y="1162498"/>
                  </a:lnTo>
                  <a:lnTo>
                    <a:pt x="1560472" y="1164314"/>
                  </a:lnTo>
                  <a:lnTo>
                    <a:pt x="1558196" y="1165903"/>
                  </a:lnTo>
                  <a:lnTo>
                    <a:pt x="1555920" y="1167492"/>
                  </a:lnTo>
                  <a:lnTo>
                    <a:pt x="1553644" y="1168399"/>
                  </a:lnTo>
                  <a:lnTo>
                    <a:pt x="1551140" y="1169307"/>
                  </a:lnTo>
                  <a:lnTo>
                    <a:pt x="1548636" y="1169761"/>
                  </a:lnTo>
                  <a:lnTo>
                    <a:pt x="1546133" y="1169988"/>
                  </a:lnTo>
                  <a:lnTo>
                    <a:pt x="1471932" y="1169988"/>
                  </a:lnTo>
                  <a:lnTo>
                    <a:pt x="1469201" y="1169761"/>
                  </a:lnTo>
                  <a:lnTo>
                    <a:pt x="1466697" y="1169307"/>
                  </a:lnTo>
                  <a:lnTo>
                    <a:pt x="1464193" y="1168399"/>
                  </a:lnTo>
                  <a:lnTo>
                    <a:pt x="1461917" y="1167492"/>
                  </a:lnTo>
                  <a:lnTo>
                    <a:pt x="1459641" y="1165903"/>
                  </a:lnTo>
                  <a:lnTo>
                    <a:pt x="1457593" y="1164314"/>
                  </a:lnTo>
                  <a:lnTo>
                    <a:pt x="1455544" y="1162498"/>
                  </a:lnTo>
                  <a:lnTo>
                    <a:pt x="1453496" y="1160229"/>
                  </a:lnTo>
                  <a:lnTo>
                    <a:pt x="1452130" y="1157959"/>
                  </a:lnTo>
                  <a:lnTo>
                    <a:pt x="1450537" y="1155462"/>
                  </a:lnTo>
                  <a:lnTo>
                    <a:pt x="1449399" y="1152512"/>
                  </a:lnTo>
                  <a:lnTo>
                    <a:pt x="1448261" y="1149788"/>
                  </a:lnTo>
                  <a:lnTo>
                    <a:pt x="1447350" y="1146838"/>
                  </a:lnTo>
                  <a:lnTo>
                    <a:pt x="1446667" y="1143433"/>
                  </a:lnTo>
                  <a:lnTo>
                    <a:pt x="1446212" y="1140256"/>
                  </a:lnTo>
                  <a:lnTo>
                    <a:pt x="1446212" y="1136851"/>
                  </a:lnTo>
                  <a:lnTo>
                    <a:pt x="1446212" y="623687"/>
                  </a:lnTo>
                  <a:lnTo>
                    <a:pt x="1446212" y="620282"/>
                  </a:lnTo>
                  <a:lnTo>
                    <a:pt x="1446667" y="617105"/>
                  </a:lnTo>
                  <a:lnTo>
                    <a:pt x="1447350" y="613927"/>
                  </a:lnTo>
                  <a:lnTo>
                    <a:pt x="1448261" y="610750"/>
                  </a:lnTo>
                  <a:lnTo>
                    <a:pt x="1449399" y="608026"/>
                  </a:lnTo>
                  <a:lnTo>
                    <a:pt x="1450537" y="605303"/>
                  </a:lnTo>
                  <a:lnTo>
                    <a:pt x="1452130" y="602806"/>
                  </a:lnTo>
                  <a:lnTo>
                    <a:pt x="1453496" y="600537"/>
                  </a:lnTo>
                  <a:lnTo>
                    <a:pt x="1455544" y="598267"/>
                  </a:lnTo>
                  <a:lnTo>
                    <a:pt x="1457593" y="596451"/>
                  </a:lnTo>
                  <a:lnTo>
                    <a:pt x="1459641" y="594635"/>
                  </a:lnTo>
                  <a:lnTo>
                    <a:pt x="1461917" y="593274"/>
                  </a:lnTo>
                  <a:lnTo>
                    <a:pt x="1464193" y="592139"/>
                  </a:lnTo>
                  <a:lnTo>
                    <a:pt x="1466697" y="591231"/>
                  </a:lnTo>
                  <a:lnTo>
                    <a:pt x="1469201" y="590777"/>
                  </a:lnTo>
                  <a:lnTo>
                    <a:pt x="1471932" y="590550"/>
                  </a:lnTo>
                  <a:close/>
                  <a:moveTo>
                    <a:pt x="1152617" y="590550"/>
                  </a:moveTo>
                  <a:lnTo>
                    <a:pt x="1226818" y="590550"/>
                  </a:lnTo>
                  <a:lnTo>
                    <a:pt x="1229322" y="590777"/>
                  </a:lnTo>
                  <a:lnTo>
                    <a:pt x="1232053" y="591231"/>
                  </a:lnTo>
                  <a:lnTo>
                    <a:pt x="1234557" y="592139"/>
                  </a:lnTo>
                  <a:lnTo>
                    <a:pt x="1236833" y="593274"/>
                  </a:lnTo>
                  <a:lnTo>
                    <a:pt x="1239109" y="594635"/>
                  </a:lnTo>
                  <a:lnTo>
                    <a:pt x="1241158" y="596451"/>
                  </a:lnTo>
                  <a:lnTo>
                    <a:pt x="1242978" y="598267"/>
                  </a:lnTo>
                  <a:lnTo>
                    <a:pt x="1244799" y="600537"/>
                  </a:lnTo>
                  <a:lnTo>
                    <a:pt x="1246620" y="602806"/>
                  </a:lnTo>
                  <a:lnTo>
                    <a:pt x="1248213" y="605303"/>
                  </a:lnTo>
                  <a:lnTo>
                    <a:pt x="1249352" y="608026"/>
                  </a:lnTo>
                  <a:lnTo>
                    <a:pt x="1250490" y="610750"/>
                  </a:lnTo>
                  <a:lnTo>
                    <a:pt x="1251400" y="613927"/>
                  </a:lnTo>
                  <a:lnTo>
                    <a:pt x="1251855" y="617105"/>
                  </a:lnTo>
                  <a:lnTo>
                    <a:pt x="1252538" y="620282"/>
                  </a:lnTo>
                  <a:lnTo>
                    <a:pt x="1252538" y="623687"/>
                  </a:lnTo>
                  <a:lnTo>
                    <a:pt x="1252538" y="1136851"/>
                  </a:lnTo>
                  <a:lnTo>
                    <a:pt x="1252538" y="1140256"/>
                  </a:lnTo>
                  <a:lnTo>
                    <a:pt x="1251855" y="1143433"/>
                  </a:lnTo>
                  <a:lnTo>
                    <a:pt x="1251400" y="1146838"/>
                  </a:lnTo>
                  <a:lnTo>
                    <a:pt x="1250490" y="1149788"/>
                  </a:lnTo>
                  <a:lnTo>
                    <a:pt x="1249352" y="1152512"/>
                  </a:lnTo>
                  <a:lnTo>
                    <a:pt x="1248213" y="1155462"/>
                  </a:lnTo>
                  <a:lnTo>
                    <a:pt x="1246620" y="1157959"/>
                  </a:lnTo>
                  <a:lnTo>
                    <a:pt x="1244799" y="1160229"/>
                  </a:lnTo>
                  <a:lnTo>
                    <a:pt x="1242978" y="1162498"/>
                  </a:lnTo>
                  <a:lnTo>
                    <a:pt x="1241158" y="1164314"/>
                  </a:lnTo>
                  <a:lnTo>
                    <a:pt x="1239109" y="1165903"/>
                  </a:lnTo>
                  <a:lnTo>
                    <a:pt x="1236833" y="1167492"/>
                  </a:lnTo>
                  <a:lnTo>
                    <a:pt x="1234557" y="1168399"/>
                  </a:lnTo>
                  <a:lnTo>
                    <a:pt x="1232053" y="1169307"/>
                  </a:lnTo>
                  <a:lnTo>
                    <a:pt x="1229322" y="1169761"/>
                  </a:lnTo>
                  <a:lnTo>
                    <a:pt x="1226818" y="1169988"/>
                  </a:lnTo>
                  <a:lnTo>
                    <a:pt x="1152617" y="1169988"/>
                  </a:lnTo>
                  <a:lnTo>
                    <a:pt x="1150114" y="1169761"/>
                  </a:lnTo>
                  <a:lnTo>
                    <a:pt x="1147610" y="1169307"/>
                  </a:lnTo>
                  <a:lnTo>
                    <a:pt x="1145106" y="1168399"/>
                  </a:lnTo>
                  <a:lnTo>
                    <a:pt x="1142830" y="1167492"/>
                  </a:lnTo>
                  <a:lnTo>
                    <a:pt x="1140554" y="1165903"/>
                  </a:lnTo>
                  <a:lnTo>
                    <a:pt x="1138278" y="1164314"/>
                  </a:lnTo>
                  <a:lnTo>
                    <a:pt x="1136457" y="1162498"/>
                  </a:lnTo>
                  <a:lnTo>
                    <a:pt x="1134409" y="1160229"/>
                  </a:lnTo>
                  <a:lnTo>
                    <a:pt x="1132815" y="1157959"/>
                  </a:lnTo>
                  <a:lnTo>
                    <a:pt x="1131450" y="1155462"/>
                  </a:lnTo>
                  <a:lnTo>
                    <a:pt x="1130084" y="1152512"/>
                  </a:lnTo>
                  <a:lnTo>
                    <a:pt x="1129174" y="1149788"/>
                  </a:lnTo>
                  <a:lnTo>
                    <a:pt x="1128036" y="1146838"/>
                  </a:lnTo>
                  <a:lnTo>
                    <a:pt x="1127580" y="1143433"/>
                  </a:lnTo>
                  <a:lnTo>
                    <a:pt x="1127125" y="1140256"/>
                  </a:lnTo>
                  <a:lnTo>
                    <a:pt x="1127125" y="1136851"/>
                  </a:lnTo>
                  <a:lnTo>
                    <a:pt x="1127125" y="623687"/>
                  </a:lnTo>
                  <a:lnTo>
                    <a:pt x="1127125" y="620282"/>
                  </a:lnTo>
                  <a:lnTo>
                    <a:pt x="1127580" y="617105"/>
                  </a:lnTo>
                  <a:lnTo>
                    <a:pt x="1128036" y="613927"/>
                  </a:lnTo>
                  <a:lnTo>
                    <a:pt x="1129174" y="610750"/>
                  </a:lnTo>
                  <a:lnTo>
                    <a:pt x="1130084" y="608026"/>
                  </a:lnTo>
                  <a:lnTo>
                    <a:pt x="1131450" y="605303"/>
                  </a:lnTo>
                  <a:lnTo>
                    <a:pt x="1132815" y="602806"/>
                  </a:lnTo>
                  <a:lnTo>
                    <a:pt x="1134409" y="600537"/>
                  </a:lnTo>
                  <a:lnTo>
                    <a:pt x="1136457" y="598267"/>
                  </a:lnTo>
                  <a:lnTo>
                    <a:pt x="1138278" y="596451"/>
                  </a:lnTo>
                  <a:lnTo>
                    <a:pt x="1140554" y="594635"/>
                  </a:lnTo>
                  <a:lnTo>
                    <a:pt x="1142830" y="593274"/>
                  </a:lnTo>
                  <a:lnTo>
                    <a:pt x="1145106" y="592139"/>
                  </a:lnTo>
                  <a:lnTo>
                    <a:pt x="1147610" y="591231"/>
                  </a:lnTo>
                  <a:lnTo>
                    <a:pt x="1150114" y="590777"/>
                  </a:lnTo>
                  <a:lnTo>
                    <a:pt x="1152617" y="590550"/>
                  </a:lnTo>
                  <a:close/>
                  <a:moveTo>
                    <a:pt x="1633857" y="508000"/>
                  </a:moveTo>
                  <a:lnTo>
                    <a:pt x="1707830" y="508000"/>
                  </a:lnTo>
                  <a:lnTo>
                    <a:pt x="1710561" y="508227"/>
                  </a:lnTo>
                  <a:lnTo>
                    <a:pt x="1713065" y="508680"/>
                  </a:lnTo>
                  <a:lnTo>
                    <a:pt x="1715797" y="509814"/>
                  </a:lnTo>
                  <a:lnTo>
                    <a:pt x="1718073" y="510947"/>
                  </a:lnTo>
                  <a:lnTo>
                    <a:pt x="1720349" y="512534"/>
                  </a:lnTo>
                  <a:lnTo>
                    <a:pt x="1722170" y="514575"/>
                  </a:lnTo>
                  <a:lnTo>
                    <a:pt x="1724218" y="516842"/>
                  </a:lnTo>
                  <a:lnTo>
                    <a:pt x="1726039" y="519109"/>
                  </a:lnTo>
                  <a:lnTo>
                    <a:pt x="1727860" y="521829"/>
                  </a:lnTo>
                  <a:lnTo>
                    <a:pt x="1729453" y="524550"/>
                  </a:lnTo>
                  <a:lnTo>
                    <a:pt x="1730591" y="527950"/>
                  </a:lnTo>
                  <a:lnTo>
                    <a:pt x="1731729" y="531124"/>
                  </a:lnTo>
                  <a:lnTo>
                    <a:pt x="1732640" y="534752"/>
                  </a:lnTo>
                  <a:lnTo>
                    <a:pt x="1733095" y="538152"/>
                  </a:lnTo>
                  <a:lnTo>
                    <a:pt x="1733550" y="542006"/>
                  </a:lnTo>
                  <a:lnTo>
                    <a:pt x="1733550" y="545860"/>
                  </a:lnTo>
                  <a:lnTo>
                    <a:pt x="1733550" y="1132128"/>
                  </a:lnTo>
                  <a:lnTo>
                    <a:pt x="1733550" y="1135982"/>
                  </a:lnTo>
                  <a:lnTo>
                    <a:pt x="1733095" y="1139836"/>
                  </a:lnTo>
                  <a:lnTo>
                    <a:pt x="1732640" y="1143463"/>
                  </a:lnTo>
                  <a:lnTo>
                    <a:pt x="1731729" y="1146864"/>
                  </a:lnTo>
                  <a:lnTo>
                    <a:pt x="1730591" y="1150038"/>
                  </a:lnTo>
                  <a:lnTo>
                    <a:pt x="1729453" y="1153438"/>
                  </a:lnTo>
                  <a:lnTo>
                    <a:pt x="1727860" y="1156159"/>
                  </a:lnTo>
                  <a:lnTo>
                    <a:pt x="1726039" y="1158879"/>
                  </a:lnTo>
                  <a:lnTo>
                    <a:pt x="1724218" y="1161373"/>
                  </a:lnTo>
                  <a:lnTo>
                    <a:pt x="1722170" y="1163414"/>
                  </a:lnTo>
                  <a:lnTo>
                    <a:pt x="1720349" y="1165454"/>
                  </a:lnTo>
                  <a:lnTo>
                    <a:pt x="1718073" y="1167041"/>
                  </a:lnTo>
                  <a:lnTo>
                    <a:pt x="1715797" y="1168174"/>
                  </a:lnTo>
                  <a:lnTo>
                    <a:pt x="1713065" y="1169308"/>
                  </a:lnTo>
                  <a:lnTo>
                    <a:pt x="1710561" y="1169761"/>
                  </a:lnTo>
                  <a:lnTo>
                    <a:pt x="1707830" y="1169988"/>
                  </a:lnTo>
                  <a:lnTo>
                    <a:pt x="1633857" y="1169988"/>
                  </a:lnTo>
                  <a:lnTo>
                    <a:pt x="1631353" y="1169761"/>
                  </a:lnTo>
                  <a:lnTo>
                    <a:pt x="1628850" y="1169308"/>
                  </a:lnTo>
                  <a:lnTo>
                    <a:pt x="1626346" y="1168174"/>
                  </a:lnTo>
                  <a:lnTo>
                    <a:pt x="1624070" y="1167041"/>
                  </a:lnTo>
                  <a:lnTo>
                    <a:pt x="1621794" y="1165454"/>
                  </a:lnTo>
                  <a:lnTo>
                    <a:pt x="1619518" y="1163414"/>
                  </a:lnTo>
                  <a:lnTo>
                    <a:pt x="1617469" y="1161373"/>
                  </a:lnTo>
                  <a:lnTo>
                    <a:pt x="1615648" y="1158879"/>
                  </a:lnTo>
                  <a:lnTo>
                    <a:pt x="1614055" y="1156159"/>
                  </a:lnTo>
                  <a:lnTo>
                    <a:pt x="1612689" y="1153438"/>
                  </a:lnTo>
                  <a:lnTo>
                    <a:pt x="1611324" y="1150038"/>
                  </a:lnTo>
                  <a:lnTo>
                    <a:pt x="1610186" y="1146864"/>
                  </a:lnTo>
                  <a:lnTo>
                    <a:pt x="1609275" y="1143463"/>
                  </a:lnTo>
                  <a:lnTo>
                    <a:pt x="1608820" y="1139836"/>
                  </a:lnTo>
                  <a:lnTo>
                    <a:pt x="1608365" y="1135982"/>
                  </a:lnTo>
                  <a:lnTo>
                    <a:pt x="1608137" y="1132128"/>
                  </a:lnTo>
                  <a:lnTo>
                    <a:pt x="1608137" y="545860"/>
                  </a:lnTo>
                  <a:lnTo>
                    <a:pt x="1608365" y="542006"/>
                  </a:lnTo>
                  <a:lnTo>
                    <a:pt x="1608820" y="538152"/>
                  </a:lnTo>
                  <a:lnTo>
                    <a:pt x="1609275" y="534752"/>
                  </a:lnTo>
                  <a:lnTo>
                    <a:pt x="1610186" y="531124"/>
                  </a:lnTo>
                  <a:lnTo>
                    <a:pt x="1611324" y="527950"/>
                  </a:lnTo>
                  <a:lnTo>
                    <a:pt x="1612689" y="524550"/>
                  </a:lnTo>
                  <a:lnTo>
                    <a:pt x="1614055" y="521829"/>
                  </a:lnTo>
                  <a:lnTo>
                    <a:pt x="1615648" y="519109"/>
                  </a:lnTo>
                  <a:lnTo>
                    <a:pt x="1617469" y="516842"/>
                  </a:lnTo>
                  <a:lnTo>
                    <a:pt x="1619518" y="514575"/>
                  </a:lnTo>
                  <a:lnTo>
                    <a:pt x="1621794" y="512534"/>
                  </a:lnTo>
                  <a:lnTo>
                    <a:pt x="1624070" y="510947"/>
                  </a:lnTo>
                  <a:lnTo>
                    <a:pt x="1626346" y="509814"/>
                  </a:lnTo>
                  <a:lnTo>
                    <a:pt x="1628850" y="508680"/>
                  </a:lnTo>
                  <a:lnTo>
                    <a:pt x="1631353" y="508227"/>
                  </a:lnTo>
                  <a:lnTo>
                    <a:pt x="1633857" y="508000"/>
                  </a:lnTo>
                  <a:close/>
                  <a:moveTo>
                    <a:pt x="1501548" y="319088"/>
                  </a:moveTo>
                  <a:lnTo>
                    <a:pt x="1733323" y="319088"/>
                  </a:lnTo>
                  <a:lnTo>
                    <a:pt x="1733323" y="319316"/>
                  </a:lnTo>
                  <a:lnTo>
                    <a:pt x="1733550" y="319316"/>
                  </a:lnTo>
                  <a:lnTo>
                    <a:pt x="1733550" y="464215"/>
                  </a:lnTo>
                  <a:lnTo>
                    <a:pt x="1637620" y="464215"/>
                  </a:lnTo>
                  <a:lnTo>
                    <a:pt x="1637620" y="418038"/>
                  </a:lnTo>
                  <a:lnTo>
                    <a:pt x="1318759" y="617303"/>
                  </a:lnTo>
                  <a:lnTo>
                    <a:pt x="1250723" y="574766"/>
                  </a:lnTo>
                  <a:lnTo>
                    <a:pt x="1253444" y="573174"/>
                  </a:lnTo>
                  <a:lnTo>
                    <a:pt x="1146628" y="506525"/>
                  </a:lnTo>
                  <a:lnTo>
                    <a:pt x="844096" y="695326"/>
                  </a:lnTo>
                  <a:lnTo>
                    <a:pt x="776287" y="653016"/>
                  </a:lnTo>
                  <a:lnTo>
                    <a:pt x="1147082" y="421450"/>
                  </a:lnTo>
                  <a:lnTo>
                    <a:pt x="1215118" y="463533"/>
                  </a:lnTo>
                  <a:lnTo>
                    <a:pt x="1214437" y="464215"/>
                  </a:lnTo>
                  <a:lnTo>
                    <a:pt x="1321253" y="530637"/>
                  </a:lnTo>
                  <a:lnTo>
                    <a:pt x="1564368" y="379141"/>
                  </a:lnTo>
                  <a:lnTo>
                    <a:pt x="1501548" y="379141"/>
                  </a:lnTo>
                  <a:lnTo>
                    <a:pt x="1501548" y="319088"/>
                  </a:lnTo>
                  <a:close/>
                  <a:moveTo>
                    <a:pt x="229507" y="91395"/>
                  </a:moveTo>
                  <a:lnTo>
                    <a:pt x="225651" y="91621"/>
                  </a:lnTo>
                  <a:lnTo>
                    <a:pt x="221796" y="91848"/>
                  </a:lnTo>
                  <a:lnTo>
                    <a:pt x="218394" y="92075"/>
                  </a:lnTo>
                  <a:lnTo>
                    <a:pt x="214539" y="92755"/>
                  </a:lnTo>
                  <a:lnTo>
                    <a:pt x="210910" y="93662"/>
                  </a:lnTo>
                  <a:lnTo>
                    <a:pt x="207509" y="94570"/>
                  </a:lnTo>
                  <a:lnTo>
                    <a:pt x="204107" y="95704"/>
                  </a:lnTo>
                  <a:lnTo>
                    <a:pt x="200705" y="96837"/>
                  </a:lnTo>
                  <a:lnTo>
                    <a:pt x="197303" y="98198"/>
                  </a:lnTo>
                  <a:lnTo>
                    <a:pt x="194355" y="99559"/>
                  </a:lnTo>
                  <a:lnTo>
                    <a:pt x="191407" y="101373"/>
                  </a:lnTo>
                  <a:lnTo>
                    <a:pt x="188232" y="103187"/>
                  </a:lnTo>
                  <a:lnTo>
                    <a:pt x="185284" y="105002"/>
                  </a:lnTo>
                  <a:lnTo>
                    <a:pt x="182562" y="107270"/>
                  </a:lnTo>
                  <a:lnTo>
                    <a:pt x="179614" y="109311"/>
                  </a:lnTo>
                  <a:lnTo>
                    <a:pt x="177119" y="111579"/>
                  </a:lnTo>
                  <a:lnTo>
                    <a:pt x="174851" y="114073"/>
                  </a:lnTo>
                  <a:lnTo>
                    <a:pt x="172357" y="116568"/>
                  </a:lnTo>
                  <a:lnTo>
                    <a:pt x="170316" y="119062"/>
                  </a:lnTo>
                  <a:lnTo>
                    <a:pt x="168275" y="121784"/>
                  </a:lnTo>
                  <a:lnTo>
                    <a:pt x="166460" y="124505"/>
                  </a:lnTo>
                  <a:lnTo>
                    <a:pt x="164646" y="127454"/>
                  </a:lnTo>
                  <a:lnTo>
                    <a:pt x="162832" y="130402"/>
                  </a:lnTo>
                  <a:lnTo>
                    <a:pt x="161471" y="133350"/>
                  </a:lnTo>
                  <a:lnTo>
                    <a:pt x="160110" y="136525"/>
                  </a:lnTo>
                  <a:lnTo>
                    <a:pt x="158976" y="139700"/>
                  </a:lnTo>
                  <a:lnTo>
                    <a:pt x="158069" y="143102"/>
                  </a:lnTo>
                  <a:lnTo>
                    <a:pt x="156935" y="146277"/>
                  </a:lnTo>
                  <a:lnTo>
                    <a:pt x="156482" y="149679"/>
                  </a:lnTo>
                  <a:lnTo>
                    <a:pt x="156028" y="153080"/>
                  </a:lnTo>
                  <a:lnTo>
                    <a:pt x="155801" y="156709"/>
                  </a:lnTo>
                  <a:lnTo>
                    <a:pt x="155801" y="160111"/>
                  </a:lnTo>
                  <a:lnTo>
                    <a:pt x="155801" y="1330098"/>
                  </a:lnTo>
                  <a:lnTo>
                    <a:pt x="155801" y="1333500"/>
                  </a:lnTo>
                  <a:lnTo>
                    <a:pt x="156028" y="1337129"/>
                  </a:lnTo>
                  <a:lnTo>
                    <a:pt x="156482" y="1340531"/>
                  </a:lnTo>
                  <a:lnTo>
                    <a:pt x="156935" y="1343932"/>
                  </a:lnTo>
                  <a:lnTo>
                    <a:pt x="158069" y="1347561"/>
                  </a:lnTo>
                  <a:lnTo>
                    <a:pt x="158976" y="1350509"/>
                  </a:lnTo>
                  <a:lnTo>
                    <a:pt x="160110" y="1353684"/>
                  </a:lnTo>
                  <a:lnTo>
                    <a:pt x="161471" y="1357086"/>
                  </a:lnTo>
                  <a:lnTo>
                    <a:pt x="162832" y="1360034"/>
                  </a:lnTo>
                  <a:lnTo>
                    <a:pt x="164646" y="1362756"/>
                  </a:lnTo>
                  <a:lnTo>
                    <a:pt x="166460" y="1365931"/>
                  </a:lnTo>
                  <a:lnTo>
                    <a:pt x="168275" y="1368652"/>
                  </a:lnTo>
                  <a:lnTo>
                    <a:pt x="170316" y="1371373"/>
                  </a:lnTo>
                  <a:lnTo>
                    <a:pt x="172357" y="1373868"/>
                  </a:lnTo>
                  <a:lnTo>
                    <a:pt x="174851" y="1376590"/>
                  </a:lnTo>
                  <a:lnTo>
                    <a:pt x="177119" y="1378857"/>
                  </a:lnTo>
                  <a:lnTo>
                    <a:pt x="179614" y="1381125"/>
                  </a:lnTo>
                  <a:lnTo>
                    <a:pt x="182562" y="1383393"/>
                  </a:lnTo>
                  <a:lnTo>
                    <a:pt x="185284" y="1385207"/>
                  </a:lnTo>
                  <a:lnTo>
                    <a:pt x="188232" y="1387248"/>
                  </a:lnTo>
                  <a:lnTo>
                    <a:pt x="191407" y="1389063"/>
                  </a:lnTo>
                  <a:lnTo>
                    <a:pt x="194355" y="1390650"/>
                  </a:lnTo>
                  <a:lnTo>
                    <a:pt x="197303" y="1392238"/>
                  </a:lnTo>
                  <a:lnTo>
                    <a:pt x="200705" y="1393598"/>
                  </a:lnTo>
                  <a:lnTo>
                    <a:pt x="204107" y="1394959"/>
                  </a:lnTo>
                  <a:lnTo>
                    <a:pt x="207509" y="1395866"/>
                  </a:lnTo>
                  <a:lnTo>
                    <a:pt x="210910" y="1397000"/>
                  </a:lnTo>
                  <a:lnTo>
                    <a:pt x="214539" y="1397681"/>
                  </a:lnTo>
                  <a:lnTo>
                    <a:pt x="218394" y="1398134"/>
                  </a:lnTo>
                  <a:lnTo>
                    <a:pt x="221796" y="1398588"/>
                  </a:lnTo>
                  <a:lnTo>
                    <a:pt x="225651" y="1399041"/>
                  </a:lnTo>
                  <a:lnTo>
                    <a:pt x="229507" y="1399041"/>
                  </a:lnTo>
                  <a:lnTo>
                    <a:pt x="2280330" y="1399041"/>
                  </a:lnTo>
                  <a:lnTo>
                    <a:pt x="2284186" y="1399041"/>
                  </a:lnTo>
                  <a:lnTo>
                    <a:pt x="2288041" y="1398588"/>
                  </a:lnTo>
                  <a:lnTo>
                    <a:pt x="2291670" y="1398134"/>
                  </a:lnTo>
                  <a:lnTo>
                    <a:pt x="2295298" y="1397681"/>
                  </a:lnTo>
                  <a:lnTo>
                    <a:pt x="2299154" y="1397000"/>
                  </a:lnTo>
                  <a:lnTo>
                    <a:pt x="2302555" y="1395866"/>
                  </a:lnTo>
                  <a:lnTo>
                    <a:pt x="2305957" y="1394959"/>
                  </a:lnTo>
                  <a:lnTo>
                    <a:pt x="2309359" y="1393598"/>
                  </a:lnTo>
                  <a:lnTo>
                    <a:pt x="2312534" y="1392238"/>
                  </a:lnTo>
                  <a:lnTo>
                    <a:pt x="2315709" y="1390650"/>
                  </a:lnTo>
                  <a:lnTo>
                    <a:pt x="2318884" y="1389063"/>
                  </a:lnTo>
                  <a:lnTo>
                    <a:pt x="2321832" y="1387248"/>
                  </a:lnTo>
                  <a:lnTo>
                    <a:pt x="2324780" y="1385207"/>
                  </a:lnTo>
                  <a:lnTo>
                    <a:pt x="2327502" y="1383393"/>
                  </a:lnTo>
                  <a:lnTo>
                    <a:pt x="2330223" y="1381125"/>
                  </a:lnTo>
                  <a:lnTo>
                    <a:pt x="2332945" y="1378857"/>
                  </a:lnTo>
                  <a:lnTo>
                    <a:pt x="2335213" y="1376590"/>
                  </a:lnTo>
                  <a:lnTo>
                    <a:pt x="2337707" y="1373868"/>
                  </a:lnTo>
                  <a:lnTo>
                    <a:pt x="2339748" y="1371373"/>
                  </a:lnTo>
                  <a:lnTo>
                    <a:pt x="2341789" y="1368652"/>
                  </a:lnTo>
                  <a:lnTo>
                    <a:pt x="2343830" y="1365931"/>
                  </a:lnTo>
                  <a:lnTo>
                    <a:pt x="2345418" y="1362756"/>
                  </a:lnTo>
                  <a:lnTo>
                    <a:pt x="2347232" y="1360034"/>
                  </a:lnTo>
                  <a:lnTo>
                    <a:pt x="2348593" y="1357086"/>
                  </a:lnTo>
                  <a:lnTo>
                    <a:pt x="2350180" y="1353684"/>
                  </a:lnTo>
                  <a:lnTo>
                    <a:pt x="2351088" y="1350509"/>
                  </a:lnTo>
                  <a:lnTo>
                    <a:pt x="2351995" y="1347561"/>
                  </a:lnTo>
                  <a:lnTo>
                    <a:pt x="2352902" y="1343932"/>
                  </a:lnTo>
                  <a:lnTo>
                    <a:pt x="2353582" y="1340531"/>
                  </a:lnTo>
                  <a:lnTo>
                    <a:pt x="2354036" y="1337129"/>
                  </a:lnTo>
                  <a:lnTo>
                    <a:pt x="2354263" y="1333500"/>
                  </a:lnTo>
                  <a:lnTo>
                    <a:pt x="2354263" y="1330098"/>
                  </a:lnTo>
                  <a:lnTo>
                    <a:pt x="2354263" y="160111"/>
                  </a:lnTo>
                  <a:lnTo>
                    <a:pt x="2354263" y="156709"/>
                  </a:lnTo>
                  <a:lnTo>
                    <a:pt x="2354036" y="153080"/>
                  </a:lnTo>
                  <a:lnTo>
                    <a:pt x="2353582" y="149679"/>
                  </a:lnTo>
                  <a:lnTo>
                    <a:pt x="2352902" y="146277"/>
                  </a:lnTo>
                  <a:lnTo>
                    <a:pt x="2351995" y="143102"/>
                  </a:lnTo>
                  <a:lnTo>
                    <a:pt x="2351088" y="139700"/>
                  </a:lnTo>
                  <a:lnTo>
                    <a:pt x="2350180" y="136525"/>
                  </a:lnTo>
                  <a:lnTo>
                    <a:pt x="2348593" y="133350"/>
                  </a:lnTo>
                  <a:lnTo>
                    <a:pt x="2347232" y="130402"/>
                  </a:lnTo>
                  <a:lnTo>
                    <a:pt x="2345418" y="127454"/>
                  </a:lnTo>
                  <a:lnTo>
                    <a:pt x="2343830" y="124505"/>
                  </a:lnTo>
                  <a:lnTo>
                    <a:pt x="2341789" y="121784"/>
                  </a:lnTo>
                  <a:lnTo>
                    <a:pt x="2339748" y="119062"/>
                  </a:lnTo>
                  <a:lnTo>
                    <a:pt x="2337707" y="116568"/>
                  </a:lnTo>
                  <a:lnTo>
                    <a:pt x="2335213" y="114073"/>
                  </a:lnTo>
                  <a:lnTo>
                    <a:pt x="2332945" y="111579"/>
                  </a:lnTo>
                  <a:lnTo>
                    <a:pt x="2330223" y="109311"/>
                  </a:lnTo>
                  <a:lnTo>
                    <a:pt x="2327502" y="107270"/>
                  </a:lnTo>
                  <a:lnTo>
                    <a:pt x="2324780" y="105002"/>
                  </a:lnTo>
                  <a:lnTo>
                    <a:pt x="2321832" y="103187"/>
                  </a:lnTo>
                  <a:lnTo>
                    <a:pt x="2318884" y="101373"/>
                  </a:lnTo>
                  <a:lnTo>
                    <a:pt x="2315709" y="99559"/>
                  </a:lnTo>
                  <a:lnTo>
                    <a:pt x="2312534" y="98198"/>
                  </a:lnTo>
                  <a:lnTo>
                    <a:pt x="2309359" y="96837"/>
                  </a:lnTo>
                  <a:lnTo>
                    <a:pt x="2305957" y="95704"/>
                  </a:lnTo>
                  <a:lnTo>
                    <a:pt x="2302555" y="94570"/>
                  </a:lnTo>
                  <a:lnTo>
                    <a:pt x="2299154" y="93662"/>
                  </a:lnTo>
                  <a:lnTo>
                    <a:pt x="2295298" y="92755"/>
                  </a:lnTo>
                  <a:lnTo>
                    <a:pt x="2291670" y="92075"/>
                  </a:lnTo>
                  <a:lnTo>
                    <a:pt x="2288041" y="91848"/>
                  </a:lnTo>
                  <a:lnTo>
                    <a:pt x="2284186" y="91621"/>
                  </a:lnTo>
                  <a:lnTo>
                    <a:pt x="2280330" y="91395"/>
                  </a:lnTo>
                  <a:lnTo>
                    <a:pt x="229507" y="91395"/>
                  </a:lnTo>
                  <a:close/>
                  <a:moveTo>
                    <a:pt x="81642" y="0"/>
                  </a:moveTo>
                  <a:lnTo>
                    <a:pt x="86178" y="0"/>
                  </a:lnTo>
                  <a:lnTo>
                    <a:pt x="2424113" y="0"/>
                  </a:lnTo>
                  <a:lnTo>
                    <a:pt x="2428648" y="0"/>
                  </a:lnTo>
                  <a:lnTo>
                    <a:pt x="2432730" y="227"/>
                  </a:lnTo>
                  <a:lnTo>
                    <a:pt x="2436813" y="680"/>
                  </a:lnTo>
                  <a:lnTo>
                    <a:pt x="2441122" y="1361"/>
                  </a:lnTo>
                  <a:lnTo>
                    <a:pt x="2445204" y="2268"/>
                  </a:lnTo>
                  <a:lnTo>
                    <a:pt x="2449286" y="3402"/>
                  </a:lnTo>
                  <a:lnTo>
                    <a:pt x="2452914" y="4536"/>
                  </a:lnTo>
                  <a:lnTo>
                    <a:pt x="2456770" y="5896"/>
                  </a:lnTo>
                  <a:lnTo>
                    <a:pt x="2460625" y="7484"/>
                  </a:lnTo>
                  <a:lnTo>
                    <a:pt x="2464480" y="9298"/>
                  </a:lnTo>
                  <a:lnTo>
                    <a:pt x="2467882" y="11339"/>
                  </a:lnTo>
                  <a:lnTo>
                    <a:pt x="2471284" y="13380"/>
                  </a:lnTo>
                  <a:lnTo>
                    <a:pt x="2474459" y="15421"/>
                  </a:lnTo>
                  <a:lnTo>
                    <a:pt x="2477861" y="17916"/>
                  </a:lnTo>
                  <a:lnTo>
                    <a:pt x="2480809" y="20184"/>
                  </a:lnTo>
                  <a:lnTo>
                    <a:pt x="2483757" y="22905"/>
                  </a:lnTo>
                  <a:lnTo>
                    <a:pt x="2486479" y="25400"/>
                  </a:lnTo>
                  <a:lnTo>
                    <a:pt x="2489200" y="28348"/>
                  </a:lnTo>
                  <a:lnTo>
                    <a:pt x="2491695" y="31296"/>
                  </a:lnTo>
                  <a:lnTo>
                    <a:pt x="2493963" y="34471"/>
                  </a:lnTo>
                  <a:lnTo>
                    <a:pt x="2496230" y="37646"/>
                  </a:lnTo>
                  <a:lnTo>
                    <a:pt x="2498272" y="40821"/>
                  </a:lnTo>
                  <a:lnTo>
                    <a:pt x="2499859" y="44450"/>
                  </a:lnTo>
                  <a:lnTo>
                    <a:pt x="2501673" y="47625"/>
                  </a:lnTo>
                  <a:lnTo>
                    <a:pt x="2503261" y="51480"/>
                  </a:lnTo>
                  <a:lnTo>
                    <a:pt x="2504395" y="54882"/>
                  </a:lnTo>
                  <a:lnTo>
                    <a:pt x="2505755" y="58737"/>
                  </a:lnTo>
                  <a:lnTo>
                    <a:pt x="2506663" y="62593"/>
                  </a:lnTo>
                  <a:lnTo>
                    <a:pt x="2507343" y="66221"/>
                  </a:lnTo>
                  <a:lnTo>
                    <a:pt x="2508023" y="70304"/>
                  </a:lnTo>
                  <a:lnTo>
                    <a:pt x="2508250" y="74159"/>
                  </a:lnTo>
                  <a:lnTo>
                    <a:pt x="2508250" y="78241"/>
                  </a:lnTo>
                  <a:lnTo>
                    <a:pt x="2508250" y="1411968"/>
                  </a:lnTo>
                  <a:lnTo>
                    <a:pt x="2508250" y="1416050"/>
                  </a:lnTo>
                  <a:lnTo>
                    <a:pt x="2508023" y="1420132"/>
                  </a:lnTo>
                  <a:lnTo>
                    <a:pt x="2507343" y="1423988"/>
                  </a:lnTo>
                  <a:lnTo>
                    <a:pt x="2506663" y="1427616"/>
                  </a:lnTo>
                  <a:lnTo>
                    <a:pt x="2505755" y="1431472"/>
                  </a:lnTo>
                  <a:lnTo>
                    <a:pt x="2504395" y="1435327"/>
                  </a:lnTo>
                  <a:lnTo>
                    <a:pt x="2503261" y="1439182"/>
                  </a:lnTo>
                  <a:lnTo>
                    <a:pt x="2501673" y="1442584"/>
                  </a:lnTo>
                  <a:lnTo>
                    <a:pt x="2499859" y="1446213"/>
                  </a:lnTo>
                  <a:lnTo>
                    <a:pt x="2498272" y="1449388"/>
                  </a:lnTo>
                  <a:lnTo>
                    <a:pt x="2496230" y="1452790"/>
                  </a:lnTo>
                  <a:lnTo>
                    <a:pt x="2493963" y="1455965"/>
                  </a:lnTo>
                  <a:lnTo>
                    <a:pt x="2491695" y="1458913"/>
                  </a:lnTo>
                  <a:lnTo>
                    <a:pt x="2489200" y="1462088"/>
                  </a:lnTo>
                  <a:lnTo>
                    <a:pt x="2486479" y="1464809"/>
                  </a:lnTo>
                  <a:lnTo>
                    <a:pt x="2483757" y="1467531"/>
                  </a:lnTo>
                  <a:lnTo>
                    <a:pt x="2480809" y="1470025"/>
                  </a:lnTo>
                  <a:lnTo>
                    <a:pt x="2477861" y="1472747"/>
                  </a:lnTo>
                  <a:lnTo>
                    <a:pt x="2474459" y="1475015"/>
                  </a:lnTo>
                  <a:lnTo>
                    <a:pt x="2471284" y="1477282"/>
                  </a:lnTo>
                  <a:lnTo>
                    <a:pt x="2467882" y="1479097"/>
                  </a:lnTo>
                  <a:lnTo>
                    <a:pt x="2464480" y="1480911"/>
                  </a:lnTo>
                  <a:lnTo>
                    <a:pt x="2460625" y="1482725"/>
                  </a:lnTo>
                  <a:lnTo>
                    <a:pt x="2456770" y="1484313"/>
                  </a:lnTo>
                  <a:lnTo>
                    <a:pt x="2452914" y="1485674"/>
                  </a:lnTo>
                  <a:lnTo>
                    <a:pt x="2449286" y="1487034"/>
                  </a:lnTo>
                  <a:lnTo>
                    <a:pt x="2445204" y="1487941"/>
                  </a:lnTo>
                  <a:lnTo>
                    <a:pt x="2441122" y="1488849"/>
                  </a:lnTo>
                  <a:lnTo>
                    <a:pt x="2436813" y="1489529"/>
                  </a:lnTo>
                  <a:lnTo>
                    <a:pt x="2432730" y="1489982"/>
                  </a:lnTo>
                  <a:lnTo>
                    <a:pt x="2428648" y="1490209"/>
                  </a:lnTo>
                  <a:lnTo>
                    <a:pt x="2424113" y="1490663"/>
                  </a:lnTo>
                  <a:lnTo>
                    <a:pt x="86178" y="1490663"/>
                  </a:lnTo>
                  <a:lnTo>
                    <a:pt x="81642" y="1490209"/>
                  </a:lnTo>
                  <a:lnTo>
                    <a:pt x="77333" y="1489982"/>
                  </a:lnTo>
                  <a:lnTo>
                    <a:pt x="73251" y="1489529"/>
                  </a:lnTo>
                  <a:lnTo>
                    <a:pt x="68942" y="1488849"/>
                  </a:lnTo>
                  <a:lnTo>
                    <a:pt x="64860" y="1487941"/>
                  </a:lnTo>
                  <a:lnTo>
                    <a:pt x="60778" y="1487034"/>
                  </a:lnTo>
                  <a:lnTo>
                    <a:pt x="57150" y="1485674"/>
                  </a:lnTo>
                  <a:lnTo>
                    <a:pt x="53294" y="1484313"/>
                  </a:lnTo>
                  <a:lnTo>
                    <a:pt x="49439" y="1482725"/>
                  </a:lnTo>
                  <a:lnTo>
                    <a:pt x="45810" y="1480911"/>
                  </a:lnTo>
                  <a:lnTo>
                    <a:pt x="42182" y="1479097"/>
                  </a:lnTo>
                  <a:lnTo>
                    <a:pt x="39007" y="1477282"/>
                  </a:lnTo>
                  <a:lnTo>
                    <a:pt x="35605" y="1475015"/>
                  </a:lnTo>
                  <a:lnTo>
                    <a:pt x="32430" y="1472747"/>
                  </a:lnTo>
                  <a:lnTo>
                    <a:pt x="29255" y="1470025"/>
                  </a:lnTo>
                  <a:lnTo>
                    <a:pt x="26307" y="1467531"/>
                  </a:lnTo>
                  <a:lnTo>
                    <a:pt x="23585" y="1464809"/>
                  </a:lnTo>
                  <a:lnTo>
                    <a:pt x="21091" y="1462088"/>
                  </a:lnTo>
                  <a:lnTo>
                    <a:pt x="18596" y="1458913"/>
                  </a:lnTo>
                  <a:lnTo>
                    <a:pt x="16101" y="1455965"/>
                  </a:lnTo>
                  <a:lnTo>
                    <a:pt x="13833" y="1452790"/>
                  </a:lnTo>
                  <a:lnTo>
                    <a:pt x="12019" y="1449388"/>
                  </a:lnTo>
                  <a:lnTo>
                    <a:pt x="9978" y="1446213"/>
                  </a:lnTo>
                  <a:lnTo>
                    <a:pt x="8391" y="1442584"/>
                  </a:lnTo>
                  <a:lnTo>
                    <a:pt x="6803" y="1439182"/>
                  </a:lnTo>
                  <a:lnTo>
                    <a:pt x="5442" y="1435327"/>
                  </a:lnTo>
                  <a:lnTo>
                    <a:pt x="4308" y="1431472"/>
                  </a:lnTo>
                  <a:lnTo>
                    <a:pt x="3401" y="1427616"/>
                  </a:lnTo>
                  <a:lnTo>
                    <a:pt x="2494" y="1423988"/>
                  </a:lnTo>
                  <a:lnTo>
                    <a:pt x="2041" y="1420132"/>
                  </a:lnTo>
                  <a:lnTo>
                    <a:pt x="1814" y="1416050"/>
                  </a:lnTo>
                  <a:lnTo>
                    <a:pt x="1587" y="1411968"/>
                  </a:lnTo>
                  <a:lnTo>
                    <a:pt x="1587" y="78241"/>
                  </a:lnTo>
                  <a:lnTo>
                    <a:pt x="1814" y="74159"/>
                  </a:lnTo>
                  <a:lnTo>
                    <a:pt x="2041" y="70304"/>
                  </a:lnTo>
                  <a:lnTo>
                    <a:pt x="2494" y="66221"/>
                  </a:lnTo>
                  <a:lnTo>
                    <a:pt x="3401" y="62593"/>
                  </a:lnTo>
                  <a:lnTo>
                    <a:pt x="4308" y="58737"/>
                  </a:lnTo>
                  <a:lnTo>
                    <a:pt x="5442" y="54882"/>
                  </a:lnTo>
                  <a:lnTo>
                    <a:pt x="6803" y="51480"/>
                  </a:lnTo>
                  <a:lnTo>
                    <a:pt x="8391" y="47625"/>
                  </a:lnTo>
                  <a:lnTo>
                    <a:pt x="9978" y="44450"/>
                  </a:lnTo>
                  <a:lnTo>
                    <a:pt x="12019" y="40821"/>
                  </a:lnTo>
                  <a:lnTo>
                    <a:pt x="13833" y="37646"/>
                  </a:lnTo>
                  <a:lnTo>
                    <a:pt x="16101" y="34471"/>
                  </a:lnTo>
                  <a:lnTo>
                    <a:pt x="18596" y="31296"/>
                  </a:lnTo>
                  <a:lnTo>
                    <a:pt x="21091" y="28348"/>
                  </a:lnTo>
                  <a:lnTo>
                    <a:pt x="23585" y="25400"/>
                  </a:lnTo>
                  <a:lnTo>
                    <a:pt x="26307" y="22905"/>
                  </a:lnTo>
                  <a:lnTo>
                    <a:pt x="29255" y="20184"/>
                  </a:lnTo>
                  <a:lnTo>
                    <a:pt x="32430" y="17916"/>
                  </a:lnTo>
                  <a:lnTo>
                    <a:pt x="35605" y="15421"/>
                  </a:lnTo>
                  <a:lnTo>
                    <a:pt x="39007" y="13380"/>
                  </a:lnTo>
                  <a:lnTo>
                    <a:pt x="42182" y="11339"/>
                  </a:lnTo>
                  <a:lnTo>
                    <a:pt x="45810" y="9298"/>
                  </a:lnTo>
                  <a:lnTo>
                    <a:pt x="49439" y="7484"/>
                  </a:lnTo>
                  <a:lnTo>
                    <a:pt x="53294" y="5896"/>
                  </a:lnTo>
                  <a:lnTo>
                    <a:pt x="57150" y="4536"/>
                  </a:lnTo>
                  <a:lnTo>
                    <a:pt x="60778" y="3402"/>
                  </a:lnTo>
                  <a:lnTo>
                    <a:pt x="64860" y="2268"/>
                  </a:lnTo>
                  <a:lnTo>
                    <a:pt x="68942" y="1361"/>
                  </a:lnTo>
                  <a:lnTo>
                    <a:pt x="73251" y="680"/>
                  </a:lnTo>
                  <a:lnTo>
                    <a:pt x="77333" y="227"/>
                  </a:lnTo>
                  <a:lnTo>
                    <a:pt x="81642" y="0"/>
                  </a:lnTo>
                  <a:close/>
                </a:path>
              </a:pathLst>
            </a:custGeom>
            <a:solidFill>
              <a:srgbClr val="DE3D63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C8143E"/>
                </a:solidFill>
                <a:cs typeface="+mn-ea"/>
                <a:sym typeface="+mn-lt"/>
              </a:endParaRPr>
            </a:p>
          </p:txBody>
        </p:sp>
        <p:sp>
          <p:nvSpPr>
            <p:cNvPr id="10" name="MH_Other_7"/>
            <p:cNvSpPr/>
            <p:nvPr>
              <p:custDataLst>
                <p:tags r:id="rId11"/>
              </p:custDataLst>
            </p:nvPr>
          </p:nvSpPr>
          <p:spPr>
            <a:xfrm flipV="1">
              <a:off x="5775326" y="4999038"/>
              <a:ext cx="582613" cy="584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C81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8143E"/>
                </a:solidFill>
                <a:cs typeface="+mn-ea"/>
                <a:sym typeface="+mn-lt"/>
              </a:endParaRPr>
            </a:p>
          </p:txBody>
        </p:sp>
        <p:sp>
          <p:nvSpPr>
            <p:cNvPr id="11" name="MH_Other_8"/>
            <p:cNvSpPr/>
            <p:nvPr>
              <p:custDataLst>
                <p:tags r:id="rId12"/>
              </p:custDataLst>
            </p:nvPr>
          </p:nvSpPr>
          <p:spPr>
            <a:xfrm>
              <a:off x="5921375" y="5126038"/>
              <a:ext cx="279400" cy="336550"/>
            </a:xfrm>
            <a:custGeom>
              <a:avLst/>
              <a:gdLst/>
              <a:ahLst/>
              <a:cxnLst/>
              <a:rect l="l" t="t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rgbClr val="DE3D6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C8143E"/>
                </a:solidFill>
                <a:cs typeface="+mn-ea"/>
                <a:sym typeface="+mn-lt"/>
              </a:endParaRPr>
            </a:p>
          </p:txBody>
        </p:sp>
        <p:sp>
          <p:nvSpPr>
            <p:cNvPr id="13" name="MH_Other_10"/>
            <p:cNvSpPr/>
            <p:nvPr>
              <p:custDataLst>
                <p:tags r:id="rId13"/>
              </p:custDataLst>
            </p:nvPr>
          </p:nvSpPr>
          <p:spPr>
            <a:xfrm rot="3774725">
              <a:off x="7042944" y="2896394"/>
              <a:ext cx="582612" cy="584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C81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8143E"/>
                </a:solidFill>
                <a:cs typeface="+mn-ea"/>
                <a:sym typeface="+mn-lt"/>
              </a:endParaRPr>
            </a:p>
          </p:txBody>
        </p:sp>
        <p:sp>
          <p:nvSpPr>
            <p:cNvPr id="14" name="MH_Other_11"/>
            <p:cNvSpPr/>
            <p:nvPr>
              <p:custDataLst>
                <p:tags r:id="rId14"/>
              </p:custDataLst>
            </p:nvPr>
          </p:nvSpPr>
          <p:spPr bwMode="auto">
            <a:xfrm>
              <a:off x="7172326" y="3055938"/>
              <a:ext cx="328613" cy="277812"/>
            </a:xfrm>
            <a:custGeom>
              <a:avLst/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rgbClr val="DE3D63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C8143E"/>
                </a:solidFill>
                <a:cs typeface="+mn-ea"/>
                <a:sym typeface="+mn-lt"/>
              </a:endParaRPr>
            </a:p>
          </p:txBody>
        </p:sp>
        <p:sp>
          <p:nvSpPr>
            <p:cNvPr id="16" name="MH_Other_13"/>
            <p:cNvSpPr/>
            <p:nvPr>
              <p:custDataLst>
                <p:tags r:id="rId15"/>
              </p:custDataLst>
            </p:nvPr>
          </p:nvSpPr>
          <p:spPr>
            <a:xfrm rot="17825275" flipH="1">
              <a:off x="4504532" y="2918619"/>
              <a:ext cx="582612" cy="584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C81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8143E"/>
                </a:solidFill>
                <a:cs typeface="+mn-ea"/>
                <a:sym typeface="+mn-lt"/>
              </a:endParaRPr>
            </a:p>
          </p:txBody>
        </p:sp>
        <p:sp>
          <p:nvSpPr>
            <p:cNvPr id="17" name="MH_Other_14"/>
            <p:cNvSpPr/>
            <p:nvPr>
              <p:custDataLst>
                <p:tags r:id="rId16"/>
              </p:custDataLst>
            </p:nvPr>
          </p:nvSpPr>
          <p:spPr>
            <a:xfrm>
              <a:off x="4621214" y="3052763"/>
              <a:ext cx="331787" cy="309562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DE3D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C8143E"/>
                </a:solidFill>
                <a:cs typeface="+mn-ea"/>
                <a:sym typeface="+mn-lt"/>
              </a:endParaRPr>
            </a:p>
          </p:txBody>
        </p:sp>
        <p:sp>
          <p:nvSpPr>
            <p:cNvPr id="19" name="MH_Other_16"/>
            <p:cNvSpPr/>
            <p:nvPr>
              <p:custDataLst>
                <p:tags r:id="rId17"/>
              </p:custDataLst>
            </p:nvPr>
          </p:nvSpPr>
          <p:spPr>
            <a:xfrm rot="14599033" flipH="1">
              <a:off x="4501357" y="4296569"/>
              <a:ext cx="582612" cy="5842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C81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8143E"/>
                </a:solidFill>
                <a:cs typeface="+mn-ea"/>
                <a:sym typeface="+mn-lt"/>
              </a:endParaRPr>
            </a:p>
          </p:txBody>
        </p:sp>
        <p:sp>
          <p:nvSpPr>
            <p:cNvPr id="20" name="MH_Other_1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656139" y="4473576"/>
              <a:ext cx="255587" cy="252413"/>
            </a:xfrm>
            <a:custGeom>
              <a:avLst/>
              <a:gdLst/>
              <a:ahLst/>
              <a:cxnLst/>
              <a:rect l="0" t="0" r="r" b="b"/>
              <a:pathLst>
                <a:path w="1622425" h="1601788">
                  <a:moveTo>
                    <a:pt x="1477962" y="927100"/>
                  </a:moveTo>
                  <a:lnTo>
                    <a:pt x="1622425" y="927100"/>
                  </a:lnTo>
                  <a:lnTo>
                    <a:pt x="1622425" y="1293813"/>
                  </a:lnTo>
                  <a:lnTo>
                    <a:pt x="1477962" y="1293813"/>
                  </a:lnTo>
                  <a:lnTo>
                    <a:pt x="1477962" y="927100"/>
                  </a:lnTo>
                  <a:close/>
                  <a:moveTo>
                    <a:pt x="1477962" y="463550"/>
                  </a:moveTo>
                  <a:lnTo>
                    <a:pt x="1622425" y="463550"/>
                  </a:lnTo>
                  <a:lnTo>
                    <a:pt x="1622425" y="830263"/>
                  </a:lnTo>
                  <a:lnTo>
                    <a:pt x="1477962" y="830263"/>
                  </a:lnTo>
                  <a:lnTo>
                    <a:pt x="1477962" y="463550"/>
                  </a:lnTo>
                  <a:close/>
                  <a:moveTo>
                    <a:pt x="871932" y="418865"/>
                  </a:moveTo>
                  <a:lnTo>
                    <a:pt x="866214" y="419183"/>
                  </a:lnTo>
                  <a:lnTo>
                    <a:pt x="859861" y="419183"/>
                  </a:lnTo>
                  <a:lnTo>
                    <a:pt x="848426" y="420453"/>
                  </a:lnTo>
                  <a:lnTo>
                    <a:pt x="837309" y="422359"/>
                  </a:lnTo>
                  <a:lnTo>
                    <a:pt x="826509" y="424582"/>
                  </a:lnTo>
                  <a:lnTo>
                    <a:pt x="815709" y="427440"/>
                  </a:lnTo>
                  <a:lnTo>
                    <a:pt x="805862" y="430298"/>
                  </a:lnTo>
                  <a:lnTo>
                    <a:pt x="796650" y="433473"/>
                  </a:lnTo>
                  <a:lnTo>
                    <a:pt x="787439" y="436649"/>
                  </a:lnTo>
                  <a:lnTo>
                    <a:pt x="771874" y="443000"/>
                  </a:lnTo>
                  <a:lnTo>
                    <a:pt x="766792" y="444906"/>
                  </a:lnTo>
                  <a:lnTo>
                    <a:pt x="762027" y="446811"/>
                  </a:lnTo>
                  <a:lnTo>
                    <a:pt x="757262" y="449034"/>
                  </a:lnTo>
                  <a:lnTo>
                    <a:pt x="752498" y="451257"/>
                  </a:lnTo>
                  <a:lnTo>
                    <a:pt x="748051" y="454115"/>
                  </a:lnTo>
                  <a:lnTo>
                    <a:pt x="743921" y="456655"/>
                  </a:lnTo>
                  <a:lnTo>
                    <a:pt x="739792" y="459831"/>
                  </a:lnTo>
                  <a:lnTo>
                    <a:pt x="735345" y="463324"/>
                  </a:lnTo>
                  <a:lnTo>
                    <a:pt x="731533" y="466817"/>
                  </a:lnTo>
                  <a:lnTo>
                    <a:pt x="728039" y="470628"/>
                  </a:lnTo>
                  <a:lnTo>
                    <a:pt x="724545" y="474757"/>
                  </a:lnTo>
                  <a:lnTo>
                    <a:pt x="721051" y="479202"/>
                  </a:lnTo>
                  <a:lnTo>
                    <a:pt x="718192" y="483966"/>
                  </a:lnTo>
                  <a:lnTo>
                    <a:pt x="715333" y="488729"/>
                  </a:lnTo>
                  <a:lnTo>
                    <a:pt x="712792" y="493810"/>
                  </a:lnTo>
                  <a:lnTo>
                    <a:pt x="710251" y="499526"/>
                  </a:lnTo>
                  <a:lnTo>
                    <a:pt x="708028" y="504925"/>
                  </a:lnTo>
                  <a:lnTo>
                    <a:pt x="706122" y="510959"/>
                  </a:lnTo>
                  <a:lnTo>
                    <a:pt x="704216" y="517310"/>
                  </a:lnTo>
                  <a:lnTo>
                    <a:pt x="702628" y="523979"/>
                  </a:lnTo>
                  <a:lnTo>
                    <a:pt x="701357" y="530648"/>
                  </a:lnTo>
                  <a:lnTo>
                    <a:pt x="700404" y="537952"/>
                  </a:lnTo>
                  <a:lnTo>
                    <a:pt x="699769" y="545256"/>
                  </a:lnTo>
                  <a:lnTo>
                    <a:pt x="699451" y="553512"/>
                  </a:lnTo>
                  <a:lnTo>
                    <a:pt x="699451" y="561451"/>
                  </a:lnTo>
                  <a:lnTo>
                    <a:pt x="699451" y="570025"/>
                  </a:lnTo>
                  <a:lnTo>
                    <a:pt x="700087" y="578600"/>
                  </a:lnTo>
                  <a:lnTo>
                    <a:pt x="700722" y="587809"/>
                  </a:lnTo>
                  <a:lnTo>
                    <a:pt x="701992" y="597018"/>
                  </a:lnTo>
                  <a:lnTo>
                    <a:pt x="703263" y="607180"/>
                  </a:lnTo>
                  <a:lnTo>
                    <a:pt x="705169" y="617025"/>
                  </a:lnTo>
                  <a:lnTo>
                    <a:pt x="707392" y="627504"/>
                  </a:lnTo>
                  <a:lnTo>
                    <a:pt x="708028" y="630998"/>
                  </a:lnTo>
                  <a:lnTo>
                    <a:pt x="708028" y="634173"/>
                  </a:lnTo>
                  <a:lnTo>
                    <a:pt x="707710" y="637666"/>
                  </a:lnTo>
                  <a:lnTo>
                    <a:pt x="707392" y="640524"/>
                  </a:lnTo>
                  <a:lnTo>
                    <a:pt x="706757" y="643065"/>
                  </a:lnTo>
                  <a:lnTo>
                    <a:pt x="705804" y="645605"/>
                  </a:lnTo>
                  <a:lnTo>
                    <a:pt x="703263" y="650051"/>
                  </a:lnTo>
                  <a:lnTo>
                    <a:pt x="701039" y="654815"/>
                  </a:lnTo>
                  <a:lnTo>
                    <a:pt x="699134" y="658626"/>
                  </a:lnTo>
                  <a:lnTo>
                    <a:pt x="698498" y="660531"/>
                  </a:lnTo>
                  <a:lnTo>
                    <a:pt x="697863" y="662436"/>
                  </a:lnTo>
                  <a:lnTo>
                    <a:pt x="697545" y="664342"/>
                  </a:lnTo>
                  <a:lnTo>
                    <a:pt x="697545" y="666247"/>
                  </a:lnTo>
                  <a:lnTo>
                    <a:pt x="699134" y="688794"/>
                  </a:lnTo>
                  <a:lnTo>
                    <a:pt x="700404" y="702132"/>
                  </a:lnTo>
                  <a:lnTo>
                    <a:pt x="701039" y="709436"/>
                  </a:lnTo>
                  <a:lnTo>
                    <a:pt x="702310" y="716104"/>
                  </a:lnTo>
                  <a:lnTo>
                    <a:pt x="703581" y="723408"/>
                  </a:lnTo>
                  <a:lnTo>
                    <a:pt x="705487" y="729760"/>
                  </a:lnTo>
                  <a:lnTo>
                    <a:pt x="707075" y="736111"/>
                  </a:lnTo>
                  <a:lnTo>
                    <a:pt x="709298" y="742145"/>
                  </a:lnTo>
                  <a:lnTo>
                    <a:pt x="711839" y="747226"/>
                  </a:lnTo>
                  <a:lnTo>
                    <a:pt x="714698" y="751989"/>
                  </a:lnTo>
                  <a:lnTo>
                    <a:pt x="716286" y="753894"/>
                  </a:lnTo>
                  <a:lnTo>
                    <a:pt x="718192" y="755800"/>
                  </a:lnTo>
                  <a:lnTo>
                    <a:pt x="719780" y="757705"/>
                  </a:lnTo>
                  <a:lnTo>
                    <a:pt x="722322" y="759293"/>
                  </a:lnTo>
                  <a:lnTo>
                    <a:pt x="725816" y="760563"/>
                  </a:lnTo>
                  <a:lnTo>
                    <a:pt x="731533" y="762151"/>
                  </a:lnTo>
                  <a:lnTo>
                    <a:pt x="736933" y="763104"/>
                  </a:lnTo>
                  <a:lnTo>
                    <a:pt x="738839" y="763421"/>
                  </a:lnTo>
                  <a:lnTo>
                    <a:pt x="739792" y="763104"/>
                  </a:lnTo>
                  <a:lnTo>
                    <a:pt x="745827" y="831062"/>
                  </a:lnTo>
                  <a:lnTo>
                    <a:pt x="747098" y="833603"/>
                  </a:lnTo>
                  <a:lnTo>
                    <a:pt x="748368" y="835826"/>
                  </a:lnTo>
                  <a:lnTo>
                    <a:pt x="749639" y="838049"/>
                  </a:lnTo>
                  <a:lnTo>
                    <a:pt x="751227" y="839954"/>
                  </a:lnTo>
                  <a:lnTo>
                    <a:pt x="754404" y="843765"/>
                  </a:lnTo>
                  <a:lnTo>
                    <a:pt x="757898" y="847576"/>
                  </a:lnTo>
                  <a:lnTo>
                    <a:pt x="761074" y="851386"/>
                  </a:lnTo>
                  <a:lnTo>
                    <a:pt x="762662" y="853609"/>
                  </a:lnTo>
                  <a:lnTo>
                    <a:pt x="763933" y="855832"/>
                  </a:lnTo>
                  <a:lnTo>
                    <a:pt x="765204" y="858373"/>
                  </a:lnTo>
                  <a:lnTo>
                    <a:pt x="766474" y="861548"/>
                  </a:lnTo>
                  <a:lnTo>
                    <a:pt x="767427" y="865042"/>
                  </a:lnTo>
                  <a:lnTo>
                    <a:pt x="768380" y="868852"/>
                  </a:lnTo>
                  <a:lnTo>
                    <a:pt x="751545" y="872663"/>
                  </a:lnTo>
                  <a:lnTo>
                    <a:pt x="744874" y="887271"/>
                  </a:lnTo>
                  <a:lnTo>
                    <a:pt x="740745" y="895528"/>
                  </a:lnTo>
                  <a:lnTo>
                    <a:pt x="736298" y="904102"/>
                  </a:lnTo>
                  <a:lnTo>
                    <a:pt x="731533" y="912358"/>
                  </a:lnTo>
                  <a:lnTo>
                    <a:pt x="726451" y="919980"/>
                  </a:lnTo>
                  <a:lnTo>
                    <a:pt x="723910" y="923156"/>
                  </a:lnTo>
                  <a:lnTo>
                    <a:pt x="721051" y="926014"/>
                  </a:lnTo>
                  <a:lnTo>
                    <a:pt x="718510" y="928555"/>
                  </a:lnTo>
                  <a:lnTo>
                    <a:pt x="715969" y="930778"/>
                  </a:lnTo>
                  <a:lnTo>
                    <a:pt x="680393" y="940622"/>
                  </a:lnTo>
                  <a:lnTo>
                    <a:pt x="648628" y="953960"/>
                  </a:lnTo>
                  <a:lnTo>
                    <a:pt x="615911" y="967932"/>
                  </a:lnTo>
                  <a:lnTo>
                    <a:pt x="551747" y="995243"/>
                  </a:lnTo>
                  <a:lnTo>
                    <a:pt x="544123" y="998101"/>
                  </a:lnTo>
                  <a:lnTo>
                    <a:pt x="537135" y="1000641"/>
                  </a:lnTo>
                  <a:lnTo>
                    <a:pt x="522524" y="1006040"/>
                  </a:lnTo>
                  <a:lnTo>
                    <a:pt x="507912" y="1011121"/>
                  </a:lnTo>
                  <a:lnTo>
                    <a:pt x="500924" y="1013979"/>
                  </a:lnTo>
                  <a:lnTo>
                    <a:pt x="493936" y="1016837"/>
                  </a:lnTo>
                  <a:lnTo>
                    <a:pt x="487583" y="1020648"/>
                  </a:lnTo>
                  <a:lnTo>
                    <a:pt x="481548" y="1024141"/>
                  </a:lnTo>
                  <a:lnTo>
                    <a:pt x="475512" y="1027952"/>
                  </a:lnTo>
                  <a:lnTo>
                    <a:pt x="470430" y="1032398"/>
                  </a:lnTo>
                  <a:lnTo>
                    <a:pt x="467889" y="1034938"/>
                  </a:lnTo>
                  <a:lnTo>
                    <a:pt x="465665" y="1037796"/>
                  </a:lnTo>
                  <a:lnTo>
                    <a:pt x="463442" y="1040337"/>
                  </a:lnTo>
                  <a:lnTo>
                    <a:pt x="461218" y="1043195"/>
                  </a:lnTo>
                  <a:lnTo>
                    <a:pt x="459313" y="1046370"/>
                  </a:lnTo>
                  <a:lnTo>
                    <a:pt x="457407" y="1049546"/>
                  </a:lnTo>
                  <a:lnTo>
                    <a:pt x="456136" y="1052722"/>
                  </a:lnTo>
                  <a:lnTo>
                    <a:pt x="454548" y="1056850"/>
                  </a:lnTo>
                  <a:lnTo>
                    <a:pt x="454230" y="1082573"/>
                  </a:lnTo>
                  <a:lnTo>
                    <a:pt x="453595" y="1116234"/>
                  </a:lnTo>
                  <a:lnTo>
                    <a:pt x="452960" y="1151484"/>
                  </a:lnTo>
                  <a:lnTo>
                    <a:pt x="452642" y="1167997"/>
                  </a:lnTo>
                  <a:lnTo>
                    <a:pt x="452960" y="1182605"/>
                  </a:lnTo>
                  <a:lnTo>
                    <a:pt x="1276928" y="1182605"/>
                  </a:lnTo>
                  <a:lnTo>
                    <a:pt x="1277245" y="1167997"/>
                  </a:lnTo>
                  <a:lnTo>
                    <a:pt x="1276928" y="1151484"/>
                  </a:lnTo>
                  <a:lnTo>
                    <a:pt x="1276292" y="1116234"/>
                  </a:lnTo>
                  <a:lnTo>
                    <a:pt x="1275339" y="1082573"/>
                  </a:lnTo>
                  <a:lnTo>
                    <a:pt x="1275022" y="1056850"/>
                  </a:lnTo>
                  <a:lnTo>
                    <a:pt x="1273751" y="1052722"/>
                  </a:lnTo>
                  <a:lnTo>
                    <a:pt x="1272163" y="1049546"/>
                  </a:lnTo>
                  <a:lnTo>
                    <a:pt x="1270257" y="1046370"/>
                  </a:lnTo>
                  <a:lnTo>
                    <a:pt x="1268669" y="1043195"/>
                  </a:lnTo>
                  <a:lnTo>
                    <a:pt x="1266445" y="1040337"/>
                  </a:lnTo>
                  <a:lnTo>
                    <a:pt x="1264222" y="1037796"/>
                  </a:lnTo>
                  <a:lnTo>
                    <a:pt x="1261998" y="1034938"/>
                  </a:lnTo>
                  <a:lnTo>
                    <a:pt x="1259775" y="1032398"/>
                  </a:lnTo>
                  <a:lnTo>
                    <a:pt x="1254057" y="1027952"/>
                  </a:lnTo>
                  <a:lnTo>
                    <a:pt x="1248340" y="1024141"/>
                  </a:lnTo>
                  <a:lnTo>
                    <a:pt x="1242304" y="1020648"/>
                  </a:lnTo>
                  <a:lnTo>
                    <a:pt x="1235634" y="1016837"/>
                  </a:lnTo>
                  <a:lnTo>
                    <a:pt x="1228963" y="1013979"/>
                  </a:lnTo>
                  <a:lnTo>
                    <a:pt x="1221658" y="1011121"/>
                  </a:lnTo>
                  <a:lnTo>
                    <a:pt x="1207681" y="1006040"/>
                  </a:lnTo>
                  <a:lnTo>
                    <a:pt x="1192752" y="1000641"/>
                  </a:lnTo>
                  <a:lnTo>
                    <a:pt x="1185446" y="998101"/>
                  </a:lnTo>
                  <a:lnTo>
                    <a:pt x="1178458" y="995243"/>
                  </a:lnTo>
                  <a:lnTo>
                    <a:pt x="1113659" y="967932"/>
                  </a:lnTo>
                  <a:lnTo>
                    <a:pt x="1080941" y="953960"/>
                  </a:lnTo>
                  <a:lnTo>
                    <a:pt x="1049177" y="940622"/>
                  </a:lnTo>
                  <a:lnTo>
                    <a:pt x="1013601" y="930778"/>
                  </a:lnTo>
                  <a:lnTo>
                    <a:pt x="1011060" y="928555"/>
                  </a:lnTo>
                  <a:lnTo>
                    <a:pt x="1008519" y="926014"/>
                  </a:lnTo>
                  <a:lnTo>
                    <a:pt x="1005977" y="923156"/>
                  </a:lnTo>
                  <a:lnTo>
                    <a:pt x="1003436" y="919980"/>
                  </a:lnTo>
                  <a:lnTo>
                    <a:pt x="998036" y="912358"/>
                  </a:lnTo>
                  <a:lnTo>
                    <a:pt x="993589" y="904102"/>
                  </a:lnTo>
                  <a:lnTo>
                    <a:pt x="989142" y="895528"/>
                  </a:lnTo>
                  <a:lnTo>
                    <a:pt x="985013" y="887271"/>
                  </a:lnTo>
                  <a:lnTo>
                    <a:pt x="978025" y="872663"/>
                  </a:lnTo>
                  <a:lnTo>
                    <a:pt x="955790" y="869487"/>
                  </a:lnTo>
                  <a:lnTo>
                    <a:pt x="956107" y="865359"/>
                  </a:lnTo>
                  <a:lnTo>
                    <a:pt x="956743" y="861231"/>
                  </a:lnTo>
                  <a:lnTo>
                    <a:pt x="957696" y="857738"/>
                  </a:lnTo>
                  <a:lnTo>
                    <a:pt x="958649" y="854562"/>
                  </a:lnTo>
                  <a:lnTo>
                    <a:pt x="960237" y="852021"/>
                  </a:lnTo>
                  <a:lnTo>
                    <a:pt x="961507" y="849481"/>
                  </a:lnTo>
                  <a:lnTo>
                    <a:pt x="965319" y="845035"/>
                  </a:lnTo>
                  <a:lnTo>
                    <a:pt x="968813" y="840272"/>
                  </a:lnTo>
                  <a:lnTo>
                    <a:pt x="972307" y="835826"/>
                  </a:lnTo>
                  <a:lnTo>
                    <a:pt x="973895" y="833603"/>
                  </a:lnTo>
                  <a:lnTo>
                    <a:pt x="975484" y="830745"/>
                  </a:lnTo>
                  <a:lnTo>
                    <a:pt x="977072" y="827887"/>
                  </a:lnTo>
                  <a:lnTo>
                    <a:pt x="978025" y="824393"/>
                  </a:lnTo>
                  <a:lnTo>
                    <a:pt x="978978" y="821218"/>
                  </a:lnTo>
                  <a:lnTo>
                    <a:pt x="979613" y="818042"/>
                  </a:lnTo>
                  <a:lnTo>
                    <a:pt x="980566" y="811373"/>
                  </a:lnTo>
                  <a:lnTo>
                    <a:pt x="981201" y="804069"/>
                  </a:lnTo>
                  <a:lnTo>
                    <a:pt x="981837" y="797083"/>
                  </a:lnTo>
                  <a:lnTo>
                    <a:pt x="982154" y="789779"/>
                  </a:lnTo>
                  <a:lnTo>
                    <a:pt x="983107" y="783110"/>
                  </a:lnTo>
                  <a:lnTo>
                    <a:pt x="983742" y="779935"/>
                  </a:lnTo>
                  <a:lnTo>
                    <a:pt x="984695" y="776759"/>
                  </a:lnTo>
                  <a:lnTo>
                    <a:pt x="985966" y="773266"/>
                  </a:lnTo>
                  <a:lnTo>
                    <a:pt x="987236" y="770408"/>
                  </a:lnTo>
                  <a:lnTo>
                    <a:pt x="988507" y="768502"/>
                  </a:lnTo>
                  <a:lnTo>
                    <a:pt x="989778" y="766915"/>
                  </a:lnTo>
                  <a:lnTo>
                    <a:pt x="991366" y="765327"/>
                  </a:lnTo>
                  <a:lnTo>
                    <a:pt x="992636" y="764056"/>
                  </a:lnTo>
                  <a:lnTo>
                    <a:pt x="996131" y="761834"/>
                  </a:lnTo>
                  <a:lnTo>
                    <a:pt x="999942" y="759928"/>
                  </a:lnTo>
                  <a:lnTo>
                    <a:pt x="1003436" y="758023"/>
                  </a:lnTo>
                  <a:lnTo>
                    <a:pt x="1006930" y="755800"/>
                  </a:lnTo>
                  <a:lnTo>
                    <a:pt x="1010107" y="753259"/>
                  </a:lnTo>
                  <a:lnTo>
                    <a:pt x="1011695" y="751989"/>
                  </a:lnTo>
                  <a:lnTo>
                    <a:pt x="1012966" y="750401"/>
                  </a:lnTo>
                  <a:lnTo>
                    <a:pt x="1014871" y="746908"/>
                  </a:lnTo>
                  <a:lnTo>
                    <a:pt x="1017095" y="743097"/>
                  </a:lnTo>
                  <a:lnTo>
                    <a:pt x="1019001" y="738651"/>
                  </a:lnTo>
                  <a:lnTo>
                    <a:pt x="1020589" y="734523"/>
                  </a:lnTo>
                  <a:lnTo>
                    <a:pt x="1023130" y="725631"/>
                  </a:lnTo>
                  <a:lnTo>
                    <a:pt x="1024718" y="717057"/>
                  </a:lnTo>
                  <a:lnTo>
                    <a:pt x="1025989" y="709753"/>
                  </a:lnTo>
                  <a:lnTo>
                    <a:pt x="1026942" y="701814"/>
                  </a:lnTo>
                  <a:lnTo>
                    <a:pt x="1027895" y="693875"/>
                  </a:lnTo>
                  <a:lnTo>
                    <a:pt x="1028213" y="685618"/>
                  </a:lnTo>
                  <a:lnTo>
                    <a:pt x="1027895" y="677362"/>
                  </a:lnTo>
                  <a:lnTo>
                    <a:pt x="1027577" y="673233"/>
                  </a:lnTo>
                  <a:lnTo>
                    <a:pt x="1026942" y="669105"/>
                  </a:lnTo>
                  <a:lnTo>
                    <a:pt x="1025989" y="665294"/>
                  </a:lnTo>
                  <a:lnTo>
                    <a:pt x="1025036" y="661484"/>
                  </a:lnTo>
                  <a:lnTo>
                    <a:pt x="1023766" y="657673"/>
                  </a:lnTo>
                  <a:lnTo>
                    <a:pt x="1022177" y="654180"/>
                  </a:lnTo>
                  <a:lnTo>
                    <a:pt x="1019001" y="647511"/>
                  </a:lnTo>
                  <a:lnTo>
                    <a:pt x="1015824" y="642747"/>
                  </a:lnTo>
                  <a:lnTo>
                    <a:pt x="1014871" y="640207"/>
                  </a:lnTo>
                  <a:lnTo>
                    <a:pt x="1013919" y="637349"/>
                  </a:lnTo>
                  <a:lnTo>
                    <a:pt x="1012966" y="633856"/>
                  </a:lnTo>
                  <a:lnTo>
                    <a:pt x="1012330" y="629410"/>
                  </a:lnTo>
                  <a:lnTo>
                    <a:pt x="1012013" y="626234"/>
                  </a:lnTo>
                  <a:lnTo>
                    <a:pt x="1012013" y="622106"/>
                  </a:lnTo>
                  <a:lnTo>
                    <a:pt x="1012330" y="612261"/>
                  </a:lnTo>
                  <a:lnTo>
                    <a:pt x="1012966" y="601147"/>
                  </a:lnTo>
                  <a:lnTo>
                    <a:pt x="1013919" y="588762"/>
                  </a:lnTo>
                  <a:lnTo>
                    <a:pt x="1016460" y="566215"/>
                  </a:lnTo>
                  <a:lnTo>
                    <a:pt x="1017095" y="557323"/>
                  </a:lnTo>
                  <a:lnTo>
                    <a:pt x="1017413" y="551607"/>
                  </a:lnTo>
                  <a:lnTo>
                    <a:pt x="1017730" y="534141"/>
                  </a:lnTo>
                  <a:lnTo>
                    <a:pt x="1017413" y="527472"/>
                  </a:lnTo>
                  <a:lnTo>
                    <a:pt x="1016777" y="521756"/>
                  </a:lnTo>
                  <a:lnTo>
                    <a:pt x="1015824" y="516040"/>
                  </a:lnTo>
                  <a:lnTo>
                    <a:pt x="1014236" y="509371"/>
                  </a:lnTo>
                  <a:lnTo>
                    <a:pt x="1010424" y="492222"/>
                  </a:lnTo>
                  <a:lnTo>
                    <a:pt x="1008836" y="488412"/>
                  </a:lnTo>
                  <a:lnTo>
                    <a:pt x="1006930" y="483966"/>
                  </a:lnTo>
                  <a:lnTo>
                    <a:pt x="1004707" y="478567"/>
                  </a:lnTo>
                  <a:lnTo>
                    <a:pt x="1001530" y="473169"/>
                  </a:lnTo>
                  <a:lnTo>
                    <a:pt x="997401" y="467770"/>
                  </a:lnTo>
                  <a:lnTo>
                    <a:pt x="995495" y="465547"/>
                  </a:lnTo>
                  <a:lnTo>
                    <a:pt x="993272" y="463324"/>
                  </a:lnTo>
                  <a:lnTo>
                    <a:pt x="991048" y="460784"/>
                  </a:lnTo>
                  <a:lnTo>
                    <a:pt x="988825" y="459196"/>
                  </a:lnTo>
                  <a:lnTo>
                    <a:pt x="962143" y="454750"/>
                  </a:lnTo>
                  <a:lnTo>
                    <a:pt x="945943" y="439825"/>
                  </a:lnTo>
                  <a:lnTo>
                    <a:pt x="939908" y="436331"/>
                  </a:lnTo>
                  <a:lnTo>
                    <a:pt x="933555" y="433156"/>
                  </a:lnTo>
                  <a:lnTo>
                    <a:pt x="927202" y="430298"/>
                  </a:lnTo>
                  <a:lnTo>
                    <a:pt x="921167" y="427757"/>
                  </a:lnTo>
                  <a:lnTo>
                    <a:pt x="915131" y="425534"/>
                  </a:lnTo>
                  <a:lnTo>
                    <a:pt x="908778" y="423629"/>
                  </a:lnTo>
                  <a:lnTo>
                    <a:pt x="902426" y="422041"/>
                  </a:lnTo>
                  <a:lnTo>
                    <a:pt x="896390" y="421088"/>
                  </a:lnTo>
                  <a:lnTo>
                    <a:pt x="890038" y="420136"/>
                  </a:lnTo>
                  <a:lnTo>
                    <a:pt x="884002" y="419501"/>
                  </a:lnTo>
                  <a:lnTo>
                    <a:pt x="878285" y="419183"/>
                  </a:lnTo>
                  <a:lnTo>
                    <a:pt x="871932" y="418865"/>
                  </a:lnTo>
                  <a:close/>
                  <a:moveTo>
                    <a:pt x="1477962" y="0"/>
                  </a:moveTo>
                  <a:lnTo>
                    <a:pt x="1622425" y="0"/>
                  </a:lnTo>
                  <a:lnTo>
                    <a:pt x="1622425" y="366713"/>
                  </a:lnTo>
                  <a:lnTo>
                    <a:pt x="1477962" y="366713"/>
                  </a:lnTo>
                  <a:lnTo>
                    <a:pt x="1477962" y="0"/>
                  </a:lnTo>
                  <a:close/>
                  <a:moveTo>
                    <a:pt x="326855" y="0"/>
                  </a:moveTo>
                  <a:lnTo>
                    <a:pt x="1403350" y="0"/>
                  </a:lnTo>
                  <a:lnTo>
                    <a:pt x="1403350" y="1601788"/>
                  </a:lnTo>
                  <a:lnTo>
                    <a:pt x="326855" y="1601788"/>
                  </a:lnTo>
                  <a:lnTo>
                    <a:pt x="326855" y="0"/>
                  </a:lnTo>
                  <a:close/>
                  <a:moveTo>
                    <a:pt x="90211" y="0"/>
                  </a:moveTo>
                  <a:lnTo>
                    <a:pt x="94975" y="0"/>
                  </a:lnTo>
                  <a:lnTo>
                    <a:pt x="212503" y="0"/>
                  </a:lnTo>
                  <a:lnTo>
                    <a:pt x="212503" y="1601788"/>
                  </a:lnTo>
                  <a:lnTo>
                    <a:pt x="94975" y="1601788"/>
                  </a:lnTo>
                  <a:lnTo>
                    <a:pt x="90211" y="1601788"/>
                  </a:lnTo>
                  <a:lnTo>
                    <a:pt x="85446" y="1601471"/>
                  </a:lnTo>
                  <a:lnTo>
                    <a:pt x="80681" y="1600835"/>
                  </a:lnTo>
                  <a:lnTo>
                    <a:pt x="75917" y="1599883"/>
                  </a:lnTo>
                  <a:lnTo>
                    <a:pt x="71470" y="1598930"/>
                  </a:lnTo>
                  <a:lnTo>
                    <a:pt x="67023" y="1597660"/>
                  </a:lnTo>
                  <a:lnTo>
                    <a:pt x="62258" y="1596072"/>
                  </a:lnTo>
                  <a:lnTo>
                    <a:pt x="58129" y="1594484"/>
                  </a:lnTo>
                  <a:lnTo>
                    <a:pt x="53999" y="1592261"/>
                  </a:lnTo>
                  <a:lnTo>
                    <a:pt x="49870" y="1590356"/>
                  </a:lnTo>
                  <a:lnTo>
                    <a:pt x="45740" y="1587815"/>
                  </a:lnTo>
                  <a:lnTo>
                    <a:pt x="41929" y="1585592"/>
                  </a:lnTo>
                  <a:lnTo>
                    <a:pt x="38117" y="1583052"/>
                  </a:lnTo>
                  <a:lnTo>
                    <a:pt x="34623" y="1580194"/>
                  </a:lnTo>
                  <a:lnTo>
                    <a:pt x="31446" y="1577336"/>
                  </a:lnTo>
                  <a:lnTo>
                    <a:pt x="27635" y="1573843"/>
                  </a:lnTo>
                  <a:lnTo>
                    <a:pt x="24776" y="1570667"/>
                  </a:lnTo>
                  <a:lnTo>
                    <a:pt x="21917" y="1567174"/>
                  </a:lnTo>
                  <a:lnTo>
                    <a:pt x="19058" y="1563681"/>
                  </a:lnTo>
                  <a:lnTo>
                    <a:pt x="16517" y="1559870"/>
                  </a:lnTo>
                  <a:lnTo>
                    <a:pt x="13976" y="1556059"/>
                  </a:lnTo>
                  <a:lnTo>
                    <a:pt x="11435" y="1551931"/>
                  </a:lnTo>
                  <a:lnTo>
                    <a:pt x="9211" y="1548120"/>
                  </a:lnTo>
                  <a:lnTo>
                    <a:pt x="7306" y="1543992"/>
                  </a:lnTo>
                  <a:lnTo>
                    <a:pt x="5717" y="1539228"/>
                  </a:lnTo>
                  <a:lnTo>
                    <a:pt x="4447" y="1535100"/>
                  </a:lnTo>
                  <a:lnTo>
                    <a:pt x="3176" y="1530654"/>
                  </a:lnTo>
                  <a:lnTo>
                    <a:pt x="1906" y="1525891"/>
                  </a:lnTo>
                  <a:lnTo>
                    <a:pt x="1270" y="1521127"/>
                  </a:lnTo>
                  <a:lnTo>
                    <a:pt x="635" y="1516364"/>
                  </a:lnTo>
                  <a:lnTo>
                    <a:pt x="317" y="1511600"/>
                  </a:lnTo>
                  <a:lnTo>
                    <a:pt x="0" y="1506837"/>
                  </a:lnTo>
                  <a:lnTo>
                    <a:pt x="0" y="94951"/>
                  </a:lnTo>
                  <a:lnTo>
                    <a:pt x="317" y="90188"/>
                  </a:lnTo>
                  <a:lnTo>
                    <a:pt x="635" y="85424"/>
                  </a:lnTo>
                  <a:lnTo>
                    <a:pt x="1270" y="80661"/>
                  </a:lnTo>
                  <a:lnTo>
                    <a:pt x="1906" y="75580"/>
                  </a:lnTo>
                  <a:lnTo>
                    <a:pt x="3176" y="71134"/>
                  </a:lnTo>
                  <a:lnTo>
                    <a:pt x="4447" y="66688"/>
                  </a:lnTo>
                  <a:lnTo>
                    <a:pt x="5717" y="62560"/>
                  </a:lnTo>
                  <a:lnTo>
                    <a:pt x="7306" y="57796"/>
                  </a:lnTo>
                  <a:lnTo>
                    <a:pt x="9211" y="53668"/>
                  </a:lnTo>
                  <a:lnTo>
                    <a:pt x="11435" y="49857"/>
                  </a:lnTo>
                  <a:lnTo>
                    <a:pt x="13976" y="45729"/>
                  </a:lnTo>
                  <a:lnTo>
                    <a:pt x="16517" y="41601"/>
                  </a:lnTo>
                  <a:lnTo>
                    <a:pt x="19058" y="38107"/>
                  </a:lnTo>
                  <a:lnTo>
                    <a:pt x="21917" y="34614"/>
                  </a:lnTo>
                  <a:lnTo>
                    <a:pt x="24776" y="31121"/>
                  </a:lnTo>
                  <a:lnTo>
                    <a:pt x="27635" y="27945"/>
                  </a:lnTo>
                  <a:lnTo>
                    <a:pt x="31446" y="24452"/>
                  </a:lnTo>
                  <a:lnTo>
                    <a:pt x="34623" y="21594"/>
                  </a:lnTo>
                  <a:lnTo>
                    <a:pt x="38117" y="18736"/>
                  </a:lnTo>
                  <a:lnTo>
                    <a:pt x="41929" y="16195"/>
                  </a:lnTo>
                  <a:lnTo>
                    <a:pt x="45740" y="13655"/>
                  </a:lnTo>
                  <a:lnTo>
                    <a:pt x="49870" y="11432"/>
                  </a:lnTo>
                  <a:lnTo>
                    <a:pt x="53999" y="9527"/>
                  </a:lnTo>
                  <a:lnTo>
                    <a:pt x="58129" y="7304"/>
                  </a:lnTo>
                  <a:lnTo>
                    <a:pt x="62258" y="5716"/>
                  </a:lnTo>
                  <a:lnTo>
                    <a:pt x="67023" y="4128"/>
                  </a:lnTo>
                  <a:lnTo>
                    <a:pt x="71470" y="2858"/>
                  </a:lnTo>
                  <a:lnTo>
                    <a:pt x="75917" y="1905"/>
                  </a:lnTo>
                  <a:lnTo>
                    <a:pt x="80681" y="952"/>
                  </a:lnTo>
                  <a:lnTo>
                    <a:pt x="85446" y="317"/>
                  </a:lnTo>
                  <a:lnTo>
                    <a:pt x="90211" y="0"/>
                  </a:lnTo>
                  <a:close/>
                </a:path>
              </a:pathLst>
            </a:custGeom>
            <a:solidFill>
              <a:srgbClr val="DE3D63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C8143E"/>
                </a:solidFill>
                <a:cs typeface="+mn-ea"/>
                <a:sym typeface="+mn-lt"/>
              </a:endParaRPr>
            </a:p>
          </p:txBody>
        </p:sp>
        <p:sp>
          <p:nvSpPr>
            <p:cNvPr id="22" name="MH_Other_19"/>
            <p:cNvSpPr/>
            <p:nvPr>
              <p:custDataLst>
                <p:tags r:id="rId19"/>
              </p:custDataLst>
            </p:nvPr>
          </p:nvSpPr>
          <p:spPr>
            <a:xfrm rot="7000967">
              <a:off x="7050088" y="4278313"/>
              <a:ext cx="582612" cy="58261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C81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8143E"/>
                </a:solidFill>
                <a:cs typeface="+mn-ea"/>
                <a:sym typeface="+mn-lt"/>
              </a:endParaRPr>
            </a:p>
          </p:txBody>
        </p:sp>
        <p:sp>
          <p:nvSpPr>
            <p:cNvPr id="23" name="MH_Other_20"/>
            <p:cNvSpPr/>
            <p:nvPr>
              <p:custDataLst>
                <p:tags r:id="rId20"/>
              </p:custDataLst>
            </p:nvPr>
          </p:nvSpPr>
          <p:spPr bwMode="auto">
            <a:xfrm>
              <a:off x="7172326" y="4422776"/>
              <a:ext cx="314325" cy="309563"/>
            </a:xfrm>
            <a:custGeom>
              <a:avLst/>
              <a:gdLst>
                <a:gd name="T0" fmla="*/ 2147483646 w 6140"/>
                <a:gd name="T1" fmla="*/ 2147483646 h 6040"/>
                <a:gd name="T2" fmla="*/ 2147483646 w 6140"/>
                <a:gd name="T3" fmla="*/ 2147483646 h 6040"/>
                <a:gd name="T4" fmla="*/ 2147483646 w 6140"/>
                <a:gd name="T5" fmla="*/ 2147483646 h 6040"/>
                <a:gd name="T6" fmla="*/ 2147483646 w 6140"/>
                <a:gd name="T7" fmla="*/ 2147483646 h 6040"/>
                <a:gd name="T8" fmla="*/ 2147483646 w 6140"/>
                <a:gd name="T9" fmla="*/ 2147483646 h 6040"/>
                <a:gd name="T10" fmla="*/ 2147483646 w 6140"/>
                <a:gd name="T11" fmla="*/ 2147483646 h 6040"/>
                <a:gd name="T12" fmla="*/ 2147483646 w 6140"/>
                <a:gd name="T13" fmla="*/ 2147483646 h 6040"/>
                <a:gd name="T14" fmla="*/ 2147483646 w 6140"/>
                <a:gd name="T15" fmla="*/ 2147483646 h 6040"/>
                <a:gd name="T16" fmla="*/ 2147483646 w 6140"/>
                <a:gd name="T17" fmla="*/ 2147483646 h 6040"/>
                <a:gd name="T18" fmla="*/ 2147483646 w 6140"/>
                <a:gd name="T19" fmla="*/ 2147483646 h 6040"/>
                <a:gd name="T20" fmla="*/ 2147483646 w 6140"/>
                <a:gd name="T21" fmla="*/ 2147483646 h 6040"/>
                <a:gd name="T22" fmla="*/ 2147483646 w 6140"/>
                <a:gd name="T23" fmla="*/ 2147483646 h 6040"/>
                <a:gd name="T24" fmla="*/ 2147483646 w 6140"/>
                <a:gd name="T25" fmla="*/ 2147483646 h 6040"/>
                <a:gd name="T26" fmla="*/ 2147483646 w 6140"/>
                <a:gd name="T27" fmla="*/ 2147483646 h 6040"/>
                <a:gd name="T28" fmla="*/ 298699967 w 6140"/>
                <a:gd name="T29" fmla="*/ 2147483646 h 6040"/>
                <a:gd name="T30" fmla="*/ 836224881 w 6140"/>
                <a:gd name="T31" fmla="*/ 2147483646 h 6040"/>
                <a:gd name="T32" fmla="*/ 2147483646 w 6140"/>
                <a:gd name="T33" fmla="*/ 89854040 h 6040"/>
                <a:gd name="T34" fmla="*/ 2147483646 w 6140"/>
                <a:gd name="T35" fmla="*/ 1707904638 h 6040"/>
                <a:gd name="T36" fmla="*/ 2147483646 w 6140"/>
                <a:gd name="T37" fmla="*/ 2147483646 h 6040"/>
                <a:gd name="T38" fmla="*/ 2147483646 w 6140"/>
                <a:gd name="T39" fmla="*/ 2147483646 h 6040"/>
                <a:gd name="T40" fmla="*/ 2147483646 w 6140"/>
                <a:gd name="T41" fmla="*/ 2147483646 h 6040"/>
                <a:gd name="T42" fmla="*/ 2147483646 w 6140"/>
                <a:gd name="T43" fmla="*/ 2147483646 h 6040"/>
                <a:gd name="T44" fmla="*/ 2147483646 w 6140"/>
                <a:gd name="T45" fmla="*/ 2147483646 h 6040"/>
                <a:gd name="T46" fmla="*/ 2147483646 w 6140"/>
                <a:gd name="T47" fmla="*/ 2147483646 h 6040"/>
                <a:gd name="T48" fmla="*/ 2147483646 w 6140"/>
                <a:gd name="T49" fmla="*/ 2147483646 h 6040"/>
                <a:gd name="T50" fmla="*/ 2147483646 w 6140"/>
                <a:gd name="T51" fmla="*/ 2147483646 h 6040"/>
                <a:gd name="T52" fmla="*/ 2147483646 w 6140"/>
                <a:gd name="T53" fmla="*/ 2147483646 h 6040"/>
                <a:gd name="T54" fmla="*/ 2147483646 w 6140"/>
                <a:gd name="T55" fmla="*/ 2147483646 h 6040"/>
                <a:gd name="T56" fmla="*/ 2147483646 w 6140"/>
                <a:gd name="T57" fmla="*/ 2147483646 h 6040"/>
                <a:gd name="T58" fmla="*/ 2147483646 w 6140"/>
                <a:gd name="T59" fmla="*/ 2147483646 h 6040"/>
                <a:gd name="T60" fmla="*/ 2147483646 w 6140"/>
                <a:gd name="T61" fmla="*/ 2147483646 h 6040"/>
                <a:gd name="T62" fmla="*/ 2147483646 w 6140"/>
                <a:gd name="T63" fmla="*/ 2147483646 h 6040"/>
                <a:gd name="T64" fmla="*/ 2147483646 w 6140"/>
                <a:gd name="T65" fmla="*/ 2147483646 h 6040"/>
                <a:gd name="T66" fmla="*/ 2147483646 w 6140"/>
                <a:gd name="T67" fmla="*/ 2147483646 h 6040"/>
                <a:gd name="T68" fmla="*/ 2147483646 w 6140"/>
                <a:gd name="T69" fmla="*/ 2147483646 h 6040"/>
                <a:gd name="T70" fmla="*/ 2147483646 w 6140"/>
                <a:gd name="T71" fmla="*/ 2147483646 h 6040"/>
                <a:gd name="T72" fmla="*/ 2147483646 w 6140"/>
                <a:gd name="T73" fmla="*/ 2147483646 h 6040"/>
                <a:gd name="T74" fmla="*/ 2147483646 w 6140"/>
                <a:gd name="T75" fmla="*/ 2147483646 h 6040"/>
                <a:gd name="T76" fmla="*/ 2147483646 w 6140"/>
                <a:gd name="T77" fmla="*/ 2147483646 h 6040"/>
                <a:gd name="T78" fmla="*/ 2147483646 w 6140"/>
                <a:gd name="T79" fmla="*/ 2147483646 h 6040"/>
                <a:gd name="T80" fmla="*/ 2147483646 w 6140"/>
                <a:gd name="T81" fmla="*/ 2147483646 h 6040"/>
                <a:gd name="T82" fmla="*/ 2147483646 w 6140"/>
                <a:gd name="T83" fmla="*/ 2147483646 h 6040"/>
                <a:gd name="T84" fmla="*/ 2147483646 w 6140"/>
                <a:gd name="T85" fmla="*/ 2147483646 h 6040"/>
                <a:gd name="T86" fmla="*/ 2147483646 w 6140"/>
                <a:gd name="T87" fmla="*/ 2147483646 h 6040"/>
                <a:gd name="T88" fmla="*/ 2147483646 w 6140"/>
                <a:gd name="T89" fmla="*/ 2147483646 h 6040"/>
                <a:gd name="T90" fmla="*/ 2147483646 w 6140"/>
                <a:gd name="T91" fmla="*/ 2147483646 h 6040"/>
                <a:gd name="T92" fmla="*/ 2147483646 w 6140"/>
                <a:gd name="T93" fmla="*/ 2147483646 h 6040"/>
                <a:gd name="T94" fmla="*/ 2147483646 w 6140"/>
                <a:gd name="T95" fmla="*/ 2147483646 h 6040"/>
                <a:gd name="T96" fmla="*/ 2147483646 w 6140"/>
                <a:gd name="T97" fmla="*/ 2147483646 h 6040"/>
                <a:gd name="T98" fmla="*/ 2147483646 w 6140"/>
                <a:gd name="T99" fmla="*/ 2147483646 h 6040"/>
                <a:gd name="T100" fmla="*/ 2147483646 w 6140"/>
                <a:gd name="T101" fmla="*/ 2147483646 h 6040"/>
                <a:gd name="T102" fmla="*/ 2147483646 w 6140"/>
                <a:gd name="T103" fmla="*/ 2147483646 h 6040"/>
                <a:gd name="T104" fmla="*/ 2147483646 w 6140"/>
                <a:gd name="T105" fmla="*/ 2147483646 h 6040"/>
                <a:gd name="T106" fmla="*/ 2147483646 w 6140"/>
                <a:gd name="T107" fmla="*/ 2147483646 h 6040"/>
                <a:gd name="T108" fmla="*/ 2147483646 w 6140"/>
                <a:gd name="T109" fmla="*/ 2147483646 h 6040"/>
                <a:gd name="T110" fmla="*/ 2147483646 w 6140"/>
                <a:gd name="T111" fmla="*/ 2147483646 h 6040"/>
                <a:gd name="T112" fmla="*/ 2147483646 w 6140"/>
                <a:gd name="T113" fmla="*/ 2147483646 h 6040"/>
                <a:gd name="T114" fmla="*/ 2147483646 w 6140"/>
                <a:gd name="T115" fmla="*/ 2147483646 h 6040"/>
                <a:gd name="T116" fmla="*/ 2147483646 w 6140"/>
                <a:gd name="T117" fmla="*/ 2147483646 h 6040"/>
                <a:gd name="T118" fmla="*/ 2147483646 w 6140"/>
                <a:gd name="T119" fmla="*/ 2147483646 h 60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140" h="6040">
                  <a:moveTo>
                    <a:pt x="3011" y="554"/>
                  </a:moveTo>
                  <a:lnTo>
                    <a:pt x="5433" y="554"/>
                  </a:lnTo>
                  <a:lnTo>
                    <a:pt x="5469" y="555"/>
                  </a:lnTo>
                  <a:lnTo>
                    <a:pt x="5505" y="557"/>
                  </a:lnTo>
                  <a:lnTo>
                    <a:pt x="5540" y="562"/>
                  </a:lnTo>
                  <a:lnTo>
                    <a:pt x="5575" y="567"/>
                  </a:lnTo>
                  <a:lnTo>
                    <a:pt x="5608" y="576"/>
                  </a:lnTo>
                  <a:lnTo>
                    <a:pt x="5642" y="586"/>
                  </a:lnTo>
                  <a:lnTo>
                    <a:pt x="5676" y="597"/>
                  </a:lnTo>
                  <a:lnTo>
                    <a:pt x="5707" y="609"/>
                  </a:lnTo>
                  <a:lnTo>
                    <a:pt x="5738" y="623"/>
                  </a:lnTo>
                  <a:lnTo>
                    <a:pt x="5768" y="639"/>
                  </a:lnTo>
                  <a:lnTo>
                    <a:pt x="5799" y="656"/>
                  </a:lnTo>
                  <a:lnTo>
                    <a:pt x="5828" y="674"/>
                  </a:lnTo>
                  <a:lnTo>
                    <a:pt x="5854" y="694"/>
                  </a:lnTo>
                  <a:lnTo>
                    <a:pt x="5881" y="716"/>
                  </a:lnTo>
                  <a:lnTo>
                    <a:pt x="5908" y="738"/>
                  </a:lnTo>
                  <a:lnTo>
                    <a:pt x="5932" y="761"/>
                  </a:lnTo>
                  <a:lnTo>
                    <a:pt x="5955" y="786"/>
                  </a:lnTo>
                  <a:lnTo>
                    <a:pt x="5977" y="811"/>
                  </a:lnTo>
                  <a:lnTo>
                    <a:pt x="5998" y="838"/>
                  </a:lnTo>
                  <a:lnTo>
                    <a:pt x="6018" y="866"/>
                  </a:lnTo>
                  <a:lnTo>
                    <a:pt x="6037" y="895"/>
                  </a:lnTo>
                  <a:lnTo>
                    <a:pt x="6054" y="924"/>
                  </a:lnTo>
                  <a:lnTo>
                    <a:pt x="6069" y="955"/>
                  </a:lnTo>
                  <a:lnTo>
                    <a:pt x="6084" y="987"/>
                  </a:lnTo>
                  <a:lnTo>
                    <a:pt x="6097" y="1018"/>
                  </a:lnTo>
                  <a:lnTo>
                    <a:pt x="6107" y="1051"/>
                  </a:lnTo>
                  <a:lnTo>
                    <a:pt x="6117" y="1084"/>
                  </a:lnTo>
                  <a:lnTo>
                    <a:pt x="6125" y="1119"/>
                  </a:lnTo>
                  <a:lnTo>
                    <a:pt x="6132" y="1154"/>
                  </a:lnTo>
                  <a:lnTo>
                    <a:pt x="6136" y="1189"/>
                  </a:lnTo>
                  <a:lnTo>
                    <a:pt x="6139" y="1225"/>
                  </a:lnTo>
                  <a:lnTo>
                    <a:pt x="6140" y="1261"/>
                  </a:lnTo>
                  <a:lnTo>
                    <a:pt x="6140" y="5331"/>
                  </a:lnTo>
                  <a:lnTo>
                    <a:pt x="6139" y="5369"/>
                  </a:lnTo>
                  <a:lnTo>
                    <a:pt x="6136" y="5405"/>
                  </a:lnTo>
                  <a:lnTo>
                    <a:pt x="6132" y="5439"/>
                  </a:lnTo>
                  <a:lnTo>
                    <a:pt x="6125" y="5474"/>
                  </a:lnTo>
                  <a:lnTo>
                    <a:pt x="6117" y="5508"/>
                  </a:lnTo>
                  <a:lnTo>
                    <a:pt x="6107" y="5542"/>
                  </a:lnTo>
                  <a:lnTo>
                    <a:pt x="6097" y="5574"/>
                  </a:lnTo>
                  <a:lnTo>
                    <a:pt x="6084" y="5607"/>
                  </a:lnTo>
                  <a:lnTo>
                    <a:pt x="6069" y="5638"/>
                  </a:lnTo>
                  <a:lnTo>
                    <a:pt x="6054" y="5668"/>
                  </a:lnTo>
                  <a:lnTo>
                    <a:pt x="6037" y="5698"/>
                  </a:lnTo>
                  <a:lnTo>
                    <a:pt x="6018" y="5726"/>
                  </a:lnTo>
                  <a:lnTo>
                    <a:pt x="5998" y="5754"/>
                  </a:lnTo>
                  <a:lnTo>
                    <a:pt x="5977" y="5781"/>
                  </a:lnTo>
                  <a:lnTo>
                    <a:pt x="5955" y="5806"/>
                  </a:lnTo>
                  <a:lnTo>
                    <a:pt x="5932" y="5832"/>
                  </a:lnTo>
                  <a:lnTo>
                    <a:pt x="5908" y="5855"/>
                  </a:lnTo>
                  <a:lnTo>
                    <a:pt x="5881" y="5877"/>
                  </a:lnTo>
                  <a:lnTo>
                    <a:pt x="5854" y="5898"/>
                  </a:lnTo>
                  <a:lnTo>
                    <a:pt x="5828" y="5918"/>
                  </a:lnTo>
                  <a:lnTo>
                    <a:pt x="5799" y="5936"/>
                  </a:lnTo>
                  <a:lnTo>
                    <a:pt x="5768" y="5954"/>
                  </a:lnTo>
                  <a:lnTo>
                    <a:pt x="5738" y="5969"/>
                  </a:lnTo>
                  <a:lnTo>
                    <a:pt x="5707" y="5983"/>
                  </a:lnTo>
                  <a:lnTo>
                    <a:pt x="5676" y="5996"/>
                  </a:lnTo>
                  <a:lnTo>
                    <a:pt x="5642" y="6007"/>
                  </a:lnTo>
                  <a:lnTo>
                    <a:pt x="5608" y="6016"/>
                  </a:lnTo>
                  <a:lnTo>
                    <a:pt x="5575" y="6025"/>
                  </a:lnTo>
                  <a:lnTo>
                    <a:pt x="5540" y="6030"/>
                  </a:lnTo>
                  <a:lnTo>
                    <a:pt x="5505" y="6035"/>
                  </a:lnTo>
                  <a:lnTo>
                    <a:pt x="5469" y="6039"/>
                  </a:lnTo>
                  <a:lnTo>
                    <a:pt x="5433" y="6040"/>
                  </a:lnTo>
                  <a:lnTo>
                    <a:pt x="3011" y="6040"/>
                  </a:lnTo>
                  <a:lnTo>
                    <a:pt x="2981" y="6039"/>
                  </a:lnTo>
                  <a:lnTo>
                    <a:pt x="2951" y="6036"/>
                  </a:lnTo>
                  <a:lnTo>
                    <a:pt x="2921" y="6033"/>
                  </a:lnTo>
                  <a:lnTo>
                    <a:pt x="2892" y="6029"/>
                  </a:lnTo>
                  <a:lnTo>
                    <a:pt x="2863" y="6023"/>
                  </a:lnTo>
                  <a:lnTo>
                    <a:pt x="2834" y="6016"/>
                  </a:lnTo>
                  <a:lnTo>
                    <a:pt x="2806" y="6008"/>
                  </a:lnTo>
                  <a:lnTo>
                    <a:pt x="2778" y="5999"/>
                  </a:lnTo>
                  <a:lnTo>
                    <a:pt x="2750" y="5989"/>
                  </a:lnTo>
                  <a:lnTo>
                    <a:pt x="2723" y="5978"/>
                  </a:lnTo>
                  <a:lnTo>
                    <a:pt x="2698" y="5965"/>
                  </a:lnTo>
                  <a:lnTo>
                    <a:pt x="2672" y="5951"/>
                  </a:lnTo>
                  <a:lnTo>
                    <a:pt x="2647" y="5938"/>
                  </a:lnTo>
                  <a:lnTo>
                    <a:pt x="2623" y="5922"/>
                  </a:lnTo>
                  <a:lnTo>
                    <a:pt x="2599" y="5906"/>
                  </a:lnTo>
                  <a:lnTo>
                    <a:pt x="2577" y="5889"/>
                  </a:lnTo>
                  <a:lnTo>
                    <a:pt x="2554" y="5870"/>
                  </a:lnTo>
                  <a:lnTo>
                    <a:pt x="2533" y="5852"/>
                  </a:lnTo>
                  <a:lnTo>
                    <a:pt x="2512" y="5832"/>
                  </a:lnTo>
                  <a:lnTo>
                    <a:pt x="2492" y="5811"/>
                  </a:lnTo>
                  <a:lnTo>
                    <a:pt x="2474" y="5790"/>
                  </a:lnTo>
                  <a:lnTo>
                    <a:pt x="2455" y="5768"/>
                  </a:lnTo>
                  <a:lnTo>
                    <a:pt x="2438" y="5745"/>
                  </a:lnTo>
                  <a:lnTo>
                    <a:pt x="2421" y="5722"/>
                  </a:lnTo>
                  <a:lnTo>
                    <a:pt x="2406" y="5697"/>
                  </a:lnTo>
                  <a:lnTo>
                    <a:pt x="2392" y="5672"/>
                  </a:lnTo>
                  <a:lnTo>
                    <a:pt x="2378" y="5646"/>
                  </a:lnTo>
                  <a:lnTo>
                    <a:pt x="2366" y="5621"/>
                  </a:lnTo>
                  <a:lnTo>
                    <a:pt x="2355" y="5594"/>
                  </a:lnTo>
                  <a:lnTo>
                    <a:pt x="2345" y="5567"/>
                  </a:lnTo>
                  <a:lnTo>
                    <a:pt x="2336" y="5539"/>
                  </a:lnTo>
                  <a:lnTo>
                    <a:pt x="2327" y="5510"/>
                  </a:lnTo>
                  <a:lnTo>
                    <a:pt x="2315" y="5509"/>
                  </a:lnTo>
                  <a:lnTo>
                    <a:pt x="2259" y="5501"/>
                  </a:lnTo>
                  <a:lnTo>
                    <a:pt x="2203" y="5493"/>
                  </a:lnTo>
                  <a:lnTo>
                    <a:pt x="2147" y="5484"/>
                  </a:lnTo>
                  <a:lnTo>
                    <a:pt x="2092" y="5474"/>
                  </a:lnTo>
                  <a:lnTo>
                    <a:pt x="2037" y="5463"/>
                  </a:lnTo>
                  <a:lnTo>
                    <a:pt x="1983" y="5451"/>
                  </a:lnTo>
                  <a:lnTo>
                    <a:pt x="1929" y="5439"/>
                  </a:lnTo>
                  <a:lnTo>
                    <a:pt x="1876" y="5427"/>
                  </a:lnTo>
                  <a:lnTo>
                    <a:pt x="1824" y="5413"/>
                  </a:lnTo>
                  <a:lnTo>
                    <a:pt x="1771" y="5398"/>
                  </a:lnTo>
                  <a:lnTo>
                    <a:pt x="1719" y="5383"/>
                  </a:lnTo>
                  <a:lnTo>
                    <a:pt x="1668" y="5366"/>
                  </a:lnTo>
                  <a:lnTo>
                    <a:pt x="1618" y="5350"/>
                  </a:lnTo>
                  <a:lnTo>
                    <a:pt x="1568" y="5333"/>
                  </a:lnTo>
                  <a:lnTo>
                    <a:pt x="1519" y="5314"/>
                  </a:lnTo>
                  <a:lnTo>
                    <a:pt x="1471" y="5295"/>
                  </a:lnTo>
                  <a:lnTo>
                    <a:pt x="1423" y="5276"/>
                  </a:lnTo>
                  <a:lnTo>
                    <a:pt x="1375" y="5255"/>
                  </a:lnTo>
                  <a:lnTo>
                    <a:pt x="1329" y="5234"/>
                  </a:lnTo>
                  <a:lnTo>
                    <a:pt x="1283" y="5213"/>
                  </a:lnTo>
                  <a:lnTo>
                    <a:pt x="1237" y="5190"/>
                  </a:lnTo>
                  <a:lnTo>
                    <a:pt x="1193" y="5167"/>
                  </a:lnTo>
                  <a:lnTo>
                    <a:pt x="1150" y="5143"/>
                  </a:lnTo>
                  <a:lnTo>
                    <a:pt x="1107" y="5119"/>
                  </a:lnTo>
                  <a:lnTo>
                    <a:pt x="1064" y="5093"/>
                  </a:lnTo>
                  <a:lnTo>
                    <a:pt x="1024" y="5067"/>
                  </a:lnTo>
                  <a:lnTo>
                    <a:pt x="983" y="5041"/>
                  </a:lnTo>
                  <a:lnTo>
                    <a:pt x="944" y="5013"/>
                  </a:lnTo>
                  <a:lnTo>
                    <a:pt x="905" y="4985"/>
                  </a:lnTo>
                  <a:lnTo>
                    <a:pt x="867" y="4956"/>
                  </a:lnTo>
                  <a:lnTo>
                    <a:pt x="830" y="4927"/>
                  </a:lnTo>
                  <a:lnTo>
                    <a:pt x="794" y="4897"/>
                  </a:lnTo>
                  <a:lnTo>
                    <a:pt x="757" y="4866"/>
                  </a:lnTo>
                  <a:lnTo>
                    <a:pt x="721" y="4832"/>
                  </a:lnTo>
                  <a:lnTo>
                    <a:pt x="686" y="4800"/>
                  </a:lnTo>
                  <a:lnTo>
                    <a:pt x="652" y="4765"/>
                  </a:lnTo>
                  <a:lnTo>
                    <a:pt x="620" y="4730"/>
                  </a:lnTo>
                  <a:lnTo>
                    <a:pt x="588" y="4695"/>
                  </a:lnTo>
                  <a:lnTo>
                    <a:pt x="557" y="4658"/>
                  </a:lnTo>
                  <a:lnTo>
                    <a:pt x="528" y="4622"/>
                  </a:lnTo>
                  <a:lnTo>
                    <a:pt x="500" y="4584"/>
                  </a:lnTo>
                  <a:lnTo>
                    <a:pt x="472" y="4547"/>
                  </a:lnTo>
                  <a:lnTo>
                    <a:pt x="447" y="4507"/>
                  </a:lnTo>
                  <a:lnTo>
                    <a:pt x="422" y="4468"/>
                  </a:lnTo>
                  <a:lnTo>
                    <a:pt x="398" y="4428"/>
                  </a:lnTo>
                  <a:lnTo>
                    <a:pt x="376" y="4386"/>
                  </a:lnTo>
                  <a:lnTo>
                    <a:pt x="355" y="4346"/>
                  </a:lnTo>
                  <a:lnTo>
                    <a:pt x="335" y="4304"/>
                  </a:lnTo>
                  <a:lnTo>
                    <a:pt x="317" y="4261"/>
                  </a:lnTo>
                  <a:lnTo>
                    <a:pt x="299" y="4218"/>
                  </a:lnTo>
                  <a:lnTo>
                    <a:pt x="283" y="4174"/>
                  </a:lnTo>
                  <a:lnTo>
                    <a:pt x="269" y="4130"/>
                  </a:lnTo>
                  <a:lnTo>
                    <a:pt x="255" y="4084"/>
                  </a:lnTo>
                  <a:lnTo>
                    <a:pt x="243" y="4038"/>
                  </a:lnTo>
                  <a:lnTo>
                    <a:pt x="233" y="3993"/>
                  </a:lnTo>
                  <a:lnTo>
                    <a:pt x="224" y="3945"/>
                  </a:lnTo>
                  <a:lnTo>
                    <a:pt x="217" y="3897"/>
                  </a:lnTo>
                  <a:lnTo>
                    <a:pt x="210" y="3850"/>
                  </a:lnTo>
                  <a:lnTo>
                    <a:pt x="205" y="3801"/>
                  </a:lnTo>
                  <a:lnTo>
                    <a:pt x="203" y="3752"/>
                  </a:lnTo>
                  <a:lnTo>
                    <a:pt x="201" y="3702"/>
                  </a:lnTo>
                  <a:lnTo>
                    <a:pt x="201" y="3651"/>
                  </a:lnTo>
                  <a:lnTo>
                    <a:pt x="202" y="3601"/>
                  </a:lnTo>
                  <a:lnTo>
                    <a:pt x="204" y="3549"/>
                  </a:lnTo>
                  <a:lnTo>
                    <a:pt x="209" y="3500"/>
                  </a:lnTo>
                  <a:lnTo>
                    <a:pt x="216" y="3445"/>
                  </a:lnTo>
                  <a:lnTo>
                    <a:pt x="221" y="3403"/>
                  </a:lnTo>
                  <a:lnTo>
                    <a:pt x="228" y="3360"/>
                  </a:lnTo>
                  <a:lnTo>
                    <a:pt x="235" y="3317"/>
                  </a:lnTo>
                  <a:lnTo>
                    <a:pt x="245" y="3274"/>
                  </a:lnTo>
                  <a:lnTo>
                    <a:pt x="255" y="3231"/>
                  </a:lnTo>
                  <a:lnTo>
                    <a:pt x="267" y="3187"/>
                  </a:lnTo>
                  <a:lnTo>
                    <a:pt x="278" y="3143"/>
                  </a:lnTo>
                  <a:lnTo>
                    <a:pt x="292" y="3099"/>
                  </a:lnTo>
                  <a:lnTo>
                    <a:pt x="306" y="3053"/>
                  </a:lnTo>
                  <a:lnTo>
                    <a:pt x="322" y="3009"/>
                  </a:lnTo>
                  <a:lnTo>
                    <a:pt x="339" y="2964"/>
                  </a:lnTo>
                  <a:lnTo>
                    <a:pt x="356" y="2919"/>
                  </a:lnTo>
                  <a:lnTo>
                    <a:pt x="376" y="2872"/>
                  </a:lnTo>
                  <a:lnTo>
                    <a:pt x="396" y="2826"/>
                  </a:lnTo>
                  <a:lnTo>
                    <a:pt x="416" y="2779"/>
                  </a:lnTo>
                  <a:lnTo>
                    <a:pt x="440" y="2733"/>
                  </a:lnTo>
                  <a:lnTo>
                    <a:pt x="398" y="2695"/>
                  </a:lnTo>
                  <a:lnTo>
                    <a:pt x="357" y="2654"/>
                  </a:lnTo>
                  <a:lnTo>
                    <a:pt x="319" y="2614"/>
                  </a:lnTo>
                  <a:lnTo>
                    <a:pt x="282" y="2573"/>
                  </a:lnTo>
                  <a:lnTo>
                    <a:pt x="247" y="2531"/>
                  </a:lnTo>
                  <a:lnTo>
                    <a:pt x="214" y="2489"/>
                  </a:lnTo>
                  <a:lnTo>
                    <a:pt x="184" y="2445"/>
                  </a:lnTo>
                  <a:lnTo>
                    <a:pt x="155" y="2401"/>
                  </a:lnTo>
                  <a:lnTo>
                    <a:pt x="129" y="2356"/>
                  </a:lnTo>
                  <a:lnTo>
                    <a:pt x="104" y="2310"/>
                  </a:lnTo>
                  <a:lnTo>
                    <a:pt x="82" y="2263"/>
                  </a:lnTo>
                  <a:lnTo>
                    <a:pt x="62" y="2215"/>
                  </a:lnTo>
                  <a:lnTo>
                    <a:pt x="46" y="2165"/>
                  </a:lnTo>
                  <a:lnTo>
                    <a:pt x="38" y="2141"/>
                  </a:lnTo>
                  <a:lnTo>
                    <a:pt x="31" y="2115"/>
                  </a:lnTo>
                  <a:lnTo>
                    <a:pt x="25" y="2090"/>
                  </a:lnTo>
                  <a:lnTo>
                    <a:pt x="19" y="2064"/>
                  </a:lnTo>
                  <a:lnTo>
                    <a:pt x="14" y="2037"/>
                  </a:lnTo>
                  <a:lnTo>
                    <a:pt x="10" y="2011"/>
                  </a:lnTo>
                  <a:lnTo>
                    <a:pt x="7" y="1984"/>
                  </a:lnTo>
                  <a:lnTo>
                    <a:pt x="3" y="1957"/>
                  </a:lnTo>
                  <a:lnTo>
                    <a:pt x="1" y="1929"/>
                  </a:lnTo>
                  <a:lnTo>
                    <a:pt x="0" y="1902"/>
                  </a:lnTo>
                  <a:lnTo>
                    <a:pt x="0" y="1874"/>
                  </a:lnTo>
                  <a:lnTo>
                    <a:pt x="0" y="1846"/>
                  </a:lnTo>
                  <a:lnTo>
                    <a:pt x="0" y="1817"/>
                  </a:lnTo>
                  <a:lnTo>
                    <a:pt x="2" y="1788"/>
                  </a:lnTo>
                  <a:lnTo>
                    <a:pt x="4" y="1758"/>
                  </a:lnTo>
                  <a:lnTo>
                    <a:pt x="7" y="1729"/>
                  </a:lnTo>
                  <a:lnTo>
                    <a:pt x="11" y="1698"/>
                  </a:lnTo>
                  <a:lnTo>
                    <a:pt x="16" y="1667"/>
                  </a:lnTo>
                  <a:lnTo>
                    <a:pt x="21" y="1637"/>
                  </a:lnTo>
                  <a:lnTo>
                    <a:pt x="28" y="1606"/>
                  </a:lnTo>
                  <a:lnTo>
                    <a:pt x="35" y="1573"/>
                  </a:lnTo>
                  <a:lnTo>
                    <a:pt x="43" y="1542"/>
                  </a:lnTo>
                  <a:lnTo>
                    <a:pt x="51" y="1509"/>
                  </a:lnTo>
                  <a:lnTo>
                    <a:pt x="61" y="1475"/>
                  </a:lnTo>
                  <a:lnTo>
                    <a:pt x="72" y="1443"/>
                  </a:lnTo>
                  <a:lnTo>
                    <a:pt x="83" y="1409"/>
                  </a:lnTo>
                  <a:lnTo>
                    <a:pt x="109" y="1340"/>
                  </a:lnTo>
                  <a:lnTo>
                    <a:pt x="138" y="1270"/>
                  </a:lnTo>
                  <a:lnTo>
                    <a:pt x="170" y="1198"/>
                  </a:lnTo>
                  <a:lnTo>
                    <a:pt x="207" y="1124"/>
                  </a:lnTo>
                  <a:lnTo>
                    <a:pt x="247" y="1048"/>
                  </a:lnTo>
                  <a:lnTo>
                    <a:pt x="291" y="970"/>
                  </a:lnTo>
                  <a:lnTo>
                    <a:pt x="232" y="930"/>
                  </a:lnTo>
                  <a:lnTo>
                    <a:pt x="966" y="3"/>
                  </a:lnTo>
                  <a:lnTo>
                    <a:pt x="977" y="2"/>
                  </a:lnTo>
                  <a:lnTo>
                    <a:pt x="1011" y="1"/>
                  </a:lnTo>
                  <a:lnTo>
                    <a:pt x="1062" y="0"/>
                  </a:lnTo>
                  <a:lnTo>
                    <a:pt x="1092" y="1"/>
                  </a:lnTo>
                  <a:lnTo>
                    <a:pt x="1126" y="2"/>
                  </a:lnTo>
                  <a:lnTo>
                    <a:pt x="1161" y="4"/>
                  </a:lnTo>
                  <a:lnTo>
                    <a:pt x="1198" y="9"/>
                  </a:lnTo>
                  <a:lnTo>
                    <a:pt x="1236" y="14"/>
                  </a:lnTo>
                  <a:lnTo>
                    <a:pt x="1276" y="22"/>
                  </a:lnTo>
                  <a:lnTo>
                    <a:pt x="1314" y="31"/>
                  </a:lnTo>
                  <a:lnTo>
                    <a:pt x="1352" y="43"/>
                  </a:lnTo>
                  <a:lnTo>
                    <a:pt x="1372" y="48"/>
                  </a:lnTo>
                  <a:lnTo>
                    <a:pt x="1390" y="57"/>
                  </a:lnTo>
                  <a:lnTo>
                    <a:pt x="1408" y="65"/>
                  </a:lnTo>
                  <a:lnTo>
                    <a:pt x="1426" y="73"/>
                  </a:lnTo>
                  <a:lnTo>
                    <a:pt x="1461" y="93"/>
                  </a:lnTo>
                  <a:lnTo>
                    <a:pt x="1495" y="114"/>
                  </a:lnTo>
                  <a:lnTo>
                    <a:pt x="1527" y="136"/>
                  </a:lnTo>
                  <a:lnTo>
                    <a:pt x="1559" y="159"/>
                  </a:lnTo>
                  <a:lnTo>
                    <a:pt x="1588" y="182"/>
                  </a:lnTo>
                  <a:lnTo>
                    <a:pt x="1616" y="205"/>
                  </a:lnTo>
                  <a:lnTo>
                    <a:pt x="1642" y="230"/>
                  </a:lnTo>
                  <a:lnTo>
                    <a:pt x="1666" y="252"/>
                  </a:lnTo>
                  <a:lnTo>
                    <a:pt x="1707" y="293"/>
                  </a:lnTo>
                  <a:lnTo>
                    <a:pt x="1739" y="327"/>
                  </a:lnTo>
                  <a:lnTo>
                    <a:pt x="1759" y="350"/>
                  </a:lnTo>
                  <a:lnTo>
                    <a:pt x="1765" y="359"/>
                  </a:lnTo>
                  <a:lnTo>
                    <a:pt x="1153" y="1011"/>
                  </a:lnTo>
                  <a:lnTo>
                    <a:pt x="985" y="843"/>
                  </a:lnTo>
                  <a:lnTo>
                    <a:pt x="714" y="1251"/>
                  </a:lnTo>
                  <a:lnTo>
                    <a:pt x="630" y="1196"/>
                  </a:lnTo>
                  <a:lnTo>
                    <a:pt x="603" y="1246"/>
                  </a:lnTo>
                  <a:lnTo>
                    <a:pt x="578" y="1294"/>
                  </a:lnTo>
                  <a:lnTo>
                    <a:pt x="556" y="1342"/>
                  </a:lnTo>
                  <a:lnTo>
                    <a:pt x="535" y="1390"/>
                  </a:lnTo>
                  <a:lnTo>
                    <a:pt x="516" y="1435"/>
                  </a:lnTo>
                  <a:lnTo>
                    <a:pt x="500" y="1480"/>
                  </a:lnTo>
                  <a:lnTo>
                    <a:pt x="485" y="1524"/>
                  </a:lnTo>
                  <a:lnTo>
                    <a:pt x="472" y="1567"/>
                  </a:lnTo>
                  <a:lnTo>
                    <a:pt x="462" y="1609"/>
                  </a:lnTo>
                  <a:lnTo>
                    <a:pt x="452" y="1650"/>
                  </a:lnTo>
                  <a:lnTo>
                    <a:pt x="445" y="1690"/>
                  </a:lnTo>
                  <a:lnTo>
                    <a:pt x="440" y="1729"/>
                  </a:lnTo>
                  <a:lnTo>
                    <a:pt x="436" y="1768"/>
                  </a:lnTo>
                  <a:lnTo>
                    <a:pt x="435" y="1805"/>
                  </a:lnTo>
                  <a:lnTo>
                    <a:pt x="434" y="1842"/>
                  </a:lnTo>
                  <a:lnTo>
                    <a:pt x="436" y="1878"/>
                  </a:lnTo>
                  <a:lnTo>
                    <a:pt x="439" y="1913"/>
                  </a:lnTo>
                  <a:lnTo>
                    <a:pt x="443" y="1948"/>
                  </a:lnTo>
                  <a:lnTo>
                    <a:pt x="450" y="1982"/>
                  </a:lnTo>
                  <a:lnTo>
                    <a:pt x="457" y="2014"/>
                  </a:lnTo>
                  <a:lnTo>
                    <a:pt x="466" y="2047"/>
                  </a:lnTo>
                  <a:lnTo>
                    <a:pt x="477" y="2079"/>
                  </a:lnTo>
                  <a:lnTo>
                    <a:pt x="488" y="2111"/>
                  </a:lnTo>
                  <a:lnTo>
                    <a:pt x="502" y="2141"/>
                  </a:lnTo>
                  <a:lnTo>
                    <a:pt x="516" y="2171"/>
                  </a:lnTo>
                  <a:lnTo>
                    <a:pt x="533" y="2200"/>
                  </a:lnTo>
                  <a:lnTo>
                    <a:pt x="550" y="2229"/>
                  </a:lnTo>
                  <a:lnTo>
                    <a:pt x="569" y="2257"/>
                  </a:lnTo>
                  <a:lnTo>
                    <a:pt x="587" y="2285"/>
                  </a:lnTo>
                  <a:lnTo>
                    <a:pt x="608" y="2313"/>
                  </a:lnTo>
                  <a:lnTo>
                    <a:pt x="630" y="2339"/>
                  </a:lnTo>
                  <a:lnTo>
                    <a:pt x="652" y="2366"/>
                  </a:lnTo>
                  <a:lnTo>
                    <a:pt x="682" y="2322"/>
                  </a:lnTo>
                  <a:lnTo>
                    <a:pt x="713" y="2278"/>
                  </a:lnTo>
                  <a:lnTo>
                    <a:pt x="745" y="2234"/>
                  </a:lnTo>
                  <a:lnTo>
                    <a:pt x="778" y="2188"/>
                  </a:lnTo>
                  <a:lnTo>
                    <a:pt x="811" y="2144"/>
                  </a:lnTo>
                  <a:lnTo>
                    <a:pt x="846" y="2099"/>
                  </a:lnTo>
                  <a:lnTo>
                    <a:pt x="883" y="2054"/>
                  </a:lnTo>
                  <a:lnTo>
                    <a:pt x="920" y="2007"/>
                  </a:lnTo>
                  <a:lnTo>
                    <a:pt x="957" y="1962"/>
                  </a:lnTo>
                  <a:lnTo>
                    <a:pt x="997" y="1916"/>
                  </a:lnTo>
                  <a:lnTo>
                    <a:pt x="1038" y="1870"/>
                  </a:lnTo>
                  <a:lnTo>
                    <a:pt x="1079" y="1824"/>
                  </a:lnTo>
                  <a:lnTo>
                    <a:pt x="1166" y="1730"/>
                  </a:lnTo>
                  <a:lnTo>
                    <a:pt x="1257" y="1636"/>
                  </a:lnTo>
                  <a:lnTo>
                    <a:pt x="1247" y="1611"/>
                  </a:lnTo>
                  <a:lnTo>
                    <a:pt x="1237" y="1586"/>
                  </a:lnTo>
                  <a:lnTo>
                    <a:pt x="1230" y="1560"/>
                  </a:lnTo>
                  <a:lnTo>
                    <a:pt x="1223" y="1534"/>
                  </a:lnTo>
                  <a:lnTo>
                    <a:pt x="1219" y="1507"/>
                  </a:lnTo>
                  <a:lnTo>
                    <a:pt x="1215" y="1479"/>
                  </a:lnTo>
                  <a:lnTo>
                    <a:pt x="1213" y="1451"/>
                  </a:lnTo>
                  <a:lnTo>
                    <a:pt x="1212" y="1423"/>
                  </a:lnTo>
                  <a:lnTo>
                    <a:pt x="1213" y="1397"/>
                  </a:lnTo>
                  <a:lnTo>
                    <a:pt x="1214" y="1370"/>
                  </a:lnTo>
                  <a:lnTo>
                    <a:pt x="1218" y="1344"/>
                  </a:lnTo>
                  <a:lnTo>
                    <a:pt x="1222" y="1319"/>
                  </a:lnTo>
                  <a:lnTo>
                    <a:pt x="1228" y="1293"/>
                  </a:lnTo>
                  <a:lnTo>
                    <a:pt x="1235" y="1269"/>
                  </a:lnTo>
                  <a:lnTo>
                    <a:pt x="1243" y="1244"/>
                  </a:lnTo>
                  <a:lnTo>
                    <a:pt x="1252" y="1221"/>
                  </a:lnTo>
                  <a:lnTo>
                    <a:pt x="1263" y="1198"/>
                  </a:lnTo>
                  <a:lnTo>
                    <a:pt x="1274" y="1175"/>
                  </a:lnTo>
                  <a:lnTo>
                    <a:pt x="1287" y="1154"/>
                  </a:lnTo>
                  <a:lnTo>
                    <a:pt x="1301" y="1132"/>
                  </a:lnTo>
                  <a:lnTo>
                    <a:pt x="1315" y="1112"/>
                  </a:lnTo>
                  <a:lnTo>
                    <a:pt x="1331" y="1092"/>
                  </a:lnTo>
                  <a:lnTo>
                    <a:pt x="1348" y="1073"/>
                  </a:lnTo>
                  <a:lnTo>
                    <a:pt x="1365" y="1055"/>
                  </a:lnTo>
                  <a:lnTo>
                    <a:pt x="1365" y="1054"/>
                  </a:lnTo>
                  <a:lnTo>
                    <a:pt x="1384" y="1037"/>
                  </a:lnTo>
                  <a:lnTo>
                    <a:pt x="1402" y="1020"/>
                  </a:lnTo>
                  <a:lnTo>
                    <a:pt x="1422" y="1005"/>
                  </a:lnTo>
                  <a:lnTo>
                    <a:pt x="1443" y="990"/>
                  </a:lnTo>
                  <a:lnTo>
                    <a:pt x="1464" y="977"/>
                  </a:lnTo>
                  <a:lnTo>
                    <a:pt x="1486" y="965"/>
                  </a:lnTo>
                  <a:lnTo>
                    <a:pt x="1508" y="953"/>
                  </a:lnTo>
                  <a:lnTo>
                    <a:pt x="1531" y="943"/>
                  </a:lnTo>
                  <a:lnTo>
                    <a:pt x="1554" y="933"/>
                  </a:lnTo>
                  <a:lnTo>
                    <a:pt x="1579" y="925"/>
                  </a:lnTo>
                  <a:lnTo>
                    <a:pt x="1603" y="918"/>
                  </a:lnTo>
                  <a:lnTo>
                    <a:pt x="1628" y="912"/>
                  </a:lnTo>
                  <a:lnTo>
                    <a:pt x="1654" y="908"/>
                  </a:lnTo>
                  <a:lnTo>
                    <a:pt x="1681" y="904"/>
                  </a:lnTo>
                  <a:lnTo>
                    <a:pt x="1706" y="902"/>
                  </a:lnTo>
                  <a:lnTo>
                    <a:pt x="1733" y="902"/>
                  </a:lnTo>
                  <a:lnTo>
                    <a:pt x="1760" y="902"/>
                  </a:lnTo>
                  <a:lnTo>
                    <a:pt x="1786" y="904"/>
                  </a:lnTo>
                  <a:lnTo>
                    <a:pt x="1813" y="908"/>
                  </a:lnTo>
                  <a:lnTo>
                    <a:pt x="1839" y="912"/>
                  </a:lnTo>
                  <a:lnTo>
                    <a:pt x="1863" y="918"/>
                  </a:lnTo>
                  <a:lnTo>
                    <a:pt x="1889" y="925"/>
                  </a:lnTo>
                  <a:lnTo>
                    <a:pt x="1913" y="933"/>
                  </a:lnTo>
                  <a:lnTo>
                    <a:pt x="1936" y="943"/>
                  </a:lnTo>
                  <a:lnTo>
                    <a:pt x="1959" y="953"/>
                  </a:lnTo>
                  <a:lnTo>
                    <a:pt x="1981" y="965"/>
                  </a:lnTo>
                  <a:lnTo>
                    <a:pt x="2003" y="977"/>
                  </a:lnTo>
                  <a:lnTo>
                    <a:pt x="2024" y="990"/>
                  </a:lnTo>
                  <a:lnTo>
                    <a:pt x="2045" y="1005"/>
                  </a:lnTo>
                  <a:lnTo>
                    <a:pt x="2065" y="1020"/>
                  </a:lnTo>
                  <a:lnTo>
                    <a:pt x="2084" y="1037"/>
                  </a:lnTo>
                  <a:lnTo>
                    <a:pt x="2102" y="1054"/>
                  </a:lnTo>
                  <a:lnTo>
                    <a:pt x="2102" y="1055"/>
                  </a:lnTo>
                  <a:lnTo>
                    <a:pt x="2118" y="1073"/>
                  </a:lnTo>
                  <a:lnTo>
                    <a:pt x="2136" y="1091"/>
                  </a:lnTo>
                  <a:lnTo>
                    <a:pt x="2151" y="1111"/>
                  </a:lnTo>
                  <a:lnTo>
                    <a:pt x="2165" y="1132"/>
                  </a:lnTo>
                  <a:lnTo>
                    <a:pt x="2179" y="1153"/>
                  </a:lnTo>
                  <a:lnTo>
                    <a:pt x="2192" y="1175"/>
                  </a:lnTo>
                  <a:lnTo>
                    <a:pt x="2203" y="1197"/>
                  </a:lnTo>
                  <a:lnTo>
                    <a:pt x="2214" y="1220"/>
                  </a:lnTo>
                  <a:lnTo>
                    <a:pt x="2223" y="1244"/>
                  </a:lnTo>
                  <a:lnTo>
                    <a:pt x="2231" y="1269"/>
                  </a:lnTo>
                  <a:lnTo>
                    <a:pt x="2238" y="1293"/>
                  </a:lnTo>
                  <a:lnTo>
                    <a:pt x="2244" y="1319"/>
                  </a:lnTo>
                  <a:lnTo>
                    <a:pt x="2248" y="1344"/>
                  </a:lnTo>
                  <a:lnTo>
                    <a:pt x="2252" y="1370"/>
                  </a:lnTo>
                  <a:lnTo>
                    <a:pt x="2254" y="1397"/>
                  </a:lnTo>
                  <a:lnTo>
                    <a:pt x="2254" y="1423"/>
                  </a:lnTo>
                  <a:lnTo>
                    <a:pt x="2254" y="1450"/>
                  </a:lnTo>
                  <a:lnTo>
                    <a:pt x="2252" y="1477"/>
                  </a:lnTo>
                  <a:lnTo>
                    <a:pt x="2248" y="1502"/>
                  </a:lnTo>
                  <a:lnTo>
                    <a:pt x="2244" y="1528"/>
                  </a:lnTo>
                  <a:lnTo>
                    <a:pt x="2238" y="1553"/>
                  </a:lnTo>
                  <a:lnTo>
                    <a:pt x="2231" y="1578"/>
                  </a:lnTo>
                  <a:lnTo>
                    <a:pt x="2223" y="1602"/>
                  </a:lnTo>
                  <a:lnTo>
                    <a:pt x="2214" y="1626"/>
                  </a:lnTo>
                  <a:lnTo>
                    <a:pt x="2203" y="1648"/>
                  </a:lnTo>
                  <a:lnTo>
                    <a:pt x="2192" y="1672"/>
                  </a:lnTo>
                  <a:lnTo>
                    <a:pt x="2179" y="1694"/>
                  </a:lnTo>
                  <a:lnTo>
                    <a:pt x="2166" y="1715"/>
                  </a:lnTo>
                  <a:lnTo>
                    <a:pt x="2151" y="1734"/>
                  </a:lnTo>
                  <a:lnTo>
                    <a:pt x="2136" y="1754"/>
                  </a:lnTo>
                  <a:lnTo>
                    <a:pt x="2120" y="1774"/>
                  </a:lnTo>
                  <a:lnTo>
                    <a:pt x="2102" y="1791"/>
                  </a:lnTo>
                  <a:lnTo>
                    <a:pt x="2084" y="1809"/>
                  </a:lnTo>
                  <a:lnTo>
                    <a:pt x="2065" y="1825"/>
                  </a:lnTo>
                  <a:lnTo>
                    <a:pt x="2045" y="1841"/>
                  </a:lnTo>
                  <a:lnTo>
                    <a:pt x="2024" y="1855"/>
                  </a:lnTo>
                  <a:lnTo>
                    <a:pt x="2003" y="1869"/>
                  </a:lnTo>
                  <a:lnTo>
                    <a:pt x="1981" y="1882"/>
                  </a:lnTo>
                  <a:lnTo>
                    <a:pt x="1959" y="1893"/>
                  </a:lnTo>
                  <a:lnTo>
                    <a:pt x="1936" y="1904"/>
                  </a:lnTo>
                  <a:lnTo>
                    <a:pt x="1913" y="1913"/>
                  </a:lnTo>
                  <a:lnTo>
                    <a:pt x="1889" y="1921"/>
                  </a:lnTo>
                  <a:lnTo>
                    <a:pt x="1863" y="1928"/>
                  </a:lnTo>
                  <a:lnTo>
                    <a:pt x="1839" y="1934"/>
                  </a:lnTo>
                  <a:lnTo>
                    <a:pt x="1813" y="1939"/>
                  </a:lnTo>
                  <a:lnTo>
                    <a:pt x="1786" y="1942"/>
                  </a:lnTo>
                  <a:lnTo>
                    <a:pt x="1760" y="1943"/>
                  </a:lnTo>
                  <a:lnTo>
                    <a:pt x="1733" y="1945"/>
                  </a:lnTo>
                  <a:lnTo>
                    <a:pt x="1710" y="1943"/>
                  </a:lnTo>
                  <a:lnTo>
                    <a:pt x="1685" y="1942"/>
                  </a:lnTo>
                  <a:lnTo>
                    <a:pt x="1662" y="1940"/>
                  </a:lnTo>
                  <a:lnTo>
                    <a:pt x="1640" y="1936"/>
                  </a:lnTo>
                  <a:lnTo>
                    <a:pt x="1617" y="1932"/>
                  </a:lnTo>
                  <a:lnTo>
                    <a:pt x="1595" y="1926"/>
                  </a:lnTo>
                  <a:lnTo>
                    <a:pt x="1573" y="1919"/>
                  </a:lnTo>
                  <a:lnTo>
                    <a:pt x="1552" y="1912"/>
                  </a:lnTo>
                  <a:lnTo>
                    <a:pt x="1465" y="2000"/>
                  </a:lnTo>
                  <a:lnTo>
                    <a:pt x="1384" y="2089"/>
                  </a:lnTo>
                  <a:lnTo>
                    <a:pt x="1306" y="2177"/>
                  </a:lnTo>
                  <a:lnTo>
                    <a:pt x="1233" y="2263"/>
                  </a:lnTo>
                  <a:lnTo>
                    <a:pt x="1164" y="2349"/>
                  </a:lnTo>
                  <a:lnTo>
                    <a:pt x="1099" y="2433"/>
                  </a:lnTo>
                  <a:lnTo>
                    <a:pt x="1069" y="2475"/>
                  </a:lnTo>
                  <a:lnTo>
                    <a:pt x="1039" y="2517"/>
                  </a:lnTo>
                  <a:lnTo>
                    <a:pt x="1011" y="2558"/>
                  </a:lnTo>
                  <a:lnTo>
                    <a:pt x="983" y="2599"/>
                  </a:lnTo>
                  <a:lnTo>
                    <a:pt x="961" y="2633"/>
                  </a:lnTo>
                  <a:lnTo>
                    <a:pt x="1020" y="2674"/>
                  </a:lnTo>
                  <a:lnTo>
                    <a:pt x="1081" y="2714"/>
                  </a:lnTo>
                  <a:lnTo>
                    <a:pt x="1143" y="2755"/>
                  </a:lnTo>
                  <a:lnTo>
                    <a:pt x="1207" y="2796"/>
                  </a:lnTo>
                  <a:lnTo>
                    <a:pt x="1341" y="2878"/>
                  </a:lnTo>
                  <a:lnTo>
                    <a:pt x="1479" y="2962"/>
                  </a:lnTo>
                  <a:lnTo>
                    <a:pt x="1583" y="3026"/>
                  </a:lnTo>
                  <a:lnTo>
                    <a:pt x="1689" y="3089"/>
                  </a:lnTo>
                  <a:lnTo>
                    <a:pt x="1795" y="3156"/>
                  </a:lnTo>
                  <a:lnTo>
                    <a:pt x="1900" y="3223"/>
                  </a:lnTo>
                  <a:lnTo>
                    <a:pt x="2003" y="3293"/>
                  </a:lnTo>
                  <a:lnTo>
                    <a:pt x="2056" y="3329"/>
                  </a:lnTo>
                  <a:lnTo>
                    <a:pt x="2107" y="3365"/>
                  </a:lnTo>
                  <a:lnTo>
                    <a:pt x="2157" y="3402"/>
                  </a:lnTo>
                  <a:lnTo>
                    <a:pt x="2207" y="3439"/>
                  </a:lnTo>
                  <a:lnTo>
                    <a:pt x="2255" y="3477"/>
                  </a:lnTo>
                  <a:lnTo>
                    <a:pt x="2304" y="3517"/>
                  </a:lnTo>
                  <a:lnTo>
                    <a:pt x="2304" y="1261"/>
                  </a:lnTo>
                  <a:lnTo>
                    <a:pt x="2305" y="1225"/>
                  </a:lnTo>
                  <a:lnTo>
                    <a:pt x="2308" y="1189"/>
                  </a:lnTo>
                  <a:lnTo>
                    <a:pt x="2312" y="1154"/>
                  </a:lnTo>
                  <a:lnTo>
                    <a:pt x="2319" y="1119"/>
                  </a:lnTo>
                  <a:lnTo>
                    <a:pt x="2326" y="1084"/>
                  </a:lnTo>
                  <a:lnTo>
                    <a:pt x="2337" y="1051"/>
                  </a:lnTo>
                  <a:lnTo>
                    <a:pt x="2347" y="1018"/>
                  </a:lnTo>
                  <a:lnTo>
                    <a:pt x="2360" y="987"/>
                  </a:lnTo>
                  <a:lnTo>
                    <a:pt x="2374" y="955"/>
                  </a:lnTo>
                  <a:lnTo>
                    <a:pt x="2390" y="924"/>
                  </a:lnTo>
                  <a:lnTo>
                    <a:pt x="2407" y="895"/>
                  </a:lnTo>
                  <a:lnTo>
                    <a:pt x="2425" y="866"/>
                  </a:lnTo>
                  <a:lnTo>
                    <a:pt x="2445" y="838"/>
                  </a:lnTo>
                  <a:lnTo>
                    <a:pt x="2467" y="811"/>
                  </a:lnTo>
                  <a:lnTo>
                    <a:pt x="2489" y="786"/>
                  </a:lnTo>
                  <a:lnTo>
                    <a:pt x="2512" y="761"/>
                  </a:lnTo>
                  <a:lnTo>
                    <a:pt x="2536" y="738"/>
                  </a:lnTo>
                  <a:lnTo>
                    <a:pt x="2562" y="716"/>
                  </a:lnTo>
                  <a:lnTo>
                    <a:pt x="2589" y="694"/>
                  </a:lnTo>
                  <a:lnTo>
                    <a:pt x="2616" y="674"/>
                  </a:lnTo>
                  <a:lnTo>
                    <a:pt x="2645" y="656"/>
                  </a:lnTo>
                  <a:lnTo>
                    <a:pt x="2674" y="639"/>
                  </a:lnTo>
                  <a:lnTo>
                    <a:pt x="2706" y="623"/>
                  </a:lnTo>
                  <a:lnTo>
                    <a:pt x="2737" y="609"/>
                  </a:lnTo>
                  <a:lnTo>
                    <a:pt x="2769" y="597"/>
                  </a:lnTo>
                  <a:lnTo>
                    <a:pt x="2802" y="586"/>
                  </a:lnTo>
                  <a:lnTo>
                    <a:pt x="2835" y="576"/>
                  </a:lnTo>
                  <a:lnTo>
                    <a:pt x="2870" y="567"/>
                  </a:lnTo>
                  <a:lnTo>
                    <a:pt x="2904" y="562"/>
                  </a:lnTo>
                  <a:lnTo>
                    <a:pt x="2939" y="557"/>
                  </a:lnTo>
                  <a:lnTo>
                    <a:pt x="2975" y="555"/>
                  </a:lnTo>
                  <a:lnTo>
                    <a:pt x="3011" y="554"/>
                  </a:lnTo>
                  <a:close/>
                  <a:moveTo>
                    <a:pt x="1887" y="1269"/>
                  </a:moveTo>
                  <a:lnTo>
                    <a:pt x="1887" y="1269"/>
                  </a:lnTo>
                  <a:lnTo>
                    <a:pt x="1871" y="1255"/>
                  </a:lnTo>
                  <a:lnTo>
                    <a:pt x="1855" y="1242"/>
                  </a:lnTo>
                  <a:lnTo>
                    <a:pt x="1837" y="1232"/>
                  </a:lnTo>
                  <a:lnTo>
                    <a:pt x="1818" y="1222"/>
                  </a:lnTo>
                  <a:lnTo>
                    <a:pt x="1798" y="1215"/>
                  </a:lnTo>
                  <a:lnTo>
                    <a:pt x="1777" y="1210"/>
                  </a:lnTo>
                  <a:lnTo>
                    <a:pt x="1755" y="1206"/>
                  </a:lnTo>
                  <a:lnTo>
                    <a:pt x="1733" y="1205"/>
                  </a:lnTo>
                  <a:lnTo>
                    <a:pt x="1711" y="1206"/>
                  </a:lnTo>
                  <a:lnTo>
                    <a:pt x="1689" y="1210"/>
                  </a:lnTo>
                  <a:lnTo>
                    <a:pt x="1668" y="1215"/>
                  </a:lnTo>
                  <a:lnTo>
                    <a:pt x="1648" y="1222"/>
                  </a:lnTo>
                  <a:lnTo>
                    <a:pt x="1630" y="1232"/>
                  </a:lnTo>
                  <a:lnTo>
                    <a:pt x="1611" y="1242"/>
                  </a:lnTo>
                  <a:lnTo>
                    <a:pt x="1595" y="1255"/>
                  </a:lnTo>
                  <a:lnTo>
                    <a:pt x="1580" y="1269"/>
                  </a:lnTo>
                  <a:lnTo>
                    <a:pt x="1579" y="1269"/>
                  </a:lnTo>
                  <a:lnTo>
                    <a:pt x="1565" y="1284"/>
                  </a:lnTo>
                  <a:lnTo>
                    <a:pt x="1552" y="1301"/>
                  </a:lnTo>
                  <a:lnTo>
                    <a:pt x="1541" y="1319"/>
                  </a:lnTo>
                  <a:lnTo>
                    <a:pt x="1532" y="1338"/>
                  </a:lnTo>
                  <a:lnTo>
                    <a:pt x="1525" y="1358"/>
                  </a:lnTo>
                  <a:lnTo>
                    <a:pt x="1519" y="1379"/>
                  </a:lnTo>
                  <a:lnTo>
                    <a:pt x="1517" y="1401"/>
                  </a:lnTo>
                  <a:lnTo>
                    <a:pt x="1516" y="1423"/>
                  </a:lnTo>
                  <a:lnTo>
                    <a:pt x="1517" y="1445"/>
                  </a:lnTo>
                  <a:lnTo>
                    <a:pt x="1519" y="1467"/>
                  </a:lnTo>
                  <a:lnTo>
                    <a:pt x="1525" y="1488"/>
                  </a:lnTo>
                  <a:lnTo>
                    <a:pt x="1532" y="1508"/>
                  </a:lnTo>
                  <a:lnTo>
                    <a:pt x="1541" y="1527"/>
                  </a:lnTo>
                  <a:lnTo>
                    <a:pt x="1553" y="1545"/>
                  </a:lnTo>
                  <a:lnTo>
                    <a:pt x="1565" y="1561"/>
                  </a:lnTo>
                  <a:lnTo>
                    <a:pt x="1580" y="1576"/>
                  </a:lnTo>
                  <a:lnTo>
                    <a:pt x="1580" y="1578"/>
                  </a:lnTo>
                  <a:lnTo>
                    <a:pt x="1595" y="1592"/>
                  </a:lnTo>
                  <a:lnTo>
                    <a:pt x="1611" y="1604"/>
                  </a:lnTo>
                  <a:lnTo>
                    <a:pt x="1630" y="1615"/>
                  </a:lnTo>
                  <a:lnTo>
                    <a:pt x="1648" y="1624"/>
                  </a:lnTo>
                  <a:lnTo>
                    <a:pt x="1668" y="1631"/>
                  </a:lnTo>
                  <a:lnTo>
                    <a:pt x="1689" y="1637"/>
                  </a:lnTo>
                  <a:lnTo>
                    <a:pt x="1711" y="1639"/>
                  </a:lnTo>
                  <a:lnTo>
                    <a:pt x="1733" y="1640"/>
                  </a:lnTo>
                  <a:lnTo>
                    <a:pt x="1755" y="1639"/>
                  </a:lnTo>
                  <a:lnTo>
                    <a:pt x="1777" y="1637"/>
                  </a:lnTo>
                  <a:lnTo>
                    <a:pt x="1798" y="1631"/>
                  </a:lnTo>
                  <a:lnTo>
                    <a:pt x="1818" y="1624"/>
                  </a:lnTo>
                  <a:lnTo>
                    <a:pt x="1837" y="1615"/>
                  </a:lnTo>
                  <a:lnTo>
                    <a:pt x="1855" y="1603"/>
                  </a:lnTo>
                  <a:lnTo>
                    <a:pt x="1871" y="1592"/>
                  </a:lnTo>
                  <a:lnTo>
                    <a:pt x="1887" y="1576"/>
                  </a:lnTo>
                  <a:lnTo>
                    <a:pt x="1901" y="1561"/>
                  </a:lnTo>
                  <a:lnTo>
                    <a:pt x="1914" y="1545"/>
                  </a:lnTo>
                  <a:lnTo>
                    <a:pt x="1925" y="1527"/>
                  </a:lnTo>
                  <a:lnTo>
                    <a:pt x="1934" y="1508"/>
                  </a:lnTo>
                  <a:lnTo>
                    <a:pt x="1941" y="1488"/>
                  </a:lnTo>
                  <a:lnTo>
                    <a:pt x="1947" y="1467"/>
                  </a:lnTo>
                  <a:lnTo>
                    <a:pt x="1950" y="1445"/>
                  </a:lnTo>
                  <a:lnTo>
                    <a:pt x="1951" y="1423"/>
                  </a:lnTo>
                  <a:lnTo>
                    <a:pt x="1950" y="1401"/>
                  </a:lnTo>
                  <a:lnTo>
                    <a:pt x="1947" y="1379"/>
                  </a:lnTo>
                  <a:lnTo>
                    <a:pt x="1941" y="1358"/>
                  </a:lnTo>
                  <a:lnTo>
                    <a:pt x="1934" y="1338"/>
                  </a:lnTo>
                  <a:lnTo>
                    <a:pt x="1925" y="1319"/>
                  </a:lnTo>
                  <a:lnTo>
                    <a:pt x="1914" y="1301"/>
                  </a:lnTo>
                  <a:lnTo>
                    <a:pt x="1901" y="1284"/>
                  </a:lnTo>
                  <a:lnTo>
                    <a:pt x="1887" y="1269"/>
                  </a:lnTo>
                  <a:close/>
                  <a:moveTo>
                    <a:pt x="2304" y="5100"/>
                  </a:moveTo>
                  <a:lnTo>
                    <a:pt x="2304" y="4074"/>
                  </a:lnTo>
                  <a:lnTo>
                    <a:pt x="2277" y="4045"/>
                  </a:lnTo>
                  <a:lnTo>
                    <a:pt x="2251" y="4017"/>
                  </a:lnTo>
                  <a:lnTo>
                    <a:pt x="2224" y="3989"/>
                  </a:lnTo>
                  <a:lnTo>
                    <a:pt x="2195" y="3961"/>
                  </a:lnTo>
                  <a:lnTo>
                    <a:pt x="2138" y="3908"/>
                  </a:lnTo>
                  <a:lnTo>
                    <a:pt x="2078" y="3856"/>
                  </a:lnTo>
                  <a:lnTo>
                    <a:pt x="2016" y="3805"/>
                  </a:lnTo>
                  <a:lnTo>
                    <a:pt x="1952" y="3755"/>
                  </a:lnTo>
                  <a:lnTo>
                    <a:pt x="1887" y="3706"/>
                  </a:lnTo>
                  <a:lnTo>
                    <a:pt x="1821" y="3659"/>
                  </a:lnTo>
                  <a:lnTo>
                    <a:pt x="1754" y="3613"/>
                  </a:lnTo>
                  <a:lnTo>
                    <a:pt x="1687" y="3567"/>
                  </a:lnTo>
                  <a:lnTo>
                    <a:pt x="1617" y="3522"/>
                  </a:lnTo>
                  <a:lnTo>
                    <a:pt x="1548" y="3478"/>
                  </a:lnTo>
                  <a:lnTo>
                    <a:pt x="1409" y="3392"/>
                  </a:lnTo>
                  <a:lnTo>
                    <a:pt x="1270" y="3308"/>
                  </a:lnTo>
                  <a:lnTo>
                    <a:pt x="1140" y="3230"/>
                  </a:lnTo>
                  <a:lnTo>
                    <a:pt x="1012" y="3151"/>
                  </a:lnTo>
                  <a:lnTo>
                    <a:pt x="949" y="3111"/>
                  </a:lnTo>
                  <a:lnTo>
                    <a:pt x="888" y="3071"/>
                  </a:lnTo>
                  <a:lnTo>
                    <a:pt x="826" y="3030"/>
                  </a:lnTo>
                  <a:lnTo>
                    <a:pt x="765" y="2988"/>
                  </a:lnTo>
                  <a:lnTo>
                    <a:pt x="737" y="3056"/>
                  </a:lnTo>
                  <a:lnTo>
                    <a:pt x="710" y="3122"/>
                  </a:lnTo>
                  <a:lnTo>
                    <a:pt x="687" y="3186"/>
                  </a:lnTo>
                  <a:lnTo>
                    <a:pt x="667" y="3250"/>
                  </a:lnTo>
                  <a:lnTo>
                    <a:pt x="650" y="3313"/>
                  </a:lnTo>
                  <a:lnTo>
                    <a:pt x="636" y="3375"/>
                  </a:lnTo>
                  <a:lnTo>
                    <a:pt x="624" y="3435"/>
                  </a:lnTo>
                  <a:lnTo>
                    <a:pt x="615" y="3496"/>
                  </a:lnTo>
                  <a:lnTo>
                    <a:pt x="612" y="3533"/>
                  </a:lnTo>
                  <a:lnTo>
                    <a:pt x="608" y="3577"/>
                  </a:lnTo>
                  <a:lnTo>
                    <a:pt x="606" y="3615"/>
                  </a:lnTo>
                  <a:lnTo>
                    <a:pt x="605" y="3652"/>
                  </a:lnTo>
                  <a:lnTo>
                    <a:pt x="605" y="3691"/>
                  </a:lnTo>
                  <a:lnTo>
                    <a:pt x="606" y="3728"/>
                  </a:lnTo>
                  <a:lnTo>
                    <a:pt x="609" y="3765"/>
                  </a:lnTo>
                  <a:lnTo>
                    <a:pt x="613" y="3801"/>
                  </a:lnTo>
                  <a:lnTo>
                    <a:pt x="617" y="3837"/>
                  </a:lnTo>
                  <a:lnTo>
                    <a:pt x="623" y="3873"/>
                  </a:lnTo>
                  <a:lnTo>
                    <a:pt x="630" y="3908"/>
                  </a:lnTo>
                  <a:lnTo>
                    <a:pt x="638" y="3943"/>
                  </a:lnTo>
                  <a:lnTo>
                    <a:pt x="646" y="3976"/>
                  </a:lnTo>
                  <a:lnTo>
                    <a:pt x="657" y="4010"/>
                  </a:lnTo>
                  <a:lnTo>
                    <a:pt x="668" y="4044"/>
                  </a:lnTo>
                  <a:lnTo>
                    <a:pt x="680" y="4076"/>
                  </a:lnTo>
                  <a:lnTo>
                    <a:pt x="693" y="4109"/>
                  </a:lnTo>
                  <a:lnTo>
                    <a:pt x="707" y="4141"/>
                  </a:lnTo>
                  <a:lnTo>
                    <a:pt x="722" y="4173"/>
                  </a:lnTo>
                  <a:lnTo>
                    <a:pt x="738" y="4204"/>
                  </a:lnTo>
                  <a:lnTo>
                    <a:pt x="755" y="4234"/>
                  </a:lnTo>
                  <a:lnTo>
                    <a:pt x="773" y="4264"/>
                  </a:lnTo>
                  <a:lnTo>
                    <a:pt x="791" y="4295"/>
                  </a:lnTo>
                  <a:lnTo>
                    <a:pt x="811" y="4324"/>
                  </a:lnTo>
                  <a:lnTo>
                    <a:pt x="832" y="4353"/>
                  </a:lnTo>
                  <a:lnTo>
                    <a:pt x="853" y="4380"/>
                  </a:lnTo>
                  <a:lnTo>
                    <a:pt x="875" y="4408"/>
                  </a:lnTo>
                  <a:lnTo>
                    <a:pt x="898" y="4436"/>
                  </a:lnTo>
                  <a:lnTo>
                    <a:pt x="923" y="4463"/>
                  </a:lnTo>
                  <a:lnTo>
                    <a:pt x="947" y="4488"/>
                  </a:lnTo>
                  <a:lnTo>
                    <a:pt x="973" y="4515"/>
                  </a:lnTo>
                  <a:lnTo>
                    <a:pt x="999" y="4540"/>
                  </a:lnTo>
                  <a:lnTo>
                    <a:pt x="1027" y="4565"/>
                  </a:lnTo>
                  <a:lnTo>
                    <a:pt x="1055" y="4589"/>
                  </a:lnTo>
                  <a:lnTo>
                    <a:pt x="1084" y="4614"/>
                  </a:lnTo>
                  <a:lnTo>
                    <a:pt x="1114" y="4637"/>
                  </a:lnTo>
                  <a:lnTo>
                    <a:pt x="1144" y="4660"/>
                  </a:lnTo>
                  <a:lnTo>
                    <a:pt x="1176" y="4684"/>
                  </a:lnTo>
                  <a:lnTo>
                    <a:pt x="1208" y="4706"/>
                  </a:lnTo>
                  <a:lnTo>
                    <a:pt x="1242" y="4728"/>
                  </a:lnTo>
                  <a:lnTo>
                    <a:pt x="1276" y="4749"/>
                  </a:lnTo>
                  <a:lnTo>
                    <a:pt x="1309" y="4769"/>
                  </a:lnTo>
                  <a:lnTo>
                    <a:pt x="1344" y="4789"/>
                  </a:lnTo>
                  <a:lnTo>
                    <a:pt x="1380" y="4809"/>
                  </a:lnTo>
                  <a:lnTo>
                    <a:pt x="1416" y="4829"/>
                  </a:lnTo>
                  <a:lnTo>
                    <a:pt x="1453" y="4847"/>
                  </a:lnTo>
                  <a:lnTo>
                    <a:pt x="1490" y="4865"/>
                  </a:lnTo>
                  <a:lnTo>
                    <a:pt x="1529" y="4882"/>
                  </a:lnTo>
                  <a:lnTo>
                    <a:pt x="1568" y="4899"/>
                  </a:lnTo>
                  <a:lnTo>
                    <a:pt x="1608" y="4916"/>
                  </a:lnTo>
                  <a:lnTo>
                    <a:pt x="1647" y="4931"/>
                  </a:lnTo>
                  <a:lnTo>
                    <a:pt x="1688" y="4947"/>
                  </a:lnTo>
                  <a:lnTo>
                    <a:pt x="1728" y="4961"/>
                  </a:lnTo>
                  <a:lnTo>
                    <a:pt x="1770" y="4975"/>
                  </a:lnTo>
                  <a:lnTo>
                    <a:pt x="1855" y="5002"/>
                  </a:lnTo>
                  <a:lnTo>
                    <a:pt x="1941" y="5026"/>
                  </a:lnTo>
                  <a:lnTo>
                    <a:pt x="2029" y="5048"/>
                  </a:lnTo>
                  <a:lnTo>
                    <a:pt x="2120" y="5068"/>
                  </a:lnTo>
                  <a:lnTo>
                    <a:pt x="2211" y="5085"/>
                  </a:lnTo>
                  <a:lnTo>
                    <a:pt x="2304" y="5100"/>
                  </a:lnTo>
                  <a:close/>
                  <a:moveTo>
                    <a:pt x="2991" y="1292"/>
                  </a:moveTo>
                  <a:lnTo>
                    <a:pt x="2991" y="3627"/>
                  </a:lnTo>
                  <a:lnTo>
                    <a:pt x="5477" y="3627"/>
                  </a:lnTo>
                  <a:lnTo>
                    <a:pt x="5477" y="1292"/>
                  </a:lnTo>
                  <a:lnTo>
                    <a:pt x="2991" y="1292"/>
                  </a:lnTo>
                  <a:close/>
                  <a:moveTo>
                    <a:pt x="4212" y="3997"/>
                  </a:moveTo>
                  <a:lnTo>
                    <a:pt x="4212" y="3997"/>
                  </a:lnTo>
                  <a:lnTo>
                    <a:pt x="4181" y="3998"/>
                  </a:lnTo>
                  <a:lnTo>
                    <a:pt x="4150" y="4000"/>
                  </a:lnTo>
                  <a:lnTo>
                    <a:pt x="4120" y="4003"/>
                  </a:lnTo>
                  <a:lnTo>
                    <a:pt x="4090" y="4007"/>
                  </a:lnTo>
                  <a:lnTo>
                    <a:pt x="4060" y="4012"/>
                  </a:lnTo>
                  <a:lnTo>
                    <a:pt x="4030" y="4018"/>
                  </a:lnTo>
                  <a:lnTo>
                    <a:pt x="4001" y="4026"/>
                  </a:lnTo>
                  <a:lnTo>
                    <a:pt x="3974" y="4034"/>
                  </a:lnTo>
                  <a:lnTo>
                    <a:pt x="3946" y="4044"/>
                  </a:lnTo>
                  <a:lnTo>
                    <a:pt x="3918" y="4054"/>
                  </a:lnTo>
                  <a:lnTo>
                    <a:pt x="3891" y="4066"/>
                  </a:lnTo>
                  <a:lnTo>
                    <a:pt x="3864" y="4079"/>
                  </a:lnTo>
                  <a:lnTo>
                    <a:pt x="3839" y="4091"/>
                  </a:lnTo>
                  <a:lnTo>
                    <a:pt x="3813" y="4105"/>
                  </a:lnTo>
                  <a:lnTo>
                    <a:pt x="3789" y="4120"/>
                  </a:lnTo>
                  <a:lnTo>
                    <a:pt x="3765" y="4137"/>
                  </a:lnTo>
                  <a:lnTo>
                    <a:pt x="4227" y="4599"/>
                  </a:lnTo>
                  <a:lnTo>
                    <a:pt x="4676" y="4149"/>
                  </a:lnTo>
                  <a:lnTo>
                    <a:pt x="4652" y="4132"/>
                  </a:lnTo>
                  <a:lnTo>
                    <a:pt x="4626" y="4116"/>
                  </a:lnTo>
                  <a:lnTo>
                    <a:pt x="4599" y="4100"/>
                  </a:lnTo>
                  <a:lnTo>
                    <a:pt x="4573" y="4086"/>
                  </a:lnTo>
                  <a:lnTo>
                    <a:pt x="4546" y="4072"/>
                  </a:lnTo>
                  <a:lnTo>
                    <a:pt x="4518" y="4059"/>
                  </a:lnTo>
                  <a:lnTo>
                    <a:pt x="4489" y="4048"/>
                  </a:lnTo>
                  <a:lnTo>
                    <a:pt x="4460" y="4038"/>
                  </a:lnTo>
                  <a:lnTo>
                    <a:pt x="4431" y="4029"/>
                  </a:lnTo>
                  <a:lnTo>
                    <a:pt x="4401" y="4021"/>
                  </a:lnTo>
                  <a:lnTo>
                    <a:pt x="4371" y="4014"/>
                  </a:lnTo>
                  <a:lnTo>
                    <a:pt x="4339" y="4008"/>
                  </a:lnTo>
                  <a:lnTo>
                    <a:pt x="4308" y="4003"/>
                  </a:lnTo>
                  <a:lnTo>
                    <a:pt x="4277" y="4000"/>
                  </a:lnTo>
                  <a:lnTo>
                    <a:pt x="4244" y="3998"/>
                  </a:lnTo>
                  <a:lnTo>
                    <a:pt x="4212" y="3997"/>
                  </a:lnTo>
                  <a:close/>
                  <a:moveTo>
                    <a:pt x="4858" y="4335"/>
                  </a:moveTo>
                  <a:lnTo>
                    <a:pt x="4411" y="4783"/>
                  </a:lnTo>
                  <a:lnTo>
                    <a:pt x="4859" y="5233"/>
                  </a:lnTo>
                  <a:lnTo>
                    <a:pt x="4876" y="5208"/>
                  </a:lnTo>
                  <a:lnTo>
                    <a:pt x="4891" y="5184"/>
                  </a:lnTo>
                  <a:lnTo>
                    <a:pt x="4906" y="5158"/>
                  </a:lnTo>
                  <a:lnTo>
                    <a:pt x="4919" y="5133"/>
                  </a:lnTo>
                  <a:lnTo>
                    <a:pt x="4931" y="5106"/>
                  </a:lnTo>
                  <a:lnTo>
                    <a:pt x="4943" y="5079"/>
                  </a:lnTo>
                  <a:lnTo>
                    <a:pt x="4953" y="5052"/>
                  </a:lnTo>
                  <a:lnTo>
                    <a:pt x="4963" y="5024"/>
                  </a:lnTo>
                  <a:lnTo>
                    <a:pt x="4971" y="4995"/>
                  </a:lnTo>
                  <a:lnTo>
                    <a:pt x="4978" y="4967"/>
                  </a:lnTo>
                  <a:lnTo>
                    <a:pt x="4985" y="4937"/>
                  </a:lnTo>
                  <a:lnTo>
                    <a:pt x="4989" y="4908"/>
                  </a:lnTo>
                  <a:lnTo>
                    <a:pt x="4994" y="4877"/>
                  </a:lnTo>
                  <a:lnTo>
                    <a:pt x="4996" y="4847"/>
                  </a:lnTo>
                  <a:lnTo>
                    <a:pt x="4999" y="4816"/>
                  </a:lnTo>
                  <a:lnTo>
                    <a:pt x="5000" y="4786"/>
                  </a:lnTo>
                  <a:lnTo>
                    <a:pt x="4999" y="4754"/>
                  </a:lnTo>
                  <a:lnTo>
                    <a:pt x="4996" y="4723"/>
                  </a:lnTo>
                  <a:lnTo>
                    <a:pt x="4994" y="4693"/>
                  </a:lnTo>
                  <a:lnTo>
                    <a:pt x="4989" y="4663"/>
                  </a:lnTo>
                  <a:lnTo>
                    <a:pt x="4985" y="4632"/>
                  </a:lnTo>
                  <a:lnTo>
                    <a:pt x="4978" y="4603"/>
                  </a:lnTo>
                  <a:lnTo>
                    <a:pt x="4971" y="4574"/>
                  </a:lnTo>
                  <a:lnTo>
                    <a:pt x="4963" y="4545"/>
                  </a:lnTo>
                  <a:lnTo>
                    <a:pt x="4952" y="4517"/>
                  </a:lnTo>
                  <a:lnTo>
                    <a:pt x="4942" y="4490"/>
                  </a:lnTo>
                  <a:lnTo>
                    <a:pt x="4930" y="4463"/>
                  </a:lnTo>
                  <a:lnTo>
                    <a:pt x="4917" y="4436"/>
                  </a:lnTo>
                  <a:lnTo>
                    <a:pt x="4905" y="4411"/>
                  </a:lnTo>
                  <a:lnTo>
                    <a:pt x="4890" y="4385"/>
                  </a:lnTo>
                  <a:lnTo>
                    <a:pt x="4874" y="4360"/>
                  </a:lnTo>
                  <a:lnTo>
                    <a:pt x="4858" y="4335"/>
                  </a:lnTo>
                  <a:close/>
                  <a:moveTo>
                    <a:pt x="4678" y="5420"/>
                  </a:moveTo>
                  <a:lnTo>
                    <a:pt x="4227" y="4968"/>
                  </a:lnTo>
                  <a:lnTo>
                    <a:pt x="3762" y="5431"/>
                  </a:lnTo>
                  <a:lnTo>
                    <a:pt x="3787" y="5448"/>
                  </a:lnTo>
                  <a:lnTo>
                    <a:pt x="3811" y="5464"/>
                  </a:lnTo>
                  <a:lnTo>
                    <a:pt x="3837" y="5478"/>
                  </a:lnTo>
                  <a:lnTo>
                    <a:pt x="3863" y="5492"/>
                  </a:lnTo>
                  <a:lnTo>
                    <a:pt x="3890" y="5503"/>
                  </a:lnTo>
                  <a:lnTo>
                    <a:pt x="3917" y="5515"/>
                  </a:lnTo>
                  <a:lnTo>
                    <a:pt x="3945" y="5526"/>
                  </a:lnTo>
                  <a:lnTo>
                    <a:pt x="3972" y="5536"/>
                  </a:lnTo>
                  <a:lnTo>
                    <a:pt x="4000" y="5544"/>
                  </a:lnTo>
                  <a:lnTo>
                    <a:pt x="4029" y="5552"/>
                  </a:lnTo>
                  <a:lnTo>
                    <a:pt x="4060" y="5558"/>
                  </a:lnTo>
                  <a:lnTo>
                    <a:pt x="4089" y="5564"/>
                  </a:lnTo>
                  <a:lnTo>
                    <a:pt x="4119" y="5567"/>
                  </a:lnTo>
                  <a:lnTo>
                    <a:pt x="4150" y="5571"/>
                  </a:lnTo>
                  <a:lnTo>
                    <a:pt x="4180" y="5572"/>
                  </a:lnTo>
                  <a:lnTo>
                    <a:pt x="4212" y="5573"/>
                  </a:lnTo>
                  <a:lnTo>
                    <a:pt x="4244" y="5572"/>
                  </a:lnTo>
                  <a:lnTo>
                    <a:pt x="4277" y="5569"/>
                  </a:lnTo>
                  <a:lnTo>
                    <a:pt x="4308" y="5567"/>
                  </a:lnTo>
                  <a:lnTo>
                    <a:pt x="4340" y="5562"/>
                  </a:lnTo>
                  <a:lnTo>
                    <a:pt x="4371" y="5557"/>
                  </a:lnTo>
                  <a:lnTo>
                    <a:pt x="4402" y="5550"/>
                  </a:lnTo>
                  <a:lnTo>
                    <a:pt x="4432" y="5542"/>
                  </a:lnTo>
                  <a:lnTo>
                    <a:pt x="4461" y="5532"/>
                  </a:lnTo>
                  <a:lnTo>
                    <a:pt x="4490" y="5522"/>
                  </a:lnTo>
                  <a:lnTo>
                    <a:pt x="4519" y="5510"/>
                  </a:lnTo>
                  <a:lnTo>
                    <a:pt x="4547" y="5497"/>
                  </a:lnTo>
                  <a:lnTo>
                    <a:pt x="4575" y="5485"/>
                  </a:lnTo>
                  <a:lnTo>
                    <a:pt x="4602" y="5470"/>
                  </a:lnTo>
                  <a:lnTo>
                    <a:pt x="4627" y="5454"/>
                  </a:lnTo>
                  <a:lnTo>
                    <a:pt x="4653" y="5437"/>
                  </a:lnTo>
                  <a:lnTo>
                    <a:pt x="4678" y="5420"/>
                  </a:lnTo>
                  <a:close/>
                  <a:moveTo>
                    <a:pt x="3575" y="5249"/>
                  </a:moveTo>
                  <a:lnTo>
                    <a:pt x="4042" y="4783"/>
                  </a:lnTo>
                  <a:lnTo>
                    <a:pt x="3578" y="4319"/>
                  </a:lnTo>
                  <a:lnTo>
                    <a:pt x="3560" y="4343"/>
                  </a:lnTo>
                  <a:lnTo>
                    <a:pt x="3543" y="4369"/>
                  </a:lnTo>
                  <a:lnTo>
                    <a:pt x="3528" y="4396"/>
                  </a:lnTo>
                  <a:lnTo>
                    <a:pt x="3513" y="4422"/>
                  </a:lnTo>
                  <a:lnTo>
                    <a:pt x="3499" y="4450"/>
                  </a:lnTo>
                  <a:lnTo>
                    <a:pt x="3487" y="4478"/>
                  </a:lnTo>
                  <a:lnTo>
                    <a:pt x="3476" y="4506"/>
                  </a:lnTo>
                  <a:lnTo>
                    <a:pt x="3465" y="4536"/>
                  </a:lnTo>
                  <a:lnTo>
                    <a:pt x="3456" y="4565"/>
                  </a:lnTo>
                  <a:lnTo>
                    <a:pt x="3448" y="4595"/>
                  </a:lnTo>
                  <a:lnTo>
                    <a:pt x="3441" y="4625"/>
                  </a:lnTo>
                  <a:lnTo>
                    <a:pt x="3435" y="4657"/>
                  </a:lnTo>
                  <a:lnTo>
                    <a:pt x="3430" y="4688"/>
                  </a:lnTo>
                  <a:lnTo>
                    <a:pt x="3427" y="4721"/>
                  </a:lnTo>
                  <a:lnTo>
                    <a:pt x="3426" y="4752"/>
                  </a:lnTo>
                  <a:lnTo>
                    <a:pt x="3424" y="4786"/>
                  </a:lnTo>
                  <a:lnTo>
                    <a:pt x="3426" y="4817"/>
                  </a:lnTo>
                  <a:lnTo>
                    <a:pt x="3427" y="4850"/>
                  </a:lnTo>
                  <a:lnTo>
                    <a:pt x="3430" y="4881"/>
                  </a:lnTo>
                  <a:lnTo>
                    <a:pt x="3435" y="4912"/>
                  </a:lnTo>
                  <a:lnTo>
                    <a:pt x="3441" y="4944"/>
                  </a:lnTo>
                  <a:lnTo>
                    <a:pt x="3448" y="4974"/>
                  </a:lnTo>
                  <a:lnTo>
                    <a:pt x="3456" y="5004"/>
                  </a:lnTo>
                  <a:lnTo>
                    <a:pt x="3464" y="5033"/>
                  </a:lnTo>
                  <a:lnTo>
                    <a:pt x="3474" y="5062"/>
                  </a:lnTo>
                  <a:lnTo>
                    <a:pt x="3486" y="5091"/>
                  </a:lnTo>
                  <a:lnTo>
                    <a:pt x="3499" y="5119"/>
                  </a:lnTo>
                  <a:lnTo>
                    <a:pt x="3512" y="5147"/>
                  </a:lnTo>
                  <a:lnTo>
                    <a:pt x="3527" y="5174"/>
                  </a:lnTo>
                  <a:lnTo>
                    <a:pt x="3542" y="5199"/>
                  </a:lnTo>
                  <a:lnTo>
                    <a:pt x="3558" y="5225"/>
                  </a:lnTo>
                  <a:lnTo>
                    <a:pt x="3575" y="5249"/>
                  </a:lnTo>
                  <a:close/>
                </a:path>
              </a:pathLst>
            </a:custGeom>
            <a:solidFill>
              <a:srgbClr val="DE3D63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C8143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982408" y="984813"/>
            <a:ext cx="8255840" cy="4981576"/>
            <a:chOff x="1982408" y="984813"/>
            <a:chExt cx="8255840" cy="4981576"/>
          </a:xfrm>
        </p:grpSpPr>
        <p:sp>
          <p:nvSpPr>
            <p:cNvPr id="8" name="MH_SubTitle_1"/>
            <p:cNvSpPr txBox="1"/>
            <p:nvPr>
              <p:custDataLst>
                <p:tags r:id="rId3"/>
              </p:custDataLst>
            </p:nvPr>
          </p:nvSpPr>
          <p:spPr>
            <a:xfrm>
              <a:off x="4694238" y="984813"/>
              <a:ext cx="2792413" cy="706438"/>
            </a:xfrm>
            <a:prstGeom prst="rect">
              <a:avLst/>
            </a:prstGeom>
            <a:noFill/>
          </p:spPr>
          <p:txBody>
            <a:bodyPr anchor="ctr">
              <a:normAutofit lnSpcReduction="100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EIUSMOD TEMPOR INCIDIDUNT  LABORE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MH_SubTitle_2"/>
            <p:cNvSpPr txBox="1"/>
            <p:nvPr>
              <p:custDataLst>
                <p:tags r:id="rId4"/>
              </p:custDataLst>
            </p:nvPr>
          </p:nvSpPr>
          <p:spPr>
            <a:xfrm>
              <a:off x="7950661" y="2567269"/>
              <a:ext cx="2287587" cy="706437"/>
            </a:xfrm>
            <a:prstGeom prst="rect">
              <a:avLst/>
            </a:prstGeom>
            <a:noFill/>
          </p:spPr>
          <p:txBody>
            <a:bodyPr anchor="ctr">
              <a:normAutofit fontScale="925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EIUSMOD TEMPOR INCIDIDUNT  LABORE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MH_SubTitle_3"/>
            <p:cNvSpPr txBox="1"/>
            <p:nvPr>
              <p:custDataLst>
                <p:tags r:id="rId5"/>
              </p:custDataLst>
            </p:nvPr>
          </p:nvSpPr>
          <p:spPr>
            <a:xfrm>
              <a:off x="7887161" y="4024594"/>
              <a:ext cx="2351087" cy="706437"/>
            </a:xfrm>
            <a:prstGeom prst="rect">
              <a:avLst/>
            </a:prstGeom>
            <a:noFill/>
          </p:spPr>
          <p:txBody>
            <a:bodyPr anchor="ctr">
              <a:normAutofit lnSpcReduction="100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EIUSMOD TEMPOR INCIDIDUNT  LABORE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MH_SubTitle_4"/>
            <p:cNvSpPr txBox="1"/>
            <p:nvPr>
              <p:custDataLst>
                <p:tags r:id="rId6"/>
              </p:custDataLst>
            </p:nvPr>
          </p:nvSpPr>
          <p:spPr>
            <a:xfrm>
              <a:off x="4675188" y="5259952"/>
              <a:ext cx="2792413" cy="706437"/>
            </a:xfrm>
            <a:prstGeom prst="rect">
              <a:avLst/>
            </a:prstGeom>
            <a:noFill/>
          </p:spPr>
          <p:txBody>
            <a:bodyPr anchor="ctr">
              <a:normAutofit lnSpcReduction="100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EIUSMOD TEMPOR INCIDIDUNT  LABORE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MH_SubTitle_6"/>
            <p:cNvSpPr txBox="1"/>
            <p:nvPr>
              <p:custDataLst>
                <p:tags r:id="rId7"/>
              </p:custDataLst>
            </p:nvPr>
          </p:nvSpPr>
          <p:spPr>
            <a:xfrm>
              <a:off x="1982408" y="2460001"/>
              <a:ext cx="2282825" cy="706437"/>
            </a:xfrm>
            <a:prstGeom prst="rect">
              <a:avLst/>
            </a:prstGeom>
            <a:noFill/>
          </p:spPr>
          <p:txBody>
            <a:bodyPr anchor="ctr">
              <a:normAutofit fontScale="925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r"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EIUSMOD TEMPOR INCIDIDUNT  LABORE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MH_SubTitle_5"/>
            <p:cNvSpPr txBox="1"/>
            <p:nvPr>
              <p:custDataLst>
                <p:tags r:id="rId8"/>
              </p:custDataLst>
            </p:nvPr>
          </p:nvSpPr>
          <p:spPr>
            <a:xfrm>
              <a:off x="1982408" y="3906212"/>
              <a:ext cx="2378075" cy="706438"/>
            </a:xfrm>
            <a:prstGeom prst="rect">
              <a:avLst/>
            </a:prstGeom>
            <a:noFill/>
          </p:spPr>
          <p:txBody>
            <a:bodyPr anchor="ctr">
              <a:normAutofit lnSpcReduction="100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r"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EIUSMOD TEMPOR INCIDIDUNT  LABORE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-162446" y="-246210"/>
            <a:ext cx="12432074" cy="7413674"/>
            <a:chOff x="-162446" y="-246210"/>
            <a:chExt cx="12432074" cy="7413674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8" cstate="email"/>
            <a:stretch>
              <a:fillRect/>
            </a:stretch>
          </p:blipFill>
          <p:spPr>
            <a:xfrm>
              <a:off x="-1" y="-42856"/>
              <a:ext cx="12269629" cy="6900855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19" cstate="email"/>
            <a:srcRect t="14592" b="16921"/>
            <a:stretch>
              <a:fillRect/>
            </a:stretch>
          </p:blipFill>
          <p:spPr>
            <a:xfrm>
              <a:off x="-162446" y="-246210"/>
              <a:ext cx="12354446" cy="7413674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2741050" y="127004"/>
              <a:ext cx="7134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DE3D63"/>
                  </a:solidFill>
                  <a:cs typeface="+mn-ea"/>
                  <a:sym typeface="+mn-lt"/>
                </a:rPr>
                <a:t>输入标题文本</a:t>
              </a:r>
              <a:endParaRPr lang="zh-CN" altLang="en-US" dirty="0">
                <a:solidFill>
                  <a:srgbClr val="DE3D6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463042" y="3047996"/>
            <a:ext cx="9003323" cy="963900"/>
            <a:chOff x="1463042" y="3047996"/>
            <a:chExt cx="9003323" cy="963900"/>
          </a:xfrm>
        </p:grpSpPr>
        <p:sp>
          <p:nvSpPr>
            <p:cNvPr id="5" name="矩形 4"/>
            <p:cNvSpPr/>
            <p:nvPr/>
          </p:nvSpPr>
          <p:spPr>
            <a:xfrm>
              <a:off x="1463042" y="3528937"/>
              <a:ext cx="9003323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057496" y="3047996"/>
              <a:ext cx="7818023" cy="963900"/>
              <a:chOff x="2057496" y="3047996"/>
              <a:chExt cx="7818023" cy="963900"/>
            </a:xfrm>
          </p:grpSpPr>
          <p:sp>
            <p:nvSpPr>
              <p:cNvPr id="16" name="MH_Title_1"/>
              <p:cNvSpPr/>
              <p:nvPr>
                <p:custDataLst>
                  <p:tags r:id="rId11"/>
                </p:custDataLst>
              </p:nvPr>
            </p:nvSpPr>
            <p:spPr>
              <a:xfrm>
                <a:off x="2057496" y="3050013"/>
                <a:ext cx="960543" cy="961883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C814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en-US" altLang="zh-CN" sz="3200" b="1" dirty="0">
                    <a:solidFill>
                      <a:srgbClr val="C8143E"/>
                    </a:solidFill>
                    <a:cs typeface="+mn-ea"/>
                    <a:sym typeface="+mn-lt"/>
                  </a:rPr>
                  <a:t>1</a:t>
                </a:r>
                <a:endParaRPr lang="zh-CN" altLang="en-US" sz="3200" b="1" dirty="0">
                  <a:solidFill>
                    <a:srgbClr val="C8143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MH_Title_1"/>
              <p:cNvSpPr/>
              <p:nvPr>
                <p:custDataLst>
                  <p:tags r:id="rId12"/>
                </p:custDataLst>
              </p:nvPr>
            </p:nvSpPr>
            <p:spPr>
              <a:xfrm>
                <a:off x="3715139" y="3048099"/>
                <a:ext cx="960543" cy="961883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C814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en-US" altLang="zh-CN" sz="3200" b="1" dirty="0">
                    <a:solidFill>
                      <a:srgbClr val="C8143E"/>
                    </a:solidFill>
                    <a:cs typeface="+mn-ea"/>
                    <a:sym typeface="+mn-lt"/>
                  </a:rPr>
                  <a:t>2</a:t>
                </a:r>
                <a:endParaRPr lang="zh-CN" altLang="en-US" sz="3200" b="1" dirty="0">
                  <a:solidFill>
                    <a:srgbClr val="C8143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MH_Title_1"/>
              <p:cNvSpPr/>
              <p:nvPr>
                <p:custDataLst>
                  <p:tags r:id="rId13"/>
                </p:custDataLst>
              </p:nvPr>
            </p:nvSpPr>
            <p:spPr>
              <a:xfrm>
                <a:off x="5486236" y="3047997"/>
                <a:ext cx="960543" cy="961883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C814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en-US" altLang="zh-CN" sz="3200" b="1" dirty="0">
                    <a:solidFill>
                      <a:srgbClr val="C8143E"/>
                    </a:solidFill>
                    <a:cs typeface="+mn-ea"/>
                    <a:sym typeface="+mn-lt"/>
                  </a:rPr>
                  <a:t>3</a:t>
                </a:r>
                <a:endParaRPr lang="zh-CN" altLang="en-US" sz="3200" b="1" dirty="0">
                  <a:solidFill>
                    <a:srgbClr val="C8143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MH_Title_1"/>
              <p:cNvSpPr/>
              <p:nvPr>
                <p:custDataLst>
                  <p:tags r:id="rId14"/>
                </p:custDataLst>
              </p:nvPr>
            </p:nvSpPr>
            <p:spPr>
              <a:xfrm>
                <a:off x="7143879" y="3047996"/>
                <a:ext cx="960543" cy="961883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C814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en-US" altLang="zh-CN" sz="3200" b="1" dirty="0">
                    <a:solidFill>
                      <a:srgbClr val="C8143E"/>
                    </a:solidFill>
                    <a:cs typeface="+mn-ea"/>
                    <a:sym typeface="+mn-lt"/>
                  </a:rPr>
                  <a:t>4</a:t>
                </a:r>
                <a:endParaRPr lang="zh-CN" altLang="en-US" sz="3200" b="1" dirty="0">
                  <a:solidFill>
                    <a:srgbClr val="C8143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MH_Title_1"/>
              <p:cNvSpPr/>
              <p:nvPr>
                <p:custDataLst>
                  <p:tags r:id="rId15"/>
                </p:custDataLst>
              </p:nvPr>
            </p:nvSpPr>
            <p:spPr>
              <a:xfrm>
                <a:off x="8914976" y="3047996"/>
                <a:ext cx="960543" cy="961883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C814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en-US" altLang="zh-CN" sz="3200" b="1" dirty="0">
                    <a:solidFill>
                      <a:srgbClr val="C8143E"/>
                    </a:solidFill>
                    <a:cs typeface="+mn-ea"/>
                    <a:sym typeface="+mn-lt"/>
                  </a:rPr>
                  <a:t>5</a:t>
                </a:r>
                <a:endParaRPr lang="zh-CN" altLang="en-US" sz="3200" b="1" dirty="0">
                  <a:solidFill>
                    <a:srgbClr val="C8143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1364566" y="1994712"/>
            <a:ext cx="10378893" cy="3221615"/>
            <a:chOff x="1364566" y="1994712"/>
            <a:chExt cx="10378893" cy="3221615"/>
          </a:xfrm>
        </p:grpSpPr>
        <p:grpSp>
          <p:nvGrpSpPr>
            <p:cNvPr id="3" name="组合 2"/>
            <p:cNvGrpSpPr/>
            <p:nvPr/>
          </p:nvGrpSpPr>
          <p:grpSpPr>
            <a:xfrm>
              <a:off x="1364566" y="2082087"/>
              <a:ext cx="3553248" cy="804253"/>
              <a:chOff x="2616542" y="1746934"/>
              <a:chExt cx="3553248" cy="804253"/>
            </a:xfrm>
          </p:grpSpPr>
          <p:sp>
            <p:nvSpPr>
              <p:cNvPr id="23" name="MH_Text_2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616542" y="1997997"/>
                <a:ext cx="3006641" cy="553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norm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  <a:defRPr/>
                </a:pPr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Lorem ipsum dolor sit 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MH_SubTitle_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215557" y="1746934"/>
                <a:ext cx="2954233" cy="372676"/>
              </a:xfrm>
              <a:prstGeom prst="rect">
                <a:avLst/>
              </a:prstGeom>
              <a:noFill/>
            </p:spPr>
            <p:txBody>
              <a:bodyPr lIns="0" tIns="0" rIns="0" bIns="0" anchor="ctr">
                <a:normAutofit lnSpcReduction="10000"/>
              </a:bodyPr>
              <a:lstStyle/>
              <a:p>
                <a:pPr>
                  <a:lnSpc>
                    <a:spcPct val="110000"/>
                  </a:lnSpc>
                  <a:defRPr/>
                </a:pPr>
                <a:r>
                  <a:rPr lang="en-US" altLang="zh-CN" sz="2400" b="1" dirty="0">
                    <a:solidFill>
                      <a:srgbClr val="C8143E"/>
                    </a:solidFill>
                    <a:cs typeface="+mn-ea"/>
                    <a:sym typeface="+mn-lt"/>
                  </a:rPr>
                  <a:t>LOREM </a:t>
                </a:r>
                <a:endParaRPr lang="zh-CN" altLang="en-US" sz="2400" b="1" dirty="0">
                  <a:solidFill>
                    <a:srgbClr val="C8143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3141190" y="4412074"/>
              <a:ext cx="3553248" cy="804253"/>
              <a:chOff x="2616542" y="1746934"/>
              <a:chExt cx="3553248" cy="804253"/>
            </a:xfrm>
          </p:grpSpPr>
          <p:sp>
            <p:nvSpPr>
              <p:cNvPr id="46" name="MH_Text_2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616542" y="1997997"/>
                <a:ext cx="3006641" cy="553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norm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  <a:defRPr/>
                </a:pPr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Lorem ipsum dolor sit 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MH_SubTitle_2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215557" y="1746934"/>
                <a:ext cx="2954233" cy="372676"/>
              </a:xfrm>
              <a:prstGeom prst="rect">
                <a:avLst/>
              </a:prstGeom>
              <a:noFill/>
            </p:spPr>
            <p:txBody>
              <a:bodyPr lIns="0" tIns="0" rIns="0" bIns="0" anchor="ctr">
                <a:normAutofit lnSpcReduction="10000"/>
              </a:bodyPr>
              <a:lstStyle/>
              <a:p>
                <a:pPr>
                  <a:lnSpc>
                    <a:spcPct val="110000"/>
                  </a:lnSpc>
                  <a:defRPr/>
                </a:pPr>
                <a:r>
                  <a:rPr lang="en-US" altLang="zh-CN" sz="2400" b="1" dirty="0">
                    <a:solidFill>
                      <a:srgbClr val="C8143E"/>
                    </a:solidFill>
                    <a:cs typeface="+mn-ea"/>
                    <a:sym typeface="+mn-lt"/>
                  </a:rPr>
                  <a:t>LOREM </a:t>
                </a:r>
                <a:endParaRPr lang="zh-CN" altLang="en-US" sz="2400" b="1" dirty="0">
                  <a:solidFill>
                    <a:srgbClr val="C8143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4917814" y="1994712"/>
              <a:ext cx="3553248" cy="804253"/>
              <a:chOff x="2616542" y="1746934"/>
              <a:chExt cx="3553248" cy="804253"/>
            </a:xfrm>
          </p:grpSpPr>
          <p:sp>
            <p:nvSpPr>
              <p:cNvPr id="49" name="MH_Text_2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616542" y="1997997"/>
                <a:ext cx="3006641" cy="553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norm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  <a:defRPr/>
                </a:pPr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Lorem ipsum dolor sit 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MH_SubTitle_2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215557" y="1746934"/>
                <a:ext cx="2954233" cy="372676"/>
              </a:xfrm>
              <a:prstGeom prst="rect">
                <a:avLst/>
              </a:prstGeom>
              <a:noFill/>
            </p:spPr>
            <p:txBody>
              <a:bodyPr lIns="0" tIns="0" rIns="0" bIns="0" anchor="ctr">
                <a:normAutofit lnSpcReduction="10000"/>
              </a:bodyPr>
              <a:lstStyle/>
              <a:p>
                <a:pPr>
                  <a:lnSpc>
                    <a:spcPct val="110000"/>
                  </a:lnSpc>
                  <a:defRPr/>
                </a:pPr>
                <a:r>
                  <a:rPr lang="en-US" altLang="zh-CN" sz="2400" b="1" dirty="0">
                    <a:solidFill>
                      <a:srgbClr val="C8143E"/>
                    </a:solidFill>
                    <a:cs typeface="+mn-ea"/>
                    <a:sym typeface="+mn-lt"/>
                  </a:rPr>
                  <a:t>LOREM </a:t>
                </a:r>
                <a:endParaRPr lang="zh-CN" altLang="en-US" sz="2400" b="1" dirty="0">
                  <a:solidFill>
                    <a:srgbClr val="C8143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6567267" y="4395868"/>
              <a:ext cx="3553248" cy="804253"/>
              <a:chOff x="2616542" y="1746934"/>
              <a:chExt cx="3553248" cy="804253"/>
            </a:xfrm>
          </p:grpSpPr>
          <p:sp>
            <p:nvSpPr>
              <p:cNvPr id="52" name="MH_Text_2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616542" y="1997997"/>
                <a:ext cx="3006641" cy="553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norm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  <a:defRPr/>
                </a:pPr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Lorem ipsum dolor sit 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MH_SubTitle_2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3215557" y="1746934"/>
                <a:ext cx="2954233" cy="372676"/>
              </a:xfrm>
              <a:prstGeom prst="rect">
                <a:avLst/>
              </a:prstGeom>
              <a:noFill/>
            </p:spPr>
            <p:txBody>
              <a:bodyPr lIns="0" tIns="0" rIns="0" bIns="0" anchor="ctr">
                <a:normAutofit lnSpcReduction="10000"/>
              </a:bodyPr>
              <a:lstStyle/>
              <a:p>
                <a:pPr>
                  <a:lnSpc>
                    <a:spcPct val="110000"/>
                  </a:lnSpc>
                  <a:defRPr/>
                </a:pPr>
                <a:r>
                  <a:rPr lang="en-US" altLang="zh-CN" sz="2400" b="1" dirty="0">
                    <a:solidFill>
                      <a:srgbClr val="C8143E"/>
                    </a:solidFill>
                    <a:cs typeface="+mn-ea"/>
                    <a:sym typeface="+mn-lt"/>
                  </a:rPr>
                  <a:t>LOREM </a:t>
                </a:r>
                <a:endParaRPr lang="zh-CN" altLang="en-US" sz="2400" b="1" dirty="0">
                  <a:solidFill>
                    <a:srgbClr val="C8143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8190211" y="2038329"/>
              <a:ext cx="3553248" cy="804253"/>
              <a:chOff x="2616542" y="1746934"/>
              <a:chExt cx="3553248" cy="804253"/>
            </a:xfrm>
          </p:grpSpPr>
          <p:sp>
            <p:nvSpPr>
              <p:cNvPr id="55" name="MH_Text_2"/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2616542" y="1997997"/>
                <a:ext cx="3006641" cy="553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norm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anose="020B0606020202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  <a:defRPr/>
                </a:pPr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Lorem ipsum dolor sit 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MH_SubTitle_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3215557" y="1746934"/>
                <a:ext cx="2954233" cy="372676"/>
              </a:xfrm>
              <a:prstGeom prst="rect">
                <a:avLst/>
              </a:prstGeom>
              <a:noFill/>
            </p:spPr>
            <p:txBody>
              <a:bodyPr lIns="0" tIns="0" rIns="0" bIns="0" anchor="ctr">
                <a:normAutofit lnSpcReduction="10000"/>
              </a:bodyPr>
              <a:lstStyle/>
              <a:p>
                <a:pPr>
                  <a:lnSpc>
                    <a:spcPct val="110000"/>
                  </a:lnSpc>
                  <a:defRPr/>
                </a:pPr>
                <a:r>
                  <a:rPr lang="en-US" altLang="zh-CN" sz="2400" b="1" dirty="0">
                    <a:solidFill>
                      <a:srgbClr val="C8143E"/>
                    </a:solidFill>
                    <a:cs typeface="+mn-ea"/>
                    <a:sym typeface="+mn-lt"/>
                  </a:rPr>
                  <a:t>LOREM </a:t>
                </a:r>
                <a:endParaRPr lang="zh-CN" altLang="en-US" sz="2400" b="1" dirty="0">
                  <a:solidFill>
                    <a:srgbClr val="C8143E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33884" y="-26582"/>
            <a:ext cx="12240696" cy="688458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email"/>
          <a:srcRect t="14592" b="16921"/>
          <a:stretch>
            <a:fillRect/>
          </a:stretch>
        </p:blipFill>
        <p:spPr>
          <a:xfrm>
            <a:off x="-240016" y="-386887"/>
            <a:ext cx="12354446" cy="7413674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6897691" y="1117176"/>
            <a:ext cx="3570208" cy="4559841"/>
            <a:chOff x="7317405" y="1216952"/>
            <a:chExt cx="3570208" cy="4559841"/>
          </a:xfrm>
        </p:grpSpPr>
        <p:sp>
          <p:nvSpPr>
            <p:cNvPr id="24" name="文本框 23"/>
            <p:cNvSpPr txBox="1"/>
            <p:nvPr/>
          </p:nvSpPr>
          <p:spPr>
            <a:xfrm>
              <a:off x="7317405" y="1216952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317405" y="2503109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317405" y="3722785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317405" y="5007352"/>
              <a:ext cx="35702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614023" y="1048139"/>
            <a:ext cx="944882" cy="4758295"/>
            <a:chOff x="5614023" y="1048139"/>
            <a:chExt cx="944882" cy="4758295"/>
          </a:xfrm>
        </p:grpSpPr>
        <p:grpSp>
          <p:nvGrpSpPr>
            <p:cNvPr id="6" name="组合 5"/>
            <p:cNvGrpSpPr/>
            <p:nvPr/>
          </p:nvGrpSpPr>
          <p:grpSpPr>
            <a:xfrm>
              <a:off x="5614023" y="1048139"/>
              <a:ext cx="944882" cy="4758295"/>
              <a:chOff x="6147106" y="1130404"/>
              <a:chExt cx="944882" cy="4758295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6149453" y="1130404"/>
                <a:ext cx="942535" cy="942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6147106" y="2368014"/>
                <a:ext cx="942535" cy="942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6147106" y="3631499"/>
                <a:ext cx="942535" cy="942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6147106" y="4946164"/>
                <a:ext cx="942535" cy="942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5728409" y="1205678"/>
              <a:ext cx="755335" cy="4436731"/>
              <a:chOff x="6243054" y="1278507"/>
              <a:chExt cx="755335" cy="4436731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6243054" y="1278507"/>
                <a:ext cx="75533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rgbClr val="DE3D63"/>
                    </a:solidFill>
                    <a:cs typeface="+mn-ea"/>
                    <a:sym typeface="+mn-lt"/>
                  </a:rPr>
                  <a:t>01</a:t>
                </a:r>
                <a:endParaRPr lang="zh-CN" altLang="en-US" sz="3600" b="1" dirty="0">
                  <a:solidFill>
                    <a:srgbClr val="DE3D6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243054" y="2564664"/>
                <a:ext cx="75533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rgbClr val="DE3D63"/>
                    </a:solidFill>
                    <a:cs typeface="+mn-ea"/>
                    <a:sym typeface="+mn-lt"/>
                  </a:rPr>
                  <a:t>02</a:t>
                </a:r>
                <a:endParaRPr lang="zh-CN" altLang="en-US" sz="3600" b="1" dirty="0">
                  <a:solidFill>
                    <a:srgbClr val="DE3D6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6243054" y="3784340"/>
                <a:ext cx="75533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rgbClr val="DE3D63"/>
                    </a:solidFill>
                    <a:cs typeface="+mn-ea"/>
                    <a:sym typeface="+mn-lt"/>
                  </a:rPr>
                  <a:t>03</a:t>
                </a:r>
                <a:endParaRPr lang="zh-CN" altLang="en-US" sz="3600" b="1" dirty="0">
                  <a:solidFill>
                    <a:srgbClr val="DE3D6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6243054" y="5068907"/>
                <a:ext cx="75533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rgbClr val="DE3D63"/>
                    </a:solidFill>
                    <a:cs typeface="+mn-ea"/>
                    <a:sym typeface="+mn-lt"/>
                  </a:rPr>
                  <a:t>04</a:t>
                </a:r>
                <a:endParaRPr lang="zh-CN" altLang="en-US" sz="3600" b="1" dirty="0">
                  <a:solidFill>
                    <a:srgbClr val="DE3D63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1280815" y="2285749"/>
            <a:ext cx="3602674" cy="1919462"/>
            <a:chOff x="1280815" y="2285749"/>
            <a:chExt cx="3602674" cy="1919462"/>
          </a:xfrm>
        </p:grpSpPr>
        <p:sp>
          <p:nvSpPr>
            <p:cNvPr id="4" name="文本框 3"/>
            <p:cNvSpPr txBox="1"/>
            <p:nvPr/>
          </p:nvSpPr>
          <p:spPr>
            <a:xfrm>
              <a:off x="1280815" y="2285749"/>
              <a:ext cx="360267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800" dirty="0">
                  <a:solidFill>
                    <a:schemeClr val="bg1"/>
                  </a:solidFill>
                  <a:cs typeface="+mn-ea"/>
                  <a:sym typeface="+mn-lt"/>
                </a:rPr>
                <a:t>目  录</a:t>
              </a:r>
              <a:endParaRPr lang="zh-CN" altLang="en-US" sz="7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280815" y="3681991"/>
              <a:ext cx="36026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b="1" spc="600" dirty="0">
                  <a:solidFill>
                    <a:schemeClr val="bg1"/>
                  </a:solidFill>
                  <a:cs typeface="+mn-ea"/>
                  <a:sym typeface="+mn-lt"/>
                </a:rPr>
                <a:t>CONTENT</a:t>
              </a:r>
              <a:endParaRPr lang="zh-CN" altLang="en-US" sz="2800" b="1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心形 46"/>
            <p:cNvSpPr/>
            <p:nvPr/>
          </p:nvSpPr>
          <p:spPr>
            <a:xfrm>
              <a:off x="2702324" y="2758661"/>
              <a:ext cx="759655" cy="608258"/>
            </a:xfrm>
            <a:prstGeom prst="heart">
              <a:avLst/>
            </a:prstGeom>
            <a:solidFill>
              <a:srgbClr val="DE3D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33884" y="-26582"/>
            <a:ext cx="12240696" cy="68845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153846" y="1160915"/>
            <a:ext cx="12354446" cy="475880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829870" y="-42855"/>
            <a:ext cx="8387013" cy="6836038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4104236" y="2614674"/>
            <a:ext cx="37807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8800" dirty="0">
                <a:solidFill>
                  <a:srgbClr val="DE3D63"/>
                </a:solidFill>
                <a:cs typeface="+mn-ea"/>
                <a:sym typeface="+mn-lt"/>
              </a:rPr>
              <a:t>感</a:t>
            </a:r>
            <a:r>
              <a:rPr lang="zh-CN" altLang="en-US" sz="4800" dirty="0">
                <a:solidFill>
                  <a:srgbClr val="DE3D63"/>
                </a:solidFill>
                <a:cs typeface="+mn-ea"/>
                <a:sym typeface="+mn-lt"/>
              </a:rPr>
              <a:t>谢观看</a:t>
            </a:r>
            <a:endParaRPr lang="zh-CN" altLang="en-US" sz="7200" dirty="0">
              <a:solidFill>
                <a:srgbClr val="DE3D63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15566" y="2740367"/>
            <a:ext cx="236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rgbClr val="DE3D63"/>
                </a:solidFill>
                <a:cs typeface="+mn-ea"/>
                <a:sym typeface="+mn-lt"/>
              </a:rPr>
              <a:t>THANK YOU</a:t>
            </a:r>
            <a:endParaRPr lang="zh-CN" altLang="en-US" sz="2400" dirty="0">
              <a:solidFill>
                <a:srgbClr val="DE3D63"/>
              </a:solidFill>
              <a:cs typeface="+mn-ea"/>
              <a:sym typeface="+mn-lt"/>
            </a:endParaRPr>
          </a:p>
        </p:txBody>
      </p:sp>
      <p:sp>
        <p:nvSpPr>
          <p:cNvPr id="22" name="心形 21"/>
          <p:cNvSpPr/>
          <p:nvPr/>
        </p:nvSpPr>
        <p:spPr>
          <a:xfrm>
            <a:off x="5705258" y="1814224"/>
            <a:ext cx="762411" cy="675249"/>
          </a:xfrm>
          <a:prstGeom prst="heart">
            <a:avLst/>
          </a:prstGeom>
          <a:solidFill>
            <a:srgbClr val="DE3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8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-42856"/>
            <a:ext cx="12269629" cy="69008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829870" y="-42855"/>
            <a:ext cx="8387013" cy="683603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55959" y="356123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DE3D63"/>
                </a:solidFill>
                <a:cs typeface="+mn-ea"/>
                <a:sym typeface="+mn-lt"/>
              </a:rPr>
              <a:t>输入标题文本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29917" y="1883256"/>
            <a:ext cx="13869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rgbClr val="DE3D63"/>
                </a:solidFill>
                <a:cs typeface="+mn-ea"/>
                <a:sym typeface="+mn-lt"/>
              </a:rPr>
              <a:t>01</a:t>
            </a:r>
            <a:endParaRPr lang="zh-CN" altLang="en-US" sz="6600" dirty="0">
              <a:solidFill>
                <a:srgbClr val="DE3D6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62446" y="-246210"/>
            <a:ext cx="12432074" cy="7413674"/>
            <a:chOff x="-162446" y="-246210"/>
            <a:chExt cx="12432074" cy="741367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-1" y="-42856"/>
              <a:ext cx="12269629" cy="690085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email"/>
            <a:srcRect t="14592" b="16921"/>
            <a:stretch>
              <a:fillRect/>
            </a:stretch>
          </p:blipFill>
          <p:spPr>
            <a:xfrm>
              <a:off x="-162446" y="-246210"/>
              <a:ext cx="12354446" cy="7413674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741050" y="127004"/>
              <a:ext cx="7134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DE3D63"/>
                  </a:solidFill>
                  <a:cs typeface="+mn-ea"/>
                  <a:sym typeface="+mn-lt"/>
                </a:rPr>
                <a:t>输入标题文本</a:t>
              </a:r>
              <a:endParaRPr lang="zh-CN" altLang="en-US" dirty="0">
                <a:solidFill>
                  <a:srgbClr val="DE3D6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65214" y="1683861"/>
            <a:ext cx="5699125" cy="9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adipisicing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sed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do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eiusmod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tempor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incididunt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ut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labore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et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dolore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magna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aliqua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1420837" y="3137096"/>
            <a:ext cx="3207434" cy="2110153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7509803" y="3137096"/>
            <a:ext cx="3207434" cy="2110153"/>
          </a:xfrm>
          <a:prstGeom prst="roundRect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心形 11"/>
          <p:cNvSpPr/>
          <p:nvPr/>
        </p:nvSpPr>
        <p:spPr>
          <a:xfrm>
            <a:off x="5054926" y="3699804"/>
            <a:ext cx="2159774" cy="1294227"/>
          </a:xfrm>
          <a:prstGeom prst="heart">
            <a:avLst/>
          </a:prstGeom>
          <a:solidFill>
            <a:srgbClr val="DE3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-162446" y="-246210"/>
            <a:ext cx="12432074" cy="7413674"/>
            <a:chOff x="-162446" y="-246210"/>
            <a:chExt cx="12432074" cy="74136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-1" y="-42856"/>
              <a:ext cx="12269629" cy="690085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16" cstate="email"/>
            <a:srcRect t="14592" b="16921"/>
            <a:stretch>
              <a:fillRect/>
            </a:stretch>
          </p:blipFill>
          <p:spPr>
            <a:xfrm>
              <a:off x="-162446" y="-246210"/>
              <a:ext cx="12354446" cy="7413674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2741050" y="127004"/>
              <a:ext cx="7134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DE3D63"/>
                  </a:solidFill>
                  <a:cs typeface="+mn-ea"/>
                  <a:sym typeface="+mn-lt"/>
                </a:rPr>
                <a:t>输入标题文本</a:t>
              </a:r>
              <a:endParaRPr lang="zh-CN" altLang="en-US" dirty="0">
                <a:solidFill>
                  <a:srgbClr val="DE3D6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MH_Other_1"/>
          <p:cNvSpPr/>
          <p:nvPr>
            <p:custDataLst>
              <p:tags r:id="rId1"/>
            </p:custDataLst>
          </p:nvPr>
        </p:nvSpPr>
        <p:spPr>
          <a:xfrm flipV="1">
            <a:off x="3159395" y="2655204"/>
            <a:ext cx="6067425" cy="1371600"/>
          </a:xfrm>
          <a:custGeom>
            <a:avLst/>
            <a:gdLst>
              <a:gd name="connsiteX0" fmla="*/ 4716760 w 6069011"/>
              <a:gd name="connsiteY0" fmla="*/ 686328 h 1372657"/>
              <a:gd name="connsiteX1" fmla="*/ 4891468 w 6069011"/>
              <a:gd name="connsiteY1" fmla="*/ 686328 h 1372657"/>
              <a:gd name="connsiteX2" fmla="*/ 4906152 w 6069011"/>
              <a:gd name="connsiteY2" fmla="*/ 571775 h 1372657"/>
              <a:gd name="connsiteX3" fmla="*/ 5145587 w 6069011"/>
              <a:gd name="connsiteY3" fmla="*/ 250697 h 1372657"/>
              <a:gd name="connsiteX4" fmla="*/ 5655516 w 6069011"/>
              <a:gd name="connsiteY4" fmla="*/ 258992 h 1372657"/>
              <a:gd name="connsiteX5" fmla="*/ 5885276 w 6069011"/>
              <a:gd name="connsiteY5" fmla="*/ 587701 h 1372657"/>
              <a:gd name="connsiteX6" fmla="*/ 5894941 w 6069011"/>
              <a:gd name="connsiteY6" fmla="*/ 686328 h 1372657"/>
              <a:gd name="connsiteX7" fmla="*/ 6069011 w 6069011"/>
              <a:gd name="connsiteY7" fmla="*/ 686328 h 1372657"/>
              <a:gd name="connsiteX8" fmla="*/ 6055169 w 6069011"/>
              <a:gd name="connsiteY8" fmla="*/ 545090 h 1372657"/>
              <a:gd name="connsiteX9" fmla="*/ 5745994 w 6069011"/>
              <a:gd name="connsiteY9" fmla="*/ 102762 h 1372657"/>
              <a:gd name="connsiteX10" fmla="*/ 5404349 w 6069011"/>
              <a:gd name="connsiteY10" fmla="*/ 87 h 1372657"/>
              <a:gd name="connsiteX11" fmla="*/ 5059812 w 6069011"/>
              <a:gd name="connsiteY11" fmla="*/ 91599 h 1372657"/>
              <a:gd name="connsiteX12" fmla="*/ 4737616 w 6069011"/>
              <a:gd name="connsiteY12" fmla="*/ 523654 h 1372657"/>
              <a:gd name="connsiteX13" fmla="*/ 2358380 w 6069011"/>
              <a:gd name="connsiteY13" fmla="*/ 686328 h 1372657"/>
              <a:gd name="connsiteX14" fmla="*/ 2533087 w 6069011"/>
              <a:gd name="connsiteY14" fmla="*/ 686328 h 1372657"/>
              <a:gd name="connsiteX15" fmla="*/ 2547772 w 6069011"/>
              <a:gd name="connsiteY15" fmla="*/ 571775 h 1372657"/>
              <a:gd name="connsiteX16" fmla="*/ 2787206 w 6069011"/>
              <a:gd name="connsiteY16" fmla="*/ 250697 h 1372657"/>
              <a:gd name="connsiteX17" fmla="*/ 3297136 w 6069011"/>
              <a:gd name="connsiteY17" fmla="*/ 258992 h 1372657"/>
              <a:gd name="connsiteX18" fmla="*/ 3526896 w 6069011"/>
              <a:gd name="connsiteY18" fmla="*/ 587701 h 1372657"/>
              <a:gd name="connsiteX19" fmla="*/ 3536561 w 6069011"/>
              <a:gd name="connsiteY19" fmla="*/ 686328 h 1372657"/>
              <a:gd name="connsiteX20" fmla="*/ 3710631 w 6069011"/>
              <a:gd name="connsiteY20" fmla="*/ 686328 h 1372657"/>
              <a:gd name="connsiteX21" fmla="*/ 3696788 w 6069011"/>
              <a:gd name="connsiteY21" fmla="*/ 545090 h 1372657"/>
              <a:gd name="connsiteX22" fmla="*/ 3387613 w 6069011"/>
              <a:gd name="connsiteY22" fmla="*/ 102762 h 1372657"/>
              <a:gd name="connsiteX23" fmla="*/ 3045969 w 6069011"/>
              <a:gd name="connsiteY23" fmla="*/ 87 h 1372657"/>
              <a:gd name="connsiteX24" fmla="*/ 2701431 w 6069011"/>
              <a:gd name="connsiteY24" fmla="*/ 91599 h 1372657"/>
              <a:gd name="connsiteX25" fmla="*/ 2379236 w 6069011"/>
              <a:gd name="connsiteY25" fmla="*/ 523654 h 1372657"/>
              <a:gd name="connsiteX26" fmla="*/ 0 w 6069011"/>
              <a:gd name="connsiteY26" fmla="*/ 686328 h 1372657"/>
              <a:gd name="connsiteX27" fmla="*/ 174707 w 6069011"/>
              <a:gd name="connsiteY27" fmla="*/ 686328 h 1372657"/>
              <a:gd name="connsiteX28" fmla="*/ 189392 w 6069011"/>
              <a:gd name="connsiteY28" fmla="*/ 571775 h 1372657"/>
              <a:gd name="connsiteX29" fmla="*/ 428827 w 6069011"/>
              <a:gd name="connsiteY29" fmla="*/ 250697 h 1372657"/>
              <a:gd name="connsiteX30" fmla="*/ 938756 w 6069011"/>
              <a:gd name="connsiteY30" fmla="*/ 258992 h 1372657"/>
              <a:gd name="connsiteX31" fmla="*/ 1168516 w 6069011"/>
              <a:gd name="connsiteY31" fmla="*/ 587701 h 1372657"/>
              <a:gd name="connsiteX32" fmla="*/ 1178181 w 6069011"/>
              <a:gd name="connsiteY32" fmla="*/ 686328 h 1372657"/>
              <a:gd name="connsiteX33" fmla="*/ 1352251 w 6069011"/>
              <a:gd name="connsiteY33" fmla="*/ 686328 h 1372657"/>
              <a:gd name="connsiteX34" fmla="*/ 1338408 w 6069011"/>
              <a:gd name="connsiteY34" fmla="*/ 545090 h 1372657"/>
              <a:gd name="connsiteX35" fmla="*/ 1029233 w 6069011"/>
              <a:gd name="connsiteY35" fmla="*/ 102762 h 1372657"/>
              <a:gd name="connsiteX36" fmla="*/ 687589 w 6069011"/>
              <a:gd name="connsiteY36" fmla="*/ 87 h 1372657"/>
              <a:gd name="connsiteX37" fmla="*/ 343051 w 6069011"/>
              <a:gd name="connsiteY37" fmla="*/ 91599 h 1372657"/>
              <a:gd name="connsiteX38" fmla="*/ 20856 w 6069011"/>
              <a:gd name="connsiteY38" fmla="*/ 523654 h 1372657"/>
              <a:gd name="connsiteX39" fmla="*/ 4225159 w 6069011"/>
              <a:gd name="connsiteY39" fmla="*/ 1372571 h 1372657"/>
              <a:gd name="connsiteX40" fmla="*/ 4566803 w 6069011"/>
              <a:gd name="connsiteY40" fmla="*/ 1269895 h 1372657"/>
              <a:gd name="connsiteX41" fmla="*/ 4875979 w 6069011"/>
              <a:gd name="connsiteY41" fmla="*/ 827568 h 1372657"/>
              <a:gd name="connsiteX42" fmla="*/ 4889821 w 6069011"/>
              <a:gd name="connsiteY42" fmla="*/ 686329 h 1372657"/>
              <a:gd name="connsiteX43" fmla="*/ 4715751 w 6069011"/>
              <a:gd name="connsiteY43" fmla="*/ 686329 h 1372657"/>
              <a:gd name="connsiteX44" fmla="*/ 4706086 w 6069011"/>
              <a:gd name="connsiteY44" fmla="*/ 784956 h 1372657"/>
              <a:gd name="connsiteX45" fmla="*/ 4476326 w 6069011"/>
              <a:gd name="connsiteY45" fmla="*/ 1113666 h 1372657"/>
              <a:gd name="connsiteX46" fmla="*/ 3966396 w 6069011"/>
              <a:gd name="connsiteY46" fmla="*/ 1121960 h 1372657"/>
              <a:gd name="connsiteX47" fmla="*/ 3726961 w 6069011"/>
              <a:gd name="connsiteY47" fmla="*/ 800882 h 1372657"/>
              <a:gd name="connsiteX48" fmla="*/ 3712277 w 6069011"/>
              <a:gd name="connsiteY48" fmla="*/ 686329 h 1372657"/>
              <a:gd name="connsiteX49" fmla="*/ 3537570 w 6069011"/>
              <a:gd name="connsiteY49" fmla="*/ 686329 h 1372657"/>
              <a:gd name="connsiteX50" fmla="*/ 3558426 w 6069011"/>
              <a:gd name="connsiteY50" fmla="*/ 849003 h 1372657"/>
              <a:gd name="connsiteX51" fmla="*/ 3880621 w 6069011"/>
              <a:gd name="connsiteY51" fmla="*/ 1281058 h 1372657"/>
              <a:gd name="connsiteX52" fmla="*/ 4225159 w 6069011"/>
              <a:gd name="connsiteY52" fmla="*/ 1372571 h 1372657"/>
              <a:gd name="connsiteX53" fmla="*/ 1866779 w 6069011"/>
              <a:gd name="connsiteY53" fmla="*/ 1372571 h 1372657"/>
              <a:gd name="connsiteX54" fmla="*/ 2208423 w 6069011"/>
              <a:gd name="connsiteY54" fmla="*/ 1269895 h 1372657"/>
              <a:gd name="connsiteX55" fmla="*/ 2517598 w 6069011"/>
              <a:gd name="connsiteY55" fmla="*/ 827568 h 1372657"/>
              <a:gd name="connsiteX56" fmla="*/ 2531441 w 6069011"/>
              <a:gd name="connsiteY56" fmla="*/ 686329 h 1372657"/>
              <a:gd name="connsiteX57" fmla="*/ 2357371 w 6069011"/>
              <a:gd name="connsiteY57" fmla="*/ 686329 h 1372657"/>
              <a:gd name="connsiteX58" fmla="*/ 2347706 w 6069011"/>
              <a:gd name="connsiteY58" fmla="*/ 784956 h 1372657"/>
              <a:gd name="connsiteX59" fmla="*/ 2117946 w 6069011"/>
              <a:gd name="connsiteY59" fmla="*/ 1113666 h 1372657"/>
              <a:gd name="connsiteX60" fmla="*/ 1608016 w 6069011"/>
              <a:gd name="connsiteY60" fmla="*/ 1121960 h 1372657"/>
              <a:gd name="connsiteX61" fmla="*/ 1368582 w 6069011"/>
              <a:gd name="connsiteY61" fmla="*/ 800882 h 1372657"/>
              <a:gd name="connsiteX62" fmla="*/ 1353897 w 6069011"/>
              <a:gd name="connsiteY62" fmla="*/ 686329 h 1372657"/>
              <a:gd name="connsiteX63" fmla="*/ 1179190 w 6069011"/>
              <a:gd name="connsiteY63" fmla="*/ 686329 h 1372657"/>
              <a:gd name="connsiteX64" fmla="*/ 1200046 w 6069011"/>
              <a:gd name="connsiteY64" fmla="*/ 849003 h 1372657"/>
              <a:gd name="connsiteX65" fmla="*/ 1522241 w 6069011"/>
              <a:gd name="connsiteY65" fmla="*/ 1281058 h 1372657"/>
              <a:gd name="connsiteX66" fmla="*/ 1866779 w 6069011"/>
              <a:gd name="connsiteY66" fmla="*/ 1372571 h 13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069011" h="1372657">
                <a:moveTo>
                  <a:pt x="4716760" y="686328"/>
                </a:moveTo>
                <a:lnTo>
                  <a:pt x="4891468" y="686328"/>
                </a:lnTo>
                <a:lnTo>
                  <a:pt x="4906152" y="571775"/>
                </a:lnTo>
                <a:cubicBezTo>
                  <a:pt x="4941260" y="437447"/>
                  <a:pt x="5026375" y="320930"/>
                  <a:pt x="5145587" y="250697"/>
                </a:cubicBezTo>
                <a:cubicBezTo>
                  <a:pt x="5304540" y="157051"/>
                  <a:pt x="5499429" y="160223"/>
                  <a:pt x="5655516" y="258992"/>
                </a:cubicBezTo>
                <a:cubicBezTo>
                  <a:pt x="5772579" y="333070"/>
                  <a:pt x="5854187" y="452296"/>
                  <a:pt x="5885276" y="587701"/>
                </a:cubicBezTo>
                <a:lnTo>
                  <a:pt x="5894941" y="686328"/>
                </a:lnTo>
                <a:lnTo>
                  <a:pt x="6069011" y="686328"/>
                </a:lnTo>
                <a:lnTo>
                  <a:pt x="6055169" y="545090"/>
                </a:lnTo>
                <a:cubicBezTo>
                  <a:pt x="6013335" y="362882"/>
                  <a:pt x="5903520" y="202445"/>
                  <a:pt x="5745994" y="102762"/>
                </a:cubicBezTo>
                <a:cubicBezTo>
                  <a:pt x="5640977" y="36309"/>
                  <a:pt x="5522904" y="2016"/>
                  <a:pt x="5404349" y="87"/>
                </a:cubicBezTo>
                <a:cubicBezTo>
                  <a:pt x="5285794" y="-1843"/>
                  <a:pt x="5166757" y="28595"/>
                  <a:pt x="5059812" y="91599"/>
                </a:cubicBezTo>
                <a:cubicBezTo>
                  <a:pt x="4899396" y="186108"/>
                  <a:pt x="4784859" y="342897"/>
                  <a:pt x="4737616" y="523654"/>
                </a:cubicBezTo>
                <a:close/>
                <a:moveTo>
                  <a:pt x="2358380" y="686328"/>
                </a:moveTo>
                <a:lnTo>
                  <a:pt x="2533087" y="686328"/>
                </a:lnTo>
                <a:lnTo>
                  <a:pt x="2547772" y="571775"/>
                </a:lnTo>
                <a:cubicBezTo>
                  <a:pt x="2582879" y="437447"/>
                  <a:pt x="2667994" y="320930"/>
                  <a:pt x="2787206" y="250697"/>
                </a:cubicBezTo>
                <a:cubicBezTo>
                  <a:pt x="2946159" y="157051"/>
                  <a:pt x="3141049" y="160223"/>
                  <a:pt x="3297136" y="258992"/>
                </a:cubicBezTo>
                <a:cubicBezTo>
                  <a:pt x="3414198" y="333070"/>
                  <a:pt x="3495806" y="452296"/>
                  <a:pt x="3526896" y="587701"/>
                </a:cubicBezTo>
                <a:lnTo>
                  <a:pt x="3536561" y="686328"/>
                </a:lnTo>
                <a:lnTo>
                  <a:pt x="3710631" y="686328"/>
                </a:lnTo>
                <a:lnTo>
                  <a:pt x="3696788" y="545090"/>
                </a:lnTo>
                <a:cubicBezTo>
                  <a:pt x="3654954" y="362882"/>
                  <a:pt x="3545140" y="202445"/>
                  <a:pt x="3387613" y="102762"/>
                </a:cubicBezTo>
                <a:cubicBezTo>
                  <a:pt x="3282597" y="36309"/>
                  <a:pt x="3164524" y="2016"/>
                  <a:pt x="3045969" y="87"/>
                </a:cubicBezTo>
                <a:cubicBezTo>
                  <a:pt x="2927413" y="-1843"/>
                  <a:pt x="2808376" y="28595"/>
                  <a:pt x="2701431" y="91599"/>
                </a:cubicBezTo>
                <a:cubicBezTo>
                  <a:pt x="2541015" y="186108"/>
                  <a:pt x="2426479" y="342897"/>
                  <a:pt x="2379236" y="523654"/>
                </a:cubicBezTo>
                <a:close/>
                <a:moveTo>
                  <a:pt x="0" y="686328"/>
                </a:moveTo>
                <a:lnTo>
                  <a:pt x="174707" y="686328"/>
                </a:lnTo>
                <a:lnTo>
                  <a:pt x="189392" y="571775"/>
                </a:lnTo>
                <a:cubicBezTo>
                  <a:pt x="224499" y="437447"/>
                  <a:pt x="309614" y="320930"/>
                  <a:pt x="428827" y="250697"/>
                </a:cubicBezTo>
                <a:cubicBezTo>
                  <a:pt x="587779" y="157051"/>
                  <a:pt x="782669" y="160223"/>
                  <a:pt x="938756" y="258992"/>
                </a:cubicBezTo>
                <a:cubicBezTo>
                  <a:pt x="1055818" y="333070"/>
                  <a:pt x="1137426" y="452296"/>
                  <a:pt x="1168516" y="587701"/>
                </a:cubicBezTo>
                <a:lnTo>
                  <a:pt x="1178181" y="686328"/>
                </a:lnTo>
                <a:lnTo>
                  <a:pt x="1352251" y="686328"/>
                </a:lnTo>
                <a:lnTo>
                  <a:pt x="1338408" y="545090"/>
                </a:lnTo>
                <a:cubicBezTo>
                  <a:pt x="1296574" y="362882"/>
                  <a:pt x="1186760" y="202445"/>
                  <a:pt x="1029233" y="102762"/>
                </a:cubicBezTo>
                <a:cubicBezTo>
                  <a:pt x="924217" y="36309"/>
                  <a:pt x="806144" y="2016"/>
                  <a:pt x="687589" y="87"/>
                </a:cubicBezTo>
                <a:cubicBezTo>
                  <a:pt x="569033" y="-1843"/>
                  <a:pt x="449996" y="28595"/>
                  <a:pt x="343051" y="91599"/>
                </a:cubicBezTo>
                <a:cubicBezTo>
                  <a:pt x="182636" y="186108"/>
                  <a:pt x="68099" y="342897"/>
                  <a:pt x="20856" y="523654"/>
                </a:cubicBezTo>
                <a:close/>
                <a:moveTo>
                  <a:pt x="4225159" y="1372571"/>
                </a:moveTo>
                <a:cubicBezTo>
                  <a:pt x="4343714" y="1370641"/>
                  <a:pt x="4461787" y="1336348"/>
                  <a:pt x="4566803" y="1269895"/>
                </a:cubicBezTo>
                <a:cubicBezTo>
                  <a:pt x="4724330" y="1170212"/>
                  <a:pt x="4834145" y="1009775"/>
                  <a:pt x="4875979" y="827568"/>
                </a:cubicBezTo>
                <a:lnTo>
                  <a:pt x="4889821" y="686329"/>
                </a:lnTo>
                <a:lnTo>
                  <a:pt x="4715751" y="686329"/>
                </a:lnTo>
                <a:lnTo>
                  <a:pt x="4706086" y="784956"/>
                </a:lnTo>
                <a:cubicBezTo>
                  <a:pt x="4674996" y="920361"/>
                  <a:pt x="4593388" y="1039588"/>
                  <a:pt x="4476326" y="1113666"/>
                </a:cubicBezTo>
                <a:cubicBezTo>
                  <a:pt x="4320239" y="1212434"/>
                  <a:pt x="4125349" y="1215606"/>
                  <a:pt x="3966396" y="1121960"/>
                </a:cubicBezTo>
                <a:cubicBezTo>
                  <a:pt x="3847184" y="1051728"/>
                  <a:pt x="3762069" y="935210"/>
                  <a:pt x="3726961" y="800882"/>
                </a:cubicBezTo>
                <a:lnTo>
                  <a:pt x="3712277" y="686329"/>
                </a:lnTo>
                <a:lnTo>
                  <a:pt x="3537570" y="686329"/>
                </a:lnTo>
                <a:lnTo>
                  <a:pt x="3558426" y="849003"/>
                </a:lnTo>
                <a:cubicBezTo>
                  <a:pt x="3605669" y="1029761"/>
                  <a:pt x="3720205" y="1186549"/>
                  <a:pt x="3880621" y="1281058"/>
                </a:cubicBezTo>
                <a:cubicBezTo>
                  <a:pt x="3987566" y="1344063"/>
                  <a:pt x="4106603" y="1374500"/>
                  <a:pt x="4225159" y="1372571"/>
                </a:cubicBezTo>
                <a:close/>
                <a:moveTo>
                  <a:pt x="1866779" y="1372571"/>
                </a:moveTo>
                <a:cubicBezTo>
                  <a:pt x="1985334" y="1370641"/>
                  <a:pt x="2103407" y="1336348"/>
                  <a:pt x="2208423" y="1269895"/>
                </a:cubicBezTo>
                <a:cubicBezTo>
                  <a:pt x="2365950" y="1170212"/>
                  <a:pt x="2475764" y="1009775"/>
                  <a:pt x="2517598" y="827568"/>
                </a:cubicBezTo>
                <a:lnTo>
                  <a:pt x="2531441" y="686329"/>
                </a:lnTo>
                <a:lnTo>
                  <a:pt x="2357371" y="686329"/>
                </a:lnTo>
                <a:lnTo>
                  <a:pt x="2347706" y="784956"/>
                </a:lnTo>
                <a:cubicBezTo>
                  <a:pt x="2316616" y="920361"/>
                  <a:pt x="2235008" y="1039588"/>
                  <a:pt x="2117946" y="1113666"/>
                </a:cubicBezTo>
                <a:cubicBezTo>
                  <a:pt x="1961859" y="1212434"/>
                  <a:pt x="1766969" y="1215606"/>
                  <a:pt x="1608016" y="1121960"/>
                </a:cubicBezTo>
                <a:cubicBezTo>
                  <a:pt x="1488804" y="1051728"/>
                  <a:pt x="1403689" y="935210"/>
                  <a:pt x="1368582" y="800882"/>
                </a:cubicBezTo>
                <a:lnTo>
                  <a:pt x="1353897" y="686329"/>
                </a:lnTo>
                <a:lnTo>
                  <a:pt x="1179190" y="686329"/>
                </a:lnTo>
                <a:lnTo>
                  <a:pt x="1200046" y="849003"/>
                </a:lnTo>
                <a:cubicBezTo>
                  <a:pt x="1247289" y="1029761"/>
                  <a:pt x="1361825" y="1186549"/>
                  <a:pt x="1522241" y="1281058"/>
                </a:cubicBezTo>
                <a:cubicBezTo>
                  <a:pt x="1629186" y="1344063"/>
                  <a:pt x="1748223" y="1374500"/>
                  <a:pt x="1866779" y="1372571"/>
                </a:cubicBezTo>
                <a:close/>
              </a:path>
            </a:pathLst>
          </a:custGeom>
          <a:solidFill>
            <a:schemeClr val="bg1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C8143E"/>
              </a:solidFill>
              <a:cs typeface="+mn-ea"/>
              <a:sym typeface="+mn-lt"/>
            </a:endParaRPr>
          </a:p>
        </p:txBody>
      </p:sp>
      <p:sp>
        <p:nvSpPr>
          <p:cNvPr id="4" name="MH_Other_2"/>
          <p:cNvSpPr/>
          <p:nvPr>
            <p:custDataLst>
              <p:tags r:id="rId2"/>
            </p:custDataLst>
          </p:nvPr>
        </p:nvSpPr>
        <p:spPr>
          <a:xfrm>
            <a:off x="3159395" y="2655204"/>
            <a:ext cx="6067425" cy="1371600"/>
          </a:xfrm>
          <a:custGeom>
            <a:avLst/>
            <a:gdLst>
              <a:gd name="connsiteX0" fmla="*/ 3537570 w 6069011"/>
              <a:gd name="connsiteY0" fmla="*/ 686329 h 1372657"/>
              <a:gd name="connsiteX1" fmla="*/ 3712278 w 6069011"/>
              <a:gd name="connsiteY1" fmla="*/ 686329 h 1372657"/>
              <a:gd name="connsiteX2" fmla="*/ 3726962 w 6069011"/>
              <a:gd name="connsiteY2" fmla="*/ 800882 h 1372657"/>
              <a:gd name="connsiteX3" fmla="*/ 3966397 w 6069011"/>
              <a:gd name="connsiteY3" fmla="*/ 1121960 h 1372657"/>
              <a:gd name="connsiteX4" fmla="*/ 4476326 w 6069011"/>
              <a:gd name="connsiteY4" fmla="*/ 1113666 h 1372657"/>
              <a:gd name="connsiteX5" fmla="*/ 4706086 w 6069011"/>
              <a:gd name="connsiteY5" fmla="*/ 784956 h 1372657"/>
              <a:gd name="connsiteX6" fmla="*/ 4715751 w 6069011"/>
              <a:gd name="connsiteY6" fmla="*/ 686329 h 1372657"/>
              <a:gd name="connsiteX7" fmla="*/ 4889821 w 6069011"/>
              <a:gd name="connsiteY7" fmla="*/ 686329 h 1372657"/>
              <a:gd name="connsiteX8" fmla="*/ 4875979 w 6069011"/>
              <a:gd name="connsiteY8" fmla="*/ 827568 h 1372657"/>
              <a:gd name="connsiteX9" fmla="*/ 4566804 w 6069011"/>
              <a:gd name="connsiteY9" fmla="*/ 1269895 h 1372657"/>
              <a:gd name="connsiteX10" fmla="*/ 4225159 w 6069011"/>
              <a:gd name="connsiteY10" fmla="*/ 1372571 h 1372657"/>
              <a:gd name="connsiteX11" fmla="*/ 3880622 w 6069011"/>
              <a:gd name="connsiteY11" fmla="*/ 1281058 h 1372657"/>
              <a:gd name="connsiteX12" fmla="*/ 3558426 w 6069011"/>
              <a:gd name="connsiteY12" fmla="*/ 849003 h 1372657"/>
              <a:gd name="connsiteX13" fmla="*/ 1179190 w 6069011"/>
              <a:gd name="connsiteY13" fmla="*/ 686329 h 1372657"/>
              <a:gd name="connsiteX14" fmla="*/ 1353897 w 6069011"/>
              <a:gd name="connsiteY14" fmla="*/ 686329 h 1372657"/>
              <a:gd name="connsiteX15" fmla="*/ 1368582 w 6069011"/>
              <a:gd name="connsiteY15" fmla="*/ 800882 h 1372657"/>
              <a:gd name="connsiteX16" fmla="*/ 1608017 w 6069011"/>
              <a:gd name="connsiteY16" fmla="*/ 1121960 h 1372657"/>
              <a:gd name="connsiteX17" fmla="*/ 2117946 w 6069011"/>
              <a:gd name="connsiteY17" fmla="*/ 1113666 h 1372657"/>
              <a:gd name="connsiteX18" fmla="*/ 2347706 w 6069011"/>
              <a:gd name="connsiteY18" fmla="*/ 784956 h 1372657"/>
              <a:gd name="connsiteX19" fmla="*/ 2357371 w 6069011"/>
              <a:gd name="connsiteY19" fmla="*/ 686329 h 1372657"/>
              <a:gd name="connsiteX20" fmla="*/ 2531441 w 6069011"/>
              <a:gd name="connsiteY20" fmla="*/ 686329 h 1372657"/>
              <a:gd name="connsiteX21" fmla="*/ 2517599 w 6069011"/>
              <a:gd name="connsiteY21" fmla="*/ 827568 h 1372657"/>
              <a:gd name="connsiteX22" fmla="*/ 2208424 w 6069011"/>
              <a:gd name="connsiteY22" fmla="*/ 1269895 h 1372657"/>
              <a:gd name="connsiteX23" fmla="*/ 1866779 w 6069011"/>
              <a:gd name="connsiteY23" fmla="*/ 1372571 h 1372657"/>
              <a:gd name="connsiteX24" fmla="*/ 1522242 w 6069011"/>
              <a:gd name="connsiteY24" fmla="*/ 1281058 h 1372657"/>
              <a:gd name="connsiteX25" fmla="*/ 1200046 w 6069011"/>
              <a:gd name="connsiteY25" fmla="*/ 849003 h 1372657"/>
              <a:gd name="connsiteX26" fmla="*/ 5404349 w 6069011"/>
              <a:gd name="connsiteY26" fmla="*/ 86 h 1372657"/>
              <a:gd name="connsiteX27" fmla="*/ 5745994 w 6069011"/>
              <a:gd name="connsiteY27" fmla="*/ 102762 h 1372657"/>
              <a:gd name="connsiteX28" fmla="*/ 6055169 w 6069011"/>
              <a:gd name="connsiteY28" fmla="*/ 545090 h 1372657"/>
              <a:gd name="connsiteX29" fmla="*/ 6069011 w 6069011"/>
              <a:gd name="connsiteY29" fmla="*/ 686328 h 1372657"/>
              <a:gd name="connsiteX30" fmla="*/ 5894941 w 6069011"/>
              <a:gd name="connsiteY30" fmla="*/ 686328 h 1372657"/>
              <a:gd name="connsiteX31" fmla="*/ 5885276 w 6069011"/>
              <a:gd name="connsiteY31" fmla="*/ 587701 h 1372657"/>
              <a:gd name="connsiteX32" fmla="*/ 5655516 w 6069011"/>
              <a:gd name="connsiteY32" fmla="*/ 258992 h 1372657"/>
              <a:gd name="connsiteX33" fmla="*/ 5145587 w 6069011"/>
              <a:gd name="connsiteY33" fmla="*/ 250697 h 1372657"/>
              <a:gd name="connsiteX34" fmla="*/ 4906152 w 6069011"/>
              <a:gd name="connsiteY34" fmla="*/ 571775 h 1372657"/>
              <a:gd name="connsiteX35" fmla="*/ 4891468 w 6069011"/>
              <a:gd name="connsiteY35" fmla="*/ 686328 h 1372657"/>
              <a:gd name="connsiteX36" fmla="*/ 4716760 w 6069011"/>
              <a:gd name="connsiteY36" fmla="*/ 686328 h 1372657"/>
              <a:gd name="connsiteX37" fmla="*/ 4737616 w 6069011"/>
              <a:gd name="connsiteY37" fmla="*/ 523654 h 1372657"/>
              <a:gd name="connsiteX38" fmla="*/ 5059812 w 6069011"/>
              <a:gd name="connsiteY38" fmla="*/ 91599 h 1372657"/>
              <a:gd name="connsiteX39" fmla="*/ 5404349 w 6069011"/>
              <a:gd name="connsiteY39" fmla="*/ 86 h 1372657"/>
              <a:gd name="connsiteX40" fmla="*/ 3045969 w 6069011"/>
              <a:gd name="connsiteY40" fmla="*/ 86 h 1372657"/>
              <a:gd name="connsiteX41" fmla="*/ 3387614 w 6069011"/>
              <a:gd name="connsiteY41" fmla="*/ 102762 h 1372657"/>
              <a:gd name="connsiteX42" fmla="*/ 3696789 w 6069011"/>
              <a:gd name="connsiteY42" fmla="*/ 545090 h 1372657"/>
              <a:gd name="connsiteX43" fmla="*/ 3710631 w 6069011"/>
              <a:gd name="connsiteY43" fmla="*/ 686328 h 1372657"/>
              <a:gd name="connsiteX44" fmla="*/ 3536561 w 6069011"/>
              <a:gd name="connsiteY44" fmla="*/ 686328 h 1372657"/>
              <a:gd name="connsiteX45" fmla="*/ 3526896 w 6069011"/>
              <a:gd name="connsiteY45" fmla="*/ 587701 h 1372657"/>
              <a:gd name="connsiteX46" fmla="*/ 3297136 w 6069011"/>
              <a:gd name="connsiteY46" fmla="*/ 258992 h 1372657"/>
              <a:gd name="connsiteX47" fmla="*/ 2787207 w 6069011"/>
              <a:gd name="connsiteY47" fmla="*/ 250697 h 1372657"/>
              <a:gd name="connsiteX48" fmla="*/ 2547772 w 6069011"/>
              <a:gd name="connsiteY48" fmla="*/ 571775 h 1372657"/>
              <a:gd name="connsiteX49" fmla="*/ 2533087 w 6069011"/>
              <a:gd name="connsiteY49" fmla="*/ 686328 h 1372657"/>
              <a:gd name="connsiteX50" fmla="*/ 2358380 w 6069011"/>
              <a:gd name="connsiteY50" fmla="*/ 686328 h 1372657"/>
              <a:gd name="connsiteX51" fmla="*/ 2379236 w 6069011"/>
              <a:gd name="connsiteY51" fmla="*/ 523654 h 1372657"/>
              <a:gd name="connsiteX52" fmla="*/ 2701432 w 6069011"/>
              <a:gd name="connsiteY52" fmla="*/ 91599 h 1372657"/>
              <a:gd name="connsiteX53" fmla="*/ 3045969 w 6069011"/>
              <a:gd name="connsiteY53" fmla="*/ 86 h 1372657"/>
              <a:gd name="connsiteX54" fmla="*/ 687589 w 6069011"/>
              <a:gd name="connsiteY54" fmla="*/ 86 h 1372657"/>
              <a:gd name="connsiteX55" fmla="*/ 1029234 w 6069011"/>
              <a:gd name="connsiteY55" fmla="*/ 102762 h 1372657"/>
              <a:gd name="connsiteX56" fmla="*/ 1338409 w 6069011"/>
              <a:gd name="connsiteY56" fmla="*/ 545090 h 1372657"/>
              <a:gd name="connsiteX57" fmla="*/ 1352251 w 6069011"/>
              <a:gd name="connsiteY57" fmla="*/ 686328 h 1372657"/>
              <a:gd name="connsiteX58" fmla="*/ 1178181 w 6069011"/>
              <a:gd name="connsiteY58" fmla="*/ 686328 h 1372657"/>
              <a:gd name="connsiteX59" fmla="*/ 1168516 w 6069011"/>
              <a:gd name="connsiteY59" fmla="*/ 587701 h 1372657"/>
              <a:gd name="connsiteX60" fmla="*/ 938756 w 6069011"/>
              <a:gd name="connsiteY60" fmla="*/ 258992 h 1372657"/>
              <a:gd name="connsiteX61" fmla="*/ 428827 w 6069011"/>
              <a:gd name="connsiteY61" fmla="*/ 250697 h 1372657"/>
              <a:gd name="connsiteX62" fmla="*/ 189392 w 6069011"/>
              <a:gd name="connsiteY62" fmla="*/ 571775 h 1372657"/>
              <a:gd name="connsiteX63" fmla="*/ 174707 w 6069011"/>
              <a:gd name="connsiteY63" fmla="*/ 686328 h 1372657"/>
              <a:gd name="connsiteX64" fmla="*/ 0 w 6069011"/>
              <a:gd name="connsiteY64" fmla="*/ 686328 h 1372657"/>
              <a:gd name="connsiteX65" fmla="*/ 20856 w 6069011"/>
              <a:gd name="connsiteY65" fmla="*/ 523654 h 1372657"/>
              <a:gd name="connsiteX66" fmla="*/ 343052 w 6069011"/>
              <a:gd name="connsiteY66" fmla="*/ 91599 h 1372657"/>
              <a:gd name="connsiteX67" fmla="*/ 687589 w 6069011"/>
              <a:gd name="connsiteY67" fmla="*/ 86 h 13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069011" h="1372657">
                <a:moveTo>
                  <a:pt x="3537570" y="686329"/>
                </a:moveTo>
                <a:lnTo>
                  <a:pt x="3712278" y="686329"/>
                </a:lnTo>
                <a:lnTo>
                  <a:pt x="3726962" y="800882"/>
                </a:lnTo>
                <a:cubicBezTo>
                  <a:pt x="3762070" y="935210"/>
                  <a:pt x="3847185" y="1051728"/>
                  <a:pt x="3966397" y="1121960"/>
                </a:cubicBezTo>
                <a:cubicBezTo>
                  <a:pt x="4125350" y="1215606"/>
                  <a:pt x="4320239" y="1212434"/>
                  <a:pt x="4476326" y="1113666"/>
                </a:cubicBezTo>
                <a:cubicBezTo>
                  <a:pt x="4593389" y="1039588"/>
                  <a:pt x="4674997" y="920361"/>
                  <a:pt x="4706086" y="784956"/>
                </a:cubicBezTo>
                <a:lnTo>
                  <a:pt x="4715751" y="686329"/>
                </a:lnTo>
                <a:lnTo>
                  <a:pt x="4889821" y="686329"/>
                </a:lnTo>
                <a:lnTo>
                  <a:pt x="4875979" y="827568"/>
                </a:lnTo>
                <a:cubicBezTo>
                  <a:pt x="4834145" y="1009775"/>
                  <a:pt x="4724330" y="1170212"/>
                  <a:pt x="4566804" y="1269895"/>
                </a:cubicBezTo>
                <a:cubicBezTo>
                  <a:pt x="4461787" y="1336348"/>
                  <a:pt x="4343714" y="1370641"/>
                  <a:pt x="4225159" y="1372571"/>
                </a:cubicBezTo>
                <a:cubicBezTo>
                  <a:pt x="4106604" y="1374500"/>
                  <a:pt x="3987567" y="1344063"/>
                  <a:pt x="3880622" y="1281058"/>
                </a:cubicBezTo>
                <a:cubicBezTo>
                  <a:pt x="3720206" y="1186549"/>
                  <a:pt x="3605669" y="1029761"/>
                  <a:pt x="3558426" y="849003"/>
                </a:cubicBezTo>
                <a:close/>
                <a:moveTo>
                  <a:pt x="1179190" y="686329"/>
                </a:moveTo>
                <a:lnTo>
                  <a:pt x="1353897" y="686329"/>
                </a:lnTo>
                <a:lnTo>
                  <a:pt x="1368582" y="800882"/>
                </a:lnTo>
                <a:cubicBezTo>
                  <a:pt x="1403690" y="935210"/>
                  <a:pt x="1488805" y="1051728"/>
                  <a:pt x="1608017" y="1121960"/>
                </a:cubicBezTo>
                <a:cubicBezTo>
                  <a:pt x="1766970" y="1215606"/>
                  <a:pt x="1961859" y="1212434"/>
                  <a:pt x="2117946" y="1113666"/>
                </a:cubicBezTo>
                <a:cubicBezTo>
                  <a:pt x="2235009" y="1039588"/>
                  <a:pt x="2316617" y="920361"/>
                  <a:pt x="2347706" y="784956"/>
                </a:cubicBezTo>
                <a:lnTo>
                  <a:pt x="2357371" y="686329"/>
                </a:lnTo>
                <a:lnTo>
                  <a:pt x="2531441" y="686329"/>
                </a:lnTo>
                <a:lnTo>
                  <a:pt x="2517599" y="827568"/>
                </a:lnTo>
                <a:cubicBezTo>
                  <a:pt x="2475765" y="1009775"/>
                  <a:pt x="2365950" y="1170212"/>
                  <a:pt x="2208424" y="1269895"/>
                </a:cubicBezTo>
                <a:cubicBezTo>
                  <a:pt x="2103407" y="1336348"/>
                  <a:pt x="1985334" y="1370641"/>
                  <a:pt x="1866779" y="1372571"/>
                </a:cubicBezTo>
                <a:cubicBezTo>
                  <a:pt x="1748224" y="1374500"/>
                  <a:pt x="1629186" y="1344063"/>
                  <a:pt x="1522242" y="1281058"/>
                </a:cubicBezTo>
                <a:cubicBezTo>
                  <a:pt x="1361826" y="1186549"/>
                  <a:pt x="1247289" y="1029761"/>
                  <a:pt x="1200046" y="849003"/>
                </a:cubicBezTo>
                <a:close/>
                <a:moveTo>
                  <a:pt x="5404349" y="86"/>
                </a:moveTo>
                <a:cubicBezTo>
                  <a:pt x="5522904" y="2016"/>
                  <a:pt x="5640977" y="36309"/>
                  <a:pt x="5745994" y="102762"/>
                </a:cubicBezTo>
                <a:cubicBezTo>
                  <a:pt x="5903520" y="202445"/>
                  <a:pt x="6013335" y="362882"/>
                  <a:pt x="6055169" y="545090"/>
                </a:cubicBezTo>
                <a:lnTo>
                  <a:pt x="6069011" y="686328"/>
                </a:lnTo>
                <a:lnTo>
                  <a:pt x="5894941" y="686328"/>
                </a:lnTo>
                <a:lnTo>
                  <a:pt x="5885276" y="587701"/>
                </a:lnTo>
                <a:cubicBezTo>
                  <a:pt x="5854187" y="452296"/>
                  <a:pt x="5772579" y="333070"/>
                  <a:pt x="5655516" y="258992"/>
                </a:cubicBezTo>
                <a:cubicBezTo>
                  <a:pt x="5499429" y="160223"/>
                  <a:pt x="5304540" y="157051"/>
                  <a:pt x="5145587" y="250697"/>
                </a:cubicBezTo>
                <a:cubicBezTo>
                  <a:pt x="5026375" y="320930"/>
                  <a:pt x="4941260" y="437447"/>
                  <a:pt x="4906152" y="571775"/>
                </a:cubicBezTo>
                <a:lnTo>
                  <a:pt x="4891468" y="686328"/>
                </a:lnTo>
                <a:lnTo>
                  <a:pt x="4716760" y="686328"/>
                </a:lnTo>
                <a:lnTo>
                  <a:pt x="4737616" y="523654"/>
                </a:lnTo>
                <a:cubicBezTo>
                  <a:pt x="4784859" y="342897"/>
                  <a:pt x="4899396" y="186108"/>
                  <a:pt x="5059812" y="91599"/>
                </a:cubicBezTo>
                <a:cubicBezTo>
                  <a:pt x="5166757" y="28594"/>
                  <a:pt x="5285794" y="-1843"/>
                  <a:pt x="5404349" y="86"/>
                </a:cubicBezTo>
                <a:close/>
                <a:moveTo>
                  <a:pt x="3045969" y="86"/>
                </a:moveTo>
                <a:cubicBezTo>
                  <a:pt x="3164524" y="2016"/>
                  <a:pt x="3282597" y="36309"/>
                  <a:pt x="3387614" y="102762"/>
                </a:cubicBezTo>
                <a:cubicBezTo>
                  <a:pt x="3545140" y="202445"/>
                  <a:pt x="3654955" y="362882"/>
                  <a:pt x="3696789" y="545090"/>
                </a:cubicBezTo>
                <a:lnTo>
                  <a:pt x="3710631" y="686328"/>
                </a:lnTo>
                <a:lnTo>
                  <a:pt x="3536561" y="686328"/>
                </a:lnTo>
                <a:lnTo>
                  <a:pt x="3526896" y="587701"/>
                </a:lnTo>
                <a:cubicBezTo>
                  <a:pt x="3495807" y="452296"/>
                  <a:pt x="3414199" y="333070"/>
                  <a:pt x="3297136" y="258992"/>
                </a:cubicBezTo>
                <a:cubicBezTo>
                  <a:pt x="3141049" y="160223"/>
                  <a:pt x="2946160" y="157051"/>
                  <a:pt x="2787207" y="250697"/>
                </a:cubicBezTo>
                <a:cubicBezTo>
                  <a:pt x="2667995" y="320930"/>
                  <a:pt x="2582880" y="437447"/>
                  <a:pt x="2547772" y="571775"/>
                </a:cubicBezTo>
                <a:lnTo>
                  <a:pt x="2533087" y="686328"/>
                </a:lnTo>
                <a:lnTo>
                  <a:pt x="2358380" y="686328"/>
                </a:lnTo>
                <a:lnTo>
                  <a:pt x="2379236" y="523654"/>
                </a:lnTo>
                <a:cubicBezTo>
                  <a:pt x="2426479" y="342897"/>
                  <a:pt x="2541016" y="186108"/>
                  <a:pt x="2701432" y="91599"/>
                </a:cubicBezTo>
                <a:cubicBezTo>
                  <a:pt x="2808377" y="28594"/>
                  <a:pt x="2927414" y="-1843"/>
                  <a:pt x="3045969" y="86"/>
                </a:cubicBezTo>
                <a:close/>
                <a:moveTo>
                  <a:pt x="687589" y="86"/>
                </a:moveTo>
                <a:cubicBezTo>
                  <a:pt x="806144" y="2016"/>
                  <a:pt x="924217" y="36309"/>
                  <a:pt x="1029234" y="102762"/>
                </a:cubicBezTo>
                <a:cubicBezTo>
                  <a:pt x="1186760" y="202445"/>
                  <a:pt x="1296575" y="362882"/>
                  <a:pt x="1338409" y="545090"/>
                </a:cubicBezTo>
                <a:lnTo>
                  <a:pt x="1352251" y="686328"/>
                </a:lnTo>
                <a:lnTo>
                  <a:pt x="1178181" y="686328"/>
                </a:lnTo>
                <a:lnTo>
                  <a:pt x="1168516" y="587701"/>
                </a:lnTo>
                <a:cubicBezTo>
                  <a:pt x="1137427" y="452296"/>
                  <a:pt x="1055819" y="333070"/>
                  <a:pt x="938756" y="258992"/>
                </a:cubicBezTo>
                <a:cubicBezTo>
                  <a:pt x="782669" y="160223"/>
                  <a:pt x="587780" y="157051"/>
                  <a:pt x="428827" y="250697"/>
                </a:cubicBezTo>
                <a:cubicBezTo>
                  <a:pt x="309615" y="320930"/>
                  <a:pt x="224500" y="437447"/>
                  <a:pt x="189392" y="571775"/>
                </a:cubicBezTo>
                <a:lnTo>
                  <a:pt x="174707" y="686328"/>
                </a:lnTo>
                <a:lnTo>
                  <a:pt x="0" y="686328"/>
                </a:lnTo>
                <a:lnTo>
                  <a:pt x="20856" y="523654"/>
                </a:lnTo>
                <a:cubicBezTo>
                  <a:pt x="68099" y="342897"/>
                  <a:pt x="182636" y="186108"/>
                  <a:pt x="343052" y="91599"/>
                </a:cubicBezTo>
                <a:cubicBezTo>
                  <a:pt x="449997" y="28594"/>
                  <a:pt x="569034" y="-1843"/>
                  <a:pt x="687589" y="86"/>
                </a:cubicBezTo>
                <a:close/>
              </a:path>
            </a:pathLst>
          </a:custGeom>
          <a:solidFill>
            <a:srgbClr val="DE3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rgbClr val="C8143E"/>
              </a:solidFill>
              <a:cs typeface="+mn-ea"/>
              <a:sym typeface="+mn-lt"/>
            </a:endParaRPr>
          </a:p>
        </p:txBody>
      </p:sp>
      <p:sp>
        <p:nvSpPr>
          <p:cNvPr id="5" name="MH_Other_3"/>
          <p:cNvSpPr/>
          <p:nvPr>
            <p:custDataLst>
              <p:tags r:id="rId3"/>
            </p:custDataLst>
          </p:nvPr>
        </p:nvSpPr>
        <p:spPr>
          <a:xfrm flipH="1">
            <a:off x="3317173" y="3031228"/>
            <a:ext cx="1020618" cy="65304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C8143E"/>
                </a:solidFill>
                <a:cs typeface="+mn-ea"/>
                <a:sym typeface="+mn-lt"/>
              </a:rPr>
              <a:t>01</a:t>
            </a:r>
            <a:endParaRPr lang="da-DK" altLang="zh-CN" sz="2800" b="1" dirty="0">
              <a:solidFill>
                <a:srgbClr val="C8143E"/>
              </a:solidFill>
              <a:cs typeface="+mn-ea"/>
              <a:sym typeface="+mn-lt"/>
            </a:endParaRPr>
          </a:p>
        </p:txBody>
      </p:sp>
      <p:sp>
        <p:nvSpPr>
          <p:cNvPr id="6" name="MH_Other_4"/>
          <p:cNvSpPr/>
          <p:nvPr>
            <p:custDataLst>
              <p:tags r:id="rId4"/>
            </p:custDataLst>
          </p:nvPr>
        </p:nvSpPr>
        <p:spPr>
          <a:xfrm flipH="1">
            <a:off x="4496362" y="3031228"/>
            <a:ext cx="1020618" cy="65304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800" b="1">
                <a:solidFill>
                  <a:srgbClr val="C8143E"/>
                </a:solidFill>
                <a:cs typeface="+mn-ea"/>
                <a:sym typeface="+mn-lt"/>
              </a:rPr>
              <a:t>02</a:t>
            </a:r>
            <a:endParaRPr lang="da-DK" altLang="zh-CN" sz="2800" b="1">
              <a:solidFill>
                <a:srgbClr val="C8143E"/>
              </a:solidFill>
              <a:cs typeface="+mn-ea"/>
              <a:sym typeface="+mn-lt"/>
            </a:endParaRPr>
          </a:p>
        </p:txBody>
      </p:sp>
      <p:sp>
        <p:nvSpPr>
          <p:cNvPr id="7" name="MH_Other_5"/>
          <p:cNvSpPr/>
          <p:nvPr>
            <p:custDataLst>
              <p:tags r:id="rId5"/>
            </p:custDataLst>
          </p:nvPr>
        </p:nvSpPr>
        <p:spPr>
          <a:xfrm flipH="1">
            <a:off x="5689444" y="3031228"/>
            <a:ext cx="1020618" cy="65304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800" b="1">
                <a:solidFill>
                  <a:srgbClr val="C8143E"/>
                </a:solidFill>
                <a:cs typeface="+mn-ea"/>
                <a:sym typeface="+mn-lt"/>
              </a:rPr>
              <a:t>03</a:t>
            </a:r>
            <a:endParaRPr lang="da-DK" altLang="zh-CN" sz="2800" b="1">
              <a:solidFill>
                <a:srgbClr val="C8143E"/>
              </a:solidFill>
              <a:cs typeface="+mn-ea"/>
              <a:sym typeface="+mn-lt"/>
            </a:endParaRPr>
          </a:p>
        </p:txBody>
      </p:sp>
      <p:sp>
        <p:nvSpPr>
          <p:cNvPr id="8" name="MH_Other_6"/>
          <p:cNvSpPr/>
          <p:nvPr>
            <p:custDataLst>
              <p:tags r:id="rId6"/>
            </p:custDataLst>
          </p:nvPr>
        </p:nvSpPr>
        <p:spPr>
          <a:xfrm flipH="1">
            <a:off x="6868634" y="3031228"/>
            <a:ext cx="1020618" cy="65304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800" b="1">
                <a:solidFill>
                  <a:srgbClr val="C8143E"/>
                </a:solidFill>
                <a:cs typeface="+mn-ea"/>
                <a:sym typeface="+mn-lt"/>
              </a:rPr>
              <a:t>04</a:t>
            </a:r>
            <a:endParaRPr lang="da-DK" altLang="zh-CN" sz="2800" b="1">
              <a:solidFill>
                <a:srgbClr val="C8143E"/>
              </a:solidFill>
              <a:cs typeface="+mn-ea"/>
              <a:sym typeface="+mn-lt"/>
            </a:endParaRPr>
          </a:p>
        </p:txBody>
      </p:sp>
      <p:sp>
        <p:nvSpPr>
          <p:cNvPr id="9" name="MH_Other_7"/>
          <p:cNvSpPr/>
          <p:nvPr>
            <p:custDataLst>
              <p:tags r:id="rId7"/>
            </p:custDataLst>
          </p:nvPr>
        </p:nvSpPr>
        <p:spPr>
          <a:xfrm flipH="1">
            <a:off x="8047824" y="3031228"/>
            <a:ext cx="1020618" cy="65304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800" b="1">
                <a:solidFill>
                  <a:srgbClr val="C8143E"/>
                </a:solidFill>
                <a:cs typeface="+mn-ea"/>
                <a:sym typeface="+mn-lt"/>
              </a:rPr>
              <a:t>05</a:t>
            </a:r>
            <a:endParaRPr lang="da-DK" altLang="zh-CN" sz="2800" b="1">
              <a:solidFill>
                <a:srgbClr val="C8143E"/>
              </a:solidFill>
              <a:cs typeface="+mn-ea"/>
              <a:sym typeface="+mn-lt"/>
            </a:endParaRPr>
          </a:p>
        </p:txBody>
      </p:sp>
      <p:sp>
        <p:nvSpPr>
          <p:cNvPr id="10" name="MH_SubTitle_1"/>
          <p:cNvSpPr/>
          <p:nvPr>
            <p:custDataLst>
              <p:tags r:id="rId8"/>
            </p:custDataLst>
          </p:nvPr>
        </p:nvSpPr>
        <p:spPr>
          <a:xfrm flipH="1">
            <a:off x="2874244" y="1335537"/>
            <a:ext cx="1906475" cy="104738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da-DK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AMET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MH_SubTitle_3"/>
          <p:cNvSpPr/>
          <p:nvPr>
            <p:custDataLst>
              <p:tags r:id="rId9"/>
            </p:custDataLst>
          </p:nvPr>
        </p:nvSpPr>
        <p:spPr>
          <a:xfrm flipH="1">
            <a:off x="5239868" y="1335537"/>
            <a:ext cx="1906475" cy="104738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da-DK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AMET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MH_SubTitle_5"/>
          <p:cNvSpPr/>
          <p:nvPr>
            <p:custDataLst>
              <p:tags r:id="rId10"/>
            </p:custDataLst>
          </p:nvPr>
        </p:nvSpPr>
        <p:spPr>
          <a:xfrm flipH="1">
            <a:off x="7605493" y="1335537"/>
            <a:ext cx="1906475" cy="104738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da-DK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AMET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MH_SubTitle_2"/>
          <p:cNvSpPr/>
          <p:nvPr>
            <p:custDataLst>
              <p:tags r:id="rId11"/>
            </p:custDataLst>
          </p:nvPr>
        </p:nvSpPr>
        <p:spPr>
          <a:xfrm flipH="1">
            <a:off x="4082810" y="4370602"/>
            <a:ext cx="1906475" cy="108516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da-DK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AMET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MH_SubTitle_4"/>
          <p:cNvSpPr/>
          <p:nvPr>
            <p:custDataLst>
              <p:tags r:id="rId12"/>
            </p:custDataLst>
          </p:nvPr>
        </p:nvSpPr>
        <p:spPr>
          <a:xfrm flipH="1">
            <a:off x="6448434" y="4370602"/>
            <a:ext cx="1906475" cy="108516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da-DK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AMET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-162446" y="-246210"/>
            <a:ext cx="12432074" cy="7413674"/>
            <a:chOff x="-162446" y="-246210"/>
            <a:chExt cx="12432074" cy="74136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-1" y="-42856"/>
              <a:ext cx="12269629" cy="690085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16" cstate="email"/>
            <a:srcRect t="14592" b="16921"/>
            <a:stretch>
              <a:fillRect/>
            </a:stretch>
          </p:blipFill>
          <p:spPr>
            <a:xfrm>
              <a:off x="-162446" y="-246210"/>
              <a:ext cx="12354446" cy="7413674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2741050" y="127004"/>
              <a:ext cx="7134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DE3D63"/>
                  </a:solidFill>
                  <a:cs typeface="+mn-ea"/>
                  <a:sym typeface="+mn-lt"/>
                </a:rPr>
                <a:t>输入标题文本</a:t>
              </a:r>
              <a:endParaRPr lang="zh-CN" altLang="en-US" dirty="0">
                <a:solidFill>
                  <a:srgbClr val="DE3D6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99142" y="2108994"/>
            <a:ext cx="2614613" cy="2817812"/>
            <a:chOff x="4699142" y="2108994"/>
            <a:chExt cx="2614613" cy="2817812"/>
          </a:xfrm>
        </p:grpSpPr>
        <p:sp>
          <p:nvSpPr>
            <p:cNvPr id="3" name="MH_Other_1"/>
            <p:cNvSpPr/>
            <p:nvPr>
              <p:custDataLst>
                <p:tags r:id="rId7"/>
              </p:custDataLst>
            </p:nvPr>
          </p:nvSpPr>
          <p:spPr>
            <a:xfrm>
              <a:off x="5696093" y="2108994"/>
              <a:ext cx="620713" cy="1293812"/>
            </a:xfrm>
            <a:custGeom>
              <a:avLst/>
              <a:gdLst>
                <a:gd name="connsiteX0" fmla="*/ 282575 w 565150"/>
                <a:gd name="connsiteY0" fmla="*/ 0 h 1202235"/>
                <a:gd name="connsiteX1" fmla="*/ 333596 w 565150"/>
                <a:gd name="connsiteY1" fmla="*/ 42096 h 1202235"/>
                <a:gd name="connsiteX2" fmla="*/ 565150 w 565150"/>
                <a:gd name="connsiteY2" fmla="*/ 601117 h 1202235"/>
                <a:gd name="connsiteX3" fmla="*/ 333596 w 565150"/>
                <a:gd name="connsiteY3" fmla="*/ 1160138 h 1202235"/>
                <a:gd name="connsiteX4" fmla="*/ 282575 w 565150"/>
                <a:gd name="connsiteY4" fmla="*/ 1202235 h 1202235"/>
                <a:gd name="connsiteX5" fmla="*/ 231554 w 565150"/>
                <a:gd name="connsiteY5" fmla="*/ 1160138 h 1202235"/>
                <a:gd name="connsiteX6" fmla="*/ 0 w 565150"/>
                <a:gd name="connsiteY6" fmla="*/ 601117 h 1202235"/>
                <a:gd name="connsiteX7" fmla="*/ 231554 w 565150"/>
                <a:gd name="connsiteY7" fmla="*/ 42096 h 1202235"/>
                <a:gd name="connsiteX0-1" fmla="*/ 282575 w 565150"/>
                <a:gd name="connsiteY0-2" fmla="*/ 0 h 1202235"/>
                <a:gd name="connsiteX1-3" fmla="*/ 333596 w 565150"/>
                <a:gd name="connsiteY1-4" fmla="*/ 42096 h 1202235"/>
                <a:gd name="connsiteX2-5" fmla="*/ 565150 w 565150"/>
                <a:gd name="connsiteY2-6" fmla="*/ 601117 h 1202235"/>
                <a:gd name="connsiteX3-7" fmla="*/ 333596 w 565150"/>
                <a:gd name="connsiteY3-8" fmla="*/ 1160138 h 1202235"/>
                <a:gd name="connsiteX4-9" fmla="*/ 282575 w 565150"/>
                <a:gd name="connsiteY4-10" fmla="*/ 1202235 h 1202235"/>
                <a:gd name="connsiteX5-11" fmla="*/ 0 w 565150"/>
                <a:gd name="connsiteY5-12" fmla="*/ 601117 h 1202235"/>
                <a:gd name="connsiteX6-13" fmla="*/ 231554 w 565150"/>
                <a:gd name="connsiteY6-14" fmla="*/ 42096 h 1202235"/>
                <a:gd name="connsiteX7-15" fmla="*/ 282575 w 565150"/>
                <a:gd name="connsiteY7-16" fmla="*/ 0 h 1202235"/>
                <a:gd name="connsiteX0-17" fmla="*/ 291374 w 573949"/>
                <a:gd name="connsiteY0-18" fmla="*/ 0 h 1202235"/>
                <a:gd name="connsiteX1-19" fmla="*/ 342395 w 573949"/>
                <a:gd name="connsiteY1-20" fmla="*/ 42096 h 1202235"/>
                <a:gd name="connsiteX2-21" fmla="*/ 573949 w 573949"/>
                <a:gd name="connsiteY2-22" fmla="*/ 601117 h 1202235"/>
                <a:gd name="connsiteX3-23" fmla="*/ 342395 w 573949"/>
                <a:gd name="connsiteY3-24" fmla="*/ 1160138 h 1202235"/>
                <a:gd name="connsiteX4-25" fmla="*/ 291374 w 573949"/>
                <a:gd name="connsiteY4-26" fmla="*/ 1202235 h 1202235"/>
                <a:gd name="connsiteX5-27" fmla="*/ 8799 w 573949"/>
                <a:gd name="connsiteY5-28" fmla="*/ 601117 h 1202235"/>
                <a:gd name="connsiteX6-29" fmla="*/ 240353 w 573949"/>
                <a:gd name="connsiteY6-30" fmla="*/ 42096 h 1202235"/>
                <a:gd name="connsiteX7-31" fmla="*/ 291374 w 573949"/>
                <a:gd name="connsiteY7-32" fmla="*/ 0 h 1202235"/>
                <a:gd name="connsiteX0-33" fmla="*/ 291374 w 573949"/>
                <a:gd name="connsiteY0-34" fmla="*/ 0 h 1202235"/>
                <a:gd name="connsiteX1-35" fmla="*/ 573949 w 573949"/>
                <a:gd name="connsiteY1-36" fmla="*/ 601117 h 1202235"/>
                <a:gd name="connsiteX2-37" fmla="*/ 342395 w 573949"/>
                <a:gd name="connsiteY2-38" fmla="*/ 1160138 h 1202235"/>
                <a:gd name="connsiteX3-39" fmla="*/ 291374 w 573949"/>
                <a:gd name="connsiteY3-40" fmla="*/ 1202235 h 1202235"/>
                <a:gd name="connsiteX4-41" fmla="*/ 8799 w 573949"/>
                <a:gd name="connsiteY4-42" fmla="*/ 601117 h 1202235"/>
                <a:gd name="connsiteX5-43" fmla="*/ 240353 w 573949"/>
                <a:gd name="connsiteY5-44" fmla="*/ 42096 h 1202235"/>
                <a:gd name="connsiteX6-45" fmla="*/ 291374 w 573949"/>
                <a:gd name="connsiteY6-46" fmla="*/ 0 h 1202235"/>
                <a:gd name="connsiteX0-47" fmla="*/ 291374 w 578600"/>
                <a:gd name="connsiteY0-48" fmla="*/ 0 h 1202235"/>
                <a:gd name="connsiteX1-49" fmla="*/ 573949 w 578600"/>
                <a:gd name="connsiteY1-50" fmla="*/ 601117 h 1202235"/>
                <a:gd name="connsiteX2-51" fmla="*/ 342395 w 578600"/>
                <a:gd name="connsiteY2-52" fmla="*/ 1160138 h 1202235"/>
                <a:gd name="connsiteX3-53" fmla="*/ 291374 w 578600"/>
                <a:gd name="connsiteY3-54" fmla="*/ 1202235 h 1202235"/>
                <a:gd name="connsiteX4-55" fmla="*/ 8799 w 578600"/>
                <a:gd name="connsiteY4-56" fmla="*/ 601117 h 1202235"/>
                <a:gd name="connsiteX5-57" fmla="*/ 240353 w 578600"/>
                <a:gd name="connsiteY5-58" fmla="*/ 42096 h 1202235"/>
                <a:gd name="connsiteX6-59" fmla="*/ 291374 w 578600"/>
                <a:gd name="connsiteY6-60" fmla="*/ 0 h 1202235"/>
                <a:gd name="connsiteX0-61" fmla="*/ 291374 w 583571"/>
                <a:gd name="connsiteY0-62" fmla="*/ 0 h 1202235"/>
                <a:gd name="connsiteX1-63" fmla="*/ 573949 w 583571"/>
                <a:gd name="connsiteY1-64" fmla="*/ 601117 h 1202235"/>
                <a:gd name="connsiteX2-65" fmla="*/ 342395 w 583571"/>
                <a:gd name="connsiteY2-66" fmla="*/ 1160138 h 1202235"/>
                <a:gd name="connsiteX3-67" fmla="*/ 291374 w 583571"/>
                <a:gd name="connsiteY3-68" fmla="*/ 1202235 h 1202235"/>
                <a:gd name="connsiteX4-69" fmla="*/ 8799 w 583571"/>
                <a:gd name="connsiteY4-70" fmla="*/ 601117 h 1202235"/>
                <a:gd name="connsiteX5-71" fmla="*/ 240353 w 583571"/>
                <a:gd name="connsiteY5-72" fmla="*/ 42096 h 1202235"/>
                <a:gd name="connsiteX6-73" fmla="*/ 291374 w 583571"/>
                <a:gd name="connsiteY6-74" fmla="*/ 0 h 1202235"/>
                <a:gd name="connsiteX0-75" fmla="*/ 291374 w 575217"/>
                <a:gd name="connsiteY0-76" fmla="*/ 0 h 1202235"/>
                <a:gd name="connsiteX1-77" fmla="*/ 573949 w 575217"/>
                <a:gd name="connsiteY1-78" fmla="*/ 601117 h 1202235"/>
                <a:gd name="connsiteX2-79" fmla="*/ 365278 w 575217"/>
                <a:gd name="connsiteY2-80" fmla="*/ 1177869 h 1202235"/>
                <a:gd name="connsiteX3-81" fmla="*/ 291374 w 575217"/>
                <a:gd name="connsiteY3-82" fmla="*/ 1202235 h 1202235"/>
                <a:gd name="connsiteX4-83" fmla="*/ 8799 w 575217"/>
                <a:gd name="connsiteY4-84" fmla="*/ 601117 h 1202235"/>
                <a:gd name="connsiteX5-85" fmla="*/ 240353 w 575217"/>
                <a:gd name="connsiteY5-86" fmla="*/ 42096 h 1202235"/>
                <a:gd name="connsiteX6-87" fmla="*/ 291374 w 575217"/>
                <a:gd name="connsiteY6-88" fmla="*/ 0 h 1202235"/>
                <a:gd name="connsiteX0-89" fmla="*/ 291374 w 578093"/>
                <a:gd name="connsiteY0-90" fmla="*/ 0 h 1202235"/>
                <a:gd name="connsiteX1-91" fmla="*/ 573949 w 578093"/>
                <a:gd name="connsiteY1-92" fmla="*/ 601117 h 1202235"/>
                <a:gd name="connsiteX2-93" fmla="*/ 365278 w 578093"/>
                <a:gd name="connsiteY2-94" fmla="*/ 1177869 h 1202235"/>
                <a:gd name="connsiteX3-95" fmla="*/ 291374 w 578093"/>
                <a:gd name="connsiteY3-96" fmla="*/ 1202235 h 1202235"/>
                <a:gd name="connsiteX4-97" fmla="*/ 8799 w 578093"/>
                <a:gd name="connsiteY4-98" fmla="*/ 601117 h 1202235"/>
                <a:gd name="connsiteX5-99" fmla="*/ 240353 w 578093"/>
                <a:gd name="connsiteY5-100" fmla="*/ 42096 h 1202235"/>
                <a:gd name="connsiteX6-101" fmla="*/ 291374 w 578093"/>
                <a:gd name="connsiteY6-102" fmla="*/ 0 h 1202235"/>
                <a:gd name="connsiteX0-103" fmla="*/ 291374 w 581161"/>
                <a:gd name="connsiteY0-104" fmla="*/ 0 h 1202235"/>
                <a:gd name="connsiteX1-105" fmla="*/ 577313 w 581161"/>
                <a:gd name="connsiteY1-106" fmla="*/ 608118 h 1202235"/>
                <a:gd name="connsiteX2-107" fmla="*/ 365278 w 581161"/>
                <a:gd name="connsiteY2-108" fmla="*/ 1177869 h 1202235"/>
                <a:gd name="connsiteX3-109" fmla="*/ 291374 w 581161"/>
                <a:gd name="connsiteY3-110" fmla="*/ 1202235 h 1202235"/>
                <a:gd name="connsiteX4-111" fmla="*/ 8799 w 581161"/>
                <a:gd name="connsiteY4-112" fmla="*/ 601117 h 1202235"/>
                <a:gd name="connsiteX5-113" fmla="*/ 240353 w 581161"/>
                <a:gd name="connsiteY5-114" fmla="*/ 42096 h 1202235"/>
                <a:gd name="connsiteX6-115" fmla="*/ 291374 w 581161"/>
                <a:gd name="connsiteY6-116" fmla="*/ 0 h 1202235"/>
                <a:gd name="connsiteX0-117" fmla="*/ 291374 w 586503"/>
                <a:gd name="connsiteY0-118" fmla="*/ 0 h 1202235"/>
                <a:gd name="connsiteX1-119" fmla="*/ 577313 w 586503"/>
                <a:gd name="connsiteY1-120" fmla="*/ 608118 h 1202235"/>
                <a:gd name="connsiteX2-121" fmla="*/ 365278 w 586503"/>
                <a:gd name="connsiteY2-122" fmla="*/ 1177869 h 1202235"/>
                <a:gd name="connsiteX3-123" fmla="*/ 291374 w 586503"/>
                <a:gd name="connsiteY3-124" fmla="*/ 1202235 h 1202235"/>
                <a:gd name="connsiteX4-125" fmla="*/ 8799 w 586503"/>
                <a:gd name="connsiteY4-126" fmla="*/ 601117 h 1202235"/>
                <a:gd name="connsiteX5-127" fmla="*/ 240353 w 586503"/>
                <a:gd name="connsiteY5-128" fmla="*/ 42096 h 1202235"/>
                <a:gd name="connsiteX6-129" fmla="*/ 291374 w 586503"/>
                <a:gd name="connsiteY6-130" fmla="*/ 0 h 1202235"/>
                <a:gd name="connsiteX0-131" fmla="*/ 291374 w 586503"/>
                <a:gd name="connsiteY0-132" fmla="*/ 0 h 1202235"/>
                <a:gd name="connsiteX1-133" fmla="*/ 577313 w 586503"/>
                <a:gd name="connsiteY1-134" fmla="*/ 608118 h 1202235"/>
                <a:gd name="connsiteX2-135" fmla="*/ 365278 w 586503"/>
                <a:gd name="connsiteY2-136" fmla="*/ 1177869 h 1202235"/>
                <a:gd name="connsiteX3-137" fmla="*/ 291374 w 586503"/>
                <a:gd name="connsiteY3-138" fmla="*/ 1202235 h 1202235"/>
                <a:gd name="connsiteX4-139" fmla="*/ 8799 w 586503"/>
                <a:gd name="connsiteY4-140" fmla="*/ 601117 h 1202235"/>
                <a:gd name="connsiteX5-141" fmla="*/ 240353 w 586503"/>
                <a:gd name="connsiteY5-142" fmla="*/ 42096 h 1202235"/>
                <a:gd name="connsiteX6-143" fmla="*/ 291374 w 586503"/>
                <a:gd name="connsiteY6-144" fmla="*/ 0 h 1202235"/>
                <a:gd name="connsiteX0-145" fmla="*/ 284738 w 579867"/>
                <a:gd name="connsiteY0-146" fmla="*/ 0 h 1202235"/>
                <a:gd name="connsiteX1-147" fmla="*/ 570677 w 579867"/>
                <a:gd name="connsiteY1-148" fmla="*/ 608118 h 1202235"/>
                <a:gd name="connsiteX2-149" fmla="*/ 358642 w 579867"/>
                <a:gd name="connsiteY2-150" fmla="*/ 1177869 h 1202235"/>
                <a:gd name="connsiteX3-151" fmla="*/ 284738 w 579867"/>
                <a:gd name="connsiteY3-152" fmla="*/ 1202235 h 1202235"/>
                <a:gd name="connsiteX4-153" fmla="*/ 2163 w 579867"/>
                <a:gd name="connsiteY4-154" fmla="*/ 601117 h 1202235"/>
                <a:gd name="connsiteX5-155" fmla="*/ 194132 w 579867"/>
                <a:gd name="connsiteY5-156" fmla="*/ 55370 h 1202235"/>
                <a:gd name="connsiteX6-157" fmla="*/ 284738 w 579867"/>
                <a:gd name="connsiteY6-158" fmla="*/ 0 h 1202235"/>
                <a:gd name="connsiteX0-159" fmla="*/ 294845 w 589974"/>
                <a:gd name="connsiteY0-160" fmla="*/ 0 h 1202235"/>
                <a:gd name="connsiteX1-161" fmla="*/ 580784 w 589974"/>
                <a:gd name="connsiteY1-162" fmla="*/ 608118 h 1202235"/>
                <a:gd name="connsiteX2-163" fmla="*/ 368749 w 589974"/>
                <a:gd name="connsiteY2-164" fmla="*/ 1177869 h 1202235"/>
                <a:gd name="connsiteX3-165" fmla="*/ 294845 w 589974"/>
                <a:gd name="connsiteY3-166" fmla="*/ 1202235 h 1202235"/>
                <a:gd name="connsiteX4-167" fmla="*/ 12270 w 589974"/>
                <a:gd name="connsiteY4-168" fmla="*/ 601117 h 1202235"/>
                <a:gd name="connsiteX5-169" fmla="*/ 204239 w 589974"/>
                <a:gd name="connsiteY5-170" fmla="*/ 55370 h 1202235"/>
                <a:gd name="connsiteX6-171" fmla="*/ 294845 w 589974"/>
                <a:gd name="connsiteY6-172" fmla="*/ 0 h 1202235"/>
                <a:gd name="connsiteX0-173" fmla="*/ 296305 w 591434"/>
                <a:gd name="connsiteY0-174" fmla="*/ 0 h 1202235"/>
                <a:gd name="connsiteX1-175" fmla="*/ 582244 w 591434"/>
                <a:gd name="connsiteY1-176" fmla="*/ 608118 h 1202235"/>
                <a:gd name="connsiteX2-177" fmla="*/ 370209 w 591434"/>
                <a:gd name="connsiteY2-178" fmla="*/ 1177869 h 1202235"/>
                <a:gd name="connsiteX3-179" fmla="*/ 296305 w 591434"/>
                <a:gd name="connsiteY3-180" fmla="*/ 1202235 h 1202235"/>
                <a:gd name="connsiteX4-181" fmla="*/ 13730 w 591434"/>
                <a:gd name="connsiteY4-182" fmla="*/ 601117 h 1202235"/>
                <a:gd name="connsiteX5-183" fmla="*/ 205699 w 591434"/>
                <a:gd name="connsiteY5-184" fmla="*/ 55370 h 1202235"/>
                <a:gd name="connsiteX6-185" fmla="*/ 296305 w 591434"/>
                <a:gd name="connsiteY6-186" fmla="*/ 0 h 1202235"/>
                <a:gd name="connsiteX0-187" fmla="*/ 296305 w 586804"/>
                <a:gd name="connsiteY0-188" fmla="*/ 0 h 1202235"/>
                <a:gd name="connsiteX1-189" fmla="*/ 582244 w 586804"/>
                <a:gd name="connsiteY1-190" fmla="*/ 608118 h 1202235"/>
                <a:gd name="connsiteX2-191" fmla="*/ 374876 w 586804"/>
                <a:gd name="connsiteY2-192" fmla="*/ 1175626 h 1202235"/>
                <a:gd name="connsiteX3-193" fmla="*/ 296305 w 586804"/>
                <a:gd name="connsiteY3-194" fmla="*/ 1202235 h 1202235"/>
                <a:gd name="connsiteX4-195" fmla="*/ 13730 w 586804"/>
                <a:gd name="connsiteY4-196" fmla="*/ 601117 h 1202235"/>
                <a:gd name="connsiteX5-197" fmla="*/ 205699 w 586804"/>
                <a:gd name="connsiteY5-198" fmla="*/ 55370 h 1202235"/>
                <a:gd name="connsiteX6-199" fmla="*/ 296305 w 586804"/>
                <a:gd name="connsiteY6-200" fmla="*/ 0 h 1202235"/>
                <a:gd name="connsiteX0-201" fmla="*/ 296305 w 588064"/>
                <a:gd name="connsiteY0-202" fmla="*/ 0 h 1202235"/>
                <a:gd name="connsiteX1-203" fmla="*/ 582244 w 588064"/>
                <a:gd name="connsiteY1-204" fmla="*/ 608118 h 1202235"/>
                <a:gd name="connsiteX2-205" fmla="*/ 382060 w 588064"/>
                <a:gd name="connsiteY2-206" fmla="*/ 1160685 h 1202235"/>
                <a:gd name="connsiteX3-207" fmla="*/ 296305 w 588064"/>
                <a:gd name="connsiteY3-208" fmla="*/ 1202235 h 1202235"/>
                <a:gd name="connsiteX4-209" fmla="*/ 13730 w 588064"/>
                <a:gd name="connsiteY4-210" fmla="*/ 601117 h 1202235"/>
                <a:gd name="connsiteX5-211" fmla="*/ 205699 w 588064"/>
                <a:gd name="connsiteY5-212" fmla="*/ 55370 h 1202235"/>
                <a:gd name="connsiteX6-213" fmla="*/ 296305 w 588064"/>
                <a:gd name="connsiteY6-214" fmla="*/ 0 h 1202235"/>
                <a:gd name="connsiteX0-215" fmla="*/ 284824 w 576583"/>
                <a:gd name="connsiteY0-216" fmla="*/ 0 h 1202235"/>
                <a:gd name="connsiteX1-217" fmla="*/ 570763 w 576583"/>
                <a:gd name="connsiteY1-218" fmla="*/ 608118 h 1202235"/>
                <a:gd name="connsiteX2-219" fmla="*/ 370579 w 576583"/>
                <a:gd name="connsiteY2-220" fmla="*/ 1160685 h 1202235"/>
                <a:gd name="connsiteX3-221" fmla="*/ 284824 w 576583"/>
                <a:gd name="connsiteY3-222" fmla="*/ 1202235 h 1202235"/>
                <a:gd name="connsiteX4-223" fmla="*/ 2249 w 576583"/>
                <a:gd name="connsiteY4-224" fmla="*/ 601117 h 1202235"/>
                <a:gd name="connsiteX5-225" fmla="*/ 199825 w 576583"/>
                <a:gd name="connsiteY5-226" fmla="*/ 67039 h 1202235"/>
                <a:gd name="connsiteX6-227" fmla="*/ 284824 w 576583"/>
                <a:gd name="connsiteY6-228" fmla="*/ 0 h 12022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76583" h="1202235">
                  <a:moveTo>
                    <a:pt x="284824" y="0"/>
                  </a:moveTo>
                  <a:cubicBezTo>
                    <a:pt x="379016" y="200372"/>
                    <a:pt x="556471" y="414671"/>
                    <a:pt x="570763" y="608118"/>
                  </a:cubicBezTo>
                  <a:cubicBezTo>
                    <a:pt x="585056" y="801566"/>
                    <a:pt x="590296" y="1003771"/>
                    <a:pt x="370579" y="1160685"/>
                  </a:cubicBezTo>
                  <a:lnTo>
                    <a:pt x="284824" y="1202235"/>
                  </a:lnTo>
                  <a:cubicBezTo>
                    <a:pt x="190632" y="1001862"/>
                    <a:pt x="16415" y="790316"/>
                    <a:pt x="2249" y="601117"/>
                  </a:cubicBezTo>
                  <a:cubicBezTo>
                    <a:pt x="-11917" y="411918"/>
                    <a:pt x="39302" y="215620"/>
                    <a:pt x="199825" y="67039"/>
                  </a:cubicBezTo>
                  <a:lnTo>
                    <a:pt x="28482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MH_Other_2"/>
            <p:cNvSpPr/>
            <p:nvPr>
              <p:custDataLst>
                <p:tags r:id="rId8"/>
              </p:custDataLst>
            </p:nvPr>
          </p:nvSpPr>
          <p:spPr>
            <a:xfrm rot="3600000">
              <a:off x="6356493" y="2489994"/>
              <a:ext cx="620712" cy="1293813"/>
            </a:xfrm>
            <a:custGeom>
              <a:avLst/>
              <a:gdLst>
                <a:gd name="connsiteX0" fmla="*/ 282575 w 565150"/>
                <a:gd name="connsiteY0" fmla="*/ 0 h 1202235"/>
                <a:gd name="connsiteX1" fmla="*/ 333596 w 565150"/>
                <a:gd name="connsiteY1" fmla="*/ 42096 h 1202235"/>
                <a:gd name="connsiteX2" fmla="*/ 565150 w 565150"/>
                <a:gd name="connsiteY2" fmla="*/ 601117 h 1202235"/>
                <a:gd name="connsiteX3" fmla="*/ 333596 w 565150"/>
                <a:gd name="connsiteY3" fmla="*/ 1160138 h 1202235"/>
                <a:gd name="connsiteX4" fmla="*/ 282575 w 565150"/>
                <a:gd name="connsiteY4" fmla="*/ 1202235 h 1202235"/>
                <a:gd name="connsiteX5" fmla="*/ 231554 w 565150"/>
                <a:gd name="connsiteY5" fmla="*/ 1160138 h 1202235"/>
                <a:gd name="connsiteX6" fmla="*/ 0 w 565150"/>
                <a:gd name="connsiteY6" fmla="*/ 601117 h 1202235"/>
                <a:gd name="connsiteX7" fmla="*/ 231554 w 565150"/>
                <a:gd name="connsiteY7" fmla="*/ 42096 h 1202235"/>
                <a:gd name="connsiteX0-1" fmla="*/ 282575 w 565150"/>
                <a:gd name="connsiteY0-2" fmla="*/ 0 h 1202235"/>
                <a:gd name="connsiteX1-3" fmla="*/ 333596 w 565150"/>
                <a:gd name="connsiteY1-4" fmla="*/ 42096 h 1202235"/>
                <a:gd name="connsiteX2-5" fmla="*/ 565150 w 565150"/>
                <a:gd name="connsiteY2-6" fmla="*/ 601117 h 1202235"/>
                <a:gd name="connsiteX3-7" fmla="*/ 333596 w 565150"/>
                <a:gd name="connsiteY3-8" fmla="*/ 1160138 h 1202235"/>
                <a:gd name="connsiteX4-9" fmla="*/ 282575 w 565150"/>
                <a:gd name="connsiteY4-10" fmla="*/ 1202235 h 1202235"/>
                <a:gd name="connsiteX5-11" fmla="*/ 0 w 565150"/>
                <a:gd name="connsiteY5-12" fmla="*/ 601117 h 1202235"/>
                <a:gd name="connsiteX6-13" fmla="*/ 231554 w 565150"/>
                <a:gd name="connsiteY6-14" fmla="*/ 42096 h 1202235"/>
                <a:gd name="connsiteX7-15" fmla="*/ 282575 w 565150"/>
                <a:gd name="connsiteY7-16" fmla="*/ 0 h 1202235"/>
                <a:gd name="connsiteX0-17" fmla="*/ 291374 w 573949"/>
                <a:gd name="connsiteY0-18" fmla="*/ 0 h 1202235"/>
                <a:gd name="connsiteX1-19" fmla="*/ 342395 w 573949"/>
                <a:gd name="connsiteY1-20" fmla="*/ 42096 h 1202235"/>
                <a:gd name="connsiteX2-21" fmla="*/ 573949 w 573949"/>
                <a:gd name="connsiteY2-22" fmla="*/ 601117 h 1202235"/>
                <a:gd name="connsiteX3-23" fmla="*/ 342395 w 573949"/>
                <a:gd name="connsiteY3-24" fmla="*/ 1160138 h 1202235"/>
                <a:gd name="connsiteX4-25" fmla="*/ 291374 w 573949"/>
                <a:gd name="connsiteY4-26" fmla="*/ 1202235 h 1202235"/>
                <a:gd name="connsiteX5-27" fmla="*/ 8799 w 573949"/>
                <a:gd name="connsiteY5-28" fmla="*/ 601117 h 1202235"/>
                <a:gd name="connsiteX6-29" fmla="*/ 240353 w 573949"/>
                <a:gd name="connsiteY6-30" fmla="*/ 42096 h 1202235"/>
                <a:gd name="connsiteX7-31" fmla="*/ 291374 w 573949"/>
                <a:gd name="connsiteY7-32" fmla="*/ 0 h 1202235"/>
                <a:gd name="connsiteX0-33" fmla="*/ 291374 w 573949"/>
                <a:gd name="connsiteY0-34" fmla="*/ 0 h 1202235"/>
                <a:gd name="connsiteX1-35" fmla="*/ 573949 w 573949"/>
                <a:gd name="connsiteY1-36" fmla="*/ 601117 h 1202235"/>
                <a:gd name="connsiteX2-37" fmla="*/ 342395 w 573949"/>
                <a:gd name="connsiteY2-38" fmla="*/ 1160138 h 1202235"/>
                <a:gd name="connsiteX3-39" fmla="*/ 291374 w 573949"/>
                <a:gd name="connsiteY3-40" fmla="*/ 1202235 h 1202235"/>
                <a:gd name="connsiteX4-41" fmla="*/ 8799 w 573949"/>
                <a:gd name="connsiteY4-42" fmla="*/ 601117 h 1202235"/>
                <a:gd name="connsiteX5-43" fmla="*/ 240353 w 573949"/>
                <a:gd name="connsiteY5-44" fmla="*/ 42096 h 1202235"/>
                <a:gd name="connsiteX6-45" fmla="*/ 291374 w 573949"/>
                <a:gd name="connsiteY6-46" fmla="*/ 0 h 1202235"/>
                <a:gd name="connsiteX0-47" fmla="*/ 291374 w 578600"/>
                <a:gd name="connsiteY0-48" fmla="*/ 0 h 1202235"/>
                <a:gd name="connsiteX1-49" fmla="*/ 573949 w 578600"/>
                <a:gd name="connsiteY1-50" fmla="*/ 601117 h 1202235"/>
                <a:gd name="connsiteX2-51" fmla="*/ 342395 w 578600"/>
                <a:gd name="connsiteY2-52" fmla="*/ 1160138 h 1202235"/>
                <a:gd name="connsiteX3-53" fmla="*/ 291374 w 578600"/>
                <a:gd name="connsiteY3-54" fmla="*/ 1202235 h 1202235"/>
                <a:gd name="connsiteX4-55" fmla="*/ 8799 w 578600"/>
                <a:gd name="connsiteY4-56" fmla="*/ 601117 h 1202235"/>
                <a:gd name="connsiteX5-57" fmla="*/ 240353 w 578600"/>
                <a:gd name="connsiteY5-58" fmla="*/ 42096 h 1202235"/>
                <a:gd name="connsiteX6-59" fmla="*/ 291374 w 578600"/>
                <a:gd name="connsiteY6-60" fmla="*/ 0 h 1202235"/>
                <a:gd name="connsiteX0-61" fmla="*/ 291374 w 583571"/>
                <a:gd name="connsiteY0-62" fmla="*/ 0 h 1202235"/>
                <a:gd name="connsiteX1-63" fmla="*/ 573949 w 583571"/>
                <a:gd name="connsiteY1-64" fmla="*/ 601117 h 1202235"/>
                <a:gd name="connsiteX2-65" fmla="*/ 342395 w 583571"/>
                <a:gd name="connsiteY2-66" fmla="*/ 1160138 h 1202235"/>
                <a:gd name="connsiteX3-67" fmla="*/ 291374 w 583571"/>
                <a:gd name="connsiteY3-68" fmla="*/ 1202235 h 1202235"/>
                <a:gd name="connsiteX4-69" fmla="*/ 8799 w 583571"/>
                <a:gd name="connsiteY4-70" fmla="*/ 601117 h 1202235"/>
                <a:gd name="connsiteX5-71" fmla="*/ 240353 w 583571"/>
                <a:gd name="connsiteY5-72" fmla="*/ 42096 h 1202235"/>
                <a:gd name="connsiteX6-73" fmla="*/ 291374 w 583571"/>
                <a:gd name="connsiteY6-74" fmla="*/ 0 h 1202235"/>
                <a:gd name="connsiteX0-75" fmla="*/ 291374 w 575217"/>
                <a:gd name="connsiteY0-76" fmla="*/ 0 h 1202235"/>
                <a:gd name="connsiteX1-77" fmla="*/ 573949 w 575217"/>
                <a:gd name="connsiteY1-78" fmla="*/ 601117 h 1202235"/>
                <a:gd name="connsiteX2-79" fmla="*/ 365278 w 575217"/>
                <a:gd name="connsiteY2-80" fmla="*/ 1177869 h 1202235"/>
                <a:gd name="connsiteX3-81" fmla="*/ 291374 w 575217"/>
                <a:gd name="connsiteY3-82" fmla="*/ 1202235 h 1202235"/>
                <a:gd name="connsiteX4-83" fmla="*/ 8799 w 575217"/>
                <a:gd name="connsiteY4-84" fmla="*/ 601117 h 1202235"/>
                <a:gd name="connsiteX5-85" fmla="*/ 240353 w 575217"/>
                <a:gd name="connsiteY5-86" fmla="*/ 42096 h 1202235"/>
                <a:gd name="connsiteX6-87" fmla="*/ 291374 w 575217"/>
                <a:gd name="connsiteY6-88" fmla="*/ 0 h 1202235"/>
                <a:gd name="connsiteX0-89" fmla="*/ 291374 w 578093"/>
                <a:gd name="connsiteY0-90" fmla="*/ 0 h 1202235"/>
                <a:gd name="connsiteX1-91" fmla="*/ 573949 w 578093"/>
                <a:gd name="connsiteY1-92" fmla="*/ 601117 h 1202235"/>
                <a:gd name="connsiteX2-93" fmla="*/ 365278 w 578093"/>
                <a:gd name="connsiteY2-94" fmla="*/ 1177869 h 1202235"/>
                <a:gd name="connsiteX3-95" fmla="*/ 291374 w 578093"/>
                <a:gd name="connsiteY3-96" fmla="*/ 1202235 h 1202235"/>
                <a:gd name="connsiteX4-97" fmla="*/ 8799 w 578093"/>
                <a:gd name="connsiteY4-98" fmla="*/ 601117 h 1202235"/>
                <a:gd name="connsiteX5-99" fmla="*/ 240353 w 578093"/>
                <a:gd name="connsiteY5-100" fmla="*/ 42096 h 1202235"/>
                <a:gd name="connsiteX6-101" fmla="*/ 291374 w 578093"/>
                <a:gd name="connsiteY6-102" fmla="*/ 0 h 1202235"/>
                <a:gd name="connsiteX0-103" fmla="*/ 291374 w 581161"/>
                <a:gd name="connsiteY0-104" fmla="*/ 0 h 1202235"/>
                <a:gd name="connsiteX1-105" fmla="*/ 577313 w 581161"/>
                <a:gd name="connsiteY1-106" fmla="*/ 608118 h 1202235"/>
                <a:gd name="connsiteX2-107" fmla="*/ 365278 w 581161"/>
                <a:gd name="connsiteY2-108" fmla="*/ 1177869 h 1202235"/>
                <a:gd name="connsiteX3-109" fmla="*/ 291374 w 581161"/>
                <a:gd name="connsiteY3-110" fmla="*/ 1202235 h 1202235"/>
                <a:gd name="connsiteX4-111" fmla="*/ 8799 w 581161"/>
                <a:gd name="connsiteY4-112" fmla="*/ 601117 h 1202235"/>
                <a:gd name="connsiteX5-113" fmla="*/ 240353 w 581161"/>
                <a:gd name="connsiteY5-114" fmla="*/ 42096 h 1202235"/>
                <a:gd name="connsiteX6-115" fmla="*/ 291374 w 581161"/>
                <a:gd name="connsiteY6-116" fmla="*/ 0 h 1202235"/>
                <a:gd name="connsiteX0-117" fmla="*/ 291374 w 586503"/>
                <a:gd name="connsiteY0-118" fmla="*/ 0 h 1202235"/>
                <a:gd name="connsiteX1-119" fmla="*/ 577313 w 586503"/>
                <a:gd name="connsiteY1-120" fmla="*/ 608118 h 1202235"/>
                <a:gd name="connsiteX2-121" fmla="*/ 365278 w 586503"/>
                <a:gd name="connsiteY2-122" fmla="*/ 1177869 h 1202235"/>
                <a:gd name="connsiteX3-123" fmla="*/ 291374 w 586503"/>
                <a:gd name="connsiteY3-124" fmla="*/ 1202235 h 1202235"/>
                <a:gd name="connsiteX4-125" fmla="*/ 8799 w 586503"/>
                <a:gd name="connsiteY4-126" fmla="*/ 601117 h 1202235"/>
                <a:gd name="connsiteX5-127" fmla="*/ 240353 w 586503"/>
                <a:gd name="connsiteY5-128" fmla="*/ 42096 h 1202235"/>
                <a:gd name="connsiteX6-129" fmla="*/ 291374 w 586503"/>
                <a:gd name="connsiteY6-130" fmla="*/ 0 h 1202235"/>
                <a:gd name="connsiteX0-131" fmla="*/ 291374 w 586503"/>
                <a:gd name="connsiteY0-132" fmla="*/ 0 h 1202235"/>
                <a:gd name="connsiteX1-133" fmla="*/ 577313 w 586503"/>
                <a:gd name="connsiteY1-134" fmla="*/ 608118 h 1202235"/>
                <a:gd name="connsiteX2-135" fmla="*/ 365278 w 586503"/>
                <a:gd name="connsiteY2-136" fmla="*/ 1177869 h 1202235"/>
                <a:gd name="connsiteX3-137" fmla="*/ 291374 w 586503"/>
                <a:gd name="connsiteY3-138" fmla="*/ 1202235 h 1202235"/>
                <a:gd name="connsiteX4-139" fmla="*/ 8799 w 586503"/>
                <a:gd name="connsiteY4-140" fmla="*/ 601117 h 1202235"/>
                <a:gd name="connsiteX5-141" fmla="*/ 240353 w 586503"/>
                <a:gd name="connsiteY5-142" fmla="*/ 42096 h 1202235"/>
                <a:gd name="connsiteX6-143" fmla="*/ 291374 w 586503"/>
                <a:gd name="connsiteY6-144" fmla="*/ 0 h 1202235"/>
                <a:gd name="connsiteX0-145" fmla="*/ 284738 w 579867"/>
                <a:gd name="connsiteY0-146" fmla="*/ 0 h 1202235"/>
                <a:gd name="connsiteX1-147" fmla="*/ 570677 w 579867"/>
                <a:gd name="connsiteY1-148" fmla="*/ 608118 h 1202235"/>
                <a:gd name="connsiteX2-149" fmla="*/ 358642 w 579867"/>
                <a:gd name="connsiteY2-150" fmla="*/ 1177869 h 1202235"/>
                <a:gd name="connsiteX3-151" fmla="*/ 284738 w 579867"/>
                <a:gd name="connsiteY3-152" fmla="*/ 1202235 h 1202235"/>
                <a:gd name="connsiteX4-153" fmla="*/ 2163 w 579867"/>
                <a:gd name="connsiteY4-154" fmla="*/ 601117 h 1202235"/>
                <a:gd name="connsiteX5-155" fmla="*/ 194132 w 579867"/>
                <a:gd name="connsiteY5-156" fmla="*/ 55370 h 1202235"/>
                <a:gd name="connsiteX6-157" fmla="*/ 284738 w 579867"/>
                <a:gd name="connsiteY6-158" fmla="*/ 0 h 1202235"/>
                <a:gd name="connsiteX0-159" fmla="*/ 294845 w 589974"/>
                <a:gd name="connsiteY0-160" fmla="*/ 0 h 1202235"/>
                <a:gd name="connsiteX1-161" fmla="*/ 580784 w 589974"/>
                <a:gd name="connsiteY1-162" fmla="*/ 608118 h 1202235"/>
                <a:gd name="connsiteX2-163" fmla="*/ 368749 w 589974"/>
                <a:gd name="connsiteY2-164" fmla="*/ 1177869 h 1202235"/>
                <a:gd name="connsiteX3-165" fmla="*/ 294845 w 589974"/>
                <a:gd name="connsiteY3-166" fmla="*/ 1202235 h 1202235"/>
                <a:gd name="connsiteX4-167" fmla="*/ 12270 w 589974"/>
                <a:gd name="connsiteY4-168" fmla="*/ 601117 h 1202235"/>
                <a:gd name="connsiteX5-169" fmla="*/ 204239 w 589974"/>
                <a:gd name="connsiteY5-170" fmla="*/ 55370 h 1202235"/>
                <a:gd name="connsiteX6-171" fmla="*/ 294845 w 589974"/>
                <a:gd name="connsiteY6-172" fmla="*/ 0 h 1202235"/>
                <a:gd name="connsiteX0-173" fmla="*/ 296305 w 591434"/>
                <a:gd name="connsiteY0-174" fmla="*/ 0 h 1202235"/>
                <a:gd name="connsiteX1-175" fmla="*/ 582244 w 591434"/>
                <a:gd name="connsiteY1-176" fmla="*/ 608118 h 1202235"/>
                <a:gd name="connsiteX2-177" fmla="*/ 370209 w 591434"/>
                <a:gd name="connsiteY2-178" fmla="*/ 1177869 h 1202235"/>
                <a:gd name="connsiteX3-179" fmla="*/ 296305 w 591434"/>
                <a:gd name="connsiteY3-180" fmla="*/ 1202235 h 1202235"/>
                <a:gd name="connsiteX4-181" fmla="*/ 13730 w 591434"/>
                <a:gd name="connsiteY4-182" fmla="*/ 601117 h 1202235"/>
                <a:gd name="connsiteX5-183" fmla="*/ 205699 w 591434"/>
                <a:gd name="connsiteY5-184" fmla="*/ 55370 h 1202235"/>
                <a:gd name="connsiteX6-185" fmla="*/ 296305 w 591434"/>
                <a:gd name="connsiteY6-186" fmla="*/ 0 h 1202235"/>
                <a:gd name="connsiteX0-187" fmla="*/ 296305 w 586804"/>
                <a:gd name="connsiteY0-188" fmla="*/ 0 h 1202235"/>
                <a:gd name="connsiteX1-189" fmla="*/ 582244 w 586804"/>
                <a:gd name="connsiteY1-190" fmla="*/ 608118 h 1202235"/>
                <a:gd name="connsiteX2-191" fmla="*/ 374876 w 586804"/>
                <a:gd name="connsiteY2-192" fmla="*/ 1175626 h 1202235"/>
                <a:gd name="connsiteX3-193" fmla="*/ 296305 w 586804"/>
                <a:gd name="connsiteY3-194" fmla="*/ 1202235 h 1202235"/>
                <a:gd name="connsiteX4-195" fmla="*/ 13730 w 586804"/>
                <a:gd name="connsiteY4-196" fmla="*/ 601117 h 1202235"/>
                <a:gd name="connsiteX5-197" fmla="*/ 205699 w 586804"/>
                <a:gd name="connsiteY5-198" fmla="*/ 55370 h 1202235"/>
                <a:gd name="connsiteX6-199" fmla="*/ 296305 w 586804"/>
                <a:gd name="connsiteY6-200" fmla="*/ 0 h 1202235"/>
                <a:gd name="connsiteX0-201" fmla="*/ 296305 w 588064"/>
                <a:gd name="connsiteY0-202" fmla="*/ 0 h 1202235"/>
                <a:gd name="connsiteX1-203" fmla="*/ 582244 w 588064"/>
                <a:gd name="connsiteY1-204" fmla="*/ 608118 h 1202235"/>
                <a:gd name="connsiteX2-205" fmla="*/ 382060 w 588064"/>
                <a:gd name="connsiteY2-206" fmla="*/ 1160685 h 1202235"/>
                <a:gd name="connsiteX3-207" fmla="*/ 296305 w 588064"/>
                <a:gd name="connsiteY3-208" fmla="*/ 1202235 h 1202235"/>
                <a:gd name="connsiteX4-209" fmla="*/ 13730 w 588064"/>
                <a:gd name="connsiteY4-210" fmla="*/ 601117 h 1202235"/>
                <a:gd name="connsiteX5-211" fmla="*/ 205699 w 588064"/>
                <a:gd name="connsiteY5-212" fmla="*/ 55370 h 1202235"/>
                <a:gd name="connsiteX6-213" fmla="*/ 296305 w 588064"/>
                <a:gd name="connsiteY6-214" fmla="*/ 0 h 1202235"/>
                <a:gd name="connsiteX0-215" fmla="*/ 284824 w 576583"/>
                <a:gd name="connsiteY0-216" fmla="*/ 0 h 1202235"/>
                <a:gd name="connsiteX1-217" fmla="*/ 570763 w 576583"/>
                <a:gd name="connsiteY1-218" fmla="*/ 608118 h 1202235"/>
                <a:gd name="connsiteX2-219" fmla="*/ 370579 w 576583"/>
                <a:gd name="connsiteY2-220" fmla="*/ 1160685 h 1202235"/>
                <a:gd name="connsiteX3-221" fmla="*/ 284824 w 576583"/>
                <a:gd name="connsiteY3-222" fmla="*/ 1202235 h 1202235"/>
                <a:gd name="connsiteX4-223" fmla="*/ 2249 w 576583"/>
                <a:gd name="connsiteY4-224" fmla="*/ 601117 h 1202235"/>
                <a:gd name="connsiteX5-225" fmla="*/ 199825 w 576583"/>
                <a:gd name="connsiteY5-226" fmla="*/ 67039 h 1202235"/>
                <a:gd name="connsiteX6-227" fmla="*/ 284824 w 576583"/>
                <a:gd name="connsiteY6-228" fmla="*/ 0 h 12022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76583" h="1202235">
                  <a:moveTo>
                    <a:pt x="284824" y="0"/>
                  </a:moveTo>
                  <a:cubicBezTo>
                    <a:pt x="379016" y="200372"/>
                    <a:pt x="556471" y="414671"/>
                    <a:pt x="570763" y="608118"/>
                  </a:cubicBezTo>
                  <a:cubicBezTo>
                    <a:pt x="585056" y="801566"/>
                    <a:pt x="590296" y="1003771"/>
                    <a:pt x="370579" y="1160685"/>
                  </a:cubicBezTo>
                  <a:lnTo>
                    <a:pt x="284824" y="1202235"/>
                  </a:lnTo>
                  <a:cubicBezTo>
                    <a:pt x="190632" y="1001862"/>
                    <a:pt x="16415" y="790316"/>
                    <a:pt x="2249" y="601117"/>
                  </a:cubicBezTo>
                  <a:cubicBezTo>
                    <a:pt x="-11917" y="411918"/>
                    <a:pt x="39302" y="215620"/>
                    <a:pt x="199825" y="67039"/>
                  </a:cubicBezTo>
                  <a:lnTo>
                    <a:pt x="28482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MH_Other_3"/>
            <p:cNvSpPr/>
            <p:nvPr>
              <p:custDataLst>
                <p:tags r:id="rId9"/>
              </p:custDataLst>
            </p:nvPr>
          </p:nvSpPr>
          <p:spPr>
            <a:xfrm rot="7200000">
              <a:off x="6356493" y="3251994"/>
              <a:ext cx="620712" cy="1293813"/>
            </a:xfrm>
            <a:custGeom>
              <a:avLst/>
              <a:gdLst>
                <a:gd name="connsiteX0" fmla="*/ 282575 w 565150"/>
                <a:gd name="connsiteY0" fmla="*/ 0 h 1202235"/>
                <a:gd name="connsiteX1" fmla="*/ 333596 w 565150"/>
                <a:gd name="connsiteY1" fmla="*/ 42096 h 1202235"/>
                <a:gd name="connsiteX2" fmla="*/ 565150 w 565150"/>
                <a:gd name="connsiteY2" fmla="*/ 601117 h 1202235"/>
                <a:gd name="connsiteX3" fmla="*/ 333596 w 565150"/>
                <a:gd name="connsiteY3" fmla="*/ 1160138 h 1202235"/>
                <a:gd name="connsiteX4" fmla="*/ 282575 w 565150"/>
                <a:gd name="connsiteY4" fmla="*/ 1202235 h 1202235"/>
                <a:gd name="connsiteX5" fmla="*/ 231554 w 565150"/>
                <a:gd name="connsiteY5" fmla="*/ 1160138 h 1202235"/>
                <a:gd name="connsiteX6" fmla="*/ 0 w 565150"/>
                <a:gd name="connsiteY6" fmla="*/ 601117 h 1202235"/>
                <a:gd name="connsiteX7" fmla="*/ 231554 w 565150"/>
                <a:gd name="connsiteY7" fmla="*/ 42096 h 1202235"/>
                <a:gd name="connsiteX0-1" fmla="*/ 282575 w 565150"/>
                <a:gd name="connsiteY0-2" fmla="*/ 0 h 1202235"/>
                <a:gd name="connsiteX1-3" fmla="*/ 333596 w 565150"/>
                <a:gd name="connsiteY1-4" fmla="*/ 42096 h 1202235"/>
                <a:gd name="connsiteX2-5" fmla="*/ 565150 w 565150"/>
                <a:gd name="connsiteY2-6" fmla="*/ 601117 h 1202235"/>
                <a:gd name="connsiteX3-7" fmla="*/ 333596 w 565150"/>
                <a:gd name="connsiteY3-8" fmla="*/ 1160138 h 1202235"/>
                <a:gd name="connsiteX4-9" fmla="*/ 282575 w 565150"/>
                <a:gd name="connsiteY4-10" fmla="*/ 1202235 h 1202235"/>
                <a:gd name="connsiteX5-11" fmla="*/ 0 w 565150"/>
                <a:gd name="connsiteY5-12" fmla="*/ 601117 h 1202235"/>
                <a:gd name="connsiteX6-13" fmla="*/ 231554 w 565150"/>
                <a:gd name="connsiteY6-14" fmla="*/ 42096 h 1202235"/>
                <a:gd name="connsiteX7-15" fmla="*/ 282575 w 565150"/>
                <a:gd name="connsiteY7-16" fmla="*/ 0 h 1202235"/>
                <a:gd name="connsiteX0-17" fmla="*/ 291374 w 573949"/>
                <a:gd name="connsiteY0-18" fmla="*/ 0 h 1202235"/>
                <a:gd name="connsiteX1-19" fmla="*/ 342395 w 573949"/>
                <a:gd name="connsiteY1-20" fmla="*/ 42096 h 1202235"/>
                <a:gd name="connsiteX2-21" fmla="*/ 573949 w 573949"/>
                <a:gd name="connsiteY2-22" fmla="*/ 601117 h 1202235"/>
                <a:gd name="connsiteX3-23" fmla="*/ 342395 w 573949"/>
                <a:gd name="connsiteY3-24" fmla="*/ 1160138 h 1202235"/>
                <a:gd name="connsiteX4-25" fmla="*/ 291374 w 573949"/>
                <a:gd name="connsiteY4-26" fmla="*/ 1202235 h 1202235"/>
                <a:gd name="connsiteX5-27" fmla="*/ 8799 w 573949"/>
                <a:gd name="connsiteY5-28" fmla="*/ 601117 h 1202235"/>
                <a:gd name="connsiteX6-29" fmla="*/ 240353 w 573949"/>
                <a:gd name="connsiteY6-30" fmla="*/ 42096 h 1202235"/>
                <a:gd name="connsiteX7-31" fmla="*/ 291374 w 573949"/>
                <a:gd name="connsiteY7-32" fmla="*/ 0 h 1202235"/>
                <a:gd name="connsiteX0-33" fmla="*/ 291374 w 573949"/>
                <a:gd name="connsiteY0-34" fmla="*/ 0 h 1202235"/>
                <a:gd name="connsiteX1-35" fmla="*/ 573949 w 573949"/>
                <a:gd name="connsiteY1-36" fmla="*/ 601117 h 1202235"/>
                <a:gd name="connsiteX2-37" fmla="*/ 342395 w 573949"/>
                <a:gd name="connsiteY2-38" fmla="*/ 1160138 h 1202235"/>
                <a:gd name="connsiteX3-39" fmla="*/ 291374 w 573949"/>
                <a:gd name="connsiteY3-40" fmla="*/ 1202235 h 1202235"/>
                <a:gd name="connsiteX4-41" fmla="*/ 8799 w 573949"/>
                <a:gd name="connsiteY4-42" fmla="*/ 601117 h 1202235"/>
                <a:gd name="connsiteX5-43" fmla="*/ 240353 w 573949"/>
                <a:gd name="connsiteY5-44" fmla="*/ 42096 h 1202235"/>
                <a:gd name="connsiteX6-45" fmla="*/ 291374 w 573949"/>
                <a:gd name="connsiteY6-46" fmla="*/ 0 h 1202235"/>
                <a:gd name="connsiteX0-47" fmla="*/ 291374 w 578600"/>
                <a:gd name="connsiteY0-48" fmla="*/ 0 h 1202235"/>
                <a:gd name="connsiteX1-49" fmla="*/ 573949 w 578600"/>
                <a:gd name="connsiteY1-50" fmla="*/ 601117 h 1202235"/>
                <a:gd name="connsiteX2-51" fmla="*/ 342395 w 578600"/>
                <a:gd name="connsiteY2-52" fmla="*/ 1160138 h 1202235"/>
                <a:gd name="connsiteX3-53" fmla="*/ 291374 w 578600"/>
                <a:gd name="connsiteY3-54" fmla="*/ 1202235 h 1202235"/>
                <a:gd name="connsiteX4-55" fmla="*/ 8799 w 578600"/>
                <a:gd name="connsiteY4-56" fmla="*/ 601117 h 1202235"/>
                <a:gd name="connsiteX5-57" fmla="*/ 240353 w 578600"/>
                <a:gd name="connsiteY5-58" fmla="*/ 42096 h 1202235"/>
                <a:gd name="connsiteX6-59" fmla="*/ 291374 w 578600"/>
                <a:gd name="connsiteY6-60" fmla="*/ 0 h 1202235"/>
                <a:gd name="connsiteX0-61" fmla="*/ 291374 w 583571"/>
                <a:gd name="connsiteY0-62" fmla="*/ 0 h 1202235"/>
                <a:gd name="connsiteX1-63" fmla="*/ 573949 w 583571"/>
                <a:gd name="connsiteY1-64" fmla="*/ 601117 h 1202235"/>
                <a:gd name="connsiteX2-65" fmla="*/ 342395 w 583571"/>
                <a:gd name="connsiteY2-66" fmla="*/ 1160138 h 1202235"/>
                <a:gd name="connsiteX3-67" fmla="*/ 291374 w 583571"/>
                <a:gd name="connsiteY3-68" fmla="*/ 1202235 h 1202235"/>
                <a:gd name="connsiteX4-69" fmla="*/ 8799 w 583571"/>
                <a:gd name="connsiteY4-70" fmla="*/ 601117 h 1202235"/>
                <a:gd name="connsiteX5-71" fmla="*/ 240353 w 583571"/>
                <a:gd name="connsiteY5-72" fmla="*/ 42096 h 1202235"/>
                <a:gd name="connsiteX6-73" fmla="*/ 291374 w 583571"/>
                <a:gd name="connsiteY6-74" fmla="*/ 0 h 1202235"/>
                <a:gd name="connsiteX0-75" fmla="*/ 291374 w 575217"/>
                <a:gd name="connsiteY0-76" fmla="*/ 0 h 1202235"/>
                <a:gd name="connsiteX1-77" fmla="*/ 573949 w 575217"/>
                <a:gd name="connsiteY1-78" fmla="*/ 601117 h 1202235"/>
                <a:gd name="connsiteX2-79" fmla="*/ 365278 w 575217"/>
                <a:gd name="connsiteY2-80" fmla="*/ 1177869 h 1202235"/>
                <a:gd name="connsiteX3-81" fmla="*/ 291374 w 575217"/>
                <a:gd name="connsiteY3-82" fmla="*/ 1202235 h 1202235"/>
                <a:gd name="connsiteX4-83" fmla="*/ 8799 w 575217"/>
                <a:gd name="connsiteY4-84" fmla="*/ 601117 h 1202235"/>
                <a:gd name="connsiteX5-85" fmla="*/ 240353 w 575217"/>
                <a:gd name="connsiteY5-86" fmla="*/ 42096 h 1202235"/>
                <a:gd name="connsiteX6-87" fmla="*/ 291374 w 575217"/>
                <a:gd name="connsiteY6-88" fmla="*/ 0 h 1202235"/>
                <a:gd name="connsiteX0-89" fmla="*/ 291374 w 578093"/>
                <a:gd name="connsiteY0-90" fmla="*/ 0 h 1202235"/>
                <a:gd name="connsiteX1-91" fmla="*/ 573949 w 578093"/>
                <a:gd name="connsiteY1-92" fmla="*/ 601117 h 1202235"/>
                <a:gd name="connsiteX2-93" fmla="*/ 365278 w 578093"/>
                <a:gd name="connsiteY2-94" fmla="*/ 1177869 h 1202235"/>
                <a:gd name="connsiteX3-95" fmla="*/ 291374 w 578093"/>
                <a:gd name="connsiteY3-96" fmla="*/ 1202235 h 1202235"/>
                <a:gd name="connsiteX4-97" fmla="*/ 8799 w 578093"/>
                <a:gd name="connsiteY4-98" fmla="*/ 601117 h 1202235"/>
                <a:gd name="connsiteX5-99" fmla="*/ 240353 w 578093"/>
                <a:gd name="connsiteY5-100" fmla="*/ 42096 h 1202235"/>
                <a:gd name="connsiteX6-101" fmla="*/ 291374 w 578093"/>
                <a:gd name="connsiteY6-102" fmla="*/ 0 h 1202235"/>
                <a:gd name="connsiteX0-103" fmla="*/ 291374 w 581161"/>
                <a:gd name="connsiteY0-104" fmla="*/ 0 h 1202235"/>
                <a:gd name="connsiteX1-105" fmla="*/ 577313 w 581161"/>
                <a:gd name="connsiteY1-106" fmla="*/ 608118 h 1202235"/>
                <a:gd name="connsiteX2-107" fmla="*/ 365278 w 581161"/>
                <a:gd name="connsiteY2-108" fmla="*/ 1177869 h 1202235"/>
                <a:gd name="connsiteX3-109" fmla="*/ 291374 w 581161"/>
                <a:gd name="connsiteY3-110" fmla="*/ 1202235 h 1202235"/>
                <a:gd name="connsiteX4-111" fmla="*/ 8799 w 581161"/>
                <a:gd name="connsiteY4-112" fmla="*/ 601117 h 1202235"/>
                <a:gd name="connsiteX5-113" fmla="*/ 240353 w 581161"/>
                <a:gd name="connsiteY5-114" fmla="*/ 42096 h 1202235"/>
                <a:gd name="connsiteX6-115" fmla="*/ 291374 w 581161"/>
                <a:gd name="connsiteY6-116" fmla="*/ 0 h 1202235"/>
                <a:gd name="connsiteX0-117" fmla="*/ 291374 w 586503"/>
                <a:gd name="connsiteY0-118" fmla="*/ 0 h 1202235"/>
                <a:gd name="connsiteX1-119" fmla="*/ 577313 w 586503"/>
                <a:gd name="connsiteY1-120" fmla="*/ 608118 h 1202235"/>
                <a:gd name="connsiteX2-121" fmla="*/ 365278 w 586503"/>
                <a:gd name="connsiteY2-122" fmla="*/ 1177869 h 1202235"/>
                <a:gd name="connsiteX3-123" fmla="*/ 291374 w 586503"/>
                <a:gd name="connsiteY3-124" fmla="*/ 1202235 h 1202235"/>
                <a:gd name="connsiteX4-125" fmla="*/ 8799 w 586503"/>
                <a:gd name="connsiteY4-126" fmla="*/ 601117 h 1202235"/>
                <a:gd name="connsiteX5-127" fmla="*/ 240353 w 586503"/>
                <a:gd name="connsiteY5-128" fmla="*/ 42096 h 1202235"/>
                <a:gd name="connsiteX6-129" fmla="*/ 291374 w 586503"/>
                <a:gd name="connsiteY6-130" fmla="*/ 0 h 1202235"/>
                <a:gd name="connsiteX0-131" fmla="*/ 291374 w 586503"/>
                <a:gd name="connsiteY0-132" fmla="*/ 0 h 1202235"/>
                <a:gd name="connsiteX1-133" fmla="*/ 577313 w 586503"/>
                <a:gd name="connsiteY1-134" fmla="*/ 608118 h 1202235"/>
                <a:gd name="connsiteX2-135" fmla="*/ 365278 w 586503"/>
                <a:gd name="connsiteY2-136" fmla="*/ 1177869 h 1202235"/>
                <a:gd name="connsiteX3-137" fmla="*/ 291374 w 586503"/>
                <a:gd name="connsiteY3-138" fmla="*/ 1202235 h 1202235"/>
                <a:gd name="connsiteX4-139" fmla="*/ 8799 w 586503"/>
                <a:gd name="connsiteY4-140" fmla="*/ 601117 h 1202235"/>
                <a:gd name="connsiteX5-141" fmla="*/ 240353 w 586503"/>
                <a:gd name="connsiteY5-142" fmla="*/ 42096 h 1202235"/>
                <a:gd name="connsiteX6-143" fmla="*/ 291374 w 586503"/>
                <a:gd name="connsiteY6-144" fmla="*/ 0 h 1202235"/>
                <a:gd name="connsiteX0-145" fmla="*/ 284738 w 579867"/>
                <a:gd name="connsiteY0-146" fmla="*/ 0 h 1202235"/>
                <a:gd name="connsiteX1-147" fmla="*/ 570677 w 579867"/>
                <a:gd name="connsiteY1-148" fmla="*/ 608118 h 1202235"/>
                <a:gd name="connsiteX2-149" fmla="*/ 358642 w 579867"/>
                <a:gd name="connsiteY2-150" fmla="*/ 1177869 h 1202235"/>
                <a:gd name="connsiteX3-151" fmla="*/ 284738 w 579867"/>
                <a:gd name="connsiteY3-152" fmla="*/ 1202235 h 1202235"/>
                <a:gd name="connsiteX4-153" fmla="*/ 2163 w 579867"/>
                <a:gd name="connsiteY4-154" fmla="*/ 601117 h 1202235"/>
                <a:gd name="connsiteX5-155" fmla="*/ 194132 w 579867"/>
                <a:gd name="connsiteY5-156" fmla="*/ 55370 h 1202235"/>
                <a:gd name="connsiteX6-157" fmla="*/ 284738 w 579867"/>
                <a:gd name="connsiteY6-158" fmla="*/ 0 h 1202235"/>
                <a:gd name="connsiteX0-159" fmla="*/ 294845 w 589974"/>
                <a:gd name="connsiteY0-160" fmla="*/ 0 h 1202235"/>
                <a:gd name="connsiteX1-161" fmla="*/ 580784 w 589974"/>
                <a:gd name="connsiteY1-162" fmla="*/ 608118 h 1202235"/>
                <a:gd name="connsiteX2-163" fmla="*/ 368749 w 589974"/>
                <a:gd name="connsiteY2-164" fmla="*/ 1177869 h 1202235"/>
                <a:gd name="connsiteX3-165" fmla="*/ 294845 w 589974"/>
                <a:gd name="connsiteY3-166" fmla="*/ 1202235 h 1202235"/>
                <a:gd name="connsiteX4-167" fmla="*/ 12270 w 589974"/>
                <a:gd name="connsiteY4-168" fmla="*/ 601117 h 1202235"/>
                <a:gd name="connsiteX5-169" fmla="*/ 204239 w 589974"/>
                <a:gd name="connsiteY5-170" fmla="*/ 55370 h 1202235"/>
                <a:gd name="connsiteX6-171" fmla="*/ 294845 w 589974"/>
                <a:gd name="connsiteY6-172" fmla="*/ 0 h 1202235"/>
                <a:gd name="connsiteX0-173" fmla="*/ 296305 w 591434"/>
                <a:gd name="connsiteY0-174" fmla="*/ 0 h 1202235"/>
                <a:gd name="connsiteX1-175" fmla="*/ 582244 w 591434"/>
                <a:gd name="connsiteY1-176" fmla="*/ 608118 h 1202235"/>
                <a:gd name="connsiteX2-177" fmla="*/ 370209 w 591434"/>
                <a:gd name="connsiteY2-178" fmla="*/ 1177869 h 1202235"/>
                <a:gd name="connsiteX3-179" fmla="*/ 296305 w 591434"/>
                <a:gd name="connsiteY3-180" fmla="*/ 1202235 h 1202235"/>
                <a:gd name="connsiteX4-181" fmla="*/ 13730 w 591434"/>
                <a:gd name="connsiteY4-182" fmla="*/ 601117 h 1202235"/>
                <a:gd name="connsiteX5-183" fmla="*/ 205699 w 591434"/>
                <a:gd name="connsiteY5-184" fmla="*/ 55370 h 1202235"/>
                <a:gd name="connsiteX6-185" fmla="*/ 296305 w 591434"/>
                <a:gd name="connsiteY6-186" fmla="*/ 0 h 1202235"/>
                <a:gd name="connsiteX0-187" fmla="*/ 296305 w 586804"/>
                <a:gd name="connsiteY0-188" fmla="*/ 0 h 1202235"/>
                <a:gd name="connsiteX1-189" fmla="*/ 582244 w 586804"/>
                <a:gd name="connsiteY1-190" fmla="*/ 608118 h 1202235"/>
                <a:gd name="connsiteX2-191" fmla="*/ 374876 w 586804"/>
                <a:gd name="connsiteY2-192" fmla="*/ 1175626 h 1202235"/>
                <a:gd name="connsiteX3-193" fmla="*/ 296305 w 586804"/>
                <a:gd name="connsiteY3-194" fmla="*/ 1202235 h 1202235"/>
                <a:gd name="connsiteX4-195" fmla="*/ 13730 w 586804"/>
                <a:gd name="connsiteY4-196" fmla="*/ 601117 h 1202235"/>
                <a:gd name="connsiteX5-197" fmla="*/ 205699 w 586804"/>
                <a:gd name="connsiteY5-198" fmla="*/ 55370 h 1202235"/>
                <a:gd name="connsiteX6-199" fmla="*/ 296305 w 586804"/>
                <a:gd name="connsiteY6-200" fmla="*/ 0 h 1202235"/>
                <a:gd name="connsiteX0-201" fmla="*/ 296305 w 588064"/>
                <a:gd name="connsiteY0-202" fmla="*/ 0 h 1202235"/>
                <a:gd name="connsiteX1-203" fmla="*/ 582244 w 588064"/>
                <a:gd name="connsiteY1-204" fmla="*/ 608118 h 1202235"/>
                <a:gd name="connsiteX2-205" fmla="*/ 382060 w 588064"/>
                <a:gd name="connsiteY2-206" fmla="*/ 1160685 h 1202235"/>
                <a:gd name="connsiteX3-207" fmla="*/ 296305 w 588064"/>
                <a:gd name="connsiteY3-208" fmla="*/ 1202235 h 1202235"/>
                <a:gd name="connsiteX4-209" fmla="*/ 13730 w 588064"/>
                <a:gd name="connsiteY4-210" fmla="*/ 601117 h 1202235"/>
                <a:gd name="connsiteX5-211" fmla="*/ 205699 w 588064"/>
                <a:gd name="connsiteY5-212" fmla="*/ 55370 h 1202235"/>
                <a:gd name="connsiteX6-213" fmla="*/ 296305 w 588064"/>
                <a:gd name="connsiteY6-214" fmla="*/ 0 h 1202235"/>
                <a:gd name="connsiteX0-215" fmla="*/ 284824 w 576583"/>
                <a:gd name="connsiteY0-216" fmla="*/ 0 h 1202235"/>
                <a:gd name="connsiteX1-217" fmla="*/ 570763 w 576583"/>
                <a:gd name="connsiteY1-218" fmla="*/ 608118 h 1202235"/>
                <a:gd name="connsiteX2-219" fmla="*/ 370579 w 576583"/>
                <a:gd name="connsiteY2-220" fmla="*/ 1160685 h 1202235"/>
                <a:gd name="connsiteX3-221" fmla="*/ 284824 w 576583"/>
                <a:gd name="connsiteY3-222" fmla="*/ 1202235 h 1202235"/>
                <a:gd name="connsiteX4-223" fmla="*/ 2249 w 576583"/>
                <a:gd name="connsiteY4-224" fmla="*/ 601117 h 1202235"/>
                <a:gd name="connsiteX5-225" fmla="*/ 199825 w 576583"/>
                <a:gd name="connsiteY5-226" fmla="*/ 67039 h 1202235"/>
                <a:gd name="connsiteX6-227" fmla="*/ 284824 w 576583"/>
                <a:gd name="connsiteY6-228" fmla="*/ 0 h 12022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76583" h="1202235">
                  <a:moveTo>
                    <a:pt x="284824" y="0"/>
                  </a:moveTo>
                  <a:cubicBezTo>
                    <a:pt x="379016" y="200372"/>
                    <a:pt x="556471" y="414671"/>
                    <a:pt x="570763" y="608118"/>
                  </a:cubicBezTo>
                  <a:cubicBezTo>
                    <a:pt x="585056" y="801566"/>
                    <a:pt x="590296" y="1003771"/>
                    <a:pt x="370579" y="1160685"/>
                  </a:cubicBezTo>
                  <a:lnTo>
                    <a:pt x="284824" y="1202235"/>
                  </a:lnTo>
                  <a:cubicBezTo>
                    <a:pt x="190632" y="1001862"/>
                    <a:pt x="16415" y="790316"/>
                    <a:pt x="2249" y="601117"/>
                  </a:cubicBezTo>
                  <a:cubicBezTo>
                    <a:pt x="-11917" y="411918"/>
                    <a:pt x="39302" y="215620"/>
                    <a:pt x="199825" y="67039"/>
                  </a:cubicBezTo>
                  <a:lnTo>
                    <a:pt x="28482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MH_Other_4"/>
            <p:cNvSpPr/>
            <p:nvPr>
              <p:custDataLst>
                <p:tags r:id="rId10"/>
              </p:custDataLst>
            </p:nvPr>
          </p:nvSpPr>
          <p:spPr>
            <a:xfrm rot="10800000">
              <a:off x="5696093" y="3632994"/>
              <a:ext cx="620713" cy="1293812"/>
            </a:xfrm>
            <a:custGeom>
              <a:avLst/>
              <a:gdLst>
                <a:gd name="connsiteX0" fmla="*/ 282575 w 565150"/>
                <a:gd name="connsiteY0" fmla="*/ 0 h 1202235"/>
                <a:gd name="connsiteX1" fmla="*/ 333596 w 565150"/>
                <a:gd name="connsiteY1" fmla="*/ 42096 h 1202235"/>
                <a:gd name="connsiteX2" fmla="*/ 565150 w 565150"/>
                <a:gd name="connsiteY2" fmla="*/ 601117 h 1202235"/>
                <a:gd name="connsiteX3" fmla="*/ 333596 w 565150"/>
                <a:gd name="connsiteY3" fmla="*/ 1160138 h 1202235"/>
                <a:gd name="connsiteX4" fmla="*/ 282575 w 565150"/>
                <a:gd name="connsiteY4" fmla="*/ 1202235 h 1202235"/>
                <a:gd name="connsiteX5" fmla="*/ 231554 w 565150"/>
                <a:gd name="connsiteY5" fmla="*/ 1160138 h 1202235"/>
                <a:gd name="connsiteX6" fmla="*/ 0 w 565150"/>
                <a:gd name="connsiteY6" fmla="*/ 601117 h 1202235"/>
                <a:gd name="connsiteX7" fmla="*/ 231554 w 565150"/>
                <a:gd name="connsiteY7" fmla="*/ 42096 h 1202235"/>
                <a:gd name="connsiteX0-1" fmla="*/ 282575 w 565150"/>
                <a:gd name="connsiteY0-2" fmla="*/ 0 h 1202235"/>
                <a:gd name="connsiteX1-3" fmla="*/ 333596 w 565150"/>
                <a:gd name="connsiteY1-4" fmla="*/ 42096 h 1202235"/>
                <a:gd name="connsiteX2-5" fmla="*/ 565150 w 565150"/>
                <a:gd name="connsiteY2-6" fmla="*/ 601117 h 1202235"/>
                <a:gd name="connsiteX3-7" fmla="*/ 333596 w 565150"/>
                <a:gd name="connsiteY3-8" fmla="*/ 1160138 h 1202235"/>
                <a:gd name="connsiteX4-9" fmla="*/ 282575 w 565150"/>
                <a:gd name="connsiteY4-10" fmla="*/ 1202235 h 1202235"/>
                <a:gd name="connsiteX5-11" fmla="*/ 0 w 565150"/>
                <a:gd name="connsiteY5-12" fmla="*/ 601117 h 1202235"/>
                <a:gd name="connsiteX6-13" fmla="*/ 231554 w 565150"/>
                <a:gd name="connsiteY6-14" fmla="*/ 42096 h 1202235"/>
                <a:gd name="connsiteX7-15" fmla="*/ 282575 w 565150"/>
                <a:gd name="connsiteY7-16" fmla="*/ 0 h 1202235"/>
                <a:gd name="connsiteX0-17" fmla="*/ 291374 w 573949"/>
                <a:gd name="connsiteY0-18" fmla="*/ 0 h 1202235"/>
                <a:gd name="connsiteX1-19" fmla="*/ 342395 w 573949"/>
                <a:gd name="connsiteY1-20" fmla="*/ 42096 h 1202235"/>
                <a:gd name="connsiteX2-21" fmla="*/ 573949 w 573949"/>
                <a:gd name="connsiteY2-22" fmla="*/ 601117 h 1202235"/>
                <a:gd name="connsiteX3-23" fmla="*/ 342395 w 573949"/>
                <a:gd name="connsiteY3-24" fmla="*/ 1160138 h 1202235"/>
                <a:gd name="connsiteX4-25" fmla="*/ 291374 w 573949"/>
                <a:gd name="connsiteY4-26" fmla="*/ 1202235 h 1202235"/>
                <a:gd name="connsiteX5-27" fmla="*/ 8799 w 573949"/>
                <a:gd name="connsiteY5-28" fmla="*/ 601117 h 1202235"/>
                <a:gd name="connsiteX6-29" fmla="*/ 240353 w 573949"/>
                <a:gd name="connsiteY6-30" fmla="*/ 42096 h 1202235"/>
                <a:gd name="connsiteX7-31" fmla="*/ 291374 w 573949"/>
                <a:gd name="connsiteY7-32" fmla="*/ 0 h 1202235"/>
                <a:gd name="connsiteX0-33" fmla="*/ 291374 w 573949"/>
                <a:gd name="connsiteY0-34" fmla="*/ 0 h 1202235"/>
                <a:gd name="connsiteX1-35" fmla="*/ 573949 w 573949"/>
                <a:gd name="connsiteY1-36" fmla="*/ 601117 h 1202235"/>
                <a:gd name="connsiteX2-37" fmla="*/ 342395 w 573949"/>
                <a:gd name="connsiteY2-38" fmla="*/ 1160138 h 1202235"/>
                <a:gd name="connsiteX3-39" fmla="*/ 291374 w 573949"/>
                <a:gd name="connsiteY3-40" fmla="*/ 1202235 h 1202235"/>
                <a:gd name="connsiteX4-41" fmla="*/ 8799 w 573949"/>
                <a:gd name="connsiteY4-42" fmla="*/ 601117 h 1202235"/>
                <a:gd name="connsiteX5-43" fmla="*/ 240353 w 573949"/>
                <a:gd name="connsiteY5-44" fmla="*/ 42096 h 1202235"/>
                <a:gd name="connsiteX6-45" fmla="*/ 291374 w 573949"/>
                <a:gd name="connsiteY6-46" fmla="*/ 0 h 1202235"/>
                <a:gd name="connsiteX0-47" fmla="*/ 291374 w 578600"/>
                <a:gd name="connsiteY0-48" fmla="*/ 0 h 1202235"/>
                <a:gd name="connsiteX1-49" fmla="*/ 573949 w 578600"/>
                <a:gd name="connsiteY1-50" fmla="*/ 601117 h 1202235"/>
                <a:gd name="connsiteX2-51" fmla="*/ 342395 w 578600"/>
                <a:gd name="connsiteY2-52" fmla="*/ 1160138 h 1202235"/>
                <a:gd name="connsiteX3-53" fmla="*/ 291374 w 578600"/>
                <a:gd name="connsiteY3-54" fmla="*/ 1202235 h 1202235"/>
                <a:gd name="connsiteX4-55" fmla="*/ 8799 w 578600"/>
                <a:gd name="connsiteY4-56" fmla="*/ 601117 h 1202235"/>
                <a:gd name="connsiteX5-57" fmla="*/ 240353 w 578600"/>
                <a:gd name="connsiteY5-58" fmla="*/ 42096 h 1202235"/>
                <a:gd name="connsiteX6-59" fmla="*/ 291374 w 578600"/>
                <a:gd name="connsiteY6-60" fmla="*/ 0 h 1202235"/>
                <a:gd name="connsiteX0-61" fmla="*/ 291374 w 583571"/>
                <a:gd name="connsiteY0-62" fmla="*/ 0 h 1202235"/>
                <a:gd name="connsiteX1-63" fmla="*/ 573949 w 583571"/>
                <a:gd name="connsiteY1-64" fmla="*/ 601117 h 1202235"/>
                <a:gd name="connsiteX2-65" fmla="*/ 342395 w 583571"/>
                <a:gd name="connsiteY2-66" fmla="*/ 1160138 h 1202235"/>
                <a:gd name="connsiteX3-67" fmla="*/ 291374 w 583571"/>
                <a:gd name="connsiteY3-68" fmla="*/ 1202235 h 1202235"/>
                <a:gd name="connsiteX4-69" fmla="*/ 8799 w 583571"/>
                <a:gd name="connsiteY4-70" fmla="*/ 601117 h 1202235"/>
                <a:gd name="connsiteX5-71" fmla="*/ 240353 w 583571"/>
                <a:gd name="connsiteY5-72" fmla="*/ 42096 h 1202235"/>
                <a:gd name="connsiteX6-73" fmla="*/ 291374 w 583571"/>
                <a:gd name="connsiteY6-74" fmla="*/ 0 h 1202235"/>
                <a:gd name="connsiteX0-75" fmla="*/ 291374 w 575217"/>
                <a:gd name="connsiteY0-76" fmla="*/ 0 h 1202235"/>
                <a:gd name="connsiteX1-77" fmla="*/ 573949 w 575217"/>
                <a:gd name="connsiteY1-78" fmla="*/ 601117 h 1202235"/>
                <a:gd name="connsiteX2-79" fmla="*/ 365278 w 575217"/>
                <a:gd name="connsiteY2-80" fmla="*/ 1177869 h 1202235"/>
                <a:gd name="connsiteX3-81" fmla="*/ 291374 w 575217"/>
                <a:gd name="connsiteY3-82" fmla="*/ 1202235 h 1202235"/>
                <a:gd name="connsiteX4-83" fmla="*/ 8799 w 575217"/>
                <a:gd name="connsiteY4-84" fmla="*/ 601117 h 1202235"/>
                <a:gd name="connsiteX5-85" fmla="*/ 240353 w 575217"/>
                <a:gd name="connsiteY5-86" fmla="*/ 42096 h 1202235"/>
                <a:gd name="connsiteX6-87" fmla="*/ 291374 w 575217"/>
                <a:gd name="connsiteY6-88" fmla="*/ 0 h 1202235"/>
                <a:gd name="connsiteX0-89" fmla="*/ 291374 w 578093"/>
                <a:gd name="connsiteY0-90" fmla="*/ 0 h 1202235"/>
                <a:gd name="connsiteX1-91" fmla="*/ 573949 w 578093"/>
                <a:gd name="connsiteY1-92" fmla="*/ 601117 h 1202235"/>
                <a:gd name="connsiteX2-93" fmla="*/ 365278 w 578093"/>
                <a:gd name="connsiteY2-94" fmla="*/ 1177869 h 1202235"/>
                <a:gd name="connsiteX3-95" fmla="*/ 291374 w 578093"/>
                <a:gd name="connsiteY3-96" fmla="*/ 1202235 h 1202235"/>
                <a:gd name="connsiteX4-97" fmla="*/ 8799 w 578093"/>
                <a:gd name="connsiteY4-98" fmla="*/ 601117 h 1202235"/>
                <a:gd name="connsiteX5-99" fmla="*/ 240353 w 578093"/>
                <a:gd name="connsiteY5-100" fmla="*/ 42096 h 1202235"/>
                <a:gd name="connsiteX6-101" fmla="*/ 291374 w 578093"/>
                <a:gd name="connsiteY6-102" fmla="*/ 0 h 1202235"/>
                <a:gd name="connsiteX0-103" fmla="*/ 291374 w 581161"/>
                <a:gd name="connsiteY0-104" fmla="*/ 0 h 1202235"/>
                <a:gd name="connsiteX1-105" fmla="*/ 577313 w 581161"/>
                <a:gd name="connsiteY1-106" fmla="*/ 608118 h 1202235"/>
                <a:gd name="connsiteX2-107" fmla="*/ 365278 w 581161"/>
                <a:gd name="connsiteY2-108" fmla="*/ 1177869 h 1202235"/>
                <a:gd name="connsiteX3-109" fmla="*/ 291374 w 581161"/>
                <a:gd name="connsiteY3-110" fmla="*/ 1202235 h 1202235"/>
                <a:gd name="connsiteX4-111" fmla="*/ 8799 w 581161"/>
                <a:gd name="connsiteY4-112" fmla="*/ 601117 h 1202235"/>
                <a:gd name="connsiteX5-113" fmla="*/ 240353 w 581161"/>
                <a:gd name="connsiteY5-114" fmla="*/ 42096 h 1202235"/>
                <a:gd name="connsiteX6-115" fmla="*/ 291374 w 581161"/>
                <a:gd name="connsiteY6-116" fmla="*/ 0 h 1202235"/>
                <a:gd name="connsiteX0-117" fmla="*/ 291374 w 586503"/>
                <a:gd name="connsiteY0-118" fmla="*/ 0 h 1202235"/>
                <a:gd name="connsiteX1-119" fmla="*/ 577313 w 586503"/>
                <a:gd name="connsiteY1-120" fmla="*/ 608118 h 1202235"/>
                <a:gd name="connsiteX2-121" fmla="*/ 365278 w 586503"/>
                <a:gd name="connsiteY2-122" fmla="*/ 1177869 h 1202235"/>
                <a:gd name="connsiteX3-123" fmla="*/ 291374 w 586503"/>
                <a:gd name="connsiteY3-124" fmla="*/ 1202235 h 1202235"/>
                <a:gd name="connsiteX4-125" fmla="*/ 8799 w 586503"/>
                <a:gd name="connsiteY4-126" fmla="*/ 601117 h 1202235"/>
                <a:gd name="connsiteX5-127" fmla="*/ 240353 w 586503"/>
                <a:gd name="connsiteY5-128" fmla="*/ 42096 h 1202235"/>
                <a:gd name="connsiteX6-129" fmla="*/ 291374 w 586503"/>
                <a:gd name="connsiteY6-130" fmla="*/ 0 h 1202235"/>
                <a:gd name="connsiteX0-131" fmla="*/ 291374 w 586503"/>
                <a:gd name="connsiteY0-132" fmla="*/ 0 h 1202235"/>
                <a:gd name="connsiteX1-133" fmla="*/ 577313 w 586503"/>
                <a:gd name="connsiteY1-134" fmla="*/ 608118 h 1202235"/>
                <a:gd name="connsiteX2-135" fmla="*/ 365278 w 586503"/>
                <a:gd name="connsiteY2-136" fmla="*/ 1177869 h 1202235"/>
                <a:gd name="connsiteX3-137" fmla="*/ 291374 w 586503"/>
                <a:gd name="connsiteY3-138" fmla="*/ 1202235 h 1202235"/>
                <a:gd name="connsiteX4-139" fmla="*/ 8799 w 586503"/>
                <a:gd name="connsiteY4-140" fmla="*/ 601117 h 1202235"/>
                <a:gd name="connsiteX5-141" fmla="*/ 240353 w 586503"/>
                <a:gd name="connsiteY5-142" fmla="*/ 42096 h 1202235"/>
                <a:gd name="connsiteX6-143" fmla="*/ 291374 w 586503"/>
                <a:gd name="connsiteY6-144" fmla="*/ 0 h 1202235"/>
                <a:gd name="connsiteX0-145" fmla="*/ 284738 w 579867"/>
                <a:gd name="connsiteY0-146" fmla="*/ 0 h 1202235"/>
                <a:gd name="connsiteX1-147" fmla="*/ 570677 w 579867"/>
                <a:gd name="connsiteY1-148" fmla="*/ 608118 h 1202235"/>
                <a:gd name="connsiteX2-149" fmla="*/ 358642 w 579867"/>
                <a:gd name="connsiteY2-150" fmla="*/ 1177869 h 1202235"/>
                <a:gd name="connsiteX3-151" fmla="*/ 284738 w 579867"/>
                <a:gd name="connsiteY3-152" fmla="*/ 1202235 h 1202235"/>
                <a:gd name="connsiteX4-153" fmla="*/ 2163 w 579867"/>
                <a:gd name="connsiteY4-154" fmla="*/ 601117 h 1202235"/>
                <a:gd name="connsiteX5-155" fmla="*/ 194132 w 579867"/>
                <a:gd name="connsiteY5-156" fmla="*/ 55370 h 1202235"/>
                <a:gd name="connsiteX6-157" fmla="*/ 284738 w 579867"/>
                <a:gd name="connsiteY6-158" fmla="*/ 0 h 1202235"/>
                <a:gd name="connsiteX0-159" fmla="*/ 294845 w 589974"/>
                <a:gd name="connsiteY0-160" fmla="*/ 0 h 1202235"/>
                <a:gd name="connsiteX1-161" fmla="*/ 580784 w 589974"/>
                <a:gd name="connsiteY1-162" fmla="*/ 608118 h 1202235"/>
                <a:gd name="connsiteX2-163" fmla="*/ 368749 w 589974"/>
                <a:gd name="connsiteY2-164" fmla="*/ 1177869 h 1202235"/>
                <a:gd name="connsiteX3-165" fmla="*/ 294845 w 589974"/>
                <a:gd name="connsiteY3-166" fmla="*/ 1202235 h 1202235"/>
                <a:gd name="connsiteX4-167" fmla="*/ 12270 w 589974"/>
                <a:gd name="connsiteY4-168" fmla="*/ 601117 h 1202235"/>
                <a:gd name="connsiteX5-169" fmla="*/ 204239 w 589974"/>
                <a:gd name="connsiteY5-170" fmla="*/ 55370 h 1202235"/>
                <a:gd name="connsiteX6-171" fmla="*/ 294845 w 589974"/>
                <a:gd name="connsiteY6-172" fmla="*/ 0 h 1202235"/>
                <a:gd name="connsiteX0-173" fmla="*/ 296305 w 591434"/>
                <a:gd name="connsiteY0-174" fmla="*/ 0 h 1202235"/>
                <a:gd name="connsiteX1-175" fmla="*/ 582244 w 591434"/>
                <a:gd name="connsiteY1-176" fmla="*/ 608118 h 1202235"/>
                <a:gd name="connsiteX2-177" fmla="*/ 370209 w 591434"/>
                <a:gd name="connsiteY2-178" fmla="*/ 1177869 h 1202235"/>
                <a:gd name="connsiteX3-179" fmla="*/ 296305 w 591434"/>
                <a:gd name="connsiteY3-180" fmla="*/ 1202235 h 1202235"/>
                <a:gd name="connsiteX4-181" fmla="*/ 13730 w 591434"/>
                <a:gd name="connsiteY4-182" fmla="*/ 601117 h 1202235"/>
                <a:gd name="connsiteX5-183" fmla="*/ 205699 w 591434"/>
                <a:gd name="connsiteY5-184" fmla="*/ 55370 h 1202235"/>
                <a:gd name="connsiteX6-185" fmla="*/ 296305 w 591434"/>
                <a:gd name="connsiteY6-186" fmla="*/ 0 h 1202235"/>
                <a:gd name="connsiteX0-187" fmla="*/ 296305 w 586804"/>
                <a:gd name="connsiteY0-188" fmla="*/ 0 h 1202235"/>
                <a:gd name="connsiteX1-189" fmla="*/ 582244 w 586804"/>
                <a:gd name="connsiteY1-190" fmla="*/ 608118 h 1202235"/>
                <a:gd name="connsiteX2-191" fmla="*/ 374876 w 586804"/>
                <a:gd name="connsiteY2-192" fmla="*/ 1175626 h 1202235"/>
                <a:gd name="connsiteX3-193" fmla="*/ 296305 w 586804"/>
                <a:gd name="connsiteY3-194" fmla="*/ 1202235 h 1202235"/>
                <a:gd name="connsiteX4-195" fmla="*/ 13730 w 586804"/>
                <a:gd name="connsiteY4-196" fmla="*/ 601117 h 1202235"/>
                <a:gd name="connsiteX5-197" fmla="*/ 205699 w 586804"/>
                <a:gd name="connsiteY5-198" fmla="*/ 55370 h 1202235"/>
                <a:gd name="connsiteX6-199" fmla="*/ 296305 w 586804"/>
                <a:gd name="connsiteY6-200" fmla="*/ 0 h 1202235"/>
                <a:gd name="connsiteX0-201" fmla="*/ 296305 w 588064"/>
                <a:gd name="connsiteY0-202" fmla="*/ 0 h 1202235"/>
                <a:gd name="connsiteX1-203" fmla="*/ 582244 w 588064"/>
                <a:gd name="connsiteY1-204" fmla="*/ 608118 h 1202235"/>
                <a:gd name="connsiteX2-205" fmla="*/ 382060 w 588064"/>
                <a:gd name="connsiteY2-206" fmla="*/ 1160685 h 1202235"/>
                <a:gd name="connsiteX3-207" fmla="*/ 296305 w 588064"/>
                <a:gd name="connsiteY3-208" fmla="*/ 1202235 h 1202235"/>
                <a:gd name="connsiteX4-209" fmla="*/ 13730 w 588064"/>
                <a:gd name="connsiteY4-210" fmla="*/ 601117 h 1202235"/>
                <a:gd name="connsiteX5-211" fmla="*/ 205699 w 588064"/>
                <a:gd name="connsiteY5-212" fmla="*/ 55370 h 1202235"/>
                <a:gd name="connsiteX6-213" fmla="*/ 296305 w 588064"/>
                <a:gd name="connsiteY6-214" fmla="*/ 0 h 1202235"/>
                <a:gd name="connsiteX0-215" fmla="*/ 284824 w 576583"/>
                <a:gd name="connsiteY0-216" fmla="*/ 0 h 1202235"/>
                <a:gd name="connsiteX1-217" fmla="*/ 570763 w 576583"/>
                <a:gd name="connsiteY1-218" fmla="*/ 608118 h 1202235"/>
                <a:gd name="connsiteX2-219" fmla="*/ 370579 w 576583"/>
                <a:gd name="connsiteY2-220" fmla="*/ 1160685 h 1202235"/>
                <a:gd name="connsiteX3-221" fmla="*/ 284824 w 576583"/>
                <a:gd name="connsiteY3-222" fmla="*/ 1202235 h 1202235"/>
                <a:gd name="connsiteX4-223" fmla="*/ 2249 w 576583"/>
                <a:gd name="connsiteY4-224" fmla="*/ 601117 h 1202235"/>
                <a:gd name="connsiteX5-225" fmla="*/ 199825 w 576583"/>
                <a:gd name="connsiteY5-226" fmla="*/ 67039 h 1202235"/>
                <a:gd name="connsiteX6-227" fmla="*/ 284824 w 576583"/>
                <a:gd name="connsiteY6-228" fmla="*/ 0 h 12022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76583" h="1202235">
                  <a:moveTo>
                    <a:pt x="284824" y="0"/>
                  </a:moveTo>
                  <a:cubicBezTo>
                    <a:pt x="379016" y="200372"/>
                    <a:pt x="556471" y="414671"/>
                    <a:pt x="570763" y="608118"/>
                  </a:cubicBezTo>
                  <a:cubicBezTo>
                    <a:pt x="585056" y="801566"/>
                    <a:pt x="590296" y="1003771"/>
                    <a:pt x="370579" y="1160685"/>
                  </a:cubicBezTo>
                  <a:lnTo>
                    <a:pt x="284824" y="1202235"/>
                  </a:lnTo>
                  <a:cubicBezTo>
                    <a:pt x="190632" y="1001862"/>
                    <a:pt x="16415" y="790316"/>
                    <a:pt x="2249" y="601117"/>
                  </a:cubicBezTo>
                  <a:cubicBezTo>
                    <a:pt x="-11917" y="411918"/>
                    <a:pt x="39302" y="215620"/>
                    <a:pt x="199825" y="67039"/>
                  </a:cubicBezTo>
                  <a:lnTo>
                    <a:pt x="28482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MH_Other_5"/>
            <p:cNvSpPr/>
            <p:nvPr>
              <p:custDataLst>
                <p:tags r:id="rId11"/>
              </p:custDataLst>
            </p:nvPr>
          </p:nvSpPr>
          <p:spPr>
            <a:xfrm rot="14400000">
              <a:off x="5036486" y="3251200"/>
              <a:ext cx="620712" cy="1295400"/>
            </a:xfrm>
            <a:custGeom>
              <a:avLst/>
              <a:gdLst>
                <a:gd name="connsiteX0" fmla="*/ 282575 w 565150"/>
                <a:gd name="connsiteY0" fmla="*/ 0 h 1202235"/>
                <a:gd name="connsiteX1" fmla="*/ 333596 w 565150"/>
                <a:gd name="connsiteY1" fmla="*/ 42096 h 1202235"/>
                <a:gd name="connsiteX2" fmla="*/ 565150 w 565150"/>
                <a:gd name="connsiteY2" fmla="*/ 601117 h 1202235"/>
                <a:gd name="connsiteX3" fmla="*/ 333596 w 565150"/>
                <a:gd name="connsiteY3" fmla="*/ 1160138 h 1202235"/>
                <a:gd name="connsiteX4" fmla="*/ 282575 w 565150"/>
                <a:gd name="connsiteY4" fmla="*/ 1202235 h 1202235"/>
                <a:gd name="connsiteX5" fmla="*/ 231554 w 565150"/>
                <a:gd name="connsiteY5" fmla="*/ 1160138 h 1202235"/>
                <a:gd name="connsiteX6" fmla="*/ 0 w 565150"/>
                <a:gd name="connsiteY6" fmla="*/ 601117 h 1202235"/>
                <a:gd name="connsiteX7" fmla="*/ 231554 w 565150"/>
                <a:gd name="connsiteY7" fmla="*/ 42096 h 1202235"/>
                <a:gd name="connsiteX0-1" fmla="*/ 282575 w 565150"/>
                <a:gd name="connsiteY0-2" fmla="*/ 0 h 1202235"/>
                <a:gd name="connsiteX1-3" fmla="*/ 333596 w 565150"/>
                <a:gd name="connsiteY1-4" fmla="*/ 42096 h 1202235"/>
                <a:gd name="connsiteX2-5" fmla="*/ 565150 w 565150"/>
                <a:gd name="connsiteY2-6" fmla="*/ 601117 h 1202235"/>
                <a:gd name="connsiteX3-7" fmla="*/ 333596 w 565150"/>
                <a:gd name="connsiteY3-8" fmla="*/ 1160138 h 1202235"/>
                <a:gd name="connsiteX4-9" fmla="*/ 282575 w 565150"/>
                <a:gd name="connsiteY4-10" fmla="*/ 1202235 h 1202235"/>
                <a:gd name="connsiteX5-11" fmla="*/ 0 w 565150"/>
                <a:gd name="connsiteY5-12" fmla="*/ 601117 h 1202235"/>
                <a:gd name="connsiteX6-13" fmla="*/ 231554 w 565150"/>
                <a:gd name="connsiteY6-14" fmla="*/ 42096 h 1202235"/>
                <a:gd name="connsiteX7-15" fmla="*/ 282575 w 565150"/>
                <a:gd name="connsiteY7-16" fmla="*/ 0 h 1202235"/>
                <a:gd name="connsiteX0-17" fmla="*/ 291374 w 573949"/>
                <a:gd name="connsiteY0-18" fmla="*/ 0 h 1202235"/>
                <a:gd name="connsiteX1-19" fmla="*/ 342395 w 573949"/>
                <a:gd name="connsiteY1-20" fmla="*/ 42096 h 1202235"/>
                <a:gd name="connsiteX2-21" fmla="*/ 573949 w 573949"/>
                <a:gd name="connsiteY2-22" fmla="*/ 601117 h 1202235"/>
                <a:gd name="connsiteX3-23" fmla="*/ 342395 w 573949"/>
                <a:gd name="connsiteY3-24" fmla="*/ 1160138 h 1202235"/>
                <a:gd name="connsiteX4-25" fmla="*/ 291374 w 573949"/>
                <a:gd name="connsiteY4-26" fmla="*/ 1202235 h 1202235"/>
                <a:gd name="connsiteX5-27" fmla="*/ 8799 w 573949"/>
                <a:gd name="connsiteY5-28" fmla="*/ 601117 h 1202235"/>
                <a:gd name="connsiteX6-29" fmla="*/ 240353 w 573949"/>
                <a:gd name="connsiteY6-30" fmla="*/ 42096 h 1202235"/>
                <a:gd name="connsiteX7-31" fmla="*/ 291374 w 573949"/>
                <a:gd name="connsiteY7-32" fmla="*/ 0 h 1202235"/>
                <a:gd name="connsiteX0-33" fmla="*/ 291374 w 573949"/>
                <a:gd name="connsiteY0-34" fmla="*/ 0 h 1202235"/>
                <a:gd name="connsiteX1-35" fmla="*/ 573949 w 573949"/>
                <a:gd name="connsiteY1-36" fmla="*/ 601117 h 1202235"/>
                <a:gd name="connsiteX2-37" fmla="*/ 342395 w 573949"/>
                <a:gd name="connsiteY2-38" fmla="*/ 1160138 h 1202235"/>
                <a:gd name="connsiteX3-39" fmla="*/ 291374 w 573949"/>
                <a:gd name="connsiteY3-40" fmla="*/ 1202235 h 1202235"/>
                <a:gd name="connsiteX4-41" fmla="*/ 8799 w 573949"/>
                <a:gd name="connsiteY4-42" fmla="*/ 601117 h 1202235"/>
                <a:gd name="connsiteX5-43" fmla="*/ 240353 w 573949"/>
                <a:gd name="connsiteY5-44" fmla="*/ 42096 h 1202235"/>
                <a:gd name="connsiteX6-45" fmla="*/ 291374 w 573949"/>
                <a:gd name="connsiteY6-46" fmla="*/ 0 h 1202235"/>
                <a:gd name="connsiteX0-47" fmla="*/ 291374 w 578600"/>
                <a:gd name="connsiteY0-48" fmla="*/ 0 h 1202235"/>
                <a:gd name="connsiteX1-49" fmla="*/ 573949 w 578600"/>
                <a:gd name="connsiteY1-50" fmla="*/ 601117 h 1202235"/>
                <a:gd name="connsiteX2-51" fmla="*/ 342395 w 578600"/>
                <a:gd name="connsiteY2-52" fmla="*/ 1160138 h 1202235"/>
                <a:gd name="connsiteX3-53" fmla="*/ 291374 w 578600"/>
                <a:gd name="connsiteY3-54" fmla="*/ 1202235 h 1202235"/>
                <a:gd name="connsiteX4-55" fmla="*/ 8799 w 578600"/>
                <a:gd name="connsiteY4-56" fmla="*/ 601117 h 1202235"/>
                <a:gd name="connsiteX5-57" fmla="*/ 240353 w 578600"/>
                <a:gd name="connsiteY5-58" fmla="*/ 42096 h 1202235"/>
                <a:gd name="connsiteX6-59" fmla="*/ 291374 w 578600"/>
                <a:gd name="connsiteY6-60" fmla="*/ 0 h 1202235"/>
                <a:gd name="connsiteX0-61" fmla="*/ 291374 w 583571"/>
                <a:gd name="connsiteY0-62" fmla="*/ 0 h 1202235"/>
                <a:gd name="connsiteX1-63" fmla="*/ 573949 w 583571"/>
                <a:gd name="connsiteY1-64" fmla="*/ 601117 h 1202235"/>
                <a:gd name="connsiteX2-65" fmla="*/ 342395 w 583571"/>
                <a:gd name="connsiteY2-66" fmla="*/ 1160138 h 1202235"/>
                <a:gd name="connsiteX3-67" fmla="*/ 291374 w 583571"/>
                <a:gd name="connsiteY3-68" fmla="*/ 1202235 h 1202235"/>
                <a:gd name="connsiteX4-69" fmla="*/ 8799 w 583571"/>
                <a:gd name="connsiteY4-70" fmla="*/ 601117 h 1202235"/>
                <a:gd name="connsiteX5-71" fmla="*/ 240353 w 583571"/>
                <a:gd name="connsiteY5-72" fmla="*/ 42096 h 1202235"/>
                <a:gd name="connsiteX6-73" fmla="*/ 291374 w 583571"/>
                <a:gd name="connsiteY6-74" fmla="*/ 0 h 1202235"/>
                <a:gd name="connsiteX0-75" fmla="*/ 291374 w 575217"/>
                <a:gd name="connsiteY0-76" fmla="*/ 0 h 1202235"/>
                <a:gd name="connsiteX1-77" fmla="*/ 573949 w 575217"/>
                <a:gd name="connsiteY1-78" fmla="*/ 601117 h 1202235"/>
                <a:gd name="connsiteX2-79" fmla="*/ 365278 w 575217"/>
                <a:gd name="connsiteY2-80" fmla="*/ 1177869 h 1202235"/>
                <a:gd name="connsiteX3-81" fmla="*/ 291374 w 575217"/>
                <a:gd name="connsiteY3-82" fmla="*/ 1202235 h 1202235"/>
                <a:gd name="connsiteX4-83" fmla="*/ 8799 w 575217"/>
                <a:gd name="connsiteY4-84" fmla="*/ 601117 h 1202235"/>
                <a:gd name="connsiteX5-85" fmla="*/ 240353 w 575217"/>
                <a:gd name="connsiteY5-86" fmla="*/ 42096 h 1202235"/>
                <a:gd name="connsiteX6-87" fmla="*/ 291374 w 575217"/>
                <a:gd name="connsiteY6-88" fmla="*/ 0 h 1202235"/>
                <a:gd name="connsiteX0-89" fmla="*/ 291374 w 578093"/>
                <a:gd name="connsiteY0-90" fmla="*/ 0 h 1202235"/>
                <a:gd name="connsiteX1-91" fmla="*/ 573949 w 578093"/>
                <a:gd name="connsiteY1-92" fmla="*/ 601117 h 1202235"/>
                <a:gd name="connsiteX2-93" fmla="*/ 365278 w 578093"/>
                <a:gd name="connsiteY2-94" fmla="*/ 1177869 h 1202235"/>
                <a:gd name="connsiteX3-95" fmla="*/ 291374 w 578093"/>
                <a:gd name="connsiteY3-96" fmla="*/ 1202235 h 1202235"/>
                <a:gd name="connsiteX4-97" fmla="*/ 8799 w 578093"/>
                <a:gd name="connsiteY4-98" fmla="*/ 601117 h 1202235"/>
                <a:gd name="connsiteX5-99" fmla="*/ 240353 w 578093"/>
                <a:gd name="connsiteY5-100" fmla="*/ 42096 h 1202235"/>
                <a:gd name="connsiteX6-101" fmla="*/ 291374 w 578093"/>
                <a:gd name="connsiteY6-102" fmla="*/ 0 h 1202235"/>
                <a:gd name="connsiteX0-103" fmla="*/ 291374 w 581161"/>
                <a:gd name="connsiteY0-104" fmla="*/ 0 h 1202235"/>
                <a:gd name="connsiteX1-105" fmla="*/ 577313 w 581161"/>
                <a:gd name="connsiteY1-106" fmla="*/ 608118 h 1202235"/>
                <a:gd name="connsiteX2-107" fmla="*/ 365278 w 581161"/>
                <a:gd name="connsiteY2-108" fmla="*/ 1177869 h 1202235"/>
                <a:gd name="connsiteX3-109" fmla="*/ 291374 w 581161"/>
                <a:gd name="connsiteY3-110" fmla="*/ 1202235 h 1202235"/>
                <a:gd name="connsiteX4-111" fmla="*/ 8799 w 581161"/>
                <a:gd name="connsiteY4-112" fmla="*/ 601117 h 1202235"/>
                <a:gd name="connsiteX5-113" fmla="*/ 240353 w 581161"/>
                <a:gd name="connsiteY5-114" fmla="*/ 42096 h 1202235"/>
                <a:gd name="connsiteX6-115" fmla="*/ 291374 w 581161"/>
                <a:gd name="connsiteY6-116" fmla="*/ 0 h 1202235"/>
                <a:gd name="connsiteX0-117" fmla="*/ 291374 w 586503"/>
                <a:gd name="connsiteY0-118" fmla="*/ 0 h 1202235"/>
                <a:gd name="connsiteX1-119" fmla="*/ 577313 w 586503"/>
                <a:gd name="connsiteY1-120" fmla="*/ 608118 h 1202235"/>
                <a:gd name="connsiteX2-121" fmla="*/ 365278 w 586503"/>
                <a:gd name="connsiteY2-122" fmla="*/ 1177869 h 1202235"/>
                <a:gd name="connsiteX3-123" fmla="*/ 291374 w 586503"/>
                <a:gd name="connsiteY3-124" fmla="*/ 1202235 h 1202235"/>
                <a:gd name="connsiteX4-125" fmla="*/ 8799 w 586503"/>
                <a:gd name="connsiteY4-126" fmla="*/ 601117 h 1202235"/>
                <a:gd name="connsiteX5-127" fmla="*/ 240353 w 586503"/>
                <a:gd name="connsiteY5-128" fmla="*/ 42096 h 1202235"/>
                <a:gd name="connsiteX6-129" fmla="*/ 291374 w 586503"/>
                <a:gd name="connsiteY6-130" fmla="*/ 0 h 1202235"/>
                <a:gd name="connsiteX0-131" fmla="*/ 291374 w 586503"/>
                <a:gd name="connsiteY0-132" fmla="*/ 0 h 1202235"/>
                <a:gd name="connsiteX1-133" fmla="*/ 577313 w 586503"/>
                <a:gd name="connsiteY1-134" fmla="*/ 608118 h 1202235"/>
                <a:gd name="connsiteX2-135" fmla="*/ 365278 w 586503"/>
                <a:gd name="connsiteY2-136" fmla="*/ 1177869 h 1202235"/>
                <a:gd name="connsiteX3-137" fmla="*/ 291374 w 586503"/>
                <a:gd name="connsiteY3-138" fmla="*/ 1202235 h 1202235"/>
                <a:gd name="connsiteX4-139" fmla="*/ 8799 w 586503"/>
                <a:gd name="connsiteY4-140" fmla="*/ 601117 h 1202235"/>
                <a:gd name="connsiteX5-141" fmla="*/ 240353 w 586503"/>
                <a:gd name="connsiteY5-142" fmla="*/ 42096 h 1202235"/>
                <a:gd name="connsiteX6-143" fmla="*/ 291374 w 586503"/>
                <a:gd name="connsiteY6-144" fmla="*/ 0 h 1202235"/>
                <a:gd name="connsiteX0-145" fmla="*/ 284738 w 579867"/>
                <a:gd name="connsiteY0-146" fmla="*/ 0 h 1202235"/>
                <a:gd name="connsiteX1-147" fmla="*/ 570677 w 579867"/>
                <a:gd name="connsiteY1-148" fmla="*/ 608118 h 1202235"/>
                <a:gd name="connsiteX2-149" fmla="*/ 358642 w 579867"/>
                <a:gd name="connsiteY2-150" fmla="*/ 1177869 h 1202235"/>
                <a:gd name="connsiteX3-151" fmla="*/ 284738 w 579867"/>
                <a:gd name="connsiteY3-152" fmla="*/ 1202235 h 1202235"/>
                <a:gd name="connsiteX4-153" fmla="*/ 2163 w 579867"/>
                <a:gd name="connsiteY4-154" fmla="*/ 601117 h 1202235"/>
                <a:gd name="connsiteX5-155" fmla="*/ 194132 w 579867"/>
                <a:gd name="connsiteY5-156" fmla="*/ 55370 h 1202235"/>
                <a:gd name="connsiteX6-157" fmla="*/ 284738 w 579867"/>
                <a:gd name="connsiteY6-158" fmla="*/ 0 h 1202235"/>
                <a:gd name="connsiteX0-159" fmla="*/ 294845 w 589974"/>
                <a:gd name="connsiteY0-160" fmla="*/ 0 h 1202235"/>
                <a:gd name="connsiteX1-161" fmla="*/ 580784 w 589974"/>
                <a:gd name="connsiteY1-162" fmla="*/ 608118 h 1202235"/>
                <a:gd name="connsiteX2-163" fmla="*/ 368749 w 589974"/>
                <a:gd name="connsiteY2-164" fmla="*/ 1177869 h 1202235"/>
                <a:gd name="connsiteX3-165" fmla="*/ 294845 w 589974"/>
                <a:gd name="connsiteY3-166" fmla="*/ 1202235 h 1202235"/>
                <a:gd name="connsiteX4-167" fmla="*/ 12270 w 589974"/>
                <a:gd name="connsiteY4-168" fmla="*/ 601117 h 1202235"/>
                <a:gd name="connsiteX5-169" fmla="*/ 204239 w 589974"/>
                <a:gd name="connsiteY5-170" fmla="*/ 55370 h 1202235"/>
                <a:gd name="connsiteX6-171" fmla="*/ 294845 w 589974"/>
                <a:gd name="connsiteY6-172" fmla="*/ 0 h 1202235"/>
                <a:gd name="connsiteX0-173" fmla="*/ 296305 w 591434"/>
                <a:gd name="connsiteY0-174" fmla="*/ 0 h 1202235"/>
                <a:gd name="connsiteX1-175" fmla="*/ 582244 w 591434"/>
                <a:gd name="connsiteY1-176" fmla="*/ 608118 h 1202235"/>
                <a:gd name="connsiteX2-177" fmla="*/ 370209 w 591434"/>
                <a:gd name="connsiteY2-178" fmla="*/ 1177869 h 1202235"/>
                <a:gd name="connsiteX3-179" fmla="*/ 296305 w 591434"/>
                <a:gd name="connsiteY3-180" fmla="*/ 1202235 h 1202235"/>
                <a:gd name="connsiteX4-181" fmla="*/ 13730 w 591434"/>
                <a:gd name="connsiteY4-182" fmla="*/ 601117 h 1202235"/>
                <a:gd name="connsiteX5-183" fmla="*/ 205699 w 591434"/>
                <a:gd name="connsiteY5-184" fmla="*/ 55370 h 1202235"/>
                <a:gd name="connsiteX6-185" fmla="*/ 296305 w 591434"/>
                <a:gd name="connsiteY6-186" fmla="*/ 0 h 1202235"/>
                <a:gd name="connsiteX0-187" fmla="*/ 296305 w 586804"/>
                <a:gd name="connsiteY0-188" fmla="*/ 0 h 1202235"/>
                <a:gd name="connsiteX1-189" fmla="*/ 582244 w 586804"/>
                <a:gd name="connsiteY1-190" fmla="*/ 608118 h 1202235"/>
                <a:gd name="connsiteX2-191" fmla="*/ 374876 w 586804"/>
                <a:gd name="connsiteY2-192" fmla="*/ 1175626 h 1202235"/>
                <a:gd name="connsiteX3-193" fmla="*/ 296305 w 586804"/>
                <a:gd name="connsiteY3-194" fmla="*/ 1202235 h 1202235"/>
                <a:gd name="connsiteX4-195" fmla="*/ 13730 w 586804"/>
                <a:gd name="connsiteY4-196" fmla="*/ 601117 h 1202235"/>
                <a:gd name="connsiteX5-197" fmla="*/ 205699 w 586804"/>
                <a:gd name="connsiteY5-198" fmla="*/ 55370 h 1202235"/>
                <a:gd name="connsiteX6-199" fmla="*/ 296305 w 586804"/>
                <a:gd name="connsiteY6-200" fmla="*/ 0 h 1202235"/>
                <a:gd name="connsiteX0-201" fmla="*/ 296305 w 588064"/>
                <a:gd name="connsiteY0-202" fmla="*/ 0 h 1202235"/>
                <a:gd name="connsiteX1-203" fmla="*/ 582244 w 588064"/>
                <a:gd name="connsiteY1-204" fmla="*/ 608118 h 1202235"/>
                <a:gd name="connsiteX2-205" fmla="*/ 382060 w 588064"/>
                <a:gd name="connsiteY2-206" fmla="*/ 1160685 h 1202235"/>
                <a:gd name="connsiteX3-207" fmla="*/ 296305 w 588064"/>
                <a:gd name="connsiteY3-208" fmla="*/ 1202235 h 1202235"/>
                <a:gd name="connsiteX4-209" fmla="*/ 13730 w 588064"/>
                <a:gd name="connsiteY4-210" fmla="*/ 601117 h 1202235"/>
                <a:gd name="connsiteX5-211" fmla="*/ 205699 w 588064"/>
                <a:gd name="connsiteY5-212" fmla="*/ 55370 h 1202235"/>
                <a:gd name="connsiteX6-213" fmla="*/ 296305 w 588064"/>
                <a:gd name="connsiteY6-214" fmla="*/ 0 h 1202235"/>
                <a:gd name="connsiteX0-215" fmla="*/ 284824 w 576583"/>
                <a:gd name="connsiteY0-216" fmla="*/ 0 h 1202235"/>
                <a:gd name="connsiteX1-217" fmla="*/ 570763 w 576583"/>
                <a:gd name="connsiteY1-218" fmla="*/ 608118 h 1202235"/>
                <a:gd name="connsiteX2-219" fmla="*/ 370579 w 576583"/>
                <a:gd name="connsiteY2-220" fmla="*/ 1160685 h 1202235"/>
                <a:gd name="connsiteX3-221" fmla="*/ 284824 w 576583"/>
                <a:gd name="connsiteY3-222" fmla="*/ 1202235 h 1202235"/>
                <a:gd name="connsiteX4-223" fmla="*/ 2249 w 576583"/>
                <a:gd name="connsiteY4-224" fmla="*/ 601117 h 1202235"/>
                <a:gd name="connsiteX5-225" fmla="*/ 199825 w 576583"/>
                <a:gd name="connsiteY5-226" fmla="*/ 67039 h 1202235"/>
                <a:gd name="connsiteX6-227" fmla="*/ 284824 w 576583"/>
                <a:gd name="connsiteY6-228" fmla="*/ 0 h 12022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76583" h="1202235">
                  <a:moveTo>
                    <a:pt x="284824" y="0"/>
                  </a:moveTo>
                  <a:cubicBezTo>
                    <a:pt x="379016" y="200372"/>
                    <a:pt x="556471" y="414671"/>
                    <a:pt x="570763" y="608118"/>
                  </a:cubicBezTo>
                  <a:cubicBezTo>
                    <a:pt x="585056" y="801566"/>
                    <a:pt x="590296" y="1003771"/>
                    <a:pt x="370579" y="1160685"/>
                  </a:cubicBezTo>
                  <a:lnTo>
                    <a:pt x="284824" y="1202235"/>
                  </a:lnTo>
                  <a:cubicBezTo>
                    <a:pt x="190632" y="1001862"/>
                    <a:pt x="16415" y="790316"/>
                    <a:pt x="2249" y="601117"/>
                  </a:cubicBezTo>
                  <a:cubicBezTo>
                    <a:pt x="-11917" y="411918"/>
                    <a:pt x="39302" y="215620"/>
                    <a:pt x="199825" y="67039"/>
                  </a:cubicBezTo>
                  <a:lnTo>
                    <a:pt x="28482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MH_Other_6"/>
            <p:cNvSpPr/>
            <p:nvPr>
              <p:custDataLst>
                <p:tags r:id="rId12"/>
              </p:custDataLst>
            </p:nvPr>
          </p:nvSpPr>
          <p:spPr>
            <a:xfrm rot="18000000">
              <a:off x="5036486" y="2489200"/>
              <a:ext cx="620712" cy="1295400"/>
            </a:xfrm>
            <a:custGeom>
              <a:avLst/>
              <a:gdLst>
                <a:gd name="connsiteX0" fmla="*/ 282575 w 565150"/>
                <a:gd name="connsiteY0" fmla="*/ 0 h 1202235"/>
                <a:gd name="connsiteX1" fmla="*/ 333596 w 565150"/>
                <a:gd name="connsiteY1" fmla="*/ 42096 h 1202235"/>
                <a:gd name="connsiteX2" fmla="*/ 565150 w 565150"/>
                <a:gd name="connsiteY2" fmla="*/ 601117 h 1202235"/>
                <a:gd name="connsiteX3" fmla="*/ 333596 w 565150"/>
                <a:gd name="connsiteY3" fmla="*/ 1160138 h 1202235"/>
                <a:gd name="connsiteX4" fmla="*/ 282575 w 565150"/>
                <a:gd name="connsiteY4" fmla="*/ 1202235 h 1202235"/>
                <a:gd name="connsiteX5" fmla="*/ 231554 w 565150"/>
                <a:gd name="connsiteY5" fmla="*/ 1160138 h 1202235"/>
                <a:gd name="connsiteX6" fmla="*/ 0 w 565150"/>
                <a:gd name="connsiteY6" fmla="*/ 601117 h 1202235"/>
                <a:gd name="connsiteX7" fmla="*/ 231554 w 565150"/>
                <a:gd name="connsiteY7" fmla="*/ 42096 h 1202235"/>
                <a:gd name="connsiteX0-1" fmla="*/ 282575 w 565150"/>
                <a:gd name="connsiteY0-2" fmla="*/ 0 h 1202235"/>
                <a:gd name="connsiteX1-3" fmla="*/ 333596 w 565150"/>
                <a:gd name="connsiteY1-4" fmla="*/ 42096 h 1202235"/>
                <a:gd name="connsiteX2-5" fmla="*/ 565150 w 565150"/>
                <a:gd name="connsiteY2-6" fmla="*/ 601117 h 1202235"/>
                <a:gd name="connsiteX3-7" fmla="*/ 333596 w 565150"/>
                <a:gd name="connsiteY3-8" fmla="*/ 1160138 h 1202235"/>
                <a:gd name="connsiteX4-9" fmla="*/ 282575 w 565150"/>
                <a:gd name="connsiteY4-10" fmla="*/ 1202235 h 1202235"/>
                <a:gd name="connsiteX5-11" fmla="*/ 0 w 565150"/>
                <a:gd name="connsiteY5-12" fmla="*/ 601117 h 1202235"/>
                <a:gd name="connsiteX6-13" fmla="*/ 231554 w 565150"/>
                <a:gd name="connsiteY6-14" fmla="*/ 42096 h 1202235"/>
                <a:gd name="connsiteX7-15" fmla="*/ 282575 w 565150"/>
                <a:gd name="connsiteY7-16" fmla="*/ 0 h 1202235"/>
                <a:gd name="connsiteX0-17" fmla="*/ 291374 w 573949"/>
                <a:gd name="connsiteY0-18" fmla="*/ 0 h 1202235"/>
                <a:gd name="connsiteX1-19" fmla="*/ 342395 w 573949"/>
                <a:gd name="connsiteY1-20" fmla="*/ 42096 h 1202235"/>
                <a:gd name="connsiteX2-21" fmla="*/ 573949 w 573949"/>
                <a:gd name="connsiteY2-22" fmla="*/ 601117 h 1202235"/>
                <a:gd name="connsiteX3-23" fmla="*/ 342395 w 573949"/>
                <a:gd name="connsiteY3-24" fmla="*/ 1160138 h 1202235"/>
                <a:gd name="connsiteX4-25" fmla="*/ 291374 w 573949"/>
                <a:gd name="connsiteY4-26" fmla="*/ 1202235 h 1202235"/>
                <a:gd name="connsiteX5-27" fmla="*/ 8799 w 573949"/>
                <a:gd name="connsiteY5-28" fmla="*/ 601117 h 1202235"/>
                <a:gd name="connsiteX6-29" fmla="*/ 240353 w 573949"/>
                <a:gd name="connsiteY6-30" fmla="*/ 42096 h 1202235"/>
                <a:gd name="connsiteX7-31" fmla="*/ 291374 w 573949"/>
                <a:gd name="connsiteY7-32" fmla="*/ 0 h 1202235"/>
                <a:gd name="connsiteX0-33" fmla="*/ 291374 w 573949"/>
                <a:gd name="connsiteY0-34" fmla="*/ 0 h 1202235"/>
                <a:gd name="connsiteX1-35" fmla="*/ 573949 w 573949"/>
                <a:gd name="connsiteY1-36" fmla="*/ 601117 h 1202235"/>
                <a:gd name="connsiteX2-37" fmla="*/ 342395 w 573949"/>
                <a:gd name="connsiteY2-38" fmla="*/ 1160138 h 1202235"/>
                <a:gd name="connsiteX3-39" fmla="*/ 291374 w 573949"/>
                <a:gd name="connsiteY3-40" fmla="*/ 1202235 h 1202235"/>
                <a:gd name="connsiteX4-41" fmla="*/ 8799 w 573949"/>
                <a:gd name="connsiteY4-42" fmla="*/ 601117 h 1202235"/>
                <a:gd name="connsiteX5-43" fmla="*/ 240353 w 573949"/>
                <a:gd name="connsiteY5-44" fmla="*/ 42096 h 1202235"/>
                <a:gd name="connsiteX6-45" fmla="*/ 291374 w 573949"/>
                <a:gd name="connsiteY6-46" fmla="*/ 0 h 1202235"/>
                <a:gd name="connsiteX0-47" fmla="*/ 291374 w 578600"/>
                <a:gd name="connsiteY0-48" fmla="*/ 0 h 1202235"/>
                <a:gd name="connsiteX1-49" fmla="*/ 573949 w 578600"/>
                <a:gd name="connsiteY1-50" fmla="*/ 601117 h 1202235"/>
                <a:gd name="connsiteX2-51" fmla="*/ 342395 w 578600"/>
                <a:gd name="connsiteY2-52" fmla="*/ 1160138 h 1202235"/>
                <a:gd name="connsiteX3-53" fmla="*/ 291374 w 578600"/>
                <a:gd name="connsiteY3-54" fmla="*/ 1202235 h 1202235"/>
                <a:gd name="connsiteX4-55" fmla="*/ 8799 w 578600"/>
                <a:gd name="connsiteY4-56" fmla="*/ 601117 h 1202235"/>
                <a:gd name="connsiteX5-57" fmla="*/ 240353 w 578600"/>
                <a:gd name="connsiteY5-58" fmla="*/ 42096 h 1202235"/>
                <a:gd name="connsiteX6-59" fmla="*/ 291374 w 578600"/>
                <a:gd name="connsiteY6-60" fmla="*/ 0 h 1202235"/>
                <a:gd name="connsiteX0-61" fmla="*/ 291374 w 583571"/>
                <a:gd name="connsiteY0-62" fmla="*/ 0 h 1202235"/>
                <a:gd name="connsiteX1-63" fmla="*/ 573949 w 583571"/>
                <a:gd name="connsiteY1-64" fmla="*/ 601117 h 1202235"/>
                <a:gd name="connsiteX2-65" fmla="*/ 342395 w 583571"/>
                <a:gd name="connsiteY2-66" fmla="*/ 1160138 h 1202235"/>
                <a:gd name="connsiteX3-67" fmla="*/ 291374 w 583571"/>
                <a:gd name="connsiteY3-68" fmla="*/ 1202235 h 1202235"/>
                <a:gd name="connsiteX4-69" fmla="*/ 8799 w 583571"/>
                <a:gd name="connsiteY4-70" fmla="*/ 601117 h 1202235"/>
                <a:gd name="connsiteX5-71" fmla="*/ 240353 w 583571"/>
                <a:gd name="connsiteY5-72" fmla="*/ 42096 h 1202235"/>
                <a:gd name="connsiteX6-73" fmla="*/ 291374 w 583571"/>
                <a:gd name="connsiteY6-74" fmla="*/ 0 h 1202235"/>
                <a:gd name="connsiteX0-75" fmla="*/ 291374 w 575217"/>
                <a:gd name="connsiteY0-76" fmla="*/ 0 h 1202235"/>
                <a:gd name="connsiteX1-77" fmla="*/ 573949 w 575217"/>
                <a:gd name="connsiteY1-78" fmla="*/ 601117 h 1202235"/>
                <a:gd name="connsiteX2-79" fmla="*/ 365278 w 575217"/>
                <a:gd name="connsiteY2-80" fmla="*/ 1177869 h 1202235"/>
                <a:gd name="connsiteX3-81" fmla="*/ 291374 w 575217"/>
                <a:gd name="connsiteY3-82" fmla="*/ 1202235 h 1202235"/>
                <a:gd name="connsiteX4-83" fmla="*/ 8799 w 575217"/>
                <a:gd name="connsiteY4-84" fmla="*/ 601117 h 1202235"/>
                <a:gd name="connsiteX5-85" fmla="*/ 240353 w 575217"/>
                <a:gd name="connsiteY5-86" fmla="*/ 42096 h 1202235"/>
                <a:gd name="connsiteX6-87" fmla="*/ 291374 w 575217"/>
                <a:gd name="connsiteY6-88" fmla="*/ 0 h 1202235"/>
                <a:gd name="connsiteX0-89" fmla="*/ 291374 w 578093"/>
                <a:gd name="connsiteY0-90" fmla="*/ 0 h 1202235"/>
                <a:gd name="connsiteX1-91" fmla="*/ 573949 w 578093"/>
                <a:gd name="connsiteY1-92" fmla="*/ 601117 h 1202235"/>
                <a:gd name="connsiteX2-93" fmla="*/ 365278 w 578093"/>
                <a:gd name="connsiteY2-94" fmla="*/ 1177869 h 1202235"/>
                <a:gd name="connsiteX3-95" fmla="*/ 291374 w 578093"/>
                <a:gd name="connsiteY3-96" fmla="*/ 1202235 h 1202235"/>
                <a:gd name="connsiteX4-97" fmla="*/ 8799 w 578093"/>
                <a:gd name="connsiteY4-98" fmla="*/ 601117 h 1202235"/>
                <a:gd name="connsiteX5-99" fmla="*/ 240353 w 578093"/>
                <a:gd name="connsiteY5-100" fmla="*/ 42096 h 1202235"/>
                <a:gd name="connsiteX6-101" fmla="*/ 291374 w 578093"/>
                <a:gd name="connsiteY6-102" fmla="*/ 0 h 1202235"/>
                <a:gd name="connsiteX0-103" fmla="*/ 291374 w 581161"/>
                <a:gd name="connsiteY0-104" fmla="*/ 0 h 1202235"/>
                <a:gd name="connsiteX1-105" fmla="*/ 577313 w 581161"/>
                <a:gd name="connsiteY1-106" fmla="*/ 608118 h 1202235"/>
                <a:gd name="connsiteX2-107" fmla="*/ 365278 w 581161"/>
                <a:gd name="connsiteY2-108" fmla="*/ 1177869 h 1202235"/>
                <a:gd name="connsiteX3-109" fmla="*/ 291374 w 581161"/>
                <a:gd name="connsiteY3-110" fmla="*/ 1202235 h 1202235"/>
                <a:gd name="connsiteX4-111" fmla="*/ 8799 w 581161"/>
                <a:gd name="connsiteY4-112" fmla="*/ 601117 h 1202235"/>
                <a:gd name="connsiteX5-113" fmla="*/ 240353 w 581161"/>
                <a:gd name="connsiteY5-114" fmla="*/ 42096 h 1202235"/>
                <a:gd name="connsiteX6-115" fmla="*/ 291374 w 581161"/>
                <a:gd name="connsiteY6-116" fmla="*/ 0 h 1202235"/>
                <a:gd name="connsiteX0-117" fmla="*/ 291374 w 586503"/>
                <a:gd name="connsiteY0-118" fmla="*/ 0 h 1202235"/>
                <a:gd name="connsiteX1-119" fmla="*/ 577313 w 586503"/>
                <a:gd name="connsiteY1-120" fmla="*/ 608118 h 1202235"/>
                <a:gd name="connsiteX2-121" fmla="*/ 365278 w 586503"/>
                <a:gd name="connsiteY2-122" fmla="*/ 1177869 h 1202235"/>
                <a:gd name="connsiteX3-123" fmla="*/ 291374 w 586503"/>
                <a:gd name="connsiteY3-124" fmla="*/ 1202235 h 1202235"/>
                <a:gd name="connsiteX4-125" fmla="*/ 8799 w 586503"/>
                <a:gd name="connsiteY4-126" fmla="*/ 601117 h 1202235"/>
                <a:gd name="connsiteX5-127" fmla="*/ 240353 w 586503"/>
                <a:gd name="connsiteY5-128" fmla="*/ 42096 h 1202235"/>
                <a:gd name="connsiteX6-129" fmla="*/ 291374 w 586503"/>
                <a:gd name="connsiteY6-130" fmla="*/ 0 h 1202235"/>
                <a:gd name="connsiteX0-131" fmla="*/ 291374 w 586503"/>
                <a:gd name="connsiteY0-132" fmla="*/ 0 h 1202235"/>
                <a:gd name="connsiteX1-133" fmla="*/ 577313 w 586503"/>
                <a:gd name="connsiteY1-134" fmla="*/ 608118 h 1202235"/>
                <a:gd name="connsiteX2-135" fmla="*/ 365278 w 586503"/>
                <a:gd name="connsiteY2-136" fmla="*/ 1177869 h 1202235"/>
                <a:gd name="connsiteX3-137" fmla="*/ 291374 w 586503"/>
                <a:gd name="connsiteY3-138" fmla="*/ 1202235 h 1202235"/>
                <a:gd name="connsiteX4-139" fmla="*/ 8799 w 586503"/>
                <a:gd name="connsiteY4-140" fmla="*/ 601117 h 1202235"/>
                <a:gd name="connsiteX5-141" fmla="*/ 240353 w 586503"/>
                <a:gd name="connsiteY5-142" fmla="*/ 42096 h 1202235"/>
                <a:gd name="connsiteX6-143" fmla="*/ 291374 w 586503"/>
                <a:gd name="connsiteY6-144" fmla="*/ 0 h 1202235"/>
                <a:gd name="connsiteX0-145" fmla="*/ 284738 w 579867"/>
                <a:gd name="connsiteY0-146" fmla="*/ 0 h 1202235"/>
                <a:gd name="connsiteX1-147" fmla="*/ 570677 w 579867"/>
                <a:gd name="connsiteY1-148" fmla="*/ 608118 h 1202235"/>
                <a:gd name="connsiteX2-149" fmla="*/ 358642 w 579867"/>
                <a:gd name="connsiteY2-150" fmla="*/ 1177869 h 1202235"/>
                <a:gd name="connsiteX3-151" fmla="*/ 284738 w 579867"/>
                <a:gd name="connsiteY3-152" fmla="*/ 1202235 h 1202235"/>
                <a:gd name="connsiteX4-153" fmla="*/ 2163 w 579867"/>
                <a:gd name="connsiteY4-154" fmla="*/ 601117 h 1202235"/>
                <a:gd name="connsiteX5-155" fmla="*/ 194132 w 579867"/>
                <a:gd name="connsiteY5-156" fmla="*/ 55370 h 1202235"/>
                <a:gd name="connsiteX6-157" fmla="*/ 284738 w 579867"/>
                <a:gd name="connsiteY6-158" fmla="*/ 0 h 1202235"/>
                <a:gd name="connsiteX0-159" fmla="*/ 294845 w 589974"/>
                <a:gd name="connsiteY0-160" fmla="*/ 0 h 1202235"/>
                <a:gd name="connsiteX1-161" fmla="*/ 580784 w 589974"/>
                <a:gd name="connsiteY1-162" fmla="*/ 608118 h 1202235"/>
                <a:gd name="connsiteX2-163" fmla="*/ 368749 w 589974"/>
                <a:gd name="connsiteY2-164" fmla="*/ 1177869 h 1202235"/>
                <a:gd name="connsiteX3-165" fmla="*/ 294845 w 589974"/>
                <a:gd name="connsiteY3-166" fmla="*/ 1202235 h 1202235"/>
                <a:gd name="connsiteX4-167" fmla="*/ 12270 w 589974"/>
                <a:gd name="connsiteY4-168" fmla="*/ 601117 h 1202235"/>
                <a:gd name="connsiteX5-169" fmla="*/ 204239 w 589974"/>
                <a:gd name="connsiteY5-170" fmla="*/ 55370 h 1202235"/>
                <a:gd name="connsiteX6-171" fmla="*/ 294845 w 589974"/>
                <a:gd name="connsiteY6-172" fmla="*/ 0 h 1202235"/>
                <a:gd name="connsiteX0-173" fmla="*/ 296305 w 591434"/>
                <a:gd name="connsiteY0-174" fmla="*/ 0 h 1202235"/>
                <a:gd name="connsiteX1-175" fmla="*/ 582244 w 591434"/>
                <a:gd name="connsiteY1-176" fmla="*/ 608118 h 1202235"/>
                <a:gd name="connsiteX2-177" fmla="*/ 370209 w 591434"/>
                <a:gd name="connsiteY2-178" fmla="*/ 1177869 h 1202235"/>
                <a:gd name="connsiteX3-179" fmla="*/ 296305 w 591434"/>
                <a:gd name="connsiteY3-180" fmla="*/ 1202235 h 1202235"/>
                <a:gd name="connsiteX4-181" fmla="*/ 13730 w 591434"/>
                <a:gd name="connsiteY4-182" fmla="*/ 601117 h 1202235"/>
                <a:gd name="connsiteX5-183" fmla="*/ 205699 w 591434"/>
                <a:gd name="connsiteY5-184" fmla="*/ 55370 h 1202235"/>
                <a:gd name="connsiteX6-185" fmla="*/ 296305 w 591434"/>
                <a:gd name="connsiteY6-186" fmla="*/ 0 h 1202235"/>
                <a:gd name="connsiteX0-187" fmla="*/ 296305 w 586804"/>
                <a:gd name="connsiteY0-188" fmla="*/ 0 h 1202235"/>
                <a:gd name="connsiteX1-189" fmla="*/ 582244 w 586804"/>
                <a:gd name="connsiteY1-190" fmla="*/ 608118 h 1202235"/>
                <a:gd name="connsiteX2-191" fmla="*/ 374876 w 586804"/>
                <a:gd name="connsiteY2-192" fmla="*/ 1175626 h 1202235"/>
                <a:gd name="connsiteX3-193" fmla="*/ 296305 w 586804"/>
                <a:gd name="connsiteY3-194" fmla="*/ 1202235 h 1202235"/>
                <a:gd name="connsiteX4-195" fmla="*/ 13730 w 586804"/>
                <a:gd name="connsiteY4-196" fmla="*/ 601117 h 1202235"/>
                <a:gd name="connsiteX5-197" fmla="*/ 205699 w 586804"/>
                <a:gd name="connsiteY5-198" fmla="*/ 55370 h 1202235"/>
                <a:gd name="connsiteX6-199" fmla="*/ 296305 w 586804"/>
                <a:gd name="connsiteY6-200" fmla="*/ 0 h 1202235"/>
                <a:gd name="connsiteX0-201" fmla="*/ 296305 w 588064"/>
                <a:gd name="connsiteY0-202" fmla="*/ 0 h 1202235"/>
                <a:gd name="connsiteX1-203" fmla="*/ 582244 w 588064"/>
                <a:gd name="connsiteY1-204" fmla="*/ 608118 h 1202235"/>
                <a:gd name="connsiteX2-205" fmla="*/ 382060 w 588064"/>
                <a:gd name="connsiteY2-206" fmla="*/ 1160685 h 1202235"/>
                <a:gd name="connsiteX3-207" fmla="*/ 296305 w 588064"/>
                <a:gd name="connsiteY3-208" fmla="*/ 1202235 h 1202235"/>
                <a:gd name="connsiteX4-209" fmla="*/ 13730 w 588064"/>
                <a:gd name="connsiteY4-210" fmla="*/ 601117 h 1202235"/>
                <a:gd name="connsiteX5-211" fmla="*/ 205699 w 588064"/>
                <a:gd name="connsiteY5-212" fmla="*/ 55370 h 1202235"/>
                <a:gd name="connsiteX6-213" fmla="*/ 296305 w 588064"/>
                <a:gd name="connsiteY6-214" fmla="*/ 0 h 1202235"/>
                <a:gd name="connsiteX0-215" fmla="*/ 284824 w 576583"/>
                <a:gd name="connsiteY0-216" fmla="*/ 0 h 1202235"/>
                <a:gd name="connsiteX1-217" fmla="*/ 570763 w 576583"/>
                <a:gd name="connsiteY1-218" fmla="*/ 608118 h 1202235"/>
                <a:gd name="connsiteX2-219" fmla="*/ 370579 w 576583"/>
                <a:gd name="connsiteY2-220" fmla="*/ 1160685 h 1202235"/>
                <a:gd name="connsiteX3-221" fmla="*/ 284824 w 576583"/>
                <a:gd name="connsiteY3-222" fmla="*/ 1202235 h 1202235"/>
                <a:gd name="connsiteX4-223" fmla="*/ 2249 w 576583"/>
                <a:gd name="connsiteY4-224" fmla="*/ 601117 h 1202235"/>
                <a:gd name="connsiteX5-225" fmla="*/ 199825 w 576583"/>
                <a:gd name="connsiteY5-226" fmla="*/ 67039 h 1202235"/>
                <a:gd name="connsiteX6-227" fmla="*/ 284824 w 576583"/>
                <a:gd name="connsiteY6-228" fmla="*/ 0 h 12022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76583" h="1202235">
                  <a:moveTo>
                    <a:pt x="284824" y="0"/>
                  </a:moveTo>
                  <a:cubicBezTo>
                    <a:pt x="379016" y="200372"/>
                    <a:pt x="556471" y="414671"/>
                    <a:pt x="570763" y="608118"/>
                  </a:cubicBezTo>
                  <a:cubicBezTo>
                    <a:pt x="585056" y="801566"/>
                    <a:pt x="590296" y="1003771"/>
                    <a:pt x="370579" y="1160685"/>
                  </a:cubicBezTo>
                  <a:lnTo>
                    <a:pt x="284824" y="1202235"/>
                  </a:lnTo>
                  <a:cubicBezTo>
                    <a:pt x="190632" y="1001862"/>
                    <a:pt x="16415" y="790316"/>
                    <a:pt x="2249" y="601117"/>
                  </a:cubicBezTo>
                  <a:cubicBezTo>
                    <a:pt x="-11917" y="411918"/>
                    <a:pt x="39302" y="215620"/>
                    <a:pt x="199825" y="67039"/>
                  </a:cubicBezTo>
                  <a:lnTo>
                    <a:pt x="28482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903054" y="1330177"/>
            <a:ext cx="6483322" cy="4200526"/>
            <a:chOff x="2903054" y="1330177"/>
            <a:chExt cx="6483322" cy="4200526"/>
          </a:xfrm>
        </p:grpSpPr>
        <p:sp>
          <p:nvSpPr>
            <p:cNvPr id="9" name="MH_SubTitle_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279541" y="1330177"/>
              <a:ext cx="1865312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Lorem ipsum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MH_SubTitle_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521064" y="2393802"/>
              <a:ext cx="1865312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Lorem ipsum</a:t>
              </a: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MH_SubTitle_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521064" y="3778102"/>
              <a:ext cx="1865312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Lorem ipsum</a:t>
              </a: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MH_SubTitle_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04642" y="2419202"/>
              <a:ext cx="1863725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Lorem ipsum</a:t>
              </a: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MH_SubTitle_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03054" y="3803502"/>
              <a:ext cx="1865313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Lorem ipsum</a:t>
              </a: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MH_SubTitle_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293829" y="4944916"/>
              <a:ext cx="1863725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Lorem ipsum</a:t>
              </a: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-42856"/>
            <a:ext cx="12269629" cy="69008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829870" y="-42855"/>
            <a:ext cx="8387013" cy="683603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55959" y="356123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DE3D63"/>
                </a:solidFill>
                <a:cs typeface="+mn-ea"/>
                <a:sym typeface="+mn-lt"/>
              </a:rPr>
              <a:t>输入标题文本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29917" y="1883256"/>
            <a:ext cx="13869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rgbClr val="DE3D63"/>
                </a:solidFill>
                <a:cs typeface="+mn-ea"/>
                <a:sym typeface="+mn-lt"/>
              </a:rPr>
              <a:t>02</a:t>
            </a:r>
            <a:endParaRPr lang="zh-CN" altLang="en-US" sz="6600" dirty="0">
              <a:solidFill>
                <a:srgbClr val="DE3D6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240074" y="-218075"/>
            <a:ext cx="12432074" cy="7413674"/>
            <a:chOff x="-162446" y="-246210"/>
            <a:chExt cx="12432074" cy="7413674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-1" y="-42856"/>
              <a:ext cx="12269629" cy="690085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6" cstate="email"/>
            <a:srcRect t="14592" b="16921"/>
            <a:stretch>
              <a:fillRect/>
            </a:stretch>
          </p:blipFill>
          <p:spPr>
            <a:xfrm>
              <a:off x="-162446" y="-246210"/>
              <a:ext cx="12354446" cy="7413674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2741050" y="127004"/>
              <a:ext cx="7134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DE3D63"/>
                  </a:solidFill>
                  <a:cs typeface="+mn-ea"/>
                  <a:sym typeface="+mn-lt"/>
                </a:rPr>
                <a:t>输入标题文本</a:t>
              </a:r>
              <a:endParaRPr lang="zh-CN" altLang="en-US" dirty="0">
                <a:solidFill>
                  <a:srgbClr val="DE3D6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椭圆 1"/>
          <p:cNvSpPr/>
          <p:nvPr/>
        </p:nvSpPr>
        <p:spPr>
          <a:xfrm>
            <a:off x="1012873" y="1448946"/>
            <a:ext cx="4079631" cy="4079631"/>
          </a:xfrm>
          <a:prstGeom prst="ellipse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16044" y="2514955"/>
            <a:ext cx="5699125" cy="9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adipisicing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sed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do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eiusmod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tempor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incididunt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ut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labore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et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dolore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magna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aliqua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MH_Text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16044" y="3291093"/>
            <a:ext cx="5699125" cy="9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dolor sit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adipisicing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sed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do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eiusmod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tempor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incididunt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ut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labore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et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dolore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magna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aliqua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-162446" y="-246210"/>
            <a:ext cx="12432074" cy="7413674"/>
            <a:chOff x="-162446" y="-246210"/>
            <a:chExt cx="12432074" cy="74136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9" cstate="email"/>
            <a:stretch>
              <a:fillRect/>
            </a:stretch>
          </p:blipFill>
          <p:spPr>
            <a:xfrm>
              <a:off x="-1" y="-42856"/>
              <a:ext cx="12269629" cy="6900855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20" cstate="email"/>
            <a:srcRect t="14592" b="16921"/>
            <a:stretch>
              <a:fillRect/>
            </a:stretch>
          </p:blipFill>
          <p:spPr>
            <a:xfrm>
              <a:off x="-162446" y="-246210"/>
              <a:ext cx="12354446" cy="7413674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2741050" y="127004"/>
              <a:ext cx="7134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DE3D63"/>
                  </a:solidFill>
                  <a:cs typeface="+mn-ea"/>
                  <a:sym typeface="+mn-lt"/>
                </a:rPr>
                <a:t>输入标题文本</a:t>
              </a:r>
              <a:endParaRPr lang="zh-CN" altLang="en-US" dirty="0">
                <a:solidFill>
                  <a:srgbClr val="DE3D63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1" cstate="email"/>
          <a:srcRect/>
          <a:stretch>
            <a:fillRect/>
          </a:stretch>
        </p:blipFill>
        <p:spPr>
          <a:xfrm>
            <a:off x="-138897" y="6000047"/>
            <a:ext cx="2963120" cy="745004"/>
          </a:xfrm>
          <a:prstGeom prst="rect">
            <a:avLst/>
          </a:prstGeom>
        </p:spPr>
      </p:pic>
      <p:cxnSp>
        <p:nvCxnSpPr>
          <p:cNvPr id="6" name="MH_Other_1"/>
          <p:cNvCxnSpPr/>
          <p:nvPr>
            <p:custDataLst>
              <p:tags r:id="rId1"/>
            </p:custDataLst>
          </p:nvPr>
        </p:nvCxnSpPr>
        <p:spPr>
          <a:xfrm>
            <a:off x="657621" y="2741140"/>
            <a:ext cx="109534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H_Other_2"/>
          <p:cNvSpPr/>
          <p:nvPr>
            <p:custDataLst>
              <p:tags r:id="rId2"/>
            </p:custDataLst>
          </p:nvPr>
        </p:nvSpPr>
        <p:spPr>
          <a:xfrm rot="2871886">
            <a:off x="1455898" y="1741199"/>
            <a:ext cx="794449" cy="1472815"/>
          </a:xfrm>
          <a:custGeom>
            <a:avLst/>
            <a:gdLst>
              <a:gd name="connsiteX0" fmla="*/ 0 w 729762"/>
              <a:gd name="connsiteY0" fmla="*/ 0 h 1352892"/>
              <a:gd name="connsiteX1" fmla="*/ 729762 w 729762"/>
              <a:gd name="connsiteY1" fmla="*/ 0 h 1352892"/>
              <a:gd name="connsiteX2" fmla="*/ 729762 w 729762"/>
              <a:gd name="connsiteY2" fmla="*/ 546246 h 1352892"/>
              <a:gd name="connsiteX3" fmla="*/ 0 w 729762"/>
              <a:gd name="connsiteY3" fmla="*/ 1352892 h 135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762" h="1352892">
                <a:moveTo>
                  <a:pt x="0" y="0"/>
                </a:moveTo>
                <a:lnTo>
                  <a:pt x="729762" y="0"/>
                </a:lnTo>
                <a:lnTo>
                  <a:pt x="729762" y="546246"/>
                </a:lnTo>
                <a:lnTo>
                  <a:pt x="0" y="1352892"/>
                </a:lnTo>
                <a:close/>
              </a:path>
            </a:pathLst>
          </a:custGeom>
          <a:solidFill>
            <a:srgbClr val="DE3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MH_Other_3"/>
          <p:cNvSpPr/>
          <p:nvPr>
            <p:custDataLst>
              <p:tags r:id="rId3"/>
            </p:custDataLst>
          </p:nvPr>
        </p:nvSpPr>
        <p:spPr>
          <a:xfrm>
            <a:off x="1040538" y="2814549"/>
            <a:ext cx="51168" cy="2763085"/>
          </a:xfrm>
          <a:prstGeom prst="rect">
            <a:avLst/>
          </a:prstGeom>
          <a:solidFill>
            <a:srgbClr val="DE3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MH_SubTitle_1"/>
          <p:cNvSpPr txBox="1"/>
          <p:nvPr>
            <p:custDataLst>
              <p:tags r:id="rId4"/>
            </p:custDataLst>
          </p:nvPr>
        </p:nvSpPr>
        <p:spPr>
          <a:xfrm>
            <a:off x="1091706" y="2814549"/>
            <a:ext cx="1797106" cy="276308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AMET</a:t>
            </a:r>
          </a:p>
        </p:txBody>
      </p:sp>
      <p:sp>
        <p:nvSpPr>
          <p:cNvPr id="10" name="MH_Other_4"/>
          <p:cNvSpPr/>
          <p:nvPr>
            <p:custDataLst>
              <p:tags r:id="rId5"/>
            </p:custDataLst>
          </p:nvPr>
        </p:nvSpPr>
        <p:spPr>
          <a:xfrm rot="2871886">
            <a:off x="3658470" y="1741199"/>
            <a:ext cx="794449" cy="1472815"/>
          </a:xfrm>
          <a:custGeom>
            <a:avLst/>
            <a:gdLst>
              <a:gd name="connsiteX0" fmla="*/ 0 w 729762"/>
              <a:gd name="connsiteY0" fmla="*/ 0 h 1352892"/>
              <a:gd name="connsiteX1" fmla="*/ 729762 w 729762"/>
              <a:gd name="connsiteY1" fmla="*/ 0 h 1352892"/>
              <a:gd name="connsiteX2" fmla="*/ 729762 w 729762"/>
              <a:gd name="connsiteY2" fmla="*/ 546246 h 1352892"/>
              <a:gd name="connsiteX3" fmla="*/ 0 w 729762"/>
              <a:gd name="connsiteY3" fmla="*/ 1352892 h 135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762" h="1352892">
                <a:moveTo>
                  <a:pt x="0" y="0"/>
                </a:moveTo>
                <a:lnTo>
                  <a:pt x="729762" y="0"/>
                </a:lnTo>
                <a:lnTo>
                  <a:pt x="729762" y="546246"/>
                </a:lnTo>
                <a:lnTo>
                  <a:pt x="0" y="1352892"/>
                </a:lnTo>
                <a:close/>
              </a:path>
            </a:pathLst>
          </a:custGeom>
          <a:solidFill>
            <a:srgbClr val="A5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MH_Other_5"/>
          <p:cNvSpPr/>
          <p:nvPr>
            <p:custDataLst>
              <p:tags r:id="rId6"/>
            </p:custDataLst>
          </p:nvPr>
        </p:nvSpPr>
        <p:spPr>
          <a:xfrm>
            <a:off x="3243110" y="2814549"/>
            <a:ext cx="51168" cy="2763085"/>
          </a:xfrm>
          <a:prstGeom prst="rect">
            <a:avLst/>
          </a:prstGeom>
          <a:solidFill>
            <a:srgbClr val="A5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MH_SubTitle_2"/>
          <p:cNvSpPr txBox="1"/>
          <p:nvPr>
            <p:custDataLst>
              <p:tags r:id="rId7"/>
            </p:custDataLst>
          </p:nvPr>
        </p:nvSpPr>
        <p:spPr>
          <a:xfrm>
            <a:off x="3294278" y="2814549"/>
            <a:ext cx="1797106" cy="276308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AMET</a:t>
            </a:r>
          </a:p>
        </p:txBody>
      </p:sp>
      <p:sp>
        <p:nvSpPr>
          <p:cNvPr id="13" name="MH_Other_6"/>
          <p:cNvSpPr/>
          <p:nvPr>
            <p:custDataLst>
              <p:tags r:id="rId8"/>
            </p:custDataLst>
          </p:nvPr>
        </p:nvSpPr>
        <p:spPr>
          <a:xfrm rot="2871886">
            <a:off x="5861042" y="1741199"/>
            <a:ext cx="794449" cy="1472815"/>
          </a:xfrm>
          <a:custGeom>
            <a:avLst/>
            <a:gdLst>
              <a:gd name="connsiteX0" fmla="*/ 0 w 729762"/>
              <a:gd name="connsiteY0" fmla="*/ 0 h 1352892"/>
              <a:gd name="connsiteX1" fmla="*/ 729762 w 729762"/>
              <a:gd name="connsiteY1" fmla="*/ 0 h 1352892"/>
              <a:gd name="connsiteX2" fmla="*/ 729762 w 729762"/>
              <a:gd name="connsiteY2" fmla="*/ 546246 h 1352892"/>
              <a:gd name="connsiteX3" fmla="*/ 0 w 729762"/>
              <a:gd name="connsiteY3" fmla="*/ 1352892 h 135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762" h="1352892">
                <a:moveTo>
                  <a:pt x="0" y="0"/>
                </a:moveTo>
                <a:lnTo>
                  <a:pt x="729762" y="0"/>
                </a:lnTo>
                <a:lnTo>
                  <a:pt x="729762" y="546246"/>
                </a:lnTo>
                <a:lnTo>
                  <a:pt x="0" y="13528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400" dirty="0">
                <a:solidFill>
                  <a:srgbClr val="A52135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rgbClr val="A52135"/>
              </a:solidFill>
              <a:cs typeface="+mn-ea"/>
              <a:sym typeface="+mn-lt"/>
            </a:endParaRPr>
          </a:p>
        </p:txBody>
      </p:sp>
      <p:sp>
        <p:nvSpPr>
          <p:cNvPr id="14" name="MH_Other_7"/>
          <p:cNvSpPr/>
          <p:nvPr>
            <p:custDataLst>
              <p:tags r:id="rId9"/>
            </p:custDataLst>
          </p:nvPr>
        </p:nvSpPr>
        <p:spPr>
          <a:xfrm>
            <a:off x="5445682" y="2814549"/>
            <a:ext cx="51168" cy="276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MH_SubTitle_3"/>
          <p:cNvSpPr txBox="1"/>
          <p:nvPr>
            <p:custDataLst>
              <p:tags r:id="rId10"/>
            </p:custDataLst>
          </p:nvPr>
        </p:nvSpPr>
        <p:spPr>
          <a:xfrm>
            <a:off x="5496850" y="2814549"/>
            <a:ext cx="1797106" cy="276308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AMET</a:t>
            </a:r>
          </a:p>
        </p:txBody>
      </p:sp>
      <p:sp>
        <p:nvSpPr>
          <p:cNvPr id="16" name="MH_Other_8"/>
          <p:cNvSpPr/>
          <p:nvPr>
            <p:custDataLst>
              <p:tags r:id="rId11"/>
            </p:custDataLst>
          </p:nvPr>
        </p:nvSpPr>
        <p:spPr>
          <a:xfrm rot="2871886">
            <a:off x="8063614" y="1741199"/>
            <a:ext cx="794449" cy="1472815"/>
          </a:xfrm>
          <a:custGeom>
            <a:avLst/>
            <a:gdLst>
              <a:gd name="connsiteX0" fmla="*/ 0 w 729762"/>
              <a:gd name="connsiteY0" fmla="*/ 0 h 1352892"/>
              <a:gd name="connsiteX1" fmla="*/ 729762 w 729762"/>
              <a:gd name="connsiteY1" fmla="*/ 0 h 1352892"/>
              <a:gd name="connsiteX2" fmla="*/ 729762 w 729762"/>
              <a:gd name="connsiteY2" fmla="*/ 546246 h 1352892"/>
              <a:gd name="connsiteX3" fmla="*/ 0 w 729762"/>
              <a:gd name="connsiteY3" fmla="*/ 1352892 h 135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762" h="1352892">
                <a:moveTo>
                  <a:pt x="0" y="0"/>
                </a:moveTo>
                <a:lnTo>
                  <a:pt x="729762" y="0"/>
                </a:lnTo>
                <a:lnTo>
                  <a:pt x="729762" y="546246"/>
                </a:lnTo>
                <a:lnTo>
                  <a:pt x="0" y="1352892"/>
                </a:lnTo>
                <a:close/>
              </a:path>
            </a:pathLst>
          </a:custGeom>
          <a:solidFill>
            <a:srgbClr val="DE3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MH_Other_9"/>
          <p:cNvSpPr/>
          <p:nvPr>
            <p:custDataLst>
              <p:tags r:id="rId12"/>
            </p:custDataLst>
          </p:nvPr>
        </p:nvSpPr>
        <p:spPr>
          <a:xfrm>
            <a:off x="7648254" y="2814549"/>
            <a:ext cx="51168" cy="2763085"/>
          </a:xfrm>
          <a:prstGeom prst="rect">
            <a:avLst/>
          </a:prstGeom>
          <a:solidFill>
            <a:srgbClr val="DE3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MH_SubTitle_4"/>
          <p:cNvSpPr txBox="1"/>
          <p:nvPr>
            <p:custDataLst>
              <p:tags r:id="rId13"/>
            </p:custDataLst>
          </p:nvPr>
        </p:nvSpPr>
        <p:spPr>
          <a:xfrm>
            <a:off x="7699422" y="2814549"/>
            <a:ext cx="1797106" cy="276308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AMET</a:t>
            </a:r>
          </a:p>
        </p:txBody>
      </p:sp>
      <p:sp>
        <p:nvSpPr>
          <p:cNvPr id="19" name="MH_Other_10"/>
          <p:cNvSpPr/>
          <p:nvPr>
            <p:custDataLst>
              <p:tags r:id="rId14"/>
            </p:custDataLst>
          </p:nvPr>
        </p:nvSpPr>
        <p:spPr>
          <a:xfrm rot="2871886">
            <a:off x="10266186" y="1741199"/>
            <a:ext cx="794449" cy="1472815"/>
          </a:xfrm>
          <a:custGeom>
            <a:avLst/>
            <a:gdLst>
              <a:gd name="connsiteX0" fmla="*/ 0 w 729762"/>
              <a:gd name="connsiteY0" fmla="*/ 0 h 1352892"/>
              <a:gd name="connsiteX1" fmla="*/ 729762 w 729762"/>
              <a:gd name="connsiteY1" fmla="*/ 0 h 1352892"/>
              <a:gd name="connsiteX2" fmla="*/ 729762 w 729762"/>
              <a:gd name="connsiteY2" fmla="*/ 546246 h 1352892"/>
              <a:gd name="connsiteX3" fmla="*/ 0 w 729762"/>
              <a:gd name="connsiteY3" fmla="*/ 1352892 h 135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762" h="1352892">
                <a:moveTo>
                  <a:pt x="0" y="0"/>
                </a:moveTo>
                <a:lnTo>
                  <a:pt x="729762" y="0"/>
                </a:lnTo>
                <a:lnTo>
                  <a:pt x="729762" y="546246"/>
                </a:lnTo>
                <a:lnTo>
                  <a:pt x="0" y="1352892"/>
                </a:lnTo>
                <a:close/>
              </a:path>
            </a:pathLst>
          </a:custGeom>
          <a:solidFill>
            <a:srgbClr val="A5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MH_Other_11"/>
          <p:cNvSpPr/>
          <p:nvPr>
            <p:custDataLst>
              <p:tags r:id="rId15"/>
            </p:custDataLst>
          </p:nvPr>
        </p:nvSpPr>
        <p:spPr>
          <a:xfrm>
            <a:off x="9850826" y="2814549"/>
            <a:ext cx="51168" cy="2763085"/>
          </a:xfrm>
          <a:prstGeom prst="rect">
            <a:avLst/>
          </a:prstGeom>
          <a:solidFill>
            <a:srgbClr val="A5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MH_SubTitle_5"/>
          <p:cNvSpPr txBox="1"/>
          <p:nvPr>
            <p:custDataLst>
              <p:tags r:id="rId16"/>
            </p:custDataLst>
          </p:nvPr>
        </p:nvSpPr>
        <p:spPr>
          <a:xfrm>
            <a:off x="9901994" y="2814549"/>
            <a:ext cx="1797106" cy="276308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AMET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8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清新花卉母亲节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Other"/>
  <p:tag name="MH_ORDER" val="1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SubTitle"/>
  <p:tag name="MH_ORDER" val="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1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1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SubTitle"/>
  <p:tag name="MH_ORDER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SubTitle"/>
  <p:tag name="MH_ORDER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SubTitle"/>
  <p:tag name="MH_ORDER" val="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SubTitle"/>
  <p:tag name="MH_ORDER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SubTitle"/>
  <p:tag name="MH_ORDER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SubTitle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1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1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1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18"/>
  <p:tag name="MH_LIBRARY" val="GRAPHIC"/>
  <p:tag name="MH_TYPE" val="Other"/>
  <p:tag name="MH_ORDER" val="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Title"/>
  <p:tag name="MH_ORDER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Other"/>
  <p:tag name="MH_ORDER" val="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SubTitle"/>
  <p:tag name="MH_ORDER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Text"/>
  <p:tag name="MH_ORDER" val="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Other"/>
  <p:tag name="MH_ORDER" val="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SubTitle"/>
  <p:tag name="MH_ORDER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Text"/>
  <p:tag name="MH_ORDER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Other"/>
  <p:tag name="MH_ORDER" val="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SubTitle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Text"/>
  <p:tag name="MH_ORDER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Other"/>
  <p:tag name="MH_ORDER" val="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SubTitle"/>
  <p:tag name="MH_ORDER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840"/>
  <p:tag name="MH_LIBRARY" val="GRAPHIC"/>
  <p:tag name="MH_TYPE" val="Text"/>
  <p:tag name="MH_ORDER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Other"/>
  <p:tag name="MH_ORDER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Other"/>
  <p:tag name="MH_ORDER" val="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Other"/>
  <p:tag name="MH_ORDER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Other"/>
  <p:tag name="MH_ORDER" val="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Other"/>
  <p:tag name="MH_ORDER" val="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Other"/>
  <p:tag name="MH_ORDER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Other"/>
  <p:tag name="MH_ORDER" val="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Other"/>
  <p:tag name="MH_ORDER" val="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SubTitle"/>
  <p:tag name="MH_ORDER" val="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Other"/>
  <p:tag name="MH_ORDER" val="1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SubTitle"/>
  <p:tag name="MH_ORDER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Other"/>
  <p:tag name="MH_ORDER" val="1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SubTitle"/>
  <p:tag name="MH_ORDER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Other"/>
  <p:tag name="MH_ORDER" val="1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SubTitle"/>
  <p:tag name="MH_ORDER" val="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233"/>
  <p:tag name="MH_LIBRARY" val="GRAPHIC"/>
  <p:tag name="MH_TYPE" val="Other"/>
  <p:tag name="MH_ORDER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SubTitle"/>
  <p:tag name="MH_ORDER" val="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1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SubTitle"/>
  <p:tag name="MH_ORDER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1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SubTitle"/>
  <p:tag name="MH_ORDER" val="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1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SubTitle"/>
  <p:tag name="MH_ORDER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1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1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1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301"/>
  <p:tag name="MH_LIBRARY" val="GRAPHIC"/>
  <p:tag name="MH_TYPE" val="Other"/>
  <p:tag name="MH_ORDER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45"/>
  <p:tag name="MH_LIBRARY" val="GRAPHIC"/>
  <p:tag name="MH_TYPE" val="Other"/>
  <p:tag name="MH_ORDER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45"/>
  <p:tag name="MH_LIBRARY" val="GRAPHIC"/>
  <p:tag name="MH_TYPE" val="Other"/>
  <p:tag name="MH_ORDER" val="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45"/>
  <p:tag name="MH_LIBRARY" val="GRAPHIC"/>
  <p:tag name="MH_TYPE" val="Other"/>
  <p:tag name="MH_ORDER" val="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45"/>
  <p:tag name="MH_LIBRARY" val="GRAPHIC"/>
  <p:tag name="MH_TYPE" val="SubTitle"/>
  <p:tag name="MH_ORDER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45"/>
  <p:tag name="MH_LIBRARY" val="GRAPHIC"/>
  <p:tag name="MH_TYPE" val="Text"/>
  <p:tag name="MH_ORDER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45"/>
  <p:tag name="MH_LIBRARY" val="GRAPHIC"/>
  <p:tag name="MH_TYPE" val="SubTitle"/>
  <p:tag name="MH_ORDER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45"/>
  <p:tag name="MH_LIBRARY" val="GRAPHIC"/>
  <p:tag name="MH_TYPE" val="Text"/>
  <p:tag name="MH_ORDER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45"/>
  <p:tag name="MH_LIBRARY" val="GRAPHIC"/>
  <p:tag name="MH_TYPE" val="SubTitle"/>
  <p:tag name="MH_ORDER" val="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945"/>
  <p:tag name="MH_LIBRARY" val="GRAPHIC"/>
  <p:tag name="MH_TYPE" val="Text"/>
  <p:tag name="MH_ORDER" val="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4644"/>
  <p:tag name="MH_LIBRARY" val="GRAPHIC"/>
  <p:tag name="MH_TYPE" val="Text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SubTitle"/>
  <p:tag name="MH_ORDER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SubTitle"/>
  <p:tag name="MH_ORDER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SubTitle"/>
  <p:tag name="MH_ORDER" val="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SubTitle"/>
  <p:tag name="MH_ORDER" val="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SubTitle"/>
  <p:tag name="MH_ORDER" val="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SubTitle"/>
  <p:tag name="MH_ORDER" val="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1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1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1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1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1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1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1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1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454"/>
  <p:tag name="MH_LIBRARY" val="GRAPHIC"/>
  <p:tag name="MH_TYPE" val="Other"/>
  <p:tag name="MH_ORDER" val="1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Text"/>
  <p:tag name="MH_ORDER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SubTitle"/>
  <p:tag name="MH_ORDER" val="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Text"/>
  <p:tag name="MH_ORDER" val="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SubTitle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Text"/>
  <p:tag name="MH_ORDER" val="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SubTitle"/>
  <p:tag name="MH_ORDER" val="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Text"/>
  <p:tag name="MH_ORDER" val="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SubTitle"/>
  <p:tag name="MH_ORDER" val="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Text"/>
  <p:tag name="MH_ORDER" val="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SubTitle"/>
  <p:tag name="MH_ORDER" val="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Title"/>
  <p:tag name="MH_ORDER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Title"/>
  <p:tag name="MH_ORDER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Title"/>
  <p:tag name="MH_ORDER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750"/>
  <p:tag name="MH_LIBRARY" val="GRAPHIC"/>
  <p:tag name="MH_TYPE" val="Title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4644"/>
  <p:tag name="MH_LIBRARY" val="GRAPHIC"/>
  <p:tag name="MH_TYPE" val="Text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39"/>
  <p:tag name="MH_LIBRARY" val="GRAPHIC"/>
  <p:tag name="MH_TYPE" val="Other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39"/>
  <p:tag name="MH_LIBRARY" val="GRAPHIC"/>
  <p:tag name="MH_TYPE" val="Other"/>
  <p:tag name="MH_ORDER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39"/>
  <p:tag name="MH_LIBRARY" val="GRAPHIC"/>
  <p:tag name="MH_TYPE" val="Other"/>
  <p:tag name="MH_ORDER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39"/>
  <p:tag name="MH_LIBRARY" val="GRAPHIC"/>
  <p:tag name="MH_TYPE" val="Other"/>
  <p:tag name="MH_ORDER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39"/>
  <p:tag name="MH_LIBRARY" val="GRAPHIC"/>
  <p:tag name="MH_TYPE" val="Other"/>
  <p:tag name="MH_ORDER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39"/>
  <p:tag name="MH_LIBRARY" val="GRAPHIC"/>
  <p:tag name="MH_TYPE" val="Other"/>
  <p:tag name="MH_ORDER" val="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39"/>
  <p:tag name="MH_LIBRARY" val="GRAPHIC"/>
  <p:tag name="MH_TYPE" val="Other"/>
  <p:tag name="MH_ORDER" val="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39"/>
  <p:tag name="MH_LIBRARY" val="GRAPHIC"/>
  <p:tag name="MH_TYPE" val="SubTitle"/>
  <p:tag name="MH_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39"/>
  <p:tag name="MH_LIBRARY" val="GRAPHIC"/>
  <p:tag name="MH_TYPE" val="SubTitle"/>
  <p:tag name="MH_ORDER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39"/>
  <p:tag name="MH_LIBRARY" val="GRAPHIC"/>
  <p:tag name="MH_TYPE" val="SubTitle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39"/>
  <p:tag name="MH_LIBRARY" val="GRAPHIC"/>
  <p:tag name="MH_TYPE" val="SubTitle"/>
  <p:tag name="MH_ORDER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0739"/>
  <p:tag name="MH_LIBRARY" val="GRAPHIC"/>
  <p:tag name="MH_TYPE" val="SubTitle"/>
  <p:tag name="MH_ORDER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47"/>
  <p:tag name="MH_LIBRARY" val="GRAPHIC"/>
  <p:tag name="MH_TYPE" val="SubTitle"/>
  <p:tag name="MH_ORDER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47"/>
  <p:tag name="MH_LIBRARY" val="GRAPHIC"/>
  <p:tag name="MH_TYPE" val="SubTitle"/>
  <p:tag name="MH_ORDER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47"/>
  <p:tag name="MH_LIBRARY" val="GRAPHIC"/>
  <p:tag name="MH_TYPE" val="SubTitle"/>
  <p:tag name="MH_ORDER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47"/>
  <p:tag name="MH_LIBRARY" val="GRAPHIC"/>
  <p:tag name="MH_TYPE" val="SubTitle"/>
  <p:tag name="MH_ORDER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47"/>
  <p:tag name="MH_LIBRARY" val="GRAPHIC"/>
  <p:tag name="MH_TYPE" val="SubTitle"/>
  <p:tag name="MH_ORDER" val="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47"/>
  <p:tag name="MH_LIBRARY" val="GRAPHIC"/>
  <p:tag name="MH_TYPE" val="SubTitle"/>
  <p:tag name="MH_ORDER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47"/>
  <p:tag name="MH_LIBRARY" val="GRAPHIC"/>
  <p:tag name="MH_TYPE" val="Other"/>
  <p:tag name="MH_ORDER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47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47"/>
  <p:tag name="MH_LIBRARY" val="GRAPHIC"/>
  <p:tag name="MH_TYPE" val="Other"/>
  <p:tag name="MH_ORDER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47"/>
  <p:tag name="MH_LIBRARY" val="GRAPHIC"/>
  <p:tag name="MH_TYPE" val="Other"/>
  <p:tag name="MH_ORDER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47"/>
  <p:tag name="MH_LIBRARY" val="GRAPHIC"/>
  <p:tag name="MH_TYPE" val="Other"/>
  <p:tag name="MH_ORDER" val="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147"/>
  <p:tag name="MH_LIBRARY" val="GRAPHIC"/>
  <p:tag name="MH_TYPE" val="Other"/>
  <p:tag name="MH_ORDER" val="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4644"/>
  <p:tag name="MH_LIBRARY" val="GRAPHIC"/>
  <p:tag name="MH_TYPE" val="Text"/>
  <p:tag name="MH_ORDER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14644"/>
  <p:tag name="MH_LIBRARY" val="GRAPHIC"/>
  <p:tag name="MH_TYPE" val="Text"/>
  <p:tag name="MH_ORDER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Other"/>
  <p:tag name="MH_ORDER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Other"/>
  <p:tag name="MH_ORDER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Other"/>
  <p:tag name="MH_ORDER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Other"/>
  <p:tag name="MH_ORDER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Other"/>
  <p:tag name="MH_ORDER" val="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SubTitle"/>
  <p:tag name="MH_ORDER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Other"/>
  <p:tag name="MH_ORDER" val="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Other"/>
  <p:tag name="MH_ORDER" val="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SubTitle"/>
  <p:tag name="MH_ORDER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Other"/>
  <p:tag name="MH_ORDER" val="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Other"/>
  <p:tag name="MH_ORDER" val="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SubTitle"/>
  <p:tag name="MH_ORDER" val="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7131011"/>
  <p:tag name="MH_LIBRARY" val="GRAPHIC"/>
  <p:tag name="MH_TYPE" val="Other"/>
  <p:tag name="MH_ORDER" val="10"/>
</p:tagLst>
</file>

<file path=ppt/theme/theme1.xml><?xml version="1.0" encoding="utf-8"?>
<a:theme xmlns:a="http://schemas.openxmlformats.org/drawingml/2006/main" name="www.2ppt.com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a0wy1z5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宽屏</PresentationFormat>
  <Paragraphs>164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微软雅黑</vt:lpstr>
      <vt:lpstr>Wingdings</vt:lpstr>
      <vt:lpstr>Arial</vt:lpstr>
      <vt:lpstr>等线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2021-07-07T01:03:11Z</dcterms:created>
  <dcterms:modified xsi:type="dcterms:W3CDTF">2023-01-10T06:48:23Z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494C911EB344476C86DD89BF456256D0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