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883" r:id="rId2"/>
    <p:sldId id="11088575" r:id="rId3"/>
    <p:sldId id="11088576" r:id="rId4"/>
    <p:sldId id="309" r:id="rId5"/>
    <p:sldId id="271" r:id="rId6"/>
    <p:sldId id="321" r:id="rId7"/>
    <p:sldId id="11088599" r:id="rId8"/>
    <p:sldId id="3932" r:id="rId9"/>
    <p:sldId id="281" r:id="rId10"/>
    <p:sldId id="1726" r:id="rId11"/>
    <p:sldId id="11088600" r:id="rId12"/>
    <p:sldId id="288" r:id="rId13"/>
    <p:sldId id="11088601" r:id="rId14"/>
    <p:sldId id="303" r:id="rId15"/>
    <p:sldId id="11088602" r:id="rId16"/>
    <p:sldId id="273" r:id="rId17"/>
    <p:sldId id="11088581" r:id="rId18"/>
    <p:sldId id="3936" r:id="rId19"/>
    <p:sldId id="11088604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14B"/>
    <a:srgbClr val="095700"/>
    <a:srgbClr val="009584"/>
    <a:srgbClr val="009484"/>
    <a:srgbClr val="FFFFFF"/>
    <a:srgbClr val="C5C5C5"/>
    <a:srgbClr val="FDF9E7"/>
    <a:srgbClr val="E4E5E5"/>
    <a:srgbClr val="FEFEF5"/>
    <a:srgbClr val="34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03DA0-2A3E-43BF-84BA-149049E9B28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58682-1D36-4C64-AA52-AFA345BA531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9FABD-524A-446D-A66D-D9B1D0C24A8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5ADDB-E251-D04A-8D00-39C4857359E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39430-6411-4075-AA02-35E3142735F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200E-A7A7-433E-A523-1A44F7DBEB8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935E-AA0D-4BE4-8C9D-47998D0EE17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6A186-84C0-4556-A551-E4650B79852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E0CC2-7F09-4B2F-A836-7140A2B754E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27784" y="2403022"/>
            <a:ext cx="3814636" cy="3614057"/>
          </a:xfrm>
          <a:custGeom>
            <a:avLst/>
            <a:gdLst>
              <a:gd name="connsiteX0" fmla="*/ 0 w 3814636"/>
              <a:gd name="connsiteY0" fmla="*/ 0 h 3614057"/>
              <a:gd name="connsiteX1" fmla="*/ 3814636 w 3814636"/>
              <a:gd name="connsiteY1" fmla="*/ 0 h 3614057"/>
              <a:gd name="connsiteX2" fmla="*/ 3814636 w 3814636"/>
              <a:gd name="connsiteY2" fmla="*/ 3614057 h 3614057"/>
              <a:gd name="connsiteX3" fmla="*/ 0 w 3814636"/>
              <a:gd name="connsiteY3" fmla="*/ 3614057 h 361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4636" h="3614057">
                <a:moveTo>
                  <a:pt x="0" y="0"/>
                </a:moveTo>
                <a:lnTo>
                  <a:pt x="3814636" y="0"/>
                </a:lnTo>
                <a:lnTo>
                  <a:pt x="3814636" y="3614057"/>
                </a:lnTo>
                <a:lnTo>
                  <a:pt x="0" y="36140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5"/>
          <a:srcRect t="556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336159" y="1328780"/>
            <a:ext cx="8555794" cy="4619259"/>
          </a:xfrm>
          <a:prstGeom prst="roundRect">
            <a:avLst>
              <a:gd name="adj" fmla="val 1649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967" y="1166449"/>
            <a:ext cx="609600" cy="609600"/>
          </a:xfrm>
          <a:prstGeom prst="rect">
            <a:avLst/>
          </a:prstGeom>
        </p:spPr>
      </p:pic>
      <p:sp>
        <p:nvSpPr>
          <p:cNvPr id="18" name="Text Placeholder 4"/>
          <p:cNvSpPr txBox="1"/>
          <p:nvPr/>
        </p:nvSpPr>
        <p:spPr>
          <a:xfrm>
            <a:off x="3241675" y="4946015"/>
            <a:ext cx="4773930" cy="3448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01420">
              <a:lnSpc>
                <a:spcPct val="114000"/>
              </a:lnSpc>
              <a:spcBef>
                <a:spcPts val="1315"/>
              </a:spcBef>
              <a:buNone/>
              <a:defRPr/>
            </a:pPr>
            <a:r>
              <a:rPr lang="zh-CN" altLang="en-US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演讲：</a:t>
            </a:r>
            <a:r>
              <a:rPr lang="en-US" altLang="zh-CN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PPT818   </a:t>
            </a:r>
            <a:r>
              <a:rPr lang="zh-CN" altLang="en-US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日期：</a:t>
            </a:r>
            <a:r>
              <a:rPr lang="en-US" altLang="zh-CN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20xx.xx.xx</a:t>
            </a:r>
            <a:endParaRPr lang="id-ID" sz="1575" b="1" spc="394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72368" y="4052916"/>
            <a:ext cx="5722450" cy="7769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3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The user can demonstrate on a projector or computer, or print the presentation and make it into a film to be used in a wider </a:t>
            </a:r>
            <a:r>
              <a:rPr lang="en-US" altLang="zh-CN" sz="13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fieldThe</a:t>
            </a:r>
            <a:r>
              <a:rPr lang="en-US" altLang="zh-CN" sz="13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user can demonstrate on a projector or computer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69988" y="3483153"/>
            <a:ext cx="508714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小清新安全教育教学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PPT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模板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454007" y="1776242"/>
            <a:ext cx="5913978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开学季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535" y="23310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1036369" y="2398550"/>
            <a:ext cx="5746770" cy="3658842"/>
            <a:chOff x="660400" y="2676530"/>
            <a:chExt cx="4857750" cy="3314701"/>
          </a:xfrm>
        </p:grpSpPr>
        <p:grpSp>
          <p:nvGrpSpPr>
            <p:cNvPr id="7" name="ïṣ1iďê"/>
            <p:cNvGrpSpPr/>
            <p:nvPr/>
          </p:nvGrpSpPr>
          <p:grpSpPr>
            <a:xfrm>
              <a:off x="660400" y="2676530"/>
              <a:ext cx="4857750" cy="1126604"/>
              <a:chOff x="666751" y="5007496"/>
              <a:chExt cx="4857750" cy="1126604"/>
            </a:xfrm>
          </p:grpSpPr>
          <p:sp>
            <p:nvSpPr>
              <p:cNvPr id="26" name="íśļîḋe"/>
              <p:cNvSpPr txBox="1"/>
              <p:nvPr/>
            </p:nvSpPr>
            <p:spPr>
              <a:xfrm>
                <a:off x="666751" y="5107215"/>
                <a:ext cx="4857750" cy="1026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字魂58号-创中黑" panose="00000500000000000000" pitchFamily="2" charset="-122"/>
                  </a:rPr>
                  <a:t>Theme color makes PPT more convenient to change.</a:t>
                </a:r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字魂58号-创中黑" panose="00000500000000000000" pitchFamily="2" charset="-122"/>
                  </a:rPr>
                  <a:t>Adjust the spacing to adapt to Chinese typesetting, use the reference line in PPT……</a:t>
                </a: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781050" y="5007496"/>
                <a:ext cx="600075" cy="0"/>
              </a:xfrm>
              <a:prstGeom prst="line">
                <a:avLst/>
              </a:prstGeom>
              <a:ln w="57150" cap="rnd">
                <a:solidFill>
                  <a:srgbClr val="56714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íṩ1ïḋé"/>
            <p:cNvGrpSpPr/>
            <p:nvPr/>
          </p:nvGrpSpPr>
          <p:grpSpPr>
            <a:xfrm>
              <a:off x="660400" y="4320711"/>
              <a:ext cx="1454150" cy="1670520"/>
              <a:chOff x="660400" y="3863505"/>
              <a:chExt cx="1454150" cy="1670520"/>
            </a:xfrm>
          </p:grpSpPr>
          <p:grpSp>
            <p:nvGrpSpPr>
              <p:cNvPr id="21" name="íšľïḑé"/>
              <p:cNvGrpSpPr/>
              <p:nvPr/>
            </p:nvGrpSpPr>
            <p:grpSpPr>
              <a:xfrm>
                <a:off x="660400" y="4414641"/>
                <a:ext cx="1454150" cy="1119384"/>
                <a:chOff x="660401" y="4414641"/>
                <a:chExt cx="1454150" cy="1119384"/>
              </a:xfrm>
            </p:grpSpPr>
            <p:sp>
              <p:nvSpPr>
                <p:cNvPr id="23" name="ïṥḻîďè"/>
                <p:cNvSpPr txBox="1"/>
                <p:nvPr/>
              </p:nvSpPr>
              <p:spPr bwMode="auto">
                <a:xfrm>
                  <a:off x="660401" y="4414641"/>
                  <a:ext cx="1454150" cy="41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Text here</a:t>
                  </a:r>
                </a:p>
              </p:txBody>
            </p:sp>
            <p:sp>
              <p:nvSpPr>
                <p:cNvPr id="24" name="i$ḷiḓe"/>
                <p:cNvSpPr/>
                <p:nvPr/>
              </p:nvSpPr>
              <p:spPr bwMode="auto">
                <a:xfrm>
                  <a:off x="660401" y="4832402"/>
                  <a:ext cx="1454150" cy="701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 defTabSz="914400"/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The user can demonstrate on a projector or computer, or print the presentation and make it into a film</a:t>
                  </a:r>
                  <a:endPara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22" name="î$ḻîďe"/>
              <p:cNvSpPr/>
              <p:nvPr/>
            </p:nvSpPr>
            <p:spPr>
              <a:xfrm>
                <a:off x="1117567" y="3863505"/>
                <a:ext cx="518344" cy="451320"/>
              </a:xfrm>
              <a:custGeom>
                <a:avLst/>
                <a:gdLst>
                  <a:gd name="connsiteX0" fmla="*/ 24839 w 606022"/>
                  <a:gd name="connsiteY0" fmla="*/ 154651 h 527661"/>
                  <a:gd name="connsiteX1" fmla="*/ 187786 w 606022"/>
                  <a:gd name="connsiteY1" fmla="*/ 154651 h 527661"/>
                  <a:gd name="connsiteX2" fmla="*/ 212625 w 606022"/>
                  <a:gd name="connsiteY2" fmla="*/ 179452 h 527661"/>
                  <a:gd name="connsiteX3" fmla="*/ 212625 w 606022"/>
                  <a:gd name="connsiteY3" fmla="*/ 336196 h 527661"/>
                  <a:gd name="connsiteX4" fmla="*/ 186792 w 606022"/>
                  <a:gd name="connsiteY4" fmla="*/ 360997 h 527661"/>
                  <a:gd name="connsiteX5" fmla="*/ 167914 w 606022"/>
                  <a:gd name="connsiteY5" fmla="*/ 351076 h 527661"/>
                  <a:gd name="connsiteX6" fmla="*/ 157978 w 606022"/>
                  <a:gd name="connsiteY6" fmla="*/ 503852 h 527661"/>
                  <a:gd name="connsiteX7" fmla="*/ 132145 w 606022"/>
                  <a:gd name="connsiteY7" fmla="*/ 527661 h 527661"/>
                  <a:gd name="connsiteX8" fmla="*/ 80480 w 606022"/>
                  <a:gd name="connsiteY8" fmla="*/ 527661 h 527661"/>
                  <a:gd name="connsiteX9" fmla="*/ 54647 w 606022"/>
                  <a:gd name="connsiteY9" fmla="*/ 503852 h 527661"/>
                  <a:gd name="connsiteX10" fmla="*/ 44711 w 606022"/>
                  <a:gd name="connsiteY10" fmla="*/ 352069 h 527661"/>
                  <a:gd name="connsiteX11" fmla="*/ 25833 w 606022"/>
                  <a:gd name="connsiteY11" fmla="*/ 360997 h 527661"/>
                  <a:gd name="connsiteX12" fmla="*/ 994 w 606022"/>
                  <a:gd name="connsiteY12" fmla="*/ 336196 h 527661"/>
                  <a:gd name="connsiteX13" fmla="*/ 0 w 606022"/>
                  <a:gd name="connsiteY13" fmla="*/ 179452 h 527661"/>
                  <a:gd name="connsiteX14" fmla="*/ 24839 w 606022"/>
                  <a:gd name="connsiteY14" fmla="*/ 154651 h 527661"/>
                  <a:gd name="connsiteX15" fmla="*/ 331782 w 606022"/>
                  <a:gd name="connsiteY15" fmla="*/ 130920 h 527661"/>
                  <a:gd name="connsiteX16" fmla="*/ 444021 w 606022"/>
                  <a:gd name="connsiteY16" fmla="*/ 130920 h 527661"/>
                  <a:gd name="connsiteX17" fmla="*/ 469846 w 606022"/>
                  <a:gd name="connsiteY17" fmla="*/ 157678 h 527661"/>
                  <a:gd name="connsiteX18" fmla="*/ 444021 w 606022"/>
                  <a:gd name="connsiteY18" fmla="*/ 184435 h 527661"/>
                  <a:gd name="connsiteX19" fmla="*/ 331782 w 606022"/>
                  <a:gd name="connsiteY19" fmla="*/ 184435 h 527661"/>
                  <a:gd name="connsiteX20" fmla="*/ 305957 w 606022"/>
                  <a:gd name="connsiteY20" fmla="*/ 157678 h 527661"/>
                  <a:gd name="connsiteX21" fmla="*/ 331782 w 606022"/>
                  <a:gd name="connsiteY21" fmla="*/ 130920 h 527661"/>
                  <a:gd name="connsiteX22" fmla="*/ 503213 w 606022"/>
                  <a:gd name="connsiteY22" fmla="*/ 73423 h 527661"/>
                  <a:gd name="connsiteX23" fmla="*/ 529572 w 606022"/>
                  <a:gd name="connsiteY23" fmla="*/ 99703 h 527661"/>
                  <a:gd name="connsiteX24" fmla="*/ 503213 w 606022"/>
                  <a:gd name="connsiteY24" fmla="*/ 125983 h 527661"/>
                  <a:gd name="connsiteX25" fmla="*/ 476854 w 606022"/>
                  <a:gd name="connsiteY25" fmla="*/ 99703 h 527661"/>
                  <a:gd name="connsiteX26" fmla="*/ 503213 w 606022"/>
                  <a:gd name="connsiteY26" fmla="*/ 73423 h 527661"/>
                  <a:gd name="connsiteX27" fmla="*/ 287128 w 606022"/>
                  <a:gd name="connsiteY27" fmla="*/ 52570 h 527661"/>
                  <a:gd name="connsiteX28" fmla="*/ 282160 w 606022"/>
                  <a:gd name="connsiteY28" fmla="*/ 57530 h 527661"/>
                  <a:gd name="connsiteX29" fmla="*/ 282160 w 606022"/>
                  <a:gd name="connsiteY29" fmla="*/ 221192 h 527661"/>
                  <a:gd name="connsiteX30" fmla="*/ 287128 w 606022"/>
                  <a:gd name="connsiteY30" fmla="*/ 226152 h 527661"/>
                  <a:gd name="connsiteX31" fmla="*/ 547409 w 606022"/>
                  <a:gd name="connsiteY31" fmla="*/ 226152 h 527661"/>
                  <a:gd name="connsiteX32" fmla="*/ 551383 w 606022"/>
                  <a:gd name="connsiteY32" fmla="*/ 221192 h 527661"/>
                  <a:gd name="connsiteX33" fmla="*/ 551383 w 606022"/>
                  <a:gd name="connsiteY33" fmla="*/ 57530 h 527661"/>
                  <a:gd name="connsiteX34" fmla="*/ 547409 w 606022"/>
                  <a:gd name="connsiteY34" fmla="*/ 52570 h 527661"/>
                  <a:gd name="connsiteX35" fmla="*/ 287128 w 606022"/>
                  <a:gd name="connsiteY35" fmla="*/ 0 h 527661"/>
                  <a:gd name="connsiteX36" fmla="*/ 547409 w 606022"/>
                  <a:gd name="connsiteY36" fmla="*/ 0 h 527661"/>
                  <a:gd name="connsiteX37" fmla="*/ 606022 w 606022"/>
                  <a:gd name="connsiteY37" fmla="*/ 57530 h 527661"/>
                  <a:gd name="connsiteX38" fmla="*/ 606022 w 606022"/>
                  <a:gd name="connsiteY38" fmla="*/ 221192 h 527661"/>
                  <a:gd name="connsiteX39" fmla="*/ 547409 w 606022"/>
                  <a:gd name="connsiteY39" fmla="*/ 278722 h 527661"/>
                  <a:gd name="connsiteX40" fmla="*/ 287128 w 606022"/>
                  <a:gd name="connsiteY40" fmla="*/ 278722 h 527661"/>
                  <a:gd name="connsiteX41" fmla="*/ 229508 w 606022"/>
                  <a:gd name="connsiteY41" fmla="*/ 221192 h 527661"/>
                  <a:gd name="connsiteX42" fmla="*/ 229508 w 606022"/>
                  <a:gd name="connsiteY42" fmla="*/ 57530 h 527661"/>
                  <a:gd name="connsiteX43" fmla="*/ 287128 w 606022"/>
                  <a:gd name="connsiteY43" fmla="*/ 0 h 527661"/>
                  <a:gd name="connsiteX44" fmla="*/ 106313 w 606022"/>
                  <a:gd name="connsiteY44" fmla="*/ 0 h 527661"/>
                  <a:gd name="connsiteX45" fmla="*/ 175835 w 606022"/>
                  <a:gd name="connsiteY45" fmla="*/ 68964 h 527661"/>
                  <a:gd name="connsiteX46" fmla="*/ 106313 w 606022"/>
                  <a:gd name="connsiteY46" fmla="*/ 137928 h 527661"/>
                  <a:gd name="connsiteX47" fmla="*/ 36791 w 606022"/>
                  <a:gd name="connsiteY47" fmla="*/ 68964 h 527661"/>
                  <a:gd name="connsiteX48" fmla="*/ 106313 w 606022"/>
                  <a:gd name="connsiteY48" fmla="*/ 0 h 52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6022" h="527661">
                    <a:moveTo>
                      <a:pt x="24839" y="154651"/>
                    </a:moveTo>
                    <a:cubicBezTo>
                      <a:pt x="35769" y="154651"/>
                      <a:pt x="187786" y="154651"/>
                      <a:pt x="187786" y="154651"/>
                    </a:cubicBezTo>
                    <a:cubicBezTo>
                      <a:pt x="201696" y="154651"/>
                      <a:pt x="212625" y="166556"/>
                      <a:pt x="212625" y="179452"/>
                    </a:cubicBezTo>
                    <a:lnTo>
                      <a:pt x="212625" y="336196"/>
                    </a:lnTo>
                    <a:cubicBezTo>
                      <a:pt x="211631" y="350084"/>
                      <a:pt x="200702" y="360997"/>
                      <a:pt x="186792" y="360997"/>
                    </a:cubicBezTo>
                    <a:cubicBezTo>
                      <a:pt x="178843" y="360997"/>
                      <a:pt x="171888" y="357029"/>
                      <a:pt x="167914" y="351076"/>
                    </a:cubicBezTo>
                    <a:lnTo>
                      <a:pt x="157978" y="503852"/>
                    </a:lnTo>
                    <a:cubicBezTo>
                      <a:pt x="156985" y="517741"/>
                      <a:pt x="146055" y="527661"/>
                      <a:pt x="132145" y="527661"/>
                    </a:cubicBezTo>
                    <a:lnTo>
                      <a:pt x="80480" y="527661"/>
                    </a:lnTo>
                    <a:cubicBezTo>
                      <a:pt x="66570" y="527661"/>
                      <a:pt x="55640" y="517741"/>
                      <a:pt x="54647" y="503852"/>
                    </a:cubicBezTo>
                    <a:lnTo>
                      <a:pt x="44711" y="352069"/>
                    </a:lnTo>
                    <a:cubicBezTo>
                      <a:pt x="40737" y="357029"/>
                      <a:pt x="33782" y="360997"/>
                      <a:pt x="25833" y="360997"/>
                    </a:cubicBezTo>
                    <a:cubicBezTo>
                      <a:pt x="11923" y="360997"/>
                      <a:pt x="994" y="350084"/>
                      <a:pt x="994" y="336196"/>
                    </a:cubicBezTo>
                    <a:lnTo>
                      <a:pt x="0" y="179452"/>
                    </a:lnTo>
                    <a:cubicBezTo>
                      <a:pt x="0" y="165564"/>
                      <a:pt x="10929" y="154651"/>
                      <a:pt x="24839" y="154651"/>
                    </a:cubicBezTo>
                    <a:close/>
                    <a:moveTo>
                      <a:pt x="331782" y="130920"/>
                    </a:moveTo>
                    <a:lnTo>
                      <a:pt x="444021" y="130920"/>
                    </a:lnTo>
                    <a:cubicBezTo>
                      <a:pt x="458920" y="130920"/>
                      <a:pt x="469846" y="142812"/>
                      <a:pt x="469846" y="157678"/>
                    </a:cubicBezTo>
                    <a:cubicBezTo>
                      <a:pt x="469846" y="172543"/>
                      <a:pt x="458920" y="184435"/>
                      <a:pt x="444021" y="184435"/>
                    </a:cubicBezTo>
                    <a:lnTo>
                      <a:pt x="331782" y="184435"/>
                    </a:lnTo>
                    <a:cubicBezTo>
                      <a:pt x="317876" y="184435"/>
                      <a:pt x="305957" y="172543"/>
                      <a:pt x="305957" y="157678"/>
                    </a:cubicBezTo>
                    <a:cubicBezTo>
                      <a:pt x="305957" y="142812"/>
                      <a:pt x="317876" y="130920"/>
                      <a:pt x="331782" y="130920"/>
                    </a:cubicBezTo>
                    <a:close/>
                    <a:moveTo>
                      <a:pt x="503213" y="73423"/>
                    </a:moveTo>
                    <a:cubicBezTo>
                      <a:pt x="517771" y="73423"/>
                      <a:pt x="529572" y="85189"/>
                      <a:pt x="529572" y="99703"/>
                    </a:cubicBezTo>
                    <a:cubicBezTo>
                      <a:pt x="529572" y="114217"/>
                      <a:pt x="517771" y="125983"/>
                      <a:pt x="503213" y="125983"/>
                    </a:cubicBezTo>
                    <a:cubicBezTo>
                      <a:pt x="488655" y="125983"/>
                      <a:pt x="476854" y="114217"/>
                      <a:pt x="476854" y="99703"/>
                    </a:cubicBezTo>
                    <a:cubicBezTo>
                      <a:pt x="476854" y="85189"/>
                      <a:pt x="488655" y="73423"/>
                      <a:pt x="503213" y="73423"/>
                    </a:cubicBezTo>
                    <a:close/>
                    <a:moveTo>
                      <a:pt x="287128" y="52570"/>
                    </a:moveTo>
                    <a:cubicBezTo>
                      <a:pt x="285141" y="52570"/>
                      <a:pt x="282160" y="54554"/>
                      <a:pt x="282160" y="57530"/>
                    </a:cubicBezTo>
                    <a:lnTo>
                      <a:pt x="282160" y="221192"/>
                    </a:lnTo>
                    <a:cubicBezTo>
                      <a:pt x="282160" y="224168"/>
                      <a:pt x="285141" y="226152"/>
                      <a:pt x="287128" y="226152"/>
                    </a:cubicBezTo>
                    <a:lnTo>
                      <a:pt x="547409" y="226152"/>
                    </a:lnTo>
                    <a:cubicBezTo>
                      <a:pt x="550389" y="226152"/>
                      <a:pt x="551383" y="224168"/>
                      <a:pt x="551383" y="221192"/>
                    </a:cubicBezTo>
                    <a:lnTo>
                      <a:pt x="551383" y="57530"/>
                    </a:lnTo>
                    <a:cubicBezTo>
                      <a:pt x="551383" y="54554"/>
                      <a:pt x="550389" y="52570"/>
                      <a:pt x="547409" y="52570"/>
                    </a:cubicBezTo>
                    <a:close/>
                    <a:moveTo>
                      <a:pt x="287128" y="0"/>
                    </a:moveTo>
                    <a:lnTo>
                      <a:pt x="547409" y="0"/>
                    </a:lnTo>
                    <a:cubicBezTo>
                      <a:pt x="579199" y="0"/>
                      <a:pt x="606022" y="25789"/>
                      <a:pt x="606022" y="57530"/>
                    </a:cubicBezTo>
                    <a:lnTo>
                      <a:pt x="606022" y="221192"/>
                    </a:lnTo>
                    <a:cubicBezTo>
                      <a:pt x="606022" y="252933"/>
                      <a:pt x="579199" y="278722"/>
                      <a:pt x="547409" y="278722"/>
                    </a:cubicBezTo>
                    <a:lnTo>
                      <a:pt x="287128" y="278722"/>
                    </a:lnTo>
                    <a:cubicBezTo>
                      <a:pt x="255337" y="278722"/>
                      <a:pt x="229508" y="252933"/>
                      <a:pt x="229508" y="221192"/>
                    </a:cubicBezTo>
                    <a:lnTo>
                      <a:pt x="229508" y="57530"/>
                    </a:lnTo>
                    <a:cubicBezTo>
                      <a:pt x="229508" y="25789"/>
                      <a:pt x="255337" y="0"/>
                      <a:pt x="287128" y="0"/>
                    </a:cubicBezTo>
                    <a:close/>
                    <a:moveTo>
                      <a:pt x="106313" y="0"/>
                    </a:moveTo>
                    <a:cubicBezTo>
                      <a:pt x="144709" y="0"/>
                      <a:pt x="175835" y="30876"/>
                      <a:pt x="175835" y="68964"/>
                    </a:cubicBezTo>
                    <a:cubicBezTo>
                      <a:pt x="175835" y="107052"/>
                      <a:pt x="144709" y="137928"/>
                      <a:pt x="106313" y="137928"/>
                    </a:cubicBezTo>
                    <a:cubicBezTo>
                      <a:pt x="67917" y="137928"/>
                      <a:pt x="36791" y="107052"/>
                      <a:pt x="36791" y="68964"/>
                    </a:cubicBezTo>
                    <a:cubicBezTo>
                      <a:pt x="36791" y="30876"/>
                      <a:pt x="67917" y="0"/>
                      <a:pt x="106313" y="0"/>
                    </a:cubicBezTo>
                    <a:close/>
                  </a:path>
                </a:pathLst>
              </a:custGeom>
              <a:solidFill>
                <a:srgbClr val="56714B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4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endParaRPr>
              </a:p>
            </p:txBody>
          </p:sp>
        </p:grpSp>
        <p:grpSp>
          <p:nvGrpSpPr>
            <p:cNvPr id="9" name="îs1ídè"/>
            <p:cNvGrpSpPr/>
            <p:nvPr/>
          </p:nvGrpSpPr>
          <p:grpSpPr>
            <a:xfrm>
              <a:off x="2309288" y="4320711"/>
              <a:ext cx="1454150" cy="1670520"/>
              <a:chOff x="2309288" y="3863505"/>
              <a:chExt cx="1454150" cy="1670520"/>
            </a:xfrm>
          </p:grpSpPr>
          <p:grpSp>
            <p:nvGrpSpPr>
              <p:cNvPr id="17" name="íšļîḓé"/>
              <p:cNvGrpSpPr/>
              <p:nvPr/>
            </p:nvGrpSpPr>
            <p:grpSpPr>
              <a:xfrm>
                <a:off x="2309288" y="4414641"/>
                <a:ext cx="1454150" cy="1119384"/>
                <a:chOff x="660401" y="4414641"/>
                <a:chExt cx="1454150" cy="1119384"/>
              </a:xfrm>
            </p:grpSpPr>
            <p:sp>
              <p:nvSpPr>
                <p:cNvPr id="19" name="íšḷíḑê"/>
                <p:cNvSpPr txBox="1"/>
                <p:nvPr/>
              </p:nvSpPr>
              <p:spPr bwMode="auto">
                <a:xfrm>
                  <a:off x="660401" y="4414641"/>
                  <a:ext cx="1454150" cy="41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Text here</a:t>
                  </a:r>
                </a:p>
              </p:txBody>
            </p:sp>
            <p:sp>
              <p:nvSpPr>
                <p:cNvPr id="20" name="îŝļíḋê"/>
                <p:cNvSpPr/>
                <p:nvPr/>
              </p:nvSpPr>
              <p:spPr bwMode="auto">
                <a:xfrm>
                  <a:off x="660401" y="4832402"/>
                  <a:ext cx="1454150" cy="701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 defTabSz="914400"/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The user can demonstrate on a projector or computer, or print the presentation and make it into a film</a:t>
                  </a:r>
                  <a:endPara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18" name="íšḻíde"/>
              <p:cNvSpPr/>
              <p:nvPr/>
            </p:nvSpPr>
            <p:spPr>
              <a:xfrm>
                <a:off x="2766455" y="3863505"/>
                <a:ext cx="518344" cy="451320"/>
              </a:xfrm>
              <a:custGeom>
                <a:avLst/>
                <a:gdLst>
                  <a:gd name="connsiteX0" fmla="*/ 24839 w 606022"/>
                  <a:gd name="connsiteY0" fmla="*/ 154651 h 527661"/>
                  <a:gd name="connsiteX1" fmla="*/ 187786 w 606022"/>
                  <a:gd name="connsiteY1" fmla="*/ 154651 h 527661"/>
                  <a:gd name="connsiteX2" fmla="*/ 212625 w 606022"/>
                  <a:gd name="connsiteY2" fmla="*/ 179452 h 527661"/>
                  <a:gd name="connsiteX3" fmla="*/ 212625 w 606022"/>
                  <a:gd name="connsiteY3" fmla="*/ 336196 h 527661"/>
                  <a:gd name="connsiteX4" fmla="*/ 186792 w 606022"/>
                  <a:gd name="connsiteY4" fmla="*/ 360997 h 527661"/>
                  <a:gd name="connsiteX5" fmla="*/ 167914 w 606022"/>
                  <a:gd name="connsiteY5" fmla="*/ 351076 h 527661"/>
                  <a:gd name="connsiteX6" fmla="*/ 157978 w 606022"/>
                  <a:gd name="connsiteY6" fmla="*/ 503852 h 527661"/>
                  <a:gd name="connsiteX7" fmla="*/ 132145 w 606022"/>
                  <a:gd name="connsiteY7" fmla="*/ 527661 h 527661"/>
                  <a:gd name="connsiteX8" fmla="*/ 80480 w 606022"/>
                  <a:gd name="connsiteY8" fmla="*/ 527661 h 527661"/>
                  <a:gd name="connsiteX9" fmla="*/ 54647 w 606022"/>
                  <a:gd name="connsiteY9" fmla="*/ 503852 h 527661"/>
                  <a:gd name="connsiteX10" fmla="*/ 44711 w 606022"/>
                  <a:gd name="connsiteY10" fmla="*/ 352069 h 527661"/>
                  <a:gd name="connsiteX11" fmla="*/ 25833 w 606022"/>
                  <a:gd name="connsiteY11" fmla="*/ 360997 h 527661"/>
                  <a:gd name="connsiteX12" fmla="*/ 994 w 606022"/>
                  <a:gd name="connsiteY12" fmla="*/ 336196 h 527661"/>
                  <a:gd name="connsiteX13" fmla="*/ 0 w 606022"/>
                  <a:gd name="connsiteY13" fmla="*/ 179452 h 527661"/>
                  <a:gd name="connsiteX14" fmla="*/ 24839 w 606022"/>
                  <a:gd name="connsiteY14" fmla="*/ 154651 h 527661"/>
                  <a:gd name="connsiteX15" fmla="*/ 331782 w 606022"/>
                  <a:gd name="connsiteY15" fmla="*/ 130920 h 527661"/>
                  <a:gd name="connsiteX16" fmla="*/ 444021 w 606022"/>
                  <a:gd name="connsiteY16" fmla="*/ 130920 h 527661"/>
                  <a:gd name="connsiteX17" fmla="*/ 469846 w 606022"/>
                  <a:gd name="connsiteY17" fmla="*/ 157678 h 527661"/>
                  <a:gd name="connsiteX18" fmla="*/ 444021 w 606022"/>
                  <a:gd name="connsiteY18" fmla="*/ 184435 h 527661"/>
                  <a:gd name="connsiteX19" fmla="*/ 331782 w 606022"/>
                  <a:gd name="connsiteY19" fmla="*/ 184435 h 527661"/>
                  <a:gd name="connsiteX20" fmla="*/ 305957 w 606022"/>
                  <a:gd name="connsiteY20" fmla="*/ 157678 h 527661"/>
                  <a:gd name="connsiteX21" fmla="*/ 331782 w 606022"/>
                  <a:gd name="connsiteY21" fmla="*/ 130920 h 527661"/>
                  <a:gd name="connsiteX22" fmla="*/ 503213 w 606022"/>
                  <a:gd name="connsiteY22" fmla="*/ 73423 h 527661"/>
                  <a:gd name="connsiteX23" fmla="*/ 529572 w 606022"/>
                  <a:gd name="connsiteY23" fmla="*/ 99703 h 527661"/>
                  <a:gd name="connsiteX24" fmla="*/ 503213 w 606022"/>
                  <a:gd name="connsiteY24" fmla="*/ 125983 h 527661"/>
                  <a:gd name="connsiteX25" fmla="*/ 476854 w 606022"/>
                  <a:gd name="connsiteY25" fmla="*/ 99703 h 527661"/>
                  <a:gd name="connsiteX26" fmla="*/ 503213 w 606022"/>
                  <a:gd name="connsiteY26" fmla="*/ 73423 h 527661"/>
                  <a:gd name="connsiteX27" fmla="*/ 287128 w 606022"/>
                  <a:gd name="connsiteY27" fmla="*/ 52570 h 527661"/>
                  <a:gd name="connsiteX28" fmla="*/ 282160 w 606022"/>
                  <a:gd name="connsiteY28" fmla="*/ 57530 h 527661"/>
                  <a:gd name="connsiteX29" fmla="*/ 282160 w 606022"/>
                  <a:gd name="connsiteY29" fmla="*/ 221192 h 527661"/>
                  <a:gd name="connsiteX30" fmla="*/ 287128 w 606022"/>
                  <a:gd name="connsiteY30" fmla="*/ 226152 h 527661"/>
                  <a:gd name="connsiteX31" fmla="*/ 547409 w 606022"/>
                  <a:gd name="connsiteY31" fmla="*/ 226152 h 527661"/>
                  <a:gd name="connsiteX32" fmla="*/ 551383 w 606022"/>
                  <a:gd name="connsiteY32" fmla="*/ 221192 h 527661"/>
                  <a:gd name="connsiteX33" fmla="*/ 551383 w 606022"/>
                  <a:gd name="connsiteY33" fmla="*/ 57530 h 527661"/>
                  <a:gd name="connsiteX34" fmla="*/ 547409 w 606022"/>
                  <a:gd name="connsiteY34" fmla="*/ 52570 h 527661"/>
                  <a:gd name="connsiteX35" fmla="*/ 287128 w 606022"/>
                  <a:gd name="connsiteY35" fmla="*/ 0 h 527661"/>
                  <a:gd name="connsiteX36" fmla="*/ 547409 w 606022"/>
                  <a:gd name="connsiteY36" fmla="*/ 0 h 527661"/>
                  <a:gd name="connsiteX37" fmla="*/ 606022 w 606022"/>
                  <a:gd name="connsiteY37" fmla="*/ 57530 h 527661"/>
                  <a:gd name="connsiteX38" fmla="*/ 606022 w 606022"/>
                  <a:gd name="connsiteY38" fmla="*/ 221192 h 527661"/>
                  <a:gd name="connsiteX39" fmla="*/ 547409 w 606022"/>
                  <a:gd name="connsiteY39" fmla="*/ 278722 h 527661"/>
                  <a:gd name="connsiteX40" fmla="*/ 287128 w 606022"/>
                  <a:gd name="connsiteY40" fmla="*/ 278722 h 527661"/>
                  <a:gd name="connsiteX41" fmla="*/ 229508 w 606022"/>
                  <a:gd name="connsiteY41" fmla="*/ 221192 h 527661"/>
                  <a:gd name="connsiteX42" fmla="*/ 229508 w 606022"/>
                  <a:gd name="connsiteY42" fmla="*/ 57530 h 527661"/>
                  <a:gd name="connsiteX43" fmla="*/ 287128 w 606022"/>
                  <a:gd name="connsiteY43" fmla="*/ 0 h 527661"/>
                  <a:gd name="connsiteX44" fmla="*/ 106313 w 606022"/>
                  <a:gd name="connsiteY44" fmla="*/ 0 h 527661"/>
                  <a:gd name="connsiteX45" fmla="*/ 175835 w 606022"/>
                  <a:gd name="connsiteY45" fmla="*/ 68964 h 527661"/>
                  <a:gd name="connsiteX46" fmla="*/ 106313 w 606022"/>
                  <a:gd name="connsiteY46" fmla="*/ 137928 h 527661"/>
                  <a:gd name="connsiteX47" fmla="*/ 36791 w 606022"/>
                  <a:gd name="connsiteY47" fmla="*/ 68964 h 527661"/>
                  <a:gd name="connsiteX48" fmla="*/ 106313 w 606022"/>
                  <a:gd name="connsiteY48" fmla="*/ 0 h 52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6022" h="527661">
                    <a:moveTo>
                      <a:pt x="24839" y="154651"/>
                    </a:moveTo>
                    <a:cubicBezTo>
                      <a:pt x="35769" y="154651"/>
                      <a:pt x="187786" y="154651"/>
                      <a:pt x="187786" y="154651"/>
                    </a:cubicBezTo>
                    <a:cubicBezTo>
                      <a:pt x="201696" y="154651"/>
                      <a:pt x="212625" y="166556"/>
                      <a:pt x="212625" y="179452"/>
                    </a:cubicBezTo>
                    <a:lnTo>
                      <a:pt x="212625" y="336196"/>
                    </a:lnTo>
                    <a:cubicBezTo>
                      <a:pt x="211631" y="350084"/>
                      <a:pt x="200702" y="360997"/>
                      <a:pt x="186792" y="360997"/>
                    </a:cubicBezTo>
                    <a:cubicBezTo>
                      <a:pt x="178843" y="360997"/>
                      <a:pt x="171888" y="357029"/>
                      <a:pt x="167914" y="351076"/>
                    </a:cubicBezTo>
                    <a:lnTo>
                      <a:pt x="157978" y="503852"/>
                    </a:lnTo>
                    <a:cubicBezTo>
                      <a:pt x="156985" y="517741"/>
                      <a:pt x="146055" y="527661"/>
                      <a:pt x="132145" y="527661"/>
                    </a:cubicBezTo>
                    <a:lnTo>
                      <a:pt x="80480" y="527661"/>
                    </a:lnTo>
                    <a:cubicBezTo>
                      <a:pt x="66570" y="527661"/>
                      <a:pt x="55640" y="517741"/>
                      <a:pt x="54647" y="503852"/>
                    </a:cubicBezTo>
                    <a:lnTo>
                      <a:pt x="44711" y="352069"/>
                    </a:lnTo>
                    <a:cubicBezTo>
                      <a:pt x="40737" y="357029"/>
                      <a:pt x="33782" y="360997"/>
                      <a:pt x="25833" y="360997"/>
                    </a:cubicBezTo>
                    <a:cubicBezTo>
                      <a:pt x="11923" y="360997"/>
                      <a:pt x="994" y="350084"/>
                      <a:pt x="994" y="336196"/>
                    </a:cubicBezTo>
                    <a:lnTo>
                      <a:pt x="0" y="179452"/>
                    </a:lnTo>
                    <a:cubicBezTo>
                      <a:pt x="0" y="165564"/>
                      <a:pt x="10929" y="154651"/>
                      <a:pt x="24839" y="154651"/>
                    </a:cubicBezTo>
                    <a:close/>
                    <a:moveTo>
                      <a:pt x="331782" y="130920"/>
                    </a:moveTo>
                    <a:lnTo>
                      <a:pt x="444021" y="130920"/>
                    </a:lnTo>
                    <a:cubicBezTo>
                      <a:pt x="458920" y="130920"/>
                      <a:pt x="469846" y="142812"/>
                      <a:pt x="469846" y="157678"/>
                    </a:cubicBezTo>
                    <a:cubicBezTo>
                      <a:pt x="469846" y="172543"/>
                      <a:pt x="458920" y="184435"/>
                      <a:pt x="444021" y="184435"/>
                    </a:cubicBezTo>
                    <a:lnTo>
                      <a:pt x="331782" y="184435"/>
                    </a:lnTo>
                    <a:cubicBezTo>
                      <a:pt x="317876" y="184435"/>
                      <a:pt x="305957" y="172543"/>
                      <a:pt x="305957" y="157678"/>
                    </a:cubicBezTo>
                    <a:cubicBezTo>
                      <a:pt x="305957" y="142812"/>
                      <a:pt x="317876" y="130920"/>
                      <a:pt x="331782" y="130920"/>
                    </a:cubicBezTo>
                    <a:close/>
                    <a:moveTo>
                      <a:pt x="503213" y="73423"/>
                    </a:moveTo>
                    <a:cubicBezTo>
                      <a:pt x="517771" y="73423"/>
                      <a:pt x="529572" y="85189"/>
                      <a:pt x="529572" y="99703"/>
                    </a:cubicBezTo>
                    <a:cubicBezTo>
                      <a:pt x="529572" y="114217"/>
                      <a:pt x="517771" y="125983"/>
                      <a:pt x="503213" y="125983"/>
                    </a:cubicBezTo>
                    <a:cubicBezTo>
                      <a:pt x="488655" y="125983"/>
                      <a:pt x="476854" y="114217"/>
                      <a:pt x="476854" y="99703"/>
                    </a:cubicBezTo>
                    <a:cubicBezTo>
                      <a:pt x="476854" y="85189"/>
                      <a:pt x="488655" y="73423"/>
                      <a:pt x="503213" y="73423"/>
                    </a:cubicBezTo>
                    <a:close/>
                    <a:moveTo>
                      <a:pt x="287128" y="52570"/>
                    </a:moveTo>
                    <a:cubicBezTo>
                      <a:pt x="285141" y="52570"/>
                      <a:pt x="282160" y="54554"/>
                      <a:pt x="282160" y="57530"/>
                    </a:cubicBezTo>
                    <a:lnTo>
                      <a:pt x="282160" y="221192"/>
                    </a:lnTo>
                    <a:cubicBezTo>
                      <a:pt x="282160" y="224168"/>
                      <a:pt x="285141" y="226152"/>
                      <a:pt x="287128" y="226152"/>
                    </a:cubicBezTo>
                    <a:lnTo>
                      <a:pt x="547409" y="226152"/>
                    </a:lnTo>
                    <a:cubicBezTo>
                      <a:pt x="550389" y="226152"/>
                      <a:pt x="551383" y="224168"/>
                      <a:pt x="551383" y="221192"/>
                    </a:cubicBezTo>
                    <a:lnTo>
                      <a:pt x="551383" y="57530"/>
                    </a:lnTo>
                    <a:cubicBezTo>
                      <a:pt x="551383" y="54554"/>
                      <a:pt x="550389" y="52570"/>
                      <a:pt x="547409" y="52570"/>
                    </a:cubicBezTo>
                    <a:close/>
                    <a:moveTo>
                      <a:pt x="287128" y="0"/>
                    </a:moveTo>
                    <a:lnTo>
                      <a:pt x="547409" y="0"/>
                    </a:lnTo>
                    <a:cubicBezTo>
                      <a:pt x="579199" y="0"/>
                      <a:pt x="606022" y="25789"/>
                      <a:pt x="606022" y="57530"/>
                    </a:cubicBezTo>
                    <a:lnTo>
                      <a:pt x="606022" y="221192"/>
                    </a:lnTo>
                    <a:cubicBezTo>
                      <a:pt x="606022" y="252933"/>
                      <a:pt x="579199" y="278722"/>
                      <a:pt x="547409" y="278722"/>
                    </a:cubicBezTo>
                    <a:lnTo>
                      <a:pt x="287128" y="278722"/>
                    </a:lnTo>
                    <a:cubicBezTo>
                      <a:pt x="255337" y="278722"/>
                      <a:pt x="229508" y="252933"/>
                      <a:pt x="229508" y="221192"/>
                    </a:cubicBezTo>
                    <a:lnTo>
                      <a:pt x="229508" y="57530"/>
                    </a:lnTo>
                    <a:cubicBezTo>
                      <a:pt x="229508" y="25789"/>
                      <a:pt x="255337" y="0"/>
                      <a:pt x="287128" y="0"/>
                    </a:cubicBezTo>
                    <a:close/>
                    <a:moveTo>
                      <a:pt x="106313" y="0"/>
                    </a:moveTo>
                    <a:cubicBezTo>
                      <a:pt x="144709" y="0"/>
                      <a:pt x="175835" y="30876"/>
                      <a:pt x="175835" y="68964"/>
                    </a:cubicBezTo>
                    <a:cubicBezTo>
                      <a:pt x="175835" y="107052"/>
                      <a:pt x="144709" y="137928"/>
                      <a:pt x="106313" y="137928"/>
                    </a:cubicBezTo>
                    <a:cubicBezTo>
                      <a:pt x="67917" y="137928"/>
                      <a:pt x="36791" y="107052"/>
                      <a:pt x="36791" y="68964"/>
                    </a:cubicBezTo>
                    <a:cubicBezTo>
                      <a:pt x="36791" y="30876"/>
                      <a:pt x="67917" y="0"/>
                      <a:pt x="106313" y="0"/>
                    </a:cubicBezTo>
                    <a:close/>
                  </a:path>
                </a:pathLst>
              </a:custGeom>
              <a:solidFill>
                <a:srgbClr val="56714B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4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endParaRPr>
              </a:p>
            </p:txBody>
          </p:sp>
        </p:grpSp>
        <p:grpSp>
          <p:nvGrpSpPr>
            <p:cNvPr id="10" name="iś1îḑê"/>
            <p:cNvGrpSpPr/>
            <p:nvPr/>
          </p:nvGrpSpPr>
          <p:grpSpPr>
            <a:xfrm>
              <a:off x="3958174" y="4320711"/>
              <a:ext cx="1454150" cy="1670520"/>
              <a:chOff x="3958174" y="3863505"/>
              <a:chExt cx="1454150" cy="1670520"/>
            </a:xfrm>
          </p:grpSpPr>
          <p:grpSp>
            <p:nvGrpSpPr>
              <p:cNvPr id="13" name="îṧ1íde"/>
              <p:cNvGrpSpPr/>
              <p:nvPr/>
            </p:nvGrpSpPr>
            <p:grpSpPr>
              <a:xfrm>
                <a:off x="3958174" y="4414641"/>
                <a:ext cx="1454150" cy="1119384"/>
                <a:chOff x="660401" y="4414641"/>
                <a:chExt cx="1454150" cy="1119384"/>
              </a:xfrm>
            </p:grpSpPr>
            <p:sp>
              <p:nvSpPr>
                <p:cNvPr id="15" name="í$ḷíḑé"/>
                <p:cNvSpPr txBox="1"/>
                <p:nvPr/>
              </p:nvSpPr>
              <p:spPr bwMode="auto">
                <a:xfrm>
                  <a:off x="660401" y="4414641"/>
                  <a:ext cx="1454150" cy="41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en-US" altLang="zh-CN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Text here</a:t>
                  </a:r>
                </a:p>
              </p:txBody>
            </p:sp>
            <p:sp>
              <p:nvSpPr>
                <p:cNvPr id="16" name="ïşľíḑe"/>
                <p:cNvSpPr/>
                <p:nvPr/>
              </p:nvSpPr>
              <p:spPr bwMode="auto">
                <a:xfrm>
                  <a:off x="660401" y="4832402"/>
                  <a:ext cx="1454150" cy="701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 defTabSz="914400"/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The user can demonstrate on a projector or computer, or print the presentation and make it into a film</a:t>
                  </a:r>
                  <a:endPara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14" name="íşľíḍè"/>
              <p:cNvSpPr/>
              <p:nvPr/>
            </p:nvSpPr>
            <p:spPr>
              <a:xfrm>
                <a:off x="4415341" y="3863505"/>
                <a:ext cx="518344" cy="451320"/>
              </a:xfrm>
              <a:custGeom>
                <a:avLst/>
                <a:gdLst>
                  <a:gd name="connsiteX0" fmla="*/ 24839 w 606022"/>
                  <a:gd name="connsiteY0" fmla="*/ 154651 h 527661"/>
                  <a:gd name="connsiteX1" fmla="*/ 187786 w 606022"/>
                  <a:gd name="connsiteY1" fmla="*/ 154651 h 527661"/>
                  <a:gd name="connsiteX2" fmla="*/ 212625 w 606022"/>
                  <a:gd name="connsiteY2" fmla="*/ 179452 h 527661"/>
                  <a:gd name="connsiteX3" fmla="*/ 212625 w 606022"/>
                  <a:gd name="connsiteY3" fmla="*/ 336196 h 527661"/>
                  <a:gd name="connsiteX4" fmla="*/ 186792 w 606022"/>
                  <a:gd name="connsiteY4" fmla="*/ 360997 h 527661"/>
                  <a:gd name="connsiteX5" fmla="*/ 167914 w 606022"/>
                  <a:gd name="connsiteY5" fmla="*/ 351076 h 527661"/>
                  <a:gd name="connsiteX6" fmla="*/ 157978 w 606022"/>
                  <a:gd name="connsiteY6" fmla="*/ 503852 h 527661"/>
                  <a:gd name="connsiteX7" fmla="*/ 132145 w 606022"/>
                  <a:gd name="connsiteY7" fmla="*/ 527661 h 527661"/>
                  <a:gd name="connsiteX8" fmla="*/ 80480 w 606022"/>
                  <a:gd name="connsiteY8" fmla="*/ 527661 h 527661"/>
                  <a:gd name="connsiteX9" fmla="*/ 54647 w 606022"/>
                  <a:gd name="connsiteY9" fmla="*/ 503852 h 527661"/>
                  <a:gd name="connsiteX10" fmla="*/ 44711 w 606022"/>
                  <a:gd name="connsiteY10" fmla="*/ 352069 h 527661"/>
                  <a:gd name="connsiteX11" fmla="*/ 25833 w 606022"/>
                  <a:gd name="connsiteY11" fmla="*/ 360997 h 527661"/>
                  <a:gd name="connsiteX12" fmla="*/ 994 w 606022"/>
                  <a:gd name="connsiteY12" fmla="*/ 336196 h 527661"/>
                  <a:gd name="connsiteX13" fmla="*/ 0 w 606022"/>
                  <a:gd name="connsiteY13" fmla="*/ 179452 h 527661"/>
                  <a:gd name="connsiteX14" fmla="*/ 24839 w 606022"/>
                  <a:gd name="connsiteY14" fmla="*/ 154651 h 527661"/>
                  <a:gd name="connsiteX15" fmla="*/ 331782 w 606022"/>
                  <a:gd name="connsiteY15" fmla="*/ 130920 h 527661"/>
                  <a:gd name="connsiteX16" fmla="*/ 444021 w 606022"/>
                  <a:gd name="connsiteY16" fmla="*/ 130920 h 527661"/>
                  <a:gd name="connsiteX17" fmla="*/ 469846 w 606022"/>
                  <a:gd name="connsiteY17" fmla="*/ 157678 h 527661"/>
                  <a:gd name="connsiteX18" fmla="*/ 444021 w 606022"/>
                  <a:gd name="connsiteY18" fmla="*/ 184435 h 527661"/>
                  <a:gd name="connsiteX19" fmla="*/ 331782 w 606022"/>
                  <a:gd name="connsiteY19" fmla="*/ 184435 h 527661"/>
                  <a:gd name="connsiteX20" fmla="*/ 305957 w 606022"/>
                  <a:gd name="connsiteY20" fmla="*/ 157678 h 527661"/>
                  <a:gd name="connsiteX21" fmla="*/ 331782 w 606022"/>
                  <a:gd name="connsiteY21" fmla="*/ 130920 h 527661"/>
                  <a:gd name="connsiteX22" fmla="*/ 503213 w 606022"/>
                  <a:gd name="connsiteY22" fmla="*/ 73423 h 527661"/>
                  <a:gd name="connsiteX23" fmla="*/ 529572 w 606022"/>
                  <a:gd name="connsiteY23" fmla="*/ 99703 h 527661"/>
                  <a:gd name="connsiteX24" fmla="*/ 503213 w 606022"/>
                  <a:gd name="connsiteY24" fmla="*/ 125983 h 527661"/>
                  <a:gd name="connsiteX25" fmla="*/ 476854 w 606022"/>
                  <a:gd name="connsiteY25" fmla="*/ 99703 h 527661"/>
                  <a:gd name="connsiteX26" fmla="*/ 503213 w 606022"/>
                  <a:gd name="connsiteY26" fmla="*/ 73423 h 527661"/>
                  <a:gd name="connsiteX27" fmla="*/ 287128 w 606022"/>
                  <a:gd name="connsiteY27" fmla="*/ 52570 h 527661"/>
                  <a:gd name="connsiteX28" fmla="*/ 282160 w 606022"/>
                  <a:gd name="connsiteY28" fmla="*/ 57530 h 527661"/>
                  <a:gd name="connsiteX29" fmla="*/ 282160 w 606022"/>
                  <a:gd name="connsiteY29" fmla="*/ 221192 h 527661"/>
                  <a:gd name="connsiteX30" fmla="*/ 287128 w 606022"/>
                  <a:gd name="connsiteY30" fmla="*/ 226152 h 527661"/>
                  <a:gd name="connsiteX31" fmla="*/ 547409 w 606022"/>
                  <a:gd name="connsiteY31" fmla="*/ 226152 h 527661"/>
                  <a:gd name="connsiteX32" fmla="*/ 551383 w 606022"/>
                  <a:gd name="connsiteY32" fmla="*/ 221192 h 527661"/>
                  <a:gd name="connsiteX33" fmla="*/ 551383 w 606022"/>
                  <a:gd name="connsiteY33" fmla="*/ 57530 h 527661"/>
                  <a:gd name="connsiteX34" fmla="*/ 547409 w 606022"/>
                  <a:gd name="connsiteY34" fmla="*/ 52570 h 527661"/>
                  <a:gd name="connsiteX35" fmla="*/ 287128 w 606022"/>
                  <a:gd name="connsiteY35" fmla="*/ 0 h 527661"/>
                  <a:gd name="connsiteX36" fmla="*/ 547409 w 606022"/>
                  <a:gd name="connsiteY36" fmla="*/ 0 h 527661"/>
                  <a:gd name="connsiteX37" fmla="*/ 606022 w 606022"/>
                  <a:gd name="connsiteY37" fmla="*/ 57530 h 527661"/>
                  <a:gd name="connsiteX38" fmla="*/ 606022 w 606022"/>
                  <a:gd name="connsiteY38" fmla="*/ 221192 h 527661"/>
                  <a:gd name="connsiteX39" fmla="*/ 547409 w 606022"/>
                  <a:gd name="connsiteY39" fmla="*/ 278722 h 527661"/>
                  <a:gd name="connsiteX40" fmla="*/ 287128 w 606022"/>
                  <a:gd name="connsiteY40" fmla="*/ 278722 h 527661"/>
                  <a:gd name="connsiteX41" fmla="*/ 229508 w 606022"/>
                  <a:gd name="connsiteY41" fmla="*/ 221192 h 527661"/>
                  <a:gd name="connsiteX42" fmla="*/ 229508 w 606022"/>
                  <a:gd name="connsiteY42" fmla="*/ 57530 h 527661"/>
                  <a:gd name="connsiteX43" fmla="*/ 287128 w 606022"/>
                  <a:gd name="connsiteY43" fmla="*/ 0 h 527661"/>
                  <a:gd name="connsiteX44" fmla="*/ 106313 w 606022"/>
                  <a:gd name="connsiteY44" fmla="*/ 0 h 527661"/>
                  <a:gd name="connsiteX45" fmla="*/ 175835 w 606022"/>
                  <a:gd name="connsiteY45" fmla="*/ 68964 h 527661"/>
                  <a:gd name="connsiteX46" fmla="*/ 106313 w 606022"/>
                  <a:gd name="connsiteY46" fmla="*/ 137928 h 527661"/>
                  <a:gd name="connsiteX47" fmla="*/ 36791 w 606022"/>
                  <a:gd name="connsiteY47" fmla="*/ 68964 h 527661"/>
                  <a:gd name="connsiteX48" fmla="*/ 106313 w 606022"/>
                  <a:gd name="connsiteY48" fmla="*/ 0 h 52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6022" h="527661">
                    <a:moveTo>
                      <a:pt x="24839" y="154651"/>
                    </a:moveTo>
                    <a:cubicBezTo>
                      <a:pt x="35769" y="154651"/>
                      <a:pt x="187786" y="154651"/>
                      <a:pt x="187786" y="154651"/>
                    </a:cubicBezTo>
                    <a:cubicBezTo>
                      <a:pt x="201696" y="154651"/>
                      <a:pt x="212625" y="166556"/>
                      <a:pt x="212625" y="179452"/>
                    </a:cubicBezTo>
                    <a:lnTo>
                      <a:pt x="212625" y="336196"/>
                    </a:lnTo>
                    <a:cubicBezTo>
                      <a:pt x="211631" y="350084"/>
                      <a:pt x="200702" y="360997"/>
                      <a:pt x="186792" y="360997"/>
                    </a:cubicBezTo>
                    <a:cubicBezTo>
                      <a:pt x="178843" y="360997"/>
                      <a:pt x="171888" y="357029"/>
                      <a:pt x="167914" y="351076"/>
                    </a:cubicBezTo>
                    <a:lnTo>
                      <a:pt x="157978" y="503852"/>
                    </a:lnTo>
                    <a:cubicBezTo>
                      <a:pt x="156985" y="517741"/>
                      <a:pt x="146055" y="527661"/>
                      <a:pt x="132145" y="527661"/>
                    </a:cubicBezTo>
                    <a:lnTo>
                      <a:pt x="80480" y="527661"/>
                    </a:lnTo>
                    <a:cubicBezTo>
                      <a:pt x="66570" y="527661"/>
                      <a:pt x="55640" y="517741"/>
                      <a:pt x="54647" y="503852"/>
                    </a:cubicBezTo>
                    <a:lnTo>
                      <a:pt x="44711" y="352069"/>
                    </a:lnTo>
                    <a:cubicBezTo>
                      <a:pt x="40737" y="357029"/>
                      <a:pt x="33782" y="360997"/>
                      <a:pt x="25833" y="360997"/>
                    </a:cubicBezTo>
                    <a:cubicBezTo>
                      <a:pt x="11923" y="360997"/>
                      <a:pt x="994" y="350084"/>
                      <a:pt x="994" y="336196"/>
                    </a:cubicBezTo>
                    <a:lnTo>
                      <a:pt x="0" y="179452"/>
                    </a:lnTo>
                    <a:cubicBezTo>
                      <a:pt x="0" y="165564"/>
                      <a:pt x="10929" y="154651"/>
                      <a:pt x="24839" y="154651"/>
                    </a:cubicBezTo>
                    <a:close/>
                    <a:moveTo>
                      <a:pt x="331782" y="130920"/>
                    </a:moveTo>
                    <a:lnTo>
                      <a:pt x="444021" y="130920"/>
                    </a:lnTo>
                    <a:cubicBezTo>
                      <a:pt x="458920" y="130920"/>
                      <a:pt x="469846" y="142812"/>
                      <a:pt x="469846" y="157678"/>
                    </a:cubicBezTo>
                    <a:cubicBezTo>
                      <a:pt x="469846" y="172543"/>
                      <a:pt x="458920" y="184435"/>
                      <a:pt x="444021" y="184435"/>
                    </a:cubicBezTo>
                    <a:lnTo>
                      <a:pt x="331782" y="184435"/>
                    </a:lnTo>
                    <a:cubicBezTo>
                      <a:pt x="317876" y="184435"/>
                      <a:pt x="305957" y="172543"/>
                      <a:pt x="305957" y="157678"/>
                    </a:cubicBezTo>
                    <a:cubicBezTo>
                      <a:pt x="305957" y="142812"/>
                      <a:pt x="317876" y="130920"/>
                      <a:pt x="331782" y="130920"/>
                    </a:cubicBezTo>
                    <a:close/>
                    <a:moveTo>
                      <a:pt x="503213" y="73423"/>
                    </a:moveTo>
                    <a:cubicBezTo>
                      <a:pt x="517771" y="73423"/>
                      <a:pt x="529572" y="85189"/>
                      <a:pt x="529572" y="99703"/>
                    </a:cubicBezTo>
                    <a:cubicBezTo>
                      <a:pt x="529572" y="114217"/>
                      <a:pt x="517771" y="125983"/>
                      <a:pt x="503213" y="125983"/>
                    </a:cubicBezTo>
                    <a:cubicBezTo>
                      <a:pt x="488655" y="125983"/>
                      <a:pt x="476854" y="114217"/>
                      <a:pt x="476854" y="99703"/>
                    </a:cubicBezTo>
                    <a:cubicBezTo>
                      <a:pt x="476854" y="85189"/>
                      <a:pt x="488655" y="73423"/>
                      <a:pt x="503213" y="73423"/>
                    </a:cubicBezTo>
                    <a:close/>
                    <a:moveTo>
                      <a:pt x="287128" y="52570"/>
                    </a:moveTo>
                    <a:cubicBezTo>
                      <a:pt x="285141" y="52570"/>
                      <a:pt x="282160" y="54554"/>
                      <a:pt x="282160" y="57530"/>
                    </a:cubicBezTo>
                    <a:lnTo>
                      <a:pt x="282160" y="221192"/>
                    </a:lnTo>
                    <a:cubicBezTo>
                      <a:pt x="282160" y="224168"/>
                      <a:pt x="285141" y="226152"/>
                      <a:pt x="287128" y="226152"/>
                    </a:cubicBezTo>
                    <a:lnTo>
                      <a:pt x="547409" y="226152"/>
                    </a:lnTo>
                    <a:cubicBezTo>
                      <a:pt x="550389" y="226152"/>
                      <a:pt x="551383" y="224168"/>
                      <a:pt x="551383" y="221192"/>
                    </a:cubicBezTo>
                    <a:lnTo>
                      <a:pt x="551383" y="57530"/>
                    </a:lnTo>
                    <a:cubicBezTo>
                      <a:pt x="551383" y="54554"/>
                      <a:pt x="550389" y="52570"/>
                      <a:pt x="547409" y="52570"/>
                    </a:cubicBezTo>
                    <a:close/>
                    <a:moveTo>
                      <a:pt x="287128" y="0"/>
                    </a:moveTo>
                    <a:lnTo>
                      <a:pt x="547409" y="0"/>
                    </a:lnTo>
                    <a:cubicBezTo>
                      <a:pt x="579199" y="0"/>
                      <a:pt x="606022" y="25789"/>
                      <a:pt x="606022" y="57530"/>
                    </a:cubicBezTo>
                    <a:lnTo>
                      <a:pt x="606022" y="221192"/>
                    </a:lnTo>
                    <a:cubicBezTo>
                      <a:pt x="606022" y="252933"/>
                      <a:pt x="579199" y="278722"/>
                      <a:pt x="547409" y="278722"/>
                    </a:cubicBezTo>
                    <a:lnTo>
                      <a:pt x="287128" y="278722"/>
                    </a:lnTo>
                    <a:cubicBezTo>
                      <a:pt x="255337" y="278722"/>
                      <a:pt x="229508" y="252933"/>
                      <a:pt x="229508" y="221192"/>
                    </a:cubicBezTo>
                    <a:lnTo>
                      <a:pt x="229508" y="57530"/>
                    </a:lnTo>
                    <a:cubicBezTo>
                      <a:pt x="229508" y="25789"/>
                      <a:pt x="255337" y="0"/>
                      <a:pt x="287128" y="0"/>
                    </a:cubicBezTo>
                    <a:close/>
                    <a:moveTo>
                      <a:pt x="106313" y="0"/>
                    </a:moveTo>
                    <a:cubicBezTo>
                      <a:pt x="144709" y="0"/>
                      <a:pt x="175835" y="30876"/>
                      <a:pt x="175835" y="68964"/>
                    </a:cubicBezTo>
                    <a:cubicBezTo>
                      <a:pt x="175835" y="107052"/>
                      <a:pt x="144709" y="137928"/>
                      <a:pt x="106313" y="137928"/>
                    </a:cubicBezTo>
                    <a:cubicBezTo>
                      <a:pt x="67917" y="137928"/>
                      <a:pt x="36791" y="107052"/>
                      <a:pt x="36791" y="68964"/>
                    </a:cubicBezTo>
                    <a:cubicBezTo>
                      <a:pt x="36791" y="30876"/>
                      <a:pt x="67917" y="0"/>
                      <a:pt x="106313" y="0"/>
                    </a:cubicBezTo>
                    <a:close/>
                  </a:path>
                </a:pathLst>
              </a:custGeom>
              <a:solidFill>
                <a:srgbClr val="56714B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4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2211919" y="4871847"/>
              <a:ext cx="0" cy="1119384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860807" y="4871847"/>
              <a:ext cx="0" cy="1119384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预览图_千图网_编号35016730"/>
          <p:cNvPicPr>
            <a:picLocks noChangeAspect="1"/>
          </p:cNvPicPr>
          <p:nvPr/>
        </p:nvPicPr>
        <p:blipFill>
          <a:blip r:embed="rId3"/>
          <a:srcRect l="5588" t="9731" r="8571" b="10540"/>
          <a:stretch>
            <a:fillRect/>
          </a:stretch>
        </p:blipFill>
        <p:spPr>
          <a:xfrm>
            <a:off x="7108190" y="748665"/>
            <a:ext cx="4724400" cy="58547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6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28" name="图片 27" descr="绿植手绘植物花盆手绘线条平面原创"/>
            <p:cNvPicPr>
              <a:picLocks noChangeAspect="1"/>
            </p:cNvPicPr>
            <p:nvPr/>
          </p:nvPicPr>
          <p:blipFill>
            <a:blip r:embed="rId4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3"/>
          <a:srcRect t="556"/>
          <a:stretch>
            <a:fillRect/>
          </a:stretch>
        </p:blipFill>
        <p:spPr>
          <a:xfrm rot="10800000">
            <a:off x="0" y="0"/>
            <a:ext cx="12192000" cy="6857365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917139" y="881788"/>
            <a:ext cx="10357721" cy="5094424"/>
          </a:xfrm>
          <a:prstGeom prst="roundRect">
            <a:avLst>
              <a:gd name="adj" fmla="val 6287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12776" y="3568698"/>
            <a:ext cx="4412255" cy="32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PLEASE REPLACE THE WRITTEN CONTENT</a:t>
            </a:r>
          </a:p>
        </p:txBody>
      </p:sp>
      <p:sp>
        <p:nvSpPr>
          <p:cNvPr id="29" name="矩形 28"/>
          <p:cNvSpPr/>
          <p:nvPr/>
        </p:nvSpPr>
        <p:spPr>
          <a:xfrm>
            <a:off x="4735567" y="2732059"/>
            <a:ext cx="387798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添加标题内容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812776" y="3847932"/>
            <a:ext cx="6073705" cy="153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9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messiness and multifarious adornment effect. Flattening of the concept of the core meaning is: remove redundancy, messiness and multifarious adornment effect.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ts val="289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12665" y="1796415"/>
            <a:ext cx="5836920" cy="1198880"/>
          </a:xfrm>
          <a:prstGeom prst="rect">
            <a:avLst/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PART  03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83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3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4" name="图片 3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grpSp>
        <p:nvGrpSpPr>
          <p:cNvPr id="89" name="组合 88"/>
          <p:cNvGrpSpPr/>
          <p:nvPr/>
        </p:nvGrpSpPr>
        <p:grpSpPr>
          <a:xfrm>
            <a:off x="1372870" y="1962785"/>
            <a:ext cx="9431655" cy="3647852"/>
            <a:chOff x="2682" y="3720"/>
            <a:chExt cx="13876" cy="5366"/>
          </a:xfrm>
        </p:grpSpPr>
        <p:sp>
          <p:nvSpPr>
            <p:cNvPr id="90" name="矩形 89"/>
            <p:cNvSpPr/>
            <p:nvPr/>
          </p:nvSpPr>
          <p:spPr>
            <a:xfrm rot="18900000">
              <a:off x="3048" y="3995"/>
              <a:ext cx="2063" cy="2065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 rot="18900000">
              <a:off x="6729" y="3995"/>
              <a:ext cx="2063" cy="2065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 rot="18900000">
              <a:off x="10410" y="3995"/>
              <a:ext cx="2063" cy="2065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 rot="18900000">
              <a:off x="14091" y="3995"/>
              <a:ext cx="2063" cy="2065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682" y="3720"/>
              <a:ext cx="13876" cy="2613"/>
              <a:chOff x="2682" y="4230"/>
              <a:chExt cx="13876" cy="2613"/>
            </a:xfrm>
          </p:grpSpPr>
          <p:sp>
            <p:nvSpPr>
              <p:cNvPr id="95" name="任意多边形 94"/>
              <p:cNvSpPr/>
              <p:nvPr/>
            </p:nvSpPr>
            <p:spPr>
              <a:xfrm rot="2700000">
                <a:off x="2795" y="4233"/>
                <a:ext cx="2610" cy="2610"/>
              </a:xfrm>
              <a:custGeom>
                <a:avLst/>
                <a:gdLst>
                  <a:gd name="connsiteX0" fmla="*/ 2610 w 2610"/>
                  <a:gd name="connsiteY0" fmla="*/ 0 h 2610"/>
                  <a:gd name="connsiteX1" fmla="*/ 2610 w 2610"/>
                  <a:gd name="connsiteY1" fmla="*/ 0 h 2610"/>
                  <a:gd name="connsiteX2" fmla="*/ 2610 w 2610"/>
                  <a:gd name="connsiteY2" fmla="*/ 2610 h 2610"/>
                  <a:gd name="connsiteX3" fmla="*/ 0 w 2610"/>
                  <a:gd name="connsiteY3" fmla="*/ 2610 h 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" h="2610">
                    <a:moveTo>
                      <a:pt x="2610" y="0"/>
                    </a:moveTo>
                    <a:lnTo>
                      <a:pt x="2610" y="0"/>
                    </a:lnTo>
                    <a:lnTo>
                      <a:pt x="2610" y="2610"/>
                    </a:lnTo>
                    <a:lnTo>
                      <a:pt x="0" y="261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 rot="2700000" flipH="1" flipV="1">
                <a:off x="6534" y="4111"/>
                <a:ext cx="2298" cy="2629"/>
              </a:xfrm>
              <a:custGeom>
                <a:avLst/>
                <a:gdLst>
                  <a:gd name="connsiteX0" fmla="*/ 2298 w 2298"/>
                  <a:gd name="connsiteY0" fmla="*/ 0 h 2629"/>
                  <a:gd name="connsiteX1" fmla="*/ 2298 w 2298"/>
                  <a:gd name="connsiteY1" fmla="*/ 0 h 2629"/>
                  <a:gd name="connsiteX2" fmla="*/ 2298 w 2298"/>
                  <a:gd name="connsiteY2" fmla="*/ 2610 h 2629"/>
                  <a:gd name="connsiteX3" fmla="*/ 0 w 2298"/>
                  <a:gd name="connsiteY3" fmla="*/ 2629 h 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8" h="2629">
                    <a:moveTo>
                      <a:pt x="2298" y="0"/>
                    </a:moveTo>
                    <a:lnTo>
                      <a:pt x="2298" y="0"/>
                    </a:lnTo>
                    <a:lnTo>
                      <a:pt x="2298" y="2610"/>
                    </a:lnTo>
                    <a:lnTo>
                      <a:pt x="0" y="2629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7" name="任意多边形 96"/>
              <p:cNvSpPr/>
              <p:nvPr/>
            </p:nvSpPr>
            <p:spPr>
              <a:xfrm rot="18900000" flipV="1">
                <a:off x="13852" y="4231"/>
                <a:ext cx="2610" cy="2610"/>
              </a:xfrm>
              <a:custGeom>
                <a:avLst/>
                <a:gdLst>
                  <a:gd name="connsiteX0" fmla="*/ 2610 w 2610"/>
                  <a:gd name="connsiteY0" fmla="*/ 0 h 2610"/>
                  <a:gd name="connsiteX1" fmla="*/ 2610 w 2610"/>
                  <a:gd name="connsiteY1" fmla="*/ 0 h 2610"/>
                  <a:gd name="connsiteX2" fmla="*/ 2610 w 2610"/>
                  <a:gd name="connsiteY2" fmla="*/ 2610 h 2610"/>
                  <a:gd name="connsiteX3" fmla="*/ 0 w 2610"/>
                  <a:gd name="connsiteY3" fmla="*/ 2610 h 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" h="2610">
                    <a:moveTo>
                      <a:pt x="2610" y="0"/>
                    </a:moveTo>
                    <a:lnTo>
                      <a:pt x="2610" y="0"/>
                    </a:lnTo>
                    <a:lnTo>
                      <a:pt x="2610" y="2610"/>
                    </a:lnTo>
                    <a:lnTo>
                      <a:pt x="0" y="261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98" name="组合 97"/>
              <p:cNvGrpSpPr/>
              <p:nvPr/>
            </p:nvGrpSpPr>
            <p:grpSpPr>
              <a:xfrm>
                <a:off x="6557" y="4277"/>
                <a:ext cx="6132" cy="2538"/>
                <a:chOff x="2846" y="4277"/>
                <a:chExt cx="6132" cy="2538"/>
              </a:xfrm>
            </p:grpSpPr>
            <p:sp>
              <p:nvSpPr>
                <p:cNvPr id="99" name="任意多边形 98"/>
                <p:cNvSpPr/>
                <p:nvPr/>
              </p:nvSpPr>
              <p:spPr>
                <a:xfrm rot="2700000">
                  <a:off x="2946" y="4304"/>
                  <a:ext cx="2410" cy="2611"/>
                </a:xfrm>
                <a:custGeom>
                  <a:avLst/>
                  <a:gdLst>
                    <a:gd name="connsiteX0" fmla="*/ 2410 w 2410"/>
                    <a:gd name="connsiteY0" fmla="*/ 0 h 2611"/>
                    <a:gd name="connsiteX1" fmla="*/ 2410 w 2410"/>
                    <a:gd name="connsiteY1" fmla="*/ 0 h 2611"/>
                    <a:gd name="connsiteX2" fmla="*/ 2410 w 2410"/>
                    <a:gd name="connsiteY2" fmla="*/ 2610 h 2611"/>
                    <a:gd name="connsiteX3" fmla="*/ 0 w 2410"/>
                    <a:gd name="connsiteY3" fmla="*/ 2611 h 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0" h="2611">
                      <a:moveTo>
                        <a:pt x="2410" y="0"/>
                      </a:moveTo>
                      <a:lnTo>
                        <a:pt x="2410" y="0"/>
                      </a:lnTo>
                      <a:lnTo>
                        <a:pt x="2410" y="2610"/>
                      </a:lnTo>
                      <a:lnTo>
                        <a:pt x="0" y="2611"/>
                      </a:lnTo>
                    </a:path>
                  </a:pathLst>
                </a:cu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任意多边形 99"/>
                <p:cNvSpPr/>
                <p:nvPr/>
              </p:nvSpPr>
              <p:spPr>
                <a:xfrm rot="2700000" flipH="1" flipV="1">
                  <a:off x="6514" y="4111"/>
                  <a:ext cx="2298" cy="2629"/>
                </a:xfrm>
                <a:custGeom>
                  <a:avLst/>
                  <a:gdLst>
                    <a:gd name="connsiteX0" fmla="*/ 2298 w 2298"/>
                    <a:gd name="connsiteY0" fmla="*/ 0 h 2629"/>
                    <a:gd name="connsiteX1" fmla="*/ 2298 w 2298"/>
                    <a:gd name="connsiteY1" fmla="*/ 0 h 2629"/>
                    <a:gd name="connsiteX2" fmla="*/ 2298 w 2298"/>
                    <a:gd name="connsiteY2" fmla="*/ 2610 h 2629"/>
                    <a:gd name="connsiteX3" fmla="*/ 0 w 2298"/>
                    <a:gd name="connsiteY3" fmla="*/ 2629 h 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98" h="2629">
                      <a:moveTo>
                        <a:pt x="2298" y="0"/>
                      </a:moveTo>
                      <a:lnTo>
                        <a:pt x="2298" y="0"/>
                      </a:lnTo>
                      <a:lnTo>
                        <a:pt x="2298" y="2610"/>
                      </a:lnTo>
                      <a:lnTo>
                        <a:pt x="0" y="2629"/>
                      </a:lnTo>
                    </a:path>
                  </a:pathLst>
                </a:cu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01" name="任意多边形 100"/>
              <p:cNvSpPr/>
              <p:nvPr/>
            </p:nvSpPr>
            <p:spPr>
              <a:xfrm rot="2700000">
                <a:off x="10321" y="4312"/>
                <a:ext cx="2410" cy="2611"/>
              </a:xfrm>
              <a:custGeom>
                <a:avLst/>
                <a:gdLst>
                  <a:gd name="connsiteX0" fmla="*/ 2410 w 2410"/>
                  <a:gd name="connsiteY0" fmla="*/ 0 h 2611"/>
                  <a:gd name="connsiteX1" fmla="*/ 2410 w 2410"/>
                  <a:gd name="connsiteY1" fmla="*/ 0 h 2611"/>
                  <a:gd name="connsiteX2" fmla="*/ 2410 w 2410"/>
                  <a:gd name="connsiteY2" fmla="*/ 2610 h 2611"/>
                  <a:gd name="connsiteX3" fmla="*/ 0 w 2410"/>
                  <a:gd name="connsiteY3" fmla="*/ 2611 h 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0" h="2611">
                    <a:moveTo>
                      <a:pt x="2410" y="0"/>
                    </a:moveTo>
                    <a:lnTo>
                      <a:pt x="2410" y="0"/>
                    </a:lnTo>
                    <a:lnTo>
                      <a:pt x="2410" y="2610"/>
                    </a:lnTo>
                    <a:lnTo>
                      <a:pt x="0" y="2611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 rot="2700000" flipH="1" flipV="1">
                <a:off x="2847" y="4064"/>
                <a:ext cx="2298" cy="2629"/>
              </a:xfrm>
              <a:custGeom>
                <a:avLst/>
                <a:gdLst>
                  <a:gd name="connsiteX0" fmla="*/ 2298 w 2298"/>
                  <a:gd name="connsiteY0" fmla="*/ 0 h 2629"/>
                  <a:gd name="connsiteX1" fmla="*/ 2298 w 2298"/>
                  <a:gd name="connsiteY1" fmla="*/ 0 h 2629"/>
                  <a:gd name="connsiteX2" fmla="*/ 2298 w 2298"/>
                  <a:gd name="connsiteY2" fmla="*/ 2610 h 2629"/>
                  <a:gd name="connsiteX3" fmla="*/ 0 w 2298"/>
                  <a:gd name="connsiteY3" fmla="*/ 2629 h 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8" h="2629">
                    <a:moveTo>
                      <a:pt x="2298" y="0"/>
                    </a:moveTo>
                    <a:lnTo>
                      <a:pt x="2298" y="0"/>
                    </a:lnTo>
                    <a:lnTo>
                      <a:pt x="2298" y="2610"/>
                    </a:lnTo>
                    <a:lnTo>
                      <a:pt x="0" y="2629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 rot="2700000">
                <a:off x="14094" y="4326"/>
                <a:ext cx="2298" cy="2629"/>
              </a:xfrm>
              <a:custGeom>
                <a:avLst/>
                <a:gdLst>
                  <a:gd name="connsiteX0" fmla="*/ 2298 w 2298"/>
                  <a:gd name="connsiteY0" fmla="*/ 0 h 2629"/>
                  <a:gd name="connsiteX1" fmla="*/ 2298 w 2298"/>
                  <a:gd name="connsiteY1" fmla="*/ 0 h 2629"/>
                  <a:gd name="connsiteX2" fmla="*/ 2298 w 2298"/>
                  <a:gd name="connsiteY2" fmla="*/ 2610 h 2629"/>
                  <a:gd name="connsiteX3" fmla="*/ 0 w 2298"/>
                  <a:gd name="connsiteY3" fmla="*/ 2629 h 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8" h="2629">
                    <a:moveTo>
                      <a:pt x="2298" y="0"/>
                    </a:moveTo>
                    <a:lnTo>
                      <a:pt x="2298" y="0"/>
                    </a:lnTo>
                    <a:lnTo>
                      <a:pt x="2298" y="2610"/>
                    </a:lnTo>
                    <a:lnTo>
                      <a:pt x="0" y="2629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4" name="Rectangle 60"/>
            <p:cNvSpPr/>
            <p:nvPr/>
          </p:nvSpPr>
          <p:spPr>
            <a:xfrm>
              <a:off x="2801" y="7319"/>
              <a:ext cx="2429" cy="3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105" name="TextBox 59"/>
            <p:cNvSpPr txBox="1"/>
            <p:nvPr/>
          </p:nvSpPr>
          <p:spPr>
            <a:xfrm>
              <a:off x="2722" y="7864"/>
              <a:ext cx="2586" cy="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200">
                <a:lnSpc>
                  <a:spcPct val="15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Flattening of the concept of the core meaning is: remove redundancy, messiness and multifarious adornment effect. </a:t>
              </a:r>
            </a:p>
          </p:txBody>
        </p:sp>
        <p:sp>
          <p:nvSpPr>
            <p:cNvPr id="106" name="Rectangle 60"/>
            <p:cNvSpPr/>
            <p:nvPr/>
          </p:nvSpPr>
          <p:spPr>
            <a:xfrm>
              <a:off x="10227" y="7319"/>
              <a:ext cx="2429" cy="3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107" name="TextBox 59"/>
            <p:cNvSpPr txBox="1"/>
            <p:nvPr/>
          </p:nvSpPr>
          <p:spPr>
            <a:xfrm>
              <a:off x="10148" y="7864"/>
              <a:ext cx="2586" cy="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200">
                <a:lnSpc>
                  <a:spcPct val="15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Flattening of the concept of the core meaning is: remove redundancy, messiness and multifarious adornment effect. </a:t>
              </a:r>
            </a:p>
          </p:txBody>
        </p:sp>
        <p:sp>
          <p:nvSpPr>
            <p:cNvPr id="108" name="Rectangle 60"/>
            <p:cNvSpPr/>
            <p:nvPr/>
          </p:nvSpPr>
          <p:spPr>
            <a:xfrm>
              <a:off x="6587" y="7319"/>
              <a:ext cx="2429" cy="3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109" name="TextBox 59"/>
            <p:cNvSpPr txBox="1"/>
            <p:nvPr/>
          </p:nvSpPr>
          <p:spPr>
            <a:xfrm>
              <a:off x="6508" y="7864"/>
              <a:ext cx="2586" cy="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200">
                <a:lnSpc>
                  <a:spcPct val="15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Flattening of the concept of the core meaning is: remove redundancy, messiness and multifarious adornment effect. </a:t>
              </a:r>
            </a:p>
          </p:txBody>
        </p:sp>
        <p:sp>
          <p:nvSpPr>
            <p:cNvPr id="110" name="Rectangle 60"/>
            <p:cNvSpPr/>
            <p:nvPr/>
          </p:nvSpPr>
          <p:spPr>
            <a:xfrm>
              <a:off x="14028" y="7319"/>
              <a:ext cx="2429" cy="3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111" name="TextBox 59"/>
            <p:cNvSpPr txBox="1"/>
            <p:nvPr/>
          </p:nvSpPr>
          <p:spPr>
            <a:xfrm>
              <a:off x="13949" y="7864"/>
              <a:ext cx="2586" cy="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200">
                <a:lnSpc>
                  <a:spcPct val="15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Flattening of the concept of the core meaning is: remove redundancy, messiness and multifarious adornment effect. </a:t>
              </a:r>
            </a:p>
          </p:txBody>
        </p:sp>
        <p:sp>
          <p:nvSpPr>
            <p:cNvPr id="112" name="Freeform 387"/>
            <p:cNvSpPr>
              <a:spLocks noEditPoints="1"/>
            </p:cNvSpPr>
            <p:nvPr/>
          </p:nvSpPr>
          <p:spPr bwMode="auto">
            <a:xfrm>
              <a:off x="11102" y="4555"/>
              <a:ext cx="678" cy="796"/>
            </a:xfrm>
            <a:custGeom>
              <a:avLst/>
              <a:gdLst/>
              <a:ahLst/>
              <a:cxnLst>
                <a:cxn ang="0">
                  <a:pos x="88900" y="107950"/>
                </a:cxn>
                <a:cxn ang="0">
                  <a:pos x="44450" y="107950"/>
                </a:cxn>
                <a:cxn ang="0">
                  <a:pos x="31750" y="111125"/>
                </a:cxn>
                <a:cxn ang="0">
                  <a:pos x="12700" y="139700"/>
                </a:cxn>
                <a:cxn ang="0">
                  <a:pos x="12700" y="146050"/>
                </a:cxn>
                <a:cxn ang="0">
                  <a:pos x="120650" y="146050"/>
                </a:cxn>
                <a:cxn ang="0">
                  <a:pos x="120650" y="139700"/>
                </a:cxn>
                <a:cxn ang="0">
                  <a:pos x="104775" y="114300"/>
                </a:cxn>
                <a:cxn ang="0">
                  <a:pos x="101600" y="111125"/>
                </a:cxn>
                <a:cxn ang="0">
                  <a:pos x="95250" y="107950"/>
                </a:cxn>
                <a:cxn ang="0">
                  <a:pos x="88900" y="107950"/>
                </a:cxn>
                <a:cxn ang="0">
                  <a:pos x="92075" y="95250"/>
                </a:cxn>
                <a:cxn ang="0">
                  <a:pos x="92075" y="95250"/>
                </a:cxn>
                <a:cxn ang="0">
                  <a:pos x="98425" y="95250"/>
                </a:cxn>
                <a:cxn ang="0">
                  <a:pos x="104775" y="98425"/>
                </a:cxn>
                <a:cxn ang="0">
                  <a:pos x="133350" y="139700"/>
                </a:cxn>
                <a:cxn ang="0">
                  <a:pos x="133350" y="149225"/>
                </a:cxn>
                <a:cxn ang="0">
                  <a:pos x="127000" y="155575"/>
                </a:cxn>
                <a:cxn ang="0">
                  <a:pos x="127000" y="155575"/>
                </a:cxn>
                <a:cxn ang="0">
                  <a:pos x="6350" y="155575"/>
                </a:cxn>
                <a:cxn ang="0">
                  <a:pos x="0" y="149225"/>
                </a:cxn>
                <a:cxn ang="0">
                  <a:pos x="0" y="149225"/>
                </a:cxn>
                <a:cxn ang="0">
                  <a:pos x="0" y="139700"/>
                </a:cxn>
                <a:cxn ang="0">
                  <a:pos x="25400" y="98425"/>
                </a:cxn>
                <a:cxn ang="0">
                  <a:pos x="38100" y="95250"/>
                </a:cxn>
                <a:cxn ang="0">
                  <a:pos x="12700" y="50800"/>
                </a:cxn>
                <a:cxn ang="0">
                  <a:pos x="66675" y="0"/>
                </a:cxn>
                <a:cxn ang="0">
                  <a:pos x="117475" y="50800"/>
                </a:cxn>
                <a:cxn ang="0">
                  <a:pos x="92075" y="95250"/>
                </a:cxn>
                <a:cxn ang="0">
                  <a:pos x="66675" y="9525"/>
                </a:cxn>
                <a:cxn ang="0">
                  <a:pos x="66675" y="9525"/>
                </a:cxn>
                <a:cxn ang="0">
                  <a:pos x="28575" y="34925"/>
                </a:cxn>
                <a:cxn ang="0">
                  <a:pos x="25400" y="50800"/>
                </a:cxn>
                <a:cxn ang="0">
                  <a:pos x="50800" y="88900"/>
                </a:cxn>
                <a:cxn ang="0">
                  <a:pos x="82550" y="88900"/>
                </a:cxn>
                <a:cxn ang="0">
                  <a:pos x="104775" y="50800"/>
                </a:cxn>
                <a:cxn ang="0">
                  <a:pos x="66675" y="9525"/>
                </a:cxn>
              </a:cxnLst>
              <a:rect l="0" t="0" r="0" b="0"/>
              <a:pathLst>
                <a:path w="42" h="49">
                  <a:moveTo>
                    <a:pt x="2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2" y="34"/>
                    <a:pt x="11" y="34"/>
                    <a:pt x="10" y="35"/>
                  </a:cubicBezTo>
                  <a:cubicBezTo>
                    <a:pt x="6" y="36"/>
                    <a:pt x="4" y="40"/>
                    <a:pt x="4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1"/>
                    <a:pt x="36" y="37"/>
                    <a:pt x="33" y="36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31" y="34"/>
                    <a:pt x="31" y="34"/>
                    <a:pt x="30" y="34"/>
                  </a:cubicBezTo>
                  <a:cubicBezTo>
                    <a:pt x="29" y="34"/>
                    <a:pt x="29" y="34"/>
                    <a:pt x="28" y="34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30" y="30"/>
                    <a:pt x="30" y="30"/>
                    <a:pt x="31" y="30"/>
                  </a:cubicBezTo>
                  <a:cubicBezTo>
                    <a:pt x="32" y="31"/>
                    <a:pt x="32" y="31"/>
                    <a:pt x="33" y="31"/>
                  </a:cubicBezTo>
                  <a:cubicBezTo>
                    <a:pt x="38" y="33"/>
                    <a:pt x="42" y="38"/>
                    <a:pt x="42" y="44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8"/>
                    <a:pt x="41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8"/>
                    <a:pt x="3" y="33"/>
                    <a:pt x="8" y="31"/>
                  </a:cubicBezTo>
                  <a:cubicBezTo>
                    <a:pt x="10" y="31"/>
                    <a:pt x="11" y="30"/>
                    <a:pt x="12" y="30"/>
                  </a:cubicBezTo>
                  <a:cubicBezTo>
                    <a:pt x="7" y="27"/>
                    <a:pt x="4" y="22"/>
                    <a:pt x="4" y="16"/>
                  </a:cubicBezTo>
                  <a:cubicBezTo>
                    <a:pt x="4" y="7"/>
                    <a:pt x="12" y="0"/>
                    <a:pt x="21" y="0"/>
                  </a:cubicBezTo>
                  <a:cubicBezTo>
                    <a:pt x="30" y="0"/>
                    <a:pt x="37" y="7"/>
                    <a:pt x="37" y="16"/>
                  </a:cubicBezTo>
                  <a:cubicBezTo>
                    <a:pt x="37" y="22"/>
                    <a:pt x="34" y="27"/>
                    <a:pt x="29" y="30"/>
                  </a:cubicBezTo>
                  <a:close/>
                  <a:moveTo>
                    <a:pt x="2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6" y="3"/>
                    <a:pt x="11" y="6"/>
                    <a:pt x="9" y="11"/>
                  </a:cubicBezTo>
                  <a:cubicBezTo>
                    <a:pt x="9" y="13"/>
                    <a:pt x="8" y="14"/>
                    <a:pt x="8" y="16"/>
                  </a:cubicBezTo>
                  <a:cubicBezTo>
                    <a:pt x="8" y="21"/>
                    <a:pt x="11" y="26"/>
                    <a:pt x="16" y="28"/>
                  </a:cubicBezTo>
                  <a:cubicBezTo>
                    <a:pt x="19" y="29"/>
                    <a:pt x="23" y="29"/>
                    <a:pt x="26" y="28"/>
                  </a:cubicBezTo>
                  <a:cubicBezTo>
                    <a:pt x="30" y="26"/>
                    <a:pt x="33" y="21"/>
                    <a:pt x="33" y="16"/>
                  </a:cubicBezTo>
                  <a:cubicBezTo>
                    <a:pt x="33" y="9"/>
                    <a:pt x="28" y="3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/>
          </p:nvSpPr>
          <p:spPr bwMode="auto">
            <a:xfrm>
              <a:off x="7334" y="4625"/>
              <a:ext cx="746" cy="688"/>
            </a:xfrm>
            <a:custGeom>
              <a:avLst/>
              <a:gdLst>
                <a:gd name="T0" fmla="*/ 1120 w 2069"/>
                <a:gd name="T1" fmla="*/ 0 h 1899"/>
                <a:gd name="T2" fmla="*/ 189 w 2069"/>
                <a:gd name="T3" fmla="*/ 777 h 1899"/>
                <a:gd name="T4" fmla="*/ 0 w 2069"/>
                <a:gd name="T5" fmla="*/ 777 h 1899"/>
                <a:gd name="T6" fmla="*/ 259 w 2069"/>
                <a:gd name="T7" fmla="*/ 1122 h 1899"/>
                <a:gd name="T8" fmla="*/ 517 w 2069"/>
                <a:gd name="T9" fmla="*/ 777 h 1899"/>
                <a:gd name="T10" fmla="*/ 362 w 2069"/>
                <a:gd name="T11" fmla="*/ 777 h 1899"/>
                <a:gd name="T12" fmla="*/ 1120 w 2069"/>
                <a:gd name="T13" fmla="*/ 173 h 1899"/>
                <a:gd name="T14" fmla="*/ 1896 w 2069"/>
                <a:gd name="T15" fmla="*/ 950 h 1899"/>
                <a:gd name="T16" fmla="*/ 1120 w 2069"/>
                <a:gd name="T17" fmla="*/ 1727 h 1899"/>
                <a:gd name="T18" fmla="*/ 477 w 2069"/>
                <a:gd name="T19" fmla="*/ 1381 h 1899"/>
                <a:gd name="T20" fmla="*/ 276 w 2069"/>
                <a:gd name="T21" fmla="*/ 1381 h 1899"/>
                <a:gd name="T22" fmla="*/ 1120 w 2069"/>
                <a:gd name="T23" fmla="*/ 1899 h 1899"/>
                <a:gd name="T24" fmla="*/ 2069 w 2069"/>
                <a:gd name="T25" fmla="*/ 950 h 1899"/>
                <a:gd name="T26" fmla="*/ 1120 w 2069"/>
                <a:gd name="T27" fmla="*/ 0 h 1899"/>
                <a:gd name="T28" fmla="*/ 1080 w 2069"/>
                <a:gd name="T29" fmla="*/ 345 h 1899"/>
                <a:gd name="T30" fmla="*/ 1080 w 2069"/>
                <a:gd name="T31" fmla="*/ 978 h 1899"/>
                <a:gd name="T32" fmla="*/ 1528 w 2069"/>
                <a:gd name="T33" fmla="*/ 1243 h 1899"/>
                <a:gd name="T34" fmla="*/ 1569 w 2069"/>
                <a:gd name="T35" fmla="*/ 1168 h 1899"/>
                <a:gd name="T36" fmla="*/ 1166 w 2069"/>
                <a:gd name="T37" fmla="*/ 926 h 1899"/>
                <a:gd name="T38" fmla="*/ 1166 w 2069"/>
                <a:gd name="T39" fmla="*/ 345 h 1899"/>
                <a:gd name="T40" fmla="*/ 1080 w 2069"/>
                <a:gd name="T41" fmla="*/ 345 h 1899"/>
                <a:gd name="T42" fmla="*/ 1080 w 2069"/>
                <a:gd name="T43" fmla="*/ 345 h 1899"/>
                <a:gd name="T44" fmla="*/ 1080 w 2069"/>
                <a:gd name="T45" fmla="*/ 345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9" h="1899">
                  <a:moveTo>
                    <a:pt x="1120" y="0"/>
                  </a:moveTo>
                  <a:cubicBezTo>
                    <a:pt x="655" y="0"/>
                    <a:pt x="270" y="334"/>
                    <a:pt x="189" y="777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259" y="1122"/>
                    <a:pt x="259" y="1122"/>
                    <a:pt x="259" y="1122"/>
                  </a:cubicBezTo>
                  <a:cubicBezTo>
                    <a:pt x="517" y="777"/>
                    <a:pt x="517" y="777"/>
                    <a:pt x="517" y="777"/>
                  </a:cubicBezTo>
                  <a:cubicBezTo>
                    <a:pt x="362" y="777"/>
                    <a:pt x="362" y="777"/>
                    <a:pt x="362" y="777"/>
                  </a:cubicBezTo>
                  <a:cubicBezTo>
                    <a:pt x="442" y="432"/>
                    <a:pt x="747" y="173"/>
                    <a:pt x="1120" y="173"/>
                  </a:cubicBezTo>
                  <a:cubicBezTo>
                    <a:pt x="1552" y="173"/>
                    <a:pt x="1896" y="518"/>
                    <a:pt x="1896" y="950"/>
                  </a:cubicBezTo>
                  <a:cubicBezTo>
                    <a:pt x="1896" y="1381"/>
                    <a:pt x="1552" y="1727"/>
                    <a:pt x="1120" y="1727"/>
                  </a:cubicBezTo>
                  <a:cubicBezTo>
                    <a:pt x="850" y="1727"/>
                    <a:pt x="615" y="1588"/>
                    <a:pt x="477" y="1381"/>
                  </a:cubicBezTo>
                  <a:cubicBezTo>
                    <a:pt x="276" y="1381"/>
                    <a:pt x="276" y="1381"/>
                    <a:pt x="276" y="1381"/>
                  </a:cubicBezTo>
                  <a:cubicBezTo>
                    <a:pt x="431" y="1686"/>
                    <a:pt x="753" y="1899"/>
                    <a:pt x="1120" y="1899"/>
                  </a:cubicBezTo>
                  <a:cubicBezTo>
                    <a:pt x="1643" y="1899"/>
                    <a:pt x="2069" y="1473"/>
                    <a:pt x="2069" y="950"/>
                  </a:cubicBezTo>
                  <a:cubicBezTo>
                    <a:pt x="2069" y="426"/>
                    <a:pt x="1643" y="0"/>
                    <a:pt x="1120" y="0"/>
                  </a:cubicBezTo>
                  <a:close/>
                  <a:moveTo>
                    <a:pt x="1080" y="345"/>
                  </a:moveTo>
                  <a:cubicBezTo>
                    <a:pt x="1080" y="978"/>
                    <a:pt x="1080" y="978"/>
                    <a:pt x="1080" y="978"/>
                  </a:cubicBezTo>
                  <a:cubicBezTo>
                    <a:pt x="1528" y="1243"/>
                    <a:pt x="1528" y="1243"/>
                    <a:pt x="1528" y="1243"/>
                  </a:cubicBezTo>
                  <a:cubicBezTo>
                    <a:pt x="1569" y="1168"/>
                    <a:pt x="1569" y="1168"/>
                    <a:pt x="1569" y="1168"/>
                  </a:cubicBezTo>
                  <a:cubicBezTo>
                    <a:pt x="1166" y="926"/>
                    <a:pt x="1166" y="926"/>
                    <a:pt x="1166" y="926"/>
                  </a:cubicBezTo>
                  <a:cubicBezTo>
                    <a:pt x="1166" y="345"/>
                    <a:pt x="1166" y="345"/>
                    <a:pt x="1166" y="345"/>
                  </a:cubicBezTo>
                  <a:lnTo>
                    <a:pt x="1080" y="345"/>
                  </a:lnTo>
                  <a:close/>
                  <a:moveTo>
                    <a:pt x="1080" y="345"/>
                  </a:moveTo>
                  <a:cubicBezTo>
                    <a:pt x="1080" y="345"/>
                    <a:pt x="1080" y="345"/>
                    <a:pt x="1080" y="3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4" name="Freeform 83"/>
            <p:cNvSpPr>
              <a:spLocks noEditPoints="1"/>
            </p:cNvSpPr>
            <p:nvPr/>
          </p:nvSpPr>
          <p:spPr bwMode="auto">
            <a:xfrm>
              <a:off x="3674" y="4625"/>
              <a:ext cx="644" cy="726"/>
            </a:xfrm>
            <a:custGeom>
              <a:avLst/>
              <a:gdLst/>
              <a:ahLst/>
              <a:cxnLst>
                <a:cxn ang="0">
                  <a:pos x="79375" y="0"/>
                </a:cxn>
                <a:cxn ang="0">
                  <a:pos x="127000" y="22225"/>
                </a:cxn>
                <a:cxn ang="0">
                  <a:pos x="136525" y="111125"/>
                </a:cxn>
                <a:cxn ang="0">
                  <a:pos x="104775" y="136525"/>
                </a:cxn>
                <a:cxn ang="0">
                  <a:pos x="82550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50800" y="136525"/>
                </a:cxn>
                <a:cxn ang="0">
                  <a:pos x="19050" y="111125"/>
                </a:cxn>
                <a:cxn ang="0">
                  <a:pos x="28575" y="22225"/>
                </a:cxn>
                <a:cxn ang="0">
                  <a:pos x="79375" y="0"/>
                </a:cxn>
                <a:cxn ang="0">
                  <a:pos x="79375" y="34925"/>
                </a:cxn>
                <a:cxn ang="0">
                  <a:pos x="79375" y="34925"/>
                </a:cxn>
                <a:cxn ang="0">
                  <a:pos x="101600" y="44450"/>
                </a:cxn>
                <a:cxn ang="0">
                  <a:pos x="114300" y="69850"/>
                </a:cxn>
                <a:cxn ang="0">
                  <a:pos x="101600" y="95250"/>
                </a:cxn>
                <a:cxn ang="0">
                  <a:pos x="79375" y="104775"/>
                </a:cxn>
                <a:cxn ang="0">
                  <a:pos x="53975" y="95250"/>
                </a:cxn>
                <a:cxn ang="0">
                  <a:pos x="41275" y="69850"/>
                </a:cxn>
                <a:cxn ang="0">
                  <a:pos x="53975" y="44450"/>
                </a:cxn>
                <a:cxn ang="0">
                  <a:pos x="79375" y="34925"/>
                </a:cxn>
                <a:cxn ang="0">
                  <a:pos x="98425" y="50800"/>
                </a:cxn>
                <a:cxn ang="0">
                  <a:pos x="98425" y="50800"/>
                </a:cxn>
                <a:cxn ang="0">
                  <a:pos x="79375" y="41275"/>
                </a:cxn>
                <a:cxn ang="0">
                  <a:pos x="57150" y="50800"/>
                </a:cxn>
                <a:cxn ang="0">
                  <a:pos x="50800" y="69850"/>
                </a:cxn>
                <a:cxn ang="0">
                  <a:pos x="57150" y="88900"/>
                </a:cxn>
                <a:cxn ang="0">
                  <a:pos x="79375" y="98425"/>
                </a:cxn>
                <a:cxn ang="0">
                  <a:pos x="98425" y="88900"/>
                </a:cxn>
                <a:cxn ang="0">
                  <a:pos x="104775" y="69850"/>
                </a:cxn>
                <a:cxn ang="0">
                  <a:pos x="98425" y="50800"/>
                </a:cxn>
                <a:cxn ang="0">
                  <a:pos x="117475" y="28575"/>
                </a:cxn>
                <a:cxn ang="0">
                  <a:pos x="117475" y="28575"/>
                </a:cxn>
                <a:cxn ang="0">
                  <a:pos x="79375" y="12700"/>
                </a:cxn>
                <a:cxn ang="0">
                  <a:pos x="38100" y="28575"/>
                </a:cxn>
                <a:cxn ang="0">
                  <a:pos x="28575" y="104775"/>
                </a:cxn>
                <a:cxn ang="0">
                  <a:pos x="57150" y="123825"/>
                </a:cxn>
                <a:cxn ang="0">
                  <a:pos x="60325" y="127000"/>
                </a:cxn>
                <a:cxn ang="0">
                  <a:pos x="79375" y="146050"/>
                </a:cxn>
                <a:cxn ang="0">
                  <a:pos x="95250" y="127000"/>
                </a:cxn>
                <a:cxn ang="0">
                  <a:pos x="98425" y="123825"/>
                </a:cxn>
                <a:cxn ang="0">
                  <a:pos x="127000" y="104775"/>
                </a:cxn>
                <a:cxn ang="0">
                  <a:pos x="117475" y="28575"/>
                </a:cxn>
              </a:cxnLst>
              <a:rect l="0" t="0" r="0" b="0"/>
              <a:pathLst>
                <a:path w="49" h="51">
                  <a:moveTo>
                    <a:pt x="25" y="0"/>
                  </a:moveTo>
                  <a:cubicBezTo>
                    <a:pt x="31" y="0"/>
                    <a:pt x="36" y="3"/>
                    <a:pt x="40" y="7"/>
                  </a:cubicBezTo>
                  <a:cubicBezTo>
                    <a:pt x="48" y="14"/>
                    <a:pt x="49" y="26"/>
                    <a:pt x="43" y="35"/>
                  </a:cubicBezTo>
                  <a:cubicBezTo>
                    <a:pt x="40" y="38"/>
                    <a:pt x="37" y="41"/>
                    <a:pt x="33" y="43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5" y="51"/>
                    <a:pt x="24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2" y="41"/>
                    <a:pt x="9" y="38"/>
                    <a:pt x="6" y="35"/>
                  </a:cubicBezTo>
                  <a:cubicBezTo>
                    <a:pt x="0" y="26"/>
                    <a:pt x="1" y="14"/>
                    <a:pt x="9" y="7"/>
                  </a:cubicBezTo>
                  <a:cubicBezTo>
                    <a:pt x="13" y="3"/>
                    <a:pt x="18" y="0"/>
                    <a:pt x="25" y="0"/>
                  </a:cubicBezTo>
                  <a:close/>
                  <a:moveTo>
                    <a:pt x="25" y="11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28" y="11"/>
                    <a:pt x="30" y="12"/>
                    <a:pt x="32" y="14"/>
                  </a:cubicBezTo>
                  <a:cubicBezTo>
                    <a:pt x="34" y="16"/>
                    <a:pt x="36" y="19"/>
                    <a:pt x="36" y="22"/>
                  </a:cubicBezTo>
                  <a:cubicBezTo>
                    <a:pt x="36" y="25"/>
                    <a:pt x="34" y="28"/>
                    <a:pt x="32" y="30"/>
                  </a:cubicBezTo>
                  <a:cubicBezTo>
                    <a:pt x="30" y="32"/>
                    <a:pt x="28" y="33"/>
                    <a:pt x="25" y="33"/>
                  </a:cubicBezTo>
                  <a:cubicBezTo>
                    <a:pt x="21" y="33"/>
                    <a:pt x="19" y="32"/>
                    <a:pt x="17" y="30"/>
                  </a:cubicBezTo>
                  <a:cubicBezTo>
                    <a:pt x="15" y="28"/>
                    <a:pt x="13" y="25"/>
                    <a:pt x="13" y="22"/>
                  </a:cubicBezTo>
                  <a:cubicBezTo>
                    <a:pt x="13" y="19"/>
                    <a:pt x="15" y="16"/>
                    <a:pt x="17" y="14"/>
                  </a:cubicBezTo>
                  <a:cubicBezTo>
                    <a:pt x="19" y="12"/>
                    <a:pt x="21" y="11"/>
                    <a:pt x="25" y="11"/>
                  </a:cubicBezTo>
                  <a:close/>
                  <a:moveTo>
                    <a:pt x="31" y="16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29" y="14"/>
                    <a:pt x="27" y="13"/>
                    <a:pt x="25" y="13"/>
                  </a:cubicBezTo>
                  <a:cubicBezTo>
                    <a:pt x="22" y="13"/>
                    <a:pt x="20" y="14"/>
                    <a:pt x="18" y="16"/>
                  </a:cubicBezTo>
                  <a:cubicBezTo>
                    <a:pt x="17" y="18"/>
                    <a:pt x="16" y="20"/>
                    <a:pt x="16" y="22"/>
                  </a:cubicBezTo>
                  <a:cubicBezTo>
                    <a:pt x="16" y="25"/>
                    <a:pt x="17" y="27"/>
                    <a:pt x="18" y="28"/>
                  </a:cubicBezTo>
                  <a:cubicBezTo>
                    <a:pt x="20" y="30"/>
                    <a:pt x="22" y="31"/>
                    <a:pt x="25" y="31"/>
                  </a:cubicBezTo>
                  <a:cubicBezTo>
                    <a:pt x="27" y="31"/>
                    <a:pt x="29" y="30"/>
                    <a:pt x="31" y="28"/>
                  </a:cubicBezTo>
                  <a:cubicBezTo>
                    <a:pt x="32" y="27"/>
                    <a:pt x="33" y="25"/>
                    <a:pt x="33" y="22"/>
                  </a:cubicBezTo>
                  <a:cubicBezTo>
                    <a:pt x="33" y="20"/>
                    <a:pt x="32" y="18"/>
                    <a:pt x="31" y="16"/>
                  </a:cubicBezTo>
                  <a:close/>
                  <a:moveTo>
                    <a:pt x="37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4" y="6"/>
                    <a:pt x="30" y="4"/>
                    <a:pt x="25" y="4"/>
                  </a:cubicBezTo>
                  <a:cubicBezTo>
                    <a:pt x="19" y="4"/>
                    <a:pt x="15" y="6"/>
                    <a:pt x="12" y="9"/>
                  </a:cubicBezTo>
                  <a:cubicBezTo>
                    <a:pt x="5" y="16"/>
                    <a:pt x="5" y="25"/>
                    <a:pt x="9" y="33"/>
                  </a:cubicBezTo>
                  <a:cubicBezTo>
                    <a:pt x="12" y="36"/>
                    <a:pt x="14" y="38"/>
                    <a:pt x="18" y="39"/>
                  </a:cubicBezTo>
                  <a:cubicBezTo>
                    <a:pt x="18" y="39"/>
                    <a:pt x="18" y="39"/>
                    <a:pt x="19" y="4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5" y="38"/>
                    <a:pt x="37" y="36"/>
                    <a:pt x="40" y="33"/>
                  </a:cubicBezTo>
                  <a:cubicBezTo>
                    <a:pt x="44" y="25"/>
                    <a:pt x="44" y="16"/>
                    <a:pt x="37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15" name="Freeform 160"/>
            <p:cNvSpPr>
              <a:spLocks noEditPoints="1"/>
            </p:cNvSpPr>
            <p:nvPr/>
          </p:nvSpPr>
          <p:spPr bwMode="auto">
            <a:xfrm>
              <a:off x="14660" y="4486"/>
              <a:ext cx="808" cy="934"/>
            </a:xfrm>
            <a:custGeom>
              <a:avLst/>
              <a:gdLst/>
              <a:ahLst/>
              <a:cxnLst>
                <a:cxn ang="0">
                  <a:pos x="121934" y="104775"/>
                </a:cxn>
                <a:cxn ang="0">
                  <a:pos x="141187" y="114300"/>
                </a:cxn>
                <a:cxn ang="0">
                  <a:pos x="141187" y="114300"/>
                </a:cxn>
                <a:cxn ang="0">
                  <a:pos x="150813" y="133350"/>
                </a:cxn>
                <a:cxn ang="0">
                  <a:pos x="121934" y="161925"/>
                </a:cxn>
                <a:cxn ang="0">
                  <a:pos x="93055" y="133350"/>
                </a:cxn>
                <a:cxn ang="0">
                  <a:pos x="96264" y="123825"/>
                </a:cxn>
                <a:cxn ang="0">
                  <a:pos x="67385" y="107950"/>
                </a:cxn>
                <a:cxn ang="0">
                  <a:pos x="64176" y="107950"/>
                </a:cxn>
                <a:cxn ang="0">
                  <a:pos x="64176" y="107950"/>
                </a:cxn>
                <a:cxn ang="0">
                  <a:pos x="38505" y="117475"/>
                </a:cxn>
                <a:cxn ang="0">
                  <a:pos x="0" y="82550"/>
                </a:cxn>
                <a:cxn ang="0">
                  <a:pos x="38505" y="44450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7385" y="57150"/>
                </a:cxn>
                <a:cxn ang="0">
                  <a:pos x="96264" y="38100"/>
                </a:cxn>
                <a:cxn ang="0">
                  <a:pos x="93055" y="28575"/>
                </a:cxn>
                <a:cxn ang="0">
                  <a:pos x="121934" y="0"/>
                </a:cxn>
                <a:cxn ang="0">
                  <a:pos x="150813" y="28575"/>
                </a:cxn>
                <a:cxn ang="0">
                  <a:pos x="121934" y="57150"/>
                </a:cxn>
                <a:cxn ang="0">
                  <a:pos x="102681" y="47625"/>
                </a:cxn>
                <a:cxn ang="0">
                  <a:pos x="102681" y="47625"/>
                </a:cxn>
                <a:cxn ang="0">
                  <a:pos x="73802" y="66675"/>
                </a:cxn>
                <a:cxn ang="0">
                  <a:pos x="77011" y="82550"/>
                </a:cxn>
                <a:cxn ang="0">
                  <a:pos x="73802" y="9525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21934" y="104775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121934" y="117475"/>
                </a:cxn>
                <a:cxn ang="0">
                  <a:pos x="112308" y="120650"/>
                </a:cxn>
                <a:cxn ang="0">
                  <a:pos x="112308" y="120650"/>
                </a:cxn>
                <a:cxn ang="0">
                  <a:pos x="105890" y="133350"/>
                </a:cxn>
                <a:cxn ang="0">
                  <a:pos x="121934" y="149225"/>
                </a:cxn>
                <a:cxn ang="0">
                  <a:pos x="137978" y="133350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38505" y="57150"/>
                </a:cxn>
                <a:cxn ang="0">
                  <a:pos x="12835" y="82550"/>
                </a:cxn>
                <a:cxn ang="0">
                  <a:pos x="38505" y="107950"/>
                </a:cxn>
                <a:cxn ang="0">
                  <a:pos x="54549" y="98425"/>
                </a:cxn>
                <a:cxn ang="0">
                  <a:pos x="54549" y="98425"/>
                </a:cxn>
                <a:cxn ang="0">
                  <a:pos x="64176" y="825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121934" y="12700"/>
                </a:cxn>
                <a:cxn ang="0">
                  <a:pos x="121934" y="12700"/>
                </a:cxn>
                <a:cxn ang="0">
                  <a:pos x="105890" y="28575"/>
                </a:cxn>
                <a:cxn ang="0">
                  <a:pos x="109099" y="38100"/>
                </a:cxn>
                <a:cxn ang="0">
                  <a:pos x="109099" y="38100"/>
                </a:cxn>
                <a:cxn ang="0">
                  <a:pos x="112308" y="41275"/>
                </a:cxn>
                <a:cxn ang="0">
                  <a:pos x="112308" y="41275"/>
                </a:cxn>
                <a:cxn ang="0">
                  <a:pos x="121934" y="44450"/>
                </a:cxn>
                <a:cxn ang="0">
                  <a:pos x="137978" y="28575"/>
                </a:cxn>
                <a:cxn ang="0">
                  <a:pos x="121934" y="12700"/>
                </a:cxn>
              </a:cxnLst>
              <a:rect l="0" t="0" r="0" b="0"/>
              <a:pathLst>
                <a:path w="47" h="51">
                  <a:moveTo>
                    <a:pt x="38" y="33"/>
                  </a:moveTo>
                  <a:cubicBezTo>
                    <a:pt x="41" y="33"/>
                    <a:pt x="43" y="34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6" y="37"/>
                    <a:pt x="47" y="40"/>
                    <a:pt x="47" y="42"/>
                  </a:cubicBezTo>
                  <a:cubicBezTo>
                    <a:pt x="47" y="47"/>
                    <a:pt x="43" y="51"/>
                    <a:pt x="38" y="51"/>
                  </a:cubicBezTo>
                  <a:cubicBezTo>
                    <a:pt x="33" y="51"/>
                    <a:pt x="29" y="47"/>
                    <a:pt x="29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5" y="37"/>
                    <a:pt x="12" y="37"/>
                  </a:cubicBezTo>
                  <a:cubicBezTo>
                    <a:pt x="5" y="37"/>
                    <a:pt x="0" y="32"/>
                    <a:pt x="0" y="26"/>
                  </a:cubicBezTo>
                  <a:cubicBezTo>
                    <a:pt x="0" y="19"/>
                    <a:pt x="5" y="14"/>
                    <a:pt x="12" y="14"/>
                  </a:cubicBezTo>
                  <a:cubicBezTo>
                    <a:pt x="15" y="14"/>
                    <a:pt x="18" y="15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1" y="17"/>
                    <a:pt x="21" y="18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29" y="10"/>
                    <a:pt x="29" y="9"/>
                  </a:cubicBezTo>
                  <a:cubicBezTo>
                    <a:pt x="29" y="4"/>
                    <a:pt x="33" y="0"/>
                    <a:pt x="38" y="0"/>
                  </a:cubicBezTo>
                  <a:cubicBezTo>
                    <a:pt x="43" y="0"/>
                    <a:pt x="47" y="4"/>
                    <a:pt x="47" y="9"/>
                  </a:cubicBezTo>
                  <a:cubicBezTo>
                    <a:pt x="47" y="14"/>
                    <a:pt x="43" y="18"/>
                    <a:pt x="38" y="18"/>
                  </a:cubicBezTo>
                  <a:cubicBezTo>
                    <a:pt x="36" y="18"/>
                    <a:pt x="34" y="17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4" y="24"/>
                    <a:pt x="24" y="26"/>
                  </a:cubicBezTo>
                  <a:cubicBezTo>
                    <a:pt x="24" y="27"/>
                    <a:pt x="23" y="29"/>
                    <a:pt x="23" y="3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4"/>
                    <a:pt x="36" y="33"/>
                    <a:pt x="38" y="33"/>
                  </a:cubicBezTo>
                  <a:close/>
                  <a:moveTo>
                    <a:pt x="42" y="38"/>
                  </a:move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0" y="37"/>
                    <a:pt x="38" y="37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3" y="41"/>
                    <a:pt x="33" y="42"/>
                  </a:cubicBezTo>
                  <a:cubicBezTo>
                    <a:pt x="33" y="45"/>
                    <a:pt x="36" y="47"/>
                    <a:pt x="38" y="47"/>
                  </a:cubicBezTo>
                  <a:cubicBezTo>
                    <a:pt x="41" y="47"/>
                    <a:pt x="43" y="45"/>
                    <a:pt x="43" y="42"/>
                  </a:cubicBezTo>
                  <a:cubicBezTo>
                    <a:pt x="43" y="41"/>
                    <a:pt x="43" y="39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lose/>
                  <a:moveTo>
                    <a:pt x="17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6" y="18"/>
                    <a:pt x="14" y="18"/>
                    <a:pt x="12" y="18"/>
                  </a:cubicBezTo>
                  <a:cubicBezTo>
                    <a:pt x="7" y="18"/>
                    <a:pt x="4" y="21"/>
                    <a:pt x="4" y="26"/>
                  </a:cubicBezTo>
                  <a:cubicBezTo>
                    <a:pt x="4" y="30"/>
                    <a:pt x="7" y="34"/>
                    <a:pt x="12" y="34"/>
                  </a:cubicBezTo>
                  <a:cubicBezTo>
                    <a:pt x="14" y="34"/>
                    <a:pt x="16" y="33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0" y="26"/>
                  </a:cubicBezTo>
                  <a:cubicBezTo>
                    <a:pt x="20" y="23"/>
                    <a:pt x="19" y="21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6" y="4"/>
                    <a:pt x="33" y="7"/>
                    <a:pt x="33" y="9"/>
                  </a:cubicBezTo>
                  <a:cubicBezTo>
                    <a:pt x="33" y="10"/>
                    <a:pt x="34" y="11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7" y="14"/>
                    <a:pt x="38" y="14"/>
                  </a:cubicBezTo>
                  <a:cubicBezTo>
                    <a:pt x="41" y="14"/>
                    <a:pt x="43" y="12"/>
                    <a:pt x="43" y="9"/>
                  </a:cubicBezTo>
                  <a:cubicBezTo>
                    <a:pt x="43" y="7"/>
                    <a:pt x="41" y="4"/>
                    <a:pt x="3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5909" y="7390"/>
              <a:ext cx="7431" cy="1455"/>
              <a:chOff x="5909" y="7390"/>
              <a:chExt cx="7431" cy="1318"/>
            </a:xfrm>
          </p:grpSpPr>
          <p:cxnSp>
            <p:nvCxnSpPr>
              <p:cNvPr id="117" name="直接连接符 116"/>
              <p:cNvCxnSpPr/>
              <p:nvPr/>
            </p:nvCxnSpPr>
            <p:spPr>
              <a:xfrm>
                <a:off x="5909" y="7390"/>
                <a:ext cx="0" cy="1318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9590" y="7390"/>
                <a:ext cx="0" cy="1318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3340" y="7390"/>
                <a:ext cx="0" cy="1318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ŝ1ïḋè"/>
          <p:cNvSpPr txBox="1"/>
          <p:nvPr/>
        </p:nvSpPr>
        <p:spPr>
          <a:xfrm>
            <a:off x="6459855" y="5337175"/>
            <a:ext cx="975360" cy="329565"/>
          </a:xfrm>
          <a:prstGeom prst="rect">
            <a:avLst/>
          </a:prstGeom>
          <a:noFill/>
        </p:spPr>
        <p:txBody>
          <a:bodyPr wrap="none" lIns="90000" tIns="46800" rIns="90000" bIns="46800">
            <a:normAutofit/>
          </a:bodyPr>
          <a:lstStyle/>
          <a:p>
            <a:pPr algn="ctr"/>
            <a:r>
              <a:rPr lang="en-US" altLang="zh-CN" sz="1400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Keyword</a:t>
            </a:r>
            <a:endParaRPr lang="zh-CN" altLang="en-US" sz="1400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7" name="iṣļïḍê"/>
          <p:cNvGrpSpPr/>
          <p:nvPr/>
        </p:nvGrpSpPr>
        <p:grpSpPr>
          <a:xfrm>
            <a:off x="6604635" y="2818130"/>
            <a:ext cx="685800" cy="2382520"/>
            <a:chOff x="7008007" y="3100954"/>
            <a:chExt cx="685521" cy="2382659"/>
          </a:xfrm>
        </p:grpSpPr>
        <p:sp>
          <p:nvSpPr>
            <p:cNvPr id="80" name="iṥḷíḍe"/>
            <p:cNvSpPr/>
            <p:nvPr/>
          </p:nvSpPr>
          <p:spPr bwMode="auto">
            <a:xfrm>
              <a:off x="7008007" y="3100954"/>
              <a:ext cx="685521" cy="2382659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1" name="íṩlïďê"/>
            <p:cNvSpPr/>
            <p:nvPr/>
          </p:nvSpPr>
          <p:spPr>
            <a:xfrm>
              <a:off x="7138836" y="3262143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2" name="ïŝḻíḍê"/>
            <p:cNvSpPr/>
            <p:nvPr/>
          </p:nvSpPr>
          <p:spPr>
            <a:xfrm>
              <a:off x="7384593" y="3262143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3" name="íṡlïḍe"/>
            <p:cNvSpPr/>
            <p:nvPr/>
          </p:nvSpPr>
          <p:spPr>
            <a:xfrm>
              <a:off x="7138836" y="3495814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4" name="í$liďè"/>
            <p:cNvSpPr/>
            <p:nvPr/>
          </p:nvSpPr>
          <p:spPr>
            <a:xfrm>
              <a:off x="7384593" y="3495814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5" name="îšḻïḍé"/>
            <p:cNvSpPr/>
            <p:nvPr/>
          </p:nvSpPr>
          <p:spPr>
            <a:xfrm>
              <a:off x="7138836" y="3749628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6" name="îšľiḋé"/>
            <p:cNvSpPr/>
            <p:nvPr/>
          </p:nvSpPr>
          <p:spPr>
            <a:xfrm>
              <a:off x="7384593" y="3749628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7" name="îsḻiḑé"/>
            <p:cNvSpPr/>
            <p:nvPr/>
          </p:nvSpPr>
          <p:spPr>
            <a:xfrm>
              <a:off x="7138836" y="4023587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8" name="ïṣliḑê"/>
            <p:cNvSpPr/>
            <p:nvPr/>
          </p:nvSpPr>
          <p:spPr>
            <a:xfrm>
              <a:off x="7384593" y="4023587"/>
              <a:ext cx="157123" cy="15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8" name="ïṡ1îďe"/>
          <p:cNvSpPr txBox="1"/>
          <p:nvPr/>
        </p:nvSpPr>
        <p:spPr>
          <a:xfrm>
            <a:off x="8901430" y="5337175"/>
            <a:ext cx="975360" cy="329565"/>
          </a:xfrm>
          <a:prstGeom prst="rect">
            <a:avLst/>
          </a:prstGeom>
          <a:noFill/>
        </p:spPr>
        <p:txBody>
          <a:bodyPr wrap="none" lIns="90000" tIns="46800" rIns="90000" bIns="46800">
            <a:normAutofit/>
          </a:bodyPr>
          <a:lstStyle/>
          <a:p>
            <a:pPr algn="ctr"/>
            <a:r>
              <a:rPr lang="en-US" altLang="zh-CN" sz="1400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Keyword</a:t>
            </a:r>
            <a:endParaRPr lang="zh-CN" altLang="en-US" sz="1400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9" name="i$lîḓé"/>
          <p:cNvGrpSpPr/>
          <p:nvPr/>
        </p:nvGrpSpPr>
        <p:grpSpPr>
          <a:xfrm>
            <a:off x="9046210" y="2598420"/>
            <a:ext cx="685800" cy="2602865"/>
            <a:chOff x="5521436" y="2568271"/>
            <a:chExt cx="879038" cy="3337438"/>
          </a:xfrm>
        </p:grpSpPr>
        <p:grpSp>
          <p:nvGrpSpPr>
            <p:cNvPr id="61" name="íṧḷiḑe"/>
            <p:cNvGrpSpPr/>
            <p:nvPr/>
          </p:nvGrpSpPr>
          <p:grpSpPr>
            <a:xfrm>
              <a:off x="5521436" y="2568271"/>
              <a:ext cx="879038" cy="3337438"/>
              <a:chOff x="5301628" y="2015067"/>
              <a:chExt cx="879038" cy="3626873"/>
            </a:xfrm>
            <a:solidFill>
              <a:schemeClr val="accent4"/>
            </a:solidFill>
          </p:grpSpPr>
          <p:sp>
            <p:nvSpPr>
              <p:cNvPr id="70" name="ïṡļïḍe"/>
              <p:cNvSpPr/>
              <p:nvPr/>
            </p:nvSpPr>
            <p:spPr bwMode="auto">
              <a:xfrm>
                <a:off x="5301628" y="2015067"/>
                <a:ext cx="879038" cy="3626873"/>
              </a:xfrm>
              <a:prstGeom prst="rect">
                <a:avLst/>
              </a:prstGeom>
              <a:solidFill>
                <a:srgbClr val="56714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8号-创中黑" panose="00000500000000000000" pitchFamily="2" charset="-122"/>
                  <a:ea typeface="字魂58号-创中黑" panose="00000500000000000000" pitchFamily="2" charset="-122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71" name="ïṩḷîḋê"/>
              <p:cNvGrpSpPr/>
              <p:nvPr/>
            </p:nvGrpSpPr>
            <p:grpSpPr>
              <a:xfrm>
                <a:off x="5415151" y="2368603"/>
                <a:ext cx="632048" cy="2561943"/>
                <a:chOff x="5415151" y="2690337"/>
                <a:chExt cx="632048" cy="2561943"/>
              </a:xfrm>
              <a:grpFill/>
            </p:grpSpPr>
            <p:sp>
              <p:nvSpPr>
                <p:cNvPr id="72" name="išľíḓé"/>
                <p:cNvSpPr/>
                <p:nvPr/>
              </p:nvSpPr>
              <p:spPr bwMode="auto">
                <a:xfrm>
                  <a:off x="5415151" y="5146427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îS1ïḋè"/>
                <p:cNvSpPr/>
                <p:nvPr/>
              </p:nvSpPr>
              <p:spPr bwMode="auto">
                <a:xfrm>
                  <a:off x="5415151" y="2690337"/>
                  <a:ext cx="632048" cy="1012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iṡļîḍe"/>
                <p:cNvSpPr/>
                <p:nvPr/>
              </p:nvSpPr>
              <p:spPr bwMode="auto">
                <a:xfrm>
                  <a:off x="5415151" y="3038577"/>
                  <a:ext cx="632048" cy="10585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iṩliďê"/>
                <p:cNvSpPr/>
                <p:nvPr/>
              </p:nvSpPr>
              <p:spPr bwMode="auto">
                <a:xfrm>
                  <a:off x="5415151" y="3391420"/>
                  <a:ext cx="632048" cy="10585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ísḻiḋê"/>
                <p:cNvSpPr/>
                <p:nvPr/>
              </p:nvSpPr>
              <p:spPr bwMode="auto">
                <a:xfrm>
                  <a:off x="5415151" y="3744262"/>
                  <a:ext cx="632048" cy="1012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ïṣḷïdê"/>
                <p:cNvSpPr/>
                <p:nvPr/>
              </p:nvSpPr>
              <p:spPr bwMode="auto">
                <a:xfrm>
                  <a:off x="5415151" y="4092502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iṡḻîḑè"/>
                <p:cNvSpPr/>
                <p:nvPr/>
              </p:nvSpPr>
              <p:spPr bwMode="auto">
                <a:xfrm>
                  <a:off x="5415151" y="4445344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ï$1ïḍé"/>
                <p:cNvSpPr/>
                <p:nvPr/>
              </p:nvSpPr>
              <p:spPr bwMode="auto">
                <a:xfrm>
                  <a:off x="5415151" y="4798186"/>
                  <a:ext cx="632048" cy="101250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sp>
          <p:nvSpPr>
            <p:cNvPr id="62" name="î$ḻíḓê"/>
            <p:cNvSpPr/>
            <p:nvPr/>
          </p:nvSpPr>
          <p:spPr>
            <a:xfrm>
              <a:off x="5704660" y="2802399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3" name="ïSḻíďé"/>
            <p:cNvSpPr/>
            <p:nvPr/>
          </p:nvSpPr>
          <p:spPr>
            <a:xfrm>
              <a:off x="6019792" y="2802399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4" name="îśḷiďé"/>
            <p:cNvSpPr/>
            <p:nvPr/>
          </p:nvSpPr>
          <p:spPr>
            <a:xfrm>
              <a:off x="5704660" y="3102033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5" name="îṡlïḑe"/>
            <p:cNvSpPr/>
            <p:nvPr/>
          </p:nvSpPr>
          <p:spPr>
            <a:xfrm>
              <a:off x="6019792" y="3102033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6" name="íṥḻïḋê"/>
            <p:cNvSpPr/>
            <p:nvPr/>
          </p:nvSpPr>
          <p:spPr>
            <a:xfrm>
              <a:off x="5704660" y="3427497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7" name="ïṣḷíḑe"/>
            <p:cNvSpPr/>
            <p:nvPr/>
          </p:nvSpPr>
          <p:spPr>
            <a:xfrm>
              <a:off x="6019792" y="3427497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8" name="ïṥḷïdê"/>
            <p:cNvSpPr/>
            <p:nvPr/>
          </p:nvSpPr>
          <p:spPr>
            <a:xfrm>
              <a:off x="5704660" y="377879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69" name="ïṧľiďe"/>
            <p:cNvSpPr/>
            <p:nvPr/>
          </p:nvSpPr>
          <p:spPr>
            <a:xfrm>
              <a:off x="6019792" y="377879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0" name="îŝľíḋê"/>
          <p:cNvSpPr txBox="1"/>
          <p:nvPr/>
        </p:nvSpPr>
        <p:spPr>
          <a:xfrm>
            <a:off x="10121900" y="5337175"/>
            <a:ext cx="975360" cy="329565"/>
          </a:xfrm>
          <a:prstGeom prst="rect">
            <a:avLst/>
          </a:prstGeom>
          <a:noFill/>
        </p:spPr>
        <p:txBody>
          <a:bodyPr wrap="none" lIns="90000" tIns="46800" rIns="90000" bIns="46800">
            <a:normAutofit/>
          </a:bodyPr>
          <a:lstStyle/>
          <a:p>
            <a:pPr algn="ctr"/>
            <a:r>
              <a:rPr lang="en-US" altLang="zh-CN" sz="1400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Keyword</a:t>
            </a:r>
            <a:endParaRPr lang="zh-CN" altLang="en-US" sz="1400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11" name="ïṡḻïḓé"/>
          <p:cNvGrpSpPr/>
          <p:nvPr/>
        </p:nvGrpSpPr>
        <p:grpSpPr>
          <a:xfrm>
            <a:off x="10266680" y="2372360"/>
            <a:ext cx="685800" cy="2828290"/>
            <a:chOff x="8248734" y="2278836"/>
            <a:chExt cx="879038" cy="3626873"/>
          </a:xfrm>
        </p:grpSpPr>
        <p:grpSp>
          <p:nvGrpSpPr>
            <p:cNvPr id="42" name="îs1íḑe"/>
            <p:cNvGrpSpPr/>
            <p:nvPr/>
          </p:nvGrpSpPr>
          <p:grpSpPr>
            <a:xfrm>
              <a:off x="8248734" y="2278836"/>
              <a:ext cx="879038" cy="3626873"/>
              <a:chOff x="5301628" y="2015067"/>
              <a:chExt cx="879038" cy="3626873"/>
            </a:xfrm>
            <a:solidFill>
              <a:schemeClr val="accent5"/>
            </a:solidFill>
          </p:grpSpPr>
          <p:sp>
            <p:nvSpPr>
              <p:cNvPr id="51" name="íṧḷïďe"/>
              <p:cNvSpPr/>
              <p:nvPr/>
            </p:nvSpPr>
            <p:spPr bwMode="auto">
              <a:xfrm>
                <a:off x="5301628" y="2015067"/>
                <a:ext cx="879038" cy="3626873"/>
              </a:xfrm>
              <a:prstGeom prst="rect">
                <a:avLst/>
              </a:prstGeom>
              <a:solidFill>
                <a:srgbClr val="56714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字魂58号-创中黑" panose="00000500000000000000" pitchFamily="2" charset="-122"/>
                  <a:ea typeface="字魂58号-创中黑" panose="00000500000000000000" pitchFamily="2" charset="-122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52" name="ïŝļïdé"/>
              <p:cNvGrpSpPr/>
              <p:nvPr/>
            </p:nvGrpSpPr>
            <p:grpSpPr>
              <a:xfrm>
                <a:off x="5415151" y="2368603"/>
                <a:ext cx="632048" cy="2561943"/>
                <a:chOff x="5415151" y="2690337"/>
                <a:chExt cx="632048" cy="2561943"/>
              </a:xfrm>
              <a:grpFill/>
            </p:grpSpPr>
            <p:sp>
              <p:nvSpPr>
                <p:cNvPr id="53" name="işḻiḍè"/>
                <p:cNvSpPr/>
                <p:nvPr/>
              </p:nvSpPr>
              <p:spPr bwMode="auto">
                <a:xfrm>
                  <a:off x="5415151" y="5146427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ïṩḷîḋè"/>
                <p:cNvSpPr/>
                <p:nvPr/>
              </p:nvSpPr>
              <p:spPr bwMode="auto">
                <a:xfrm>
                  <a:off x="5415151" y="2690337"/>
                  <a:ext cx="632048" cy="1012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ïṧľíďé"/>
                <p:cNvSpPr/>
                <p:nvPr/>
              </p:nvSpPr>
              <p:spPr bwMode="auto">
                <a:xfrm>
                  <a:off x="5415151" y="3038577"/>
                  <a:ext cx="632048" cy="10585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î$ḷîdé"/>
                <p:cNvSpPr/>
                <p:nvPr/>
              </p:nvSpPr>
              <p:spPr bwMode="auto">
                <a:xfrm>
                  <a:off x="5415151" y="3391420"/>
                  <a:ext cx="632048" cy="10585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íṣľïďê"/>
                <p:cNvSpPr/>
                <p:nvPr/>
              </p:nvSpPr>
              <p:spPr bwMode="auto">
                <a:xfrm>
                  <a:off x="5415151" y="3744262"/>
                  <a:ext cx="632048" cy="10125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íşļîḓe"/>
                <p:cNvSpPr/>
                <p:nvPr/>
              </p:nvSpPr>
              <p:spPr bwMode="auto">
                <a:xfrm>
                  <a:off x="5415151" y="4092502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iŝľiḍè"/>
                <p:cNvSpPr/>
                <p:nvPr/>
              </p:nvSpPr>
              <p:spPr bwMode="auto">
                <a:xfrm>
                  <a:off x="5415151" y="4445344"/>
                  <a:ext cx="632048" cy="105853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îsļiḍè"/>
                <p:cNvSpPr/>
                <p:nvPr/>
              </p:nvSpPr>
              <p:spPr bwMode="auto">
                <a:xfrm>
                  <a:off x="5415151" y="4798186"/>
                  <a:ext cx="632048" cy="101250"/>
                </a:xfrm>
                <a:prstGeom prst="rect">
                  <a:avLst/>
                </a:prstGeom>
                <a:solidFill>
                  <a:srgbClr val="56714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sp>
          <p:nvSpPr>
            <p:cNvPr id="43" name="îşḷiḋê"/>
            <p:cNvSpPr/>
            <p:nvPr/>
          </p:nvSpPr>
          <p:spPr>
            <a:xfrm>
              <a:off x="8431958" y="2524104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4" name="îṩḻíḓê"/>
            <p:cNvSpPr/>
            <p:nvPr/>
          </p:nvSpPr>
          <p:spPr>
            <a:xfrm>
              <a:off x="8747090" y="2524104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5" name="ïSļïḋe"/>
            <p:cNvSpPr/>
            <p:nvPr/>
          </p:nvSpPr>
          <p:spPr>
            <a:xfrm>
              <a:off x="8431958" y="2823738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6" name="îś1íḋe"/>
            <p:cNvSpPr/>
            <p:nvPr/>
          </p:nvSpPr>
          <p:spPr>
            <a:xfrm>
              <a:off x="8747090" y="2823738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7" name="íṣḷidê"/>
            <p:cNvSpPr/>
            <p:nvPr/>
          </p:nvSpPr>
          <p:spPr>
            <a:xfrm>
              <a:off x="8431958" y="314920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8" name="iślïḋê"/>
            <p:cNvSpPr/>
            <p:nvPr/>
          </p:nvSpPr>
          <p:spPr>
            <a:xfrm>
              <a:off x="8747090" y="314920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9" name="ïṡļïde"/>
            <p:cNvSpPr/>
            <p:nvPr/>
          </p:nvSpPr>
          <p:spPr>
            <a:xfrm>
              <a:off x="8431958" y="3500497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50" name="iṧḻîdè"/>
            <p:cNvSpPr/>
            <p:nvPr/>
          </p:nvSpPr>
          <p:spPr>
            <a:xfrm>
              <a:off x="8747090" y="3500497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2" name="ïṣḷíḍe"/>
          <p:cNvSpPr txBox="1"/>
          <p:nvPr/>
        </p:nvSpPr>
        <p:spPr>
          <a:xfrm>
            <a:off x="7680960" y="5337175"/>
            <a:ext cx="975360" cy="329565"/>
          </a:xfrm>
          <a:prstGeom prst="rect">
            <a:avLst/>
          </a:prstGeom>
          <a:noFill/>
        </p:spPr>
        <p:txBody>
          <a:bodyPr wrap="none" lIns="90000" tIns="46800" rIns="90000" bIns="46800">
            <a:normAutofit/>
          </a:bodyPr>
          <a:lstStyle/>
          <a:p>
            <a:pPr algn="ctr"/>
            <a:r>
              <a:rPr lang="en-US" altLang="zh-CN" sz="1400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Keyword</a:t>
            </a:r>
            <a:endParaRPr lang="zh-CN" altLang="en-US" sz="1400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13" name="ísļiḓè"/>
          <p:cNvGrpSpPr/>
          <p:nvPr/>
        </p:nvGrpSpPr>
        <p:grpSpPr>
          <a:xfrm>
            <a:off x="7825740" y="3320415"/>
            <a:ext cx="685800" cy="1880235"/>
            <a:chOff x="1744954" y="3474720"/>
            <a:chExt cx="879038" cy="2411206"/>
          </a:xfrm>
        </p:grpSpPr>
        <p:sp>
          <p:nvSpPr>
            <p:cNvPr id="33" name="íśḷîḓé"/>
            <p:cNvSpPr/>
            <p:nvPr/>
          </p:nvSpPr>
          <p:spPr bwMode="auto">
            <a:xfrm>
              <a:off x="1744954" y="3474720"/>
              <a:ext cx="879038" cy="2411206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4" name="ïśľïḋè"/>
            <p:cNvSpPr/>
            <p:nvPr/>
          </p:nvSpPr>
          <p:spPr>
            <a:xfrm>
              <a:off x="1912715" y="3673458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5" name="îSḻîďê"/>
            <p:cNvSpPr/>
            <p:nvPr/>
          </p:nvSpPr>
          <p:spPr>
            <a:xfrm>
              <a:off x="2227847" y="3673458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6" name="îšlïḋè"/>
            <p:cNvSpPr/>
            <p:nvPr/>
          </p:nvSpPr>
          <p:spPr>
            <a:xfrm>
              <a:off x="1912715" y="397309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7" name="iṣļîḋè"/>
            <p:cNvSpPr/>
            <p:nvPr/>
          </p:nvSpPr>
          <p:spPr>
            <a:xfrm>
              <a:off x="2227847" y="3973092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8" name="iṧḻiḑê"/>
            <p:cNvSpPr/>
            <p:nvPr/>
          </p:nvSpPr>
          <p:spPr>
            <a:xfrm>
              <a:off x="1912715" y="4298556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39" name="iṡļïďé"/>
            <p:cNvSpPr/>
            <p:nvPr/>
          </p:nvSpPr>
          <p:spPr>
            <a:xfrm>
              <a:off x="2227847" y="4298556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0" name="ï$ľîde"/>
            <p:cNvSpPr/>
            <p:nvPr/>
          </p:nvSpPr>
          <p:spPr>
            <a:xfrm>
              <a:off x="1912715" y="4649851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41" name="íṡḷïḑè"/>
            <p:cNvSpPr/>
            <p:nvPr/>
          </p:nvSpPr>
          <p:spPr>
            <a:xfrm>
              <a:off x="2227847" y="4649851"/>
              <a:ext cx="201478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4" name="ïṩ1íḍe"/>
          <p:cNvSpPr/>
          <p:nvPr/>
        </p:nvSpPr>
        <p:spPr>
          <a:xfrm>
            <a:off x="1120140" y="2110105"/>
            <a:ext cx="472440" cy="47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6714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5" name="iṩḻïḓé"/>
          <p:cNvSpPr/>
          <p:nvPr/>
        </p:nvSpPr>
        <p:spPr>
          <a:xfrm>
            <a:off x="1264285" y="2249805"/>
            <a:ext cx="183515" cy="192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6" name="îṥľïḋè"/>
          <p:cNvSpPr/>
          <p:nvPr/>
        </p:nvSpPr>
        <p:spPr>
          <a:xfrm>
            <a:off x="1597660" y="1930400"/>
            <a:ext cx="3629660" cy="415925"/>
          </a:xfrm>
          <a:prstGeom prst="rect">
            <a:avLst/>
          </a:prstGeom>
        </p:spPr>
        <p:txBody>
          <a:bodyPr wrap="none" lIns="90000" tIns="46800" rIns="90000" bIns="46800" anchor="b" anchorCtr="0">
            <a:normAutofit/>
          </a:bodyPr>
          <a:lstStyle/>
          <a:p>
            <a:r>
              <a:rPr lang="en-US" altLang="zh-CN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Text Here</a:t>
            </a:r>
            <a:endParaRPr lang="zh-CN" altLang="en-US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7" name="íṣ1ídê"/>
          <p:cNvSpPr/>
          <p:nvPr/>
        </p:nvSpPr>
        <p:spPr>
          <a:xfrm>
            <a:off x="1597660" y="2346325"/>
            <a:ext cx="3630295" cy="415925"/>
          </a:xfrm>
          <a:prstGeom prst="rect">
            <a:avLst/>
          </a:prstGeom>
        </p:spPr>
        <p:txBody>
          <a:bodyPr wrap="square" lIns="90000" tIns="46800" rIns="90000" bIns="46800" anchor="t">
            <a:normAutofit fontScale="90000"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18" name="ïŝļîdê"/>
          <p:cNvSpPr/>
          <p:nvPr/>
        </p:nvSpPr>
        <p:spPr>
          <a:xfrm>
            <a:off x="1120140" y="3187700"/>
            <a:ext cx="472440" cy="47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6714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9" name="îś1íde"/>
          <p:cNvSpPr/>
          <p:nvPr/>
        </p:nvSpPr>
        <p:spPr>
          <a:xfrm>
            <a:off x="1264285" y="3327400"/>
            <a:ext cx="183515" cy="192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ïş1íďè"/>
          <p:cNvSpPr/>
          <p:nvPr/>
        </p:nvSpPr>
        <p:spPr>
          <a:xfrm>
            <a:off x="1608455" y="3007995"/>
            <a:ext cx="3629660" cy="415925"/>
          </a:xfrm>
          <a:prstGeom prst="rect">
            <a:avLst/>
          </a:prstGeom>
        </p:spPr>
        <p:txBody>
          <a:bodyPr wrap="none" lIns="90000" tIns="46800" rIns="90000" bIns="46800" anchor="b" anchorCtr="0">
            <a:normAutofit/>
          </a:bodyPr>
          <a:lstStyle/>
          <a:p>
            <a:r>
              <a:rPr lang="en-US" altLang="zh-CN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Text Here</a:t>
            </a:r>
            <a:endParaRPr lang="zh-CN" altLang="en-US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1" name="îṧľïďè"/>
          <p:cNvSpPr/>
          <p:nvPr/>
        </p:nvSpPr>
        <p:spPr>
          <a:xfrm>
            <a:off x="1608455" y="3423920"/>
            <a:ext cx="3630295" cy="415925"/>
          </a:xfrm>
          <a:prstGeom prst="rect">
            <a:avLst/>
          </a:prstGeom>
        </p:spPr>
        <p:txBody>
          <a:bodyPr wrap="square" lIns="90000" tIns="46800" rIns="90000" bIns="46800" anchor="t">
            <a:normAutofit fontScale="90000"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22" name="îṩ1íḑe"/>
          <p:cNvSpPr/>
          <p:nvPr/>
        </p:nvSpPr>
        <p:spPr>
          <a:xfrm>
            <a:off x="1120140" y="4265930"/>
            <a:ext cx="472440" cy="47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6714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3" name="íṩľiḋé"/>
          <p:cNvSpPr/>
          <p:nvPr/>
        </p:nvSpPr>
        <p:spPr>
          <a:xfrm>
            <a:off x="1264285" y="4405630"/>
            <a:ext cx="183515" cy="192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4" name="îṥliḋé"/>
          <p:cNvSpPr/>
          <p:nvPr/>
        </p:nvSpPr>
        <p:spPr>
          <a:xfrm>
            <a:off x="1597660" y="4086225"/>
            <a:ext cx="3629660" cy="415925"/>
          </a:xfrm>
          <a:prstGeom prst="rect">
            <a:avLst/>
          </a:prstGeom>
        </p:spPr>
        <p:txBody>
          <a:bodyPr wrap="none" lIns="90000" tIns="46800" rIns="90000" bIns="46800" anchor="b" anchorCtr="0">
            <a:normAutofit/>
          </a:bodyPr>
          <a:lstStyle/>
          <a:p>
            <a:r>
              <a:rPr lang="en-US" altLang="zh-CN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Text Here</a:t>
            </a:r>
            <a:endParaRPr lang="zh-CN" altLang="en-US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5" name="íSľíḋè"/>
          <p:cNvSpPr/>
          <p:nvPr/>
        </p:nvSpPr>
        <p:spPr>
          <a:xfrm>
            <a:off x="1597660" y="4502150"/>
            <a:ext cx="3630295" cy="415925"/>
          </a:xfrm>
          <a:prstGeom prst="rect">
            <a:avLst/>
          </a:prstGeom>
        </p:spPr>
        <p:txBody>
          <a:bodyPr wrap="square" lIns="90000" tIns="46800" rIns="90000" bIns="46800" anchor="t">
            <a:normAutofit fontScale="90000"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26" name="íşḷîḓè"/>
          <p:cNvSpPr/>
          <p:nvPr/>
        </p:nvSpPr>
        <p:spPr>
          <a:xfrm>
            <a:off x="1120140" y="5343525"/>
            <a:ext cx="472440" cy="47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6714B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7" name="îSḷiďé"/>
          <p:cNvSpPr/>
          <p:nvPr/>
        </p:nvSpPr>
        <p:spPr>
          <a:xfrm>
            <a:off x="1264285" y="5483225"/>
            <a:ext cx="183515" cy="192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4" h="21302" extrusionOk="0">
                <a:moveTo>
                  <a:pt x="7816" y="21302"/>
                </a:moveTo>
                <a:cubicBezTo>
                  <a:pt x="7132" y="21302"/>
                  <a:pt x="6483" y="20993"/>
                  <a:pt x="6068" y="20461"/>
                </a:cubicBezTo>
                <a:lnTo>
                  <a:pt x="445" y="13277"/>
                </a:lnTo>
                <a:cubicBezTo>
                  <a:pt x="-287" y="12344"/>
                  <a:pt x="-97" y="11016"/>
                  <a:pt x="870" y="10308"/>
                </a:cubicBezTo>
                <a:cubicBezTo>
                  <a:pt x="1838" y="9597"/>
                  <a:pt x="3211" y="9785"/>
                  <a:pt x="3943" y="10719"/>
                </a:cubicBezTo>
                <a:lnTo>
                  <a:pt x="7643" y="15442"/>
                </a:lnTo>
                <a:lnTo>
                  <a:pt x="16946" y="999"/>
                </a:lnTo>
                <a:cubicBezTo>
                  <a:pt x="17586" y="6"/>
                  <a:pt x="18940" y="-298"/>
                  <a:pt x="19969" y="321"/>
                </a:cubicBezTo>
                <a:cubicBezTo>
                  <a:pt x="20997" y="939"/>
                  <a:pt x="21313" y="2248"/>
                  <a:pt x="20671" y="3243"/>
                </a:cubicBezTo>
                <a:lnTo>
                  <a:pt x="9680" y="20301"/>
                </a:lnTo>
                <a:cubicBezTo>
                  <a:pt x="9299" y="20896"/>
                  <a:pt x="8639" y="21267"/>
                  <a:pt x="7917" y="21299"/>
                </a:cubicBezTo>
                <a:cubicBezTo>
                  <a:pt x="7882" y="21302"/>
                  <a:pt x="7851" y="21302"/>
                  <a:pt x="7816" y="2130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8" name="ïṡḷidé"/>
          <p:cNvSpPr/>
          <p:nvPr/>
        </p:nvSpPr>
        <p:spPr>
          <a:xfrm>
            <a:off x="1597660" y="5163820"/>
            <a:ext cx="3629660" cy="415925"/>
          </a:xfrm>
          <a:prstGeom prst="rect">
            <a:avLst/>
          </a:prstGeom>
        </p:spPr>
        <p:txBody>
          <a:bodyPr wrap="none" lIns="90000" tIns="46800" rIns="90000" bIns="46800" anchor="b" anchorCtr="0">
            <a:normAutofit/>
          </a:bodyPr>
          <a:lstStyle/>
          <a:p>
            <a:r>
              <a:rPr lang="en-US" altLang="zh-CN" b="1" dirty="0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Text Here</a:t>
            </a:r>
            <a:endParaRPr lang="zh-CN" altLang="en-US" b="1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29" name="îṣļíḓè"/>
          <p:cNvSpPr/>
          <p:nvPr/>
        </p:nvSpPr>
        <p:spPr>
          <a:xfrm>
            <a:off x="1597660" y="5579745"/>
            <a:ext cx="3630295" cy="415925"/>
          </a:xfrm>
          <a:prstGeom prst="rect">
            <a:avLst/>
          </a:prstGeom>
        </p:spPr>
        <p:txBody>
          <a:bodyPr wrap="square" lIns="90000" tIns="46800" rIns="90000" bIns="46800" anchor="t">
            <a:normAutofit fontScale="90000"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100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698625" y="2851785"/>
            <a:ext cx="353949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698625" y="3918585"/>
            <a:ext cx="353949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698625" y="5042535"/>
            <a:ext cx="353949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3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4" name="图片 3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9935" y="1523570"/>
            <a:ext cx="10629265" cy="4788883"/>
            <a:chOff x="1272" y="2357"/>
            <a:chExt cx="16059" cy="7235"/>
          </a:xfrm>
        </p:grpSpPr>
        <p:grpSp>
          <p:nvGrpSpPr>
            <p:cNvPr id="14" name="组合 13"/>
            <p:cNvGrpSpPr/>
            <p:nvPr/>
          </p:nvGrpSpPr>
          <p:grpSpPr>
            <a:xfrm>
              <a:off x="2456" y="2357"/>
              <a:ext cx="13789" cy="6328"/>
              <a:chOff x="1426464" y="1891129"/>
              <a:chExt cx="9339072" cy="4285569"/>
            </a:xfrm>
            <a:solidFill>
              <a:srgbClr val="56714B"/>
            </a:solidFill>
          </p:grpSpPr>
          <p:sp>
            <p:nvSpPr>
              <p:cNvPr id="7" name="KSO_Shape"/>
              <p:cNvSpPr/>
              <p:nvPr/>
            </p:nvSpPr>
            <p:spPr>
              <a:xfrm>
                <a:off x="4910326" y="1891129"/>
                <a:ext cx="2371348" cy="4285569"/>
              </a:xfrm>
              <a:custGeom>
                <a:avLst/>
                <a:gdLst>
                  <a:gd name="connsiteX0" fmla="*/ 1404156 w 2808312"/>
                  <a:gd name="connsiteY0" fmla="*/ 4748597 h 5078692"/>
                  <a:gd name="connsiteX1" fmla="*/ 1260140 w 2808312"/>
                  <a:gd name="connsiteY1" fmla="*/ 4892613 h 5078692"/>
                  <a:gd name="connsiteX2" fmla="*/ 1404156 w 2808312"/>
                  <a:gd name="connsiteY2" fmla="*/ 5036629 h 5078692"/>
                  <a:gd name="connsiteX3" fmla="*/ 1548172 w 2808312"/>
                  <a:gd name="connsiteY3" fmla="*/ 4892613 h 5078692"/>
                  <a:gd name="connsiteX4" fmla="*/ 1404156 w 2808312"/>
                  <a:gd name="connsiteY4" fmla="*/ 4748597 h 5078692"/>
                  <a:gd name="connsiteX5" fmla="*/ 54156 w 2808312"/>
                  <a:gd name="connsiteY5" fmla="*/ 372159 h 5078692"/>
                  <a:gd name="connsiteX6" fmla="*/ 54156 w 2808312"/>
                  <a:gd name="connsiteY6" fmla="*/ 4706534 h 5078692"/>
                  <a:gd name="connsiteX7" fmla="*/ 2754156 w 2808312"/>
                  <a:gd name="connsiteY7" fmla="*/ 4706534 h 5078692"/>
                  <a:gd name="connsiteX8" fmla="*/ 2754156 w 2808312"/>
                  <a:gd name="connsiteY8" fmla="*/ 372159 h 5078692"/>
                  <a:gd name="connsiteX9" fmla="*/ 1158156 w 2808312"/>
                  <a:gd name="connsiteY9" fmla="*/ 168079 h 5078692"/>
                  <a:gd name="connsiteX10" fmla="*/ 1152156 w 2808312"/>
                  <a:gd name="connsiteY10" fmla="*/ 174079 h 5078692"/>
                  <a:gd name="connsiteX11" fmla="*/ 1152156 w 2808312"/>
                  <a:gd name="connsiteY11" fmla="*/ 198079 h 5078692"/>
                  <a:gd name="connsiteX12" fmla="*/ 1158156 w 2808312"/>
                  <a:gd name="connsiteY12" fmla="*/ 204079 h 5078692"/>
                  <a:gd name="connsiteX13" fmla="*/ 1650156 w 2808312"/>
                  <a:gd name="connsiteY13" fmla="*/ 204079 h 5078692"/>
                  <a:gd name="connsiteX14" fmla="*/ 1656156 w 2808312"/>
                  <a:gd name="connsiteY14" fmla="*/ 198079 h 5078692"/>
                  <a:gd name="connsiteX15" fmla="*/ 1656156 w 2808312"/>
                  <a:gd name="connsiteY15" fmla="*/ 174079 h 5078692"/>
                  <a:gd name="connsiteX16" fmla="*/ 1650156 w 2808312"/>
                  <a:gd name="connsiteY16" fmla="*/ 168079 h 5078692"/>
                  <a:gd name="connsiteX17" fmla="*/ 319782 w 2808312"/>
                  <a:gd name="connsiteY17" fmla="*/ 0 h 5078692"/>
                  <a:gd name="connsiteX18" fmla="*/ 2488530 w 2808312"/>
                  <a:gd name="connsiteY18" fmla="*/ 0 h 5078692"/>
                  <a:gd name="connsiteX19" fmla="*/ 2808312 w 2808312"/>
                  <a:gd name="connsiteY19" fmla="*/ 319782 h 5078692"/>
                  <a:gd name="connsiteX20" fmla="*/ 2808312 w 2808312"/>
                  <a:gd name="connsiteY20" fmla="*/ 4758910 h 5078692"/>
                  <a:gd name="connsiteX21" fmla="*/ 2488530 w 2808312"/>
                  <a:gd name="connsiteY21" fmla="*/ 5078692 h 5078692"/>
                  <a:gd name="connsiteX22" fmla="*/ 319782 w 2808312"/>
                  <a:gd name="connsiteY22" fmla="*/ 5078692 h 5078692"/>
                  <a:gd name="connsiteX23" fmla="*/ 0 w 2808312"/>
                  <a:gd name="connsiteY23" fmla="*/ 4758910 h 5078692"/>
                  <a:gd name="connsiteX24" fmla="*/ 0 w 2808312"/>
                  <a:gd name="connsiteY24" fmla="*/ 319782 h 5078692"/>
                  <a:gd name="connsiteX25" fmla="*/ 319782 w 2808312"/>
                  <a:gd name="connsiteY25" fmla="*/ 0 h 507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08312" h="5078692">
                    <a:moveTo>
                      <a:pt x="1404156" y="4748597"/>
                    </a:moveTo>
                    <a:cubicBezTo>
                      <a:pt x="1324618" y="4748597"/>
                      <a:pt x="1260140" y="4813075"/>
                      <a:pt x="1260140" y="4892613"/>
                    </a:cubicBezTo>
                    <a:cubicBezTo>
                      <a:pt x="1260140" y="4972151"/>
                      <a:pt x="1324618" y="5036629"/>
                      <a:pt x="1404156" y="5036629"/>
                    </a:cubicBezTo>
                    <a:cubicBezTo>
                      <a:pt x="1483694" y="5036629"/>
                      <a:pt x="1548172" y="4972151"/>
                      <a:pt x="1548172" y="4892613"/>
                    </a:cubicBezTo>
                    <a:cubicBezTo>
                      <a:pt x="1548172" y="4813075"/>
                      <a:pt x="1483694" y="4748597"/>
                      <a:pt x="1404156" y="4748597"/>
                    </a:cubicBezTo>
                    <a:close/>
                    <a:moveTo>
                      <a:pt x="54156" y="372159"/>
                    </a:moveTo>
                    <a:lnTo>
                      <a:pt x="54156" y="4706534"/>
                    </a:lnTo>
                    <a:lnTo>
                      <a:pt x="2754156" y="4706534"/>
                    </a:lnTo>
                    <a:lnTo>
                      <a:pt x="2754156" y="372159"/>
                    </a:lnTo>
                    <a:close/>
                    <a:moveTo>
                      <a:pt x="1158156" y="168079"/>
                    </a:moveTo>
                    <a:cubicBezTo>
                      <a:pt x="1154842" y="168079"/>
                      <a:pt x="1152156" y="170765"/>
                      <a:pt x="1152156" y="174079"/>
                    </a:cubicBezTo>
                    <a:lnTo>
                      <a:pt x="1152156" y="198079"/>
                    </a:lnTo>
                    <a:cubicBezTo>
                      <a:pt x="1152156" y="201393"/>
                      <a:pt x="1154842" y="204079"/>
                      <a:pt x="1158156" y="204079"/>
                    </a:cubicBezTo>
                    <a:lnTo>
                      <a:pt x="1650156" y="204079"/>
                    </a:lnTo>
                    <a:cubicBezTo>
                      <a:pt x="1653470" y="204079"/>
                      <a:pt x="1656156" y="201393"/>
                      <a:pt x="1656156" y="198079"/>
                    </a:cubicBezTo>
                    <a:lnTo>
                      <a:pt x="1656156" y="174079"/>
                    </a:lnTo>
                    <a:cubicBezTo>
                      <a:pt x="1656156" y="170765"/>
                      <a:pt x="1653470" y="168079"/>
                      <a:pt x="1650156" y="168079"/>
                    </a:cubicBezTo>
                    <a:close/>
                    <a:moveTo>
                      <a:pt x="319782" y="0"/>
                    </a:moveTo>
                    <a:lnTo>
                      <a:pt x="2488530" y="0"/>
                    </a:lnTo>
                    <a:cubicBezTo>
                      <a:pt x="2665141" y="0"/>
                      <a:pt x="2808312" y="143171"/>
                      <a:pt x="2808312" y="319782"/>
                    </a:cubicBezTo>
                    <a:lnTo>
                      <a:pt x="2808312" y="4758910"/>
                    </a:lnTo>
                    <a:cubicBezTo>
                      <a:pt x="2808312" y="4935521"/>
                      <a:pt x="2665141" y="5078692"/>
                      <a:pt x="2488530" y="5078692"/>
                    </a:cubicBezTo>
                    <a:lnTo>
                      <a:pt x="319782" y="5078692"/>
                    </a:lnTo>
                    <a:cubicBezTo>
                      <a:pt x="143171" y="5078692"/>
                      <a:pt x="0" y="4935521"/>
                      <a:pt x="0" y="4758910"/>
                    </a:cubicBezTo>
                    <a:lnTo>
                      <a:pt x="0" y="319782"/>
                    </a:lnTo>
                    <a:cubicBezTo>
                      <a:pt x="0" y="143171"/>
                      <a:pt x="143171" y="0"/>
                      <a:pt x="3197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2365" dirty="0">
                  <a:solidFill>
                    <a:schemeClr val="tx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8" name="燕尾形 4"/>
              <p:cNvSpPr/>
              <p:nvPr/>
            </p:nvSpPr>
            <p:spPr>
              <a:xfrm>
                <a:off x="7815072" y="2221936"/>
                <a:ext cx="2950464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65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9" name="燕尾形 5"/>
              <p:cNvSpPr/>
              <p:nvPr/>
            </p:nvSpPr>
            <p:spPr>
              <a:xfrm flipH="1">
                <a:off x="1426464" y="2221936"/>
                <a:ext cx="2950464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65">
                  <a:solidFill>
                    <a:schemeClr val="tx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987845" y="2294194"/>
                <a:ext cx="1489544" cy="34176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altLang="en-US" sz="1575" b="1" dirty="0">
                    <a:solidFill>
                      <a:schemeClr val="bg1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rPr>
                  <a:t>竞争对手分析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8406119" y="2270162"/>
                <a:ext cx="1704974" cy="34176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altLang="en-US" sz="1575" b="1" dirty="0">
                    <a:solidFill>
                      <a:schemeClr val="bg1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rPr>
                  <a:t>我们的竞争策略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888" y="7406"/>
              <a:ext cx="2040" cy="2186"/>
              <a:chOff x="1459123" y="4563414"/>
              <a:chExt cx="1383238" cy="1482662"/>
            </a:xfrm>
          </p:grpSpPr>
          <p:sp>
            <p:nvSpPr>
              <p:cNvPr id="18" name="Rectangle 16"/>
              <p:cNvSpPr/>
              <p:nvPr/>
            </p:nvSpPr>
            <p:spPr>
              <a:xfrm>
                <a:off x="1459123" y="4704143"/>
                <a:ext cx="1383238" cy="407743"/>
              </a:xfrm>
              <a:prstGeom prst="rect">
                <a:avLst/>
              </a:prstGeom>
              <a:solidFill>
                <a:srgbClr val="56714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1420">
                  <a:defRPr/>
                </a:pPr>
                <a:endParaRPr lang="en-US" sz="2365" dirty="0">
                  <a:solidFill>
                    <a:srgbClr val="FFFFFF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9" name="TextBox 23"/>
              <p:cNvSpPr txBox="1"/>
              <p:nvPr/>
            </p:nvSpPr>
            <p:spPr>
              <a:xfrm>
                <a:off x="1574118" y="4563414"/>
                <a:ext cx="1117806" cy="148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01420">
                  <a:lnSpc>
                    <a:spcPct val="140000"/>
                  </a:lnSpc>
                  <a:defRPr/>
                </a:pPr>
                <a:r>
                  <a:rPr lang="en-US" sz="2100" b="1" dirty="0">
                    <a:solidFill>
                      <a:srgbClr val="FFFFFF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rPr>
                  <a:t>Best Project</a:t>
                </a:r>
              </a:p>
            </p:txBody>
          </p:sp>
        </p:grp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11777" y="3999"/>
              <a:ext cx="259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95"/>
                </a:spcBef>
              </a:pPr>
              <a:r>
                <a:rPr lang="zh-CN" altLang="en-US" sz="1575" b="1" dirty="0">
                  <a:solidFill>
                    <a:schemeClr val="bg2">
                      <a:lumMod val="2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rPr>
                <a:t>单击填加标题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1888" y="4653"/>
              <a:ext cx="4411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11721" y="5096"/>
              <a:ext cx="5610" cy="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en-US" altLang="zh-CN" sz="1310" dirty="0">
                <a:solidFill>
                  <a:schemeClr val="bg2">
                    <a:lumMod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Hiragino Sans GB W3" charset="-122"/>
                <a:sym typeface="字魂58号-创中黑" panose="00000500000000000000" pitchFamily="2" charset="-122"/>
              </a:endParaRPr>
            </a:p>
            <a:p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en-US" altLang="zh-CN" sz="1310" dirty="0">
                <a:solidFill>
                  <a:schemeClr val="bg2">
                    <a:lumMod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Hiragino Sans GB W3" charset="-122"/>
                <a:sym typeface="字魂58号-创中黑" panose="00000500000000000000" pitchFamily="2" charset="-122"/>
              </a:endParaRPr>
            </a:p>
            <a:p>
              <a:endParaRPr lang="en-US" altLang="zh-CN" sz="1315" dirty="0">
                <a:solidFill>
                  <a:schemeClr val="bg2">
                    <a:lumMod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632" y="7406"/>
              <a:ext cx="2040" cy="2186"/>
              <a:chOff x="1459123" y="4563414"/>
              <a:chExt cx="1383238" cy="1482662"/>
            </a:xfrm>
          </p:grpSpPr>
          <p:sp>
            <p:nvSpPr>
              <p:cNvPr id="24" name="Rectangle 16"/>
              <p:cNvSpPr/>
              <p:nvPr/>
            </p:nvSpPr>
            <p:spPr>
              <a:xfrm>
                <a:off x="1459123" y="4704143"/>
                <a:ext cx="1383238" cy="407743"/>
              </a:xfrm>
              <a:prstGeom prst="rect">
                <a:avLst/>
              </a:prstGeom>
              <a:solidFill>
                <a:srgbClr val="56714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1420">
                  <a:defRPr/>
                </a:pPr>
                <a:endParaRPr lang="en-US" sz="2365" dirty="0">
                  <a:solidFill>
                    <a:srgbClr val="FFFFFF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TextBox 23"/>
              <p:cNvSpPr txBox="1"/>
              <p:nvPr/>
            </p:nvSpPr>
            <p:spPr>
              <a:xfrm>
                <a:off x="1574118" y="4563414"/>
                <a:ext cx="1117806" cy="148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01420">
                  <a:lnSpc>
                    <a:spcPct val="140000"/>
                  </a:lnSpc>
                  <a:defRPr/>
                </a:pPr>
                <a:r>
                  <a:rPr lang="en-US" sz="2100" b="1" dirty="0">
                    <a:solidFill>
                      <a:srgbClr val="FFFFFF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rPr>
                  <a:t>Best Project</a:t>
                </a:r>
              </a:p>
            </p:txBody>
          </p:sp>
        </p:grp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329" y="4074"/>
              <a:ext cx="259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95"/>
                </a:spcBef>
              </a:pPr>
              <a:r>
                <a:rPr lang="zh-CN" altLang="en-US" sz="1575" b="1" dirty="0">
                  <a:solidFill>
                    <a:schemeClr val="bg2">
                      <a:lumMod val="2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rPr>
                <a:t>单击填加标题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153" y="4653"/>
              <a:ext cx="4411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272" y="5082"/>
              <a:ext cx="5610" cy="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.At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3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31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en-US" altLang="zh-CN" sz="1310" dirty="0">
                <a:solidFill>
                  <a:schemeClr val="bg2">
                    <a:lumMod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Hiragino Sans GB W3" charset="-122"/>
                <a:sym typeface="字魂58号-创中黑" panose="00000500000000000000" pitchFamily="2" charset="-122"/>
              </a:endParaRPr>
            </a:p>
            <a:p>
              <a:pPr algn="r"/>
              <a:endParaRPr lang="en-US" altLang="zh-CN" sz="1315" dirty="0">
                <a:solidFill>
                  <a:schemeClr val="bg2">
                    <a:lumMod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665" y="2807"/>
              <a:ext cx="3375" cy="5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2" t="64666" r="4275" b="4052"/>
            <a:stretch>
              <a:fillRect/>
            </a:stretch>
          </p:blipFill>
          <p:spPr>
            <a:xfrm>
              <a:off x="7237" y="3212"/>
              <a:ext cx="3940" cy="475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4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5" name="图片 4" descr="绿植手绘植物花盆手绘线条平面原创"/>
            <p:cNvPicPr>
              <a:picLocks noChangeAspect="1"/>
            </p:cNvPicPr>
            <p:nvPr/>
          </p:nvPicPr>
          <p:blipFill>
            <a:blip r:embed="rId4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3"/>
          <a:srcRect t="556"/>
          <a:stretch>
            <a:fillRect/>
          </a:stretch>
        </p:blipFill>
        <p:spPr>
          <a:xfrm rot="10800000">
            <a:off x="0" y="0"/>
            <a:ext cx="12192000" cy="6857365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917139" y="881788"/>
            <a:ext cx="10357721" cy="5094424"/>
          </a:xfrm>
          <a:prstGeom prst="roundRect">
            <a:avLst>
              <a:gd name="adj" fmla="val 6287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12776" y="3568698"/>
            <a:ext cx="4412255" cy="32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PLEASE REPLACE THE WRITTEN CONTENT</a:t>
            </a:r>
          </a:p>
        </p:txBody>
      </p:sp>
      <p:sp>
        <p:nvSpPr>
          <p:cNvPr id="29" name="矩形 28"/>
          <p:cNvSpPr/>
          <p:nvPr/>
        </p:nvSpPr>
        <p:spPr>
          <a:xfrm>
            <a:off x="4735567" y="2732059"/>
            <a:ext cx="387798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添加标题内容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812776" y="3847932"/>
            <a:ext cx="6073705" cy="153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9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messiness and multifarious adornment effect. Flattening of the concept of the core meaning is: remove redundancy, messiness and multifarious adornment effect.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ts val="289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12665" y="1796415"/>
            <a:ext cx="5836920" cy="1198880"/>
          </a:xfrm>
          <a:prstGeom prst="rect">
            <a:avLst/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PART  04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83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613671" y="976599"/>
            <a:ext cx="11107782" cy="395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4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2" name="图片 1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1115060" y="1830705"/>
            <a:ext cx="4057070" cy="3815080"/>
            <a:chOff x="2476" y="3543"/>
            <a:chExt cx="5879" cy="5528"/>
          </a:xfrm>
        </p:grpSpPr>
        <p:sp>
          <p:nvSpPr>
            <p:cNvPr id="12" name="任意多边形 11"/>
            <p:cNvSpPr/>
            <p:nvPr/>
          </p:nvSpPr>
          <p:spPr>
            <a:xfrm>
              <a:off x="2476" y="3543"/>
              <a:ext cx="2895" cy="5528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2895" h="5528">
                  <a:moveTo>
                    <a:pt x="2895" y="0"/>
                  </a:moveTo>
                  <a:lnTo>
                    <a:pt x="2895" y="5528"/>
                  </a:lnTo>
                  <a:lnTo>
                    <a:pt x="0" y="5528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5460" y="3561"/>
              <a:ext cx="521" cy="99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1" h="995">
                  <a:moveTo>
                    <a:pt x="0" y="0"/>
                  </a:moveTo>
                  <a:lnTo>
                    <a:pt x="521" y="995"/>
                  </a:lnTo>
                  <a:lnTo>
                    <a:pt x="0" y="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5460" y="4658"/>
              <a:ext cx="1116" cy="103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6" h="1033">
                  <a:moveTo>
                    <a:pt x="0" y="0"/>
                  </a:moveTo>
                  <a:lnTo>
                    <a:pt x="575" y="0"/>
                  </a:lnTo>
                  <a:lnTo>
                    <a:pt x="1116" y="1033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460" y="5793"/>
              <a:ext cx="1710" cy="103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1033">
                  <a:moveTo>
                    <a:pt x="0" y="0"/>
                  </a:moveTo>
                  <a:lnTo>
                    <a:pt x="1169" y="0"/>
                  </a:lnTo>
                  <a:lnTo>
                    <a:pt x="1710" y="1033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460" y="6900"/>
              <a:ext cx="2304" cy="103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04" h="1033">
                  <a:moveTo>
                    <a:pt x="0" y="0"/>
                  </a:moveTo>
                  <a:lnTo>
                    <a:pt x="1763" y="0"/>
                  </a:lnTo>
                  <a:lnTo>
                    <a:pt x="2304" y="1033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5460" y="8045"/>
              <a:ext cx="2895" cy="1026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5" h="1026">
                  <a:moveTo>
                    <a:pt x="0" y="0"/>
                  </a:moveTo>
                  <a:lnTo>
                    <a:pt x="2358" y="0"/>
                  </a:lnTo>
                  <a:lnTo>
                    <a:pt x="2895" y="1026"/>
                  </a:lnTo>
                  <a:lnTo>
                    <a:pt x="0" y="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Freeform 83"/>
            <p:cNvSpPr>
              <a:spLocks noEditPoints="1"/>
            </p:cNvSpPr>
            <p:nvPr/>
          </p:nvSpPr>
          <p:spPr bwMode="auto">
            <a:xfrm>
              <a:off x="6163" y="6050"/>
              <a:ext cx="456" cy="515"/>
            </a:xfrm>
            <a:custGeom>
              <a:avLst/>
              <a:gdLst/>
              <a:ahLst/>
              <a:cxnLst>
                <a:cxn ang="0">
                  <a:pos x="79375" y="0"/>
                </a:cxn>
                <a:cxn ang="0">
                  <a:pos x="127000" y="22225"/>
                </a:cxn>
                <a:cxn ang="0">
                  <a:pos x="136525" y="111125"/>
                </a:cxn>
                <a:cxn ang="0">
                  <a:pos x="104775" y="136525"/>
                </a:cxn>
                <a:cxn ang="0">
                  <a:pos x="82550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50800" y="136525"/>
                </a:cxn>
                <a:cxn ang="0">
                  <a:pos x="19050" y="111125"/>
                </a:cxn>
                <a:cxn ang="0">
                  <a:pos x="28575" y="22225"/>
                </a:cxn>
                <a:cxn ang="0">
                  <a:pos x="79375" y="0"/>
                </a:cxn>
                <a:cxn ang="0">
                  <a:pos x="79375" y="34925"/>
                </a:cxn>
                <a:cxn ang="0">
                  <a:pos x="79375" y="34925"/>
                </a:cxn>
                <a:cxn ang="0">
                  <a:pos x="101600" y="44450"/>
                </a:cxn>
                <a:cxn ang="0">
                  <a:pos x="114300" y="69850"/>
                </a:cxn>
                <a:cxn ang="0">
                  <a:pos x="101600" y="95250"/>
                </a:cxn>
                <a:cxn ang="0">
                  <a:pos x="79375" y="104775"/>
                </a:cxn>
                <a:cxn ang="0">
                  <a:pos x="53975" y="95250"/>
                </a:cxn>
                <a:cxn ang="0">
                  <a:pos x="41275" y="69850"/>
                </a:cxn>
                <a:cxn ang="0">
                  <a:pos x="53975" y="44450"/>
                </a:cxn>
                <a:cxn ang="0">
                  <a:pos x="79375" y="34925"/>
                </a:cxn>
                <a:cxn ang="0">
                  <a:pos x="98425" y="50800"/>
                </a:cxn>
                <a:cxn ang="0">
                  <a:pos x="98425" y="50800"/>
                </a:cxn>
                <a:cxn ang="0">
                  <a:pos x="79375" y="41275"/>
                </a:cxn>
                <a:cxn ang="0">
                  <a:pos x="57150" y="50800"/>
                </a:cxn>
                <a:cxn ang="0">
                  <a:pos x="50800" y="69850"/>
                </a:cxn>
                <a:cxn ang="0">
                  <a:pos x="57150" y="88900"/>
                </a:cxn>
                <a:cxn ang="0">
                  <a:pos x="79375" y="98425"/>
                </a:cxn>
                <a:cxn ang="0">
                  <a:pos x="98425" y="88900"/>
                </a:cxn>
                <a:cxn ang="0">
                  <a:pos x="104775" y="69850"/>
                </a:cxn>
                <a:cxn ang="0">
                  <a:pos x="98425" y="50800"/>
                </a:cxn>
                <a:cxn ang="0">
                  <a:pos x="117475" y="28575"/>
                </a:cxn>
                <a:cxn ang="0">
                  <a:pos x="117475" y="28575"/>
                </a:cxn>
                <a:cxn ang="0">
                  <a:pos x="79375" y="12700"/>
                </a:cxn>
                <a:cxn ang="0">
                  <a:pos x="38100" y="28575"/>
                </a:cxn>
                <a:cxn ang="0">
                  <a:pos x="28575" y="104775"/>
                </a:cxn>
                <a:cxn ang="0">
                  <a:pos x="57150" y="123825"/>
                </a:cxn>
                <a:cxn ang="0">
                  <a:pos x="60325" y="127000"/>
                </a:cxn>
                <a:cxn ang="0">
                  <a:pos x="79375" y="146050"/>
                </a:cxn>
                <a:cxn ang="0">
                  <a:pos x="95250" y="127000"/>
                </a:cxn>
                <a:cxn ang="0">
                  <a:pos x="98425" y="123825"/>
                </a:cxn>
                <a:cxn ang="0">
                  <a:pos x="127000" y="104775"/>
                </a:cxn>
                <a:cxn ang="0">
                  <a:pos x="117475" y="28575"/>
                </a:cxn>
              </a:cxnLst>
              <a:rect l="0" t="0" r="0" b="0"/>
              <a:pathLst>
                <a:path w="49" h="51">
                  <a:moveTo>
                    <a:pt x="25" y="0"/>
                  </a:moveTo>
                  <a:cubicBezTo>
                    <a:pt x="31" y="0"/>
                    <a:pt x="36" y="3"/>
                    <a:pt x="40" y="7"/>
                  </a:cubicBezTo>
                  <a:cubicBezTo>
                    <a:pt x="48" y="14"/>
                    <a:pt x="49" y="26"/>
                    <a:pt x="43" y="35"/>
                  </a:cubicBezTo>
                  <a:cubicBezTo>
                    <a:pt x="40" y="38"/>
                    <a:pt x="37" y="41"/>
                    <a:pt x="33" y="43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5" y="51"/>
                    <a:pt x="24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2" y="41"/>
                    <a:pt x="9" y="38"/>
                    <a:pt x="6" y="35"/>
                  </a:cubicBezTo>
                  <a:cubicBezTo>
                    <a:pt x="0" y="26"/>
                    <a:pt x="1" y="14"/>
                    <a:pt x="9" y="7"/>
                  </a:cubicBezTo>
                  <a:cubicBezTo>
                    <a:pt x="13" y="3"/>
                    <a:pt x="18" y="0"/>
                    <a:pt x="25" y="0"/>
                  </a:cubicBezTo>
                  <a:close/>
                  <a:moveTo>
                    <a:pt x="25" y="11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28" y="11"/>
                    <a:pt x="30" y="12"/>
                    <a:pt x="32" y="14"/>
                  </a:cubicBezTo>
                  <a:cubicBezTo>
                    <a:pt x="34" y="16"/>
                    <a:pt x="36" y="19"/>
                    <a:pt x="36" y="22"/>
                  </a:cubicBezTo>
                  <a:cubicBezTo>
                    <a:pt x="36" y="25"/>
                    <a:pt x="34" y="28"/>
                    <a:pt x="32" y="30"/>
                  </a:cubicBezTo>
                  <a:cubicBezTo>
                    <a:pt x="30" y="32"/>
                    <a:pt x="28" y="33"/>
                    <a:pt x="25" y="33"/>
                  </a:cubicBezTo>
                  <a:cubicBezTo>
                    <a:pt x="21" y="33"/>
                    <a:pt x="19" y="32"/>
                    <a:pt x="17" y="30"/>
                  </a:cubicBezTo>
                  <a:cubicBezTo>
                    <a:pt x="15" y="28"/>
                    <a:pt x="13" y="25"/>
                    <a:pt x="13" y="22"/>
                  </a:cubicBezTo>
                  <a:cubicBezTo>
                    <a:pt x="13" y="19"/>
                    <a:pt x="15" y="16"/>
                    <a:pt x="17" y="14"/>
                  </a:cubicBezTo>
                  <a:cubicBezTo>
                    <a:pt x="19" y="12"/>
                    <a:pt x="21" y="11"/>
                    <a:pt x="25" y="11"/>
                  </a:cubicBezTo>
                  <a:close/>
                  <a:moveTo>
                    <a:pt x="31" y="16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29" y="14"/>
                    <a:pt x="27" y="13"/>
                    <a:pt x="25" y="13"/>
                  </a:cubicBezTo>
                  <a:cubicBezTo>
                    <a:pt x="22" y="13"/>
                    <a:pt x="20" y="14"/>
                    <a:pt x="18" y="16"/>
                  </a:cubicBezTo>
                  <a:cubicBezTo>
                    <a:pt x="17" y="18"/>
                    <a:pt x="16" y="20"/>
                    <a:pt x="16" y="22"/>
                  </a:cubicBezTo>
                  <a:cubicBezTo>
                    <a:pt x="16" y="25"/>
                    <a:pt x="17" y="27"/>
                    <a:pt x="18" y="28"/>
                  </a:cubicBezTo>
                  <a:cubicBezTo>
                    <a:pt x="20" y="30"/>
                    <a:pt x="22" y="31"/>
                    <a:pt x="25" y="31"/>
                  </a:cubicBezTo>
                  <a:cubicBezTo>
                    <a:pt x="27" y="31"/>
                    <a:pt x="29" y="30"/>
                    <a:pt x="31" y="28"/>
                  </a:cubicBezTo>
                  <a:cubicBezTo>
                    <a:pt x="32" y="27"/>
                    <a:pt x="33" y="25"/>
                    <a:pt x="33" y="22"/>
                  </a:cubicBezTo>
                  <a:cubicBezTo>
                    <a:pt x="33" y="20"/>
                    <a:pt x="32" y="18"/>
                    <a:pt x="31" y="16"/>
                  </a:cubicBezTo>
                  <a:close/>
                  <a:moveTo>
                    <a:pt x="37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4" y="6"/>
                    <a:pt x="30" y="4"/>
                    <a:pt x="25" y="4"/>
                  </a:cubicBezTo>
                  <a:cubicBezTo>
                    <a:pt x="19" y="4"/>
                    <a:pt x="15" y="6"/>
                    <a:pt x="12" y="9"/>
                  </a:cubicBezTo>
                  <a:cubicBezTo>
                    <a:pt x="5" y="16"/>
                    <a:pt x="5" y="25"/>
                    <a:pt x="9" y="33"/>
                  </a:cubicBezTo>
                  <a:cubicBezTo>
                    <a:pt x="12" y="36"/>
                    <a:pt x="14" y="38"/>
                    <a:pt x="18" y="39"/>
                  </a:cubicBezTo>
                  <a:cubicBezTo>
                    <a:pt x="18" y="39"/>
                    <a:pt x="18" y="39"/>
                    <a:pt x="19" y="4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5" y="38"/>
                    <a:pt x="37" y="36"/>
                    <a:pt x="40" y="33"/>
                  </a:cubicBezTo>
                  <a:cubicBezTo>
                    <a:pt x="44" y="25"/>
                    <a:pt x="44" y="16"/>
                    <a:pt x="37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58" name="Freeform 17"/>
            <p:cNvSpPr>
              <a:spLocks noEditPoints="1"/>
            </p:cNvSpPr>
            <p:nvPr/>
          </p:nvSpPr>
          <p:spPr bwMode="auto">
            <a:xfrm>
              <a:off x="6569" y="7182"/>
              <a:ext cx="507" cy="469"/>
            </a:xfrm>
            <a:custGeom>
              <a:avLst/>
              <a:gdLst>
                <a:gd name="T0" fmla="*/ 1120 w 2069"/>
                <a:gd name="T1" fmla="*/ 0 h 1899"/>
                <a:gd name="T2" fmla="*/ 189 w 2069"/>
                <a:gd name="T3" fmla="*/ 777 h 1899"/>
                <a:gd name="T4" fmla="*/ 0 w 2069"/>
                <a:gd name="T5" fmla="*/ 777 h 1899"/>
                <a:gd name="T6" fmla="*/ 259 w 2069"/>
                <a:gd name="T7" fmla="*/ 1122 h 1899"/>
                <a:gd name="T8" fmla="*/ 517 w 2069"/>
                <a:gd name="T9" fmla="*/ 777 h 1899"/>
                <a:gd name="T10" fmla="*/ 362 w 2069"/>
                <a:gd name="T11" fmla="*/ 777 h 1899"/>
                <a:gd name="T12" fmla="*/ 1120 w 2069"/>
                <a:gd name="T13" fmla="*/ 173 h 1899"/>
                <a:gd name="T14" fmla="*/ 1896 w 2069"/>
                <a:gd name="T15" fmla="*/ 950 h 1899"/>
                <a:gd name="T16" fmla="*/ 1120 w 2069"/>
                <a:gd name="T17" fmla="*/ 1727 h 1899"/>
                <a:gd name="T18" fmla="*/ 477 w 2069"/>
                <a:gd name="T19" fmla="*/ 1381 h 1899"/>
                <a:gd name="T20" fmla="*/ 276 w 2069"/>
                <a:gd name="T21" fmla="*/ 1381 h 1899"/>
                <a:gd name="T22" fmla="*/ 1120 w 2069"/>
                <a:gd name="T23" fmla="*/ 1899 h 1899"/>
                <a:gd name="T24" fmla="*/ 2069 w 2069"/>
                <a:gd name="T25" fmla="*/ 950 h 1899"/>
                <a:gd name="T26" fmla="*/ 1120 w 2069"/>
                <a:gd name="T27" fmla="*/ 0 h 1899"/>
                <a:gd name="T28" fmla="*/ 1080 w 2069"/>
                <a:gd name="T29" fmla="*/ 345 h 1899"/>
                <a:gd name="T30" fmla="*/ 1080 w 2069"/>
                <a:gd name="T31" fmla="*/ 978 h 1899"/>
                <a:gd name="T32" fmla="*/ 1528 w 2069"/>
                <a:gd name="T33" fmla="*/ 1243 h 1899"/>
                <a:gd name="T34" fmla="*/ 1569 w 2069"/>
                <a:gd name="T35" fmla="*/ 1168 h 1899"/>
                <a:gd name="T36" fmla="*/ 1166 w 2069"/>
                <a:gd name="T37" fmla="*/ 926 h 1899"/>
                <a:gd name="T38" fmla="*/ 1166 w 2069"/>
                <a:gd name="T39" fmla="*/ 345 h 1899"/>
                <a:gd name="T40" fmla="*/ 1080 w 2069"/>
                <a:gd name="T41" fmla="*/ 345 h 1899"/>
                <a:gd name="T42" fmla="*/ 1080 w 2069"/>
                <a:gd name="T43" fmla="*/ 345 h 1899"/>
                <a:gd name="T44" fmla="*/ 1080 w 2069"/>
                <a:gd name="T45" fmla="*/ 345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9" h="1899">
                  <a:moveTo>
                    <a:pt x="1120" y="0"/>
                  </a:moveTo>
                  <a:cubicBezTo>
                    <a:pt x="655" y="0"/>
                    <a:pt x="270" y="334"/>
                    <a:pt x="189" y="777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259" y="1122"/>
                    <a:pt x="259" y="1122"/>
                    <a:pt x="259" y="1122"/>
                  </a:cubicBezTo>
                  <a:cubicBezTo>
                    <a:pt x="517" y="777"/>
                    <a:pt x="517" y="777"/>
                    <a:pt x="517" y="777"/>
                  </a:cubicBezTo>
                  <a:cubicBezTo>
                    <a:pt x="362" y="777"/>
                    <a:pt x="362" y="777"/>
                    <a:pt x="362" y="777"/>
                  </a:cubicBezTo>
                  <a:cubicBezTo>
                    <a:pt x="442" y="432"/>
                    <a:pt x="747" y="173"/>
                    <a:pt x="1120" y="173"/>
                  </a:cubicBezTo>
                  <a:cubicBezTo>
                    <a:pt x="1552" y="173"/>
                    <a:pt x="1896" y="518"/>
                    <a:pt x="1896" y="950"/>
                  </a:cubicBezTo>
                  <a:cubicBezTo>
                    <a:pt x="1896" y="1381"/>
                    <a:pt x="1552" y="1727"/>
                    <a:pt x="1120" y="1727"/>
                  </a:cubicBezTo>
                  <a:cubicBezTo>
                    <a:pt x="850" y="1727"/>
                    <a:pt x="615" y="1588"/>
                    <a:pt x="477" y="1381"/>
                  </a:cubicBezTo>
                  <a:cubicBezTo>
                    <a:pt x="276" y="1381"/>
                    <a:pt x="276" y="1381"/>
                    <a:pt x="276" y="1381"/>
                  </a:cubicBezTo>
                  <a:cubicBezTo>
                    <a:pt x="431" y="1686"/>
                    <a:pt x="753" y="1899"/>
                    <a:pt x="1120" y="1899"/>
                  </a:cubicBezTo>
                  <a:cubicBezTo>
                    <a:pt x="1643" y="1899"/>
                    <a:pt x="2069" y="1473"/>
                    <a:pt x="2069" y="950"/>
                  </a:cubicBezTo>
                  <a:cubicBezTo>
                    <a:pt x="2069" y="426"/>
                    <a:pt x="1643" y="0"/>
                    <a:pt x="1120" y="0"/>
                  </a:cubicBezTo>
                  <a:close/>
                  <a:moveTo>
                    <a:pt x="1080" y="345"/>
                  </a:moveTo>
                  <a:cubicBezTo>
                    <a:pt x="1080" y="978"/>
                    <a:pt x="1080" y="978"/>
                    <a:pt x="1080" y="978"/>
                  </a:cubicBezTo>
                  <a:cubicBezTo>
                    <a:pt x="1528" y="1243"/>
                    <a:pt x="1528" y="1243"/>
                    <a:pt x="1528" y="1243"/>
                  </a:cubicBezTo>
                  <a:cubicBezTo>
                    <a:pt x="1569" y="1168"/>
                    <a:pt x="1569" y="1168"/>
                    <a:pt x="1569" y="1168"/>
                  </a:cubicBezTo>
                  <a:cubicBezTo>
                    <a:pt x="1166" y="926"/>
                    <a:pt x="1166" y="926"/>
                    <a:pt x="1166" y="926"/>
                  </a:cubicBezTo>
                  <a:cubicBezTo>
                    <a:pt x="1166" y="345"/>
                    <a:pt x="1166" y="345"/>
                    <a:pt x="1166" y="345"/>
                  </a:cubicBezTo>
                  <a:lnTo>
                    <a:pt x="1080" y="345"/>
                  </a:lnTo>
                  <a:close/>
                  <a:moveTo>
                    <a:pt x="1080" y="345"/>
                  </a:moveTo>
                  <a:cubicBezTo>
                    <a:pt x="1080" y="345"/>
                    <a:pt x="1080" y="345"/>
                    <a:pt x="1080" y="3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9" name="Freeform 387"/>
            <p:cNvSpPr>
              <a:spLocks noEditPoints="1"/>
            </p:cNvSpPr>
            <p:nvPr/>
          </p:nvSpPr>
          <p:spPr bwMode="auto">
            <a:xfrm>
              <a:off x="4147" y="6565"/>
              <a:ext cx="678" cy="796"/>
            </a:xfrm>
            <a:custGeom>
              <a:avLst/>
              <a:gdLst/>
              <a:ahLst/>
              <a:cxnLst>
                <a:cxn ang="0">
                  <a:pos x="88900" y="107950"/>
                </a:cxn>
                <a:cxn ang="0">
                  <a:pos x="44450" y="107950"/>
                </a:cxn>
                <a:cxn ang="0">
                  <a:pos x="31750" y="111125"/>
                </a:cxn>
                <a:cxn ang="0">
                  <a:pos x="12700" y="139700"/>
                </a:cxn>
                <a:cxn ang="0">
                  <a:pos x="12700" y="146050"/>
                </a:cxn>
                <a:cxn ang="0">
                  <a:pos x="120650" y="146050"/>
                </a:cxn>
                <a:cxn ang="0">
                  <a:pos x="120650" y="139700"/>
                </a:cxn>
                <a:cxn ang="0">
                  <a:pos x="104775" y="114300"/>
                </a:cxn>
                <a:cxn ang="0">
                  <a:pos x="101600" y="111125"/>
                </a:cxn>
                <a:cxn ang="0">
                  <a:pos x="95250" y="107950"/>
                </a:cxn>
                <a:cxn ang="0">
                  <a:pos x="88900" y="107950"/>
                </a:cxn>
                <a:cxn ang="0">
                  <a:pos x="92075" y="95250"/>
                </a:cxn>
                <a:cxn ang="0">
                  <a:pos x="92075" y="95250"/>
                </a:cxn>
                <a:cxn ang="0">
                  <a:pos x="98425" y="95250"/>
                </a:cxn>
                <a:cxn ang="0">
                  <a:pos x="104775" y="98425"/>
                </a:cxn>
                <a:cxn ang="0">
                  <a:pos x="133350" y="139700"/>
                </a:cxn>
                <a:cxn ang="0">
                  <a:pos x="133350" y="149225"/>
                </a:cxn>
                <a:cxn ang="0">
                  <a:pos x="127000" y="155575"/>
                </a:cxn>
                <a:cxn ang="0">
                  <a:pos x="127000" y="155575"/>
                </a:cxn>
                <a:cxn ang="0">
                  <a:pos x="6350" y="155575"/>
                </a:cxn>
                <a:cxn ang="0">
                  <a:pos x="0" y="149225"/>
                </a:cxn>
                <a:cxn ang="0">
                  <a:pos x="0" y="149225"/>
                </a:cxn>
                <a:cxn ang="0">
                  <a:pos x="0" y="139700"/>
                </a:cxn>
                <a:cxn ang="0">
                  <a:pos x="25400" y="98425"/>
                </a:cxn>
                <a:cxn ang="0">
                  <a:pos x="38100" y="95250"/>
                </a:cxn>
                <a:cxn ang="0">
                  <a:pos x="12700" y="50800"/>
                </a:cxn>
                <a:cxn ang="0">
                  <a:pos x="66675" y="0"/>
                </a:cxn>
                <a:cxn ang="0">
                  <a:pos x="117475" y="50800"/>
                </a:cxn>
                <a:cxn ang="0">
                  <a:pos x="92075" y="95250"/>
                </a:cxn>
                <a:cxn ang="0">
                  <a:pos x="66675" y="9525"/>
                </a:cxn>
                <a:cxn ang="0">
                  <a:pos x="66675" y="9525"/>
                </a:cxn>
                <a:cxn ang="0">
                  <a:pos x="28575" y="34925"/>
                </a:cxn>
                <a:cxn ang="0">
                  <a:pos x="25400" y="50800"/>
                </a:cxn>
                <a:cxn ang="0">
                  <a:pos x="50800" y="88900"/>
                </a:cxn>
                <a:cxn ang="0">
                  <a:pos x="82550" y="88900"/>
                </a:cxn>
                <a:cxn ang="0">
                  <a:pos x="104775" y="50800"/>
                </a:cxn>
                <a:cxn ang="0">
                  <a:pos x="66675" y="9525"/>
                </a:cxn>
              </a:cxnLst>
              <a:rect l="0" t="0" r="0" b="0"/>
              <a:pathLst>
                <a:path w="42" h="49">
                  <a:moveTo>
                    <a:pt x="2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2" y="34"/>
                    <a:pt x="11" y="34"/>
                    <a:pt x="10" y="35"/>
                  </a:cubicBezTo>
                  <a:cubicBezTo>
                    <a:pt x="6" y="36"/>
                    <a:pt x="4" y="40"/>
                    <a:pt x="4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1"/>
                    <a:pt x="36" y="37"/>
                    <a:pt x="33" y="36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31" y="34"/>
                    <a:pt x="31" y="34"/>
                    <a:pt x="30" y="34"/>
                  </a:cubicBezTo>
                  <a:cubicBezTo>
                    <a:pt x="29" y="34"/>
                    <a:pt x="29" y="34"/>
                    <a:pt x="28" y="34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30" y="30"/>
                    <a:pt x="30" y="30"/>
                    <a:pt x="31" y="30"/>
                  </a:cubicBezTo>
                  <a:cubicBezTo>
                    <a:pt x="32" y="31"/>
                    <a:pt x="32" y="31"/>
                    <a:pt x="33" y="31"/>
                  </a:cubicBezTo>
                  <a:cubicBezTo>
                    <a:pt x="38" y="33"/>
                    <a:pt x="42" y="38"/>
                    <a:pt x="42" y="44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8"/>
                    <a:pt x="41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8"/>
                    <a:pt x="3" y="33"/>
                    <a:pt x="8" y="31"/>
                  </a:cubicBezTo>
                  <a:cubicBezTo>
                    <a:pt x="10" y="31"/>
                    <a:pt x="11" y="30"/>
                    <a:pt x="12" y="30"/>
                  </a:cubicBezTo>
                  <a:cubicBezTo>
                    <a:pt x="7" y="27"/>
                    <a:pt x="4" y="22"/>
                    <a:pt x="4" y="16"/>
                  </a:cubicBezTo>
                  <a:cubicBezTo>
                    <a:pt x="4" y="7"/>
                    <a:pt x="12" y="0"/>
                    <a:pt x="21" y="0"/>
                  </a:cubicBezTo>
                  <a:cubicBezTo>
                    <a:pt x="30" y="0"/>
                    <a:pt x="37" y="7"/>
                    <a:pt x="37" y="16"/>
                  </a:cubicBezTo>
                  <a:cubicBezTo>
                    <a:pt x="37" y="22"/>
                    <a:pt x="34" y="27"/>
                    <a:pt x="29" y="30"/>
                  </a:cubicBezTo>
                  <a:close/>
                  <a:moveTo>
                    <a:pt x="2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6" y="3"/>
                    <a:pt x="11" y="6"/>
                    <a:pt x="9" y="11"/>
                  </a:cubicBezTo>
                  <a:cubicBezTo>
                    <a:pt x="9" y="13"/>
                    <a:pt x="8" y="14"/>
                    <a:pt x="8" y="16"/>
                  </a:cubicBezTo>
                  <a:cubicBezTo>
                    <a:pt x="8" y="21"/>
                    <a:pt x="11" y="26"/>
                    <a:pt x="16" y="28"/>
                  </a:cubicBezTo>
                  <a:cubicBezTo>
                    <a:pt x="19" y="29"/>
                    <a:pt x="23" y="29"/>
                    <a:pt x="26" y="28"/>
                  </a:cubicBezTo>
                  <a:cubicBezTo>
                    <a:pt x="30" y="26"/>
                    <a:pt x="33" y="21"/>
                    <a:pt x="33" y="16"/>
                  </a:cubicBezTo>
                  <a:cubicBezTo>
                    <a:pt x="33" y="9"/>
                    <a:pt x="28" y="3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77" name="Freeform 160"/>
            <p:cNvSpPr>
              <a:spLocks noEditPoints="1"/>
            </p:cNvSpPr>
            <p:nvPr/>
          </p:nvSpPr>
          <p:spPr bwMode="auto">
            <a:xfrm>
              <a:off x="7253" y="8292"/>
              <a:ext cx="460" cy="532"/>
            </a:xfrm>
            <a:custGeom>
              <a:avLst/>
              <a:gdLst/>
              <a:ahLst/>
              <a:cxnLst>
                <a:cxn ang="0">
                  <a:pos x="121934" y="104775"/>
                </a:cxn>
                <a:cxn ang="0">
                  <a:pos x="141187" y="114300"/>
                </a:cxn>
                <a:cxn ang="0">
                  <a:pos x="141187" y="114300"/>
                </a:cxn>
                <a:cxn ang="0">
                  <a:pos x="150813" y="133350"/>
                </a:cxn>
                <a:cxn ang="0">
                  <a:pos x="121934" y="161925"/>
                </a:cxn>
                <a:cxn ang="0">
                  <a:pos x="93055" y="133350"/>
                </a:cxn>
                <a:cxn ang="0">
                  <a:pos x="96264" y="123825"/>
                </a:cxn>
                <a:cxn ang="0">
                  <a:pos x="67385" y="107950"/>
                </a:cxn>
                <a:cxn ang="0">
                  <a:pos x="64176" y="107950"/>
                </a:cxn>
                <a:cxn ang="0">
                  <a:pos x="64176" y="107950"/>
                </a:cxn>
                <a:cxn ang="0">
                  <a:pos x="38505" y="117475"/>
                </a:cxn>
                <a:cxn ang="0">
                  <a:pos x="0" y="82550"/>
                </a:cxn>
                <a:cxn ang="0">
                  <a:pos x="38505" y="44450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7385" y="57150"/>
                </a:cxn>
                <a:cxn ang="0">
                  <a:pos x="96264" y="38100"/>
                </a:cxn>
                <a:cxn ang="0">
                  <a:pos x="93055" y="28575"/>
                </a:cxn>
                <a:cxn ang="0">
                  <a:pos x="121934" y="0"/>
                </a:cxn>
                <a:cxn ang="0">
                  <a:pos x="150813" y="28575"/>
                </a:cxn>
                <a:cxn ang="0">
                  <a:pos x="121934" y="57150"/>
                </a:cxn>
                <a:cxn ang="0">
                  <a:pos x="102681" y="47625"/>
                </a:cxn>
                <a:cxn ang="0">
                  <a:pos x="102681" y="47625"/>
                </a:cxn>
                <a:cxn ang="0">
                  <a:pos x="73802" y="66675"/>
                </a:cxn>
                <a:cxn ang="0">
                  <a:pos x="77011" y="82550"/>
                </a:cxn>
                <a:cxn ang="0">
                  <a:pos x="73802" y="9525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21934" y="104775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121934" y="117475"/>
                </a:cxn>
                <a:cxn ang="0">
                  <a:pos x="112308" y="120650"/>
                </a:cxn>
                <a:cxn ang="0">
                  <a:pos x="112308" y="120650"/>
                </a:cxn>
                <a:cxn ang="0">
                  <a:pos x="105890" y="133350"/>
                </a:cxn>
                <a:cxn ang="0">
                  <a:pos x="121934" y="149225"/>
                </a:cxn>
                <a:cxn ang="0">
                  <a:pos x="137978" y="133350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38505" y="57150"/>
                </a:cxn>
                <a:cxn ang="0">
                  <a:pos x="12835" y="82550"/>
                </a:cxn>
                <a:cxn ang="0">
                  <a:pos x="38505" y="107950"/>
                </a:cxn>
                <a:cxn ang="0">
                  <a:pos x="54549" y="98425"/>
                </a:cxn>
                <a:cxn ang="0">
                  <a:pos x="54549" y="98425"/>
                </a:cxn>
                <a:cxn ang="0">
                  <a:pos x="64176" y="825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121934" y="12700"/>
                </a:cxn>
                <a:cxn ang="0">
                  <a:pos x="121934" y="12700"/>
                </a:cxn>
                <a:cxn ang="0">
                  <a:pos x="105890" y="28575"/>
                </a:cxn>
                <a:cxn ang="0">
                  <a:pos x="109099" y="38100"/>
                </a:cxn>
                <a:cxn ang="0">
                  <a:pos x="109099" y="38100"/>
                </a:cxn>
                <a:cxn ang="0">
                  <a:pos x="112308" y="41275"/>
                </a:cxn>
                <a:cxn ang="0">
                  <a:pos x="112308" y="41275"/>
                </a:cxn>
                <a:cxn ang="0">
                  <a:pos x="121934" y="44450"/>
                </a:cxn>
                <a:cxn ang="0">
                  <a:pos x="137978" y="28575"/>
                </a:cxn>
                <a:cxn ang="0">
                  <a:pos x="121934" y="12700"/>
                </a:cxn>
              </a:cxnLst>
              <a:rect l="0" t="0" r="0" b="0"/>
              <a:pathLst>
                <a:path w="47" h="51">
                  <a:moveTo>
                    <a:pt x="38" y="33"/>
                  </a:moveTo>
                  <a:cubicBezTo>
                    <a:pt x="41" y="33"/>
                    <a:pt x="43" y="34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6" y="37"/>
                    <a:pt x="47" y="40"/>
                    <a:pt x="47" y="42"/>
                  </a:cubicBezTo>
                  <a:cubicBezTo>
                    <a:pt x="47" y="47"/>
                    <a:pt x="43" y="51"/>
                    <a:pt x="38" y="51"/>
                  </a:cubicBezTo>
                  <a:cubicBezTo>
                    <a:pt x="33" y="51"/>
                    <a:pt x="29" y="47"/>
                    <a:pt x="29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5" y="37"/>
                    <a:pt x="12" y="37"/>
                  </a:cubicBezTo>
                  <a:cubicBezTo>
                    <a:pt x="5" y="37"/>
                    <a:pt x="0" y="32"/>
                    <a:pt x="0" y="26"/>
                  </a:cubicBezTo>
                  <a:cubicBezTo>
                    <a:pt x="0" y="19"/>
                    <a:pt x="5" y="14"/>
                    <a:pt x="12" y="14"/>
                  </a:cubicBezTo>
                  <a:cubicBezTo>
                    <a:pt x="15" y="14"/>
                    <a:pt x="18" y="15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1" y="17"/>
                    <a:pt x="21" y="18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29" y="10"/>
                    <a:pt x="29" y="9"/>
                  </a:cubicBezTo>
                  <a:cubicBezTo>
                    <a:pt x="29" y="4"/>
                    <a:pt x="33" y="0"/>
                    <a:pt x="38" y="0"/>
                  </a:cubicBezTo>
                  <a:cubicBezTo>
                    <a:pt x="43" y="0"/>
                    <a:pt x="47" y="4"/>
                    <a:pt x="47" y="9"/>
                  </a:cubicBezTo>
                  <a:cubicBezTo>
                    <a:pt x="47" y="14"/>
                    <a:pt x="43" y="18"/>
                    <a:pt x="38" y="18"/>
                  </a:cubicBezTo>
                  <a:cubicBezTo>
                    <a:pt x="36" y="18"/>
                    <a:pt x="34" y="17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4" y="24"/>
                    <a:pt x="24" y="26"/>
                  </a:cubicBezTo>
                  <a:cubicBezTo>
                    <a:pt x="24" y="27"/>
                    <a:pt x="23" y="29"/>
                    <a:pt x="23" y="3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4"/>
                    <a:pt x="36" y="33"/>
                    <a:pt x="38" y="33"/>
                  </a:cubicBezTo>
                  <a:close/>
                  <a:moveTo>
                    <a:pt x="42" y="38"/>
                  </a:move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0" y="37"/>
                    <a:pt x="38" y="37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3" y="41"/>
                    <a:pt x="33" y="42"/>
                  </a:cubicBezTo>
                  <a:cubicBezTo>
                    <a:pt x="33" y="45"/>
                    <a:pt x="36" y="47"/>
                    <a:pt x="38" y="47"/>
                  </a:cubicBezTo>
                  <a:cubicBezTo>
                    <a:pt x="41" y="47"/>
                    <a:pt x="43" y="45"/>
                    <a:pt x="43" y="42"/>
                  </a:cubicBezTo>
                  <a:cubicBezTo>
                    <a:pt x="43" y="41"/>
                    <a:pt x="43" y="39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lose/>
                  <a:moveTo>
                    <a:pt x="17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6" y="18"/>
                    <a:pt x="14" y="18"/>
                    <a:pt x="12" y="18"/>
                  </a:cubicBezTo>
                  <a:cubicBezTo>
                    <a:pt x="7" y="18"/>
                    <a:pt x="4" y="21"/>
                    <a:pt x="4" y="26"/>
                  </a:cubicBezTo>
                  <a:cubicBezTo>
                    <a:pt x="4" y="30"/>
                    <a:pt x="7" y="34"/>
                    <a:pt x="12" y="34"/>
                  </a:cubicBezTo>
                  <a:cubicBezTo>
                    <a:pt x="14" y="34"/>
                    <a:pt x="16" y="33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0" y="26"/>
                  </a:cubicBezTo>
                  <a:cubicBezTo>
                    <a:pt x="20" y="23"/>
                    <a:pt x="19" y="21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6" y="4"/>
                    <a:pt x="33" y="7"/>
                    <a:pt x="33" y="9"/>
                  </a:cubicBezTo>
                  <a:cubicBezTo>
                    <a:pt x="33" y="10"/>
                    <a:pt x="34" y="11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7" y="14"/>
                    <a:pt x="38" y="14"/>
                  </a:cubicBezTo>
                  <a:cubicBezTo>
                    <a:pt x="41" y="14"/>
                    <a:pt x="43" y="12"/>
                    <a:pt x="43" y="9"/>
                  </a:cubicBezTo>
                  <a:cubicBezTo>
                    <a:pt x="43" y="7"/>
                    <a:pt x="41" y="4"/>
                    <a:pt x="3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4" name="Freeform 410"/>
            <p:cNvSpPr>
              <a:spLocks noEditPoints="1"/>
            </p:cNvSpPr>
            <p:nvPr/>
          </p:nvSpPr>
          <p:spPr bwMode="auto">
            <a:xfrm>
              <a:off x="5683" y="4964"/>
              <a:ext cx="459" cy="391"/>
            </a:xfrm>
            <a:custGeom>
              <a:avLst/>
              <a:gdLst>
                <a:gd name="T0" fmla="*/ 5 w 122"/>
                <a:gd name="T1" fmla="*/ 99 h 104"/>
                <a:gd name="T2" fmla="*/ 10 w 122"/>
                <a:gd name="T3" fmla="*/ 104 h 104"/>
                <a:gd name="T4" fmla="*/ 32 w 122"/>
                <a:gd name="T5" fmla="*/ 104 h 104"/>
                <a:gd name="T6" fmla="*/ 32 w 122"/>
                <a:gd name="T7" fmla="*/ 57 h 104"/>
                <a:gd name="T8" fmla="*/ 5 w 122"/>
                <a:gd name="T9" fmla="*/ 84 h 104"/>
                <a:gd name="T10" fmla="*/ 5 w 122"/>
                <a:gd name="T11" fmla="*/ 99 h 104"/>
                <a:gd name="T12" fmla="*/ 43 w 122"/>
                <a:gd name="T13" fmla="*/ 68 h 104"/>
                <a:gd name="T14" fmla="*/ 43 w 122"/>
                <a:gd name="T15" fmla="*/ 104 h 104"/>
                <a:gd name="T16" fmla="*/ 71 w 122"/>
                <a:gd name="T17" fmla="*/ 104 h 104"/>
                <a:gd name="T18" fmla="*/ 71 w 122"/>
                <a:gd name="T19" fmla="*/ 71 h 104"/>
                <a:gd name="T20" fmla="*/ 59 w 122"/>
                <a:gd name="T21" fmla="*/ 83 h 104"/>
                <a:gd name="T22" fmla="*/ 43 w 122"/>
                <a:gd name="T23" fmla="*/ 68 h 104"/>
                <a:gd name="T24" fmla="*/ 81 w 122"/>
                <a:gd name="T25" fmla="*/ 60 h 104"/>
                <a:gd name="T26" fmla="*/ 81 w 122"/>
                <a:gd name="T27" fmla="*/ 104 h 104"/>
                <a:gd name="T28" fmla="*/ 104 w 122"/>
                <a:gd name="T29" fmla="*/ 104 h 104"/>
                <a:gd name="T30" fmla="*/ 109 w 122"/>
                <a:gd name="T31" fmla="*/ 99 h 104"/>
                <a:gd name="T32" fmla="*/ 109 w 122"/>
                <a:gd name="T33" fmla="*/ 33 h 104"/>
                <a:gd name="T34" fmla="*/ 85 w 122"/>
                <a:gd name="T35" fmla="*/ 57 h 104"/>
                <a:gd name="T36" fmla="*/ 81 w 122"/>
                <a:gd name="T37" fmla="*/ 60 h 104"/>
                <a:gd name="T38" fmla="*/ 98 w 122"/>
                <a:gd name="T39" fmla="*/ 2 h 104"/>
                <a:gd name="T40" fmla="*/ 93 w 122"/>
                <a:gd name="T41" fmla="*/ 7 h 104"/>
                <a:gd name="T42" fmla="*/ 99 w 122"/>
                <a:gd name="T43" fmla="*/ 12 h 104"/>
                <a:gd name="T44" fmla="*/ 104 w 122"/>
                <a:gd name="T45" fmla="*/ 11 h 104"/>
                <a:gd name="T46" fmla="*/ 59 w 122"/>
                <a:gd name="T47" fmla="*/ 57 h 104"/>
                <a:gd name="T48" fmla="*/ 32 w 122"/>
                <a:gd name="T49" fmla="*/ 30 h 104"/>
                <a:gd name="T50" fmla="*/ 2 w 122"/>
                <a:gd name="T51" fmla="*/ 61 h 104"/>
                <a:gd name="T52" fmla="*/ 2 w 122"/>
                <a:gd name="T53" fmla="*/ 68 h 104"/>
                <a:gd name="T54" fmla="*/ 8 w 122"/>
                <a:gd name="T55" fmla="*/ 68 h 104"/>
                <a:gd name="T56" fmla="*/ 32 w 122"/>
                <a:gd name="T57" fmla="*/ 44 h 104"/>
                <a:gd name="T58" fmla="*/ 59 w 122"/>
                <a:gd name="T59" fmla="*/ 70 h 104"/>
                <a:gd name="T60" fmla="*/ 111 w 122"/>
                <a:gd name="T61" fmla="*/ 18 h 104"/>
                <a:gd name="T62" fmla="*/ 110 w 122"/>
                <a:gd name="T63" fmla="*/ 24 h 104"/>
                <a:gd name="T64" fmla="*/ 115 w 122"/>
                <a:gd name="T65" fmla="*/ 29 h 104"/>
                <a:gd name="T66" fmla="*/ 115 w 122"/>
                <a:gd name="T67" fmla="*/ 29 h 104"/>
                <a:gd name="T68" fmla="*/ 120 w 122"/>
                <a:gd name="T69" fmla="*/ 24 h 104"/>
                <a:gd name="T70" fmla="*/ 122 w 122"/>
                <a:gd name="T71" fmla="*/ 0 h 104"/>
                <a:gd name="T72" fmla="*/ 98 w 122"/>
                <a:gd name="T73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104">
                  <a:moveTo>
                    <a:pt x="5" y="99"/>
                  </a:moveTo>
                  <a:cubicBezTo>
                    <a:pt x="5" y="102"/>
                    <a:pt x="7" y="104"/>
                    <a:pt x="10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5" y="84"/>
                    <a:pt x="5" y="84"/>
                    <a:pt x="5" y="84"/>
                  </a:cubicBezTo>
                  <a:lnTo>
                    <a:pt x="5" y="99"/>
                  </a:lnTo>
                  <a:close/>
                  <a:moveTo>
                    <a:pt x="43" y="68"/>
                  </a:moveTo>
                  <a:cubicBezTo>
                    <a:pt x="43" y="104"/>
                    <a:pt x="43" y="104"/>
                    <a:pt x="43" y="104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59" y="83"/>
                    <a:pt x="59" y="83"/>
                    <a:pt x="59" y="83"/>
                  </a:cubicBezTo>
                  <a:lnTo>
                    <a:pt x="43" y="68"/>
                  </a:lnTo>
                  <a:close/>
                  <a:moveTo>
                    <a:pt x="81" y="60"/>
                  </a:moveTo>
                  <a:cubicBezTo>
                    <a:pt x="81" y="104"/>
                    <a:pt x="81" y="104"/>
                    <a:pt x="81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7" y="104"/>
                    <a:pt x="109" y="102"/>
                    <a:pt x="109" y="99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85" y="57"/>
                    <a:pt x="85" y="57"/>
                    <a:pt x="85" y="57"/>
                  </a:cubicBezTo>
                  <a:lnTo>
                    <a:pt x="81" y="60"/>
                  </a:lnTo>
                  <a:close/>
                  <a:moveTo>
                    <a:pt x="98" y="2"/>
                  </a:moveTo>
                  <a:cubicBezTo>
                    <a:pt x="95" y="2"/>
                    <a:pt x="93" y="5"/>
                    <a:pt x="93" y="7"/>
                  </a:cubicBezTo>
                  <a:cubicBezTo>
                    <a:pt x="94" y="10"/>
                    <a:pt x="96" y="12"/>
                    <a:pt x="99" y="12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ubicBezTo>
                    <a:pt x="3" y="70"/>
                    <a:pt x="7" y="70"/>
                    <a:pt x="8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6"/>
                    <a:pt x="112" y="29"/>
                    <a:pt x="115" y="29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8" y="29"/>
                    <a:pt x="120" y="27"/>
                    <a:pt x="120" y="24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98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0" name="Freeform 40"/>
            <p:cNvSpPr>
              <a:spLocks noEditPoints="1"/>
            </p:cNvSpPr>
            <p:nvPr/>
          </p:nvSpPr>
          <p:spPr bwMode="auto">
            <a:xfrm>
              <a:off x="5541" y="4134"/>
              <a:ext cx="196" cy="309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0" name="Rectangle 60"/>
          <p:cNvSpPr/>
          <p:nvPr/>
        </p:nvSpPr>
        <p:spPr>
          <a:xfrm>
            <a:off x="5677535" y="1896745"/>
            <a:ext cx="167640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输入标题文本</a:t>
            </a:r>
          </a:p>
        </p:txBody>
      </p:sp>
      <p:sp>
        <p:nvSpPr>
          <p:cNvPr id="61" name="TextBox 59"/>
          <p:cNvSpPr txBox="1"/>
          <p:nvPr/>
        </p:nvSpPr>
        <p:spPr>
          <a:xfrm>
            <a:off x="5677535" y="2173605"/>
            <a:ext cx="523049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2192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2" name="Rectangle 60"/>
          <p:cNvSpPr/>
          <p:nvPr/>
        </p:nvSpPr>
        <p:spPr>
          <a:xfrm>
            <a:off x="5677535" y="2606675"/>
            <a:ext cx="167640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输入标题文本</a:t>
            </a:r>
          </a:p>
        </p:txBody>
      </p:sp>
      <p:sp>
        <p:nvSpPr>
          <p:cNvPr id="63" name="TextBox 59"/>
          <p:cNvSpPr txBox="1"/>
          <p:nvPr/>
        </p:nvSpPr>
        <p:spPr>
          <a:xfrm>
            <a:off x="5677535" y="2882900"/>
            <a:ext cx="523049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2192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4" name="Rectangle 60"/>
          <p:cNvSpPr/>
          <p:nvPr/>
        </p:nvSpPr>
        <p:spPr>
          <a:xfrm>
            <a:off x="5677535" y="3492500"/>
            <a:ext cx="167640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输入标题文本</a:t>
            </a:r>
          </a:p>
        </p:txBody>
      </p:sp>
      <p:sp>
        <p:nvSpPr>
          <p:cNvPr id="65" name="TextBox 59"/>
          <p:cNvSpPr txBox="1"/>
          <p:nvPr/>
        </p:nvSpPr>
        <p:spPr>
          <a:xfrm>
            <a:off x="5677535" y="3769360"/>
            <a:ext cx="523049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2192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6" name="Rectangle 60"/>
          <p:cNvSpPr/>
          <p:nvPr/>
        </p:nvSpPr>
        <p:spPr>
          <a:xfrm>
            <a:off x="5677535" y="4221480"/>
            <a:ext cx="167640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输入标题文本</a:t>
            </a:r>
          </a:p>
        </p:txBody>
      </p:sp>
      <p:sp>
        <p:nvSpPr>
          <p:cNvPr id="67" name="TextBox 59"/>
          <p:cNvSpPr txBox="1"/>
          <p:nvPr/>
        </p:nvSpPr>
        <p:spPr>
          <a:xfrm>
            <a:off x="5677535" y="4498340"/>
            <a:ext cx="523049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2192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8" name="Rectangle 60"/>
          <p:cNvSpPr/>
          <p:nvPr/>
        </p:nvSpPr>
        <p:spPr>
          <a:xfrm>
            <a:off x="5677535" y="5118735"/>
            <a:ext cx="167640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输入标题文本</a:t>
            </a:r>
          </a:p>
        </p:txBody>
      </p:sp>
      <p:sp>
        <p:nvSpPr>
          <p:cNvPr id="69" name="TextBox 59"/>
          <p:cNvSpPr txBox="1"/>
          <p:nvPr/>
        </p:nvSpPr>
        <p:spPr>
          <a:xfrm>
            <a:off x="5677535" y="5394960"/>
            <a:ext cx="523049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2192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defRPr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cxnSp>
        <p:nvCxnSpPr>
          <p:cNvPr id="73" name="直接连接符 72"/>
          <p:cNvCxnSpPr/>
          <p:nvPr/>
        </p:nvCxnSpPr>
        <p:spPr>
          <a:xfrm flipH="1">
            <a:off x="3461385" y="2179955"/>
            <a:ext cx="1905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H="1">
            <a:off x="3891915" y="2867025"/>
            <a:ext cx="1473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4331335" y="3720465"/>
            <a:ext cx="10350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>
            <a:off x="4686935" y="4438015"/>
            <a:ext cx="67881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H="1">
            <a:off x="5065395" y="5280025"/>
            <a:ext cx="30099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4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2" name="图片 1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cxnSp>
        <p:nvCxnSpPr>
          <p:cNvPr id="5" name="直接连接符 4"/>
          <p:cNvCxnSpPr/>
          <p:nvPr/>
        </p:nvCxnSpPr>
        <p:spPr>
          <a:xfrm>
            <a:off x="1104900" y="2997200"/>
            <a:ext cx="9734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952500" y="2673350"/>
            <a:ext cx="590538" cy="590538"/>
          </a:xfrm>
          <a:prstGeom prst="ellipse">
            <a:avLst/>
          </a:prstGeom>
          <a:solidFill>
            <a:srgbClr val="56714B"/>
          </a:solidFill>
          <a:ln w="57150">
            <a:solidFill>
              <a:srgbClr val="567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673286" y="2277497"/>
            <a:ext cx="1381119" cy="1381119"/>
          </a:xfrm>
          <a:prstGeom prst="ellipse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184653" y="2701931"/>
            <a:ext cx="590538" cy="590538"/>
          </a:xfrm>
          <a:prstGeom prst="ellipse">
            <a:avLst/>
          </a:prstGeom>
          <a:solidFill>
            <a:srgbClr val="56714B"/>
          </a:solidFill>
          <a:ln w="57150">
            <a:solidFill>
              <a:srgbClr val="567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905439" y="2306078"/>
            <a:ext cx="1381119" cy="1381119"/>
          </a:xfrm>
          <a:prstGeom prst="ellipse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401312" y="2701931"/>
            <a:ext cx="590538" cy="590538"/>
          </a:xfrm>
          <a:prstGeom prst="ellipse">
            <a:avLst/>
          </a:prstGeom>
          <a:solidFill>
            <a:srgbClr val="56714B"/>
          </a:solidFill>
          <a:ln w="57150">
            <a:solidFill>
              <a:srgbClr val="567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18065" y="2581306"/>
            <a:ext cx="113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102115" y="2555408"/>
            <a:ext cx="113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573814" y="4007994"/>
            <a:ext cx="776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117660" y="3742260"/>
            <a:ext cx="195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ADD TITLE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762188" y="4197241"/>
            <a:ext cx="1911098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1487422" y="4111592"/>
            <a:ext cx="4071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326664" y="4007994"/>
            <a:ext cx="776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4870510" y="3742260"/>
            <a:ext cx="195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ADD TITLE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4515038" y="4197241"/>
            <a:ext cx="1911098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5240272" y="4111592"/>
            <a:ext cx="4071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10482740" y="3913896"/>
            <a:ext cx="776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0026586" y="3648162"/>
            <a:ext cx="195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ADD TITLE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9671114" y="4103143"/>
            <a:ext cx="1911098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10396348" y="4017494"/>
            <a:ext cx="4071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/>
          <p:cNvSpPr/>
          <p:nvPr/>
        </p:nvSpPr>
        <p:spPr>
          <a:xfrm>
            <a:off x="1560833" y="2046846"/>
            <a:ext cx="5410575" cy="3799928"/>
          </a:xfrm>
          <a:prstGeom prst="rect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704" y="1290626"/>
            <a:ext cx="5410575" cy="3765712"/>
          </a:xfrm>
          <a:prstGeom prst="rect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4342" y="2046846"/>
            <a:ext cx="2646878" cy="648254"/>
          </a:xfrm>
          <a:prstGeom prst="rect">
            <a:avLst/>
          </a:prstGeom>
          <a:solidFill>
            <a:srgbClr val="56714B"/>
          </a:solidFill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点击标题内容</a:t>
            </a:r>
            <a:endParaRPr lang="en-US" sz="3200" dirty="0">
              <a:solidFill>
                <a:schemeClr val="bg1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2956" y="1418201"/>
            <a:ext cx="2049836" cy="20498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5195" y="406465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spc="600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fashion</a:t>
            </a:r>
            <a:endParaRPr lang="en-US" sz="2400" spc="600" dirty="0">
              <a:solidFill>
                <a:schemeClr val="bg1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3650" y="2885109"/>
            <a:ext cx="439508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</a:p>
        </p:txBody>
      </p:sp>
      <p:sp>
        <p:nvSpPr>
          <p:cNvPr id="2" name="矩形 1"/>
          <p:cNvSpPr/>
          <p:nvPr/>
        </p:nvSpPr>
        <p:spPr>
          <a:xfrm>
            <a:off x="3723862" y="2636980"/>
            <a:ext cx="2969443" cy="28657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9" name="TextBox 20"/>
          <p:cNvSpPr txBox="1"/>
          <p:nvPr/>
        </p:nvSpPr>
        <p:spPr>
          <a:xfrm>
            <a:off x="7344342" y="4092319"/>
            <a:ext cx="2646878" cy="648254"/>
          </a:xfrm>
          <a:prstGeom prst="rect">
            <a:avLst/>
          </a:prstGeom>
          <a:solidFill>
            <a:srgbClr val="56714B"/>
          </a:solidFill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点击标题内容</a:t>
            </a:r>
            <a:endParaRPr lang="en-US" sz="3200" dirty="0">
              <a:solidFill>
                <a:schemeClr val="bg1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20" name="Rectangle 15"/>
          <p:cNvSpPr/>
          <p:nvPr/>
        </p:nvSpPr>
        <p:spPr>
          <a:xfrm>
            <a:off x="7283650" y="4930582"/>
            <a:ext cx="439508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Flattening of the concept of the core meaning is: remove redundancy, </a:t>
            </a:r>
          </a:p>
        </p:txBody>
      </p:sp>
      <p:sp>
        <p:nvSpPr>
          <p:cNvPr id="13" name="矩形 12"/>
          <p:cNvSpPr/>
          <p:nvPr/>
        </p:nvSpPr>
        <p:spPr>
          <a:xfrm>
            <a:off x="3812839" y="2740378"/>
            <a:ext cx="2777078" cy="272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48789" y="1518172"/>
            <a:ext cx="1891199" cy="185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4760" r="54843" b="63958"/>
          <a:stretch>
            <a:fillRect/>
          </a:stretch>
        </p:blipFill>
        <p:spPr>
          <a:xfrm>
            <a:off x="1572956" y="1414179"/>
            <a:ext cx="2133744" cy="20498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35853" r="52513" b="32865"/>
          <a:stretch>
            <a:fillRect/>
          </a:stretch>
        </p:blipFill>
        <p:spPr>
          <a:xfrm>
            <a:off x="4234769" y="2916958"/>
            <a:ext cx="2614657" cy="251183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5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6" name="图片 5" descr="绿植手绘植物花盆手绘线条平面原创"/>
            <p:cNvPicPr>
              <a:picLocks noChangeAspect="1"/>
            </p:cNvPicPr>
            <p:nvPr/>
          </p:nvPicPr>
          <p:blipFill>
            <a:blip r:embed="rId5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5"/>
          <a:srcRect t="556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336159" y="1328780"/>
            <a:ext cx="8555794" cy="4619259"/>
          </a:xfrm>
          <a:prstGeom prst="roundRect">
            <a:avLst>
              <a:gd name="adj" fmla="val 1649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967" y="1166449"/>
            <a:ext cx="609600" cy="609600"/>
          </a:xfrm>
          <a:prstGeom prst="rect">
            <a:avLst/>
          </a:prstGeom>
        </p:spPr>
      </p:pic>
      <p:sp>
        <p:nvSpPr>
          <p:cNvPr id="18" name="Text Placeholder 4"/>
          <p:cNvSpPr txBox="1"/>
          <p:nvPr/>
        </p:nvSpPr>
        <p:spPr>
          <a:xfrm>
            <a:off x="3241675" y="4946015"/>
            <a:ext cx="4773930" cy="3448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01420">
              <a:lnSpc>
                <a:spcPct val="114000"/>
              </a:lnSpc>
              <a:spcBef>
                <a:spcPts val="1315"/>
              </a:spcBef>
              <a:buNone/>
              <a:defRPr/>
            </a:pPr>
            <a:r>
              <a:rPr lang="zh-CN" altLang="en-US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演讲：</a:t>
            </a:r>
            <a:r>
              <a:rPr lang="en-US" altLang="zh-CN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PPT818   </a:t>
            </a:r>
            <a:r>
              <a:rPr lang="zh-CN" altLang="en-US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日期：</a:t>
            </a:r>
            <a:r>
              <a:rPr lang="en-US" altLang="zh-CN" sz="1575" b="1" spc="394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20xx.xx.xx</a:t>
            </a:r>
            <a:endParaRPr lang="id-ID" sz="1575" b="1" spc="394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72368" y="4052916"/>
            <a:ext cx="5722450" cy="7769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3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The user can demonstrate on a projector or computer, or print the presentation and make it into a film to be used in a wider </a:t>
            </a:r>
            <a:r>
              <a:rPr lang="en-US" altLang="zh-CN" sz="13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fieldThe</a:t>
            </a:r>
            <a:r>
              <a:rPr lang="en-US" altLang="zh-CN" sz="13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user can demonstrate on a projector or computer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69988" y="3483153"/>
            <a:ext cx="508714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感谢您的聆听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454007" y="1776242"/>
            <a:ext cx="5913978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开学季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535" y="23310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3"/>
          <a:srcRect t="556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881849" y="892885"/>
            <a:ext cx="10481789" cy="5094424"/>
          </a:xfrm>
          <a:prstGeom prst="roundRect">
            <a:avLst>
              <a:gd name="adj" fmla="val 2453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412379" y="3089481"/>
            <a:ext cx="3353455" cy="920652"/>
            <a:chOff x="1940792" y="2919776"/>
            <a:chExt cx="2712196" cy="920652"/>
          </a:xfrm>
        </p:grpSpPr>
        <p:sp>
          <p:nvSpPr>
            <p:cNvPr id="25" name="文本框 24"/>
            <p:cNvSpPr txBox="1"/>
            <p:nvPr/>
          </p:nvSpPr>
          <p:spPr>
            <a:xfrm>
              <a:off x="1940792" y="2919776"/>
              <a:ext cx="27121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添加标题内容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940792" y="3294125"/>
              <a:ext cx="2638320" cy="54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To the world you may be one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person, but to one person you may.</a:t>
              </a:r>
              <a:endPara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412379" y="4261869"/>
            <a:ext cx="3353455" cy="920652"/>
            <a:chOff x="1940792" y="2919776"/>
            <a:chExt cx="2712196" cy="920652"/>
          </a:xfrm>
        </p:grpSpPr>
        <p:sp>
          <p:nvSpPr>
            <p:cNvPr id="28" name="文本框 27"/>
            <p:cNvSpPr txBox="1"/>
            <p:nvPr/>
          </p:nvSpPr>
          <p:spPr>
            <a:xfrm>
              <a:off x="1940792" y="2919776"/>
              <a:ext cx="2712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号-无外润黑体" panose="00000500000000000000" pitchFamily="2" charset="-122"/>
                  <a:ea typeface="字魂5号-无外润黑体" panose="00000500000000000000" pitchFamily="2" charset="-122"/>
                </a:defRPr>
              </a:lvl1pPr>
            </a:lstStyle>
            <a:p>
              <a:pPr lvl="0"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添加标题内容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940792" y="3294125"/>
              <a:ext cx="2629204" cy="54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defRPr>
              </a:lvl1pPr>
            </a:lstStyle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To the world you may be one </a:t>
              </a:r>
            </a:p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person, but to one person you may.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63624" y="3094766"/>
            <a:ext cx="3353455" cy="920652"/>
            <a:chOff x="1940792" y="2919776"/>
            <a:chExt cx="2712196" cy="920652"/>
          </a:xfrm>
        </p:grpSpPr>
        <p:sp>
          <p:nvSpPr>
            <p:cNvPr id="32" name="文本框 31"/>
            <p:cNvSpPr txBox="1"/>
            <p:nvPr/>
          </p:nvSpPr>
          <p:spPr>
            <a:xfrm>
              <a:off x="1940792" y="2919776"/>
              <a:ext cx="2712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号-无外润黑体" panose="00000500000000000000" pitchFamily="2" charset="-122"/>
                  <a:ea typeface="字魂5号-无外润黑体" panose="00000500000000000000" pitchFamily="2" charset="-122"/>
                </a:defRPr>
              </a:lvl1pPr>
            </a:lstStyle>
            <a:p>
              <a:pPr lvl="0"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添加标题内容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940792" y="3294125"/>
              <a:ext cx="2617412" cy="54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defRPr>
              </a:lvl1pPr>
            </a:lstStyle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To the world you may be one </a:t>
              </a:r>
            </a:p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person, but to one person you may.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659399" y="4291156"/>
            <a:ext cx="3353455" cy="920652"/>
            <a:chOff x="1940792" y="2919776"/>
            <a:chExt cx="2712196" cy="920652"/>
          </a:xfrm>
        </p:grpSpPr>
        <p:sp>
          <p:nvSpPr>
            <p:cNvPr id="35" name="文本框 34"/>
            <p:cNvSpPr txBox="1"/>
            <p:nvPr/>
          </p:nvSpPr>
          <p:spPr>
            <a:xfrm>
              <a:off x="1940792" y="2919776"/>
              <a:ext cx="2712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号-无外润黑体" panose="00000500000000000000" pitchFamily="2" charset="-122"/>
                  <a:ea typeface="字魂5号-无外润黑体" panose="00000500000000000000" pitchFamily="2" charset="-122"/>
                </a:defRPr>
              </a:lvl1pPr>
            </a:lstStyle>
            <a:p>
              <a:pPr lvl="0"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添加标题内容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940792" y="3294125"/>
              <a:ext cx="2629204" cy="54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defRPr>
              </a:lvl1pPr>
            </a:lstStyle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To the world you may be one </a:t>
              </a:r>
            </a:p>
            <a:p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person, but to one person you may.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8" name="矩形: 圆角 37"/>
          <p:cNvSpPr/>
          <p:nvPr/>
        </p:nvSpPr>
        <p:spPr>
          <a:xfrm>
            <a:off x="7490043" y="1507076"/>
            <a:ext cx="2019935" cy="769441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34343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799295" y="1435591"/>
            <a:ext cx="1858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0215">
              <a:defRPr/>
            </a:pPr>
            <a:r>
              <a:rPr kumimoji="1" lang="zh-CN" altLang="en-US" sz="4400" b="1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目录</a:t>
            </a:r>
          </a:p>
        </p:txBody>
      </p:sp>
      <p:sp>
        <p:nvSpPr>
          <p:cNvPr id="2" name="椭圆 1"/>
          <p:cNvSpPr/>
          <p:nvPr/>
        </p:nvSpPr>
        <p:spPr>
          <a:xfrm>
            <a:off x="1843994" y="3494112"/>
            <a:ext cx="273152" cy="273152"/>
          </a:xfrm>
          <a:prstGeom prst="ellipse">
            <a:avLst/>
          </a:prstGeom>
          <a:solidFill>
            <a:srgbClr val="0957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847963" y="4534793"/>
            <a:ext cx="273152" cy="273152"/>
          </a:xfrm>
          <a:prstGeom prst="ellipse">
            <a:avLst/>
          </a:prstGeom>
          <a:solidFill>
            <a:srgbClr val="0957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122346" y="3494271"/>
            <a:ext cx="273152" cy="273152"/>
          </a:xfrm>
          <a:prstGeom prst="ellipse">
            <a:avLst/>
          </a:prstGeom>
          <a:solidFill>
            <a:srgbClr val="0957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126315" y="4534952"/>
            <a:ext cx="273152" cy="273152"/>
          </a:xfrm>
          <a:prstGeom prst="ellipse">
            <a:avLst/>
          </a:prstGeom>
          <a:solidFill>
            <a:srgbClr val="0957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3"/>
          <a:srcRect t="556"/>
          <a:stretch>
            <a:fillRect/>
          </a:stretch>
        </p:blipFill>
        <p:spPr>
          <a:xfrm rot="10800000">
            <a:off x="0" y="0"/>
            <a:ext cx="12192000" cy="6857365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917139" y="881788"/>
            <a:ext cx="10357721" cy="5094424"/>
          </a:xfrm>
          <a:prstGeom prst="roundRect">
            <a:avLst>
              <a:gd name="adj" fmla="val 6287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12776" y="3568698"/>
            <a:ext cx="4412255" cy="32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PLEASE REPLACE THE WRITTEN CONTENT</a:t>
            </a:r>
          </a:p>
        </p:txBody>
      </p:sp>
      <p:sp>
        <p:nvSpPr>
          <p:cNvPr id="29" name="矩形 28"/>
          <p:cNvSpPr/>
          <p:nvPr/>
        </p:nvSpPr>
        <p:spPr>
          <a:xfrm>
            <a:off x="4735567" y="2732059"/>
            <a:ext cx="387798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添加标题内容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812776" y="3847932"/>
            <a:ext cx="6073705" cy="153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9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messiness and multifarious adornment effect. Flattening of the concept of the core meaning is: remove redundancy, messiness and multifarious adornment effect.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ts val="289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12665" y="1796415"/>
            <a:ext cx="5836920" cy="1198880"/>
          </a:xfrm>
          <a:prstGeom prst="rect">
            <a:avLst/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PART  01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83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2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4" name="图片 3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sp>
        <p:nvSpPr>
          <p:cNvPr id="113" name="Rectangle 112"/>
          <p:cNvSpPr/>
          <p:nvPr/>
        </p:nvSpPr>
        <p:spPr>
          <a:xfrm>
            <a:off x="2113377" y="2135170"/>
            <a:ext cx="198219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Subtitile</a:t>
            </a:r>
            <a:r>
              <a:rPr lang="en-US" sz="16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Here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2110043" y="2458401"/>
            <a:ext cx="482384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accuszamus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praesentium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voluptatum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deleniti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atque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corrupti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quos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dolores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quas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157292" y="3539986"/>
            <a:ext cx="198219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Subtitile</a:t>
            </a:r>
            <a:r>
              <a:rPr lang="en-US" sz="16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Here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153958" y="3863217"/>
            <a:ext cx="482384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praesentium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voluptatum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deleniti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atque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corrupti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quos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dolores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quas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157292" y="4924582"/>
            <a:ext cx="198219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Subtitile</a:t>
            </a:r>
            <a:r>
              <a:rPr lang="en-US" sz="16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Here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153958" y="5247813"/>
            <a:ext cx="482384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praesentium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voluptatum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deleniti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atque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corrupti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quos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dolores</a:t>
            </a:r>
            <a:r>
              <a:rPr lang="en-US" sz="1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quas</a:t>
            </a:r>
          </a:p>
        </p:txBody>
      </p:sp>
      <p:sp>
        <p:nvSpPr>
          <p:cNvPr id="121" name="Oval 120"/>
          <p:cNvSpPr/>
          <p:nvPr/>
        </p:nvSpPr>
        <p:spPr>
          <a:xfrm>
            <a:off x="1287890" y="2260654"/>
            <a:ext cx="757942" cy="757942"/>
          </a:xfrm>
          <a:prstGeom prst="ellipse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287890" y="3671818"/>
            <a:ext cx="757942" cy="757942"/>
          </a:xfrm>
          <a:prstGeom prst="ellipse">
            <a:avLst/>
          </a:prstGeom>
          <a:solidFill>
            <a:srgbClr val="0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287890" y="5063933"/>
            <a:ext cx="757942" cy="757942"/>
          </a:xfrm>
          <a:prstGeom prst="ellipse">
            <a:avLst/>
          </a:prstGeom>
          <a:solidFill>
            <a:srgbClr val="567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851140" y="2825750"/>
            <a:ext cx="3544570" cy="2493645"/>
            <a:chOff x="8156155" y="3938460"/>
            <a:chExt cx="2668677" cy="1883415"/>
          </a:xfrm>
          <a:solidFill>
            <a:srgbClr val="095700"/>
          </a:solidFill>
        </p:grpSpPr>
        <p:sp>
          <p:nvSpPr>
            <p:cNvPr id="276" name="Freeform 53"/>
            <p:cNvSpPr/>
            <p:nvPr/>
          </p:nvSpPr>
          <p:spPr bwMode="auto">
            <a:xfrm>
              <a:off x="8767811" y="3938460"/>
              <a:ext cx="1444356" cy="764065"/>
            </a:xfrm>
            <a:custGeom>
              <a:avLst/>
              <a:gdLst>
                <a:gd name="T0" fmla="*/ 665 w 1431"/>
                <a:gd name="T1" fmla="*/ 0 h 757"/>
                <a:gd name="T2" fmla="*/ 764 w 1431"/>
                <a:gd name="T3" fmla="*/ 1 h 757"/>
                <a:gd name="T4" fmla="*/ 860 w 1431"/>
                <a:gd name="T5" fmla="*/ 5 h 757"/>
                <a:gd name="T6" fmla="*/ 953 w 1431"/>
                <a:gd name="T7" fmla="*/ 11 h 757"/>
                <a:gd name="T8" fmla="*/ 1021 w 1431"/>
                <a:gd name="T9" fmla="*/ 16 h 757"/>
                <a:gd name="T10" fmla="*/ 1085 w 1431"/>
                <a:gd name="T11" fmla="*/ 24 h 757"/>
                <a:gd name="T12" fmla="*/ 1146 w 1431"/>
                <a:gd name="T13" fmla="*/ 32 h 757"/>
                <a:gd name="T14" fmla="*/ 1202 w 1431"/>
                <a:gd name="T15" fmla="*/ 41 h 757"/>
                <a:gd name="T16" fmla="*/ 1252 w 1431"/>
                <a:gd name="T17" fmla="*/ 51 h 757"/>
                <a:gd name="T18" fmla="*/ 1297 w 1431"/>
                <a:gd name="T19" fmla="*/ 61 h 757"/>
                <a:gd name="T20" fmla="*/ 1336 w 1431"/>
                <a:gd name="T21" fmla="*/ 73 h 757"/>
                <a:gd name="T22" fmla="*/ 1368 w 1431"/>
                <a:gd name="T23" fmla="*/ 84 h 757"/>
                <a:gd name="T24" fmla="*/ 1395 w 1431"/>
                <a:gd name="T25" fmla="*/ 97 h 757"/>
                <a:gd name="T26" fmla="*/ 1414 w 1431"/>
                <a:gd name="T27" fmla="*/ 110 h 757"/>
                <a:gd name="T28" fmla="*/ 1426 w 1431"/>
                <a:gd name="T29" fmla="*/ 123 h 757"/>
                <a:gd name="T30" fmla="*/ 1431 w 1431"/>
                <a:gd name="T31" fmla="*/ 137 h 757"/>
                <a:gd name="T32" fmla="*/ 1431 w 1431"/>
                <a:gd name="T33" fmla="*/ 757 h 757"/>
                <a:gd name="T34" fmla="*/ 1351 w 1431"/>
                <a:gd name="T35" fmla="*/ 749 h 757"/>
                <a:gd name="T36" fmla="*/ 1265 w 1431"/>
                <a:gd name="T37" fmla="*/ 741 h 757"/>
                <a:gd name="T38" fmla="*/ 1174 w 1431"/>
                <a:gd name="T39" fmla="*/ 736 h 757"/>
                <a:gd name="T40" fmla="*/ 1078 w 1431"/>
                <a:gd name="T41" fmla="*/ 731 h 757"/>
                <a:gd name="T42" fmla="*/ 967 w 1431"/>
                <a:gd name="T43" fmla="*/ 726 h 757"/>
                <a:gd name="T44" fmla="*/ 851 w 1431"/>
                <a:gd name="T45" fmla="*/ 723 h 757"/>
                <a:gd name="T46" fmla="*/ 733 w 1431"/>
                <a:gd name="T47" fmla="*/ 721 h 757"/>
                <a:gd name="T48" fmla="*/ 612 w 1431"/>
                <a:gd name="T49" fmla="*/ 721 h 757"/>
                <a:gd name="T50" fmla="*/ 506 w 1431"/>
                <a:gd name="T51" fmla="*/ 721 h 757"/>
                <a:gd name="T52" fmla="*/ 403 w 1431"/>
                <a:gd name="T53" fmla="*/ 723 h 757"/>
                <a:gd name="T54" fmla="*/ 304 w 1431"/>
                <a:gd name="T55" fmla="*/ 726 h 757"/>
                <a:gd name="T56" fmla="*/ 211 w 1431"/>
                <a:gd name="T57" fmla="*/ 730 h 757"/>
                <a:gd name="T58" fmla="*/ 137 w 1431"/>
                <a:gd name="T59" fmla="*/ 734 h 757"/>
                <a:gd name="T60" fmla="*/ 66 w 1431"/>
                <a:gd name="T61" fmla="*/ 739 h 757"/>
                <a:gd name="T62" fmla="*/ 0 w 1431"/>
                <a:gd name="T63" fmla="*/ 744 h 757"/>
                <a:gd name="T64" fmla="*/ 0 w 1431"/>
                <a:gd name="T65" fmla="*/ 120 h 757"/>
                <a:gd name="T66" fmla="*/ 3 w 1431"/>
                <a:gd name="T67" fmla="*/ 107 h 757"/>
                <a:gd name="T68" fmla="*/ 12 w 1431"/>
                <a:gd name="T69" fmla="*/ 97 h 757"/>
                <a:gd name="T70" fmla="*/ 27 w 1431"/>
                <a:gd name="T71" fmla="*/ 86 h 757"/>
                <a:gd name="T72" fmla="*/ 47 w 1431"/>
                <a:gd name="T73" fmla="*/ 75 h 757"/>
                <a:gd name="T74" fmla="*/ 72 w 1431"/>
                <a:gd name="T75" fmla="*/ 65 h 757"/>
                <a:gd name="T76" fmla="*/ 103 w 1431"/>
                <a:gd name="T77" fmla="*/ 55 h 757"/>
                <a:gd name="T78" fmla="*/ 139 w 1431"/>
                <a:gd name="T79" fmla="*/ 46 h 757"/>
                <a:gd name="T80" fmla="*/ 179 w 1431"/>
                <a:gd name="T81" fmla="*/ 37 h 757"/>
                <a:gd name="T82" fmla="*/ 241 w 1431"/>
                <a:gd name="T83" fmla="*/ 27 h 757"/>
                <a:gd name="T84" fmla="*/ 310 w 1431"/>
                <a:gd name="T85" fmla="*/ 18 h 757"/>
                <a:gd name="T86" fmla="*/ 386 w 1431"/>
                <a:gd name="T87" fmla="*/ 10 h 757"/>
                <a:gd name="T88" fmla="*/ 470 w 1431"/>
                <a:gd name="T89" fmla="*/ 5 h 757"/>
                <a:gd name="T90" fmla="*/ 558 w 1431"/>
                <a:gd name="T91" fmla="*/ 1 h 757"/>
                <a:gd name="T92" fmla="*/ 651 w 1431"/>
                <a:gd name="T93" fmla="*/ 0 h 757"/>
                <a:gd name="T94" fmla="*/ 665 w 1431"/>
                <a:gd name="T95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1" h="757">
                  <a:moveTo>
                    <a:pt x="665" y="0"/>
                  </a:moveTo>
                  <a:lnTo>
                    <a:pt x="764" y="1"/>
                  </a:lnTo>
                  <a:lnTo>
                    <a:pt x="860" y="5"/>
                  </a:lnTo>
                  <a:lnTo>
                    <a:pt x="953" y="11"/>
                  </a:lnTo>
                  <a:lnTo>
                    <a:pt x="1021" y="16"/>
                  </a:lnTo>
                  <a:lnTo>
                    <a:pt x="1085" y="24"/>
                  </a:lnTo>
                  <a:lnTo>
                    <a:pt x="1146" y="32"/>
                  </a:lnTo>
                  <a:lnTo>
                    <a:pt x="1202" y="41"/>
                  </a:lnTo>
                  <a:lnTo>
                    <a:pt x="1252" y="51"/>
                  </a:lnTo>
                  <a:lnTo>
                    <a:pt x="1297" y="61"/>
                  </a:lnTo>
                  <a:lnTo>
                    <a:pt x="1336" y="73"/>
                  </a:lnTo>
                  <a:lnTo>
                    <a:pt x="1368" y="84"/>
                  </a:lnTo>
                  <a:lnTo>
                    <a:pt x="1395" y="97"/>
                  </a:lnTo>
                  <a:lnTo>
                    <a:pt x="1414" y="110"/>
                  </a:lnTo>
                  <a:lnTo>
                    <a:pt x="1426" y="123"/>
                  </a:lnTo>
                  <a:lnTo>
                    <a:pt x="1431" y="137"/>
                  </a:lnTo>
                  <a:lnTo>
                    <a:pt x="1431" y="757"/>
                  </a:lnTo>
                  <a:lnTo>
                    <a:pt x="1351" y="749"/>
                  </a:lnTo>
                  <a:lnTo>
                    <a:pt x="1265" y="741"/>
                  </a:lnTo>
                  <a:lnTo>
                    <a:pt x="1174" y="736"/>
                  </a:lnTo>
                  <a:lnTo>
                    <a:pt x="1078" y="731"/>
                  </a:lnTo>
                  <a:lnTo>
                    <a:pt x="967" y="726"/>
                  </a:lnTo>
                  <a:lnTo>
                    <a:pt x="851" y="723"/>
                  </a:lnTo>
                  <a:lnTo>
                    <a:pt x="733" y="721"/>
                  </a:lnTo>
                  <a:lnTo>
                    <a:pt x="612" y="721"/>
                  </a:lnTo>
                  <a:lnTo>
                    <a:pt x="506" y="721"/>
                  </a:lnTo>
                  <a:lnTo>
                    <a:pt x="403" y="723"/>
                  </a:lnTo>
                  <a:lnTo>
                    <a:pt x="304" y="726"/>
                  </a:lnTo>
                  <a:lnTo>
                    <a:pt x="211" y="730"/>
                  </a:lnTo>
                  <a:lnTo>
                    <a:pt x="137" y="734"/>
                  </a:lnTo>
                  <a:lnTo>
                    <a:pt x="66" y="739"/>
                  </a:lnTo>
                  <a:lnTo>
                    <a:pt x="0" y="744"/>
                  </a:lnTo>
                  <a:lnTo>
                    <a:pt x="0" y="120"/>
                  </a:lnTo>
                  <a:lnTo>
                    <a:pt x="3" y="107"/>
                  </a:lnTo>
                  <a:lnTo>
                    <a:pt x="12" y="97"/>
                  </a:lnTo>
                  <a:lnTo>
                    <a:pt x="27" y="86"/>
                  </a:lnTo>
                  <a:lnTo>
                    <a:pt x="47" y="75"/>
                  </a:lnTo>
                  <a:lnTo>
                    <a:pt x="72" y="65"/>
                  </a:lnTo>
                  <a:lnTo>
                    <a:pt x="103" y="55"/>
                  </a:lnTo>
                  <a:lnTo>
                    <a:pt x="139" y="46"/>
                  </a:lnTo>
                  <a:lnTo>
                    <a:pt x="179" y="37"/>
                  </a:lnTo>
                  <a:lnTo>
                    <a:pt x="241" y="27"/>
                  </a:lnTo>
                  <a:lnTo>
                    <a:pt x="310" y="18"/>
                  </a:lnTo>
                  <a:lnTo>
                    <a:pt x="386" y="10"/>
                  </a:lnTo>
                  <a:lnTo>
                    <a:pt x="470" y="5"/>
                  </a:lnTo>
                  <a:lnTo>
                    <a:pt x="558" y="1"/>
                  </a:lnTo>
                  <a:lnTo>
                    <a:pt x="651" y="0"/>
                  </a:lnTo>
                  <a:lnTo>
                    <a:pt x="66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77" name="Freeform 54"/>
            <p:cNvSpPr/>
            <p:nvPr/>
          </p:nvSpPr>
          <p:spPr bwMode="auto">
            <a:xfrm>
              <a:off x="8767811" y="3953600"/>
              <a:ext cx="1444356" cy="763056"/>
            </a:xfrm>
            <a:custGeom>
              <a:avLst/>
              <a:gdLst>
                <a:gd name="T0" fmla="*/ 665 w 1431"/>
                <a:gd name="T1" fmla="*/ 0 h 756"/>
                <a:gd name="T2" fmla="*/ 764 w 1431"/>
                <a:gd name="T3" fmla="*/ 1 h 756"/>
                <a:gd name="T4" fmla="*/ 860 w 1431"/>
                <a:gd name="T5" fmla="*/ 5 h 756"/>
                <a:gd name="T6" fmla="*/ 953 w 1431"/>
                <a:gd name="T7" fmla="*/ 10 h 756"/>
                <a:gd name="T8" fmla="*/ 1021 w 1431"/>
                <a:gd name="T9" fmla="*/ 17 h 756"/>
                <a:gd name="T10" fmla="*/ 1085 w 1431"/>
                <a:gd name="T11" fmla="*/ 23 h 756"/>
                <a:gd name="T12" fmla="*/ 1146 w 1431"/>
                <a:gd name="T13" fmla="*/ 32 h 756"/>
                <a:gd name="T14" fmla="*/ 1202 w 1431"/>
                <a:gd name="T15" fmla="*/ 41 h 756"/>
                <a:gd name="T16" fmla="*/ 1252 w 1431"/>
                <a:gd name="T17" fmla="*/ 51 h 756"/>
                <a:gd name="T18" fmla="*/ 1297 w 1431"/>
                <a:gd name="T19" fmla="*/ 62 h 756"/>
                <a:gd name="T20" fmla="*/ 1336 w 1431"/>
                <a:gd name="T21" fmla="*/ 73 h 756"/>
                <a:gd name="T22" fmla="*/ 1368 w 1431"/>
                <a:gd name="T23" fmla="*/ 85 h 756"/>
                <a:gd name="T24" fmla="*/ 1395 w 1431"/>
                <a:gd name="T25" fmla="*/ 98 h 756"/>
                <a:gd name="T26" fmla="*/ 1414 w 1431"/>
                <a:gd name="T27" fmla="*/ 110 h 756"/>
                <a:gd name="T28" fmla="*/ 1426 w 1431"/>
                <a:gd name="T29" fmla="*/ 123 h 756"/>
                <a:gd name="T30" fmla="*/ 1431 w 1431"/>
                <a:gd name="T31" fmla="*/ 136 h 756"/>
                <a:gd name="T32" fmla="*/ 1431 w 1431"/>
                <a:gd name="T33" fmla="*/ 756 h 756"/>
                <a:gd name="T34" fmla="*/ 1351 w 1431"/>
                <a:gd name="T35" fmla="*/ 748 h 756"/>
                <a:gd name="T36" fmla="*/ 1265 w 1431"/>
                <a:gd name="T37" fmla="*/ 742 h 756"/>
                <a:gd name="T38" fmla="*/ 1174 w 1431"/>
                <a:gd name="T39" fmla="*/ 735 h 756"/>
                <a:gd name="T40" fmla="*/ 1078 w 1431"/>
                <a:gd name="T41" fmla="*/ 730 h 756"/>
                <a:gd name="T42" fmla="*/ 967 w 1431"/>
                <a:gd name="T43" fmla="*/ 726 h 756"/>
                <a:gd name="T44" fmla="*/ 851 w 1431"/>
                <a:gd name="T45" fmla="*/ 722 h 756"/>
                <a:gd name="T46" fmla="*/ 733 w 1431"/>
                <a:gd name="T47" fmla="*/ 721 h 756"/>
                <a:gd name="T48" fmla="*/ 612 w 1431"/>
                <a:gd name="T49" fmla="*/ 720 h 756"/>
                <a:gd name="T50" fmla="*/ 506 w 1431"/>
                <a:gd name="T51" fmla="*/ 721 h 756"/>
                <a:gd name="T52" fmla="*/ 403 w 1431"/>
                <a:gd name="T53" fmla="*/ 724 h 756"/>
                <a:gd name="T54" fmla="*/ 304 w 1431"/>
                <a:gd name="T55" fmla="*/ 726 h 756"/>
                <a:gd name="T56" fmla="*/ 211 w 1431"/>
                <a:gd name="T57" fmla="*/ 730 h 756"/>
                <a:gd name="T58" fmla="*/ 137 w 1431"/>
                <a:gd name="T59" fmla="*/ 734 h 756"/>
                <a:gd name="T60" fmla="*/ 66 w 1431"/>
                <a:gd name="T61" fmla="*/ 739 h 756"/>
                <a:gd name="T62" fmla="*/ 0 w 1431"/>
                <a:gd name="T63" fmla="*/ 744 h 756"/>
                <a:gd name="T64" fmla="*/ 0 w 1431"/>
                <a:gd name="T65" fmla="*/ 119 h 756"/>
                <a:gd name="T66" fmla="*/ 3 w 1431"/>
                <a:gd name="T67" fmla="*/ 108 h 756"/>
                <a:gd name="T68" fmla="*/ 12 w 1431"/>
                <a:gd name="T69" fmla="*/ 96 h 756"/>
                <a:gd name="T70" fmla="*/ 27 w 1431"/>
                <a:gd name="T71" fmla="*/ 86 h 756"/>
                <a:gd name="T72" fmla="*/ 47 w 1431"/>
                <a:gd name="T73" fmla="*/ 75 h 756"/>
                <a:gd name="T74" fmla="*/ 72 w 1431"/>
                <a:gd name="T75" fmla="*/ 64 h 756"/>
                <a:gd name="T76" fmla="*/ 103 w 1431"/>
                <a:gd name="T77" fmla="*/ 55 h 756"/>
                <a:gd name="T78" fmla="*/ 139 w 1431"/>
                <a:gd name="T79" fmla="*/ 45 h 756"/>
                <a:gd name="T80" fmla="*/ 179 w 1431"/>
                <a:gd name="T81" fmla="*/ 37 h 756"/>
                <a:gd name="T82" fmla="*/ 241 w 1431"/>
                <a:gd name="T83" fmla="*/ 27 h 756"/>
                <a:gd name="T84" fmla="*/ 310 w 1431"/>
                <a:gd name="T85" fmla="*/ 18 h 756"/>
                <a:gd name="T86" fmla="*/ 386 w 1431"/>
                <a:gd name="T87" fmla="*/ 10 h 756"/>
                <a:gd name="T88" fmla="*/ 470 w 1431"/>
                <a:gd name="T89" fmla="*/ 5 h 756"/>
                <a:gd name="T90" fmla="*/ 558 w 1431"/>
                <a:gd name="T91" fmla="*/ 1 h 756"/>
                <a:gd name="T92" fmla="*/ 651 w 1431"/>
                <a:gd name="T93" fmla="*/ 0 h 756"/>
                <a:gd name="T94" fmla="*/ 665 w 1431"/>
                <a:gd name="T95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1" h="756">
                  <a:moveTo>
                    <a:pt x="665" y="0"/>
                  </a:moveTo>
                  <a:lnTo>
                    <a:pt x="764" y="1"/>
                  </a:lnTo>
                  <a:lnTo>
                    <a:pt x="860" y="5"/>
                  </a:lnTo>
                  <a:lnTo>
                    <a:pt x="953" y="10"/>
                  </a:lnTo>
                  <a:lnTo>
                    <a:pt x="1021" y="17"/>
                  </a:lnTo>
                  <a:lnTo>
                    <a:pt x="1085" y="23"/>
                  </a:lnTo>
                  <a:lnTo>
                    <a:pt x="1146" y="32"/>
                  </a:lnTo>
                  <a:lnTo>
                    <a:pt x="1202" y="41"/>
                  </a:lnTo>
                  <a:lnTo>
                    <a:pt x="1252" y="51"/>
                  </a:lnTo>
                  <a:lnTo>
                    <a:pt x="1297" y="62"/>
                  </a:lnTo>
                  <a:lnTo>
                    <a:pt x="1336" y="73"/>
                  </a:lnTo>
                  <a:lnTo>
                    <a:pt x="1368" y="85"/>
                  </a:lnTo>
                  <a:lnTo>
                    <a:pt x="1395" y="98"/>
                  </a:lnTo>
                  <a:lnTo>
                    <a:pt x="1414" y="110"/>
                  </a:lnTo>
                  <a:lnTo>
                    <a:pt x="1426" y="123"/>
                  </a:lnTo>
                  <a:lnTo>
                    <a:pt x="1431" y="136"/>
                  </a:lnTo>
                  <a:lnTo>
                    <a:pt x="1431" y="756"/>
                  </a:lnTo>
                  <a:lnTo>
                    <a:pt x="1351" y="748"/>
                  </a:lnTo>
                  <a:lnTo>
                    <a:pt x="1265" y="742"/>
                  </a:lnTo>
                  <a:lnTo>
                    <a:pt x="1174" y="735"/>
                  </a:lnTo>
                  <a:lnTo>
                    <a:pt x="1078" y="730"/>
                  </a:lnTo>
                  <a:lnTo>
                    <a:pt x="967" y="726"/>
                  </a:lnTo>
                  <a:lnTo>
                    <a:pt x="851" y="722"/>
                  </a:lnTo>
                  <a:lnTo>
                    <a:pt x="733" y="721"/>
                  </a:lnTo>
                  <a:lnTo>
                    <a:pt x="612" y="720"/>
                  </a:lnTo>
                  <a:lnTo>
                    <a:pt x="506" y="721"/>
                  </a:lnTo>
                  <a:lnTo>
                    <a:pt x="403" y="724"/>
                  </a:lnTo>
                  <a:lnTo>
                    <a:pt x="304" y="726"/>
                  </a:lnTo>
                  <a:lnTo>
                    <a:pt x="211" y="730"/>
                  </a:lnTo>
                  <a:lnTo>
                    <a:pt x="137" y="734"/>
                  </a:lnTo>
                  <a:lnTo>
                    <a:pt x="66" y="739"/>
                  </a:lnTo>
                  <a:lnTo>
                    <a:pt x="0" y="744"/>
                  </a:lnTo>
                  <a:lnTo>
                    <a:pt x="0" y="119"/>
                  </a:lnTo>
                  <a:lnTo>
                    <a:pt x="3" y="108"/>
                  </a:lnTo>
                  <a:lnTo>
                    <a:pt x="12" y="96"/>
                  </a:lnTo>
                  <a:lnTo>
                    <a:pt x="27" y="86"/>
                  </a:lnTo>
                  <a:lnTo>
                    <a:pt x="47" y="75"/>
                  </a:lnTo>
                  <a:lnTo>
                    <a:pt x="72" y="64"/>
                  </a:lnTo>
                  <a:lnTo>
                    <a:pt x="103" y="55"/>
                  </a:lnTo>
                  <a:lnTo>
                    <a:pt x="139" y="45"/>
                  </a:lnTo>
                  <a:lnTo>
                    <a:pt x="179" y="37"/>
                  </a:lnTo>
                  <a:lnTo>
                    <a:pt x="241" y="27"/>
                  </a:lnTo>
                  <a:lnTo>
                    <a:pt x="310" y="18"/>
                  </a:lnTo>
                  <a:lnTo>
                    <a:pt x="386" y="10"/>
                  </a:lnTo>
                  <a:lnTo>
                    <a:pt x="470" y="5"/>
                  </a:lnTo>
                  <a:lnTo>
                    <a:pt x="558" y="1"/>
                  </a:lnTo>
                  <a:lnTo>
                    <a:pt x="651" y="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56714B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78" name="Freeform 55"/>
            <p:cNvSpPr/>
            <p:nvPr/>
          </p:nvSpPr>
          <p:spPr bwMode="auto">
            <a:xfrm>
              <a:off x="8456936" y="4463313"/>
              <a:ext cx="2066105" cy="764065"/>
            </a:xfrm>
            <a:custGeom>
              <a:avLst/>
              <a:gdLst>
                <a:gd name="T0" fmla="*/ 951 w 2047"/>
                <a:gd name="T1" fmla="*/ 0 h 757"/>
                <a:gd name="T2" fmla="*/ 1092 w 2047"/>
                <a:gd name="T3" fmla="*/ 1 h 757"/>
                <a:gd name="T4" fmla="*/ 1231 w 2047"/>
                <a:gd name="T5" fmla="*/ 5 h 757"/>
                <a:gd name="T6" fmla="*/ 1364 w 2047"/>
                <a:gd name="T7" fmla="*/ 12 h 757"/>
                <a:gd name="T8" fmla="*/ 1461 w 2047"/>
                <a:gd name="T9" fmla="*/ 17 h 757"/>
                <a:gd name="T10" fmla="*/ 1553 w 2047"/>
                <a:gd name="T11" fmla="*/ 25 h 757"/>
                <a:gd name="T12" fmla="*/ 1640 w 2047"/>
                <a:gd name="T13" fmla="*/ 32 h 757"/>
                <a:gd name="T14" fmla="*/ 1720 w 2047"/>
                <a:gd name="T15" fmla="*/ 41 h 757"/>
                <a:gd name="T16" fmla="*/ 1790 w 2047"/>
                <a:gd name="T17" fmla="*/ 52 h 757"/>
                <a:gd name="T18" fmla="*/ 1855 w 2047"/>
                <a:gd name="T19" fmla="*/ 62 h 757"/>
                <a:gd name="T20" fmla="*/ 1911 w 2047"/>
                <a:gd name="T21" fmla="*/ 73 h 757"/>
                <a:gd name="T22" fmla="*/ 1957 w 2047"/>
                <a:gd name="T23" fmla="*/ 85 h 757"/>
                <a:gd name="T24" fmla="*/ 1988 w 2047"/>
                <a:gd name="T25" fmla="*/ 95 h 757"/>
                <a:gd name="T26" fmla="*/ 2013 w 2047"/>
                <a:gd name="T27" fmla="*/ 106 h 757"/>
                <a:gd name="T28" fmla="*/ 2031 w 2047"/>
                <a:gd name="T29" fmla="*/ 116 h 757"/>
                <a:gd name="T30" fmla="*/ 2042 w 2047"/>
                <a:gd name="T31" fmla="*/ 126 h 757"/>
                <a:gd name="T32" fmla="*/ 2047 w 2047"/>
                <a:gd name="T33" fmla="*/ 138 h 757"/>
                <a:gd name="T34" fmla="*/ 2047 w 2047"/>
                <a:gd name="T35" fmla="*/ 757 h 757"/>
                <a:gd name="T36" fmla="*/ 1933 w 2047"/>
                <a:gd name="T37" fmla="*/ 750 h 757"/>
                <a:gd name="T38" fmla="*/ 1811 w 2047"/>
                <a:gd name="T39" fmla="*/ 742 h 757"/>
                <a:gd name="T40" fmla="*/ 1680 w 2047"/>
                <a:gd name="T41" fmla="*/ 737 h 757"/>
                <a:gd name="T42" fmla="*/ 1541 w 2047"/>
                <a:gd name="T43" fmla="*/ 732 h 757"/>
                <a:gd name="T44" fmla="*/ 1383 w 2047"/>
                <a:gd name="T45" fmla="*/ 726 h 757"/>
                <a:gd name="T46" fmla="*/ 1218 w 2047"/>
                <a:gd name="T47" fmla="*/ 724 h 757"/>
                <a:gd name="T48" fmla="*/ 1049 w 2047"/>
                <a:gd name="T49" fmla="*/ 721 h 757"/>
                <a:gd name="T50" fmla="*/ 875 w 2047"/>
                <a:gd name="T51" fmla="*/ 721 h 757"/>
                <a:gd name="T52" fmla="*/ 722 w 2047"/>
                <a:gd name="T53" fmla="*/ 721 h 757"/>
                <a:gd name="T54" fmla="*/ 576 w 2047"/>
                <a:gd name="T55" fmla="*/ 724 h 757"/>
                <a:gd name="T56" fmla="*/ 434 w 2047"/>
                <a:gd name="T57" fmla="*/ 726 h 757"/>
                <a:gd name="T58" fmla="*/ 301 w 2047"/>
                <a:gd name="T59" fmla="*/ 730 h 757"/>
                <a:gd name="T60" fmla="*/ 195 w 2047"/>
                <a:gd name="T61" fmla="*/ 734 h 757"/>
                <a:gd name="T62" fmla="*/ 95 w 2047"/>
                <a:gd name="T63" fmla="*/ 739 h 757"/>
                <a:gd name="T64" fmla="*/ 0 w 2047"/>
                <a:gd name="T65" fmla="*/ 744 h 757"/>
                <a:gd name="T66" fmla="*/ 0 w 2047"/>
                <a:gd name="T67" fmla="*/ 121 h 757"/>
                <a:gd name="T68" fmla="*/ 5 w 2047"/>
                <a:gd name="T69" fmla="*/ 108 h 757"/>
                <a:gd name="T70" fmla="*/ 18 w 2047"/>
                <a:gd name="T71" fmla="*/ 98 h 757"/>
                <a:gd name="T72" fmla="*/ 39 w 2047"/>
                <a:gd name="T73" fmla="*/ 86 h 757"/>
                <a:gd name="T74" fmla="*/ 67 w 2047"/>
                <a:gd name="T75" fmla="*/ 76 h 757"/>
                <a:gd name="T76" fmla="*/ 103 w 2047"/>
                <a:gd name="T77" fmla="*/ 66 h 757"/>
                <a:gd name="T78" fmla="*/ 148 w 2047"/>
                <a:gd name="T79" fmla="*/ 55 h 757"/>
                <a:gd name="T80" fmla="*/ 199 w 2047"/>
                <a:gd name="T81" fmla="*/ 46 h 757"/>
                <a:gd name="T82" fmla="*/ 257 w 2047"/>
                <a:gd name="T83" fmla="*/ 37 h 757"/>
                <a:gd name="T84" fmla="*/ 321 w 2047"/>
                <a:gd name="T85" fmla="*/ 30 h 757"/>
                <a:gd name="T86" fmla="*/ 393 w 2047"/>
                <a:gd name="T87" fmla="*/ 22 h 757"/>
                <a:gd name="T88" fmla="*/ 470 w 2047"/>
                <a:gd name="T89" fmla="*/ 17 h 757"/>
                <a:gd name="T90" fmla="*/ 553 w 2047"/>
                <a:gd name="T91" fmla="*/ 10 h 757"/>
                <a:gd name="T92" fmla="*/ 641 w 2047"/>
                <a:gd name="T93" fmla="*/ 7 h 757"/>
                <a:gd name="T94" fmla="*/ 734 w 2047"/>
                <a:gd name="T95" fmla="*/ 4 h 757"/>
                <a:gd name="T96" fmla="*/ 830 w 2047"/>
                <a:gd name="T97" fmla="*/ 1 h 757"/>
                <a:gd name="T98" fmla="*/ 931 w 2047"/>
                <a:gd name="T99" fmla="*/ 0 h 757"/>
                <a:gd name="T100" fmla="*/ 951 w 2047"/>
                <a:gd name="T10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7" h="757">
                  <a:moveTo>
                    <a:pt x="951" y="0"/>
                  </a:moveTo>
                  <a:lnTo>
                    <a:pt x="1092" y="1"/>
                  </a:lnTo>
                  <a:lnTo>
                    <a:pt x="1231" y="5"/>
                  </a:lnTo>
                  <a:lnTo>
                    <a:pt x="1364" y="12"/>
                  </a:lnTo>
                  <a:lnTo>
                    <a:pt x="1461" y="17"/>
                  </a:lnTo>
                  <a:lnTo>
                    <a:pt x="1553" y="25"/>
                  </a:lnTo>
                  <a:lnTo>
                    <a:pt x="1640" y="32"/>
                  </a:lnTo>
                  <a:lnTo>
                    <a:pt x="1720" y="41"/>
                  </a:lnTo>
                  <a:lnTo>
                    <a:pt x="1790" y="52"/>
                  </a:lnTo>
                  <a:lnTo>
                    <a:pt x="1855" y="62"/>
                  </a:lnTo>
                  <a:lnTo>
                    <a:pt x="1911" y="73"/>
                  </a:lnTo>
                  <a:lnTo>
                    <a:pt x="1957" y="85"/>
                  </a:lnTo>
                  <a:lnTo>
                    <a:pt x="1988" y="95"/>
                  </a:lnTo>
                  <a:lnTo>
                    <a:pt x="2013" y="106"/>
                  </a:lnTo>
                  <a:lnTo>
                    <a:pt x="2031" y="116"/>
                  </a:lnTo>
                  <a:lnTo>
                    <a:pt x="2042" y="126"/>
                  </a:lnTo>
                  <a:lnTo>
                    <a:pt x="2047" y="138"/>
                  </a:lnTo>
                  <a:lnTo>
                    <a:pt x="2047" y="757"/>
                  </a:lnTo>
                  <a:lnTo>
                    <a:pt x="1933" y="750"/>
                  </a:lnTo>
                  <a:lnTo>
                    <a:pt x="1811" y="742"/>
                  </a:lnTo>
                  <a:lnTo>
                    <a:pt x="1680" y="737"/>
                  </a:lnTo>
                  <a:lnTo>
                    <a:pt x="1541" y="732"/>
                  </a:lnTo>
                  <a:lnTo>
                    <a:pt x="1383" y="726"/>
                  </a:lnTo>
                  <a:lnTo>
                    <a:pt x="1218" y="724"/>
                  </a:lnTo>
                  <a:lnTo>
                    <a:pt x="1049" y="721"/>
                  </a:lnTo>
                  <a:lnTo>
                    <a:pt x="875" y="721"/>
                  </a:lnTo>
                  <a:lnTo>
                    <a:pt x="722" y="721"/>
                  </a:lnTo>
                  <a:lnTo>
                    <a:pt x="576" y="724"/>
                  </a:lnTo>
                  <a:lnTo>
                    <a:pt x="434" y="726"/>
                  </a:lnTo>
                  <a:lnTo>
                    <a:pt x="301" y="730"/>
                  </a:lnTo>
                  <a:lnTo>
                    <a:pt x="195" y="734"/>
                  </a:lnTo>
                  <a:lnTo>
                    <a:pt x="95" y="739"/>
                  </a:lnTo>
                  <a:lnTo>
                    <a:pt x="0" y="744"/>
                  </a:lnTo>
                  <a:lnTo>
                    <a:pt x="0" y="121"/>
                  </a:lnTo>
                  <a:lnTo>
                    <a:pt x="5" y="108"/>
                  </a:lnTo>
                  <a:lnTo>
                    <a:pt x="18" y="98"/>
                  </a:lnTo>
                  <a:lnTo>
                    <a:pt x="39" y="86"/>
                  </a:lnTo>
                  <a:lnTo>
                    <a:pt x="67" y="76"/>
                  </a:lnTo>
                  <a:lnTo>
                    <a:pt x="103" y="66"/>
                  </a:lnTo>
                  <a:lnTo>
                    <a:pt x="148" y="55"/>
                  </a:lnTo>
                  <a:lnTo>
                    <a:pt x="199" y="46"/>
                  </a:lnTo>
                  <a:lnTo>
                    <a:pt x="257" y="37"/>
                  </a:lnTo>
                  <a:lnTo>
                    <a:pt x="321" y="30"/>
                  </a:lnTo>
                  <a:lnTo>
                    <a:pt x="393" y="22"/>
                  </a:lnTo>
                  <a:lnTo>
                    <a:pt x="470" y="17"/>
                  </a:lnTo>
                  <a:lnTo>
                    <a:pt x="553" y="10"/>
                  </a:lnTo>
                  <a:lnTo>
                    <a:pt x="641" y="7"/>
                  </a:lnTo>
                  <a:lnTo>
                    <a:pt x="734" y="4"/>
                  </a:lnTo>
                  <a:lnTo>
                    <a:pt x="830" y="1"/>
                  </a:lnTo>
                  <a:lnTo>
                    <a:pt x="931" y="0"/>
                  </a:lnTo>
                  <a:lnTo>
                    <a:pt x="951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79" name="Freeform 56"/>
            <p:cNvSpPr/>
            <p:nvPr/>
          </p:nvSpPr>
          <p:spPr bwMode="auto">
            <a:xfrm>
              <a:off x="8456936" y="4488546"/>
              <a:ext cx="2066105" cy="762046"/>
            </a:xfrm>
            <a:custGeom>
              <a:avLst/>
              <a:gdLst>
                <a:gd name="T0" fmla="*/ 950 w 2047"/>
                <a:gd name="T1" fmla="*/ 0 h 755"/>
                <a:gd name="T2" fmla="*/ 1092 w 2047"/>
                <a:gd name="T3" fmla="*/ 1 h 755"/>
                <a:gd name="T4" fmla="*/ 1231 w 2047"/>
                <a:gd name="T5" fmla="*/ 3 h 755"/>
                <a:gd name="T6" fmla="*/ 1364 w 2047"/>
                <a:gd name="T7" fmla="*/ 10 h 755"/>
                <a:gd name="T8" fmla="*/ 1461 w 2047"/>
                <a:gd name="T9" fmla="*/ 16 h 755"/>
                <a:gd name="T10" fmla="*/ 1553 w 2047"/>
                <a:gd name="T11" fmla="*/ 23 h 755"/>
                <a:gd name="T12" fmla="*/ 1640 w 2047"/>
                <a:gd name="T13" fmla="*/ 30 h 755"/>
                <a:gd name="T14" fmla="*/ 1720 w 2047"/>
                <a:gd name="T15" fmla="*/ 41 h 755"/>
                <a:gd name="T16" fmla="*/ 1790 w 2047"/>
                <a:gd name="T17" fmla="*/ 50 h 755"/>
                <a:gd name="T18" fmla="*/ 1855 w 2047"/>
                <a:gd name="T19" fmla="*/ 61 h 755"/>
                <a:gd name="T20" fmla="*/ 1911 w 2047"/>
                <a:gd name="T21" fmla="*/ 72 h 755"/>
                <a:gd name="T22" fmla="*/ 1957 w 2047"/>
                <a:gd name="T23" fmla="*/ 84 h 755"/>
                <a:gd name="T24" fmla="*/ 1988 w 2047"/>
                <a:gd name="T25" fmla="*/ 93 h 755"/>
                <a:gd name="T26" fmla="*/ 2013 w 2047"/>
                <a:gd name="T27" fmla="*/ 104 h 755"/>
                <a:gd name="T28" fmla="*/ 2031 w 2047"/>
                <a:gd name="T29" fmla="*/ 114 h 755"/>
                <a:gd name="T30" fmla="*/ 2042 w 2047"/>
                <a:gd name="T31" fmla="*/ 126 h 755"/>
                <a:gd name="T32" fmla="*/ 2047 w 2047"/>
                <a:gd name="T33" fmla="*/ 136 h 755"/>
                <a:gd name="T34" fmla="*/ 2047 w 2047"/>
                <a:gd name="T35" fmla="*/ 755 h 755"/>
                <a:gd name="T36" fmla="*/ 1933 w 2047"/>
                <a:gd name="T37" fmla="*/ 748 h 755"/>
                <a:gd name="T38" fmla="*/ 1811 w 2047"/>
                <a:gd name="T39" fmla="*/ 741 h 755"/>
                <a:gd name="T40" fmla="*/ 1680 w 2047"/>
                <a:gd name="T41" fmla="*/ 735 h 755"/>
                <a:gd name="T42" fmla="*/ 1541 w 2047"/>
                <a:gd name="T43" fmla="*/ 730 h 755"/>
                <a:gd name="T44" fmla="*/ 1383 w 2047"/>
                <a:gd name="T45" fmla="*/ 725 h 755"/>
                <a:gd name="T46" fmla="*/ 1218 w 2047"/>
                <a:gd name="T47" fmla="*/ 722 h 755"/>
                <a:gd name="T48" fmla="*/ 1049 w 2047"/>
                <a:gd name="T49" fmla="*/ 719 h 755"/>
                <a:gd name="T50" fmla="*/ 875 w 2047"/>
                <a:gd name="T51" fmla="*/ 719 h 755"/>
                <a:gd name="T52" fmla="*/ 722 w 2047"/>
                <a:gd name="T53" fmla="*/ 721 h 755"/>
                <a:gd name="T54" fmla="*/ 576 w 2047"/>
                <a:gd name="T55" fmla="*/ 722 h 755"/>
                <a:gd name="T56" fmla="*/ 434 w 2047"/>
                <a:gd name="T57" fmla="*/ 725 h 755"/>
                <a:gd name="T58" fmla="*/ 301 w 2047"/>
                <a:gd name="T59" fmla="*/ 730 h 755"/>
                <a:gd name="T60" fmla="*/ 195 w 2047"/>
                <a:gd name="T61" fmla="*/ 734 h 755"/>
                <a:gd name="T62" fmla="*/ 95 w 2047"/>
                <a:gd name="T63" fmla="*/ 737 h 755"/>
                <a:gd name="T64" fmla="*/ 0 w 2047"/>
                <a:gd name="T65" fmla="*/ 744 h 755"/>
                <a:gd name="T66" fmla="*/ 0 w 2047"/>
                <a:gd name="T67" fmla="*/ 119 h 755"/>
                <a:gd name="T68" fmla="*/ 5 w 2047"/>
                <a:gd name="T69" fmla="*/ 108 h 755"/>
                <a:gd name="T70" fmla="*/ 18 w 2047"/>
                <a:gd name="T71" fmla="*/ 96 h 755"/>
                <a:gd name="T72" fmla="*/ 39 w 2047"/>
                <a:gd name="T73" fmla="*/ 84 h 755"/>
                <a:gd name="T74" fmla="*/ 67 w 2047"/>
                <a:gd name="T75" fmla="*/ 74 h 755"/>
                <a:gd name="T76" fmla="*/ 103 w 2047"/>
                <a:gd name="T77" fmla="*/ 64 h 755"/>
                <a:gd name="T78" fmla="*/ 148 w 2047"/>
                <a:gd name="T79" fmla="*/ 54 h 755"/>
                <a:gd name="T80" fmla="*/ 199 w 2047"/>
                <a:gd name="T81" fmla="*/ 45 h 755"/>
                <a:gd name="T82" fmla="*/ 257 w 2047"/>
                <a:gd name="T83" fmla="*/ 36 h 755"/>
                <a:gd name="T84" fmla="*/ 321 w 2047"/>
                <a:gd name="T85" fmla="*/ 28 h 755"/>
                <a:gd name="T86" fmla="*/ 393 w 2047"/>
                <a:gd name="T87" fmla="*/ 21 h 755"/>
                <a:gd name="T88" fmla="*/ 470 w 2047"/>
                <a:gd name="T89" fmla="*/ 15 h 755"/>
                <a:gd name="T90" fmla="*/ 553 w 2047"/>
                <a:gd name="T91" fmla="*/ 10 h 755"/>
                <a:gd name="T92" fmla="*/ 641 w 2047"/>
                <a:gd name="T93" fmla="*/ 5 h 755"/>
                <a:gd name="T94" fmla="*/ 734 w 2047"/>
                <a:gd name="T95" fmla="*/ 2 h 755"/>
                <a:gd name="T96" fmla="*/ 830 w 2047"/>
                <a:gd name="T97" fmla="*/ 0 h 755"/>
                <a:gd name="T98" fmla="*/ 931 w 2047"/>
                <a:gd name="T99" fmla="*/ 0 h 755"/>
                <a:gd name="T100" fmla="*/ 950 w 2047"/>
                <a:gd name="T101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7" h="755">
                  <a:moveTo>
                    <a:pt x="950" y="0"/>
                  </a:moveTo>
                  <a:lnTo>
                    <a:pt x="1092" y="1"/>
                  </a:lnTo>
                  <a:lnTo>
                    <a:pt x="1231" y="3"/>
                  </a:lnTo>
                  <a:lnTo>
                    <a:pt x="1364" y="10"/>
                  </a:lnTo>
                  <a:lnTo>
                    <a:pt x="1461" y="16"/>
                  </a:lnTo>
                  <a:lnTo>
                    <a:pt x="1553" y="23"/>
                  </a:lnTo>
                  <a:lnTo>
                    <a:pt x="1640" y="30"/>
                  </a:lnTo>
                  <a:lnTo>
                    <a:pt x="1720" y="41"/>
                  </a:lnTo>
                  <a:lnTo>
                    <a:pt x="1790" y="50"/>
                  </a:lnTo>
                  <a:lnTo>
                    <a:pt x="1855" y="61"/>
                  </a:lnTo>
                  <a:lnTo>
                    <a:pt x="1911" y="72"/>
                  </a:lnTo>
                  <a:lnTo>
                    <a:pt x="1957" y="84"/>
                  </a:lnTo>
                  <a:lnTo>
                    <a:pt x="1988" y="93"/>
                  </a:lnTo>
                  <a:lnTo>
                    <a:pt x="2013" y="104"/>
                  </a:lnTo>
                  <a:lnTo>
                    <a:pt x="2031" y="114"/>
                  </a:lnTo>
                  <a:lnTo>
                    <a:pt x="2042" y="126"/>
                  </a:lnTo>
                  <a:lnTo>
                    <a:pt x="2047" y="136"/>
                  </a:lnTo>
                  <a:lnTo>
                    <a:pt x="2047" y="755"/>
                  </a:lnTo>
                  <a:lnTo>
                    <a:pt x="1933" y="748"/>
                  </a:lnTo>
                  <a:lnTo>
                    <a:pt x="1811" y="741"/>
                  </a:lnTo>
                  <a:lnTo>
                    <a:pt x="1680" y="735"/>
                  </a:lnTo>
                  <a:lnTo>
                    <a:pt x="1541" y="730"/>
                  </a:lnTo>
                  <a:lnTo>
                    <a:pt x="1383" y="725"/>
                  </a:lnTo>
                  <a:lnTo>
                    <a:pt x="1218" y="722"/>
                  </a:lnTo>
                  <a:lnTo>
                    <a:pt x="1049" y="719"/>
                  </a:lnTo>
                  <a:lnTo>
                    <a:pt x="875" y="719"/>
                  </a:lnTo>
                  <a:lnTo>
                    <a:pt x="722" y="721"/>
                  </a:lnTo>
                  <a:lnTo>
                    <a:pt x="576" y="722"/>
                  </a:lnTo>
                  <a:lnTo>
                    <a:pt x="434" y="725"/>
                  </a:lnTo>
                  <a:lnTo>
                    <a:pt x="301" y="730"/>
                  </a:lnTo>
                  <a:lnTo>
                    <a:pt x="195" y="734"/>
                  </a:lnTo>
                  <a:lnTo>
                    <a:pt x="95" y="737"/>
                  </a:lnTo>
                  <a:lnTo>
                    <a:pt x="0" y="744"/>
                  </a:lnTo>
                  <a:lnTo>
                    <a:pt x="0" y="119"/>
                  </a:lnTo>
                  <a:lnTo>
                    <a:pt x="5" y="108"/>
                  </a:lnTo>
                  <a:lnTo>
                    <a:pt x="18" y="96"/>
                  </a:lnTo>
                  <a:lnTo>
                    <a:pt x="39" y="84"/>
                  </a:lnTo>
                  <a:lnTo>
                    <a:pt x="67" y="74"/>
                  </a:lnTo>
                  <a:lnTo>
                    <a:pt x="103" y="64"/>
                  </a:lnTo>
                  <a:lnTo>
                    <a:pt x="148" y="54"/>
                  </a:lnTo>
                  <a:lnTo>
                    <a:pt x="199" y="45"/>
                  </a:lnTo>
                  <a:lnTo>
                    <a:pt x="257" y="36"/>
                  </a:lnTo>
                  <a:lnTo>
                    <a:pt x="321" y="28"/>
                  </a:lnTo>
                  <a:lnTo>
                    <a:pt x="393" y="21"/>
                  </a:lnTo>
                  <a:lnTo>
                    <a:pt x="470" y="15"/>
                  </a:lnTo>
                  <a:lnTo>
                    <a:pt x="553" y="10"/>
                  </a:lnTo>
                  <a:lnTo>
                    <a:pt x="641" y="5"/>
                  </a:lnTo>
                  <a:lnTo>
                    <a:pt x="734" y="2"/>
                  </a:lnTo>
                  <a:lnTo>
                    <a:pt x="830" y="0"/>
                  </a:lnTo>
                  <a:lnTo>
                    <a:pt x="931" y="0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56714B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80" name="Freeform 57"/>
            <p:cNvSpPr/>
            <p:nvPr/>
          </p:nvSpPr>
          <p:spPr bwMode="auto">
            <a:xfrm>
              <a:off x="8156155" y="5039642"/>
              <a:ext cx="2668677" cy="753972"/>
            </a:xfrm>
            <a:custGeom>
              <a:avLst/>
              <a:gdLst>
                <a:gd name="T0" fmla="*/ 1365 w 2644"/>
                <a:gd name="T1" fmla="*/ 0 h 747"/>
                <a:gd name="T2" fmla="*/ 1633 w 2644"/>
                <a:gd name="T3" fmla="*/ 5 h 747"/>
                <a:gd name="T4" fmla="*/ 1887 w 2644"/>
                <a:gd name="T5" fmla="*/ 17 h 747"/>
                <a:gd name="T6" fmla="*/ 2117 w 2644"/>
                <a:gd name="T7" fmla="*/ 31 h 747"/>
                <a:gd name="T8" fmla="*/ 2295 w 2644"/>
                <a:gd name="T9" fmla="*/ 49 h 747"/>
                <a:gd name="T10" fmla="*/ 2425 w 2644"/>
                <a:gd name="T11" fmla="*/ 65 h 747"/>
                <a:gd name="T12" fmla="*/ 2528 w 2644"/>
                <a:gd name="T13" fmla="*/ 85 h 747"/>
                <a:gd name="T14" fmla="*/ 2599 w 2644"/>
                <a:gd name="T15" fmla="*/ 104 h 747"/>
                <a:gd name="T16" fmla="*/ 2637 w 2644"/>
                <a:gd name="T17" fmla="*/ 126 h 747"/>
                <a:gd name="T18" fmla="*/ 2644 w 2644"/>
                <a:gd name="T19" fmla="*/ 610 h 747"/>
                <a:gd name="T20" fmla="*/ 2622 w 2644"/>
                <a:gd name="T21" fmla="*/ 631 h 747"/>
                <a:gd name="T22" fmla="*/ 2566 w 2644"/>
                <a:gd name="T23" fmla="*/ 652 h 747"/>
                <a:gd name="T24" fmla="*/ 2480 w 2644"/>
                <a:gd name="T25" fmla="*/ 671 h 747"/>
                <a:gd name="T26" fmla="*/ 2363 w 2644"/>
                <a:gd name="T27" fmla="*/ 689 h 747"/>
                <a:gd name="T28" fmla="*/ 2221 w 2644"/>
                <a:gd name="T29" fmla="*/ 706 h 747"/>
                <a:gd name="T30" fmla="*/ 2006 w 2644"/>
                <a:gd name="T31" fmla="*/ 724 h 747"/>
                <a:gd name="T32" fmla="*/ 1761 w 2644"/>
                <a:gd name="T33" fmla="*/ 736 h 747"/>
                <a:gd name="T34" fmla="*/ 1489 w 2644"/>
                <a:gd name="T35" fmla="*/ 744 h 747"/>
                <a:gd name="T36" fmla="*/ 1202 w 2644"/>
                <a:gd name="T37" fmla="*/ 747 h 747"/>
                <a:gd name="T38" fmla="*/ 947 w 2644"/>
                <a:gd name="T39" fmla="*/ 744 h 747"/>
                <a:gd name="T40" fmla="*/ 713 w 2644"/>
                <a:gd name="T41" fmla="*/ 736 h 747"/>
                <a:gd name="T42" fmla="*/ 508 w 2644"/>
                <a:gd name="T43" fmla="*/ 725 h 747"/>
                <a:gd name="T44" fmla="*/ 331 w 2644"/>
                <a:gd name="T45" fmla="*/ 709 h 747"/>
                <a:gd name="T46" fmla="*/ 216 w 2644"/>
                <a:gd name="T47" fmla="*/ 695 h 747"/>
                <a:gd name="T48" fmla="*/ 123 w 2644"/>
                <a:gd name="T49" fmla="*/ 680 h 747"/>
                <a:gd name="T50" fmla="*/ 55 w 2644"/>
                <a:gd name="T51" fmla="*/ 663 h 747"/>
                <a:gd name="T52" fmla="*/ 14 w 2644"/>
                <a:gd name="T53" fmla="*/ 645 h 747"/>
                <a:gd name="T54" fmla="*/ 0 w 2644"/>
                <a:gd name="T55" fmla="*/ 627 h 747"/>
                <a:gd name="T56" fmla="*/ 4 w 2644"/>
                <a:gd name="T57" fmla="*/ 110 h 747"/>
                <a:gd name="T58" fmla="*/ 32 w 2644"/>
                <a:gd name="T59" fmla="*/ 91 h 747"/>
                <a:gd name="T60" fmla="*/ 86 w 2644"/>
                <a:gd name="T61" fmla="*/ 74 h 747"/>
                <a:gd name="T62" fmla="*/ 166 w 2644"/>
                <a:gd name="T63" fmla="*/ 58 h 747"/>
                <a:gd name="T64" fmla="*/ 270 w 2644"/>
                <a:gd name="T65" fmla="*/ 44 h 747"/>
                <a:gd name="T66" fmla="*/ 415 w 2644"/>
                <a:gd name="T67" fmla="*/ 28 h 747"/>
                <a:gd name="T68" fmla="*/ 606 w 2644"/>
                <a:gd name="T69" fmla="*/ 15 h 747"/>
                <a:gd name="T70" fmla="*/ 828 w 2644"/>
                <a:gd name="T71" fmla="*/ 5 h 747"/>
                <a:gd name="T72" fmla="*/ 1072 w 2644"/>
                <a:gd name="T73" fmla="*/ 0 h 747"/>
                <a:gd name="T74" fmla="*/ 1227 w 2644"/>
                <a:gd name="T75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44" h="747">
                  <a:moveTo>
                    <a:pt x="1227" y="0"/>
                  </a:moveTo>
                  <a:lnTo>
                    <a:pt x="1365" y="0"/>
                  </a:lnTo>
                  <a:lnTo>
                    <a:pt x="1501" y="2"/>
                  </a:lnTo>
                  <a:lnTo>
                    <a:pt x="1633" y="5"/>
                  </a:lnTo>
                  <a:lnTo>
                    <a:pt x="1761" y="10"/>
                  </a:lnTo>
                  <a:lnTo>
                    <a:pt x="1887" y="17"/>
                  </a:lnTo>
                  <a:lnTo>
                    <a:pt x="2006" y="23"/>
                  </a:lnTo>
                  <a:lnTo>
                    <a:pt x="2117" y="31"/>
                  </a:lnTo>
                  <a:lnTo>
                    <a:pt x="2221" y="41"/>
                  </a:lnTo>
                  <a:lnTo>
                    <a:pt x="2295" y="49"/>
                  </a:lnTo>
                  <a:lnTo>
                    <a:pt x="2363" y="56"/>
                  </a:lnTo>
                  <a:lnTo>
                    <a:pt x="2425" y="65"/>
                  </a:lnTo>
                  <a:lnTo>
                    <a:pt x="2480" y="74"/>
                  </a:lnTo>
                  <a:lnTo>
                    <a:pt x="2528" y="85"/>
                  </a:lnTo>
                  <a:lnTo>
                    <a:pt x="2566" y="94"/>
                  </a:lnTo>
                  <a:lnTo>
                    <a:pt x="2599" y="104"/>
                  </a:lnTo>
                  <a:lnTo>
                    <a:pt x="2622" y="114"/>
                  </a:lnTo>
                  <a:lnTo>
                    <a:pt x="2637" y="126"/>
                  </a:lnTo>
                  <a:lnTo>
                    <a:pt x="2644" y="136"/>
                  </a:lnTo>
                  <a:lnTo>
                    <a:pt x="2644" y="610"/>
                  </a:lnTo>
                  <a:lnTo>
                    <a:pt x="2637" y="621"/>
                  </a:lnTo>
                  <a:lnTo>
                    <a:pt x="2622" y="631"/>
                  </a:lnTo>
                  <a:lnTo>
                    <a:pt x="2599" y="641"/>
                  </a:lnTo>
                  <a:lnTo>
                    <a:pt x="2566" y="652"/>
                  </a:lnTo>
                  <a:lnTo>
                    <a:pt x="2528" y="662"/>
                  </a:lnTo>
                  <a:lnTo>
                    <a:pt x="2480" y="671"/>
                  </a:lnTo>
                  <a:lnTo>
                    <a:pt x="2425" y="681"/>
                  </a:lnTo>
                  <a:lnTo>
                    <a:pt x="2363" y="689"/>
                  </a:lnTo>
                  <a:lnTo>
                    <a:pt x="2295" y="698"/>
                  </a:lnTo>
                  <a:lnTo>
                    <a:pt x="2221" y="706"/>
                  </a:lnTo>
                  <a:lnTo>
                    <a:pt x="2117" y="715"/>
                  </a:lnTo>
                  <a:lnTo>
                    <a:pt x="2006" y="724"/>
                  </a:lnTo>
                  <a:lnTo>
                    <a:pt x="1887" y="730"/>
                  </a:lnTo>
                  <a:lnTo>
                    <a:pt x="1761" y="736"/>
                  </a:lnTo>
                  <a:lnTo>
                    <a:pt x="1627" y="740"/>
                  </a:lnTo>
                  <a:lnTo>
                    <a:pt x="1489" y="744"/>
                  </a:lnTo>
                  <a:lnTo>
                    <a:pt x="1347" y="747"/>
                  </a:lnTo>
                  <a:lnTo>
                    <a:pt x="1202" y="747"/>
                  </a:lnTo>
                  <a:lnTo>
                    <a:pt x="1072" y="745"/>
                  </a:lnTo>
                  <a:lnTo>
                    <a:pt x="947" y="744"/>
                  </a:lnTo>
                  <a:lnTo>
                    <a:pt x="828" y="740"/>
                  </a:lnTo>
                  <a:lnTo>
                    <a:pt x="713" y="736"/>
                  </a:lnTo>
                  <a:lnTo>
                    <a:pt x="606" y="731"/>
                  </a:lnTo>
                  <a:lnTo>
                    <a:pt x="508" y="725"/>
                  </a:lnTo>
                  <a:lnTo>
                    <a:pt x="415" y="717"/>
                  </a:lnTo>
                  <a:lnTo>
                    <a:pt x="331" y="709"/>
                  </a:lnTo>
                  <a:lnTo>
                    <a:pt x="270" y="703"/>
                  </a:lnTo>
                  <a:lnTo>
                    <a:pt x="216" y="695"/>
                  </a:lnTo>
                  <a:lnTo>
                    <a:pt x="166" y="688"/>
                  </a:lnTo>
                  <a:lnTo>
                    <a:pt x="123" y="680"/>
                  </a:lnTo>
                  <a:lnTo>
                    <a:pt x="86" y="672"/>
                  </a:lnTo>
                  <a:lnTo>
                    <a:pt x="55" y="663"/>
                  </a:lnTo>
                  <a:lnTo>
                    <a:pt x="32" y="654"/>
                  </a:lnTo>
                  <a:lnTo>
                    <a:pt x="14" y="645"/>
                  </a:lnTo>
                  <a:lnTo>
                    <a:pt x="4" y="636"/>
                  </a:lnTo>
                  <a:lnTo>
                    <a:pt x="0" y="627"/>
                  </a:lnTo>
                  <a:lnTo>
                    <a:pt x="0" y="119"/>
                  </a:lnTo>
                  <a:lnTo>
                    <a:pt x="4" y="110"/>
                  </a:lnTo>
                  <a:lnTo>
                    <a:pt x="14" y="100"/>
                  </a:lnTo>
                  <a:lnTo>
                    <a:pt x="32" y="91"/>
                  </a:lnTo>
                  <a:lnTo>
                    <a:pt x="55" y="83"/>
                  </a:lnTo>
                  <a:lnTo>
                    <a:pt x="86" y="74"/>
                  </a:lnTo>
                  <a:lnTo>
                    <a:pt x="123" y="65"/>
                  </a:lnTo>
                  <a:lnTo>
                    <a:pt x="166" y="58"/>
                  </a:lnTo>
                  <a:lnTo>
                    <a:pt x="216" y="50"/>
                  </a:lnTo>
                  <a:lnTo>
                    <a:pt x="270" y="44"/>
                  </a:lnTo>
                  <a:lnTo>
                    <a:pt x="331" y="36"/>
                  </a:lnTo>
                  <a:lnTo>
                    <a:pt x="415" y="28"/>
                  </a:lnTo>
                  <a:lnTo>
                    <a:pt x="508" y="22"/>
                  </a:lnTo>
                  <a:lnTo>
                    <a:pt x="606" y="15"/>
                  </a:lnTo>
                  <a:lnTo>
                    <a:pt x="713" y="10"/>
                  </a:lnTo>
                  <a:lnTo>
                    <a:pt x="828" y="5"/>
                  </a:lnTo>
                  <a:lnTo>
                    <a:pt x="947" y="2"/>
                  </a:lnTo>
                  <a:lnTo>
                    <a:pt x="1072" y="0"/>
                  </a:lnTo>
                  <a:lnTo>
                    <a:pt x="1202" y="0"/>
                  </a:lnTo>
                  <a:lnTo>
                    <a:pt x="122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81" name="Freeform 58"/>
            <p:cNvSpPr/>
            <p:nvPr/>
          </p:nvSpPr>
          <p:spPr bwMode="auto">
            <a:xfrm>
              <a:off x="8156155" y="5067903"/>
              <a:ext cx="2668677" cy="753972"/>
            </a:xfrm>
            <a:custGeom>
              <a:avLst/>
              <a:gdLst>
                <a:gd name="T0" fmla="*/ 1365 w 2644"/>
                <a:gd name="T1" fmla="*/ 0 h 747"/>
                <a:gd name="T2" fmla="*/ 1633 w 2644"/>
                <a:gd name="T3" fmla="*/ 5 h 747"/>
                <a:gd name="T4" fmla="*/ 1887 w 2644"/>
                <a:gd name="T5" fmla="*/ 17 h 747"/>
                <a:gd name="T6" fmla="*/ 2117 w 2644"/>
                <a:gd name="T7" fmla="*/ 31 h 747"/>
                <a:gd name="T8" fmla="*/ 2295 w 2644"/>
                <a:gd name="T9" fmla="*/ 49 h 747"/>
                <a:gd name="T10" fmla="*/ 2425 w 2644"/>
                <a:gd name="T11" fmla="*/ 66 h 747"/>
                <a:gd name="T12" fmla="*/ 2528 w 2644"/>
                <a:gd name="T13" fmla="*/ 85 h 747"/>
                <a:gd name="T14" fmla="*/ 2599 w 2644"/>
                <a:gd name="T15" fmla="*/ 104 h 747"/>
                <a:gd name="T16" fmla="*/ 2637 w 2644"/>
                <a:gd name="T17" fmla="*/ 126 h 747"/>
                <a:gd name="T18" fmla="*/ 2644 w 2644"/>
                <a:gd name="T19" fmla="*/ 611 h 747"/>
                <a:gd name="T20" fmla="*/ 2622 w 2644"/>
                <a:gd name="T21" fmla="*/ 631 h 747"/>
                <a:gd name="T22" fmla="*/ 2566 w 2644"/>
                <a:gd name="T23" fmla="*/ 652 h 747"/>
                <a:gd name="T24" fmla="*/ 2480 w 2644"/>
                <a:gd name="T25" fmla="*/ 671 h 747"/>
                <a:gd name="T26" fmla="*/ 2363 w 2644"/>
                <a:gd name="T27" fmla="*/ 689 h 747"/>
                <a:gd name="T28" fmla="*/ 2221 w 2644"/>
                <a:gd name="T29" fmla="*/ 706 h 747"/>
                <a:gd name="T30" fmla="*/ 2006 w 2644"/>
                <a:gd name="T31" fmla="*/ 723 h 747"/>
                <a:gd name="T32" fmla="*/ 1761 w 2644"/>
                <a:gd name="T33" fmla="*/ 737 h 747"/>
                <a:gd name="T34" fmla="*/ 1489 w 2644"/>
                <a:gd name="T35" fmla="*/ 744 h 747"/>
                <a:gd name="T36" fmla="*/ 1202 w 2644"/>
                <a:gd name="T37" fmla="*/ 747 h 747"/>
                <a:gd name="T38" fmla="*/ 947 w 2644"/>
                <a:gd name="T39" fmla="*/ 744 h 747"/>
                <a:gd name="T40" fmla="*/ 713 w 2644"/>
                <a:gd name="T41" fmla="*/ 737 h 747"/>
                <a:gd name="T42" fmla="*/ 508 w 2644"/>
                <a:gd name="T43" fmla="*/ 725 h 747"/>
                <a:gd name="T44" fmla="*/ 331 w 2644"/>
                <a:gd name="T45" fmla="*/ 710 h 747"/>
                <a:gd name="T46" fmla="*/ 216 w 2644"/>
                <a:gd name="T47" fmla="*/ 696 h 747"/>
                <a:gd name="T48" fmla="*/ 123 w 2644"/>
                <a:gd name="T49" fmla="*/ 680 h 747"/>
                <a:gd name="T50" fmla="*/ 55 w 2644"/>
                <a:gd name="T51" fmla="*/ 663 h 747"/>
                <a:gd name="T52" fmla="*/ 14 w 2644"/>
                <a:gd name="T53" fmla="*/ 645 h 747"/>
                <a:gd name="T54" fmla="*/ 0 w 2644"/>
                <a:gd name="T55" fmla="*/ 627 h 747"/>
                <a:gd name="T56" fmla="*/ 4 w 2644"/>
                <a:gd name="T57" fmla="*/ 111 h 747"/>
                <a:gd name="T58" fmla="*/ 32 w 2644"/>
                <a:gd name="T59" fmla="*/ 91 h 747"/>
                <a:gd name="T60" fmla="*/ 86 w 2644"/>
                <a:gd name="T61" fmla="*/ 75 h 747"/>
                <a:gd name="T62" fmla="*/ 166 w 2644"/>
                <a:gd name="T63" fmla="*/ 58 h 747"/>
                <a:gd name="T64" fmla="*/ 270 w 2644"/>
                <a:gd name="T65" fmla="*/ 44 h 747"/>
                <a:gd name="T66" fmla="*/ 415 w 2644"/>
                <a:gd name="T67" fmla="*/ 28 h 747"/>
                <a:gd name="T68" fmla="*/ 606 w 2644"/>
                <a:gd name="T69" fmla="*/ 16 h 747"/>
                <a:gd name="T70" fmla="*/ 828 w 2644"/>
                <a:gd name="T71" fmla="*/ 5 h 747"/>
                <a:gd name="T72" fmla="*/ 1072 w 2644"/>
                <a:gd name="T73" fmla="*/ 0 h 747"/>
                <a:gd name="T74" fmla="*/ 1227 w 2644"/>
                <a:gd name="T75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44" h="747">
                  <a:moveTo>
                    <a:pt x="1227" y="0"/>
                  </a:moveTo>
                  <a:lnTo>
                    <a:pt x="1365" y="0"/>
                  </a:lnTo>
                  <a:lnTo>
                    <a:pt x="1501" y="3"/>
                  </a:lnTo>
                  <a:lnTo>
                    <a:pt x="1633" y="5"/>
                  </a:lnTo>
                  <a:lnTo>
                    <a:pt x="1761" y="10"/>
                  </a:lnTo>
                  <a:lnTo>
                    <a:pt x="1887" y="17"/>
                  </a:lnTo>
                  <a:lnTo>
                    <a:pt x="2006" y="23"/>
                  </a:lnTo>
                  <a:lnTo>
                    <a:pt x="2117" y="31"/>
                  </a:lnTo>
                  <a:lnTo>
                    <a:pt x="2221" y="41"/>
                  </a:lnTo>
                  <a:lnTo>
                    <a:pt x="2295" y="49"/>
                  </a:lnTo>
                  <a:lnTo>
                    <a:pt x="2363" y="57"/>
                  </a:lnTo>
                  <a:lnTo>
                    <a:pt x="2425" y="66"/>
                  </a:lnTo>
                  <a:lnTo>
                    <a:pt x="2480" y="75"/>
                  </a:lnTo>
                  <a:lnTo>
                    <a:pt x="2528" y="85"/>
                  </a:lnTo>
                  <a:lnTo>
                    <a:pt x="2566" y="94"/>
                  </a:lnTo>
                  <a:lnTo>
                    <a:pt x="2599" y="104"/>
                  </a:lnTo>
                  <a:lnTo>
                    <a:pt x="2622" y="115"/>
                  </a:lnTo>
                  <a:lnTo>
                    <a:pt x="2637" y="126"/>
                  </a:lnTo>
                  <a:lnTo>
                    <a:pt x="2644" y="136"/>
                  </a:lnTo>
                  <a:lnTo>
                    <a:pt x="2644" y="611"/>
                  </a:lnTo>
                  <a:lnTo>
                    <a:pt x="2637" y="621"/>
                  </a:lnTo>
                  <a:lnTo>
                    <a:pt x="2622" y="631"/>
                  </a:lnTo>
                  <a:lnTo>
                    <a:pt x="2599" y="642"/>
                  </a:lnTo>
                  <a:lnTo>
                    <a:pt x="2566" y="652"/>
                  </a:lnTo>
                  <a:lnTo>
                    <a:pt x="2528" y="662"/>
                  </a:lnTo>
                  <a:lnTo>
                    <a:pt x="2480" y="671"/>
                  </a:lnTo>
                  <a:lnTo>
                    <a:pt x="2425" y="681"/>
                  </a:lnTo>
                  <a:lnTo>
                    <a:pt x="2363" y="689"/>
                  </a:lnTo>
                  <a:lnTo>
                    <a:pt x="2295" y="698"/>
                  </a:lnTo>
                  <a:lnTo>
                    <a:pt x="2221" y="706"/>
                  </a:lnTo>
                  <a:lnTo>
                    <a:pt x="2117" y="715"/>
                  </a:lnTo>
                  <a:lnTo>
                    <a:pt x="2006" y="723"/>
                  </a:lnTo>
                  <a:lnTo>
                    <a:pt x="1887" y="730"/>
                  </a:lnTo>
                  <a:lnTo>
                    <a:pt x="1761" y="737"/>
                  </a:lnTo>
                  <a:lnTo>
                    <a:pt x="1627" y="741"/>
                  </a:lnTo>
                  <a:lnTo>
                    <a:pt x="1489" y="744"/>
                  </a:lnTo>
                  <a:lnTo>
                    <a:pt x="1347" y="747"/>
                  </a:lnTo>
                  <a:lnTo>
                    <a:pt x="1202" y="747"/>
                  </a:lnTo>
                  <a:lnTo>
                    <a:pt x="1072" y="746"/>
                  </a:lnTo>
                  <a:lnTo>
                    <a:pt x="947" y="744"/>
                  </a:lnTo>
                  <a:lnTo>
                    <a:pt x="828" y="741"/>
                  </a:lnTo>
                  <a:lnTo>
                    <a:pt x="713" y="737"/>
                  </a:lnTo>
                  <a:lnTo>
                    <a:pt x="606" y="732"/>
                  </a:lnTo>
                  <a:lnTo>
                    <a:pt x="508" y="725"/>
                  </a:lnTo>
                  <a:lnTo>
                    <a:pt x="415" y="717"/>
                  </a:lnTo>
                  <a:lnTo>
                    <a:pt x="331" y="710"/>
                  </a:lnTo>
                  <a:lnTo>
                    <a:pt x="270" y="703"/>
                  </a:lnTo>
                  <a:lnTo>
                    <a:pt x="216" y="696"/>
                  </a:lnTo>
                  <a:lnTo>
                    <a:pt x="166" y="688"/>
                  </a:lnTo>
                  <a:lnTo>
                    <a:pt x="123" y="680"/>
                  </a:lnTo>
                  <a:lnTo>
                    <a:pt x="86" y="672"/>
                  </a:lnTo>
                  <a:lnTo>
                    <a:pt x="55" y="663"/>
                  </a:lnTo>
                  <a:lnTo>
                    <a:pt x="32" y="654"/>
                  </a:lnTo>
                  <a:lnTo>
                    <a:pt x="14" y="645"/>
                  </a:lnTo>
                  <a:lnTo>
                    <a:pt x="4" y="636"/>
                  </a:lnTo>
                  <a:lnTo>
                    <a:pt x="0" y="627"/>
                  </a:lnTo>
                  <a:lnTo>
                    <a:pt x="0" y="120"/>
                  </a:lnTo>
                  <a:lnTo>
                    <a:pt x="4" y="111"/>
                  </a:lnTo>
                  <a:lnTo>
                    <a:pt x="14" y="100"/>
                  </a:lnTo>
                  <a:lnTo>
                    <a:pt x="32" y="91"/>
                  </a:lnTo>
                  <a:lnTo>
                    <a:pt x="55" y="84"/>
                  </a:lnTo>
                  <a:lnTo>
                    <a:pt x="86" y="75"/>
                  </a:lnTo>
                  <a:lnTo>
                    <a:pt x="123" y="66"/>
                  </a:lnTo>
                  <a:lnTo>
                    <a:pt x="166" y="58"/>
                  </a:lnTo>
                  <a:lnTo>
                    <a:pt x="216" y="50"/>
                  </a:lnTo>
                  <a:lnTo>
                    <a:pt x="270" y="44"/>
                  </a:lnTo>
                  <a:lnTo>
                    <a:pt x="331" y="36"/>
                  </a:lnTo>
                  <a:lnTo>
                    <a:pt x="415" y="28"/>
                  </a:lnTo>
                  <a:lnTo>
                    <a:pt x="508" y="22"/>
                  </a:lnTo>
                  <a:lnTo>
                    <a:pt x="606" y="16"/>
                  </a:lnTo>
                  <a:lnTo>
                    <a:pt x="713" y="10"/>
                  </a:lnTo>
                  <a:lnTo>
                    <a:pt x="828" y="5"/>
                  </a:lnTo>
                  <a:lnTo>
                    <a:pt x="947" y="3"/>
                  </a:lnTo>
                  <a:lnTo>
                    <a:pt x="1072" y="0"/>
                  </a:lnTo>
                  <a:lnTo>
                    <a:pt x="1202" y="0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56714B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9171396" y="5292984"/>
              <a:ext cx="685631" cy="278172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01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147172" y="4554883"/>
              <a:ext cx="685631" cy="278172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02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147172" y="4004084"/>
              <a:ext cx="685631" cy="278172"/>
            </a:xfrm>
            <a:prstGeom prst="rect">
              <a:avLst/>
            </a:prstGeom>
            <a:solidFill>
              <a:srgbClr val="56714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03</a:t>
              </a:r>
            </a:p>
          </p:txBody>
        </p:sp>
      </p:grpSp>
      <p:grpSp>
        <p:nvGrpSpPr>
          <p:cNvPr id="130" name="Group 258"/>
          <p:cNvGrpSpPr>
            <a:grpSpLocks noChangeAspect="1"/>
          </p:cNvGrpSpPr>
          <p:nvPr/>
        </p:nvGrpSpPr>
        <p:grpSpPr bwMode="auto">
          <a:xfrm>
            <a:off x="1499415" y="2448488"/>
            <a:ext cx="354013" cy="352425"/>
            <a:chOff x="1234" y="3490"/>
            <a:chExt cx="223" cy="222"/>
          </a:xfrm>
          <a:solidFill>
            <a:schemeClr val="bg1"/>
          </a:solidFill>
        </p:grpSpPr>
        <p:sp>
          <p:nvSpPr>
            <p:cNvPr id="131" name="Freeform 260"/>
            <p:cNvSpPr/>
            <p:nvPr/>
          </p:nvSpPr>
          <p:spPr bwMode="auto">
            <a:xfrm>
              <a:off x="1316" y="3490"/>
              <a:ext cx="141" cy="140"/>
            </a:xfrm>
            <a:custGeom>
              <a:avLst/>
              <a:gdLst>
                <a:gd name="T0" fmla="*/ 1719 w 2103"/>
                <a:gd name="T1" fmla="*/ 0 h 2097"/>
                <a:gd name="T2" fmla="*/ 1763 w 2103"/>
                <a:gd name="T3" fmla="*/ 339 h 2097"/>
                <a:gd name="T4" fmla="*/ 2103 w 2103"/>
                <a:gd name="T5" fmla="*/ 383 h 2097"/>
                <a:gd name="T6" fmla="*/ 1654 w 2103"/>
                <a:gd name="T7" fmla="*/ 830 h 2097"/>
                <a:gd name="T8" fmla="*/ 1510 w 2103"/>
                <a:gd name="T9" fmla="*/ 811 h 2097"/>
                <a:gd name="T10" fmla="*/ 624 w 2103"/>
                <a:gd name="T11" fmla="*/ 1695 h 2097"/>
                <a:gd name="T12" fmla="*/ 631 w 2103"/>
                <a:gd name="T13" fmla="*/ 1722 h 2097"/>
                <a:gd name="T14" fmla="*/ 635 w 2103"/>
                <a:gd name="T15" fmla="*/ 1751 h 2097"/>
                <a:gd name="T16" fmla="*/ 636 w 2103"/>
                <a:gd name="T17" fmla="*/ 1780 h 2097"/>
                <a:gd name="T18" fmla="*/ 633 w 2103"/>
                <a:gd name="T19" fmla="*/ 1823 h 2097"/>
                <a:gd name="T20" fmla="*/ 625 w 2103"/>
                <a:gd name="T21" fmla="*/ 1864 h 2097"/>
                <a:gd name="T22" fmla="*/ 611 w 2103"/>
                <a:gd name="T23" fmla="*/ 1903 h 2097"/>
                <a:gd name="T24" fmla="*/ 593 w 2103"/>
                <a:gd name="T25" fmla="*/ 1940 h 2097"/>
                <a:gd name="T26" fmla="*/ 570 w 2103"/>
                <a:gd name="T27" fmla="*/ 1974 h 2097"/>
                <a:gd name="T28" fmla="*/ 543 w 2103"/>
                <a:gd name="T29" fmla="*/ 2004 h 2097"/>
                <a:gd name="T30" fmla="*/ 512 w 2103"/>
                <a:gd name="T31" fmla="*/ 2030 h 2097"/>
                <a:gd name="T32" fmla="*/ 479 w 2103"/>
                <a:gd name="T33" fmla="*/ 2054 h 2097"/>
                <a:gd name="T34" fmla="*/ 442 w 2103"/>
                <a:gd name="T35" fmla="*/ 2072 h 2097"/>
                <a:gd name="T36" fmla="*/ 402 w 2103"/>
                <a:gd name="T37" fmla="*/ 2086 h 2097"/>
                <a:gd name="T38" fmla="*/ 361 w 2103"/>
                <a:gd name="T39" fmla="*/ 2094 h 2097"/>
                <a:gd name="T40" fmla="*/ 318 w 2103"/>
                <a:gd name="T41" fmla="*/ 2097 h 2097"/>
                <a:gd name="T42" fmla="*/ 274 w 2103"/>
                <a:gd name="T43" fmla="*/ 2094 h 2097"/>
                <a:gd name="T44" fmla="*/ 234 w 2103"/>
                <a:gd name="T45" fmla="*/ 2086 h 2097"/>
                <a:gd name="T46" fmla="*/ 194 w 2103"/>
                <a:gd name="T47" fmla="*/ 2072 h 2097"/>
                <a:gd name="T48" fmla="*/ 158 w 2103"/>
                <a:gd name="T49" fmla="*/ 2054 h 2097"/>
                <a:gd name="T50" fmla="*/ 124 w 2103"/>
                <a:gd name="T51" fmla="*/ 2030 h 2097"/>
                <a:gd name="T52" fmla="*/ 93 w 2103"/>
                <a:gd name="T53" fmla="*/ 2004 h 2097"/>
                <a:gd name="T54" fmla="*/ 66 w 2103"/>
                <a:gd name="T55" fmla="*/ 1974 h 2097"/>
                <a:gd name="T56" fmla="*/ 44 w 2103"/>
                <a:gd name="T57" fmla="*/ 1940 h 2097"/>
                <a:gd name="T58" fmla="*/ 24 w 2103"/>
                <a:gd name="T59" fmla="*/ 1903 h 2097"/>
                <a:gd name="T60" fmla="*/ 11 w 2103"/>
                <a:gd name="T61" fmla="*/ 1864 h 2097"/>
                <a:gd name="T62" fmla="*/ 3 w 2103"/>
                <a:gd name="T63" fmla="*/ 1823 h 2097"/>
                <a:gd name="T64" fmla="*/ 0 w 2103"/>
                <a:gd name="T65" fmla="*/ 1780 h 2097"/>
                <a:gd name="T66" fmla="*/ 3 w 2103"/>
                <a:gd name="T67" fmla="*/ 1736 h 2097"/>
                <a:gd name="T68" fmla="*/ 11 w 2103"/>
                <a:gd name="T69" fmla="*/ 1696 h 2097"/>
                <a:gd name="T70" fmla="*/ 24 w 2103"/>
                <a:gd name="T71" fmla="*/ 1656 h 2097"/>
                <a:gd name="T72" fmla="*/ 44 w 2103"/>
                <a:gd name="T73" fmla="*/ 1620 h 2097"/>
                <a:gd name="T74" fmla="*/ 66 w 2103"/>
                <a:gd name="T75" fmla="*/ 1585 h 2097"/>
                <a:gd name="T76" fmla="*/ 93 w 2103"/>
                <a:gd name="T77" fmla="*/ 1555 h 2097"/>
                <a:gd name="T78" fmla="*/ 124 w 2103"/>
                <a:gd name="T79" fmla="*/ 1529 h 2097"/>
                <a:gd name="T80" fmla="*/ 158 w 2103"/>
                <a:gd name="T81" fmla="*/ 1505 h 2097"/>
                <a:gd name="T82" fmla="*/ 194 w 2103"/>
                <a:gd name="T83" fmla="*/ 1487 h 2097"/>
                <a:gd name="T84" fmla="*/ 234 w 2103"/>
                <a:gd name="T85" fmla="*/ 1474 h 2097"/>
                <a:gd name="T86" fmla="*/ 274 w 2103"/>
                <a:gd name="T87" fmla="*/ 1466 h 2097"/>
                <a:gd name="T88" fmla="*/ 318 w 2103"/>
                <a:gd name="T89" fmla="*/ 1463 h 2097"/>
                <a:gd name="T90" fmla="*/ 347 w 2103"/>
                <a:gd name="T91" fmla="*/ 1464 h 2097"/>
                <a:gd name="T92" fmla="*/ 375 w 2103"/>
                <a:gd name="T93" fmla="*/ 1468 h 2097"/>
                <a:gd name="T94" fmla="*/ 402 w 2103"/>
                <a:gd name="T95" fmla="*/ 1474 h 2097"/>
                <a:gd name="T96" fmla="*/ 1289 w 2103"/>
                <a:gd name="T97" fmla="*/ 590 h 2097"/>
                <a:gd name="T98" fmla="*/ 1269 w 2103"/>
                <a:gd name="T99" fmla="*/ 447 h 2097"/>
                <a:gd name="T100" fmla="*/ 1719 w 2103"/>
                <a:gd name="T101" fmla="*/ 0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03" h="2097">
                  <a:moveTo>
                    <a:pt x="1719" y="0"/>
                  </a:moveTo>
                  <a:lnTo>
                    <a:pt x="1763" y="339"/>
                  </a:lnTo>
                  <a:lnTo>
                    <a:pt x="2103" y="383"/>
                  </a:lnTo>
                  <a:lnTo>
                    <a:pt x="1654" y="830"/>
                  </a:lnTo>
                  <a:lnTo>
                    <a:pt x="1510" y="811"/>
                  </a:lnTo>
                  <a:lnTo>
                    <a:pt x="624" y="1695"/>
                  </a:lnTo>
                  <a:lnTo>
                    <a:pt x="631" y="1722"/>
                  </a:lnTo>
                  <a:lnTo>
                    <a:pt x="635" y="1751"/>
                  </a:lnTo>
                  <a:lnTo>
                    <a:pt x="636" y="1780"/>
                  </a:lnTo>
                  <a:lnTo>
                    <a:pt x="633" y="1823"/>
                  </a:lnTo>
                  <a:lnTo>
                    <a:pt x="625" y="1864"/>
                  </a:lnTo>
                  <a:lnTo>
                    <a:pt x="611" y="1903"/>
                  </a:lnTo>
                  <a:lnTo>
                    <a:pt x="593" y="1940"/>
                  </a:lnTo>
                  <a:lnTo>
                    <a:pt x="570" y="1974"/>
                  </a:lnTo>
                  <a:lnTo>
                    <a:pt x="543" y="2004"/>
                  </a:lnTo>
                  <a:lnTo>
                    <a:pt x="512" y="2030"/>
                  </a:lnTo>
                  <a:lnTo>
                    <a:pt x="479" y="2054"/>
                  </a:lnTo>
                  <a:lnTo>
                    <a:pt x="442" y="2072"/>
                  </a:lnTo>
                  <a:lnTo>
                    <a:pt x="402" y="2086"/>
                  </a:lnTo>
                  <a:lnTo>
                    <a:pt x="361" y="2094"/>
                  </a:lnTo>
                  <a:lnTo>
                    <a:pt x="318" y="2097"/>
                  </a:lnTo>
                  <a:lnTo>
                    <a:pt x="274" y="2094"/>
                  </a:lnTo>
                  <a:lnTo>
                    <a:pt x="234" y="2086"/>
                  </a:lnTo>
                  <a:lnTo>
                    <a:pt x="194" y="2072"/>
                  </a:lnTo>
                  <a:lnTo>
                    <a:pt x="158" y="2054"/>
                  </a:lnTo>
                  <a:lnTo>
                    <a:pt x="124" y="2030"/>
                  </a:lnTo>
                  <a:lnTo>
                    <a:pt x="93" y="2004"/>
                  </a:lnTo>
                  <a:lnTo>
                    <a:pt x="66" y="1974"/>
                  </a:lnTo>
                  <a:lnTo>
                    <a:pt x="44" y="1940"/>
                  </a:lnTo>
                  <a:lnTo>
                    <a:pt x="24" y="1903"/>
                  </a:lnTo>
                  <a:lnTo>
                    <a:pt x="11" y="1864"/>
                  </a:lnTo>
                  <a:lnTo>
                    <a:pt x="3" y="1823"/>
                  </a:lnTo>
                  <a:lnTo>
                    <a:pt x="0" y="1780"/>
                  </a:lnTo>
                  <a:lnTo>
                    <a:pt x="3" y="1736"/>
                  </a:lnTo>
                  <a:lnTo>
                    <a:pt x="11" y="1696"/>
                  </a:lnTo>
                  <a:lnTo>
                    <a:pt x="24" y="1656"/>
                  </a:lnTo>
                  <a:lnTo>
                    <a:pt x="44" y="1620"/>
                  </a:lnTo>
                  <a:lnTo>
                    <a:pt x="66" y="1585"/>
                  </a:lnTo>
                  <a:lnTo>
                    <a:pt x="93" y="1555"/>
                  </a:lnTo>
                  <a:lnTo>
                    <a:pt x="124" y="1529"/>
                  </a:lnTo>
                  <a:lnTo>
                    <a:pt x="158" y="1505"/>
                  </a:lnTo>
                  <a:lnTo>
                    <a:pt x="194" y="1487"/>
                  </a:lnTo>
                  <a:lnTo>
                    <a:pt x="234" y="1474"/>
                  </a:lnTo>
                  <a:lnTo>
                    <a:pt x="274" y="1466"/>
                  </a:lnTo>
                  <a:lnTo>
                    <a:pt x="318" y="1463"/>
                  </a:lnTo>
                  <a:lnTo>
                    <a:pt x="347" y="1464"/>
                  </a:lnTo>
                  <a:lnTo>
                    <a:pt x="375" y="1468"/>
                  </a:lnTo>
                  <a:lnTo>
                    <a:pt x="402" y="1474"/>
                  </a:lnTo>
                  <a:lnTo>
                    <a:pt x="1289" y="590"/>
                  </a:lnTo>
                  <a:lnTo>
                    <a:pt x="1269" y="447"/>
                  </a:lnTo>
                  <a:lnTo>
                    <a:pt x="17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32" name="Freeform 261"/>
            <p:cNvSpPr/>
            <p:nvPr/>
          </p:nvSpPr>
          <p:spPr bwMode="auto">
            <a:xfrm>
              <a:off x="1276" y="3548"/>
              <a:ext cx="123" cy="122"/>
            </a:xfrm>
            <a:custGeom>
              <a:avLst/>
              <a:gdLst>
                <a:gd name="T0" fmla="*/ 1088 w 1844"/>
                <a:gd name="T1" fmla="*/ 14 h 1837"/>
                <a:gd name="T2" fmla="*/ 956 w 1844"/>
                <a:gd name="T3" fmla="*/ 309 h 1837"/>
                <a:gd name="T4" fmla="*/ 805 w 1844"/>
                <a:gd name="T5" fmla="*/ 319 h 1837"/>
                <a:gd name="T6" fmla="*/ 661 w 1844"/>
                <a:gd name="T7" fmla="*/ 367 h 1837"/>
                <a:gd name="T8" fmla="*/ 529 w 1844"/>
                <a:gd name="T9" fmla="*/ 451 h 1837"/>
                <a:gd name="T10" fmla="*/ 415 w 1844"/>
                <a:gd name="T11" fmla="*/ 576 h 1837"/>
                <a:gd name="T12" fmla="*/ 340 w 1844"/>
                <a:gd name="T13" fmla="*/ 728 h 1837"/>
                <a:gd name="T14" fmla="*/ 310 w 1844"/>
                <a:gd name="T15" fmla="*/ 891 h 1837"/>
                <a:gd name="T16" fmla="*/ 325 w 1844"/>
                <a:gd name="T17" fmla="*/ 1056 h 1837"/>
                <a:gd name="T18" fmla="*/ 384 w 1844"/>
                <a:gd name="T19" fmla="*/ 1212 h 1837"/>
                <a:gd name="T20" fmla="*/ 489 w 1844"/>
                <a:gd name="T21" fmla="*/ 1351 h 1837"/>
                <a:gd name="T22" fmla="*/ 627 w 1844"/>
                <a:gd name="T23" fmla="*/ 1454 h 1837"/>
                <a:gd name="T24" fmla="*/ 785 w 1844"/>
                <a:gd name="T25" fmla="*/ 1514 h 1837"/>
                <a:gd name="T26" fmla="*/ 950 w 1844"/>
                <a:gd name="T27" fmla="*/ 1528 h 1837"/>
                <a:gd name="T28" fmla="*/ 1113 w 1844"/>
                <a:gd name="T29" fmla="*/ 1499 h 1837"/>
                <a:gd name="T30" fmla="*/ 1265 w 1844"/>
                <a:gd name="T31" fmla="*/ 1425 h 1837"/>
                <a:gd name="T32" fmla="*/ 1392 w 1844"/>
                <a:gd name="T33" fmla="*/ 1310 h 1837"/>
                <a:gd name="T34" fmla="*/ 1476 w 1844"/>
                <a:gd name="T35" fmla="*/ 1180 h 1837"/>
                <a:gd name="T36" fmla="*/ 1523 w 1844"/>
                <a:gd name="T37" fmla="*/ 1035 h 1837"/>
                <a:gd name="T38" fmla="*/ 1533 w 1844"/>
                <a:gd name="T39" fmla="*/ 884 h 1837"/>
                <a:gd name="T40" fmla="*/ 1829 w 1844"/>
                <a:gd name="T41" fmla="*/ 753 h 1837"/>
                <a:gd name="T42" fmla="*/ 1843 w 1844"/>
                <a:gd name="T43" fmla="*/ 953 h 1837"/>
                <a:gd name="T44" fmla="*/ 1813 w 1844"/>
                <a:gd name="T45" fmla="*/ 1153 h 1837"/>
                <a:gd name="T46" fmla="*/ 1740 w 1844"/>
                <a:gd name="T47" fmla="*/ 1343 h 1837"/>
                <a:gd name="T48" fmla="*/ 1622 w 1844"/>
                <a:gd name="T49" fmla="*/ 1516 h 1837"/>
                <a:gd name="T50" fmla="*/ 1466 w 1844"/>
                <a:gd name="T51" fmla="*/ 1662 h 1837"/>
                <a:gd name="T52" fmla="*/ 1285 w 1844"/>
                <a:gd name="T53" fmla="*/ 1764 h 1837"/>
                <a:gd name="T54" fmla="*/ 1090 w 1844"/>
                <a:gd name="T55" fmla="*/ 1823 h 1837"/>
                <a:gd name="T56" fmla="*/ 889 w 1844"/>
                <a:gd name="T57" fmla="*/ 1837 h 1837"/>
                <a:gd name="T58" fmla="*/ 688 w 1844"/>
                <a:gd name="T59" fmla="*/ 1808 h 1837"/>
                <a:gd name="T60" fmla="*/ 497 w 1844"/>
                <a:gd name="T61" fmla="*/ 1735 h 1837"/>
                <a:gd name="T62" fmla="*/ 322 w 1844"/>
                <a:gd name="T63" fmla="*/ 1617 h 1837"/>
                <a:gd name="T64" fmla="*/ 177 w 1844"/>
                <a:gd name="T65" fmla="*/ 1460 h 1837"/>
                <a:gd name="T66" fmla="*/ 74 w 1844"/>
                <a:gd name="T67" fmla="*/ 1281 h 1837"/>
                <a:gd name="T68" fmla="*/ 15 w 1844"/>
                <a:gd name="T69" fmla="*/ 1086 h 1837"/>
                <a:gd name="T70" fmla="*/ 0 w 1844"/>
                <a:gd name="T71" fmla="*/ 885 h 1837"/>
                <a:gd name="T72" fmla="*/ 30 w 1844"/>
                <a:gd name="T73" fmla="*/ 685 h 1837"/>
                <a:gd name="T74" fmla="*/ 103 w 1844"/>
                <a:gd name="T75" fmla="*/ 494 h 1837"/>
                <a:gd name="T76" fmla="*/ 221 w 1844"/>
                <a:gd name="T77" fmla="*/ 321 h 1837"/>
                <a:gd name="T78" fmla="*/ 378 w 1844"/>
                <a:gd name="T79" fmla="*/ 176 h 1837"/>
                <a:gd name="T80" fmla="*/ 558 w 1844"/>
                <a:gd name="T81" fmla="*/ 74 h 1837"/>
                <a:gd name="T82" fmla="*/ 752 w 1844"/>
                <a:gd name="T83" fmla="*/ 15 h 1837"/>
                <a:gd name="T84" fmla="*/ 954 w 1844"/>
                <a:gd name="T85" fmla="*/ 0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4" h="1837">
                  <a:moveTo>
                    <a:pt x="954" y="0"/>
                  </a:moveTo>
                  <a:lnTo>
                    <a:pt x="1021" y="5"/>
                  </a:lnTo>
                  <a:lnTo>
                    <a:pt x="1088" y="14"/>
                  </a:lnTo>
                  <a:lnTo>
                    <a:pt x="1153" y="28"/>
                  </a:lnTo>
                  <a:lnTo>
                    <a:pt x="1218" y="48"/>
                  </a:lnTo>
                  <a:lnTo>
                    <a:pt x="956" y="309"/>
                  </a:lnTo>
                  <a:lnTo>
                    <a:pt x="906" y="309"/>
                  </a:lnTo>
                  <a:lnTo>
                    <a:pt x="855" y="312"/>
                  </a:lnTo>
                  <a:lnTo>
                    <a:pt x="805" y="319"/>
                  </a:lnTo>
                  <a:lnTo>
                    <a:pt x="756" y="331"/>
                  </a:lnTo>
                  <a:lnTo>
                    <a:pt x="708" y="346"/>
                  </a:lnTo>
                  <a:lnTo>
                    <a:pt x="661" y="367"/>
                  </a:lnTo>
                  <a:lnTo>
                    <a:pt x="615" y="390"/>
                  </a:lnTo>
                  <a:lnTo>
                    <a:pt x="570" y="418"/>
                  </a:lnTo>
                  <a:lnTo>
                    <a:pt x="529" y="451"/>
                  </a:lnTo>
                  <a:lnTo>
                    <a:pt x="489" y="487"/>
                  </a:lnTo>
                  <a:lnTo>
                    <a:pt x="449" y="531"/>
                  </a:lnTo>
                  <a:lnTo>
                    <a:pt x="415" y="576"/>
                  </a:lnTo>
                  <a:lnTo>
                    <a:pt x="384" y="625"/>
                  </a:lnTo>
                  <a:lnTo>
                    <a:pt x="360" y="676"/>
                  </a:lnTo>
                  <a:lnTo>
                    <a:pt x="340" y="728"/>
                  </a:lnTo>
                  <a:lnTo>
                    <a:pt x="325" y="782"/>
                  </a:lnTo>
                  <a:lnTo>
                    <a:pt x="315" y="836"/>
                  </a:lnTo>
                  <a:lnTo>
                    <a:pt x="310" y="891"/>
                  </a:lnTo>
                  <a:lnTo>
                    <a:pt x="310" y="946"/>
                  </a:lnTo>
                  <a:lnTo>
                    <a:pt x="315" y="1001"/>
                  </a:lnTo>
                  <a:lnTo>
                    <a:pt x="325" y="1056"/>
                  </a:lnTo>
                  <a:lnTo>
                    <a:pt x="340" y="1110"/>
                  </a:lnTo>
                  <a:lnTo>
                    <a:pt x="360" y="1161"/>
                  </a:lnTo>
                  <a:lnTo>
                    <a:pt x="384" y="1212"/>
                  </a:lnTo>
                  <a:lnTo>
                    <a:pt x="415" y="1261"/>
                  </a:lnTo>
                  <a:lnTo>
                    <a:pt x="449" y="1307"/>
                  </a:lnTo>
                  <a:lnTo>
                    <a:pt x="489" y="1351"/>
                  </a:lnTo>
                  <a:lnTo>
                    <a:pt x="533" y="1390"/>
                  </a:lnTo>
                  <a:lnTo>
                    <a:pt x="579" y="1425"/>
                  </a:lnTo>
                  <a:lnTo>
                    <a:pt x="627" y="1454"/>
                  </a:lnTo>
                  <a:lnTo>
                    <a:pt x="678" y="1479"/>
                  </a:lnTo>
                  <a:lnTo>
                    <a:pt x="731" y="1499"/>
                  </a:lnTo>
                  <a:lnTo>
                    <a:pt x="785" y="1514"/>
                  </a:lnTo>
                  <a:lnTo>
                    <a:pt x="839" y="1523"/>
                  </a:lnTo>
                  <a:lnTo>
                    <a:pt x="895" y="1528"/>
                  </a:lnTo>
                  <a:lnTo>
                    <a:pt x="950" y="1528"/>
                  </a:lnTo>
                  <a:lnTo>
                    <a:pt x="1004" y="1523"/>
                  </a:lnTo>
                  <a:lnTo>
                    <a:pt x="1059" y="1514"/>
                  </a:lnTo>
                  <a:lnTo>
                    <a:pt x="1113" y="1499"/>
                  </a:lnTo>
                  <a:lnTo>
                    <a:pt x="1165" y="1479"/>
                  </a:lnTo>
                  <a:lnTo>
                    <a:pt x="1216" y="1454"/>
                  </a:lnTo>
                  <a:lnTo>
                    <a:pt x="1265" y="1425"/>
                  </a:lnTo>
                  <a:lnTo>
                    <a:pt x="1311" y="1390"/>
                  </a:lnTo>
                  <a:lnTo>
                    <a:pt x="1355" y="1351"/>
                  </a:lnTo>
                  <a:lnTo>
                    <a:pt x="1392" y="1310"/>
                  </a:lnTo>
                  <a:lnTo>
                    <a:pt x="1423" y="1269"/>
                  </a:lnTo>
                  <a:lnTo>
                    <a:pt x="1452" y="1225"/>
                  </a:lnTo>
                  <a:lnTo>
                    <a:pt x="1476" y="1180"/>
                  </a:lnTo>
                  <a:lnTo>
                    <a:pt x="1495" y="1132"/>
                  </a:lnTo>
                  <a:lnTo>
                    <a:pt x="1512" y="1083"/>
                  </a:lnTo>
                  <a:lnTo>
                    <a:pt x="1523" y="1035"/>
                  </a:lnTo>
                  <a:lnTo>
                    <a:pt x="1531" y="985"/>
                  </a:lnTo>
                  <a:lnTo>
                    <a:pt x="1534" y="934"/>
                  </a:lnTo>
                  <a:lnTo>
                    <a:pt x="1533" y="884"/>
                  </a:lnTo>
                  <a:lnTo>
                    <a:pt x="1795" y="622"/>
                  </a:lnTo>
                  <a:lnTo>
                    <a:pt x="1815" y="687"/>
                  </a:lnTo>
                  <a:lnTo>
                    <a:pt x="1829" y="753"/>
                  </a:lnTo>
                  <a:lnTo>
                    <a:pt x="1839" y="820"/>
                  </a:lnTo>
                  <a:lnTo>
                    <a:pt x="1844" y="887"/>
                  </a:lnTo>
                  <a:lnTo>
                    <a:pt x="1843" y="953"/>
                  </a:lnTo>
                  <a:lnTo>
                    <a:pt x="1839" y="1020"/>
                  </a:lnTo>
                  <a:lnTo>
                    <a:pt x="1829" y="1087"/>
                  </a:lnTo>
                  <a:lnTo>
                    <a:pt x="1813" y="1153"/>
                  </a:lnTo>
                  <a:lnTo>
                    <a:pt x="1794" y="1218"/>
                  </a:lnTo>
                  <a:lnTo>
                    <a:pt x="1770" y="1281"/>
                  </a:lnTo>
                  <a:lnTo>
                    <a:pt x="1740" y="1343"/>
                  </a:lnTo>
                  <a:lnTo>
                    <a:pt x="1706" y="1404"/>
                  </a:lnTo>
                  <a:lnTo>
                    <a:pt x="1667" y="1461"/>
                  </a:lnTo>
                  <a:lnTo>
                    <a:pt x="1622" y="1516"/>
                  </a:lnTo>
                  <a:lnTo>
                    <a:pt x="1574" y="1569"/>
                  </a:lnTo>
                  <a:lnTo>
                    <a:pt x="1521" y="1617"/>
                  </a:lnTo>
                  <a:lnTo>
                    <a:pt x="1466" y="1662"/>
                  </a:lnTo>
                  <a:lnTo>
                    <a:pt x="1407" y="1701"/>
                  </a:lnTo>
                  <a:lnTo>
                    <a:pt x="1347" y="1735"/>
                  </a:lnTo>
                  <a:lnTo>
                    <a:pt x="1285" y="1764"/>
                  </a:lnTo>
                  <a:lnTo>
                    <a:pt x="1221" y="1789"/>
                  </a:lnTo>
                  <a:lnTo>
                    <a:pt x="1156" y="1808"/>
                  </a:lnTo>
                  <a:lnTo>
                    <a:pt x="1090" y="1823"/>
                  </a:lnTo>
                  <a:lnTo>
                    <a:pt x="1023" y="1832"/>
                  </a:lnTo>
                  <a:lnTo>
                    <a:pt x="956" y="1837"/>
                  </a:lnTo>
                  <a:lnTo>
                    <a:pt x="889" y="1837"/>
                  </a:lnTo>
                  <a:lnTo>
                    <a:pt x="820" y="1832"/>
                  </a:lnTo>
                  <a:lnTo>
                    <a:pt x="754" y="1823"/>
                  </a:lnTo>
                  <a:lnTo>
                    <a:pt x="688" y="1808"/>
                  </a:lnTo>
                  <a:lnTo>
                    <a:pt x="623" y="1789"/>
                  </a:lnTo>
                  <a:lnTo>
                    <a:pt x="559" y="1764"/>
                  </a:lnTo>
                  <a:lnTo>
                    <a:pt x="497" y="1735"/>
                  </a:lnTo>
                  <a:lnTo>
                    <a:pt x="436" y="1701"/>
                  </a:lnTo>
                  <a:lnTo>
                    <a:pt x="378" y="1662"/>
                  </a:lnTo>
                  <a:lnTo>
                    <a:pt x="322" y="1617"/>
                  </a:lnTo>
                  <a:lnTo>
                    <a:pt x="270" y="1569"/>
                  </a:lnTo>
                  <a:lnTo>
                    <a:pt x="221" y="1516"/>
                  </a:lnTo>
                  <a:lnTo>
                    <a:pt x="177" y="1460"/>
                  </a:lnTo>
                  <a:lnTo>
                    <a:pt x="137" y="1403"/>
                  </a:lnTo>
                  <a:lnTo>
                    <a:pt x="103" y="1343"/>
                  </a:lnTo>
                  <a:lnTo>
                    <a:pt x="74" y="1281"/>
                  </a:lnTo>
                  <a:lnTo>
                    <a:pt x="50" y="1217"/>
                  </a:lnTo>
                  <a:lnTo>
                    <a:pt x="30" y="1152"/>
                  </a:lnTo>
                  <a:lnTo>
                    <a:pt x="15" y="1086"/>
                  </a:lnTo>
                  <a:lnTo>
                    <a:pt x="5" y="1019"/>
                  </a:lnTo>
                  <a:lnTo>
                    <a:pt x="0" y="952"/>
                  </a:lnTo>
                  <a:lnTo>
                    <a:pt x="0" y="885"/>
                  </a:lnTo>
                  <a:lnTo>
                    <a:pt x="5" y="818"/>
                  </a:lnTo>
                  <a:lnTo>
                    <a:pt x="15" y="752"/>
                  </a:lnTo>
                  <a:lnTo>
                    <a:pt x="30" y="685"/>
                  </a:lnTo>
                  <a:lnTo>
                    <a:pt x="50" y="620"/>
                  </a:lnTo>
                  <a:lnTo>
                    <a:pt x="74" y="557"/>
                  </a:lnTo>
                  <a:lnTo>
                    <a:pt x="103" y="494"/>
                  </a:lnTo>
                  <a:lnTo>
                    <a:pt x="137" y="435"/>
                  </a:lnTo>
                  <a:lnTo>
                    <a:pt x="177" y="377"/>
                  </a:lnTo>
                  <a:lnTo>
                    <a:pt x="221" y="321"/>
                  </a:lnTo>
                  <a:lnTo>
                    <a:pt x="270" y="268"/>
                  </a:lnTo>
                  <a:lnTo>
                    <a:pt x="322" y="220"/>
                  </a:lnTo>
                  <a:lnTo>
                    <a:pt x="378" y="176"/>
                  </a:lnTo>
                  <a:lnTo>
                    <a:pt x="436" y="137"/>
                  </a:lnTo>
                  <a:lnTo>
                    <a:pt x="496" y="102"/>
                  </a:lnTo>
                  <a:lnTo>
                    <a:pt x="558" y="74"/>
                  </a:lnTo>
                  <a:lnTo>
                    <a:pt x="621" y="48"/>
                  </a:lnTo>
                  <a:lnTo>
                    <a:pt x="686" y="29"/>
                  </a:lnTo>
                  <a:lnTo>
                    <a:pt x="752" y="15"/>
                  </a:lnTo>
                  <a:lnTo>
                    <a:pt x="819" y="5"/>
                  </a:lnTo>
                  <a:lnTo>
                    <a:pt x="887" y="0"/>
                  </a:lnTo>
                  <a:lnTo>
                    <a:pt x="9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33" name="Freeform 262"/>
            <p:cNvSpPr/>
            <p:nvPr/>
          </p:nvSpPr>
          <p:spPr bwMode="auto">
            <a:xfrm>
              <a:off x="1234" y="3506"/>
              <a:ext cx="207" cy="206"/>
            </a:xfrm>
            <a:custGeom>
              <a:avLst/>
              <a:gdLst>
                <a:gd name="T0" fmla="*/ 1748 w 3109"/>
                <a:gd name="T1" fmla="*/ 11 h 3101"/>
                <a:gd name="T2" fmla="*/ 2004 w 3109"/>
                <a:gd name="T3" fmla="*/ 66 h 3101"/>
                <a:gd name="T4" fmla="*/ 2249 w 3109"/>
                <a:gd name="T5" fmla="*/ 162 h 3101"/>
                <a:gd name="T6" fmla="*/ 2005 w 3109"/>
                <a:gd name="T7" fmla="*/ 423 h 3101"/>
                <a:gd name="T8" fmla="*/ 1781 w 3109"/>
                <a:gd name="T9" fmla="*/ 358 h 3101"/>
                <a:gd name="T10" fmla="*/ 1549 w 3109"/>
                <a:gd name="T11" fmla="*/ 338 h 3101"/>
                <a:gd name="T12" fmla="*/ 1318 w 3109"/>
                <a:gd name="T13" fmla="*/ 360 h 3101"/>
                <a:gd name="T14" fmla="*/ 1095 w 3109"/>
                <a:gd name="T15" fmla="*/ 427 h 3101"/>
                <a:gd name="T16" fmla="*/ 884 w 3109"/>
                <a:gd name="T17" fmla="*/ 538 h 3101"/>
                <a:gd name="T18" fmla="*/ 694 w 3109"/>
                <a:gd name="T19" fmla="*/ 692 h 3101"/>
                <a:gd name="T20" fmla="*/ 539 w 3109"/>
                <a:gd name="T21" fmla="*/ 883 h 3101"/>
                <a:gd name="T22" fmla="*/ 427 w 3109"/>
                <a:gd name="T23" fmla="*/ 1094 h 3101"/>
                <a:gd name="T24" fmla="*/ 361 w 3109"/>
                <a:gd name="T25" fmla="*/ 1319 h 3101"/>
                <a:gd name="T26" fmla="*/ 338 w 3109"/>
                <a:gd name="T27" fmla="*/ 1551 h 3101"/>
                <a:gd name="T28" fmla="*/ 361 w 3109"/>
                <a:gd name="T29" fmla="*/ 1782 h 3101"/>
                <a:gd name="T30" fmla="*/ 427 w 3109"/>
                <a:gd name="T31" fmla="*/ 2007 h 3101"/>
                <a:gd name="T32" fmla="*/ 539 w 3109"/>
                <a:gd name="T33" fmla="*/ 2218 h 3101"/>
                <a:gd name="T34" fmla="*/ 694 w 3109"/>
                <a:gd name="T35" fmla="*/ 2409 h 3101"/>
                <a:gd name="T36" fmla="*/ 885 w 3109"/>
                <a:gd name="T37" fmla="*/ 2565 h 3101"/>
                <a:gd name="T38" fmla="*/ 1097 w 3109"/>
                <a:gd name="T39" fmla="*/ 2675 h 3101"/>
                <a:gd name="T40" fmla="*/ 1322 w 3109"/>
                <a:gd name="T41" fmla="*/ 2742 h 3101"/>
                <a:gd name="T42" fmla="*/ 1555 w 3109"/>
                <a:gd name="T43" fmla="*/ 2764 h 3101"/>
                <a:gd name="T44" fmla="*/ 1787 w 3109"/>
                <a:gd name="T45" fmla="*/ 2742 h 3101"/>
                <a:gd name="T46" fmla="*/ 2012 w 3109"/>
                <a:gd name="T47" fmla="*/ 2675 h 3101"/>
                <a:gd name="T48" fmla="*/ 2224 w 3109"/>
                <a:gd name="T49" fmla="*/ 2565 h 3101"/>
                <a:gd name="T50" fmla="*/ 2415 w 3109"/>
                <a:gd name="T51" fmla="*/ 2409 h 3101"/>
                <a:gd name="T52" fmla="*/ 2570 w 3109"/>
                <a:gd name="T53" fmla="*/ 2219 h 3101"/>
                <a:gd name="T54" fmla="*/ 2681 w 3109"/>
                <a:gd name="T55" fmla="*/ 2010 h 3101"/>
                <a:gd name="T56" fmla="*/ 2748 w 3109"/>
                <a:gd name="T57" fmla="*/ 1786 h 3101"/>
                <a:gd name="T58" fmla="*/ 2772 w 3109"/>
                <a:gd name="T59" fmla="*/ 1556 h 3101"/>
                <a:gd name="T60" fmla="*/ 2750 w 3109"/>
                <a:gd name="T61" fmla="*/ 1326 h 3101"/>
                <a:gd name="T62" fmla="*/ 2685 w 3109"/>
                <a:gd name="T63" fmla="*/ 1102 h 3101"/>
                <a:gd name="T64" fmla="*/ 2947 w 3109"/>
                <a:gd name="T65" fmla="*/ 858 h 3101"/>
                <a:gd name="T66" fmla="*/ 3043 w 3109"/>
                <a:gd name="T67" fmla="*/ 1102 h 3101"/>
                <a:gd name="T68" fmla="*/ 3097 w 3109"/>
                <a:gd name="T69" fmla="*/ 1356 h 3101"/>
                <a:gd name="T70" fmla="*/ 3108 w 3109"/>
                <a:gd name="T71" fmla="*/ 1616 h 3101"/>
                <a:gd name="T72" fmla="*/ 3076 w 3109"/>
                <a:gd name="T73" fmla="*/ 1873 h 3101"/>
                <a:gd name="T74" fmla="*/ 2999 w 3109"/>
                <a:gd name="T75" fmla="*/ 2125 h 3101"/>
                <a:gd name="T76" fmla="*/ 2881 w 3109"/>
                <a:gd name="T77" fmla="*/ 2362 h 3101"/>
                <a:gd name="T78" fmla="*/ 2718 w 3109"/>
                <a:gd name="T79" fmla="*/ 2580 h 3101"/>
                <a:gd name="T80" fmla="*/ 2514 w 3109"/>
                <a:gd name="T81" fmla="*/ 2771 h 3101"/>
                <a:gd name="T82" fmla="*/ 2283 w 3109"/>
                <a:gd name="T83" fmla="*/ 2921 h 3101"/>
                <a:gd name="T84" fmla="*/ 2035 w 3109"/>
                <a:gd name="T85" fmla="*/ 3026 h 3101"/>
                <a:gd name="T86" fmla="*/ 1776 w 3109"/>
                <a:gd name="T87" fmla="*/ 3086 h 3101"/>
                <a:gd name="T88" fmla="*/ 1510 w 3109"/>
                <a:gd name="T89" fmla="*/ 3101 h 3101"/>
                <a:gd name="T90" fmla="*/ 1247 w 3109"/>
                <a:gd name="T91" fmla="*/ 3070 h 3101"/>
                <a:gd name="T92" fmla="*/ 990 w 3109"/>
                <a:gd name="T93" fmla="*/ 2996 h 3101"/>
                <a:gd name="T94" fmla="*/ 747 w 3109"/>
                <a:gd name="T95" fmla="*/ 2877 h 3101"/>
                <a:gd name="T96" fmla="*/ 523 w 3109"/>
                <a:gd name="T97" fmla="*/ 2712 h 3101"/>
                <a:gd name="T98" fmla="*/ 330 w 3109"/>
                <a:gd name="T99" fmla="*/ 2507 h 3101"/>
                <a:gd name="T100" fmla="*/ 180 w 3109"/>
                <a:gd name="T101" fmla="*/ 2277 h 3101"/>
                <a:gd name="T102" fmla="*/ 75 w 3109"/>
                <a:gd name="T103" fmla="*/ 2029 h 3101"/>
                <a:gd name="T104" fmla="*/ 15 w 3109"/>
                <a:gd name="T105" fmla="*/ 1771 h 3101"/>
                <a:gd name="T106" fmla="*/ 0 w 3109"/>
                <a:gd name="T107" fmla="*/ 1506 h 3101"/>
                <a:gd name="T108" fmla="*/ 29 w 3109"/>
                <a:gd name="T109" fmla="*/ 1244 h 3101"/>
                <a:gd name="T110" fmla="*/ 105 w 3109"/>
                <a:gd name="T111" fmla="*/ 987 h 3101"/>
                <a:gd name="T112" fmla="*/ 225 w 3109"/>
                <a:gd name="T113" fmla="*/ 745 h 3101"/>
                <a:gd name="T114" fmla="*/ 390 w 3109"/>
                <a:gd name="T115" fmla="*/ 522 h 3101"/>
                <a:gd name="T116" fmla="*/ 593 w 3109"/>
                <a:gd name="T117" fmla="*/ 332 h 3101"/>
                <a:gd name="T118" fmla="*/ 818 w 3109"/>
                <a:gd name="T119" fmla="*/ 184 h 3101"/>
                <a:gd name="T120" fmla="*/ 1061 w 3109"/>
                <a:gd name="T121" fmla="*/ 79 h 3101"/>
                <a:gd name="T122" fmla="*/ 1316 w 3109"/>
                <a:gd name="T123" fmla="*/ 18 h 3101"/>
                <a:gd name="T124" fmla="*/ 1575 w 3109"/>
                <a:gd name="T125" fmla="*/ 0 h 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09" h="3101">
                  <a:moveTo>
                    <a:pt x="1575" y="0"/>
                  </a:moveTo>
                  <a:lnTo>
                    <a:pt x="1662" y="3"/>
                  </a:lnTo>
                  <a:lnTo>
                    <a:pt x="1748" y="11"/>
                  </a:lnTo>
                  <a:lnTo>
                    <a:pt x="1835" y="24"/>
                  </a:lnTo>
                  <a:lnTo>
                    <a:pt x="1920" y="43"/>
                  </a:lnTo>
                  <a:lnTo>
                    <a:pt x="2004" y="66"/>
                  </a:lnTo>
                  <a:lnTo>
                    <a:pt x="2088" y="93"/>
                  </a:lnTo>
                  <a:lnTo>
                    <a:pt x="2169" y="126"/>
                  </a:lnTo>
                  <a:lnTo>
                    <a:pt x="2249" y="162"/>
                  </a:lnTo>
                  <a:lnTo>
                    <a:pt x="2328" y="205"/>
                  </a:lnTo>
                  <a:lnTo>
                    <a:pt x="2078" y="454"/>
                  </a:lnTo>
                  <a:lnTo>
                    <a:pt x="2005" y="423"/>
                  </a:lnTo>
                  <a:lnTo>
                    <a:pt x="1931" y="396"/>
                  </a:lnTo>
                  <a:lnTo>
                    <a:pt x="1856" y="375"/>
                  </a:lnTo>
                  <a:lnTo>
                    <a:pt x="1781" y="358"/>
                  </a:lnTo>
                  <a:lnTo>
                    <a:pt x="1704" y="347"/>
                  </a:lnTo>
                  <a:lnTo>
                    <a:pt x="1627" y="340"/>
                  </a:lnTo>
                  <a:lnTo>
                    <a:pt x="1549" y="338"/>
                  </a:lnTo>
                  <a:lnTo>
                    <a:pt x="1472" y="340"/>
                  </a:lnTo>
                  <a:lnTo>
                    <a:pt x="1396" y="348"/>
                  </a:lnTo>
                  <a:lnTo>
                    <a:pt x="1318" y="360"/>
                  </a:lnTo>
                  <a:lnTo>
                    <a:pt x="1243" y="378"/>
                  </a:lnTo>
                  <a:lnTo>
                    <a:pt x="1168" y="400"/>
                  </a:lnTo>
                  <a:lnTo>
                    <a:pt x="1095" y="427"/>
                  </a:lnTo>
                  <a:lnTo>
                    <a:pt x="1023" y="459"/>
                  </a:lnTo>
                  <a:lnTo>
                    <a:pt x="952" y="496"/>
                  </a:lnTo>
                  <a:lnTo>
                    <a:pt x="884" y="538"/>
                  </a:lnTo>
                  <a:lnTo>
                    <a:pt x="818" y="585"/>
                  </a:lnTo>
                  <a:lnTo>
                    <a:pt x="755" y="637"/>
                  </a:lnTo>
                  <a:lnTo>
                    <a:pt x="694" y="692"/>
                  </a:lnTo>
                  <a:lnTo>
                    <a:pt x="637" y="753"/>
                  </a:lnTo>
                  <a:lnTo>
                    <a:pt x="585" y="817"/>
                  </a:lnTo>
                  <a:lnTo>
                    <a:pt x="539" y="883"/>
                  </a:lnTo>
                  <a:lnTo>
                    <a:pt x="497" y="952"/>
                  </a:lnTo>
                  <a:lnTo>
                    <a:pt x="459" y="1022"/>
                  </a:lnTo>
                  <a:lnTo>
                    <a:pt x="427" y="1094"/>
                  </a:lnTo>
                  <a:lnTo>
                    <a:pt x="400" y="1168"/>
                  </a:lnTo>
                  <a:lnTo>
                    <a:pt x="378" y="1243"/>
                  </a:lnTo>
                  <a:lnTo>
                    <a:pt x="361" y="1319"/>
                  </a:lnTo>
                  <a:lnTo>
                    <a:pt x="348" y="1396"/>
                  </a:lnTo>
                  <a:lnTo>
                    <a:pt x="340" y="1473"/>
                  </a:lnTo>
                  <a:lnTo>
                    <a:pt x="338" y="1551"/>
                  </a:lnTo>
                  <a:lnTo>
                    <a:pt x="340" y="1628"/>
                  </a:lnTo>
                  <a:lnTo>
                    <a:pt x="348" y="1706"/>
                  </a:lnTo>
                  <a:lnTo>
                    <a:pt x="361" y="1782"/>
                  </a:lnTo>
                  <a:lnTo>
                    <a:pt x="378" y="1858"/>
                  </a:lnTo>
                  <a:lnTo>
                    <a:pt x="400" y="1933"/>
                  </a:lnTo>
                  <a:lnTo>
                    <a:pt x="427" y="2007"/>
                  </a:lnTo>
                  <a:lnTo>
                    <a:pt x="459" y="2079"/>
                  </a:lnTo>
                  <a:lnTo>
                    <a:pt x="497" y="2150"/>
                  </a:lnTo>
                  <a:lnTo>
                    <a:pt x="539" y="2218"/>
                  </a:lnTo>
                  <a:lnTo>
                    <a:pt x="585" y="2285"/>
                  </a:lnTo>
                  <a:lnTo>
                    <a:pt x="637" y="2348"/>
                  </a:lnTo>
                  <a:lnTo>
                    <a:pt x="694" y="2409"/>
                  </a:lnTo>
                  <a:lnTo>
                    <a:pt x="755" y="2465"/>
                  </a:lnTo>
                  <a:lnTo>
                    <a:pt x="819" y="2517"/>
                  </a:lnTo>
                  <a:lnTo>
                    <a:pt x="885" y="2565"/>
                  </a:lnTo>
                  <a:lnTo>
                    <a:pt x="954" y="2606"/>
                  </a:lnTo>
                  <a:lnTo>
                    <a:pt x="1025" y="2643"/>
                  </a:lnTo>
                  <a:lnTo>
                    <a:pt x="1097" y="2675"/>
                  </a:lnTo>
                  <a:lnTo>
                    <a:pt x="1171" y="2703"/>
                  </a:lnTo>
                  <a:lnTo>
                    <a:pt x="1246" y="2725"/>
                  </a:lnTo>
                  <a:lnTo>
                    <a:pt x="1322" y="2742"/>
                  </a:lnTo>
                  <a:lnTo>
                    <a:pt x="1400" y="2754"/>
                  </a:lnTo>
                  <a:lnTo>
                    <a:pt x="1477" y="2761"/>
                  </a:lnTo>
                  <a:lnTo>
                    <a:pt x="1555" y="2764"/>
                  </a:lnTo>
                  <a:lnTo>
                    <a:pt x="1632" y="2761"/>
                  </a:lnTo>
                  <a:lnTo>
                    <a:pt x="1711" y="2754"/>
                  </a:lnTo>
                  <a:lnTo>
                    <a:pt x="1787" y="2742"/>
                  </a:lnTo>
                  <a:lnTo>
                    <a:pt x="1863" y="2725"/>
                  </a:lnTo>
                  <a:lnTo>
                    <a:pt x="1938" y="2703"/>
                  </a:lnTo>
                  <a:lnTo>
                    <a:pt x="2012" y="2675"/>
                  </a:lnTo>
                  <a:lnTo>
                    <a:pt x="2085" y="2643"/>
                  </a:lnTo>
                  <a:lnTo>
                    <a:pt x="2156" y="2606"/>
                  </a:lnTo>
                  <a:lnTo>
                    <a:pt x="2224" y="2565"/>
                  </a:lnTo>
                  <a:lnTo>
                    <a:pt x="2291" y="2517"/>
                  </a:lnTo>
                  <a:lnTo>
                    <a:pt x="2354" y="2465"/>
                  </a:lnTo>
                  <a:lnTo>
                    <a:pt x="2415" y="2409"/>
                  </a:lnTo>
                  <a:lnTo>
                    <a:pt x="2472" y="2349"/>
                  </a:lnTo>
                  <a:lnTo>
                    <a:pt x="2524" y="2285"/>
                  </a:lnTo>
                  <a:lnTo>
                    <a:pt x="2570" y="2219"/>
                  </a:lnTo>
                  <a:lnTo>
                    <a:pt x="2612" y="2151"/>
                  </a:lnTo>
                  <a:lnTo>
                    <a:pt x="2650" y="2081"/>
                  </a:lnTo>
                  <a:lnTo>
                    <a:pt x="2681" y="2010"/>
                  </a:lnTo>
                  <a:lnTo>
                    <a:pt x="2709" y="1936"/>
                  </a:lnTo>
                  <a:lnTo>
                    <a:pt x="2731" y="1862"/>
                  </a:lnTo>
                  <a:lnTo>
                    <a:pt x="2748" y="1786"/>
                  </a:lnTo>
                  <a:lnTo>
                    <a:pt x="2762" y="1710"/>
                  </a:lnTo>
                  <a:lnTo>
                    <a:pt x="2769" y="1633"/>
                  </a:lnTo>
                  <a:lnTo>
                    <a:pt x="2772" y="1556"/>
                  </a:lnTo>
                  <a:lnTo>
                    <a:pt x="2770" y="1479"/>
                  </a:lnTo>
                  <a:lnTo>
                    <a:pt x="2763" y="1402"/>
                  </a:lnTo>
                  <a:lnTo>
                    <a:pt x="2750" y="1326"/>
                  </a:lnTo>
                  <a:lnTo>
                    <a:pt x="2734" y="1250"/>
                  </a:lnTo>
                  <a:lnTo>
                    <a:pt x="2712" y="1175"/>
                  </a:lnTo>
                  <a:lnTo>
                    <a:pt x="2685" y="1102"/>
                  </a:lnTo>
                  <a:lnTo>
                    <a:pt x="2654" y="1030"/>
                  </a:lnTo>
                  <a:lnTo>
                    <a:pt x="2904" y="780"/>
                  </a:lnTo>
                  <a:lnTo>
                    <a:pt x="2947" y="858"/>
                  </a:lnTo>
                  <a:lnTo>
                    <a:pt x="2983" y="938"/>
                  </a:lnTo>
                  <a:lnTo>
                    <a:pt x="3016" y="1019"/>
                  </a:lnTo>
                  <a:lnTo>
                    <a:pt x="3043" y="1102"/>
                  </a:lnTo>
                  <a:lnTo>
                    <a:pt x="3067" y="1186"/>
                  </a:lnTo>
                  <a:lnTo>
                    <a:pt x="3084" y="1271"/>
                  </a:lnTo>
                  <a:lnTo>
                    <a:pt x="3097" y="1356"/>
                  </a:lnTo>
                  <a:lnTo>
                    <a:pt x="3106" y="1444"/>
                  </a:lnTo>
                  <a:lnTo>
                    <a:pt x="3109" y="1530"/>
                  </a:lnTo>
                  <a:lnTo>
                    <a:pt x="3108" y="1616"/>
                  </a:lnTo>
                  <a:lnTo>
                    <a:pt x="3102" y="1702"/>
                  </a:lnTo>
                  <a:lnTo>
                    <a:pt x="3091" y="1788"/>
                  </a:lnTo>
                  <a:lnTo>
                    <a:pt x="3076" y="1873"/>
                  </a:lnTo>
                  <a:lnTo>
                    <a:pt x="3055" y="1959"/>
                  </a:lnTo>
                  <a:lnTo>
                    <a:pt x="3030" y="2042"/>
                  </a:lnTo>
                  <a:lnTo>
                    <a:pt x="2999" y="2125"/>
                  </a:lnTo>
                  <a:lnTo>
                    <a:pt x="2965" y="2205"/>
                  </a:lnTo>
                  <a:lnTo>
                    <a:pt x="2925" y="2284"/>
                  </a:lnTo>
                  <a:lnTo>
                    <a:pt x="2881" y="2362"/>
                  </a:lnTo>
                  <a:lnTo>
                    <a:pt x="2831" y="2437"/>
                  </a:lnTo>
                  <a:lnTo>
                    <a:pt x="2777" y="2509"/>
                  </a:lnTo>
                  <a:lnTo>
                    <a:pt x="2718" y="2580"/>
                  </a:lnTo>
                  <a:lnTo>
                    <a:pt x="2654" y="2647"/>
                  </a:lnTo>
                  <a:lnTo>
                    <a:pt x="2585" y="2712"/>
                  </a:lnTo>
                  <a:lnTo>
                    <a:pt x="2514" y="2771"/>
                  </a:lnTo>
                  <a:lnTo>
                    <a:pt x="2439" y="2826"/>
                  </a:lnTo>
                  <a:lnTo>
                    <a:pt x="2362" y="2877"/>
                  </a:lnTo>
                  <a:lnTo>
                    <a:pt x="2283" y="2921"/>
                  </a:lnTo>
                  <a:lnTo>
                    <a:pt x="2202" y="2961"/>
                  </a:lnTo>
                  <a:lnTo>
                    <a:pt x="2119" y="2996"/>
                  </a:lnTo>
                  <a:lnTo>
                    <a:pt x="2035" y="3026"/>
                  </a:lnTo>
                  <a:lnTo>
                    <a:pt x="1949" y="3051"/>
                  </a:lnTo>
                  <a:lnTo>
                    <a:pt x="1863" y="3070"/>
                  </a:lnTo>
                  <a:lnTo>
                    <a:pt x="1776" y="3086"/>
                  </a:lnTo>
                  <a:lnTo>
                    <a:pt x="1687" y="3096"/>
                  </a:lnTo>
                  <a:lnTo>
                    <a:pt x="1599" y="3101"/>
                  </a:lnTo>
                  <a:lnTo>
                    <a:pt x="1510" y="3101"/>
                  </a:lnTo>
                  <a:lnTo>
                    <a:pt x="1422" y="3096"/>
                  </a:lnTo>
                  <a:lnTo>
                    <a:pt x="1335" y="3086"/>
                  </a:lnTo>
                  <a:lnTo>
                    <a:pt x="1247" y="3070"/>
                  </a:lnTo>
                  <a:lnTo>
                    <a:pt x="1161" y="3051"/>
                  </a:lnTo>
                  <a:lnTo>
                    <a:pt x="1074" y="3026"/>
                  </a:lnTo>
                  <a:lnTo>
                    <a:pt x="990" y="2996"/>
                  </a:lnTo>
                  <a:lnTo>
                    <a:pt x="908" y="2961"/>
                  </a:lnTo>
                  <a:lnTo>
                    <a:pt x="826" y="2921"/>
                  </a:lnTo>
                  <a:lnTo>
                    <a:pt x="747" y="2877"/>
                  </a:lnTo>
                  <a:lnTo>
                    <a:pt x="671" y="2826"/>
                  </a:lnTo>
                  <a:lnTo>
                    <a:pt x="596" y="2771"/>
                  </a:lnTo>
                  <a:lnTo>
                    <a:pt x="523" y="2712"/>
                  </a:lnTo>
                  <a:lnTo>
                    <a:pt x="455" y="2647"/>
                  </a:lnTo>
                  <a:lnTo>
                    <a:pt x="390" y="2578"/>
                  </a:lnTo>
                  <a:lnTo>
                    <a:pt x="330" y="2507"/>
                  </a:lnTo>
                  <a:lnTo>
                    <a:pt x="274" y="2432"/>
                  </a:lnTo>
                  <a:lnTo>
                    <a:pt x="225" y="2356"/>
                  </a:lnTo>
                  <a:lnTo>
                    <a:pt x="180" y="2277"/>
                  </a:lnTo>
                  <a:lnTo>
                    <a:pt x="140" y="2196"/>
                  </a:lnTo>
                  <a:lnTo>
                    <a:pt x="105" y="2114"/>
                  </a:lnTo>
                  <a:lnTo>
                    <a:pt x="75" y="2029"/>
                  </a:lnTo>
                  <a:lnTo>
                    <a:pt x="50" y="1944"/>
                  </a:lnTo>
                  <a:lnTo>
                    <a:pt x="29" y="1858"/>
                  </a:lnTo>
                  <a:lnTo>
                    <a:pt x="15" y="1771"/>
                  </a:lnTo>
                  <a:lnTo>
                    <a:pt x="5" y="1683"/>
                  </a:lnTo>
                  <a:lnTo>
                    <a:pt x="0" y="1595"/>
                  </a:lnTo>
                  <a:lnTo>
                    <a:pt x="0" y="1506"/>
                  </a:lnTo>
                  <a:lnTo>
                    <a:pt x="5" y="1418"/>
                  </a:lnTo>
                  <a:lnTo>
                    <a:pt x="15" y="1331"/>
                  </a:lnTo>
                  <a:lnTo>
                    <a:pt x="29" y="1244"/>
                  </a:lnTo>
                  <a:lnTo>
                    <a:pt x="50" y="1157"/>
                  </a:lnTo>
                  <a:lnTo>
                    <a:pt x="75" y="1072"/>
                  </a:lnTo>
                  <a:lnTo>
                    <a:pt x="105" y="987"/>
                  </a:lnTo>
                  <a:lnTo>
                    <a:pt x="140" y="905"/>
                  </a:lnTo>
                  <a:lnTo>
                    <a:pt x="180" y="824"/>
                  </a:lnTo>
                  <a:lnTo>
                    <a:pt x="225" y="745"/>
                  </a:lnTo>
                  <a:lnTo>
                    <a:pt x="274" y="668"/>
                  </a:lnTo>
                  <a:lnTo>
                    <a:pt x="330" y="594"/>
                  </a:lnTo>
                  <a:lnTo>
                    <a:pt x="390" y="522"/>
                  </a:lnTo>
                  <a:lnTo>
                    <a:pt x="455" y="453"/>
                  </a:lnTo>
                  <a:lnTo>
                    <a:pt x="522" y="390"/>
                  </a:lnTo>
                  <a:lnTo>
                    <a:pt x="593" y="332"/>
                  </a:lnTo>
                  <a:lnTo>
                    <a:pt x="666" y="277"/>
                  </a:lnTo>
                  <a:lnTo>
                    <a:pt x="741" y="228"/>
                  </a:lnTo>
                  <a:lnTo>
                    <a:pt x="818" y="184"/>
                  </a:lnTo>
                  <a:lnTo>
                    <a:pt x="899" y="144"/>
                  </a:lnTo>
                  <a:lnTo>
                    <a:pt x="979" y="110"/>
                  </a:lnTo>
                  <a:lnTo>
                    <a:pt x="1061" y="79"/>
                  </a:lnTo>
                  <a:lnTo>
                    <a:pt x="1145" y="54"/>
                  </a:lnTo>
                  <a:lnTo>
                    <a:pt x="1230" y="34"/>
                  </a:lnTo>
                  <a:lnTo>
                    <a:pt x="1316" y="18"/>
                  </a:lnTo>
                  <a:lnTo>
                    <a:pt x="1402" y="7"/>
                  </a:lnTo>
                  <a:lnTo>
                    <a:pt x="1489" y="1"/>
                  </a:lnTo>
                  <a:lnTo>
                    <a:pt x="15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</p:grpSp>
      <p:grpSp>
        <p:nvGrpSpPr>
          <p:cNvPr id="134" name="Group 194"/>
          <p:cNvGrpSpPr>
            <a:grpSpLocks noChangeAspect="1"/>
          </p:cNvGrpSpPr>
          <p:nvPr/>
        </p:nvGrpSpPr>
        <p:grpSpPr bwMode="auto">
          <a:xfrm>
            <a:off x="1474226" y="3870608"/>
            <a:ext cx="374650" cy="373062"/>
            <a:chOff x="3572" y="3930"/>
            <a:chExt cx="236" cy="235"/>
          </a:xfrm>
          <a:solidFill>
            <a:schemeClr val="bg1"/>
          </a:solidFill>
        </p:grpSpPr>
        <p:sp>
          <p:nvSpPr>
            <p:cNvPr id="135" name="Freeform 196"/>
            <p:cNvSpPr/>
            <p:nvPr/>
          </p:nvSpPr>
          <p:spPr bwMode="auto">
            <a:xfrm>
              <a:off x="3572" y="3930"/>
              <a:ext cx="118" cy="117"/>
            </a:xfrm>
            <a:custGeom>
              <a:avLst/>
              <a:gdLst>
                <a:gd name="T0" fmla="*/ 774 w 1650"/>
                <a:gd name="T1" fmla="*/ 4 h 1639"/>
                <a:gd name="T2" fmla="*/ 889 w 1650"/>
                <a:gd name="T3" fmla="*/ 25 h 1639"/>
                <a:gd name="T4" fmla="*/ 1001 w 1650"/>
                <a:gd name="T5" fmla="*/ 65 h 1639"/>
                <a:gd name="T6" fmla="*/ 1105 w 1650"/>
                <a:gd name="T7" fmla="*/ 126 h 1639"/>
                <a:gd name="T8" fmla="*/ 1200 w 1650"/>
                <a:gd name="T9" fmla="*/ 205 h 1639"/>
                <a:gd name="T10" fmla="*/ 1278 w 1650"/>
                <a:gd name="T11" fmla="*/ 298 h 1639"/>
                <a:gd name="T12" fmla="*/ 1338 w 1650"/>
                <a:gd name="T13" fmla="*/ 399 h 1639"/>
                <a:gd name="T14" fmla="*/ 1379 w 1650"/>
                <a:gd name="T15" fmla="*/ 507 h 1639"/>
                <a:gd name="T16" fmla="*/ 1402 w 1650"/>
                <a:gd name="T17" fmla="*/ 619 h 1639"/>
                <a:gd name="T18" fmla="*/ 1406 w 1650"/>
                <a:gd name="T19" fmla="*/ 733 h 1639"/>
                <a:gd name="T20" fmla="*/ 1397 w 1650"/>
                <a:gd name="T21" fmla="*/ 830 h 1639"/>
                <a:gd name="T22" fmla="*/ 1408 w 1650"/>
                <a:gd name="T23" fmla="*/ 906 h 1639"/>
                <a:gd name="T24" fmla="*/ 1437 w 1650"/>
                <a:gd name="T25" fmla="*/ 977 h 1639"/>
                <a:gd name="T26" fmla="*/ 1485 w 1650"/>
                <a:gd name="T27" fmla="*/ 1039 h 1639"/>
                <a:gd name="T28" fmla="*/ 1495 w 1650"/>
                <a:gd name="T29" fmla="*/ 1358 h 1639"/>
                <a:gd name="T30" fmla="*/ 1252 w 1650"/>
                <a:gd name="T31" fmla="*/ 1121 h 1639"/>
                <a:gd name="T32" fmla="*/ 1214 w 1650"/>
                <a:gd name="T33" fmla="*/ 1108 h 1639"/>
                <a:gd name="T34" fmla="*/ 1176 w 1650"/>
                <a:gd name="T35" fmla="*/ 1112 h 1639"/>
                <a:gd name="T36" fmla="*/ 1141 w 1650"/>
                <a:gd name="T37" fmla="*/ 1134 h 1639"/>
                <a:gd name="T38" fmla="*/ 1119 w 1650"/>
                <a:gd name="T39" fmla="*/ 1168 h 1639"/>
                <a:gd name="T40" fmla="*/ 1115 w 1650"/>
                <a:gd name="T41" fmla="*/ 1207 h 1639"/>
                <a:gd name="T42" fmla="*/ 1128 w 1650"/>
                <a:gd name="T43" fmla="*/ 1244 h 1639"/>
                <a:gd name="T44" fmla="*/ 1367 w 1650"/>
                <a:gd name="T45" fmla="*/ 1484 h 1639"/>
                <a:gd name="T46" fmla="*/ 1045 w 1650"/>
                <a:gd name="T47" fmla="*/ 1474 h 1639"/>
                <a:gd name="T48" fmla="*/ 984 w 1650"/>
                <a:gd name="T49" fmla="*/ 1427 h 1639"/>
                <a:gd name="T50" fmla="*/ 912 w 1650"/>
                <a:gd name="T51" fmla="*/ 1398 h 1639"/>
                <a:gd name="T52" fmla="*/ 835 w 1650"/>
                <a:gd name="T53" fmla="*/ 1388 h 1639"/>
                <a:gd name="T54" fmla="*/ 738 w 1650"/>
                <a:gd name="T55" fmla="*/ 1396 h 1639"/>
                <a:gd name="T56" fmla="*/ 623 w 1650"/>
                <a:gd name="T57" fmla="*/ 1392 h 1639"/>
                <a:gd name="T58" fmla="*/ 510 w 1650"/>
                <a:gd name="T59" fmla="*/ 1369 h 1639"/>
                <a:gd name="T60" fmla="*/ 402 w 1650"/>
                <a:gd name="T61" fmla="*/ 1329 h 1639"/>
                <a:gd name="T62" fmla="*/ 300 w 1650"/>
                <a:gd name="T63" fmla="*/ 1270 h 1639"/>
                <a:gd name="T64" fmla="*/ 206 w 1650"/>
                <a:gd name="T65" fmla="*/ 1192 h 1639"/>
                <a:gd name="T66" fmla="*/ 126 w 1650"/>
                <a:gd name="T67" fmla="*/ 1098 h 1639"/>
                <a:gd name="T68" fmla="*/ 66 w 1650"/>
                <a:gd name="T69" fmla="*/ 993 h 1639"/>
                <a:gd name="T70" fmla="*/ 25 w 1650"/>
                <a:gd name="T71" fmla="*/ 884 h 1639"/>
                <a:gd name="T72" fmla="*/ 4 w 1650"/>
                <a:gd name="T73" fmla="*/ 769 h 1639"/>
                <a:gd name="T74" fmla="*/ 1 w 1650"/>
                <a:gd name="T75" fmla="*/ 653 h 1639"/>
                <a:gd name="T76" fmla="*/ 12 w 1650"/>
                <a:gd name="T77" fmla="*/ 581 h 1639"/>
                <a:gd name="T78" fmla="*/ 30 w 1650"/>
                <a:gd name="T79" fmla="*/ 564 h 1639"/>
                <a:gd name="T80" fmla="*/ 55 w 1650"/>
                <a:gd name="T81" fmla="*/ 560 h 1639"/>
                <a:gd name="T82" fmla="*/ 79 w 1650"/>
                <a:gd name="T83" fmla="*/ 571 h 1639"/>
                <a:gd name="T84" fmla="*/ 319 w 1650"/>
                <a:gd name="T85" fmla="*/ 805 h 1639"/>
                <a:gd name="T86" fmla="*/ 377 w 1650"/>
                <a:gd name="T87" fmla="*/ 840 h 1639"/>
                <a:gd name="T88" fmla="*/ 441 w 1650"/>
                <a:gd name="T89" fmla="*/ 856 h 1639"/>
                <a:gd name="T90" fmla="*/ 508 w 1650"/>
                <a:gd name="T91" fmla="*/ 856 h 1639"/>
                <a:gd name="T92" fmla="*/ 572 w 1650"/>
                <a:gd name="T93" fmla="*/ 840 h 1639"/>
                <a:gd name="T94" fmla="*/ 631 w 1650"/>
                <a:gd name="T95" fmla="*/ 805 h 1639"/>
                <a:gd name="T96" fmla="*/ 788 w 1650"/>
                <a:gd name="T97" fmla="*/ 653 h 1639"/>
                <a:gd name="T98" fmla="*/ 831 w 1650"/>
                <a:gd name="T99" fmla="*/ 598 h 1639"/>
                <a:gd name="T100" fmla="*/ 856 w 1650"/>
                <a:gd name="T101" fmla="*/ 537 h 1639"/>
                <a:gd name="T102" fmla="*/ 864 w 1650"/>
                <a:gd name="T103" fmla="*/ 472 h 1639"/>
                <a:gd name="T104" fmla="*/ 856 w 1650"/>
                <a:gd name="T105" fmla="*/ 406 h 1639"/>
                <a:gd name="T106" fmla="*/ 831 w 1650"/>
                <a:gd name="T107" fmla="*/ 345 h 1639"/>
                <a:gd name="T108" fmla="*/ 788 w 1650"/>
                <a:gd name="T109" fmla="*/ 290 h 1639"/>
                <a:gd name="T110" fmla="*/ 568 w 1650"/>
                <a:gd name="T111" fmla="*/ 67 h 1639"/>
                <a:gd name="T112" fmla="*/ 565 w 1650"/>
                <a:gd name="T113" fmla="*/ 42 h 1639"/>
                <a:gd name="T114" fmla="*/ 576 w 1650"/>
                <a:gd name="T115" fmla="*/ 19 h 1639"/>
                <a:gd name="T116" fmla="*/ 599 w 1650"/>
                <a:gd name="T117" fmla="*/ 8 h 1639"/>
                <a:gd name="T118" fmla="*/ 715 w 1650"/>
                <a:gd name="T119" fmla="*/ 0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0" h="1639">
                  <a:moveTo>
                    <a:pt x="715" y="0"/>
                  </a:moveTo>
                  <a:lnTo>
                    <a:pt x="774" y="4"/>
                  </a:lnTo>
                  <a:lnTo>
                    <a:pt x="833" y="12"/>
                  </a:lnTo>
                  <a:lnTo>
                    <a:pt x="889" y="25"/>
                  </a:lnTo>
                  <a:lnTo>
                    <a:pt x="946" y="43"/>
                  </a:lnTo>
                  <a:lnTo>
                    <a:pt x="1001" y="65"/>
                  </a:lnTo>
                  <a:lnTo>
                    <a:pt x="1054" y="94"/>
                  </a:lnTo>
                  <a:lnTo>
                    <a:pt x="1105" y="126"/>
                  </a:lnTo>
                  <a:lnTo>
                    <a:pt x="1154" y="163"/>
                  </a:lnTo>
                  <a:lnTo>
                    <a:pt x="1200" y="205"/>
                  </a:lnTo>
                  <a:lnTo>
                    <a:pt x="1242" y="249"/>
                  </a:lnTo>
                  <a:lnTo>
                    <a:pt x="1278" y="298"/>
                  </a:lnTo>
                  <a:lnTo>
                    <a:pt x="1310" y="347"/>
                  </a:lnTo>
                  <a:lnTo>
                    <a:pt x="1338" y="399"/>
                  </a:lnTo>
                  <a:lnTo>
                    <a:pt x="1361" y="452"/>
                  </a:lnTo>
                  <a:lnTo>
                    <a:pt x="1379" y="507"/>
                  </a:lnTo>
                  <a:lnTo>
                    <a:pt x="1392" y="563"/>
                  </a:lnTo>
                  <a:lnTo>
                    <a:pt x="1402" y="619"/>
                  </a:lnTo>
                  <a:lnTo>
                    <a:pt x="1406" y="677"/>
                  </a:lnTo>
                  <a:lnTo>
                    <a:pt x="1406" y="733"/>
                  </a:lnTo>
                  <a:lnTo>
                    <a:pt x="1400" y="790"/>
                  </a:lnTo>
                  <a:lnTo>
                    <a:pt x="1397" y="830"/>
                  </a:lnTo>
                  <a:lnTo>
                    <a:pt x="1400" y="868"/>
                  </a:lnTo>
                  <a:lnTo>
                    <a:pt x="1408" y="906"/>
                  </a:lnTo>
                  <a:lnTo>
                    <a:pt x="1420" y="942"/>
                  </a:lnTo>
                  <a:lnTo>
                    <a:pt x="1437" y="977"/>
                  </a:lnTo>
                  <a:lnTo>
                    <a:pt x="1458" y="1010"/>
                  </a:lnTo>
                  <a:lnTo>
                    <a:pt x="1485" y="1039"/>
                  </a:lnTo>
                  <a:lnTo>
                    <a:pt x="1650" y="1204"/>
                  </a:lnTo>
                  <a:lnTo>
                    <a:pt x="1495" y="1358"/>
                  </a:lnTo>
                  <a:lnTo>
                    <a:pt x="1268" y="1134"/>
                  </a:lnTo>
                  <a:lnTo>
                    <a:pt x="1252" y="1121"/>
                  </a:lnTo>
                  <a:lnTo>
                    <a:pt x="1234" y="1112"/>
                  </a:lnTo>
                  <a:lnTo>
                    <a:pt x="1214" y="1108"/>
                  </a:lnTo>
                  <a:lnTo>
                    <a:pt x="1195" y="1108"/>
                  </a:lnTo>
                  <a:lnTo>
                    <a:pt x="1176" y="1112"/>
                  </a:lnTo>
                  <a:lnTo>
                    <a:pt x="1158" y="1121"/>
                  </a:lnTo>
                  <a:lnTo>
                    <a:pt x="1141" y="1134"/>
                  </a:lnTo>
                  <a:lnTo>
                    <a:pt x="1128" y="1150"/>
                  </a:lnTo>
                  <a:lnTo>
                    <a:pt x="1119" y="1168"/>
                  </a:lnTo>
                  <a:lnTo>
                    <a:pt x="1115" y="1187"/>
                  </a:lnTo>
                  <a:lnTo>
                    <a:pt x="1115" y="1207"/>
                  </a:lnTo>
                  <a:lnTo>
                    <a:pt x="1119" y="1226"/>
                  </a:lnTo>
                  <a:lnTo>
                    <a:pt x="1128" y="1244"/>
                  </a:lnTo>
                  <a:lnTo>
                    <a:pt x="1141" y="1260"/>
                  </a:lnTo>
                  <a:lnTo>
                    <a:pt x="1367" y="1484"/>
                  </a:lnTo>
                  <a:lnTo>
                    <a:pt x="1210" y="1639"/>
                  </a:lnTo>
                  <a:lnTo>
                    <a:pt x="1045" y="1474"/>
                  </a:lnTo>
                  <a:lnTo>
                    <a:pt x="1016" y="1449"/>
                  </a:lnTo>
                  <a:lnTo>
                    <a:pt x="984" y="1427"/>
                  </a:lnTo>
                  <a:lnTo>
                    <a:pt x="948" y="1411"/>
                  </a:lnTo>
                  <a:lnTo>
                    <a:pt x="912" y="1398"/>
                  </a:lnTo>
                  <a:lnTo>
                    <a:pt x="874" y="1391"/>
                  </a:lnTo>
                  <a:lnTo>
                    <a:pt x="835" y="1388"/>
                  </a:lnTo>
                  <a:lnTo>
                    <a:pt x="795" y="1391"/>
                  </a:lnTo>
                  <a:lnTo>
                    <a:pt x="738" y="1396"/>
                  </a:lnTo>
                  <a:lnTo>
                    <a:pt x="681" y="1396"/>
                  </a:lnTo>
                  <a:lnTo>
                    <a:pt x="623" y="1392"/>
                  </a:lnTo>
                  <a:lnTo>
                    <a:pt x="567" y="1384"/>
                  </a:lnTo>
                  <a:lnTo>
                    <a:pt x="510" y="1369"/>
                  </a:lnTo>
                  <a:lnTo>
                    <a:pt x="455" y="1351"/>
                  </a:lnTo>
                  <a:lnTo>
                    <a:pt x="402" y="1329"/>
                  </a:lnTo>
                  <a:lnTo>
                    <a:pt x="349" y="1302"/>
                  </a:lnTo>
                  <a:lnTo>
                    <a:pt x="300" y="1270"/>
                  </a:lnTo>
                  <a:lnTo>
                    <a:pt x="251" y="1233"/>
                  </a:lnTo>
                  <a:lnTo>
                    <a:pt x="206" y="1192"/>
                  </a:lnTo>
                  <a:lnTo>
                    <a:pt x="164" y="1146"/>
                  </a:lnTo>
                  <a:lnTo>
                    <a:pt x="126" y="1098"/>
                  </a:lnTo>
                  <a:lnTo>
                    <a:pt x="94" y="1047"/>
                  </a:lnTo>
                  <a:lnTo>
                    <a:pt x="66" y="993"/>
                  </a:lnTo>
                  <a:lnTo>
                    <a:pt x="44" y="939"/>
                  </a:lnTo>
                  <a:lnTo>
                    <a:pt x="25" y="884"/>
                  </a:lnTo>
                  <a:lnTo>
                    <a:pt x="12" y="827"/>
                  </a:lnTo>
                  <a:lnTo>
                    <a:pt x="4" y="769"/>
                  </a:lnTo>
                  <a:lnTo>
                    <a:pt x="0" y="711"/>
                  </a:lnTo>
                  <a:lnTo>
                    <a:pt x="1" y="653"/>
                  </a:lnTo>
                  <a:lnTo>
                    <a:pt x="8" y="594"/>
                  </a:lnTo>
                  <a:lnTo>
                    <a:pt x="12" y="581"/>
                  </a:lnTo>
                  <a:lnTo>
                    <a:pt x="20" y="571"/>
                  </a:lnTo>
                  <a:lnTo>
                    <a:pt x="30" y="564"/>
                  </a:lnTo>
                  <a:lnTo>
                    <a:pt x="42" y="560"/>
                  </a:lnTo>
                  <a:lnTo>
                    <a:pt x="55" y="560"/>
                  </a:lnTo>
                  <a:lnTo>
                    <a:pt x="68" y="563"/>
                  </a:lnTo>
                  <a:lnTo>
                    <a:pt x="79" y="571"/>
                  </a:lnTo>
                  <a:lnTo>
                    <a:pt x="292" y="783"/>
                  </a:lnTo>
                  <a:lnTo>
                    <a:pt x="319" y="805"/>
                  </a:lnTo>
                  <a:lnTo>
                    <a:pt x="347" y="825"/>
                  </a:lnTo>
                  <a:lnTo>
                    <a:pt x="377" y="840"/>
                  </a:lnTo>
                  <a:lnTo>
                    <a:pt x="409" y="850"/>
                  </a:lnTo>
                  <a:lnTo>
                    <a:pt x="441" y="856"/>
                  </a:lnTo>
                  <a:lnTo>
                    <a:pt x="475" y="859"/>
                  </a:lnTo>
                  <a:lnTo>
                    <a:pt x="508" y="856"/>
                  </a:lnTo>
                  <a:lnTo>
                    <a:pt x="540" y="850"/>
                  </a:lnTo>
                  <a:lnTo>
                    <a:pt x="572" y="840"/>
                  </a:lnTo>
                  <a:lnTo>
                    <a:pt x="602" y="825"/>
                  </a:lnTo>
                  <a:lnTo>
                    <a:pt x="631" y="805"/>
                  </a:lnTo>
                  <a:lnTo>
                    <a:pt x="658" y="783"/>
                  </a:lnTo>
                  <a:lnTo>
                    <a:pt x="788" y="653"/>
                  </a:lnTo>
                  <a:lnTo>
                    <a:pt x="812" y="626"/>
                  </a:lnTo>
                  <a:lnTo>
                    <a:pt x="831" y="598"/>
                  </a:lnTo>
                  <a:lnTo>
                    <a:pt x="845" y="568"/>
                  </a:lnTo>
                  <a:lnTo>
                    <a:pt x="856" y="537"/>
                  </a:lnTo>
                  <a:lnTo>
                    <a:pt x="862" y="505"/>
                  </a:lnTo>
                  <a:lnTo>
                    <a:pt x="864" y="472"/>
                  </a:lnTo>
                  <a:lnTo>
                    <a:pt x="862" y="438"/>
                  </a:lnTo>
                  <a:lnTo>
                    <a:pt x="856" y="406"/>
                  </a:lnTo>
                  <a:lnTo>
                    <a:pt x="845" y="375"/>
                  </a:lnTo>
                  <a:lnTo>
                    <a:pt x="831" y="345"/>
                  </a:lnTo>
                  <a:lnTo>
                    <a:pt x="812" y="316"/>
                  </a:lnTo>
                  <a:lnTo>
                    <a:pt x="788" y="290"/>
                  </a:lnTo>
                  <a:lnTo>
                    <a:pt x="576" y="78"/>
                  </a:lnTo>
                  <a:lnTo>
                    <a:pt x="568" y="67"/>
                  </a:lnTo>
                  <a:lnTo>
                    <a:pt x="564" y="54"/>
                  </a:lnTo>
                  <a:lnTo>
                    <a:pt x="565" y="42"/>
                  </a:lnTo>
                  <a:lnTo>
                    <a:pt x="568" y="30"/>
                  </a:lnTo>
                  <a:lnTo>
                    <a:pt x="576" y="19"/>
                  </a:lnTo>
                  <a:lnTo>
                    <a:pt x="586" y="12"/>
                  </a:lnTo>
                  <a:lnTo>
                    <a:pt x="599" y="8"/>
                  </a:lnTo>
                  <a:lnTo>
                    <a:pt x="658" y="2"/>
                  </a:lnTo>
                  <a:lnTo>
                    <a:pt x="7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36" name="Freeform 197"/>
            <p:cNvSpPr/>
            <p:nvPr/>
          </p:nvSpPr>
          <p:spPr bwMode="auto">
            <a:xfrm>
              <a:off x="3692" y="4049"/>
              <a:ext cx="106" cy="105"/>
            </a:xfrm>
            <a:custGeom>
              <a:avLst/>
              <a:gdLst>
                <a:gd name="T0" fmla="*/ 440 w 1485"/>
                <a:gd name="T1" fmla="*/ 0 h 1475"/>
                <a:gd name="T2" fmla="*/ 1395 w 1485"/>
                <a:gd name="T3" fmla="*/ 949 h 1475"/>
                <a:gd name="T4" fmla="*/ 1422 w 1485"/>
                <a:gd name="T5" fmla="*/ 978 h 1475"/>
                <a:gd name="T6" fmla="*/ 1443 w 1485"/>
                <a:gd name="T7" fmla="*/ 1010 h 1475"/>
                <a:gd name="T8" fmla="*/ 1460 w 1485"/>
                <a:gd name="T9" fmla="*/ 1043 h 1475"/>
                <a:gd name="T10" fmla="*/ 1472 w 1485"/>
                <a:gd name="T11" fmla="*/ 1077 h 1475"/>
                <a:gd name="T12" fmla="*/ 1481 w 1485"/>
                <a:gd name="T13" fmla="*/ 1113 h 1475"/>
                <a:gd name="T14" fmla="*/ 1485 w 1485"/>
                <a:gd name="T15" fmla="*/ 1149 h 1475"/>
                <a:gd name="T16" fmla="*/ 1485 w 1485"/>
                <a:gd name="T17" fmla="*/ 1186 h 1475"/>
                <a:gd name="T18" fmla="*/ 1481 w 1485"/>
                <a:gd name="T19" fmla="*/ 1222 h 1475"/>
                <a:gd name="T20" fmla="*/ 1472 w 1485"/>
                <a:gd name="T21" fmla="*/ 1257 h 1475"/>
                <a:gd name="T22" fmla="*/ 1459 w 1485"/>
                <a:gd name="T23" fmla="*/ 1292 h 1475"/>
                <a:gd name="T24" fmla="*/ 1442 w 1485"/>
                <a:gd name="T25" fmla="*/ 1325 h 1475"/>
                <a:gd name="T26" fmla="*/ 1421 w 1485"/>
                <a:gd name="T27" fmla="*/ 1356 h 1475"/>
                <a:gd name="T28" fmla="*/ 1394 w 1485"/>
                <a:gd name="T29" fmla="*/ 1386 h 1475"/>
                <a:gd name="T30" fmla="*/ 1366 w 1485"/>
                <a:gd name="T31" fmla="*/ 1411 h 1475"/>
                <a:gd name="T32" fmla="*/ 1334 w 1485"/>
                <a:gd name="T33" fmla="*/ 1432 h 1475"/>
                <a:gd name="T34" fmla="*/ 1301 w 1485"/>
                <a:gd name="T35" fmla="*/ 1449 h 1475"/>
                <a:gd name="T36" fmla="*/ 1266 w 1485"/>
                <a:gd name="T37" fmla="*/ 1462 h 1475"/>
                <a:gd name="T38" fmla="*/ 1230 w 1485"/>
                <a:gd name="T39" fmla="*/ 1471 h 1475"/>
                <a:gd name="T40" fmla="*/ 1194 w 1485"/>
                <a:gd name="T41" fmla="*/ 1475 h 1475"/>
                <a:gd name="T42" fmla="*/ 1157 w 1485"/>
                <a:gd name="T43" fmla="*/ 1475 h 1475"/>
                <a:gd name="T44" fmla="*/ 1121 w 1485"/>
                <a:gd name="T45" fmla="*/ 1471 h 1475"/>
                <a:gd name="T46" fmla="*/ 1085 w 1485"/>
                <a:gd name="T47" fmla="*/ 1463 h 1475"/>
                <a:gd name="T48" fmla="*/ 1050 w 1485"/>
                <a:gd name="T49" fmla="*/ 1450 h 1475"/>
                <a:gd name="T50" fmla="*/ 1017 w 1485"/>
                <a:gd name="T51" fmla="*/ 1433 h 1475"/>
                <a:gd name="T52" fmla="*/ 985 w 1485"/>
                <a:gd name="T53" fmla="*/ 1412 h 1475"/>
                <a:gd name="T54" fmla="*/ 956 w 1485"/>
                <a:gd name="T55" fmla="*/ 1386 h 1475"/>
                <a:gd name="T56" fmla="*/ 0 w 1485"/>
                <a:gd name="T57" fmla="*/ 435 h 1475"/>
                <a:gd name="T58" fmla="*/ 156 w 1485"/>
                <a:gd name="T59" fmla="*/ 281 h 1475"/>
                <a:gd name="T60" fmla="*/ 1085 w 1485"/>
                <a:gd name="T61" fmla="*/ 1204 h 1475"/>
                <a:gd name="T62" fmla="*/ 1101 w 1485"/>
                <a:gd name="T63" fmla="*/ 1216 h 1475"/>
                <a:gd name="T64" fmla="*/ 1119 w 1485"/>
                <a:gd name="T65" fmla="*/ 1225 h 1475"/>
                <a:gd name="T66" fmla="*/ 1138 w 1485"/>
                <a:gd name="T67" fmla="*/ 1229 h 1475"/>
                <a:gd name="T68" fmla="*/ 1157 w 1485"/>
                <a:gd name="T69" fmla="*/ 1229 h 1475"/>
                <a:gd name="T70" fmla="*/ 1177 w 1485"/>
                <a:gd name="T71" fmla="*/ 1225 h 1475"/>
                <a:gd name="T72" fmla="*/ 1195 w 1485"/>
                <a:gd name="T73" fmla="*/ 1216 h 1475"/>
                <a:gd name="T74" fmla="*/ 1212 w 1485"/>
                <a:gd name="T75" fmla="*/ 1204 h 1475"/>
                <a:gd name="T76" fmla="*/ 1224 w 1485"/>
                <a:gd name="T77" fmla="*/ 1187 h 1475"/>
                <a:gd name="T78" fmla="*/ 1233 w 1485"/>
                <a:gd name="T79" fmla="*/ 1168 h 1475"/>
                <a:gd name="T80" fmla="*/ 1237 w 1485"/>
                <a:gd name="T81" fmla="*/ 1149 h 1475"/>
                <a:gd name="T82" fmla="*/ 1237 w 1485"/>
                <a:gd name="T83" fmla="*/ 1130 h 1475"/>
                <a:gd name="T84" fmla="*/ 1233 w 1485"/>
                <a:gd name="T85" fmla="*/ 1111 h 1475"/>
                <a:gd name="T86" fmla="*/ 1224 w 1485"/>
                <a:gd name="T87" fmla="*/ 1093 h 1475"/>
                <a:gd name="T88" fmla="*/ 1212 w 1485"/>
                <a:gd name="T89" fmla="*/ 1077 h 1475"/>
                <a:gd name="T90" fmla="*/ 283 w 1485"/>
                <a:gd name="T91" fmla="*/ 154 h 1475"/>
                <a:gd name="T92" fmla="*/ 440 w 1485"/>
                <a:gd name="T93" fmla="*/ 0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85" h="1475">
                  <a:moveTo>
                    <a:pt x="440" y="0"/>
                  </a:moveTo>
                  <a:lnTo>
                    <a:pt x="1395" y="949"/>
                  </a:lnTo>
                  <a:lnTo>
                    <a:pt x="1422" y="978"/>
                  </a:lnTo>
                  <a:lnTo>
                    <a:pt x="1443" y="1010"/>
                  </a:lnTo>
                  <a:lnTo>
                    <a:pt x="1460" y="1043"/>
                  </a:lnTo>
                  <a:lnTo>
                    <a:pt x="1472" y="1077"/>
                  </a:lnTo>
                  <a:lnTo>
                    <a:pt x="1481" y="1113"/>
                  </a:lnTo>
                  <a:lnTo>
                    <a:pt x="1485" y="1149"/>
                  </a:lnTo>
                  <a:lnTo>
                    <a:pt x="1485" y="1186"/>
                  </a:lnTo>
                  <a:lnTo>
                    <a:pt x="1481" y="1222"/>
                  </a:lnTo>
                  <a:lnTo>
                    <a:pt x="1472" y="1257"/>
                  </a:lnTo>
                  <a:lnTo>
                    <a:pt x="1459" y="1292"/>
                  </a:lnTo>
                  <a:lnTo>
                    <a:pt x="1442" y="1325"/>
                  </a:lnTo>
                  <a:lnTo>
                    <a:pt x="1421" y="1356"/>
                  </a:lnTo>
                  <a:lnTo>
                    <a:pt x="1394" y="1386"/>
                  </a:lnTo>
                  <a:lnTo>
                    <a:pt x="1366" y="1411"/>
                  </a:lnTo>
                  <a:lnTo>
                    <a:pt x="1334" y="1432"/>
                  </a:lnTo>
                  <a:lnTo>
                    <a:pt x="1301" y="1449"/>
                  </a:lnTo>
                  <a:lnTo>
                    <a:pt x="1266" y="1462"/>
                  </a:lnTo>
                  <a:lnTo>
                    <a:pt x="1230" y="1471"/>
                  </a:lnTo>
                  <a:lnTo>
                    <a:pt x="1194" y="1475"/>
                  </a:lnTo>
                  <a:lnTo>
                    <a:pt x="1157" y="1475"/>
                  </a:lnTo>
                  <a:lnTo>
                    <a:pt x="1121" y="1471"/>
                  </a:lnTo>
                  <a:lnTo>
                    <a:pt x="1085" y="1463"/>
                  </a:lnTo>
                  <a:lnTo>
                    <a:pt x="1050" y="1450"/>
                  </a:lnTo>
                  <a:lnTo>
                    <a:pt x="1017" y="1433"/>
                  </a:lnTo>
                  <a:lnTo>
                    <a:pt x="985" y="1412"/>
                  </a:lnTo>
                  <a:lnTo>
                    <a:pt x="956" y="1386"/>
                  </a:lnTo>
                  <a:lnTo>
                    <a:pt x="0" y="435"/>
                  </a:lnTo>
                  <a:lnTo>
                    <a:pt x="156" y="281"/>
                  </a:lnTo>
                  <a:lnTo>
                    <a:pt x="1085" y="1204"/>
                  </a:lnTo>
                  <a:lnTo>
                    <a:pt x="1101" y="1216"/>
                  </a:lnTo>
                  <a:lnTo>
                    <a:pt x="1119" y="1225"/>
                  </a:lnTo>
                  <a:lnTo>
                    <a:pt x="1138" y="1229"/>
                  </a:lnTo>
                  <a:lnTo>
                    <a:pt x="1157" y="1229"/>
                  </a:lnTo>
                  <a:lnTo>
                    <a:pt x="1177" y="1225"/>
                  </a:lnTo>
                  <a:lnTo>
                    <a:pt x="1195" y="1216"/>
                  </a:lnTo>
                  <a:lnTo>
                    <a:pt x="1212" y="1204"/>
                  </a:lnTo>
                  <a:lnTo>
                    <a:pt x="1224" y="1187"/>
                  </a:lnTo>
                  <a:lnTo>
                    <a:pt x="1233" y="1168"/>
                  </a:lnTo>
                  <a:lnTo>
                    <a:pt x="1237" y="1149"/>
                  </a:lnTo>
                  <a:lnTo>
                    <a:pt x="1237" y="1130"/>
                  </a:lnTo>
                  <a:lnTo>
                    <a:pt x="1233" y="1111"/>
                  </a:lnTo>
                  <a:lnTo>
                    <a:pt x="1224" y="1093"/>
                  </a:lnTo>
                  <a:lnTo>
                    <a:pt x="1212" y="1077"/>
                  </a:lnTo>
                  <a:lnTo>
                    <a:pt x="283" y="154"/>
                  </a:lnTo>
                  <a:lnTo>
                    <a:pt x="4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137" name="Freeform 198"/>
            <p:cNvSpPr/>
            <p:nvPr/>
          </p:nvSpPr>
          <p:spPr bwMode="auto">
            <a:xfrm>
              <a:off x="3573" y="3932"/>
              <a:ext cx="235" cy="233"/>
            </a:xfrm>
            <a:custGeom>
              <a:avLst/>
              <a:gdLst>
                <a:gd name="T0" fmla="*/ 3087 w 3292"/>
                <a:gd name="T1" fmla="*/ 0 h 3272"/>
                <a:gd name="T2" fmla="*/ 3292 w 3292"/>
                <a:gd name="T3" fmla="*/ 205 h 3272"/>
                <a:gd name="T4" fmla="*/ 2880 w 3292"/>
                <a:gd name="T5" fmla="*/ 1024 h 3272"/>
                <a:gd name="T6" fmla="*/ 2467 w 3292"/>
                <a:gd name="T7" fmla="*/ 1024 h 3272"/>
                <a:gd name="T8" fmla="*/ 1346 w 3292"/>
                <a:gd name="T9" fmla="*/ 2135 h 3272"/>
                <a:gd name="T10" fmla="*/ 1551 w 3292"/>
                <a:gd name="T11" fmla="*/ 2339 h 3272"/>
                <a:gd name="T12" fmla="*/ 739 w 3292"/>
                <a:gd name="T13" fmla="*/ 3146 h 3272"/>
                <a:gd name="T14" fmla="*/ 704 w 3292"/>
                <a:gd name="T15" fmla="*/ 3177 h 3272"/>
                <a:gd name="T16" fmla="*/ 666 w 3292"/>
                <a:gd name="T17" fmla="*/ 3205 h 3272"/>
                <a:gd name="T18" fmla="*/ 627 w 3292"/>
                <a:gd name="T19" fmla="*/ 3227 h 3272"/>
                <a:gd name="T20" fmla="*/ 585 w 3292"/>
                <a:gd name="T21" fmla="*/ 3245 h 3272"/>
                <a:gd name="T22" fmla="*/ 543 w 3292"/>
                <a:gd name="T23" fmla="*/ 3259 h 3272"/>
                <a:gd name="T24" fmla="*/ 499 w 3292"/>
                <a:gd name="T25" fmla="*/ 3267 h 3272"/>
                <a:gd name="T26" fmla="*/ 455 w 3292"/>
                <a:gd name="T27" fmla="*/ 3272 h 3272"/>
                <a:gd name="T28" fmla="*/ 411 w 3292"/>
                <a:gd name="T29" fmla="*/ 3272 h 3272"/>
                <a:gd name="T30" fmla="*/ 366 w 3292"/>
                <a:gd name="T31" fmla="*/ 3267 h 3272"/>
                <a:gd name="T32" fmla="*/ 323 w 3292"/>
                <a:gd name="T33" fmla="*/ 3259 h 3272"/>
                <a:gd name="T34" fmla="*/ 280 w 3292"/>
                <a:gd name="T35" fmla="*/ 3245 h 3272"/>
                <a:gd name="T36" fmla="*/ 239 w 3292"/>
                <a:gd name="T37" fmla="*/ 3227 h 3272"/>
                <a:gd name="T38" fmla="*/ 199 w 3292"/>
                <a:gd name="T39" fmla="*/ 3205 h 3272"/>
                <a:gd name="T40" fmla="*/ 162 w 3292"/>
                <a:gd name="T41" fmla="*/ 3177 h 3272"/>
                <a:gd name="T42" fmla="*/ 127 w 3292"/>
                <a:gd name="T43" fmla="*/ 3146 h 3272"/>
                <a:gd name="T44" fmla="*/ 95 w 3292"/>
                <a:gd name="T45" fmla="*/ 3111 h 3272"/>
                <a:gd name="T46" fmla="*/ 68 w 3292"/>
                <a:gd name="T47" fmla="*/ 3074 h 3272"/>
                <a:gd name="T48" fmla="*/ 46 w 3292"/>
                <a:gd name="T49" fmla="*/ 3035 h 3272"/>
                <a:gd name="T50" fmla="*/ 27 w 3292"/>
                <a:gd name="T51" fmla="*/ 2993 h 3272"/>
                <a:gd name="T52" fmla="*/ 13 w 3292"/>
                <a:gd name="T53" fmla="*/ 2951 h 3272"/>
                <a:gd name="T54" fmla="*/ 4 w 3292"/>
                <a:gd name="T55" fmla="*/ 2908 h 3272"/>
                <a:gd name="T56" fmla="*/ 0 w 3292"/>
                <a:gd name="T57" fmla="*/ 2864 h 3272"/>
                <a:gd name="T58" fmla="*/ 0 w 3292"/>
                <a:gd name="T59" fmla="*/ 2819 h 3272"/>
                <a:gd name="T60" fmla="*/ 4 w 3292"/>
                <a:gd name="T61" fmla="*/ 2776 h 3272"/>
                <a:gd name="T62" fmla="*/ 13 w 3292"/>
                <a:gd name="T63" fmla="*/ 2733 h 3272"/>
                <a:gd name="T64" fmla="*/ 27 w 3292"/>
                <a:gd name="T65" fmla="*/ 2690 h 3272"/>
                <a:gd name="T66" fmla="*/ 46 w 3292"/>
                <a:gd name="T67" fmla="*/ 2650 h 3272"/>
                <a:gd name="T68" fmla="*/ 68 w 3292"/>
                <a:gd name="T69" fmla="*/ 2609 h 3272"/>
                <a:gd name="T70" fmla="*/ 95 w 3292"/>
                <a:gd name="T71" fmla="*/ 2572 h 3272"/>
                <a:gd name="T72" fmla="*/ 127 w 3292"/>
                <a:gd name="T73" fmla="*/ 2537 h 3272"/>
                <a:gd name="T74" fmla="*/ 939 w 3292"/>
                <a:gd name="T75" fmla="*/ 1731 h 3272"/>
                <a:gd name="T76" fmla="*/ 1141 w 3292"/>
                <a:gd name="T77" fmla="*/ 1930 h 3272"/>
                <a:gd name="T78" fmla="*/ 2262 w 3292"/>
                <a:gd name="T79" fmla="*/ 820 h 3272"/>
                <a:gd name="T80" fmla="*/ 2262 w 3292"/>
                <a:gd name="T81" fmla="*/ 409 h 3272"/>
                <a:gd name="T82" fmla="*/ 3087 w 3292"/>
                <a:gd name="T83" fmla="*/ 0 h 3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92" h="3272">
                  <a:moveTo>
                    <a:pt x="3087" y="0"/>
                  </a:moveTo>
                  <a:lnTo>
                    <a:pt x="3292" y="205"/>
                  </a:lnTo>
                  <a:lnTo>
                    <a:pt x="2880" y="1024"/>
                  </a:lnTo>
                  <a:lnTo>
                    <a:pt x="2467" y="1024"/>
                  </a:lnTo>
                  <a:lnTo>
                    <a:pt x="1346" y="2135"/>
                  </a:lnTo>
                  <a:lnTo>
                    <a:pt x="1551" y="2339"/>
                  </a:lnTo>
                  <a:lnTo>
                    <a:pt x="739" y="3146"/>
                  </a:lnTo>
                  <a:lnTo>
                    <a:pt x="704" y="3177"/>
                  </a:lnTo>
                  <a:lnTo>
                    <a:pt x="666" y="3205"/>
                  </a:lnTo>
                  <a:lnTo>
                    <a:pt x="627" y="3227"/>
                  </a:lnTo>
                  <a:lnTo>
                    <a:pt x="585" y="3245"/>
                  </a:lnTo>
                  <a:lnTo>
                    <a:pt x="543" y="3259"/>
                  </a:lnTo>
                  <a:lnTo>
                    <a:pt x="499" y="3267"/>
                  </a:lnTo>
                  <a:lnTo>
                    <a:pt x="455" y="3272"/>
                  </a:lnTo>
                  <a:lnTo>
                    <a:pt x="411" y="3272"/>
                  </a:lnTo>
                  <a:lnTo>
                    <a:pt x="366" y="3267"/>
                  </a:lnTo>
                  <a:lnTo>
                    <a:pt x="323" y="3259"/>
                  </a:lnTo>
                  <a:lnTo>
                    <a:pt x="280" y="3245"/>
                  </a:lnTo>
                  <a:lnTo>
                    <a:pt x="239" y="3227"/>
                  </a:lnTo>
                  <a:lnTo>
                    <a:pt x="199" y="3205"/>
                  </a:lnTo>
                  <a:lnTo>
                    <a:pt x="162" y="3177"/>
                  </a:lnTo>
                  <a:lnTo>
                    <a:pt x="127" y="3146"/>
                  </a:lnTo>
                  <a:lnTo>
                    <a:pt x="95" y="3111"/>
                  </a:lnTo>
                  <a:lnTo>
                    <a:pt x="68" y="3074"/>
                  </a:lnTo>
                  <a:lnTo>
                    <a:pt x="46" y="3035"/>
                  </a:lnTo>
                  <a:lnTo>
                    <a:pt x="27" y="2993"/>
                  </a:lnTo>
                  <a:lnTo>
                    <a:pt x="13" y="2951"/>
                  </a:lnTo>
                  <a:lnTo>
                    <a:pt x="4" y="2908"/>
                  </a:lnTo>
                  <a:lnTo>
                    <a:pt x="0" y="2864"/>
                  </a:lnTo>
                  <a:lnTo>
                    <a:pt x="0" y="2819"/>
                  </a:lnTo>
                  <a:lnTo>
                    <a:pt x="4" y="2776"/>
                  </a:lnTo>
                  <a:lnTo>
                    <a:pt x="13" y="2733"/>
                  </a:lnTo>
                  <a:lnTo>
                    <a:pt x="27" y="2690"/>
                  </a:lnTo>
                  <a:lnTo>
                    <a:pt x="46" y="2650"/>
                  </a:lnTo>
                  <a:lnTo>
                    <a:pt x="68" y="2609"/>
                  </a:lnTo>
                  <a:lnTo>
                    <a:pt x="95" y="2572"/>
                  </a:lnTo>
                  <a:lnTo>
                    <a:pt x="127" y="2537"/>
                  </a:lnTo>
                  <a:lnTo>
                    <a:pt x="939" y="1731"/>
                  </a:lnTo>
                  <a:lnTo>
                    <a:pt x="1141" y="1930"/>
                  </a:lnTo>
                  <a:lnTo>
                    <a:pt x="2262" y="820"/>
                  </a:lnTo>
                  <a:lnTo>
                    <a:pt x="2262" y="409"/>
                  </a:lnTo>
                  <a:lnTo>
                    <a:pt x="30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38" name="Freeform 430"/>
          <p:cNvSpPr>
            <a:spLocks noEditPoints="1"/>
          </p:cNvSpPr>
          <p:nvPr/>
        </p:nvSpPr>
        <p:spPr bwMode="auto">
          <a:xfrm>
            <a:off x="1480576" y="5291784"/>
            <a:ext cx="372570" cy="302239"/>
          </a:xfrm>
          <a:custGeom>
            <a:avLst/>
            <a:gdLst>
              <a:gd name="T0" fmla="*/ 2641 w 3331"/>
              <a:gd name="T1" fmla="*/ 529 h 2704"/>
              <a:gd name="T2" fmla="*/ 2597 w 3331"/>
              <a:gd name="T3" fmla="*/ 760 h 2704"/>
              <a:gd name="T4" fmla="*/ 2523 w 3331"/>
              <a:gd name="T5" fmla="*/ 995 h 2704"/>
              <a:gd name="T6" fmla="*/ 2433 w 3331"/>
              <a:gd name="T7" fmla="*/ 1191 h 2704"/>
              <a:gd name="T8" fmla="*/ 2596 w 3331"/>
              <a:gd name="T9" fmla="*/ 1166 h 2704"/>
              <a:gd name="T10" fmla="*/ 2738 w 3331"/>
              <a:gd name="T11" fmla="*/ 1105 h 2704"/>
              <a:gd name="T12" fmla="*/ 2859 w 3331"/>
              <a:gd name="T13" fmla="*/ 1008 h 2704"/>
              <a:gd name="T14" fmla="*/ 2956 w 3331"/>
              <a:gd name="T15" fmla="*/ 877 h 2704"/>
              <a:gd name="T16" fmla="*/ 3024 w 3331"/>
              <a:gd name="T17" fmla="*/ 733 h 2704"/>
              <a:gd name="T18" fmla="*/ 3069 w 3331"/>
              <a:gd name="T19" fmla="*/ 589 h 2704"/>
              <a:gd name="T20" fmla="*/ 3096 w 3331"/>
              <a:gd name="T21" fmla="*/ 459 h 2704"/>
              <a:gd name="T22" fmla="*/ 2657 w 3331"/>
              <a:gd name="T23" fmla="*/ 385 h 2704"/>
              <a:gd name="T24" fmla="*/ 236 w 3331"/>
              <a:gd name="T25" fmla="*/ 459 h 2704"/>
              <a:gd name="T26" fmla="*/ 262 w 3331"/>
              <a:gd name="T27" fmla="*/ 589 h 2704"/>
              <a:gd name="T28" fmla="*/ 307 w 3331"/>
              <a:gd name="T29" fmla="*/ 733 h 2704"/>
              <a:gd name="T30" fmla="*/ 375 w 3331"/>
              <a:gd name="T31" fmla="*/ 877 h 2704"/>
              <a:gd name="T32" fmla="*/ 472 w 3331"/>
              <a:gd name="T33" fmla="*/ 1008 h 2704"/>
              <a:gd name="T34" fmla="*/ 594 w 3331"/>
              <a:gd name="T35" fmla="*/ 1105 h 2704"/>
              <a:gd name="T36" fmla="*/ 735 w 3331"/>
              <a:gd name="T37" fmla="*/ 1166 h 2704"/>
              <a:gd name="T38" fmla="*/ 899 w 3331"/>
              <a:gd name="T39" fmla="*/ 1191 h 2704"/>
              <a:gd name="T40" fmla="*/ 808 w 3331"/>
              <a:gd name="T41" fmla="*/ 995 h 2704"/>
              <a:gd name="T42" fmla="*/ 734 w 3331"/>
              <a:gd name="T43" fmla="*/ 760 h 2704"/>
              <a:gd name="T44" fmla="*/ 691 w 3331"/>
              <a:gd name="T45" fmla="*/ 529 h 2704"/>
              <a:gd name="T46" fmla="*/ 225 w 3331"/>
              <a:gd name="T47" fmla="*/ 385 h 2704"/>
              <a:gd name="T48" fmla="*/ 2668 w 3331"/>
              <a:gd name="T49" fmla="*/ 0 h 2704"/>
              <a:gd name="T50" fmla="*/ 2669 w 3331"/>
              <a:gd name="T51" fmla="*/ 27 h 2704"/>
              <a:gd name="T52" fmla="*/ 2670 w 3331"/>
              <a:gd name="T53" fmla="*/ 98 h 2704"/>
              <a:gd name="T54" fmla="*/ 3331 w 3331"/>
              <a:gd name="T55" fmla="*/ 167 h 2704"/>
              <a:gd name="T56" fmla="*/ 3331 w 3331"/>
              <a:gd name="T57" fmla="*/ 297 h 2704"/>
              <a:gd name="T58" fmla="*/ 3326 w 3331"/>
              <a:gd name="T59" fmla="*/ 370 h 2704"/>
              <a:gd name="T60" fmla="*/ 3313 w 3331"/>
              <a:gd name="T61" fmla="*/ 486 h 2704"/>
              <a:gd name="T62" fmla="*/ 3283 w 3331"/>
              <a:gd name="T63" fmla="*/ 631 h 2704"/>
              <a:gd name="T64" fmla="*/ 3235 w 3331"/>
              <a:gd name="T65" fmla="*/ 793 h 2704"/>
              <a:gd name="T66" fmla="*/ 3160 w 3331"/>
              <a:gd name="T67" fmla="*/ 958 h 2704"/>
              <a:gd name="T68" fmla="*/ 3055 w 3331"/>
              <a:gd name="T69" fmla="*/ 1115 h 2704"/>
              <a:gd name="T70" fmla="*/ 2913 w 3331"/>
              <a:gd name="T71" fmla="*/ 1250 h 2704"/>
              <a:gd name="T72" fmla="*/ 2742 w 3331"/>
              <a:gd name="T73" fmla="*/ 1347 h 2704"/>
              <a:gd name="T74" fmla="*/ 2546 w 3331"/>
              <a:gd name="T75" fmla="*/ 1399 h 2704"/>
              <a:gd name="T76" fmla="*/ 2352 w 3331"/>
              <a:gd name="T77" fmla="*/ 1408 h 2704"/>
              <a:gd name="T78" fmla="*/ 2201 w 3331"/>
              <a:gd name="T79" fmla="*/ 1524 h 2704"/>
              <a:gd name="T80" fmla="*/ 2041 w 3331"/>
              <a:gd name="T81" fmla="*/ 1666 h 2704"/>
              <a:gd name="T82" fmla="*/ 1864 w 3331"/>
              <a:gd name="T83" fmla="*/ 1758 h 2704"/>
              <a:gd name="T84" fmla="*/ 2345 w 3331"/>
              <a:gd name="T85" fmla="*/ 2535 h 2704"/>
              <a:gd name="T86" fmla="*/ 827 w 3331"/>
              <a:gd name="T87" fmla="*/ 2704 h 2704"/>
              <a:gd name="T88" fmla="*/ 986 w 3331"/>
              <a:gd name="T89" fmla="*/ 2236 h 2704"/>
              <a:gd name="T90" fmla="*/ 1407 w 3331"/>
              <a:gd name="T91" fmla="*/ 1733 h 2704"/>
              <a:gd name="T92" fmla="*/ 1235 w 3331"/>
              <a:gd name="T93" fmla="*/ 1624 h 2704"/>
              <a:gd name="T94" fmla="*/ 1079 w 3331"/>
              <a:gd name="T95" fmla="*/ 1467 h 2704"/>
              <a:gd name="T96" fmla="*/ 928 w 3331"/>
              <a:gd name="T97" fmla="*/ 1409 h 2704"/>
              <a:gd name="T98" fmla="*/ 717 w 3331"/>
              <a:gd name="T99" fmla="*/ 1387 h 2704"/>
              <a:gd name="T100" fmla="*/ 529 w 3331"/>
              <a:gd name="T101" fmla="*/ 1319 h 2704"/>
              <a:gd name="T102" fmla="*/ 366 w 3331"/>
              <a:gd name="T103" fmla="*/ 1208 h 2704"/>
              <a:gd name="T104" fmla="*/ 238 w 3331"/>
              <a:gd name="T105" fmla="*/ 1064 h 2704"/>
              <a:gd name="T106" fmla="*/ 143 w 3331"/>
              <a:gd name="T107" fmla="*/ 903 h 2704"/>
              <a:gd name="T108" fmla="*/ 78 w 3331"/>
              <a:gd name="T109" fmla="*/ 738 h 2704"/>
              <a:gd name="T110" fmla="*/ 36 w 3331"/>
              <a:gd name="T111" fmla="*/ 581 h 2704"/>
              <a:gd name="T112" fmla="*/ 12 w 3331"/>
              <a:gd name="T113" fmla="*/ 443 h 2704"/>
              <a:gd name="T114" fmla="*/ 2 w 3331"/>
              <a:gd name="T115" fmla="*/ 340 h 2704"/>
              <a:gd name="T116" fmla="*/ 0 w 3331"/>
              <a:gd name="T117" fmla="*/ 283 h 2704"/>
              <a:gd name="T118" fmla="*/ 661 w 3331"/>
              <a:gd name="T119" fmla="*/ 167 h 2704"/>
              <a:gd name="T120" fmla="*/ 661 w 3331"/>
              <a:gd name="T121" fmla="*/ 69 h 2704"/>
              <a:gd name="T122" fmla="*/ 662 w 3331"/>
              <a:gd name="T123" fmla="*/ 12 h 2704"/>
              <a:gd name="T124" fmla="*/ 1661 w 3331"/>
              <a:gd name="T125" fmla="*/ 0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1" h="2704">
                <a:moveTo>
                  <a:pt x="2657" y="385"/>
                </a:moveTo>
                <a:lnTo>
                  <a:pt x="2650" y="456"/>
                </a:lnTo>
                <a:lnTo>
                  <a:pt x="2641" y="529"/>
                </a:lnTo>
                <a:lnTo>
                  <a:pt x="2630" y="604"/>
                </a:lnTo>
                <a:lnTo>
                  <a:pt x="2614" y="682"/>
                </a:lnTo>
                <a:lnTo>
                  <a:pt x="2597" y="760"/>
                </a:lnTo>
                <a:lnTo>
                  <a:pt x="2577" y="840"/>
                </a:lnTo>
                <a:lnTo>
                  <a:pt x="2552" y="918"/>
                </a:lnTo>
                <a:lnTo>
                  <a:pt x="2523" y="995"/>
                </a:lnTo>
                <a:lnTo>
                  <a:pt x="2492" y="1072"/>
                </a:lnTo>
                <a:lnTo>
                  <a:pt x="2462" y="1132"/>
                </a:lnTo>
                <a:lnTo>
                  <a:pt x="2433" y="1191"/>
                </a:lnTo>
                <a:lnTo>
                  <a:pt x="2489" y="1187"/>
                </a:lnTo>
                <a:lnTo>
                  <a:pt x="2544" y="1178"/>
                </a:lnTo>
                <a:lnTo>
                  <a:pt x="2596" y="1166"/>
                </a:lnTo>
                <a:lnTo>
                  <a:pt x="2645" y="1150"/>
                </a:lnTo>
                <a:lnTo>
                  <a:pt x="2693" y="1130"/>
                </a:lnTo>
                <a:lnTo>
                  <a:pt x="2738" y="1105"/>
                </a:lnTo>
                <a:lnTo>
                  <a:pt x="2780" y="1078"/>
                </a:lnTo>
                <a:lnTo>
                  <a:pt x="2819" y="1045"/>
                </a:lnTo>
                <a:lnTo>
                  <a:pt x="2859" y="1008"/>
                </a:lnTo>
                <a:lnTo>
                  <a:pt x="2895" y="967"/>
                </a:lnTo>
                <a:lnTo>
                  <a:pt x="2927" y="923"/>
                </a:lnTo>
                <a:lnTo>
                  <a:pt x="2956" y="877"/>
                </a:lnTo>
                <a:lnTo>
                  <a:pt x="2981" y="830"/>
                </a:lnTo>
                <a:lnTo>
                  <a:pt x="3005" y="781"/>
                </a:lnTo>
                <a:lnTo>
                  <a:pt x="3024" y="733"/>
                </a:lnTo>
                <a:lnTo>
                  <a:pt x="3042" y="685"/>
                </a:lnTo>
                <a:lnTo>
                  <a:pt x="3057" y="636"/>
                </a:lnTo>
                <a:lnTo>
                  <a:pt x="3069" y="589"/>
                </a:lnTo>
                <a:lnTo>
                  <a:pt x="3080" y="543"/>
                </a:lnTo>
                <a:lnTo>
                  <a:pt x="3089" y="499"/>
                </a:lnTo>
                <a:lnTo>
                  <a:pt x="3096" y="459"/>
                </a:lnTo>
                <a:lnTo>
                  <a:pt x="3102" y="420"/>
                </a:lnTo>
                <a:lnTo>
                  <a:pt x="3106" y="385"/>
                </a:lnTo>
                <a:lnTo>
                  <a:pt x="2657" y="385"/>
                </a:lnTo>
                <a:close/>
                <a:moveTo>
                  <a:pt x="225" y="385"/>
                </a:moveTo>
                <a:lnTo>
                  <a:pt x="230" y="420"/>
                </a:lnTo>
                <a:lnTo>
                  <a:pt x="236" y="459"/>
                </a:lnTo>
                <a:lnTo>
                  <a:pt x="243" y="499"/>
                </a:lnTo>
                <a:lnTo>
                  <a:pt x="251" y="543"/>
                </a:lnTo>
                <a:lnTo>
                  <a:pt x="262" y="589"/>
                </a:lnTo>
                <a:lnTo>
                  <a:pt x="274" y="636"/>
                </a:lnTo>
                <a:lnTo>
                  <a:pt x="290" y="685"/>
                </a:lnTo>
                <a:lnTo>
                  <a:pt x="307" y="733"/>
                </a:lnTo>
                <a:lnTo>
                  <a:pt x="327" y="781"/>
                </a:lnTo>
                <a:lnTo>
                  <a:pt x="350" y="830"/>
                </a:lnTo>
                <a:lnTo>
                  <a:pt x="375" y="877"/>
                </a:lnTo>
                <a:lnTo>
                  <a:pt x="404" y="923"/>
                </a:lnTo>
                <a:lnTo>
                  <a:pt x="437" y="967"/>
                </a:lnTo>
                <a:lnTo>
                  <a:pt x="472" y="1008"/>
                </a:lnTo>
                <a:lnTo>
                  <a:pt x="512" y="1045"/>
                </a:lnTo>
                <a:lnTo>
                  <a:pt x="552" y="1078"/>
                </a:lnTo>
                <a:lnTo>
                  <a:pt x="594" y="1105"/>
                </a:lnTo>
                <a:lnTo>
                  <a:pt x="639" y="1130"/>
                </a:lnTo>
                <a:lnTo>
                  <a:pt x="686" y="1150"/>
                </a:lnTo>
                <a:lnTo>
                  <a:pt x="735" y="1166"/>
                </a:lnTo>
                <a:lnTo>
                  <a:pt x="787" y="1178"/>
                </a:lnTo>
                <a:lnTo>
                  <a:pt x="843" y="1187"/>
                </a:lnTo>
                <a:lnTo>
                  <a:pt x="899" y="1191"/>
                </a:lnTo>
                <a:lnTo>
                  <a:pt x="869" y="1132"/>
                </a:lnTo>
                <a:lnTo>
                  <a:pt x="839" y="1072"/>
                </a:lnTo>
                <a:lnTo>
                  <a:pt x="808" y="995"/>
                </a:lnTo>
                <a:lnTo>
                  <a:pt x="779" y="918"/>
                </a:lnTo>
                <a:lnTo>
                  <a:pt x="755" y="840"/>
                </a:lnTo>
                <a:lnTo>
                  <a:pt x="734" y="760"/>
                </a:lnTo>
                <a:lnTo>
                  <a:pt x="717" y="682"/>
                </a:lnTo>
                <a:lnTo>
                  <a:pt x="703" y="604"/>
                </a:lnTo>
                <a:lnTo>
                  <a:pt x="691" y="529"/>
                </a:lnTo>
                <a:lnTo>
                  <a:pt x="681" y="456"/>
                </a:lnTo>
                <a:lnTo>
                  <a:pt x="674" y="385"/>
                </a:lnTo>
                <a:lnTo>
                  <a:pt x="225" y="385"/>
                </a:lnTo>
                <a:close/>
                <a:moveTo>
                  <a:pt x="1661" y="0"/>
                </a:moveTo>
                <a:lnTo>
                  <a:pt x="1671" y="0"/>
                </a:lnTo>
                <a:lnTo>
                  <a:pt x="2668" y="0"/>
                </a:lnTo>
                <a:lnTo>
                  <a:pt x="2668" y="3"/>
                </a:lnTo>
                <a:lnTo>
                  <a:pt x="2669" y="12"/>
                </a:lnTo>
                <a:lnTo>
                  <a:pt x="2669" y="27"/>
                </a:lnTo>
                <a:lnTo>
                  <a:pt x="2670" y="46"/>
                </a:lnTo>
                <a:lnTo>
                  <a:pt x="2670" y="69"/>
                </a:lnTo>
                <a:lnTo>
                  <a:pt x="2670" y="98"/>
                </a:lnTo>
                <a:lnTo>
                  <a:pt x="2670" y="131"/>
                </a:lnTo>
                <a:lnTo>
                  <a:pt x="2670" y="167"/>
                </a:lnTo>
                <a:lnTo>
                  <a:pt x="3331" y="167"/>
                </a:lnTo>
                <a:lnTo>
                  <a:pt x="3331" y="276"/>
                </a:lnTo>
                <a:lnTo>
                  <a:pt x="3331" y="283"/>
                </a:lnTo>
                <a:lnTo>
                  <a:pt x="3331" y="297"/>
                </a:lnTo>
                <a:lnTo>
                  <a:pt x="3330" y="316"/>
                </a:lnTo>
                <a:lnTo>
                  <a:pt x="3328" y="340"/>
                </a:lnTo>
                <a:lnTo>
                  <a:pt x="3326" y="370"/>
                </a:lnTo>
                <a:lnTo>
                  <a:pt x="3323" y="405"/>
                </a:lnTo>
                <a:lnTo>
                  <a:pt x="3319" y="443"/>
                </a:lnTo>
                <a:lnTo>
                  <a:pt x="3313" y="486"/>
                </a:lnTo>
                <a:lnTo>
                  <a:pt x="3305" y="532"/>
                </a:lnTo>
                <a:lnTo>
                  <a:pt x="3296" y="581"/>
                </a:lnTo>
                <a:lnTo>
                  <a:pt x="3283" y="631"/>
                </a:lnTo>
                <a:lnTo>
                  <a:pt x="3270" y="684"/>
                </a:lnTo>
                <a:lnTo>
                  <a:pt x="3254" y="738"/>
                </a:lnTo>
                <a:lnTo>
                  <a:pt x="3235" y="793"/>
                </a:lnTo>
                <a:lnTo>
                  <a:pt x="3213" y="848"/>
                </a:lnTo>
                <a:lnTo>
                  <a:pt x="3189" y="903"/>
                </a:lnTo>
                <a:lnTo>
                  <a:pt x="3160" y="958"/>
                </a:lnTo>
                <a:lnTo>
                  <a:pt x="3129" y="1012"/>
                </a:lnTo>
                <a:lnTo>
                  <a:pt x="3094" y="1064"/>
                </a:lnTo>
                <a:lnTo>
                  <a:pt x="3055" y="1115"/>
                </a:lnTo>
                <a:lnTo>
                  <a:pt x="3012" y="1162"/>
                </a:lnTo>
                <a:lnTo>
                  <a:pt x="2965" y="1208"/>
                </a:lnTo>
                <a:lnTo>
                  <a:pt x="2913" y="1250"/>
                </a:lnTo>
                <a:lnTo>
                  <a:pt x="2859" y="1288"/>
                </a:lnTo>
                <a:lnTo>
                  <a:pt x="2801" y="1319"/>
                </a:lnTo>
                <a:lnTo>
                  <a:pt x="2742" y="1347"/>
                </a:lnTo>
                <a:lnTo>
                  <a:pt x="2680" y="1369"/>
                </a:lnTo>
                <a:lnTo>
                  <a:pt x="2614" y="1387"/>
                </a:lnTo>
                <a:lnTo>
                  <a:pt x="2546" y="1399"/>
                </a:lnTo>
                <a:lnTo>
                  <a:pt x="2476" y="1407"/>
                </a:lnTo>
                <a:lnTo>
                  <a:pt x="2403" y="1409"/>
                </a:lnTo>
                <a:lnTo>
                  <a:pt x="2352" y="1408"/>
                </a:lnTo>
                <a:lnTo>
                  <a:pt x="2300" y="1405"/>
                </a:lnTo>
                <a:lnTo>
                  <a:pt x="2252" y="1467"/>
                </a:lnTo>
                <a:lnTo>
                  <a:pt x="2201" y="1524"/>
                </a:lnTo>
                <a:lnTo>
                  <a:pt x="2150" y="1576"/>
                </a:lnTo>
                <a:lnTo>
                  <a:pt x="2096" y="1624"/>
                </a:lnTo>
                <a:lnTo>
                  <a:pt x="2041" y="1666"/>
                </a:lnTo>
                <a:lnTo>
                  <a:pt x="1983" y="1701"/>
                </a:lnTo>
                <a:lnTo>
                  <a:pt x="1925" y="1733"/>
                </a:lnTo>
                <a:lnTo>
                  <a:pt x="1864" y="1758"/>
                </a:lnTo>
                <a:lnTo>
                  <a:pt x="1864" y="2236"/>
                </a:lnTo>
                <a:lnTo>
                  <a:pt x="2345" y="2236"/>
                </a:lnTo>
                <a:lnTo>
                  <a:pt x="2345" y="2535"/>
                </a:lnTo>
                <a:lnTo>
                  <a:pt x="2504" y="2535"/>
                </a:lnTo>
                <a:lnTo>
                  <a:pt x="2504" y="2704"/>
                </a:lnTo>
                <a:lnTo>
                  <a:pt x="827" y="2704"/>
                </a:lnTo>
                <a:lnTo>
                  <a:pt x="827" y="2535"/>
                </a:lnTo>
                <a:lnTo>
                  <a:pt x="986" y="2535"/>
                </a:lnTo>
                <a:lnTo>
                  <a:pt x="986" y="2236"/>
                </a:lnTo>
                <a:lnTo>
                  <a:pt x="1468" y="2236"/>
                </a:lnTo>
                <a:lnTo>
                  <a:pt x="1468" y="1758"/>
                </a:lnTo>
                <a:lnTo>
                  <a:pt x="1407" y="1733"/>
                </a:lnTo>
                <a:lnTo>
                  <a:pt x="1347" y="1701"/>
                </a:lnTo>
                <a:lnTo>
                  <a:pt x="1290" y="1666"/>
                </a:lnTo>
                <a:lnTo>
                  <a:pt x="1235" y="1624"/>
                </a:lnTo>
                <a:lnTo>
                  <a:pt x="1181" y="1576"/>
                </a:lnTo>
                <a:lnTo>
                  <a:pt x="1130" y="1524"/>
                </a:lnTo>
                <a:lnTo>
                  <a:pt x="1079" y="1467"/>
                </a:lnTo>
                <a:lnTo>
                  <a:pt x="1031" y="1405"/>
                </a:lnTo>
                <a:lnTo>
                  <a:pt x="979" y="1408"/>
                </a:lnTo>
                <a:lnTo>
                  <a:pt x="928" y="1409"/>
                </a:lnTo>
                <a:lnTo>
                  <a:pt x="856" y="1407"/>
                </a:lnTo>
                <a:lnTo>
                  <a:pt x="785" y="1399"/>
                </a:lnTo>
                <a:lnTo>
                  <a:pt x="717" y="1387"/>
                </a:lnTo>
                <a:lnTo>
                  <a:pt x="652" y="1369"/>
                </a:lnTo>
                <a:lnTo>
                  <a:pt x="590" y="1347"/>
                </a:lnTo>
                <a:lnTo>
                  <a:pt x="529" y="1319"/>
                </a:lnTo>
                <a:lnTo>
                  <a:pt x="472" y="1288"/>
                </a:lnTo>
                <a:lnTo>
                  <a:pt x="418" y="1250"/>
                </a:lnTo>
                <a:lnTo>
                  <a:pt x="366" y="1208"/>
                </a:lnTo>
                <a:lnTo>
                  <a:pt x="319" y="1162"/>
                </a:lnTo>
                <a:lnTo>
                  <a:pt x="276" y="1115"/>
                </a:lnTo>
                <a:lnTo>
                  <a:pt x="238" y="1064"/>
                </a:lnTo>
                <a:lnTo>
                  <a:pt x="202" y="1012"/>
                </a:lnTo>
                <a:lnTo>
                  <a:pt x="171" y="958"/>
                </a:lnTo>
                <a:lnTo>
                  <a:pt x="143" y="903"/>
                </a:lnTo>
                <a:lnTo>
                  <a:pt x="118" y="848"/>
                </a:lnTo>
                <a:lnTo>
                  <a:pt x="96" y="793"/>
                </a:lnTo>
                <a:lnTo>
                  <a:pt x="78" y="738"/>
                </a:lnTo>
                <a:lnTo>
                  <a:pt x="61" y="684"/>
                </a:lnTo>
                <a:lnTo>
                  <a:pt x="47" y="631"/>
                </a:lnTo>
                <a:lnTo>
                  <a:pt x="36" y="581"/>
                </a:lnTo>
                <a:lnTo>
                  <a:pt x="27" y="532"/>
                </a:lnTo>
                <a:lnTo>
                  <a:pt x="18" y="486"/>
                </a:lnTo>
                <a:lnTo>
                  <a:pt x="12" y="443"/>
                </a:lnTo>
                <a:lnTo>
                  <a:pt x="8" y="405"/>
                </a:lnTo>
                <a:lnTo>
                  <a:pt x="5" y="370"/>
                </a:lnTo>
                <a:lnTo>
                  <a:pt x="2" y="340"/>
                </a:lnTo>
                <a:lnTo>
                  <a:pt x="1" y="316"/>
                </a:lnTo>
                <a:lnTo>
                  <a:pt x="0" y="297"/>
                </a:lnTo>
                <a:lnTo>
                  <a:pt x="0" y="283"/>
                </a:lnTo>
                <a:lnTo>
                  <a:pt x="0" y="276"/>
                </a:lnTo>
                <a:lnTo>
                  <a:pt x="0" y="167"/>
                </a:lnTo>
                <a:lnTo>
                  <a:pt x="661" y="167"/>
                </a:lnTo>
                <a:lnTo>
                  <a:pt x="661" y="131"/>
                </a:lnTo>
                <a:lnTo>
                  <a:pt x="661" y="98"/>
                </a:lnTo>
                <a:lnTo>
                  <a:pt x="661" y="69"/>
                </a:lnTo>
                <a:lnTo>
                  <a:pt x="661" y="46"/>
                </a:lnTo>
                <a:lnTo>
                  <a:pt x="662" y="27"/>
                </a:lnTo>
                <a:lnTo>
                  <a:pt x="662" y="12"/>
                </a:lnTo>
                <a:lnTo>
                  <a:pt x="663" y="3"/>
                </a:lnTo>
                <a:lnTo>
                  <a:pt x="663" y="0"/>
                </a:lnTo>
                <a:lnTo>
                  <a:pt x="166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2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4" name="图片 3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1111250" y="1675130"/>
            <a:ext cx="9918700" cy="3743509"/>
            <a:chOff x="1858" y="3083"/>
            <a:chExt cx="15485" cy="5844"/>
          </a:xfrm>
        </p:grpSpPr>
        <p:sp>
          <p:nvSpPr>
            <p:cNvPr id="3" name="椭圆 2"/>
            <p:cNvSpPr/>
            <p:nvPr/>
          </p:nvSpPr>
          <p:spPr>
            <a:xfrm>
              <a:off x="15468" y="6587"/>
              <a:ext cx="938" cy="339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0769" y="5587"/>
              <a:ext cx="795" cy="287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586" y="6663"/>
              <a:ext cx="748" cy="27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19" y="5751"/>
              <a:ext cx="667" cy="241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泪滴形 28"/>
            <p:cNvSpPr/>
            <p:nvPr/>
          </p:nvSpPr>
          <p:spPr>
            <a:xfrm rot="8100000">
              <a:off x="14518" y="3418"/>
              <a:ext cx="2825" cy="2826"/>
            </a:xfrm>
            <a:prstGeom prst="teardrop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泪滴形 30"/>
            <p:cNvSpPr/>
            <p:nvPr/>
          </p:nvSpPr>
          <p:spPr>
            <a:xfrm rot="8100000">
              <a:off x="10062" y="3083"/>
              <a:ext cx="2209" cy="2210"/>
            </a:xfrm>
            <a:prstGeom prst="teardrop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泪滴形 31"/>
            <p:cNvSpPr/>
            <p:nvPr/>
          </p:nvSpPr>
          <p:spPr>
            <a:xfrm rot="8100000">
              <a:off x="6110" y="4779"/>
              <a:ext cx="1699" cy="1698"/>
            </a:xfrm>
            <a:prstGeom prst="teardrop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泪滴形 32"/>
            <p:cNvSpPr/>
            <p:nvPr/>
          </p:nvSpPr>
          <p:spPr>
            <a:xfrm rot="8100000">
              <a:off x="2647" y="4438"/>
              <a:ext cx="1210" cy="1211"/>
            </a:xfrm>
            <a:prstGeom prst="teardrop">
              <a:avLst/>
            </a:prstGeom>
            <a:solidFill>
              <a:srgbClr val="567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3593" y="5932"/>
              <a:ext cx="2991" cy="84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6" idx="6"/>
              <a:endCxn id="3" idx="2"/>
            </p:cNvCxnSpPr>
            <p:nvPr/>
          </p:nvCxnSpPr>
          <p:spPr>
            <a:xfrm>
              <a:off x="11564" y="5731"/>
              <a:ext cx="3904" cy="102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6" idx="2"/>
              <a:endCxn id="7" idx="6"/>
            </p:cNvCxnSpPr>
            <p:nvPr/>
          </p:nvCxnSpPr>
          <p:spPr>
            <a:xfrm flipH="1">
              <a:off x="7334" y="5731"/>
              <a:ext cx="3435" cy="106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60"/>
            <p:cNvSpPr/>
            <p:nvPr/>
          </p:nvSpPr>
          <p:spPr>
            <a:xfrm>
              <a:off x="1937" y="6587"/>
              <a:ext cx="2429" cy="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38" name="TextBox 59"/>
            <p:cNvSpPr txBox="1"/>
            <p:nvPr/>
          </p:nvSpPr>
          <p:spPr>
            <a:xfrm>
              <a:off x="1858" y="7132"/>
              <a:ext cx="2586" cy="1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39" name="Rectangle 60"/>
            <p:cNvSpPr/>
            <p:nvPr/>
          </p:nvSpPr>
          <p:spPr>
            <a:xfrm>
              <a:off x="5637" y="7301"/>
              <a:ext cx="2429" cy="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40" name="TextBox 59"/>
            <p:cNvSpPr txBox="1"/>
            <p:nvPr/>
          </p:nvSpPr>
          <p:spPr>
            <a:xfrm>
              <a:off x="5558" y="7846"/>
              <a:ext cx="2586" cy="1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41" name="Rectangle 60"/>
            <p:cNvSpPr/>
            <p:nvPr/>
          </p:nvSpPr>
          <p:spPr>
            <a:xfrm>
              <a:off x="10037" y="6367"/>
              <a:ext cx="2429" cy="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42" name="TextBox 59"/>
            <p:cNvSpPr txBox="1"/>
            <p:nvPr/>
          </p:nvSpPr>
          <p:spPr>
            <a:xfrm>
              <a:off x="9958" y="6912"/>
              <a:ext cx="2586" cy="1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43" name="Rectangle 60"/>
            <p:cNvSpPr/>
            <p:nvPr/>
          </p:nvSpPr>
          <p:spPr>
            <a:xfrm>
              <a:off x="14717" y="7301"/>
              <a:ext cx="2429" cy="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输入标题文本</a:t>
              </a:r>
            </a:p>
          </p:txBody>
        </p:sp>
        <p:sp>
          <p:nvSpPr>
            <p:cNvPr id="44" name="TextBox 59"/>
            <p:cNvSpPr txBox="1"/>
            <p:nvPr/>
          </p:nvSpPr>
          <p:spPr>
            <a:xfrm>
              <a:off x="14638" y="7846"/>
              <a:ext cx="2586" cy="1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vero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eos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accusamus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iusto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odio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dignissimos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ducimus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qui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blanditiis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字魂58号-创中黑" panose="00000500000000000000" pitchFamily="2" charset="-122"/>
                </a:rPr>
                <a:t> .</a:t>
              </a:r>
              <a:endPara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74" name="Freeform 387"/>
            <p:cNvSpPr>
              <a:spLocks noEditPoints="1"/>
            </p:cNvSpPr>
            <p:nvPr/>
          </p:nvSpPr>
          <p:spPr bwMode="auto">
            <a:xfrm>
              <a:off x="10827" y="3791"/>
              <a:ext cx="678" cy="796"/>
            </a:xfrm>
            <a:custGeom>
              <a:avLst/>
              <a:gdLst/>
              <a:ahLst/>
              <a:cxnLst>
                <a:cxn ang="0">
                  <a:pos x="88900" y="107950"/>
                </a:cxn>
                <a:cxn ang="0">
                  <a:pos x="44450" y="107950"/>
                </a:cxn>
                <a:cxn ang="0">
                  <a:pos x="31750" y="111125"/>
                </a:cxn>
                <a:cxn ang="0">
                  <a:pos x="12700" y="139700"/>
                </a:cxn>
                <a:cxn ang="0">
                  <a:pos x="12700" y="146050"/>
                </a:cxn>
                <a:cxn ang="0">
                  <a:pos x="120650" y="146050"/>
                </a:cxn>
                <a:cxn ang="0">
                  <a:pos x="120650" y="139700"/>
                </a:cxn>
                <a:cxn ang="0">
                  <a:pos x="104775" y="114300"/>
                </a:cxn>
                <a:cxn ang="0">
                  <a:pos x="101600" y="111125"/>
                </a:cxn>
                <a:cxn ang="0">
                  <a:pos x="95250" y="107950"/>
                </a:cxn>
                <a:cxn ang="0">
                  <a:pos x="88900" y="107950"/>
                </a:cxn>
                <a:cxn ang="0">
                  <a:pos x="92075" y="95250"/>
                </a:cxn>
                <a:cxn ang="0">
                  <a:pos x="92075" y="95250"/>
                </a:cxn>
                <a:cxn ang="0">
                  <a:pos x="98425" y="95250"/>
                </a:cxn>
                <a:cxn ang="0">
                  <a:pos x="104775" y="98425"/>
                </a:cxn>
                <a:cxn ang="0">
                  <a:pos x="133350" y="139700"/>
                </a:cxn>
                <a:cxn ang="0">
                  <a:pos x="133350" y="149225"/>
                </a:cxn>
                <a:cxn ang="0">
                  <a:pos x="127000" y="155575"/>
                </a:cxn>
                <a:cxn ang="0">
                  <a:pos x="127000" y="155575"/>
                </a:cxn>
                <a:cxn ang="0">
                  <a:pos x="6350" y="155575"/>
                </a:cxn>
                <a:cxn ang="0">
                  <a:pos x="0" y="149225"/>
                </a:cxn>
                <a:cxn ang="0">
                  <a:pos x="0" y="149225"/>
                </a:cxn>
                <a:cxn ang="0">
                  <a:pos x="0" y="139700"/>
                </a:cxn>
                <a:cxn ang="0">
                  <a:pos x="25400" y="98425"/>
                </a:cxn>
                <a:cxn ang="0">
                  <a:pos x="38100" y="95250"/>
                </a:cxn>
                <a:cxn ang="0">
                  <a:pos x="12700" y="50800"/>
                </a:cxn>
                <a:cxn ang="0">
                  <a:pos x="66675" y="0"/>
                </a:cxn>
                <a:cxn ang="0">
                  <a:pos x="117475" y="50800"/>
                </a:cxn>
                <a:cxn ang="0">
                  <a:pos x="92075" y="95250"/>
                </a:cxn>
                <a:cxn ang="0">
                  <a:pos x="66675" y="9525"/>
                </a:cxn>
                <a:cxn ang="0">
                  <a:pos x="66675" y="9525"/>
                </a:cxn>
                <a:cxn ang="0">
                  <a:pos x="28575" y="34925"/>
                </a:cxn>
                <a:cxn ang="0">
                  <a:pos x="25400" y="50800"/>
                </a:cxn>
                <a:cxn ang="0">
                  <a:pos x="50800" y="88900"/>
                </a:cxn>
                <a:cxn ang="0">
                  <a:pos x="82550" y="88900"/>
                </a:cxn>
                <a:cxn ang="0">
                  <a:pos x="104775" y="50800"/>
                </a:cxn>
                <a:cxn ang="0">
                  <a:pos x="66675" y="9525"/>
                </a:cxn>
              </a:cxnLst>
              <a:rect l="0" t="0" r="0" b="0"/>
              <a:pathLst>
                <a:path w="42" h="49">
                  <a:moveTo>
                    <a:pt x="2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2" y="34"/>
                    <a:pt x="11" y="34"/>
                    <a:pt x="10" y="35"/>
                  </a:cubicBezTo>
                  <a:cubicBezTo>
                    <a:pt x="6" y="36"/>
                    <a:pt x="4" y="40"/>
                    <a:pt x="4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1"/>
                    <a:pt x="36" y="37"/>
                    <a:pt x="33" y="36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31" y="34"/>
                    <a:pt x="31" y="34"/>
                    <a:pt x="30" y="34"/>
                  </a:cubicBezTo>
                  <a:cubicBezTo>
                    <a:pt x="29" y="34"/>
                    <a:pt x="29" y="34"/>
                    <a:pt x="28" y="34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30" y="30"/>
                    <a:pt x="30" y="30"/>
                    <a:pt x="31" y="30"/>
                  </a:cubicBezTo>
                  <a:cubicBezTo>
                    <a:pt x="32" y="31"/>
                    <a:pt x="32" y="31"/>
                    <a:pt x="33" y="31"/>
                  </a:cubicBezTo>
                  <a:cubicBezTo>
                    <a:pt x="38" y="33"/>
                    <a:pt x="42" y="38"/>
                    <a:pt x="42" y="44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8"/>
                    <a:pt x="41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8"/>
                    <a:pt x="3" y="33"/>
                    <a:pt x="8" y="31"/>
                  </a:cubicBezTo>
                  <a:cubicBezTo>
                    <a:pt x="10" y="31"/>
                    <a:pt x="11" y="30"/>
                    <a:pt x="12" y="30"/>
                  </a:cubicBezTo>
                  <a:cubicBezTo>
                    <a:pt x="7" y="27"/>
                    <a:pt x="4" y="22"/>
                    <a:pt x="4" y="16"/>
                  </a:cubicBezTo>
                  <a:cubicBezTo>
                    <a:pt x="4" y="7"/>
                    <a:pt x="12" y="0"/>
                    <a:pt x="21" y="0"/>
                  </a:cubicBezTo>
                  <a:cubicBezTo>
                    <a:pt x="30" y="0"/>
                    <a:pt x="37" y="7"/>
                    <a:pt x="37" y="16"/>
                  </a:cubicBezTo>
                  <a:cubicBezTo>
                    <a:pt x="37" y="22"/>
                    <a:pt x="34" y="27"/>
                    <a:pt x="29" y="30"/>
                  </a:cubicBezTo>
                  <a:close/>
                  <a:moveTo>
                    <a:pt x="2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6" y="3"/>
                    <a:pt x="11" y="6"/>
                    <a:pt x="9" y="11"/>
                  </a:cubicBezTo>
                  <a:cubicBezTo>
                    <a:pt x="9" y="13"/>
                    <a:pt x="8" y="14"/>
                    <a:pt x="8" y="16"/>
                  </a:cubicBezTo>
                  <a:cubicBezTo>
                    <a:pt x="8" y="21"/>
                    <a:pt x="11" y="26"/>
                    <a:pt x="16" y="28"/>
                  </a:cubicBezTo>
                  <a:cubicBezTo>
                    <a:pt x="19" y="29"/>
                    <a:pt x="23" y="29"/>
                    <a:pt x="26" y="28"/>
                  </a:cubicBezTo>
                  <a:cubicBezTo>
                    <a:pt x="30" y="26"/>
                    <a:pt x="33" y="21"/>
                    <a:pt x="33" y="16"/>
                  </a:cubicBezTo>
                  <a:cubicBezTo>
                    <a:pt x="33" y="9"/>
                    <a:pt x="28" y="3"/>
                    <a:pt x="2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75" name="Freeform 17"/>
            <p:cNvSpPr>
              <a:spLocks noEditPoints="1"/>
            </p:cNvSpPr>
            <p:nvPr/>
          </p:nvSpPr>
          <p:spPr bwMode="auto">
            <a:xfrm>
              <a:off x="6584" y="5310"/>
              <a:ext cx="746" cy="688"/>
            </a:xfrm>
            <a:custGeom>
              <a:avLst/>
              <a:gdLst>
                <a:gd name="T0" fmla="*/ 1120 w 2069"/>
                <a:gd name="T1" fmla="*/ 0 h 1899"/>
                <a:gd name="T2" fmla="*/ 189 w 2069"/>
                <a:gd name="T3" fmla="*/ 777 h 1899"/>
                <a:gd name="T4" fmla="*/ 0 w 2069"/>
                <a:gd name="T5" fmla="*/ 777 h 1899"/>
                <a:gd name="T6" fmla="*/ 259 w 2069"/>
                <a:gd name="T7" fmla="*/ 1122 h 1899"/>
                <a:gd name="T8" fmla="*/ 517 w 2069"/>
                <a:gd name="T9" fmla="*/ 777 h 1899"/>
                <a:gd name="T10" fmla="*/ 362 w 2069"/>
                <a:gd name="T11" fmla="*/ 777 h 1899"/>
                <a:gd name="T12" fmla="*/ 1120 w 2069"/>
                <a:gd name="T13" fmla="*/ 173 h 1899"/>
                <a:gd name="T14" fmla="*/ 1896 w 2069"/>
                <a:gd name="T15" fmla="*/ 950 h 1899"/>
                <a:gd name="T16" fmla="*/ 1120 w 2069"/>
                <a:gd name="T17" fmla="*/ 1727 h 1899"/>
                <a:gd name="T18" fmla="*/ 477 w 2069"/>
                <a:gd name="T19" fmla="*/ 1381 h 1899"/>
                <a:gd name="T20" fmla="*/ 276 w 2069"/>
                <a:gd name="T21" fmla="*/ 1381 h 1899"/>
                <a:gd name="T22" fmla="*/ 1120 w 2069"/>
                <a:gd name="T23" fmla="*/ 1899 h 1899"/>
                <a:gd name="T24" fmla="*/ 2069 w 2069"/>
                <a:gd name="T25" fmla="*/ 950 h 1899"/>
                <a:gd name="T26" fmla="*/ 1120 w 2069"/>
                <a:gd name="T27" fmla="*/ 0 h 1899"/>
                <a:gd name="T28" fmla="*/ 1080 w 2069"/>
                <a:gd name="T29" fmla="*/ 345 h 1899"/>
                <a:gd name="T30" fmla="*/ 1080 w 2069"/>
                <a:gd name="T31" fmla="*/ 978 h 1899"/>
                <a:gd name="T32" fmla="*/ 1528 w 2069"/>
                <a:gd name="T33" fmla="*/ 1243 h 1899"/>
                <a:gd name="T34" fmla="*/ 1569 w 2069"/>
                <a:gd name="T35" fmla="*/ 1168 h 1899"/>
                <a:gd name="T36" fmla="*/ 1166 w 2069"/>
                <a:gd name="T37" fmla="*/ 926 h 1899"/>
                <a:gd name="T38" fmla="*/ 1166 w 2069"/>
                <a:gd name="T39" fmla="*/ 345 h 1899"/>
                <a:gd name="T40" fmla="*/ 1080 w 2069"/>
                <a:gd name="T41" fmla="*/ 345 h 1899"/>
                <a:gd name="T42" fmla="*/ 1080 w 2069"/>
                <a:gd name="T43" fmla="*/ 345 h 1899"/>
                <a:gd name="T44" fmla="*/ 1080 w 2069"/>
                <a:gd name="T45" fmla="*/ 345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9" h="1899">
                  <a:moveTo>
                    <a:pt x="1120" y="0"/>
                  </a:moveTo>
                  <a:cubicBezTo>
                    <a:pt x="655" y="0"/>
                    <a:pt x="270" y="334"/>
                    <a:pt x="189" y="777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259" y="1122"/>
                    <a:pt x="259" y="1122"/>
                    <a:pt x="259" y="1122"/>
                  </a:cubicBezTo>
                  <a:cubicBezTo>
                    <a:pt x="517" y="777"/>
                    <a:pt x="517" y="777"/>
                    <a:pt x="517" y="777"/>
                  </a:cubicBezTo>
                  <a:cubicBezTo>
                    <a:pt x="362" y="777"/>
                    <a:pt x="362" y="777"/>
                    <a:pt x="362" y="777"/>
                  </a:cubicBezTo>
                  <a:cubicBezTo>
                    <a:pt x="442" y="432"/>
                    <a:pt x="747" y="173"/>
                    <a:pt x="1120" y="173"/>
                  </a:cubicBezTo>
                  <a:cubicBezTo>
                    <a:pt x="1552" y="173"/>
                    <a:pt x="1896" y="518"/>
                    <a:pt x="1896" y="950"/>
                  </a:cubicBezTo>
                  <a:cubicBezTo>
                    <a:pt x="1896" y="1381"/>
                    <a:pt x="1552" y="1727"/>
                    <a:pt x="1120" y="1727"/>
                  </a:cubicBezTo>
                  <a:cubicBezTo>
                    <a:pt x="850" y="1727"/>
                    <a:pt x="615" y="1588"/>
                    <a:pt x="477" y="1381"/>
                  </a:cubicBezTo>
                  <a:cubicBezTo>
                    <a:pt x="276" y="1381"/>
                    <a:pt x="276" y="1381"/>
                    <a:pt x="276" y="1381"/>
                  </a:cubicBezTo>
                  <a:cubicBezTo>
                    <a:pt x="431" y="1686"/>
                    <a:pt x="753" y="1899"/>
                    <a:pt x="1120" y="1899"/>
                  </a:cubicBezTo>
                  <a:cubicBezTo>
                    <a:pt x="1643" y="1899"/>
                    <a:pt x="2069" y="1473"/>
                    <a:pt x="2069" y="950"/>
                  </a:cubicBezTo>
                  <a:cubicBezTo>
                    <a:pt x="2069" y="426"/>
                    <a:pt x="1643" y="0"/>
                    <a:pt x="1120" y="0"/>
                  </a:cubicBezTo>
                  <a:close/>
                  <a:moveTo>
                    <a:pt x="1080" y="345"/>
                  </a:moveTo>
                  <a:cubicBezTo>
                    <a:pt x="1080" y="978"/>
                    <a:pt x="1080" y="978"/>
                    <a:pt x="1080" y="978"/>
                  </a:cubicBezTo>
                  <a:cubicBezTo>
                    <a:pt x="1528" y="1243"/>
                    <a:pt x="1528" y="1243"/>
                    <a:pt x="1528" y="1243"/>
                  </a:cubicBezTo>
                  <a:cubicBezTo>
                    <a:pt x="1569" y="1168"/>
                    <a:pt x="1569" y="1168"/>
                    <a:pt x="1569" y="1168"/>
                  </a:cubicBezTo>
                  <a:cubicBezTo>
                    <a:pt x="1166" y="926"/>
                    <a:pt x="1166" y="926"/>
                    <a:pt x="1166" y="926"/>
                  </a:cubicBezTo>
                  <a:cubicBezTo>
                    <a:pt x="1166" y="345"/>
                    <a:pt x="1166" y="345"/>
                    <a:pt x="1166" y="345"/>
                  </a:cubicBezTo>
                  <a:lnTo>
                    <a:pt x="1080" y="345"/>
                  </a:lnTo>
                  <a:close/>
                  <a:moveTo>
                    <a:pt x="1080" y="345"/>
                  </a:moveTo>
                  <a:cubicBezTo>
                    <a:pt x="1080" y="345"/>
                    <a:pt x="1080" y="345"/>
                    <a:pt x="1080" y="3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6" name="Freeform 83"/>
            <p:cNvSpPr>
              <a:spLocks noEditPoints="1"/>
            </p:cNvSpPr>
            <p:nvPr/>
          </p:nvSpPr>
          <p:spPr bwMode="auto">
            <a:xfrm>
              <a:off x="2919" y="4734"/>
              <a:ext cx="644" cy="726"/>
            </a:xfrm>
            <a:custGeom>
              <a:avLst/>
              <a:gdLst/>
              <a:ahLst/>
              <a:cxnLst>
                <a:cxn ang="0">
                  <a:pos x="79375" y="0"/>
                </a:cxn>
                <a:cxn ang="0">
                  <a:pos x="127000" y="22225"/>
                </a:cxn>
                <a:cxn ang="0">
                  <a:pos x="136525" y="111125"/>
                </a:cxn>
                <a:cxn ang="0">
                  <a:pos x="104775" y="136525"/>
                </a:cxn>
                <a:cxn ang="0">
                  <a:pos x="82550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73025" y="158750"/>
                </a:cxn>
                <a:cxn ang="0">
                  <a:pos x="50800" y="136525"/>
                </a:cxn>
                <a:cxn ang="0">
                  <a:pos x="19050" y="111125"/>
                </a:cxn>
                <a:cxn ang="0">
                  <a:pos x="28575" y="22225"/>
                </a:cxn>
                <a:cxn ang="0">
                  <a:pos x="79375" y="0"/>
                </a:cxn>
                <a:cxn ang="0">
                  <a:pos x="79375" y="34925"/>
                </a:cxn>
                <a:cxn ang="0">
                  <a:pos x="79375" y="34925"/>
                </a:cxn>
                <a:cxn ang="0">
                  <a:pos x="101600" y="44450"/>
                </a:cxn>
                <a:cxn ang="0">
                  <a:pos x="114300" y="69850"/>
                </a:cxn>
                <a:cxn ang="0">
                  <a:pos x="101600" y="95250"/>
                </a:cxn>
                <a:cxn ang="0">
                  <a:pos x="79375" y="104775"/>
                </a:cxn>
                <a:cxn ang="0">
                  <a:pos x="53975" y="95250"/>
                </a:cxn>
                <a:cxn ang="0">
                  <a:pos x="41275" y="69850"/>
                </a:cxn>
                <a:cxn ang="0">
                  <a:pos x="53975" y="44450"/>
                </a:cxn>
                <a:cxn ang="0">
                  <a:pos x="79375" y="34925"/>
                </a:cxn>
                <a:cxn ang="0">
                  <a:pos x="98425" y="50800"/>
                </a:cxn>
                <a:cxn ang="0">
                  <a:pos x="98425" y="50800"/>
                </a:cxn>
                <a:cxn ang="0">
                  <a:pos x="79375" y="41275"/>
                </a:cxn>
                <a:cxn ang="0">
                  <a:pos x="57150" y="50800"/>
                </a:cxn>
                <a:cxn ang="0">
                  <a:pos x="50800" y="69850"/>
                </a:cxn>
                <a:cxn ang="0">
                  <a:pos x="57150" y="88900"/>
                </a:cxn>
                <a:cxn ang="0">
                  <a:pos x="79375" y="98425"/>
                </a:cxn>
                <a:cxn ang="0">
                  <a:pos x="98425" y="88900"/>
                </a:cxn>
                <a:cxn ang="0">
                  <a:pos x="104775" y="69850"/>
                </a:cxn>
                <a:cxn ang="0">
                  <a:pos x="98425" y="50800"/>
                </a:cxn>
                <a:cxn ang="0">
                  <a:pos x="117475" y="28575"/>
                </a:cxn>
                <a:cxn ang="0">
                  <a:pos x="117475" y="28575"/>
                </a:cxn>
                <a:cxn ang="0">
                  <a:pos x="79375" y="12700"/>
                </a:cxn>
                <a:cxn ang="0">
                  <a:pos x="38100" y="28575"/>
                </a:cxn>
                <a:cxn ang="0">
                  <a:pos x="28575" y="104775"/>
                </a:cxn>
                <a:cxn ang="0">
                  <a:pos x="57150" y="123825"/>
                </a:cxn>
                <a:cxn ang="0">
                  <a:pos x="60325" y="127000"/>
                </a:cxn>
                <a:cxn ang="0">
                  <a:pos x="79375" y="146050"/>
                </a:cxn>
                <a:cxn ang="0">
                  <a:pos x="95250" y="127000"/>
                </a:cxn>
                <a:cxn ang="0">
                  <a:pos x="98425" y="123825"/>
                </a:cxn>
                <a:cxn ang="0">
                  <a:pos x="127000" y="104775"/>
                </a:cxn>
                <a:cxn ang="0">
                  <a:pos x="117475" y="28575"/>
                </a:cxn>
              </a:cxnLst>
              <a:rect l="0" t="0" r="0" b="0"/>
              <a:pathLst>
                <a:path w="49" h="51">
                  <a:moveTo>
                    <a:pt x="25" y="0"/>
                  </a:moveTo>
                  <a:cubicBezTo>
                    <a:pt x="31" y="0"/>
                    <a:pt x="36" y="3"/>
                    <a:pt x="40" y="7"/>
                  </a:cubicBezTo>
                  <a:cubicBezTo>
                    <a:pt x="48" y="14"/>
                    <a:pt x="49" y="26"/>
                    <a:pt x="43" y="35"/>
                  </a:cubicBezTo>
                  <a:cubicBezTo>
                    <a:pt x="40" y="38"/>
                    <a:pt x="37" y="41"/>
                    <a:pt x="33" y="43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5" y="51"/>
                    <a:pt x="24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2" y="41"/>
                    <a:pt x="9" y="38"/>
                    <a:pt x="6" y="35"/>
                  </a:cubicBezTo>
                  <a:cubicBezTo>
                    <a:pt x="0" y="26"/>
                    <a:pt x="1" y="14"/>
                    <a:pt x="9" y="7"/>
                  </a:cubicBezTo>
                  <a:cubicBezTo>
                    <a:pt x="13" y="3"/>
                    <a:pt x="18" y="0"/>
                    <a:pt x="25" y="0"/>
                  </a:cubicBezTo>
                  <a:close/>
                  <a:moveTo>
                    <a:pt x="25" y="11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28" y="11"/>
                    <a:pt x="30" y="12"/>
                    <a:pt x="32" y="14"/>
                  </a:cubicBezTo>
                  <a:cubicBezTo>
                    <a:pt x="34" y="16"/>
                    <a:pt x="36" y="19"/>
                    <a:pt x="36" y="22"/>
                  </a:cubicBezTo>
                  <a:cubicBezTo>
                    <a:pt x="36" y="25"/>
                    <a:pt x="34" y="28"/>
                    <a:pt x="32" y="30"/>
                  </a:cubicBezTo>
                  <a:cubicBezTo>
                    <a:pt x="30" y="32"/>
                    <a:pt x="28" y="33"/>
                    <a:pt x="25" y="33"/>
                  </a:cubicBezTo>
                  <a:cubicBezTo>
                    <a:pt x="21" y="33"/>
                    <a:pt x="19" y="32"/>
                    <a:pt x="17" y="30"/>
                  </a:cubicBezTo>
                  <a:cubicBezTo>
                    <a:pt x="15" y="28"/>
                    <a:pt x="13" y="25"/>
                    <a:pt x="13" y="22"/>
                  </a:cubicBezTo>
                  <a:cubicBezTo>
                    <a:pt x="13" y="19"/>
                    <a:pt x="15" y="16"/>
                    <a:pt x="17" y="14"/>
                  </a:cubicBezTo>
                  <a:cubicBezTo>
                    <a:pt x="19" y="12"/>
                    <a:pt x="21" y="11"/>
                    <a:pt x="25" y="11"/>
                  </a:cubicBezTo>
                  <a:close/>
                  <a:moveTo>
                    <a:pt x="31" y="16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29" y="14"/>
                    <a:pt x="27" y="13"/>
                    <a:pt x="25" y="13"/>
                  </a:cubicBezTo>
                  <a:cubicBezTo>
                    <a:pt x="22" y="13"/>
                    <a:pt x="20" y="14"/>
                    <a:pt x="18" y="16"/>
                  </a:cubicBezTo>
                  <a:cubicBezTo>
                    <a:pt x="17" y="18"/>
                    <a:pt x="16" y="20"/>
                    <a:pt x="16" y="22"/>
                  </a:cubicBezTo>
                  <a:cubicBezTo>
                    <a:pt x="16" y="25"/>
                    <a:pt x="17" y="27"/>
                    <a:pt x="18" y="28"/>
                  </a:cubicBezTo>
                  <a:cubicBezTo>
                    <a:pt x="20" y="30"/>
                    <a:pt x="22" y="31"/>
                    <a:pt x="25" y="31"/>
                  </a:cubicBezTo>
                  <a:cubicBezTo>
                    <a:pt x="27" y="31"/>
                    <a:pt x="29" y="30"/>
                    <a:pt x="31" y="28"/>
                  </a:cubicBezTo>
                  <a:cubicBezTo>
                    <a:pt x="32" y="27"/>
                    <a:pt x="33" y="25"/>
                    <a:pt x="33" y="22"/>
                  </a:cubicBezTo>
                  <a:cubicBezTo>
                    <a:pt x="33" y="20"/>
                    <a:pt x="32" y="18"/>
                    <a:pt x="31" y="16"/>
                  </a:cubicBezTo>
                  <a:close/>
                  <a:moveTo>
                    <a:pt x="37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4" y="6"/>
                    <a:pt x="30" y="4"/>
                    <a:pt x="25" y="4"/>
                  </a:cubicBezTo>
                  <a:cubicBezTo>
                    <a:pt x="19" y="4"/>
                    <a:pt x="15" y="6"/>
                    <a:pt x="12" y="9"/>
                  </a:cubicBezTo>
                  <a:cubicBezTo>
                    <a:pt x="5" y="16"/>
                    <a:pt x="5" y="25"/>
                    <a:pt x="9" y="33"/>
                  </a:cubicBezTo>
                  <a:cubicBezTo>
                    <a:pt x="12" y="36"/>
                    <a:pt x="14" y="38"/>
                    <a:pt x="18" y="39"/>
                  </a:cubicBezTo>
                  <a:cubicBezTo>
                    <a:pt x="18" y="39"/>
                    <a:pt x="18" y="39"/>
                    <a:pt x="19" y="4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5" y="38"/>
                    <a:pt x="37" y="36"/>
                    <a:pt x="40" y="33"/>
                  </a:cubicBezTo>
                  <a:cubicBezTo>
                    <a:pt x="44" y="25"/>
                    <a:pt x="44" y="16"/>
                    <a:pt x="37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77" name="Freeform 160"/>
            <p:cNvSpPr>
              <a:spLocks noEditPoints="1"/>
            </p:cNvSpPr>
            <p:nvPr/>
          </p:nvSpPr>
          <p:spPr bwMode="auto">
            <a:xfrm>
              <a:off x="15468" y="4446"/>
              <a:ext cx="808" cy="934"/>
            </a:xfrm>
            <a:custGeom>
              <a:avLst/>
              <a:gdLst/>
              <a:ahLst/>
              <a:cxnLst>
                <a:cxn ang="0">
                  <a:pos x="121934" y="104775"/>
                </a:cxn>
                <a:cxn ang="0">
                  <a:pos x="141187" y="114300"/>
                </a:cxn>
                <a:cxn ang="0">
                  <a:pos x="141187" y="114300"/>
                </a:cxn>
                <a:cxn ang="0">
                  <a:pos x="150813" y="133350"/>
                </a:cxn>
                <a:cxn ang="0">
                  <a:pos x="121934" y="161925"/>
                </a:cxn>
                <a:cxn ang="0">
                  <a:pos x="93055" y="133350"/>
                </a:cxn>
                <a:cxn ang="0">
                  <a:pos x="96264" y="123825"/>
                </a:cxn>
                <a:cxn ang="0">
                  <a:pos x="67385" y="107950"/>
                </a:cxn>
                <a:cxn ang="0">
                  <a:pos x="64176" y="107950"/>
                </a:cxn>
                <a:cxn ang="0">
                  <a:pos x="64176" y="107950"/>
                </a:cxn>
                <a:cxn ang="0">
                  <a:pos x="38505" y="117475"/>
                </a:cxn>
                <a:cxn ang="0">
                  <a:pos x="0" y="82550"/>
                </a:cxn>
                <a:cxn ang="0">
                  <a:pos x="38505" y="44450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4176" y="53975"/>
                </a:cxn>
                <a:cxn ang="0">
                  <a:pos x="67385" y="57150"/>
                </a:cxn>
                <a:cxn ang="0">
                  <a:pos x="96264" y="38100"/>
                </a:cxn>
                <a:cxn ang="0">
                  <a:pos x="93055" y="28575"/>
                </a:cxn>
                <a:cxn ang="0">
                  <a:pos x="121934" y="0"/>
                </a:cxn>
                <a:cxn ang="0">
                  <a:pos x="150813" y="28575"/>
                </a:cxn>
                <a:cxn ang="0">
                  <a:pos x="121934" y="57150"/>
                </a:cxn>
                <a:cxn ang="0">
                  <a:pos x="102681" y="47625"/>
                </a:cxn>
                <a:cxn ang="0">
                  <a:pos x="102681" y="47625"/>
                </a:cxn>
                <a:cxn ang="0">
                  <a:pos x="73802" y="66675"/>
                </a:cxn>
                <a:cxn ang="0">
                  <a:pos x="77011" y="82550"/>
                </a:cxn>
                <a:cxn ang="0">
                  <a:pos x="73802" y="9525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02681" y="114300"/>
                </a:cxn>
                <a:cxn ang="0">
                  <a:pos x="121934" y="104775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121934" y="117475"/>
                </a:cxn>
                <a:cxn ang="0">
                  <a:pos x="112308" y="120650"/>
                </a:cxn>
                <a:cxn ang="0">
                  <a:pos x="112308" y="120650"/>
                </a:cxn>
                <a:cxn ang="0">
                  <a:pos x="105890" y="133350"/>
                </a:cxn>
                <a:cxn ang="0">
                  <a:pos x="121934" y="149225"/>
                </a:cxn>
                <a:cxn ang="0">
                  <a:pos x="137978" y="133350"/>
                </a:cxn>
                <a:cxn ang="0">
                  <a:pos x="134769" y="120650"/>
                </a:cxn>
                <a:cxn ang="0">
                  <a:pos x="134769" y="1206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38505" y="57150"/>
                </a:cxn>
                <a:cxn ang="0">
                  <a:pos x="12835" y="82550"/>
                </a:cxn>
                <a:cxn ang="0">
                  <a:pos x="38505" y="107950"/>
                </a:cxn>
                <a:cxn ang="0">
                  <a:pos x="54549" y="98425"/>
                </a:cxn>
                <a:cxn ang="0">
                  <a:pos x="54549" y="98425"/>
                </a:cxn>
                <a:cxn ang="0">
                  <a:pos x="64176" y="82550"/>
                </a:cxn>
                <a:cxn ang="0">
                  <a:pos x="54549" y="63500"/>
                </a:cxn>
                <a:cxn ang="0">
                  <a:pos x="54549" y="63500"/>
                </a:cxn>
                <a:cxn ang="0">
                  <a:pos x="121934" y="12700"/>
                </a:cxn>
                <a:cxn ang="0">
                  <a:pos x="121934" y="12700"/>
                </a:cxn>
                <a:cxn ang="0">
                  <a:pos x="105890" y="28575"/>
                </a:cxn>
                <a:cxn ang="0">
                  <a:pos x="109099" y="38100"/>
                </a:cxn>
                <a:cxn ang="0">
                  <a:pos x="109099" y="38100"/>
                </a:cxn>
                <a:cxn ang="0">
                  <a:pos x="112308" y="41275"/>
                </a:cxn>
                <a:cxn ang="0">
                  <a:pos x="112308" y="41275"/>
                </a:cxn>
                <a:cxn ang="0">
                  <a:pos x="121934" y="44450"/>
                </a:cxn>
                <a:cxn ang="0">
                  <a:pos x="137978" y="28575"/>
                </a:cxn>
                <a:cxn ang="0">
                  <a:pos x="121934" y="12700"/>
                </a:cxn>
              </a:cxnLst>
              <a:rect l="0" t="0" r="0" b="0"/>
              <a:pathLst>
                <a:path w="47" h="51">
                  <a:moveTo>
                    <a:pt x="38" y="33"/>
                  </a:moveTo>
                  <a:cubicBezTo>
                    <a:pt x="41" y="33"/>
                    <a:pt x="43" y="34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6" y="37"/>
                    <a:pt x="47" y="40"/>
                    <a:pt x="47" y="42"/>
                  </a:cubicBezTo>
                  <a:cubicBezTo>
                    <a:pt x="47" y="47"/>
                    <a:pt x="43" y="51"/>
                    <a:pt x="38" y="51"/>
                  </a:cubicBezTo>
                  <a:cubicBezTo>
                    <a:pt x="33" y="51"/>
                    <a:pt x="29" y="47"/>
                    <a:pt x="29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5" y="37"/>
                    <a:pt x="12" y="37"/>
                  </a:cubicBezTo>
                  <a:cubicBezTo>
                    <a:pt x="5" y="37"/>
                    <a:pt x="0" y="32"/>
                    <a:pt x="0" y="26"/>
                  </a:cubicBezTo>
                  <a:cubicBezTo>
                    <a:pt x="0" y="19"/>
                    <a:pt x="5" y="14"/>
                    <a:pt x="12" y="14"/>
                  </a:cubicBezTo>
                  <a:cubicBezTo>
                    <a:pt x="15" y="14"/>
                    <a:pt x="18" y="15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1" y="17"/>
                    <a:pt x="21" y="18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29" y="10"/>
                    <a:pt x="29" y="9"/>
                  </a:cubicBezTo>
                  <a:cubicBezTo>
                    <a:pt x="29" y="4"/>
                    <a:pt x="33" y="0"/>
                    <a:pt x="38" y="0"/>
                  </a:cubicBezTo>
                  <a:cubicBezTo>
                    <a:pt x="43" y="0"/>
                    <a:pt x="47" y="4"/>
                    <a:pt x="47" y="9"/>
                  </a:cubicBezTo>
                  <a:cubicBezTo>
                    <a:pt x="47" y="14"/>
                    <a:pt x="43" y="18"/>
                    <a:pt x="38" y="18"/>
                  </a:cubicBezTo>
                  <a:cubicBezTo>
                    <a:pt x="36" y="18"/>
                    <a:pt x="34" y="17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4" y="24"/>
                    <a:pt x="24" y="26"/>
                  </a:cubicBezTo>
                  <a:cubicBezTo>
                    <a:pt x="24" y="27"/>
                    <a:pt x="23" y="29"/>
                    <a:pt x="23" y="3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4"/>
                    <a:pt x="36" y="33"/>
                    <a:pt x="38" y="33"/>
                  </a:cubicBezTo>
                  <a:close/>
                  <a:moveTo>
                    <a:pt x="42" y="38"/>
                  </a:move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0" y="37"/>
                    <a:pt x="38" y="37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3" y="41"/>
                    <a:pt x="33" y="42"/>
                  </a:cubicBezTo>
                  <a:cubicBezTo>
                    <a:pt x="33" y="45"/>
                    <a:pt x="36" y="47"/>
                    <a:pt x="38" y="47"/>
                  </a:cubicBezTo>
                  <a:cubicBezTo>
                    <a:pt x="41" y="47"/>
                    <a:pt x="43" y="45"/>
                    <a:pt x="43" y="42"/>
                  </a:cubicBezTo>
                  <a:cubicBezTo>
                    <a:pt x="43" y="41"/>
                    <a:pt x="43" y="39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lose/>
                  <a:moveTo>
                    <a:pt x="17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6" y="18"/>
                    <a:pt x="14" y="18"/>
                    <a:pt x="12" y="18"/>
                  </a:cubicBezTo>
                  <a:cubicBezTo>
                    <a:pt x="7" y="18"/>
                    <a:pt x="4" y="21"/>
                    <a:pt x="4" y="26"/>
                  </a:cubicBezTo>
                  <a:cubicBezTo>
                    <a:pt x="4" y="30"/>
                    <a:pt x="7" y="34"/>
                    <a:pt x="12" y="34"/>
                  </a:cubicBezTo>
                  <a:cubicBezTo>
                    <a:pt x="14" y="34"/>
                    <a:pt x="16" y="33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0" y="26"/>
                  </a:cubicBezTo>
                  <a:cubicBezTo>
                    <a:pt x="20" y="23"/>
                    <a:pt x="19" y="21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6" y="4"/>
                    <a:pt x="33" y="7"/>
                    <a:pt x="33" y="9"/>
                  </a:cubicBezTo>
                  <a:cubicBezTo>
                    <a:pt x="33" y="10"/>
                    <a:pt x="34" y="11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7" y="14"/>
                    <a:pt x="38" y="14"/>
                  </a:cubicBezTo>
                  <a:cubicBezTo>
                    <a:pt x="41" y="14"/>
                    <a:pt x="43" y="12"/>
                    <a:pt x="43" y="9"/>
                  </a:cubicBezTo>
                  <a:cubicBezTo>
                    <a:pt x="43" y="7"/>
                    <a:pt x="41" y="4"/>
                    <a:pt x="3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19050" tIns="19050" rIns="19050" bIns="19050" anchor="ctr">
              <a:noAutofit/>
            </a:bodyPr>
            <a:lstStyle/>
            <a:p>
              <a:pPr lvl="0" algn="ctr" defTabSz="228600" fontAlgn="base" hangingPunct="0">
                <a:buClrTx/>
                <a:buSzTx/>
                <a:buFontTx/>
                <a:defRPr/>
              </a:pPr>
              <a:endParaRPr lang="en-US" sz="16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73679" y="1561197"/>
            <a:ext cx="2992582" cy="3982699"/>
            <a:chOff x="1732181" y="1660719"/>
            <a:chExt cx="2183177" cy="2905497"/>
          </a:xfrm>
          <a:solidFill>
            <a:srgbClr val="56714B"/>
          </a:solidFill>
        </p:grpSpPr>
        <p:grpSp>
          <p:nvGrpSpPr>
            <p:cNvPr id="22" name="组合 21"/>
            <p:cNvGrpSpPr/>
            <p:nvPr/>
          </p:nvGrpSpPr>
          <p:grpSpPr>
            <a:xfrm>
              <a:off x="1732181" y="1660719"/>
              <a:ext cx="2183177" cy="2905497"/>
              <a:chOff x="1025428" y="1106447"/>
              <a:chExt cx="2539059" cy="3379127"/>
            </a:xfrm>
            <a:grpFill/>
          </p:grpSpPr>
          <p:sp>
            <p:nvSpPr>
              <p:cNvPr id="24" name="矩形 23"/>
              <p:cNvSpPr/>
              <p:nvPr/>
            </p:nvSpPr>
            <p:spPr>
              <a:xfrm>
                <a:off x="1025428" y="1106447"/>
                <a:ext cx="2539059" cy="3379127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65" dirty="0">
                  <a:latin typeface="字魂58号-创中黑" panose="00000500000000000000" pitchFamily="2" charset="-122"/>
                  <a:ea typeface="字魂58号-创中黑" panose="00000500000000000000" pitchFamily="2" charset="-122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626617" y="3963075"/>
                <a:ext cx="1483348" cy="24992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altLang="en-US" sz="1315" b="1" spc="788" dirty="0">
                    <a:solidFill>
                      <a:schemeClr val="bg1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sym typeface="字魂58号-创中黑" panose="00000500000000000000" pitchFamily="2" charset="-122"/>
                  </a:rPr>
                  <a:t>SUMMARY</a:t>
                </a: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967346" y="2687782"/>
              <a:ext cx="1782618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478604" y="1235413"/>
            <a:ext cx="2782111" cy="3239310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8" name="ïṥlïde"/>
          <p:cNvSpPr/>
          <p:nvPr/>
        </p:nvSpPr>
        <p:spPr>
          <a:xfrm>
            <a:off x="6362174" y="1810656"/>
            <a:ext cx="508679" cy="508679"/>
          </a:xfrm>
          <a:prstGeom prst="ellipse">
            <a:avLst/>
          </a:prstGeom>
          <a:solidFill>
            <a:srgbClr val="5671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365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9" name="ïs1iďê"/>
          <p:cNvSpPr/>
          <p:nvPr/>
        </p:nvSpPr>
        <p:spPr>
          <a:xfrm>
            <a:off x="6362174" y="4759264"/>
            <a:ext cx="508679" cy="508679"/>
          </a:xfrm>
          <a:prstGeom prst="ellipse">
            <a:avLst/>
          </a:prstGeom>
          <a:solidFill>
            <a:srgbClr val="5671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365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0" name="íṧ1íďè"/>
          <p:cNvSpPr/>
          <p:nvPr/>
        </p:nvSpPr>
        <p:spPr>
          <a:xfrm>
            <a:off x="6362174" y="3222946"/>
            <a:ext cx="508679" cy="508679"/>
          </a:xfrm>
          <a:prstGeom prst="ellipse">
            <a:avLst/>
          </a:prstGeom>
          <a:solidFill>
            <a:srgbClr val="5671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365" dirty="0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1" name="ïṧlíḍe"/>
          <p:cNvSpPr/>
          <p:nvPr/>
        </p:nvSpPr>
        <p:spPr>
          <a:xfrm>
            <a:off x="6528803" y="1964590"/>
            <a:ext cx="211574" cy="2008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00" y="63664"/>
                </a:moveTo>
                <a:lnTo>
                  <a:pt x="119800" y="63664"/>
                </a:lnTo>
                <a:cubicBezTo>
                  <a:pt x="119800" y="66596"/>
                  <a:pt x="118405" y="69528"/>
                  <a:pt x="114219" y="69528"/>
                </a:cubicBezTo>
                <a:cubicBezTo>
                  <a:pt x="112823" y="69528"/>
                  <a:pt x="111428" y="68062"/>
                  <a:pt x="111428" y="68062"/>
                </a:cubicBezTo>
                <a:lnTo>
                  <a:pt x="111428" y="68062"/>
                </a:lnTo>
                <a:cubicBezTo>
                  <a:pt x="60598" y="14869"/>
                  <a:pt x="60598" y="14869"/>
                  <a:pt x="60598" y="14869"/>
                </a:cubicBezTo>
                <a:lnTo>
                  <a:pt x="60598" y="14869"/>
                </a:lnTo>
                <a:lnTo>
                  <a:pt x="60598" y="14869"/>
                </a:lnTo>
                <a:lnTo>
                  <a:pt x="60598" y="14869"/>
                </a:lnTo>
                <a:cubicBezTo>
                  <a:pt x="9966" y="68062"/>
                  <a:pt x="9966" y="68062"/>
                  <a:pt x="9966" y="68062"/>
                </a:cubicBezTo>
                <a:lnTo>
                  <a:pt x="9966" y="68062"/>
                </a:lnTo>
                <a:cubicBezTo>
                  <a:pt x="8571" y="68062"/>
                  <a:pt x="7176" y="69528"/>
                  <a:pt x="5780" y="69528"/>
                </a:cubicBezTo>
                <a:cubicBezTo>
                  <a:pt x="2990" y="69528"/>
                  <a:pt x="0" y="66596"/>
                  <a:pt x="0" y="63664"/>
                </a:cubicBezTo>
                <a:cubicBezTo>
                  <a:pt x="0" y="62198"/>
                  <a:pt x="0" y="60523"/>
                  <a:pt x="1395" y="59057"/>
                </a:cubicBezTo>
                <a:cubicBezTo>
                  <a:pt x="56411" y="1465"/>
                  <a:pt x="56411" y="1465"/>
                  <a:pt x="56411" y="1465"/>
                </a:cubicBezTo>
                <a:cubicBezTo>
                  <a:pt x="57807" y="0"/>
                  <a:pt x="59202" y="0"/>
                  <a:pt x="60598" y="0"/>
                </a:cubicBezTo>
                <a:lnTo>
                  <a:pt x="60598" y="0"/>
                </a:lnTo>
                <a:lnTo>
                  <a:pt x="60598" y="0"/>
                </a:lnTo>
                <a:lnTo>
                  <a:pt x="60598" y="0"/>
                </a:lnTo>
                <a:lnTo>
                  <a:pt x="60598" y="0"/>
                </a:lnTo>
                <a:lnTo>
                  <a:pt x="60598" y="0"/>
                </a:lnTo>
                <a:lnTo>
                  <a:pt x="60598" y="0"/>
                </a:lnTo>
                <a:lnTo>
                  <a:pt x="60598" y="0"/>
                </a:lnTo>
                <a:cubicBezTo>
                  <a:pt x="61993" y="0"/>
                  <a:pt x="63388" y="1465"/>
                  <a:pt x="64784" y="1465"/>
                </a:cubicBezTo>
                <a:lnTo>
                  <a:pt x="64784" y="1465"/>
                </a:lnTo>
                <a:cubicBezTo>
                  <a:pt x="85913" y="25130"/>
                  <a:pt x="85913" y="25130"/>
                  <a:pt x="85913" y="25130"/>
                </a:cubicBezTo>
                <a:cubicBezTo>
                  <a:pt x="85913" y="19267"/>
                  <a:pt x="85913" y="19267"/>
                  <a:pt x="85913" y="19267"/>
                </a:cubicBezTo>
                <a:cubicBezTo>
                  <a:pt x="85913" y="16335"/>
                  <a:pt x="88903" y="13193"/>
                  <a:pt x="91694" y="13193"/>
                </a:cubicBezTo>
                <a:cubicBezTo>
                  <a:pt x="95880" y="13193"/>
                  <a:pt x="97275" y="16335"/>
                  <a:pt x="97275" y="19267"/>
                </a:cubicBezTo>
                <a:cubicBezTo>
                  <a:pt x="97275" y="36858"/>
                  <a:pt x="97275" y="36858"/>
                  <a:pt x="97275" y="36858"/>
                </a:cubicBezTo>
                <a:cubicBezTo>
                  <a:pt x="118405" y="59057"/>
                  <a:pt x="118405" y="59057"/>
                  <a:pt x="118405" y="59057"/>
                </a:cubicBezTo>
                <a:lnTo>
                  <a:pt x="118405" y="59057"/>
                </a:lnTo>
                <a:cubicBezTo>
                  <a:pt x="119800" y="60523"/>
                  <a:pt x="119800" y="62198"/>
                  <a:pt x="119800" y="63664"/>
                </a:cubicBezTo>
                <a:close/>
                <a:moveTo>
                  <a:pt x="108438" y="72460"/>
                </a:moveTo>
                <a:lnTo>
                  <a:pt x="108438" y="72460"/>
                </a:lnTo>
                <a:cubicBezTo>
                  <a:pt x="108438" y="90261"/>
                  <a:pt x="108438" y="90261"/>
                  <a:pt x="108438" y="90261"/>
                </a:cubicBezTo>
                <a:cubicBezTo>
                  <a:pt x="108438" y="99057"/>
                  <a:pt x="108438" y="99057"/>
                  <a:pt x="108438" y="99057"/>
                </a:cubicBezTo>
                <a:cubicBezTo>
                  <a:pt x="108438" y="113926"/>
                  <a:pt x="108438" y="113926"/>
                  <a:pt x="108438" y="113926"/>
                </a:cubicBezTo>
                <a:cubicBezTo>
                  <a:pt x="108438" y="118324"/>
                  <a:pt x="107043" y="119790"/>
                  <a:pt x="102857" y="119790"/>
                </a:cubicBezTo>
                <a:cubicBezTo>
                  <a:pt x="91694" y="119790"/>
                  <a:pt x="91694" y="119790"/>
                  <a:pt x="91694" y="119790"/>
                </a:cubicBezTo>
                <a:cubicBezTo>
                  <a:pt x="91694" y="72460"/>
                  <a:pt x="91694" y="72460"/>
                  <a:pt x="91694" y="72460"/>
                </a:cubicBezTo>
                <a:cubicBezTo>
                  <a:pt x="69169" y="72460"/>
                  <a:pt x="69169" y="72460"/>
                  <a:pt x="69169" y="72460"/>
                </a:cubicBezTo>
                <a:cubicBezTo>
                  <a:pt x="69169" y="119790"/>
                  <a:pt x="69169" y="119790"/>
                  <a:pt x="69169" y="119790"/>
                </a:cubicBezTo>
                <a:cubicBezTo>
                  <a:pt x="16943" y="119790"/>
                  <a:pt x="16943" y="119790"/>
                  <a:pt x="16943" y="119790"/>
                </a:cubicBezTo>
                <a:cubicBezTo>
                  <a:pt x="14152" y="119790"/>
                  <a:pt x="11362" y="118324"/>
                  <a:pt x="11362" y="113926"/>
                </a:cubicBezTo>
                <a:cubicBezTo>
                  <a:pt x="11362" y="99057"/>
                  <a:pt x="11362" y="99057"/>
                  <a:pt x="11362" y="99057"/>
                </a:cubicBezTo>
                <a:cubicBezTo>
                  <a:pt x="11362" y="90261"/>
                  <a:pt x="11362" y="90261"/>
                  <a:pt x="11362" y="90261"/>
                </a:cubicBezTo>
                <a:cubicBezTo>
                  <a:pt x="11362" y="72460"/>
                  <a:pt x="11362" y="72460"/>
                  <a:pt x="11362" y="72460"/>
                </a:cubicBezTo>
                <a:cubicBezTo>
                  <a:pt x="60598" y="22198"/>
                  <a:pt x="60598" y="22198"/>
                  <a:pt x="60598" y="22198"/>
                </a:cubicBezTo>
                <a:lnTo>
                  <a:pt x="108438" y="72460"/>
                </a:lnTo>
                <a:close/>
                <a:moveTo>
                  <a:pt x="50830" y="72460"/>
                </a:moveTo>
                <a:lnTo>
                  <a:pt x="50830" y="72460"/>
                </a:lnTo>
                <a:cubicBezTo>
                  <a:pt x="28305" y="72460"/>
                  <a:pt x="28305" y="72460"/>
                  <a:pt x="28305" y="72460"/>
                </a:cubicBezTo>
                <a:cubicBezTo>
                  <a:pt x="28305" y="96125"/>
                  <a:pt x="28305" y="96125"/>
                  <a:pt x="28305" y="96125"/>
                </a:cubicBezTo>
                <a:cubicBezTo>
                  <a:pt x="50830" y="96125"/>
                  <a:pt x="50830" y="96125"/>
                  <a:pt x="50830" y="96125"/>
                </a:cubicBezTo>
                <a:lnTo>
                  <a:pt x="50830" y="72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365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2" name="ïsļíḍé"/>
          <p:cNvSpPr/>
          <p:nvPr/>
        </p:nvSpPr>
        <p:spPr>
          <a:xfrm>
            <a:off x="6528803" y="3402674"/>
            <a:ext cx="211574" cy="1853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009" y="65310"/>
                </a:moveTo>
                <a:lnTo>
                  <a:pt x="117009" y="65310"/>
                </a:lnTo>
                <a:lnTo>
                  <a:pt x="117009" y="65310"/>
                </a:lnTo>
                <a:cubicBezTo>
                  <a:pt x="61993" y="91073"/>
                  <a:pt x="61993" y="91073"/>
                  <a:pt x="61993" y="91073"/>
                </a:cubicBezTo>
                <a:lnTo>
                  <a:pt x="61993" y="91073"/>
                </a:lnTo>
                <a:lnTo>
                  <a:pt x="61993" y="91073"/>
                </a:lnTo>
                <a:lnTo>
                  <a:pt x="61993" y="91073"/>
                </a:lnTo>
                <a:cubicBezTo>
                  <a:pt x="61993" y="92655"/>
                  <a:pt x="60598" y="92655"/>
                  <a:pt x="60598" y="92655"/>
                </a:cubicBezTo>
                <a:cubicBezTo>
                  <a:pt x="59202" y="92655"/>
                  <a:pt x="59202" y="92655"/>
                  <a:pt x="57807" y="91073"/>
                </a:cubicBezTo>
                <a:lnTo>
                  <a:pt x="57807" y="91073"/>
                </a:lnTo>
                <a:lnTo>
                  <a:pt x="57807" y="91073"/>
                </a:lnTo>
                <a:lnTo>
                  <a:pt x="57807" y="91073"/>
                </a:lnTo>
                <a:cubicBezTo>
                  <a:pt x="2990" y="65310"/>
                  <a:pt x="2990" y="65310"/>
                  <a:pt x="2990" y="65310"/>
                </a:cubicBezTo>
                <a:lnTo>
                  <a:pt x="2990" y="65310"/>
                </a:lnTo>
                <a:cubicBezTo>
                  <a:pt x="1395" y="65310"/>
                  <a:pt x="0" y="62146"/>
                  <a:pt x="0" y="60564"/>
                </a:cubicBezTo>
                <a:cubicBezTo>
                  <a:pt x="0" y="55819"/>
                  <a:pt x="2990" y="54237"/>
                  <a:pt x="5780" y="54237"/>
                </a:cubicBezTo>
                <a:cubicBezTo>
                  <a:pt x="7176" y="54237"/>
                  <a:pt x="7176" y="54237"/>
                  <a:pt x="8571" y="54237"/>
                </a:cubicBezTo>
                <a:lnTo>
                  <a:pt x="8571" y="54237"/>
                </a:lnTo>
                <a:lnTo>
                  <a:pt x="8571" y="54237"/>
                </a:lnTo>
                <a:lnTo>
                  <a:pt x="8571" y="54237"/>
                </a:lnTo>
                <a:cubicBezTo>
                  <a:pt x="60598" y="78192"/>
                  <a:pt x="60598" y="78192"/>
                  <a:pt x="60598" y="78192"/>
                </a:cubicBezTo>
                <a:cubicBezTo>
                  <a:pt x="112823" y="54237"/>
                  <a:pt x="112823" y="54237"/>
                  <a:pt x="112823" y="54237"/>
                </a:cubicBezTo>
                <a:lnTo>
                  <a:pt x="112823" y="54237"/>
                </a:lnTo>
                <a:lnTo>
                  <a:pt x="112823" y="54237"/>
                </a:lnTo>
                <a:lnTo>
                  <a:pt x="112823" y="54237"/>
                </a:lnTo>
                <a:lnTo>
                  <a:pt x="114219" y="54237"/>
                </a:lnTo>
                <a:cubicBezTo>
                  <a:pt x="118405" y="54237"/>
                  <a:pt x="119800" y="55819"/>
                  <a:pt x="119800" y="60564"/>
                </a:cubicBezTo>
                <a:cubicBezTo>
                  <a:pt x="119800" y="62146"/>
                  <a:pt x="118405" y="65310"/>
                  <a:pt x="117009" y="65310"/>
                </a:cubicBezTo>
                <a:close/>
                <a:moveTo>
                  <a:pt x="117009" y="38192"/>
                </a:moveTo>
                <a:lnTo>
                  <a:pt x="117009" y="38192"/>
                </a:lnTo>
                <a:lnTo>
                  <a:pt x="117009" y="38192"/>
                </a:lnTo>
                <a:cubicBezTo>
                  <a:pt x="61993" y="63728"/>
                  <a:pt x="61993" y="63728"/>
                  <a:pt x="61993" y="63728"/>
                </a:cubicBezTo>
                <a:lnTo>
                  <a:pt x="61993" y="63728"/>
                </a:lnTo>
                <a:lnTo>
                  <a:pt x="61993" y="63728"/>
                </a:lnTo>
                <a:lnTo>
                  <a:pt x="61993" y="63728"/>
                </a:lnTo>
                <a:lnTo>
                  <a:pt x="60598" y="63728"/>
                </a:lnTo>
                <a:cubicBezTo>
                  <a:pt x="59202" y="63728"/>
                  <a:pt x="59202" y="63728"/>
                  <a:pt x="57807" y="63728"/>
                </a:cubicBezTo>
                <a:lnTo>
                  <a:pt x="57807" y="63728"/>
                </a:lnTo>
                <a:lnTo>
                  <a:pt x="57807" y="63728"/>
                </a:lnTo>
                <a:lnTo>
                  <a:pt x="57807" y="63728"/>
                </a:lnTo>
                <a:cubicBezTo>
                  <a:pt x="2990" y="38192"/>
                  <a:pt x="2990" y="38192"/>
                  <a:pt x="2990" y="38192"/>
                </a:cubicBezTo>
                <a:lnTo>
                  <a:pt x="2990" y="38192"/>
                </a:lnTo>
                <a:cubicBezTo>
                  <a:pt x="1395" y="36610"/>
                  <a:pt x="0" y="35028"/>
                  <a:pt x="0" y="31864"/>
                </a:cubicBezTo>
                <a:cubicBezTo>
                  <a:pt x="0" y="30282"/>
                  <a:pt x="1395" y="27118"/>
                  <a:pt x="2990" y="27118"/>
                </a:cubicBezTo>
                <a:lnTo>
                  <a:pt x="2990" y="27118"/>
                </a:lnTo>
                <a:cubicBezTo>
                  <a:pt x="57807" y="1581"/>
                  <a:pt x="57807" y="1581"/>
                  <a:pt x="57807" y="1581"/>
                </a:cubicBezTo>
                <a:lnTo>
                  <a:pt x="57807" y="1581"/>
                </a:lnTo>
                <a:lnTo>
                  <a:pt x="57807" y="1581"/>
                </a:lnTo>
                <a:lnTo>
                  <a:pt x="57807" y="1581"/>
                </a:lnTo>
                <a:cubicBezTo>
                  <a:pt x="59202" y="0"/>
                  <a:pt x="59202" y="0"/>
                  <a:pt x="60598" y="0"/>
                </a:cubicBezTo>
                <a:cubicBezTo>
                  <a:pt x="60598" y="0"/>
                  <a:pt x="61993" y="0"/>
                  <a:pt x="61993" y="1581"/>
                </a:cubicBezTo>
                <a:lnTo>
                  <a:pt x="61993" y="1581"/>
                </a:lnTo>
                <a:lnTo>
                  <a:pt x="61993" y="1581"/>
                </a:lnTo>
                <a:lnTo>
                  <a:pt x="61993" y="1581"/>
                </a:lnTo>
                <a:cubicBezTo>
                  <a:pt x="117009" y="27118"/>
                  <a:pt x="117009" y="27118"/>
                  <a:pt x="117009" y="27118"/>
                </a:cubicBezTo>
                <a:lnTo>
                  <a:pt x="117009" y="27118"/>
                </a:lnTo>
                <a:cubicBezTo>
                  <a:pt x="118405" y="27118"/>
                  <a:pt x="119800" y="30282"/>
                  <a:pt x="119800" y="31864"/>
                </a:cubicBezTo>
                <a:cubicBezTo>
                  <a:pt x="119800" y="35028"/>
                  <a:pt x="118405" y="36610"/>
                  <a:pt x="117009" y="38192"/>
                </a:cubicBezTo>
                <a:close/>
                <a:moveTo>
                  <a:pt x="5780" y="81355"/>
                </a:moveTo>
                <a:lnTo>
                  <a:pt x="5780" y="81355"/>
                </a:lnTo>
                <a:cubicBezTo>
                  <a:pt x="7176" y="81355"/>
                  <a:pt x="7176" y="81355"/>
                  <a:pt x="8571" y="81355"/>
                </a:cubicBezTo>
                <a:lnTo>
                  <a:pt x="8571" y="81355"/>
                </a:lnTo>
                <a:lnTo>
                  <a:pt x="8571" y="81355"/>
                </a:lnTo>
                <a:lnTo>
                  <a:pt x="8571" y="81355"/>
                </a:lnTo>
                <a:cubicBezTo>
                  <a:pt x="60598" y="106892"/>
                  <a:pt x="60598" y="106892"/>
                  <a:pt x="60598" y="106892"/>
                </a:cubicBezTo>
                <a:cubicBezTo>
                  <a:pt x="112823" y="81355"/>
                  <a:pt x="112823" y="81355"/>
                  <a:pt x="112823" y="81355"/>
                </a:cubicBezTo>
                <a:lnTo>
                  <a:pt x="112823" y="81355"/>
                </a:lnTo>
                <a:lnTo>
                  <a:pt x="112823" y="81355"/>
                </a:lnTo>
                <a:lnTo>
                  <a:pt x="112823" y="81355"/>
                </a:lnTo>
                <a:lnTo>
                  <a:pt x="114219" y="81355"/>
                </a:lnTo>
                <a:cubicBezTo>
                  <a:pt x="118405" y="81355"/>
                  <a:pt x="119800" y="84519"/>
                  <a:pt x="119800" y="87683"/>
                </a:cubicBezTo>
                <a:cubicBezTo>
                  <a:pt x="119800" y="91073"/>
                  <a:pt x="118405" y="92655"/>
                  <a:pt x="117009" y="94237"/>
                </a:cubicBezTo>
                <a:lnTo>
                  <a:pt x="117009" y="94237"/>
                </a:lnTo>
                <a:cubicBezTo>
                  <a:pt x="61993" y="119774"/>
                  <a:pt x="61993" y="119774"/>
                  <a:pt x="61993" y="119774"/>
                </a:cubicBezTo>
                <a:lnTo>
                  <a:pt x="61993" y="119774"/>
                </a:lnTo>
                <a:lnTo>
                  <a:pt x="61993" y="119774"/>
                </a:lnTo>
                <a:lnTo>
                  <a:pt x="61993" y="119774"/>
                </a:lnTo>
                <a:lnTo>
                  <a:pt x="60598" y="119774"/>
                </a:lnTo>
                <a:cubicBezTo>
                  <a:pt x="59202" y="119774"/>
                  <a:pt x="59202" y="119774"/>
                  <a:pt x="57807" y="119774"/>
                </a:cubicBezTo>
                <a:lnTo>
                  <a:pt x="57807" y="119774"/>
                </a:lnTo>
                <a:lnTo>
                  <a:pt x="57807" y="119774"/>
                </a:lnTo>
                <a:lnTo>
                  <a:pt x="57807" y="119774"/>
                </a:lnTo>
                <a:cubicBezTo>
                  <a:pt x="2990" y="94237"/>
                  <a:pt x="2990" y="94237"/>
                  <a:pt x="2990" y="94237"/>
                </a:cubicBezTo>
                <a:lnTo>
                  <a:pt x="2990" y="94237"/>
                </a:lnTo>
                <a:cubicBezTo>
                  <a:pt x="1395" y="92655"/>
                  <a:pt x="0" y="91073"/>
                  <a:pt x="0" y="87683"/>
                </a:cubicBezTo>
                <a:cubicBezTo>
                  <a:pt x="0" y="84519"/>
                  <a:pt x="2990" y="81355"/>
                  <a:pt x="5780" y="81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365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sp>
        <p:nvSpPr>
          <p:cNvPr id="13" name="íş1íḑe"/>
          <p:cNvSpPr/>
          <p:nvPr/>
        </p:nvSpPr>
        <p:spPr>
          <a:xfrm>
            <a:off x="6548876" y="4908564"/>
            <a:ext cx="171420" cy="2100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868" y="119800"/>
                </a:moveTo>
                <a:lnTo>
                  <a:pt x="112868" y="119800"/>
                </a:lnTo>
                <a:cubicBezTo>
                  <a:pt x="6885" y="119800"/>
                  <a:pt x="6885" y="119800"/>
                  <a:pt x="6885" y="119800"/>
                </a:cubicBezTo>
                <a:cubicBezTo>
                  <a:pt x="1721" y="119800"/>
                  <a:pt x="0" y="117004"/>
                  <a:pt x="0" y="114209"/>
                </a:cubicBezTo>
                <a:cubicBezTo>
                  <a:pt x="0" y="64891"/>
                  <a:pt x="0" y="64891"/>
                  <a:pt x="0" y="64891"/>
                </a:cubicBezTo>
                <a:cubicBezTo>
                  <a:pt x="0" y="62096"/>
                  <a:pt x="1721" y="59101"/>
                  <a:pt x="6885" y="59101"/>
                </a:cubicBezTo>
                <a:cubicBezTo>
                  <a:pt x="17213" y="59101"/>
                  <a:pt x="17213" y="59101"/>
                  <a:pt x="17213" y="59101"/>
                </a:cubicBezTo>
                <a:cubicBezTo>
                  <a:pt x="17213" y="33743"/>
                  <a:pt x="17213" y="33743"/>
                  <a:pt x="17213" y="33743"/>
                </a:cubicBezTo>
                <a:cubicBezTo>
                  <a:pt x="17213" y="13976"/>
                  <a:pt x="36393" y="0"/>
                  <a:pt x="59016" y="0"/>
                </a:cubicBezTo>
                <a:cubicBezTo>
                  <a:pt x="83360" y="0"/>
                  <a:pt x="100573" y="13976"/>
                  <a:pt x="100573" y="33743"/>
                </a:cubicBezTo>
                <a:cubicBezTo>
                  <a:pt x="100573" y="36539"/>
                  <a:pt x="98852" y="39534"/>
                  <a:pt x="93688" y="39534"/>
                </a:cubicBezTo>
                <a:cubicBezTo>
                  <a:pt x="90245" y="39534"/>
                  <a:pt x="86803" y="36539"/>
                  <a:pt x="86803" y="33743"/>
                </a:cubicBezTo>
                <a:cubicBezTo>
                  <a:pt x="86803" y="21164"/>
                  <a:pt x="74754" y="11181"/>
                  <a:pt x="59016" y="11181"/>
                </a:cubicBezTo>
                <a:cubicBezTo>
                  <a:pt x="43278" y="11181"/>
                  <a:pt x="31229" y="21164"/>
                  <a:pt x="31229" y="33743"/>
                </a:cubicBezTo>
                <a:cubicBezTo>
                  <a:pt x="31229" y="59101"/>
                  <a:pt x="31229" y="59101"/>
                  <a:pt x="31229" y="59101"/>
                </a:cubicBezTo>
                <a:cubicBezTo>
                  <a:pt x="86803" y="59101"/>
                  <a:pt x="86803" y="59101"/>
                  <a:pt x="86803" y="59101"/>
                </a:cubicBezTo>
                <a:cubicBezTo>
                  <a:pt x="100573" y="59101"/>
                  <a:pt x="100573" y="59101"/>
                  <a:pt x="100573" y="59101"/>
                </a:cubicBezTo>
                <a:cubicBezTo>
                  <a:pt x="112868" y="59101"/>
                  <a:pt x="112868" y="59101"/>
                  <a:pt x="112868" y="59101"/>
                </a:cubicBezTo>
                <a:cubicBezTo>
                  <a:pt x="116311" y="59101"/>
                  <a:pt x="119754" y="62096"/>
                  <a:pt x="119754" y="64891"/>
                </a:cubicBezTo>
                <a:cubicBezTo>
                  <a:pt x="119754" y="114209"/>
                  <a:pt x="119754" y="114209"/>
                  <a:pt x="119754" y="114209"/>
                </a:cubicBezTo>
                <a:cubicBezTo>
                  <a:pt x="119754" y="117004"/>
                  <a:pt x="116311" y="119800"/>
                  <a:pt x="112868" y="119800"/>
                </a:cubicBezTo>
                <a:close/>
                <a:moveTo>
                  <a:pt x="59016" y="70482"/>
                </a:moveTo>
                <a:lnTo>
                  <a:pt x="59016" y="70482"/>
                </a:lnTo>
                <a:cubicBezTo>
                  <a:pt x="52131" y="70482"/>
                  <a:pt x="45000" y="76073"/>
                  <a:pt x="45000" y="81863"/>
                </a:cubicBezTo>
                <a:cubicBezTo>
                  <a:pt x="45000" y="86056"/>
                  <a:pt x="48688" y="90249"/>
                  <a:pt x="52131" y="91647"/>
                </a:cubicBezTo>
                <a:cubicBezTo>
                  <a:pt x="52131" y="103028"/>
                  <a:pt x="52131" y="103028"/>
                  <a:pt x="52131" y="103028"/>
                </a:cubicBezTo>
                <a:cubicBezTo>
                  <a:pt x="52131" y="105823"/>
                  <a:pt x="55573" y="108618"/>
                  <a:pt x="59016" y="108618"/>
                </a:cubicBezTo>
                <a:cubicBezTo>
                  <a:pt x="64180" y="108618"/>
                  <a:pt x="65901" y="105823"/>
                  <a:pt x="65901" y="103028"/>
                </a:cubicBezTo>
                <a:cubicBezTo>
                  <a:pt x="65901" y="91647"/>
                  <a:pt x="65901" y="91647"/>
                  <a:pt x="65901" y="91647"/>
                </a:cubicBezTo>
                <a:cubicBezTo>
                  <a:pt x="71065" y="90249"/>
                  <a:pt x="72786" y="86056"/>
                  <a:pt x="72786" y="81863"/>
                </a:cubicBezTo>
                <a:cubicBezTo>
                  <a:pt x="72786" y="76073"/>
                  <a:pt x="67622" y="70482"/>
                  <a:pt x="59016" y="704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365"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880820" y="1392136"/>
            <a:ext cx="0" cy="4571707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065662" y="2296143"/>
            <a:ext cx="3562641" cy="69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315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6528803" y="1802879"/>
            <a:ext cx="4636359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WRITE HERE</a:t>
            </a:r>
            <a:r>
              <a:rPr lang="en-US" altLang="zh-CN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YOUR TITLE</a:t>
            </a:r>
          </a:p>
          <a:p>
            <a:pPr algn="ctr"/>
            <a:endParaRPr lang="en-US" sz="1840" b="1" spc="394" dirty="0">
              <a:latin typeface="微软雅黑" panose="020B0503020204020204" charset="-122"/>
              <a:ea typeface="微软雅黑" panose="020B0503020204020204" charset="-122"/>
              <a:cs typeface="Montserrat" charset="0"/>
              <a:sym typeface="字魂58号-创中黑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65662" y="3714312"/>
            <a:ext cx="3562641" cy="69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315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6528803" y="3221048"/>
            <a:ext cx="4636359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WRITE HERE</a:t>
            </a:r>
            <a:r>
              <a:rPr lang="en-US" altLang="zh-CN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YOUR TITLE</a:t>
            </a:r>
          </a:p>
          <a:p>
            <a:pPr algn="ctr"/>
            <a:endParaRPr lang="en-US" sz="1840" b="1" spc="394" dirty="0">
              <a:latin typeface="微软雅黑" panose="020B0503020204020204" charset="-122"/>
              <a:ea typeface="微软雅黑" panose="020B0503020204020204" charset="-122"/>
              <a:cs typeface="Montserrat" charset="0"/>
              <a:sym typeface="字魂58号-创中黑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65662" y="5130858"/>
            <a:ext cx="3562641" cy="69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vero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eos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accusamus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et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iusto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odio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dignissimos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ducimus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qui </a:t>
            </a:r>
            <a:r>
              <a:rPr lang="en-US" sz="131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blanditiis</a:t>
            </a:r>
            <a:r>
              <a:rPr lang="en-US" sz="131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.</a:t>
            </a:r>
            <a:endParaRPr lang="en-US" altLang="zh-CN" sz="1315" dirty="0">
              <a:solidFill>
                <a:schemeClr val="bg2">
                  <a:lumMod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Hiragino Sans GB W3" charset="-122"/>
              <a:sym typeface="字魂58号-创中黑" panose="00000500000000000000" pitchFamily="2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6528803" y="4637594"/>
            <a:ext cx="4636359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WRITE HERE</a:t>
            </a:r>
            <a:r>
              <a:rPr lang="en-US" altLang="zh-CN" sz="1840" b="1" spc="394" dirty="0">
                <a:latin typeface="微软雅黑" panose="020B0503020204020204" charset="-122"/>
                <a:ea typeface="微软雅黑" panose="020B0503020204020204" charset="-122"/>
                <a:cs typeface="Montserrat" charset="0"/>
                <a:sym typeface="字魂58号-创中黑" panose="00000500000000000000" pitchFamily="2" charset="-122"/>
              </a:rPr>
              <a:t>YOUR TITLE</a:t>
            </a:r>
          </a:p>
          <a:p>
            <a:pPr algn="ctr"/>
            <a:endParaRPr lang="en-US" sz="1840" b="1" spc="394" dirty="0">
              <a:latin typeface="微软雅黑" panose="020B0503020204020204" charset="-122"/>
              <a:ea typeface="微软雅黑" panose="020B0503020204020204" charset="-122"/>
              <a:cs typeface="Montserrat" charset="0"/>
              <a:sym typeface="字魂58号-创中黑" panose="000005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6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7" name="图片 6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pic>
        <p:nvPicPr>
          <p:cNvPr id="21" name="图片 20" descr="手绘植物元素花盆绿叶小清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615" y="2152015"/>
            <a:ext cx="2756535" cy="2756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家装节3"/>
          <p:cNvPicPr>
            <a:picLocks noChangeAspect="1"/>
          </p:cNvPicPr>
          <p:nvPr/>
        </p:nvPicPr>
        <p:blipFill>
          <a:blip r:embed="rId3"/>
          <a:srcRect t="556"/>
          <a:stretch>
            <a:fillRect/>
          </a:stretch>
        </p:blipFill>
        <p:spPr>
          <a:xfrm rot="10800000">
            <a:off x="0" y="0"/>
            <a:ext cx="12192000" cy="6857365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917139" y="881788"/>
            <a:ext cx="10357721" cy="5094424"/>
          </a:xfrm>
          <a:prstGeom prst="roundRect">
            <a:avLst>
              <a:gd name="adj" fmla="val 6287"/>
            </a:avLst>
          </a:prstGeom>
          <a:solidFill>
            <a:srgbClr val="FFFFFF"/>
          </a:solidFill>
          <a:ln w="28575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55367" y="-681252"/>
            <a:ext cx="1625600" cy="4618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12776" y="3568698"/>
            <a:ext cx="4412255" cy="32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PLEASE REPLACE THE WRITTEN CONTENT</a:t>
            </a:r>
          </a:p>
        </p:txBody>
      </p:sp>
      <p:sp>
        <p:nvSpPr>
          <p:cNvPr id="29" name="矩形 28"/>
          <p:cNvSpPr/>
          <p:nvPr/>
        </p:nvSpPr>
        <p:spPr>
          <a:xfrm>
            <a:off x="4735567" y="2732059"/>
            <a:ext cx="387798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添加标题内容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812776" y="3847932"/>
            <a:ext cx="6073705" cy="153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9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Flattening of the concept of the core meaning is: remove redundancy, messiness and multifarious adornment effect. Flattening of the concept of the core meaning is: remove redundancy, messiness and multifarious adornment effect.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ts val="289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12665" y="1796415"/>
            <a:ext cx="5836920" cy="1198880"/>
          </a:xfrm>
          <a:prstGeom prst="rect">
            <a:avLst/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PART  02</a:t>
            </a:r>
          </a:p>
        </p:txBody>
      </p:sp>
      <p:pic>
        <p:nvPicPr>
          <p:cNvPr id="4" name="图片 3" descr="绿植手绘植物花盆手绘线条平面原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8385"/>
            <a:ext cx="4941570" cy="494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9695" y="2258060"/>
            <a:ext cx="9747250" cy="3722370"/>
            <a:chOff x="2297" y="3428"/>
            <a:chExt cx="12490" cy="4770"/>
          </a:xfrm>
        </p:grpSpPr>
        <p:grpSp>
          <p:nvGrpSpPr>
            <p:cNvPr id="27" name="iṥlíḓè"/>
            <p:cNvGrpSpPr/>
            <p:nvPr/>
          </p:nvGrpSpPr>
          <p:grpSpPr>
            <a:xfrm>
              <a:off x="2297" y="3428"/>
              <a:ext cx="5022" cy="2191"/>
              <a:chOff x="1175730" y="1401018"/>
              <a:chExt cx="3188934" cy="1391450"/>
            </a:xfrm>
          </p:grpSpPr>
          <p:sp>
            <p:nvSpPr>
              <p:cNvPr id="43" name="íšľîdê"/>
              <p:cNvSpPr/>
              <p:nvPr/>
            </p:nvSpPr>
            <p:spPr bwMode="auto">
              <a:xfrm>
                <a:off x="1175730" y="1506824"/>
                <a:ext cx="278166" cy="280392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9" y="21"/>
                  </a:cxn>
                  <a:cxn ang="0">
                    <a:pos x="49" y="17"/>
                  </a:cxn>
                  <a:cxn ang="0">
                    <a:pos x="45" y="13"/>
                  </a:cxn>
                  <a:cxn ang="0">
                    <a:pos x="42" y="13"/>
                  </a:cxn>
                  <a:cxn ang="0">
                    <a:pos x="24" y="31"/>
                  </a:cxn>
                  <a:cxn ang="0">
                    <a:pos x="16" y="23"/>
                  </a:cxn>
                  <a:cxn ang="0">
                    <a:pos x="13" y="23"/>
                  </a:cxn>
                  <a:cxn ang="0">
                    <a:pos x="9" y="27"/>
                  </a:cxn>
                  <a:cxn ang="0">
                    <a:pos x="9" y="30"/>
                  </a:cxn>
                  <a:cxn ang="0">
                    <a:pos x="22" y="44"/>
                  </a:cxn>
                  <a:cxn ang="0">
                    <a:pos x="26" y="44"/>
                  </a:cxn>
                  <a:cxn ang="0">
                    <a:pos x="49" y="21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9" y="21"/>
                    </a:moveTo>
                    <a:cubicBezTo>
                      <a:pt x="50" y="20"/>
                      <a:pt x="50" y="18"/>
                      <a:pt x="49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2"/>
                      <a:pt x="43" y="12"/>
                      <a:pt x="42" y="13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4" y="22"/>
                      <a:pt x="13" y="23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8"/>
                      <a:pt x="8" y="29"/>
                      <a:pt x="9" y="3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5"/>
                      <a:pt x="25" y="45"/>
                      <a:pt x="26" y="44"/>
                    </a:cubicBezTo>
                    <a:lnTo>
                      <a:pt x="49" y="21"/>
                    </a:lnTo>
                    <a:close/>
                  </a:path>
                </a:pathLst>
              </a:custGeom>
              <a:solidFill>
                <a:srgbClr val="56714B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grpSp>
            <p:nvGrpSpPr>
              <p:cNvPr id="44" name="îşḷíḋè"/>
              <p:cNvGrpSpPr/>
              <p:nvPr/>
            </p:nvGrpSpPr>
            <p:grpSpPr>
              <a:xfrm>
                <a:off x="1531244" y="1401018"/>
                <a:ext cx="2833420" cy="1391450"/>
                <a:chOff x="1263421" y="2072098"/>
                <a:chExt cx="3202566" cy="1391450"/>
              </a:xfrm>
            </p:grpSpPr>
            <p:sp>
              <p:nvSpPr>
                <p:cNvPr id="45" name="îšḻíḋê"/>
                <p:cNvSpPr/>
                <p:nvPr/>
              </p:nvSpPr>
              <p:spPr>
                <a:xfrm>
                  <a:off x="1263421" y="2072098"/>
                  <a:ext cx="3202566" cy="425170"/>
                </a:xfrm>
                <a:prstGeom prst="rect">
                  <a:avLst/>
                </a:prstGeom>
                <a:noFill/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Text here</a:t>
                  </a:r>
                </a:p>
              </p:txBody>
            </p:sp>
            <p:sp>
              <p:nvSpPr>
                <p:cNvPr id="46" name="i$ḷîďè"/>
                <p:cNvSpPr/>
                <p:nvPr/>
              </p:nvSpPr>
              <p:spPr bwMode="auto">
                <a:xfrm>
                  <a:off x="1263421" y="2497268"/>
                  <a:ext cx="3202566" cy="966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</a:t>
                  </a:r>
                  <a:endParaRPr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Hiragino Sans GB W3" charset="-122"/>
                    <a:sym typeface="字魂58号-创中黑" panose="00000500000000000000" pitchFamily="2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endParaRPr>
                </a:p>
              </p:txBody>
            </p:sp>
          </p:grpSp>
        </p:grpSp>
        <p:grpSp>
          <p:nvGrpSpPr>
            <p:cNvPr id="28" name="ïŝlîďè"/>
            <p:cNvGrpSpPr/>
            <p:nvPr/>
          </p:nvGrpSpPr>
          <p:grpSpPr>
            <a:xfrm>
              <a:off x="9765" y="3428"/>
              <a:ext cx="5022" cy="2191"/>
              <a:chOff x="1175730" y="1401018"/>
              <a:chExt cx="3188934" cy="1391450"/>
            </a:xfrm>
          </p:grpSpPr>
          <p:sp>
            <p:nvSpPr>
              <p:cNvPr id="39" name="ïṩḷîḓè"/>
              <p:cNvSpPr/>
              <p:nvPr/>
            </p:nvSpPr>
            <p:spPr bwMode="auto">
              <a:xfrm>
                <a:off x="1175730" y="1506824"/>
                <a:ext cx="278166" cy="280392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9" y="21"/>
                  </a:cxn>
                  <a:cxn ang="0">
                    <a:pos x="49" y="17"/>
                  </a:cxn>
                  <a:cxn ang="0">
                    <a:pos x="45" y="13"/>
                  </a:cxn>
                  <a:cxn ang="0">
                    <a:pos x="42" y="13"/>
                  </a:cxn>
                  <a:cxn ang="0">
                    <a:pos x="24" y="31"/>
                  </a:cxn>
                  <a:cxn ang="0">
                    <a:pos x="16" y="23"/>
                  </a:cxn>
                  <a:cxn ang="0">
                    <a:pos x="13" y="23"/>
                  </a:cxn>
                  <a:cxn ang="0">
                    <a:pos x="9" y="27"/>
                  </a:cxn>
                  <a:cxn ang="0">
                    <a:pos x="9" y="30"/>
                  </a:cxn>
                  <a:cxn ang="0">
                    <a:pos x="22" y="44"/>
                  </a:cxn>
                  <a:cxn ang="0">
                    <a:pos x="26" y="44"/>
                  </a:cxn>
                  <a:cxn ang="0">
                    <a:pos x="49" y="21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9" y="21"/>
                    </a:moveTo>
                    <a:cubicBezTo>
                      <a:pt x="50" y="20"/>
                      <a:pt x="50" y="18"/>
                      <a:pt x="49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2"/>
                      <a:pt x="43" y="12"/>
                      <a:pt x="42" y="13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4" y="22"/>
                      <a:pt x="13" y="23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8"/>
                      <a:pt x="8" y="29"/>
                      <a:pt x="9" y="3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5"/>
                      <a:pt x="25" y="45"/>
                      <a:pt x="26" y="44"/>
                    </a:cubicBezTo>
                    <a:lnTo>
                      <a:pt x="49" y="21"/>
                    </a:lnTo>
                    <a:close/>
                  </a:path>
                </a:pathLst>
              </a:custGeom>
              <a:solidFill>
                <a:srgbClr val="56714B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grpSp>
            <p:nvGrpSpPr>
              <p:cNvPr id="40" name="isļîḍé"/>
              <p:cNvGrpSpPr/>
              <p:nvPr/>
            </p:nvGrpSpPr>
            <p:grpSpPr>
              <a:xfrm>
                <a:off x="1531244" y="1401018"/>
                <a:ext cx="2833420" cy="1391450"/>
                <a:chOff x="1263421" y="2072098"/>
                <a:chExt cx="3202566" cy="1391450"/>
              </a:xfrm>
            </p:grpSpPr>
            <p:sp>
              <p:nvSpPr>
                <p:cNvPr id="41" name="îṡḷïḓè"/>
                <p:cNvSpPr/>
                <p:nvPr/>
              </p:nvSpPr>
              <p:spPr>
                <a:xfrm>
                  <a:off x="1263421" y="2072098"/>
                  <a:ext cx="3202566" cy="425170"/>
                </a:xfrm>
                <a:prstGeom prst="rect">
                  <a:avLst/>
                </a:prstGeom>
                <a:noFill/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Text here</a:t>
                  </a:r>
                </a:p>
              </p:txBody>
            </p:sp>
            <p:sp>
              <p:nvSpPr>
                <p:cNvPr id="42" name="iš1idé"/>
                <p:cNvSpPr/>
                <p:nvPr/>
              </p:nvSpPr>
              <p:spPr bwMode="auto">
                <a:xfrm>
                  <a:off x="1263421" y="2497268"/>
                  <a:ext cx="3202566" cy="966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</a:t>
                  </a:r>
                  <a:endParaRPr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Hiragino Sans GB W3" charset="-122"/>
                    <a:sym typeface="字魂58号-创中黑" panose="00000500000000000000" pitchFamily="2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endParaRPr>
                </a:p>
              </p:txBody>
            </p:sp>
          </p:grpSp>
        </p:grpSp>
        <p:grpSp>
          <p:nvGrpSpPr>
            <p:cNvPr id="29" name="is1íḍê"/>
            <p:cNvGrpSpPr/>
            <p:nvPr/>
          </p:nvGrpSpPr>
          <p:grpSpPr>
            <a:xfrm>
              <a:off x="2297" y="6008"/>
              <a:ext cx="5022" cy="2191"/>
              <a:chOff x="1175730" y="1401018"/>
              <a:chExt cx="3188934" cy="1391450"/>
            </a:xfrm>
          </p:grpSpPr>
          <p:sp>
            <p:nvSpPr>
              <p:cNvPr id="35" name="îṧḻîḍê"/>
              <p:cNvSpPr/>
              <p:nvPr/>
            </p:nvSpPr>
            <p:spPr bwMode="auto">
              <a:xfrm>
                <a:off x="1175730" y="1506824"/>
                <a:ext cx="278166" cy="280392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9" y="21"/>
                  </a:cxn>
                  <a:cxn ang="0">
                    <a:pos x="49" y="17"/>
                  </a:cxn>
                  <a:cxn ang="0">
                    <a:pos x="45" y="13"/>
                  </a:cxn>
                  <a:cxn ang="0">
                    <a:pos x="42" y="13"/>
                  </a:cxn>
                  <a:cxn ang="0">
                    <a:pos x="24" y="31"/>
                  </a:cxn>
                  <a:cxn ang="0">
                    <a:pos x="16" y="23"/>
                  </a:cxn>
                  <a:cxn ang="0">
                    <a:pos x="13" y="23"/>
                  </a:cxn>
                  <a:cxn ang="0">
                    <a:pos x="9" y="27"/>
                  </a:cxn>
                  <a:cxn ang="0">
                    <a:pos x="9" y="30"/>
                  </a:cxn>
                  <a:cxn ang="0">
                    <a:pos x="22" y="44"/>
                  </a:cxn>
                  <a:cxn ang="0">
                    <a:pos x="26" y="44"/>
                  </a:cxn>
                  <a:cxn ang="0">
                    <a:pos x="49" y="21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9" y="21"/>
                    </a:moveTo>
                    <a:cubicBezTo>
                      <a:pt x="50" y="20"/>
                      <a:pt x="50" y="18"/>
                      <a:pt x="49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2"/>
                      <a:pt x="43" y="12"/>
                      <a:pt x="42" y="13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4" y="22"/>
                      <a:pt x="13" y="23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8"/>
                      <a:pt x="8" y="29"/>
                      <a:pt x="9" y="3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5"/>
                      <a:pt x="25" y="45"/>
                      <a:pt x="26" y="44"/>
                    </a:cubicBezTo>
                    <a:lnTo>
                      <a:pt x="49" y="21"/>
                    </a:lnTo>
                    <a:close/>
                  </a:path>
                </a:pathLst>
              </a:custGeom>
              <a:solidFill>
                <a:srgbClr val="56714B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grpSp>
            <p:nvGrpSpPr>
              <p:cNvPr id="36" name="iṥḻíḍê"/>
              <p:cNvGrpSpPr/>
              <p:nvPr/>
            </p:nvGrpSpPr>
            <p:grpSpPr>
              <a:xfrm>
                <a:off x="1531244" y="1401018"/>
                <a:ext cx="2833420" cy="1391450"/>
                <a:chOff x="1263421" y="2072098"/>
                <a:chExt cx="3202566" cy="1391450"/>
              </a:xfrm>
            </p:grpSpPr>
            <p:sp>
              <p:nvSpPr>
                <p:cNvPr id="37" name="îşļiḍe"/>
                <p:cNvSpPr/>
                <p:nvPr/>
              </p:nvSpPr>
              <p:spPr>
                <a:xfrm>
                  <a:off x="1263421" y="2072098"/>
                  <a:ext cx="3202566" cy="425170"/>
                </a:xfrm>
                <a:prstGeom prst="rect">
                  <a:avLst/>
                </a:prstGeom>
                <a:noFill/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Text here</a:t>
                  </a:r>
                </a:p>
              </p:txBody>
            </p:sp>
            <p:sp>
              <p:nvSpPr>
                <p:cNvPr id="38" name="îśļiḓé"/>
                <p:cNvSpPr/>
                <p:nvPr/>
              </p:nvSpPr>
              <p:spPr bwMode="auto">
                <a:xfrm>
                  <a:off x="1263421" y="2497268"/>
                  <a:ext cx="3202566" cy="966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</a:t>
                  </a:r>
                  <a:endParaRPr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Hiragino Sans GB W3" charset="-122"/>
                    <a:sym typeface="字魂58号-创中黑" panose="00000500000000000000" pitchFamily="2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endParaRPr>
                </a:p>
              </p:txBody>
            </p:sp>
          </p:grpSp>
        </p:grpSp>
        <p:grpSp>
          <p:nvGrpSpPr>
            <p:cNvPr id="30" name="íṩlïdè"/>
            <p:cNvGrpSpPr/>
            <p:nvPr/>
          </p:nvGrpSpPr>
          <p:grpSpPr>
            <a:xfrm>
              <a:off x="9765" y="6008"/>
              <a:ext cx="5022" cy="2191"/>
              <a:chOff x="1175730" y="1401018"/>
              <a:chExt cx="3188934" cy="1391450"/>
            </a:xfrm>
          </p:grpSpPr>
          <p:sp>
            <p:nvSpPr>
              <p:cNvPr id="31" name="ïŝ1iḓê"/>
              <p:cNvSpPr/>
              <p:nvPr/>
            </p:nvSpPr>
            <p:spPr bwMode="auto">
              <a:xfrm>
                <a:off x="1175730" y="1506824"/>
                <a:ext cx="278166" cy="280392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9" y="21"/>
                  </a:cxn>
                  <a:cxn ang="0">
                    <a:pos x="49" y="17"/>
                  </a:cxn>
                  <a:cxn ang="0">
                    <a:pos x="45" y="13"/>
                  </a:cxn>
                  <a:cxn ang="0">
                    <a:pos x="42" y="13"/>
                  </a:cxn>
                  <a:cxn ang="0">
                    <a:pos x="24" y="31"/>
                  </a:cxn>
                  <a:cxn ang="0">
                    <a:pos x="16" y="23"/>
                  </a:cxn>
                  <a:cxn ang="0">
                    <a:pos x="13" y="23"/>
                  </a:cxn>
                  <a:cxn ang="0">
                    <a:pos x="9" y="27"/>
                  </a:cxn>
                  <a:cxn ang="0">
                    <a:pos x="9" y="30"/>
                  </a:cxn>
                  <a:cxn ang="0">
                    <a:pos x="22" y="44"/>
                  </a:cxn>
                  <a:cxn ang="0">
                    <a:pos x="26" y="44"/>
                  </a:cxn>
                  <a:cxn ang="0">
                    <a:pos x="49" y="21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9" y="21"/>
                    </a:moveTo>
                    <a:cubicBezTo>
                      <a:pt x="50" y="20"/>
                      <a:pt x="50" y="18"/>
                      <a:pt x="49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2"/>
                      <a:pt x="43" y="12"/>
                      <a:pt x="42" y="13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4" y="22"/>
                      <a:pt x="13" y="23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8"/>
                      <a:pt x="8" y="29"/>
                      <a:pt x="9" y="3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5"/>
                      <a:pt x="25" y="45"/>
                      <a:pt x="26" y="44"/>
                    </a:cubicBezTo>
                    <a:lnTo>
                      <a:pt x="49" y="21"/>
                    </a:lnTo>
                    <a:close/>
                  </a:path>
                </a:pathLst>
              </a:custGeom>
              <a:solidFill>
                <a:srgbClr val="56714B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grpSp>
            <p:nvGrpSpPr>
              <p:cNvPr id="32" name="îślîḋé"/>
              <p:cNvGrpSpPr/>
              <p:nvPr/>
            </p:nvGrpSpPr>
            <p:grpSpPr>
              <a:xfrm>
                <a:off x="1531244" y="1401018"/>
                <a:ext cx="2833420" cy="1391450"/>
                <a:chOff x="1263421" y="2072098"/>
                <a:chExt cx="3202566" cy="1391450"/>
              </a:xfrm>
            </p:grpSpPr>
            <p:sp>
              <p:nvSpPr>
                <p:cNvPr id="33" name="iṣ1îḍè"/>
                <p:cNvSpPr/>
                <p:nvPr/>
              </p:nvSpPr>
              <p:spPr>
                <a:xfrm>
                  <a:off x="1263421" y="2072098"/>
                  <a:ext cx="3202566" cy="425170"/>
                </a:xfrm>
                <a:prstGeom prst="rect">
                  <a:avLst/>
                </a:prstGeom>
                <a:noFill/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Text here</a:t>
                  </a:r>
                </a:p>
              </p:txBody>
            </p:sp>
            <p:sp>
              <p:nvSpPr>
                <p:cNvPr id="34" name="îş1ide"/>
                <p:cNvSpPr/>
                <p:nvPr/>
              </p:nvSpPr>
              <p:spPr bwMode="auto">
                <a:xfrm>
                  <a:off x="1263421" y="2497268"/>
                  <a:ext cx="3202566" cy="966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.At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vero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eos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accusamus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et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iusto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odio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dignissimos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ducimus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qui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blanditiis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软雅黑" panose="020B0503020204020204" charset="-122"/>
                      <a:ea typeface="微软雅黑" panose="020B0503020204020204" charset="-122"/>
                      <a:sym typeface="字魂58号-创中黑" panose="00000500000000000000" pitchFamily="2" charset="-122"/>
                    </a:rPr>
                    <a:t> .</a:t>
                  </a:r>
                  <a:endParaRPr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Hiragino Sans GB W3" charset="-122"/>
                    <a:sym typeface="字魂58号-创中黑" panose="00000500000000000000" pitchFamily="2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endParaRPr>
                </a:p>
              </p:txBody>
            </p:sp>
          </p:grpSp>
        </p:grpSp>
      </p:grpSp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6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7" name="图片 6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025265" y="558800"/>
            <a:ext cx="8569325" cy="6263005"/>
            <a:chOff x="6339" y="880"/>
            <a:chExt cx="13495" cy="9863"/>
          </a:xfrm>
        </p:grpSpPr>
        <p:sp>
          <p:nvSpPr>
            <p:cNvPr id="6" name="TextBox 22"/>
            <p:cNvSpPr txBox="1"/>
            <p:nvPr/>
          </p:nvSpPr>
          <p:spPr>
            <a:xfrm>
              <a:off x="6339" y="880"/>
              <a:ext cx="6521" cy="82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algn="dist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sz="2800" kern="1200" cap="none" spc="0" normalizeH="0" baseline="0" noProof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输入标题内容</a:t>
              </a:r>
            </a:p>
          </p:txBody>
        </p:sp>
        <p:pic>
          <p:nvPicPr>
            <p:cNvPr id="7" name="图片 6" descr="绿植手绘植物花盆手绘线条平面原创"/>
            <p:cNvPicPr>
              <a:picLocks noChangeAspect="1"/>
            </p:cNvPicPr>
            <p:nvPr/>
          </p:nvPicPr>
          <p:blipFill>
            <a:blip r:embed="rId3"/>
            <a:srcRect t="2339" r="60319" b="37420"/>
            <a:stretch>
              <a:fillRect/>
            </a:stretch>
          </p:blipFill>
          <p:spPr>
            <a:xfrm rot="1380000">
              <a:off x="17320" y="6927"/>
              <a:ext cx="2514" cy="3816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707018" y="2174143"/>
            <a:ext cx="10792568" cy="3148823"/>
            <a:chOff x="1572" y="3543"/>
            <a:chExt cx="16055" cy="4684"/>
          </a:xfrm>
        </p:grpSpPr>
        <p:grpSp>
          <p:nvGrpSpPr>
            <p:cNvPr id="2" name="组合 1"/>
            <p:cNvGrpSpPr/>
            <p:nvPr/>
          </p:nvGrpSpPr>
          <p:grpSpPr>
            <a:xfrm>
              <a:off x="1572" y="3543"/>
              <a:ext cx="3850" cy="4684"/>
              <a:chOff x="998468" y="2249713"/>
              <a:chExt cx="2444434" cy="2974409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1763486" y="2249713"/>
                <a:ext cx="914400" cy="914400"/>
              </a:xfrm>
              <a:prstGeom prst="ellipse">
                <a:avLst/>
              </a:prstGeom>
              <a:solidFill>
                <a:srgbClr val="5671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998469" y="4095598"/>
                <a:ext cx="2444433" cy="1128524"/>
                <a:chOff x="5492011" y="1317507"/>
                <a:chExt cx="2444433" cy="1128524"/>
              </a:xfrm>
            </p:grpSpPr>
            <p:sp>
              <p:nvSpPr>
                <p:cNvPr id="9" name="TextBox 19"/>
                <p:cNvSpPr txBox="1"/>
                <p:nvPr/>
              </p:nvSpPr>
              <p:spPr>
                <a:xfrm>
                  <a:off x="5492011" y="1317507"/>
                  <a:ext cx="2444433" cy="34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defRPr sz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EngraversGothic BT" panose="020B0507020203020204" pitchFamily="34" charset="0"/>
                    </a:defRPr>
                  </a:lvl1pPr>
                </a:lstStyle>
                <a:p>
                  <a:pPr algn="ctr"/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标题文字添加</a:t>
                  </a: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5611142" y="1662057"/>
                  <a:ext cx="2206172" cy="783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 defTabSz="914400"/>
                  <a:r>
                    <a:rPr lang="en-US" altLang="zh-CN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The user can demonstrate on a projector or computer, or print the presentation and make it into a film</a:t>
                  </a:r>
                </a:p>
              </p:txBody>
            </p:sp>
          </p:grpSp>
          <p:sp>
            <p:nvSpPr>
              <p:cNvPr id="11" name="椭圆 22"/>
              <p:cNvSpPr/>
              <p:nvPr/>
            </p:nvSpPr>
            <p:spPr>
              <a:xfrm>
                <a:off x="2088167" y="2548647"/>
                <a:ext cx="265038" cy="316532"/>
              </a:xfrm>
              <a:custGeom>
                <a:avLst/>
                <a:gdLst>
                  <a:gd name="connsiteX0" fmla="*/ 132196 w 277813"/>
                  <a:gd name="connsiteY0" fmla="*/ 133350 h 331788"/>
                  <a:gd name="connsiteX1" fmla="*/ 132196 w 277813"/>
                  <a:gd name="connsiteY1" fmla="*/ 152673 h 331788"/>
                  <a:gd name="connsiteX2" fmla="*/ 99724 w 277813"/>
                  <a:gd name="connsiteY2" fmla="*/ 186167 h 331788"/>
                  <a:gd name="connsiteX3" fmla="*/ 134793 w 277813"/>
                  <a:gd name="connsiteY3" fmla="*/ 220949 h 331788"/>
                  <a:gd name="connsiteX4" fmla="*/ 154276 w 277813"/>
                  <a:gd name="connsiteY4" fmla="*/ 237696 h 331788"/>
                  <a:gd name="connsiteX5" fmla="*/ 136092 w 277813"/>
                  <a:gd name="connsiteY5" fmla="*/ 249290 h 331788"/>
                  <a:gd name="connsiteX6" fmla="*/ 104920 w 277813"/>
                  <a:gd name="connsiteY6" fmla="*/ 241561 h 331788"/>
                  <a:gd name="connsiteX7" fmla="*/ 98425 w 277813"/>
                  <a:gd name="connsiteY7" fmla="*/ 263460 h 331788"/>
                  <a:gd name="connsiteX8" fmla="*/ 130897 w 277813"/>
                  <a:gd name="connsiteY8" fmla="*/ 272478 h 331788"/>
                  <a:gd name="connsiteX9" fmla="*/ 130897 w 277813"/>
                  <a:gd name="connsiteY9" fmla="*/ 290513 h 331788"/>
                  <a:gd name="connsiteX10" fmla="*/ 150380 w 277813"/>
                  <a:gd name="connsiteY10" fmla="*/ 290513 h 331788"/>
                  <a:gd name="connsiteX11" fmla="*/ 150380 w 277813"/>
                  <a:gd name="connsiteY11" fmla="*/ 271190 h 331788"/>
                  <a:gd name="connsiteX12" fmla="*/ 184150 w 277813"/>
                  <a:gd name="connsiteY12" fmla="*/ 235120 h 331788"/>
                  <a:gd name="connsiteX13" fmla="*/ 152978 w 277813"/>
                  <a:gd name="connsiteY13" fmla="*/ 199049 h 331788"/>
                  <a:gd name="connsiteX14" fmla="*/ 129598 w 277813"/>
                  <a:gd name="connsiteY14" fmla="*/ 182303 h 331788"/>
                  <a:gd name="connsiteX15" fmla="*/ 146483 w 277813"/>
                  <a:gd name="connsiteY15" fmla="*/ 171997 h 331788"/>
                  <a:gd name="connsiteX16" fmla="*/ 173759 w 277813"/>
                  <a:gd name="connsiteY16" fmla="*/ 178438 h 331788"/>
                  <a:gd name="connsiteX17" fmla="*/ 178955 w 277813"/>
                  <a:gd name="connsiteY17" fmla="*/ 156538 h 331788"/>
                  <a:gd name="connsiteX18" fmla="*/ 151679 w 277813"/>
                  <a:gd name="connsiteY18" fmla="*/ 151385 h 331788"/>
                  <a:gd name="connsiteX19" fmla="*/ 151679 w 277813"/>
                  <a:gd name="connsiteY19" fmla="*/ 133350 h 331788"/>
                  <a:gd name="connsiteX20" fmla="*/ 132196 w 277813"/>
                  <a:gd name="connsiteY20" fmla="*/ 133350 h 331788"/>
                  <a:gd name="connsiteX21" fmla="*/ 136310 w 277813"/>
                  <a:gd name="connsiteY21" fmla="*/ 0 h 331788"/>
                  <a:gd name="connsiteX22" fmla="*/ 167467 w 277813"/>
                  <a:gd name="connsiteY22" fmla="*/ 3888 h 331788"/>
                  <a:gd name="connsiteX23" fmla="*/ 158380 w 277813"/>
                  <a:gd name="connsiteY23" fmla="*/ 25921 h 331788"/>
                  <a:gd name="connsiteX24" fmla="*/ 184343 w 277813"/>
                  <a:gd name="connsiteY24" fmla="*/ 6480 h 331788"/>
                  <a:gd name="connsiteX25" fmla="*/ 214202 w 277813"/>
                  <a:gd name="connsiteY25" fmla="*/ 9072 h 331788"/>
                  <a:gd name="connsiteX26" fmla="*/ 188238 w 277813"/>
                  <a:gd name="connsiteY26" fmla="*/ 62210 h 331788"/>
                  <a:gd name="connsiteX27" fmla="*/ 215500 w 277813"/>
                  <a:gd name="connsiteY27" fmla="*/ 62210 h 331788"/>
                  <a:gd name="connsiteX28" fmla="*/ 215500 w 277813"/>
                  <a:gd name="connsiteY28" fmla="*/ 81651 h 331788"/>
                  <a:gd name="connsiteX29" fmla="*/ 183045 w 277813"/>
                  <a:gd name="connsiteY29" fmla="*/ 81651 h 331788"/>
                  <a:gd name="connsiteX30" fmla="*/ 277813 w 277813"/>
                  <a:gd name="connsiteY30" fmla="*/ 243657 h 331788"/>
                  <a:gd name="connsiteX31" fmla="*/ 138907 w 277813"/>
                  <a:gd name="connsiteY31" fmla="*/ 331788 h 331788"/>
                  <a:gd name="connsiteX32" fmla="*/ 0 w 277813"/>
                  <a:gd name="connsiteY32" fmla="*/ 243657 h 331788"/>
                  <a:gd name="connsiteX33" fmla="*/ 94768 w 277813"/>
                  <a:gd name="connsiteY33" fmla="*/ 81651 h 331788"/>
                  <a:gd name="connsiteX34" fmla="*/ 68804 w 277813"/>
                  <a:gd name="connsiteY34" fmla="*/ 81651 h 331788"/>
                  <a:gd name="connsiteX35" fmla="*/ 68804 w 277813"/>
                  <a:gd name="connsiteY35" fmla="*/ 60914 h 331788"/>
                  <a:gd name="connsiteX36" fmla="*/ 96066 w 277813"/>
                  <a:gd name="connsiteY36" fmla="*/ 62210 h 331788"/>
                  <a:gd name="connsiteX37" fmla="*/ 66208 w 277813"/>
                  <a:gd name="connsiteY37" fmla="*/ 5184 h 331788"/>
                  <a:gd name="connsiteX38" fmla="*/ 110347 w 277813"/>
                  <a:gd name="connsiteY38" fmla="*/ 6480 h 331788"/>
                  <a:gd name="connsiteX39" fmla="*/ 127223 w 277813"/>
                  <a:gd name="connsiteY39" fmla="*/ 28513 h 331788"/>
                  <a:gd name="connsiteX40" fmla="*/ 136310 w 277813"/>
                  <a:gd name="connsiteY40" fmla="*/ 0 h 33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77813" h="331788">
                    <a:moveTo>
                      <a:pt x="132196" y="133350"/>
                    </a:moveTo>
                    <a:cubicBezTo>
                      <a:pt x="132196" y="133350"/>
                      <a:pt x="132196" y="133350"/>
                      <a:pt x="132196" y="152673"/>
                    </a:cubicBezTo>
                    <a:cubicBezTo>
                      <a:pt x="111414" y="156538"/>
                      <a:pt x="99724" y="169420"/>
                      <a:pt x="99724" y="186167"/>
                    </a:cubicBezTo>
                    <a:cubicBezTo>
                      <a:pt x="99724" y="204202"/>
                      <a:pt x="114012" y="214508"/>
                      <a:pt x="134793" y="220949"/>
                    </a:cubicBezTo>
                    <a:cubicBezTo>
                      <a:pt x="149081" y="226102"/>
                      <a:pt x="154276" y="231255"/>
                      <a:pt x="154276" y="237696"/>
                    </a:cubicBezTo>
                    <a:cubicBezTo>
                      <a:pt x="154276" y="245425"/>
                      <a:pt x="147782" y="249290"/>
                      <a:pt x="136092" y="249290"/>
                    </a:cubicBezTo>
                    <a:cubicBezTo>
                      <a:pt x="124403" y="249290"/>
                      <a:pt x="112713" y="245425"/>
                      <a:pt x="104920" y="241561"/>
                    </a:cubicBezTo>
                    <a:cubicBezTo>
                      <a:pt x="104920" y="241561"/>
                      <a:pt x="104920" y="241561"/>
                      <a:pt x="98425" y="263460"/>
                    </a:cubicBezTo>
                    <a:cubicBezTo>
                      <a:pt x="106218" y="267325"/>
                      <a:pt x="117908" y="271190"/>
                      <a:pt x="130897" y="272478"/>
                    </a:cubicBezTo>
                    <a:cubicBezTo>
                      <a:pt x="130897" y="272478"/>
                      <a:pt x="130897" y="272478"/>
                      <a:pt x="130897" y="290513"/>
                    </a:cubicBezTo>
                    <a:cubicBezTo>
                      <a:pt x="130897" y="290513"/>
                      <a:pt x="130897" y="290513"/>
                      <a:pt x="150380" y="290513"/>
                    </a:cubicBezTo>
                    <a:cubicBezTo>
                      <a:pt x="150380" y="290513"/>
                      <a:pt x="150380" y="290513"/>
                      <a:pt x="150380" y="271190"/>
                    </a:cubicBezTo>
                    <a:cubicBezTo>
                      <a:pt x="172460" y="267325"/>
                      <a:pt x="184150" y="251866"/>
                      <a:pt x="184150" y="235120"/>
                    </a:cubicBezTo>
                    <a:cubicBezTo>
                      <a:pt x="184150" y="218373"/>
                      <a:pt x="175058" y="208067"/>
                      <a:pt x="152978" y="199049"/>
                    </a:cubicBezTo>
                    <a:cubicBezTo>
                      <a:pt x="136092" y="193897"/>
                      <a:pt x="129598" y="188744"/>
                      <a:pt x="129598" y="182303"/>
                    </a:cubicBezTo>
                    <a:cubicBezTo>
                      <a:pt x="129598" y="177150"/>
                      <a:pt x="133495" y="171997"/>
                      <a:pt x="146483" y="171997"/>
                    </a:cubicBezTo>
                    <a:cubicBezTo>
                      <a:pt x="159472" y="171997"/>
                      <a:pt x="168564" y="177150"/>
                      <a:pt x="173759" y="178438"/>
                    </a:cubicBezTo>
                    <a:cubicBezTo>
                      <a:pt x="173759" y="178438"/>
                      <a:pt x="173759" y="178438"/>
                      <a:pt x="178955" y="156538"/>
                    </a:cubicBezTo>
                    <a:cubicBezTo>
                      <a:pt x="172460" y="153962"/>
                      <a:pt x="164667" y="151385"/>
                      <a:pt x="151679" y="151385"/>
                    </a:cubicBezTo>
                    <a:cubicBezTo>
                      <a:pt x="151679" y="151385"/>
                      <a:pt x="151679" y="151385"/>
                      <a:pt x="151679" y="133350"/>
                    </a:cubicBezTo>
                    <a:cubicBezTo>
                      <a:pt x="151679" y="133350"/>
                      <a:pt x="151679" y="133350"/>
                      <a:pt x="132196" y="133350"/>
                    </a:cubicBezTo>
                    <a:close/>
                    <a:moveTo>
                      <a:pt x="136310" y="0"/>
                    </a:moveTo>
                    <a:cubicBezTo>
                      <a:pt x="136310" y="0"/>
                      <a:pt x="136310" y="0"/>
                      <a:pt x="167467" y="3888"/>
                    </a:cubicBezTo>
                    <a:cubicBezTo>
                      <a:pt x="167467" y="3888"/>
                      <a:pt x="167467" y="3888"/>
                      <a:pt x="158380" y="25921"/>
                    </a:cubicBezTo>
                    <a:cubicBezTo>
                      <a:pt x="158380" y="25921"/>
                      <a:pt x="158380" y="25921"/>
                      <a:pt x="184343" y="6480"/>
                    </a:cubicBezTo>
                    <a:cubicBezTo>
                      <a:pt x="184343" y="6480"/>
                      <a:pt x="184343" y="6480"/>
                      <a:pt x="214202" y="9072"/>
                    </a:cubicBezTo>
                    <a:cubicBezTo>
                      <a:pt x="214202" y="9072"/>
                      <a:pt x="214202" y="9072"/>
                      <a:pt x="188238" y="62210"/>
                    </a:cubicBezTo>
                    <a:cubicBezTo>
                      <a:pt x="188238" y="62210"/>
                      <a:pt x="188238" y="62210"/>
                      <a:pt x="215500" y="62210"/>
                    </a:cubicBezTo>
                    <a:cubicBezTo>
                      <a:pt x="215500" y="62210"/>
                      <a:pt x="215500" y="62210"/>
                      <a:pt x="215500" y="81651"/>
                    </a:cubicBezTo>
                    <a:cubicBezTo>
                      <a:pt x="215500" y="81651"/>
                      <a:pt x="215500" y="81651"/>
                      <a:pt x="183045" y="81651"/>
                    </a:cubicBezTo>
                    <a:cubicBezTo>
                      <a:pt x="237569" y="114052"/>
                      <a:pt x="277813" y="198295"/>
                      <a:pt x="277813" y="243657"/>
                    </a:cubicBezTo>
                    <a:cubicBezTo>
                      <a:pt x="277813" y="299387"/>
                      <a:pt x="215500" y="331788"/>
                      <a:pt x="138907" y="331788"/>
                    </a:cubicBezTo>
                    <a:cubicBezTo>
                      <a:pt x="62313" y="331788"/>
                      <a:pt x="0" y="299387"/>
                      <a:pt x="0" y="243657"/>
                    </a:cubicBezTo>
                    <a:cubicBezTo>
                      <a:pt x="0" y="198295"/>
                      <a:pt x="40244" y="114052"/>
                      <a:pt x="94768" y="81651"/>
                    </a:cubicBezTo>
                    <a:cubicBezTo>
                      <a:pt x="94768" y="81651"/>
                      <a:pt x="94768" y="81651"/>
                      <a:pt x="68804" y="81651"/>
                    </a:cubicBezTo>
                    <a:cubicBezTo>
                      <a:pt x="68804" y="81651"/>
                      <a:pt x="68804" y="81651"/>
                      <a:pt x="68804" y="60914"/>
                    </a:cubicBezTo>
                    <a:cubicBezTo>
                      <a:pt x="68804" y="60914"/>
                      <a:pt x="68804" y="60914"/>
                      <a:pt x="96066" y="62210"/>
                    </a:cubicBezTo>
                    <a:cubicBezTo>
                      <a:pt x="96066" y="62210"/>
                      <a:pt x="96066" y="62210"/>
                      <a:pt x="66208" y="5184"/>
                    </a:cubicBezTo>
                    <a:cubicBezTo>
                      <a:pt x="66208" y="5184"/>
                      <a:pt x="66208" y="5184"/>
                      <a:pt x="110347" y="6480"/>
                    </a:cubicBezTo>
                    <a:cubicBezTo>
                      <a:pt x="110347" y="6480"/>
                      <a:pt x="110347" y="6480"/>
                      <a:pt x="127223" y="28513"/>
                    </a:cubicBezTo>
                    <a:cubicBezTo>
                      <a:pt x="127223" y="28513"/>
                      <a:pt x="127223" y="28513"/>
                      <a:pt x="1363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TextBox 19"/>
              <p:cNvSpPr txBox="1"/>
              <p:nvPr/>
            </p:nvSpPr>
            <p:spPr>
              <a:xfrm>
                <a:off x="998468" y="3294761"/>
                <a:ext cx="2444433" cy="667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algn="ctr"/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54%</a:t>
                </a: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641" y="3543"/>
              <a:ext cx="3850" cy="4684"/>
              <a:chOff x="3582012" y="2249713"/>
              <a:chExt cx="2444433" cy="2974409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4347029" y="2249713"/>
                <a:ext cx="914400" cy="914400"/>
              </a:xfrm>
              <a:prstGeom prst="ellipse">
                <a:avLst/>
              </a:prstGeom>
              <a:solidFill>
                <a:srgbClr val="5671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3582012" y="4095598"/>
                <a:ext cx="2444433" cy="1128524"/>
                <a:chOff x="5492011" y="1317507"/>
                <a:chExt cx="2444433" cy="1128524"/>
              </a:xfrm>
            </p:grpSpPr>
            <p:sp>
              <p:nvSpPr>
                <p:cNvPr id="69" name="TextBox 19"/>
                <p:cNvSpPr txBox="1"/>
                <p:nvPr/>
              </p:nvSpPr>
              <p:spPr>
                <a:xfrm>
                  <a:off x="5492011" y="1317507"/>
                  <a:ext cx="2444433" cy="34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defRPr sz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EngraversGothic BT" panose="020B0507020203020204" pitchFamily="34" charset="0"/>
                    </a:defRPr>
                  </a:lvl1pPr>
                </a:lstStyle>
                <a:p>
                  <a:pPr algn="ctr"/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标题文字添加</a:t>
                  </a:r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5611142" y="1662057"/>
                  <a:ext cx="2206172" cy="783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 defTabSz="914400"/>
                  <a:r>
                    <a:rPr lang="en-US" altLang="zh-CN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The user can demonstrate on a projector or computer, or print the presentation and make it into a film</a:t>
                  </a:r>
                </a:p>
              </p:txBody>
            </p:sp>
          </p:grpSp>
          <p:sp>
            <p:nvSpPr>
              <p:cNvPr id="71" name="椭圆 23"/>
              <p:cNvSpPr/>
              <p:nvPr/>
            </p:nvSpPr>
            <p:spPr>
              <a:xfrm>
                <a:off x="4656365" y="2548647"/>
                <a:ext cx="295727" cy="316532"/>
              </a:xfrm>
              <a:custGeom>
                <a:avLst/>
                <a:gdLst>
                  <a:gd name="connsiteX0" fmla="*/ 270013 w 315913"/>
                  <a:gd name="connsiteY0" fmla="*/ 244475 h 338138"/>
                  <a:gd name="connsiteX1" fmla="*/ 315913 w 315913"/>
                  <a:gd name="connsiteY1" fmla="*/ 290647 h 338138"/>
                  <a:gd name="connsiteX2" fmla="*/ 315913 w 315913"/>
                  <a:gd name="connsiteY2" fmla="*/ 331542 h 338138"/>
                  <a:gd name="connsiteX3" fmla="*/ 313290 w 315913"/>
                  <a:gd name="connsiteY3" fmla="*/ 335500 h 338138"/>
                  <a:gd name="connsiteX4" fmla="*/ 309356 w 315913"/>
                  <a:gd name="connsiteY4" fmla="*/ 338138 h 338138"/>
                  <a:gd name="connsiteX5" fmla="*/ 231982 w 315913"/>
                  <a:gd name="connsiteY5" fmla="*/ 338138 h 338138"/>
                  <a:gd name="connsiteX6" fmla="*/ 225425 w 315913"/>
                  <a:gd name="connsiteY6" fmla="*/ 331542 h 338138"/>
                  <a:gd name="connsiteX7" fmla="*/ 225425 w 315913"/>
                  <a:gd name="connsiteY7" fmla="*/ 290647 h 338138"/>
                  <a:gd name="connsiteX8" fmla="*/ 270013 w 315913"/>
                  <a:gd name="connsiteY8" fmla="*/ 244475 h 338138"/>
                  <a:gd name="connsiteX9" fmla="*/ 157956 w 315913"/>
                  <a:gd name="connsiteY9" fmla="*/ 244475 h 338138"/>
                  <a:gd name="connsiteX10" fmla="*/ 203200 w 315913"/>
                  <a:gd name="connsiteY10" fmla="*/ 290647 h 338138"/>
                  <a:gd name="connsiteX11" fmla="*/ 203200 w 315913"/>
                  <a:gd name="connsiteY11" fmla="*/ 331542 h 338138"/>
                  <a:gd name="connsiteX12" fmla="*/ 201869 w 315913"/>
                  <a:gd name="connsiteY12" fmla="*/ 335500 h 338138"/>
                  <a:gd name="connsiteX13" fmla="*/ 196546 w 315913"/>
                  <a:gd name="connsiteY13" fmla="*/ 338138 h 338138"/>
                  <a:gd name="connsiteX14" fmla="*/ 119365 w 315913"/>
                  <a:gd name="connsiteY14" fmla="*/ 338138 h 338138"/>
                  <a:gd name="connsiteX15" fmla="*/ 112712 w 315913"/>
                  <a:gd name="connsiteY15" fmla="*/ 331542 h 338138"/>
                  <a:gd name="connsiteX16" fmla="*/ 112712 w 315913"/>
                  <a:gd name="connsiteY16" fmla="*/ 290647 h 338138"/>
                  <a:gd name="connsiteX17" fmla="*/ 157956 w 315913"/>
                  <a:gd name="connsiteY17" fmla="*/ 244475 h 338138"/>
                  <a:gd name="connsiteX18" fmla="*/ 45900 w 315913"/>
                  <a:gd name="connsiteY18" fmla="*/ 244475 h 338138"/>
                  <a:gd name="connsiteX19" fmla="*/ 90488 w 315913"/>
                  <a:gd name="connsiteY19" fmla="*/ 290647 h 338138"/>
                  <a:gd name="connsiteX20" fmla="*/ 90488 w 315913"/>
                  <a:gd name="connsiteY20" fmla="*/ 331542 h 338138"/>
                  <a:gd name="connsiteX21" fmla="*/ 89176 w 315913"/>
                  <a:gd name="connsiteY21" fmla="*/ 335500 h 338138"/>
                  <a:gd name="connsiteX22" fmla="*/ 83931 w 315913"/>
                  <a:gd name="connsiteY22" fmla="*/ 338138 h 338138"/>
                  <a:gd name="connsiteX23" fmla="*/ 6557 w 315913"/>
                  <a:gd name="connsiteY23" fmla="*/ 338138 h 338138"/>
                  <a:gd name="connsiteX24" fmla="*/ 0 w 315913"/>
                  <a:gd name="connsiteY24" fmla="*/ 331542 h 338138"/>
                  <a:gd name="connsiteX25" fmla="*/ 0 w 315913"/>
                  <a:gd name="connsiteY25" fmla="*/ 290647 h 338138"/>
                  <a:gd name="connsiteX26" fmla="*/ 45900 w 315913"/>
                  <a:gd name="connsiteY26" fmla="*/ 244475 h 338138"/>
                  <a:gd name="connsiteX27" fmla="*/ 271463 w 315913"/>
                  <a:gd name="connsiteY27" fmla="*/ 180975 h 338138"/>
                  <a:gd name="connsiteX28" fmla="*/ 301625 w 315913"/>
                  <a:gd name="connsiteY28" fmla="*/ 211138 h 338138"/>
                  <a:gd name="connsiteX29" fmla="*/ 271463 w 315913"/>
                  <a:gd name="connsiteY29" fmla="*/ 241300 h 338138"/>
                  <a:gd name="connsiteX30" fmla="*/ 241300 w 315913"/>
                  <a:gd name="connsiteY30" fmla="*/ 211138 h 338138"/>
                  <a:gd name="connsiteX31" fmla="*/ 271463 w 315913"/>
                  <a:gd name="connsiteY31" fmla="*/ 180975 h 338138"/>
                  <a:gd name="connsiteX32" fmla="*/ 159420 w 315913"/>
                  <a:gd name="connsiteY32" fmla="*/ 180975 h 338138"/>
                  <a:gd name="connsiteX33" fmla="*/ 188912 w 315913"/>
                  <a:gd name="connsiteY33" fmla="*/ 211138 h 338138"/>
                  <a:gd name="connsiteX34" fmla="*/ 159420 w 315913"/>
                  <a:gd name="connsiteY34" fmla="*/ 241300 h 338138"/>
                  <a:gd name="connsiteX35" fmla="*/ 128587 w 315913"/>
                  <a:gd name="connsiteY35" fmla="*/ 211138 h 338138"/>
                  <a:gd name="connsiteX36" fmla="*/ 159420 w 315913"/>
                  <a:gd name="connsiteY36" fmla="*/ 180975 h 338138"/>
                  <a:gd name="connsiteX37" fmla="*/ 46038 w 315913"/>
                  <a:gd name="connsiteY37" fmla="*/ 180975 h 338138"/>
                  <a:gd name="connsiteX38" fmla="*/ 76201 w 315913"/>
                  <a:gd name="connsiteY38" fmla="*/ 211138 h 338138"/>
                  <a:gd name="connsiteX39" fmla="*/ 46038 w 315913"/>
                  <a:gd name="connsiteY39" fmla="*/ 241301 h 338138"/>
                  <a:gd name="connsiteX40" fmla="*/ 15875 w 315913"/>
                  <a:gd name="connsiteY40" fmla="*/ 211138 h 338138"/>
                  <a:gd name="connsiteX41" fmla="*/ 46038 w 315913"/>
                  <a:gd name="connsiteY41" fmla="*/ 180975 h 338138"/>
                  <a:gd name="connsiteX42" fmla="*/ 270005 w 315913"/>
                  <a:gd name="connsiteY42" fmla="*/ 77788 h 338138"/>
                  <a:gd name="connsiteX43" fmla="*/ 238125 w 315913"/>
                  <a:gd name="connsiteY43" fmla="*/ 109792 h 338138"/>
                  <a:gd name="connsiteX44" fmla="*/ 238125 w 315913"/>
                  <a:gd name="connsiteY44" fmla="*/ 144463 h 338138"/>
                  <a:gd name="connsiteX45" fmla="*/ 303213 w 315913"/>
                  <a:gd name="connsiteY45" fmla="*/ 144463 h 338138"/>
                  <a:gd name="connsiteX46" fmla="*/ 303213 w 315913"/>
                  <a:gd name="connsiteY46" fmla="*/ 109792 h 338138"/>
                  <a:gd name="connsiteX47" fmla="*/ 270005 w 315913"/>
                  <a:gd name="connsiteY47" fmla="*/ 77788 h 338138"/>
                  <a:gd name="connsiteX48" fmla="*/ 270013 w 315913"/>
                  <a:gd name="connsiteY48" fmla="*/ 65088 h 338138"/>
                  <a:gd name="connsiteX49" fmla="*/ 315913 w 315913"/>
                  <a:gd name="connsiteY49" fmla="*/ 109941 h 338138"/>
                  <a:gd name="connsiteX50" fmla="*/ 315913 w 315913"/>
                  <a:gd name="connsiteY50" fmla="*/ 150836 h 338138"/>
                  <a:gd name="connsiteX51" fmla="*/ 313290 w 315913"/>
                  <a:gd name="connsiteY51" fmla="*/ 156113 h 338138"/>
                  <a:gd name="connsiteX52" fmla="*/ 309356 w 315913"/>
                  <a:gd name="connsiteY52" fmla="*/ 158751 h 338138"/>
                  <a:gd name="connsiteX53" fmla="*/ 231982 w 315913"/>
                  <a:gd name="connsiteY53" fmla="*/ 158751 h 338138"/>
                  <a:gd name="connsiteX54" fmla="*/ 225425 w 315913"/>
                  <a:gd name="connsiteY54" fmla="*/ 150836 h 338138"/>
                  <a:gd name="connsiteX55" fmla="*/ 225425 w 315913"/>
                  <a:gd name="connsiteY55" fmla="*/ 109941 h 338138"/>
                  <a:gd name="connsiteX56" fmla="*/ 270013 w 315913"/>
                  <a:gd name="connsiteY56" fmla="*/ 65088 h 338138"/>
                  <a:gd name="connsiteX57" fmla="*/ 157956 w 315913"/>
                  <a:gd name="connsiteY57" fmla="*/ 65088 h 338138"/>
                  <a:gd name="connsiteX58" fmla="*/ 203200 w 315913"/>
                  <a:gd name="connsiteY58" fmla="*/ 109941 h 338138"/>
                  <a:gd name="connsiteX59" fmla="*/ 203200 w 315913"/>
                  <a:gd name="connsiteY59" fmla="*/ 150836 h 338138"/>
                  <a:gd name="connsiteX60" fmla="*/ 201869 w 315913"/>
                  <a:gd name="connsiteY60" fmla="*/ 156113 h 338138"/>
                  <a:gd name="connsiteX61" fmla="*/ 196546 w 315913"/>
                  <a:gd name="connsiteY61" fmla="*/ 158751 h 338138"/>
                  <a:gd name="connsiteX62" fmla="*/ 119365 w 315913"/>
                  <a:gd name="connsiteY62" fmla="*/ 158751 h 338138"/>
                  <a:gd name="connsiteX63" fmla="*/ 112712 w 315913"/>
                  <a:gd name="connsiteY63" fmla="*/ 150836 h 338138"/>
                  <a:gd name="connsiteX64" fmla="*/ 112712 w 315913"/>
                  <a:gd name="connsiteY64" fmla="*/ 109941 h 338138"/>
                  <a:gd name="connsiteX65" fmla="*/ 157956 w 315913"/>
                  <a:gd name="connsiteY65" fmla="*/ 65088 h 338138"/>
                  <a:gd name="connsiteX66" fmla="*/ 45900 w 315913"/>
                  <a:gd name="connsiteY66" fmla="*/ 65088 h 338138"/>
                  <a:gd name="connsiteX67" fmla="*/ 90488 w 315913"/>
                  <a:gd name="connsiteY67" fmla="*/ 109941 h 338138"/>
                  <a:gd name="connsiteX68" fmla="*/ 90488 w 315913"/>
                  <a:gd name="connsiteY68" fmla="*/ 150836 h 338138"/>
                  <a:gd name="connsiteX69" fmla="*/ 89176 w 315913"/>
                  <a:gd name="connsiteY69" fmla="*/ 156113 h 338138"/>
                  <a:gd name="connsiteX70" fmla="*/ 83931 w 315913"/>
                  <a:gd name="connsiteY70" fmla="*/ 158751 h 338138"/>
                  <a:gd name="connsiteX71" fmla="*/ 6557 w 315913"/>
                  <a:gd name="connsiteY71" fmla="*/ 158751 h 338138"/>
                  <a:gd name="connsiteX72" fmla="*/ 0 w 315913"/>
                  <a:gd name="connsiteY72" fmla="*/ 150836 h 338138"/>
                  <a:gd name="connsiteX73" fmla="*/ 0 w 315913"/>
                  <a:gd name="connsiteY73" fmla="*/ 109941 h 338138"/>
                  <a:gd name="connsiteX74" fmla="*/ 45900 w 315913"/>
                  <a:gd name="connsiteY74" fmla="*/ 65088 h 338138"/>
                  <a:gd name="connsiteX75" fmla="*/ 270669 w 315913"/>
                  <a:gd name="connsiteY75" fmla="*/ 14288 h 338138"/>
                  <a:gd name="connsiteX76" fmla="*/ 254000 w 315913"/>
                  <a:gd name="connsiteY76" fmla="*/ 30957 h 338138"/>
                  <a:gd name="connsiteX77" fmla="*/ 270669 w 315913"/>
                  <a:gd name="connsiteY77" fmla="*/ 47626 h 338138"/>
                  <a:gd name="connsiteX78" fmla="*/ 287338 w 315913"/>
                  <a:gd name="connsiteY78" fmla="*/ 30957 h 338138"/>
                  <a:gd name="connsiteX79" fmla="*/ 270669 w 315913"/>
                  <a:gd name="connsiteY79" fmla="*/ 14288 h 338138"/>
                  <a:gd name="connsiteX80" fmla="*/ 271463 w 315913"/>
                  <a:gd name="connsiteY80" fmla="*/ 0 h 338138"/>
                  <a:gd name="connsiteX81" fmla="*/ 301625 w 315913"/>
                  <a:gd name="connsiteY81" fmla="*/ 30957 h 338138"/>
                  <a:gd name="connsiteX82" fmla="*/ 271463 w 315913"/>
                  <a:gd name="connsiteY82" fmla="*/ 61913 h 338138"/>
                  <a:gd name="connsiteX83" fmla="*/ 241300 w 315913"/>
                  <a:gd name="connsiteY83" fmla="*/ 30957 h 338138"/>
                  <a:gd name="connsiteX84" fmla="*/ 271463 w 315913"/>
                  <a:gd name="connsiteY84" fmla="*/ 0 h 338138"/>
                  <a:gd name="connsiteX85" fmla="*/ 159420 w 315913"/>
                  <a:gd name="connsiteY85" fmla="*/ 0 h 338138"/>
                  <a:gd name="connsiteX86" fmla="*/ 188912 w 315913"/>
                  <a:gd name="connsiteY86" fmla="*/ 30957 h 338138"/>
                  <a:gd name="connsiteX87" fmla="*/ 159420 w 315913"/>
                  <a:gd name="connsiteY87" fmla="*/ 61913 h 338138"/>
                  <a:gd name="connsiteX88" fmla="*/ 128587 w 315913"/>
                  <a:gd name="connsiteY88" fmla="*/ 30957 h 338138"/>
                  <a:gd name="connsiteX89" fmla="*/ 159420 w 315913"/>
                  <a:gd name="connsiteY89" fmla="*/ 0 h 338138"/>
                  <a:gd name="connsiteX90" fmla="*/ 46037 w 315913"/>
                  <a:gd name="connsiteY90" fmla="*/ 0 h 338138"/>
                  <a:gd name="connsiteX91" fmla="*/ 76200 w 315913"/>
                  <a:gd name="connsiteY91" fmla="*/ 30957 h 338138"/>
                  <a:gd name="connsiteX92" fmla="*/ 46037 w 315913"/>
                  <a:gd name="connsiteY92" fmla="*/ 61913 h 338138"/>
                  <a:gd name="connsiteX93" fmla="*/ 15875 w 315913"/>
                  <a:gd name="connsiteY93" fmla="*/ 30957 h 338138"/>
                  <a:gd name="connsiteX94" fmla="*/ 46037 w 315913"/>
                  <a:gd name="connsiteY94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315913" h="338138">
                    <a:moveTo>
                      <a:pt x="270013" y="244475"/>
                    </a:moveTo>
                    <a:cubicBezTo>
                      <a:pt x="294930" y="244475"/>
                      <a:pt x="315913" y="265582"/>
                      <a:pt x="315913" y="290647"/>
                    </a:cubicBezTo>
                    <a:cubicBezTo>
                      <a:pt x="315913" y="290647"/>
                      <a:pt x="315913" y="290647"/>
                      <a:pt x="315913" y="331542"/>
                    </a:cubicBezTo>
                    <a:cubicBezTo>
                      <a:pt x="315913" y="332861"/>
                      <a:pt x="314602" y="335500"/>
                      <a:pt x="313290" y="335500"/>
                    </a:cubicBezTo>
                    <a:cubicBezTo>
                      <a:pt x="313290" y="336819"/>
                      <a:pt x="310667" y="338138"/>
                      <a:pt x="309356" y="338138"/>
                    </a:cubicBezTo>
                    <a:cubicBezTo>
                      <a:pt x="309356" y="338138"/>
                      <a:pt x="309356" y="338138"/>
                      <a:pt x="231982" y="338138"/>
                    </a:cubicBezTo>
                    <a:cubicBezTo>
                      <a:pt x="228048" y="338138"/>
                      <a:pt x="225425" y="335500"/>
                      <a:pt x="225425" y="331542"/>
                    </a:cubicBezTo>
                    <a:cubicBezTo>
                      <a:pt x="225425" y="331542"/>
                      <a:pt x="225425" y="331542"/>
                      <a:pt x="225425" y="290647"/>
                    </a:cubicBezTo>
                    <a:cubicBezTo>
                      <a:pt x="225425" y="265582"/>
                      <a:pt x="246408" y="244475"/>
                      <a:pt x="270013" y="244475"/>
                    </a:cubicBezTo>
                    <a:close/>
                    <a:moveTo>
                      <a:pt x="157956" y="244475"/>
                    </a:moveTo>
                    <a:cubicBezTo>
                      <a:pt x="183239" y="244475"/>
                      <a:pt x="203200" y="265582"/>
                      <a:pt x="203200" y="290647"/>
                    </a:cubicBezTo>
                    <a:cubicBezTo>
                      <a:pt x="203200" y="290647"/>
                      <a:pt x="203200" y="290647"/>
                      <a:pt x="203200" y="331542"/>
                    </a:cubicBezTo>
                    <a:cubicBezTo>
                      <a:pt x="203200" y="332861"/>
                      <a:pt x="203200" y="335500"/>
                      <a:pt x="201869" y="335500"/>
                    </a:cubicBezTo>
                    <a:cubicBezTo>
                      <a:pt x="200538" y="336819"/>
                      <a:pt x="199208" y="338138"/>
                      <a:pt x="196546" y="338138"/>
                    </a:cubicBezTo>
                    <a:cubicBezTo>
                      <a:pt x="196546" y="338138"/>
                      <a:pt x="196546" y="338138"/>
                      <a:pt x="119365" y="338138"/>
                    </a:cubicBezTo>
                    <a:cubicBezTo>
                      <a:pt x="115373" y="338138"/>
                      <a:pt x="112712" y="335500"/>
                      <a:pt x="112712" y="331542"/>
                    </a:cubicBezTo>
                    <a:cubicBezTo>
                      <a:pt x="112712" y="331542"/>
                      <a:pt x="112712" y="331542"/>
                      <a:pt x="112712" y="290647"/>
                    </a:cubicBezTo>
                    <a:cubicBezTo>
                      <a:pt x="112712" y="265582"/>
                      <a:pt x="132672" y="244475"/>
                      <a:pt x="157956" y="244475"/>
                    </a:cubicBezTo>
                    <a:close/>
                    <a:moveTo>
                      <a:pt x="45900" y="244475"/>
                    </a:moveTo>
                    <a:cubicBezTo>
                      <a:pt x="69505" y="244475"/>
                      <a:pt x="90488" y="265582"/>
                      <a:pt x="90488" y="290647"/>
                    </a:cubicBezTo>
                    <a:cubicBezTo>
                      <a:pt x="90488" y="290647"/>
                      <a:pt x="90488" y="290647"/>
                      <a:pt x="90488" y="331542"/>
                    </a:cubicBezTo>
                    <a:cubicBezTo>
                      <a:pt x="90488" y="332861"/>
                      <a:pt x="90488" y="335500"/>
                      <a:pt x="89176" y="335500"/>
                    </a:cubicBezTo>
                    <a:cubicBezTo>
                      <a:pt x="87865" y="336819"/>
                      <a:pt x="85242" y="338138"/>
                      <a:pt x="83931" y="338138"/>
                    </a:cubicBezTo>
                    <a:cubicBezTo>
                      <a:pt x="83931" y="338138"/>
                      <a:pt x="83931" y="338138"/>
                      <a:pt x="6557" y="338138"/>
                    </a:cubicBezTo>
                    <a:cubicBezTo>
                      <a:pt x="3934" y="338138"/>
                      <a:pt x="0" y="335500"/>
                      <a:pt x="0" y="331542"/>
                    </a:cubicBezTo>
                    <a:cubicBezTo>
                      <a:pt x="0" y="331542"/>
                      <a:pt x="0" y="331542"/>
                      <a:pt x="0" y="290647"/>
                    </a:cubicBezTo>
                    <a:cubicBezTo>
                      <a:pt x="0" y="265582"/>
                      <a:pt x="20983" y="244475"/>
                      <a:pt x="45900" y="244475"/>
                    </a:cubicBezTo>
                    <a:close/>
                    <a:moveTo>
                      <a:pt x="271463" y="180975"/>
                    </a:moveTo>
                    <a:cubicBezTo>
                      <a:pt x="287200" y="180975"/>
                      <a:pt x="301625" y="194089"/>
                      <a:pt x="301625" y="211138"/>
                    </a:cubicBezTo>
                    <a:cubicBezTo>
                      <a:pt x="301625" y="228186"/>
                      <a:pt x="287200" y="241300"/>
                      <a:pt x="271463" y="241300"/>
                    </a:cubicBezTo>
                    <a:cubicBezTo>
                      <a:pt x="254414" y="241300"/>
                      <a:pt x="241300" y="228186"/>
                      <a:pt x="241300" y="211138"/>
                    </a:cubicBezTo>
                    <a:cubicBezTo>
                      <a:pt x="241300" y="194089"/>
                      <a:pt x="254414" y="180975"/>
                      <a:pt x="271463" y="180975"/>
                    </a:cubicBezTo>
                    <a:close/>
                    <a:moveTo>
                      <a:pt x="159420" y="180975"/>
                    </a:moveTo>
                    <a:cubicBezTo>
                      <a:pt x="175506" y="180975"/>
                      <a:pt x="188912" y="194089"/>
                      <a:pt x="188912" y="211138"/>
                    </a:cubicBezTo>
                    <a:cubicBezTo>
                      <a:pt x="188912" y="228186"/>
                      <a:pt x="175506" y="241300"/>
                      <a:pt x="159420" y="241300"/>
                    </a:cubicBezTo>
                    <a:cubicBezTo>
                      <a:pt x="141992" y="241300"/>
                      <a:pt x="128587" y="228186"/>
                      <a:pt x="128587" y="211138"/>
                    </a:cubicBezTo>
                    <a:cubicBezTo>
                      <a:pt x="128587" y="194089"/>
                      <a:pt x="141992" y="180975"/>
                      <a:pt x="159420" y="180975"/>
                    </a:cubicBezTo>
                    <a:close/>
                    <a:moveTo>
                      <a:pt x="46038" y="180975"/>
                    </a:moveTo>
                    <a:cubicBezTo>
                      <a:pt x="62697" y="180975"/>
                      <a:pt x="76201" y="194479"/>
                      <a:pt x="76201" y="211138"/>
                    </a:cubicBezTo>
                    <a:cubicBezTo>
                      <a:pt x="76201" y="227797"/>
                      <a:pt x="62697" y="241301"/>
                      <a:pt x="46038" y="241301"/>
                    </a:cubicBezTo>
                    <a:cubicBezTo>
                      <a:pt x="29379" y="241301"/>
                      <a:pt x="15875" y="227797"/>
                      <a:pt x="15875" y="211138"/>
                    </a:cubicBezTo>
                    <a:cubicBezTo>
                      <a:pt x="15875" y="194479"/>
                      <a:pt x="29379" y="180975"/>
                      <a:pt x="46038" y="180975"/>
                    </a:cubicBezTo>
                    <a:close/>
                    <a:moveTo>
                      <a:pt x="270005" y="77788"/>
                    </a:moveTo>
                    <a:cubicBezTo>
                      <a:pt x="252736" y="77788"/>
                      <a:pt x="238125" y="92457"/>
                      <a:pt x="238125" y="109792"/>
                    </a:cubicBezTo>
                    <a:cubicBezTo>
                      <a:pt x="238125" y="109792"/>
                      <a:pt x="238125" y="109792"/>
                      <a:pt x="238125" y="144463"/>
                    </a:cubicBezTo>
                    <a:cubicBezTo>
                      <a:pt x="238125" y="144463"/>
                      <a:pt x="238125" y="144463"/>
                      <a:pt x="303213" y="144463"/>
                    </a:cubicBezTo>
                    <a:lnTo>
                      <a:pt x="303213" y="109792"/>
                    </a:lnTo>
                    <a:cubicBezTo>
                      <a:pt x="303213" y="92457"/>
                      <a:pt x="288602" y="77788"/>
                      <a:pt x="270005" y="77788"/>
                    </a:cubicBezTo>
                    <a:close/>
                    <a:moveTo>
                      <a:pt x="270013" y="65088"/>
                    </a:moveTo>
                    <a:cubicBezTo>
                      <a:pt x="294930" y="65088"/>
                      <a:pt x="315913" y="84876"/>
                      <a:pt x="315913" y="109941"/>
                    </a:cubicBezTo>
                    <a:cubicBezTo>
                      <a:pt x="315913" y="109941"/>
                      <a:pt x="315913" y="109941"/>
                      <a:pt x="315913" y="150836"/>
                    </a:cubicBezTo>
                    <a:cubicBezTo>
                      <a:pt x="315913" y="153474"/>
                      <a:pt x="314602" y="154794"/>
                      <a:pt x="313290" y="156113"/>
                    </a:cubicBezTo>
                    <a:cubicBezTo>
                      <a:pt x="313290" y="157432"/>
                      <a:pt x="310667" y="158751"/>
                      <a:pt x="309356" y="158751"/>
                    </a:cubicBezTo>
                    <a:cubicBezTo>
                      <a:pt x="309356" y="158751"/>
                      <a:pt x="309356" y="158751"/>
                      <a:pt x="231982" y="158751"/>
                    </a:cubicBezTo>
                    <a:cubicBezTo>
                      <a:pt x="228048" y="158751"/>
                      <a:pt x="225425" y="154794"/>
                      <a:pt x="225425" y="150836"/>
                    </a:cubicBezTo>
                    <a:cubicBezTo>
                      <a:pt x="225425" y="150836"/>
                      <a:pt x="225425" y="150836"/>
                      <a:pt x="225425" y="109941"/>
                    </a:cubicBezTo>
                    <a:cubicBezTo>
                      <a:pt x="225425" y="84876"/>
                      <a:pt x="246408" y="65088"/>
                      <a:pt x="270013" y="65088"/>
                    </a:cubicBezTo>
                    <a:close/>
                    <a:moveTo>
                      <a:pt x="157956" y="65088"/>
                    </a:moveTo>
                    <a:cubicBezTo>
                      <a:pt x="183239" y="65088"/>
                      <a:pt x="203200" y="84876"/>
                      <a:pt x="203200" y="109941"/>
                    </a:cubicBezTo>
                    <a:cubicBezTo>
                      <a:pt x="203200" y="109941"/>
                      <a:pt x="203200" y="109941"/>
                      <a:pt x="203200" y="150836"/>
                    </a:cubicBezTo>
                    <a:cubicBezTo>
                      <a:pt x="203200" y="153474"/>
                      <a:pt x="203200" y="154794"/>
                      <a:pt x="201869" y="156113"/>
                    </a:cubicBezTo>
                    <a:cubicBezTo>
                      <a:pt x="200538" y="157432"/>
                      <a:pt x="199208" y="158751"/>
                      <a:pt x="196546" y="158751"/>
                    </a:cubicBezTo>
                    <a:cubicBezTo>
                      <a:pt x="196546" y="158751"/>
                      <a:pt x="196546" y="158751"/>
                      <a:pt x="119365" y="158751"/>
                    </a:cubicBezTo>
                    <a:cubicBezTo>
                      <a:pt x="115373" y="158751"/>
                      <a:pt x="112712" y="154794"/>
                      <a:pt x="112712" y="150836"/>
                    </a:cubicBezTo>
                    <a:cubicBezTo>
                      <a:pt x="112712" y="150836"/>
                      <a:pt x="112712" y="150836"/>
                      <a:pt x="112712" y="109941"/>
                    </a:cubicBezTo>
                    <a:cubicBezTo>
                      <a:pt x="112712" y="84876"/>
                      <a:pt x="132672" y="65088"/>
                      <a:pt x="157956" y="65088"/>
                    </a:cubicBezTo>
                    <a:close/>
                    <a:moveTo>
                      <a:pt x="45900" y="65088"/>
                    </a:moveTo>
                    <a:cubicBezTo>
                      <a:pt x="69505" y="65088"/>
                      <a:pt x="90488" y="84876"/>
                      <a:pt x="90488" y="109941"/>
                    </a:cubicBezTo>
                    <a:cubicBezTo>
                      <a:pt x="90488" y="109941"/>
                      <a:pt x="90488" y="109941"/>
                      <a:pt x="90488" y="150836"/>
                    </a:cubicBezTo>
                    <a:cubicBezTo>
                      <a:pt x="90488" y="153474"/>
                      <a:pt x="90488" y="154794"/>
                      <a:pt x="89176" y="156113"/>
                    </a:cubicBezTo>
                    <a:cubicBezTo>
                      <a:pt x="87865" y="157432"/>
                      <a:pt x="85242" y="158751"/>
                      <a:pt x="83931" y="158751"/>
                    </a:cubicBezTo>
                    <a:cubicBezTo>
                      <a:pt x="83931" y="158751"/>
                      <a:pt x="83931" y="158751"/>
                      <a:pt x="6557" y="158751"/>
                    </a:cubicBezTo>
                    <a:cubicBezTo>
                      <a:pt x="3934" y="158751"/>
                      <a:pt x="0" y="154794"/>
                      <a:pt x="0" y="150836"/>
                    </a:cubicBezTo>
                    <a:cubicBezTo>
                      <a:pt x="0" y="150836"/>
                      <a:pt x="0" y="150836"/>
                      <a:pt x="0" y="109941"/>
                    </a:cubicBezTo>
                    <a:cubicBezTo>
                      <a:pt x="0" y="84876"/>
                      <a:pt x="20983" y="65088"/>
                      <a:pt x="45900" y="65088"/>
                    </a:cubicBezTo>
                    <a:close/>
                    <a:moveTo>
                      <a:pt x="270669" y="14288"/>
                    </a:moveTo>
                    <a:cubicBezTo>
                      <a:pt x="261463" y="14288"/>
                      <a:pt x="254000" y="21751"/>
                      <a:pt x="254000" y="30957"/>
                    </a:cubicBezTo>
                    <a:cubicBezTo>
                      <a:pt x="254000" y="40163"/>
                      <a:pt x="261463" y="47626"/>
                      <a:pt x="270669" y="47626"/>
                    </a:cubicBezTo>
                    <a:cubicBezTo>
                      <a:pt x="279875" y="47626"/>
                      <a:pt x="287338" y="40163"/>
                      <a:pt x="287338" y="30957"/>
                    </a:cubicBezTo>
                    <a:cubicBezTo>
                      <a:pt x="287338" y="21751"/>
                      <a:pt x="279875" y="14288"/>
                      <a:pt x="270669" y="14288"/>
                    </a:cubicBezTo>
                    <a:close/>
                    <a:moveTo>
                      <a:pt x="271463" y="0"/>
                    </a:moveTo>
                    <a:cubicBezTo>
                      <a:pt x="287200" y="0"/>
                      <a:pt x="301625" y="13459"/>
                      <a:pt x="301625" y="30957"/>
                    </a:cubicBezTo>
                    <a:cubicBezTo>
                      <a:pt x="301625" y="48454"/>
                      <a:pt x="287200" y="61913"/>
                      <a:pt x="271463" y="61913"/>
                    </a:cubicBezTo>
                    <a:cubicBezTo>
                      <a:pt x="254414" y="61913"/>
                      <a:pt x="241300" y="48454"/>
                      <a:pt x="241300" y="30957"/>
                    </a:cubicBezTo>
                    <a:cubicBezTo>
                      <a:pt x="241300" y="13459"/>
                      <a:pt x="254414" y="0"/>
                      <a:pt x="271463" y="0"/>
                    </a:cubicBezTo>
                    <a:close/>
                    <a:moveTo>
                      <a:pt x="159420" y="0"/>
                    </a:moveTo>
                    <a:cubicBezTo>
                      <a:pt x="175506" y="0"/>
                      <a:pt x="188912" y="13459"/>
                      <a:pt x="188912" y="30957"/>
                    </a:cubicBezTo>
                    <a:cubicBezTo>
                      <a:pt x="188912" y="48454"/>
                      <a:pt x="175506" y="61913"/>
                      <a:pt x="159420" y="61913"/>
                    </a:cubicBezTo>
                    <a:cubicBezTo>
                      <a:pt x="141992" y="61913"/>
                      <a:pt x="128587" y="48454"/>
                      <a:pt x="128587" y="30957"/>
                    </a:cubicBezTo>
                    <a:cubicBezTo>
                      <a:pt x="128587" y="13459"/>
                      <a:pt x="141992" y="0"/>
                      <a:pt x="159420" y="0"/>
                    </a:cubicBezTo>
                    <a:close/>
                    <a:moveTo>
                      <a:pt x="46037" y="0"/>
                    </a:moveTo>
                    <a:cubicBezTo>
                      <a:pt x="63086" y="0"/>
                      <a:pt x="76200" y="13459"/>
                      <a:pt x="76200" y="30957"/>
                    </a:cubicBezTo>
                    <a:cubicBezTo>
                      <a:pt x="76200" y="48454"/>
                      <a:pt x="63086" y="61913"/>
                      <a:pt x="46037" y="61913"/>
                    </a:cubicBezTo>
                    <a:cubicBezTo>
                      <a:pt x="28989" y="61913"/>
                      <a:pt x="15875" y="48454"/>
                      <a:pt x="15875" y="30957"/>
                    </a:cubicBezTo>
                    <a:cubicBezTo>
                      <a:pt x="15875" y="13459"/>
                      <a:pt x="28989" y="0"/>
                      <a:pt x="460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2" name="TextBox 19"/>
              <p:cNvSpPr txBox="1"/>
              <p:nvPr/>
            </p:nvSpPr>
            <p:spPr>
              <a:xfrm>
                <a:off x="3582012" y="3278497"/>
                <a:ext cx="2444433" cy="65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algn="ctr"/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61%</a:t>
                </a: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9710" y="3543"/>
              <a:ext cx="3850" cy="4684"/>
              <a:chOff x="6165555" y="2249713"/>
              <a:chExt cx="2444433" cy="2974409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6930572" y="2249713"/>
                <a:ext cx="914400" cy="914400"/>
              </a:xfrm>
              <a:prstGeom prst="ellipse">
                <a:avLst/>
              </a:prstGeom>
              <a:solidFill>
                <a:srgbClr val="5671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6165555" y="4095598"/>
                <a:ext cx="2444433" cy="1128524"/>
                <a:chOff x="5492011" y="1317507"/>
                <a:chExt cx="2444433" cy="1128524"/>
              </a:xfrm>
            </p:grpSpPr>
            <p:sp>
              <p:nvSpPr>
                <p:cNvPr id="76" name="TextBox 19"/>
                <p:cNvSpPr txBox="1"/>
                <p:nvPr/>
              </p:nvSpPr>
              <p:spPr>
                <a:xfrm>
                  <a:off x="5492011" y="1317507"/>
                  <a:ext cx="2444433" cy="34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defRPr sz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EngraversGothic BT" panose="020B0507020203020204" pitchFamily="34" charset="0"/>
                    </a:defRPr>
                  </a:lvl1pPr>
                </a:lstStyle>
                <a:p>
                  <a:pPr algn="ctr"/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标题文字添加</a:t>
                  </a: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5611142" y="1662057"/>
                  <a:ext cx="2206172" cy="783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 defTabSz="914400"/>
                  <a:r>
                    <a:rPr lang="en-US" altLang="zh-CN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The user can demonstrate on a projector or computer, or print the presentation and make it into a film</a:t>
                  </a:r>
                </a:p>
              </p:txBody>
            </p:sp>
          </p:grpSp>
          <p:sp>
            <p:nvSpPr>
              <p:cNvPr id="78" name="椭圆 24"/>
              <p:cNvSpPr/>
              <p:nvPr/>
            </p:nvSpPr>
            <p:spPr>
              <a:xfrm>
                <a:off x="7229506" y="2589514"/>
                <a:ext cx="316532" cy="234798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" name="TextBox 19"/>
              <p:cNvSpPr txBox="1"/>
              <p:nvPr/>
            </p:nvSpPr>
            <p:spPr>
              <a:xfrm>
                <a:off x="6165555" y="3278497"/>
                <a:ext cx="2444433" cy="65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algn="ctr"/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83%</a:t>
                </a: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13778" y="3543"/>
              <a:ext cx="3850" cy="4684"/>
              <a:chOff x="8749096" y="2249713"/>
              <a:chExt cx="2444434" cy="2974409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9514114" y="2249713"/>
                <a:ext cx="914400" cy="914400"/>
              </a:xfrm>
              <a:prstGeom prst="ellipse">
                <a:avLst/>
              </a:prstGeom>
              <a:solidFill>
                <a:srgbClr val="5671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82" name="组合 81"/>
              <p:cNvGrpSpPr/>
              <p:nvPr/>
            </p:nvGrpSpPr>
            <p:grpSpPr>
              <a:xfrm>
                <a:off x="8749097" y="4095598"/>
                <a:ext cx="2444433" cy="1128524"/>
                <a:chOff x="5492011" y="1317507"/>
                <a:chExt cx="2444433" cy="1128524"/>
              </a:xfrm>
            </p:grpSpPr>
            <p:sp>
              <p:nvSpPr>
                <p:cNvPr id="83" name="TextBox 19"/>
                <p:cNvSpPr txBox="1"/>
                <p:nvPr/>
              </p:nvSpPr>
              <p:spPr>
                <a:xfrm>
                  <a:off x="5492011" y="1317507"/>
                  <a:ext cx="2444433" cy="34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defRPr sz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EngraversGothic BT" panose="020B0507020203020204" pitchFamily="34" charset="0"/>
                    </a:defRPr>
                  </a:lvl1pPr>
                </a:lstStyle>
                <a:p>
                  <a:pPr algn="ctr"/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标题文字添加</a:t>
                  </a:r>
                </a:p>
              </p:txBody>
            </p:sp>
            <p:sp>
              <p:nvSpPr>
                <p:cNvPr id="84" name="文本框 83"/>
                <p:cNvSpPr txBox="1"/>
                <p:nvPr/>
              </p:nvSpPr>
              <p:spPr>
                <a:xfrm>
                  <a:off x="5611142" y="1662057"/>
                  <a:ext cx="2206172" cy="783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 defTabSz="914400"/>
                  <a:r>
                    <a:rPr lang="en-US" altLang="zh-CN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The user can demonstrate on a projector or computer, or print the presentation and make it into a film</a:t>
                  </a:r>
                </a:p>
              </p:txBody>
            </p:sp>
          </p:grpSp>
          <p:sp>
            <p:nvSpPr>
              <p:cNvPr id="85" name="椭圆 25"/>
              <p:cNvSpPr/>
              <p:nvPr/>
            </p:nvSpPr>
            <p:spPr>
              <a:xfrm>
                <a:off x="9833872" y="2548647"/>
                <a:ext cx="274886" cy="316532"/>
              </a:xfrm>
              <a:custGeom>
                <a:avLst/>
                <a:gdLst>
                  <a:gd name="connsiteX0" fmla="*/ 184010 w 292270"/>
                  <a:gd name="connsiteY0" fmla="*/ 131763 h 336550"/>
                  <a:gd name="connsiteX1" fmla="*/ 178567 w 292270"/>
                  <a:gd name="connsiteY1" fmla="*/ 141923 h 336550"/>
                  <a:gd name="connsiteX2" fmla="*/ 184010 w 292270"/>
                  <a:gd name="connsiteY2" fmla="*/ 150813 h 336550"/>
                  <a:gd name="connsiteX3" fmla="*/ 188092 w 292270"/>
                  <a:gd name="connsiteY3" fmla="*/ 141923 h 336550"/>
                  <a:gd name="connsiteX4" fmla="*/ 184010 w 292270"/>
                  <a:gd name="connsiteY4" fmla="*/ 131763 h 336550"/>
                  <a:gd name="connsiteX5" fmla="*/ 141147 w 292270"/>
                  <a:gd name="connsiteY5" fmla="*/ 131763 h 336550"/>
                  <a:gd name="connsiteX6" fmla="*/ 135704 w 292270"/>
                  <a:gd name="connsiteY6" fmla="*/ 141923 h 336550"/>
                  <a:gd name="connsiteX7" fmla="*/ 141147 w 292270"/>
                  <a:gd name="connsiteY7" fmla="*/ 150813 h 336550"/>
                  <a:gd name="connsiteX8" fmla="*/ 145229 w 292270"/>
                  <a:gd name="connsiteY8" fmla="*/ 141923 h 336550"/>
                  <a:gd name="connsiteX9" fmla="*/ 141147 w 292270"/>
                  <a:gd name="connsiteY9" fmla="*/ 131763 h 336550"/>
                  <a:gd name="connsiteX10" fmla="*/ 96811 w 292270"/>
                  <a:gd name="connsiteY10" fmla="*/ 131763 h 336550"/>
                  <a:gd name="connsiteX11" fmla="*/ 92842 w 292270"/>
                  <a:gd name="connsiteY11" fmla="*/ 134938 h 336550"/>
                  <a:gd name="connsiteX12" fmla="*/ 100780 w 292270"/>
                  <a:gd name="connsiteY12" fmla="*/ 134938 h 336550"/>
                  <a:gd name="connsiteX13" fmla="*/ 96811 w 292270"/>
                  <a:gd name="connsiteY13" fmla="*/ 131763 h 336550"/>
                  <a:gd name="connsiteX14" fmla="*/ 225310 w 292270"/>
                  <a:gd name="connsiteY14" fmla="*/ 127000 h 336550"/>
                  <a:gd name="connsiteX15" fmla="*/ 226721 w 292270"/>
                  <a:gd name="connsiteY15" fmla="*/ 127000 h 336550"/>
                  <a:gd name="connsiteX16" fmla="*/ 229543 w 292270"/>
                  <a:gd name="connsiteY16" fmla="*/ 127000 h 336550"/>
                  <a:gd name="connsiteX17" fmla="*/ 230954 w 292270"/>
                  <a:gd name="connsiteY17" fmla="*/ 127000 h 336550"/>
                  <a:gd name="connsiteX18" fmla="*/ 230954 w 292270"/>
                  <a:gd name="connsiteY18" fmla="*/ 155792 h 336550"/>
                  <a:gd name="connsiteX19" fmla="*/ 229543 w 292270"/>
                  <a:gd name="connsiteY19" fmla="*/ 157163 h 336550"/>
                  <a:gd name="connsiteX20" fmla="*/ 225310 w 292270"/>
                  <a:gd name="connsiteY20" fmla="*/ 157163 h 336550"/>
                  <a:gd name="connsiteX21" fmla="*/ 225310 w 292270"/>
                  <a:gd name="connsiteY21" fmla="*/ 155792 h 336550"/>
                  <a:gd name="connsiteX22" fmla="*/ 225310 w 292270"/>
                  <a:gd name="connsiteY22" fmla="*/ 132484 h 336550"/>
                  <a:gd name="connsiteX23" fmla="*/ 221076 w 292270"/>
                  <a:gd name="connsiteY23" fmla="*/ 133855 h 336550"/>
                  <a:gd name="connsiteX24" fmla="*/ 221076 w 292270"/>
                  <a:gd name="connsiteY24" fmla="*/ 135227 h 336550"/>
                  <a:gd name="connsiteX25" fmla="*/ 219665 w 292270"/>
                  <a:gd name="connsiteY25" fmla="*/ 133855 h 336550"/>
                  <a:gd name="connsiteX26" fmla="*/ 219665 w 292270"/>
                  <a:gd name="connsiteY26" fmla="*/ 131113 h 336550"/>
                  <a:gd name="connsiteX27" fmla="*/ 219665 w 292270"/>
                  <a:gd name="connsiteY27" fmla="*/ 129742 h 336550"/>
                  <a:gd name="connsiteX28" fmla="*/ 225310 w 292270"/>
                  <a:gd name="connsiteY28" fmla="*/ 127000 h 336550"/>
                  <a:gd name="connsiteX29" fmla="*/ 203791 w 292270"/>
                  <a:gd name="connsiteY29" fmla="*/ 127000 h 336550"/>
                  <a:gd name="connsiteX30" fmla="*/ 207495 w 292270"/>
                  <a:gd name="connsiteY30" fmla="*/ 127000 h 336550"/>
                  <a:gd name="connsiteX31" fmla="*/ 208730 w 292270"/>
                  <a:gd name="connsiteY31" fmla="*/ 127000 h 336550"/>
                  <a:gd name="connsiteX32" fmla="*/ 208730 w 292270"/>
                  <a:gd name="connsiteY32" fmla="*/ 155792 h 336550"/>
                  <a:gd name="connsiteX33" fmla="*/ 207495 w 292270"/>
                  <a:gd name="connsiteY33" fmla="*/ 157163 h 336550"/>
                  <a:gd name="connsiteX34" fmla="*/ 203791 w 292270"/>
                  <a:gd name="connsiteY34" fmla="*/ 157163 h 336550"/>
                  <a:gd name="connsiteX35" fmla="*/ 202556 w 292270"/>
                  <a:gd name="connsiteY35" fmla="*/ 155792 h 336550"/>
                  <a:gd name="connsiteX36" fmla="*/ 202556 w 292270"/>
                  <a:gd name="connsiteY36" fmla="*/ 132484 h 336550"/>
                  <a:gd name="connsiteX37" fmla="*/ 200086 w 292270"/>
                  <a:gd name="connsiteY37" fmla="*/ 133855 h 336550"/>
                  <a:gd name="connsiteX38" fmla="*/ 198852 w 292270"/>
                  <a:gd name="connsiteY38" fmla="*/ 135227 h 336550"/>
                  <a:gd name="connsiteX39" fmla="*/ 198852 w 292270"/>
                  <a:gd name="connsiteY39" fmla="*/ 133855 h 336550"/>
                  <a:gd name="connsiteX40" fmla="*/ 197617 w 292270"/>
                  <a:gd name="connsiteY40" fmla="*/ 131113 h 336550"/>
                  <a:gd name="connsiteX41" fmla="*/ 198852 w 292270"/>
                  <a:gd name="connsiteY41" fmla="*/ 129742 h 336550"/>
                  <a:gd name="connsiteX42" fmla="*/ 203791 w 292270"/>
                  <a:gd name="connsiteY42" fmla="*/ 127000 h 336550"/>
                  <a:gd name="connsiteX43" fmla="*/ 183964 w 292270"/>
                  <a:gd name="connsiteY43" fmla="*/ 127000 h 336550"/>
                  <a:gd name="connsiteX44" fmla="*/ 192854 w 292270"/>
                  <a:gd name="connsiteY44" fmla="*/ 141426 h 336550"/>
                  <a:gd name="connsiteX45" fmla="*/ 182694 w 292270"/>
                  <a:gd name="connsiteY45" fmla="*/ 157163 h 336550"/>
                  <a:gd name="connsiteX46" fmla="*/ 173804 w 292270"/>
                  <a:gd name="connsiteY46" fmla="*/ 142737 h 336550"/>
                  <a:gd name="connsiteX47" fmla="*/ 183964 w 292270"/>
                  <a:gd name="connsiteY47" fmla="*/ 127000 h 336550"/>
                  <a:gd name="connsiteX48" fmla="*/ 161699 w 292270"/>
                  <a:gd name="connsiteY48" fmla="*/ 127000 h 336550"/>
                  <a:gd name="connsiteX49" fmla="*/ 164478 w 292270"/>
                  <a:gd name="connsiteY49" fmla="*/ 127000 h 336550"/>
                  <a:gd name="connsiteX50" fmla="*/ 165867 w 292270"/>
                  <a:gd name="connsiteY50" fmla="*/ 127000 h 336550"/>
                  <a:gd name="connsiteX51" fmla="*/ 165867 w 292270"/>
                  <a:gd name="connsiteY51" fmla="*/ 155792 h 336550"/>
                  <a:gd name="connsiteX52" fmla="*/ 164478 w 292270"/>
                  <a:gd name="connsiteY52" fmla="*/ 157163 h 336550"/>
                  <a:gd name="connsiteX53" fmla="*/ 161699 w 292270"/>
                  <a:gd name="connsiteY53" fmla="*/ 157163 h 336550"/>
                  <a:gd name="connsiteX54" fmla="*/ 160310 w 292270"/>
                  <a:gd name="connsiteY54" fmla="*/ 155792 h 336550"/>
                  <a:gd name="connsiteX55" fmla="*/ 160310 w 292270"/>
                  <a:gd name="connsiteY55" fmla="*/ 132484 h 336550"/>
                  <a:gd name="connsiteX56" fmla="*/ 156143 w 292270"/>
                  <a:gd name="connsiteY56" fmla="*/ 133855 h 336550"/>
                  <a:gd name="connsiteX57" fmla="*/ 156143 w 292270"/>
                  <a:gd name="connsiteY57" fmla="*/ 135227 h 336550"/>
                  <a:gd name="connsiteX58" fmla="*/ 154754 w 292270"/>
                  <a:gd name="connsiteY58" fmla="*/ 133855 h 336550"/>
                  <a:gd name="connsiteX59" fmla="*/ 154754 w 292270"/>
                  <a:gd name="connsiteY59" fmla="*/ 131113 h 336550"/>
                  <a:gd name="connsiteX60" fmla="*/ 154754 w 292270"/>
                  <a:gd name="connsiteY60" fmla="*/ 129742 h 336550"/>
                  <a:gd name="connsiteX61" fmla="*/ 161699 w 292270"/>
                  <a:gd name="connsiteY61" fmla="*/ 127000 h 336550"/>
                  <a:gd name="connsiteX62" fmla="*/ 141261 w 292270"/>
                  <a:gd name="connsiteY62" fmla="*/ 127000 h 336550"/>
                  <a:gd name="connsiteX63" fmla="*/ 151580 w 292270"/>
                  <a:gd name="connsiteY63" fmla="*/ 141426 h 336550"/>
                  <a:gd name="connsiteX64" fmla="*/ 141261 w 292270"/>
                  <a:gd name="connsiteY64" fmla="*/ 157163 h 336550"/>
                  <a:gd name="connsiteX65" fmla="*/ 130942 w 292270"/>
                  <a:gd name="connsiteY65" fmla="*/ 142737 h 336550"/>
                  <a:gd name="connsiteX66" fmla="*/ 141261 w 292270"/>
                  <a:gd name="connsiteY66" fmla="*/ 127000 h 336550"/>
                  <a:gd name="connsiteX67" fmla="*/ 247736 w 292270"/>
                  <a:gd name="connsiteY67" fmla="*/ 80963 h 336550"/>
                  <a:gd name="connsiteX68" fmla="*/ 243654 w 292270"/>
                  <a:gd name="connsiteY68" fmla="*/ 91970 h 336550"/>
                  <a:gd name="connsiteX69" fmla="*/ 247736 w 292270"/>
                  <a:gd name="connsiteY69" fmla="*/ 101601 h 336550"/>
                  <a:gd name="connsiteX70" fmla="*/ 253179 w 292270"/>
                  <a:gd name="connsiteY70" fmla="*/ 90594 h 336550"/>
                  <a:gd name="connsiteX71" fmla="*/ 247736 w 292270"/>
                  <a:gd name="connsiteY71" fmla="*/ 80963 h 336550"/>
                  <a:gd name="connsiteX72" fmla="*/ 205328 w 292270"/>
                  <a:gd name="connsiteY72" fmla="*/ 80963 h 336550"/>
                  <a:gd name="connsiteX73" fmla="*/ 200792 w 292270"/>
                  <a:gd name="connsiteY73" fmla="*/ 91970 h 336550"/>
                  <a:gd name="connsiteX74" fmla="*/ 205328 w 292270"/>
                  <a:gd name="connsiteY74" fmla="*/ 101601 h 336550"/>
                  <a:gd name="connsiteX75" fmla="*/ 208730 w 292270"/>
                  <a:gd name="connsiteY75" fmla="*/ 90594 h 336550"/>
                  <a:gd name="connsiteX76" fmla="*/ 205328 w 292270"/>
                  <a:gd name="connsiteY76" fmla="*/ 80963 h 336550"/>
                  <a:gd name="connsiteX77" fmla="*/ 184010 w 292270"/>
                  <a:gd name="connsiteY77" fmla="*/ 80963 h 336550"/>
                  <a:gd name="connsiteX78" fmla="*/ 178567 w 292270"/>
                  <a:gd name="connsiteY78" fmla="*/ 91970 h 336550"/>
                  <a:gd name="connsiteX79" fmla="*/ 184010 w 292270"/>
                  <a:gd name="connsiteY79" fmla="*/ 101601 h 336550"/>
                  <a:gd name="connsiteX80" fmla="*/ 188092 w 292270"/>
                  <a:gd name="connsiteY80" fmla="*/ 90594 h 336550"/>
                  <a:gd name="connsiteX81" fmla="*/ 184010 w 292270"/>
                  <a:gd name="connsiteY81" fmla="*/ 80963 h 336550"/>
                  <a:gd name="connsiteX82" fmla="*/ 162011 w 292270"/>
                  <a:gd name="connsiteY82" fmla="*/ 80963 h 336550"/>
                  <a:gd name="connsiteX83" fmla="*/ 157929 w 292270"/>
                  <a:gd name="connsiteY83" fmla="*/ 91970 h 336550"/>
                  <a:gd name="connsiteX84" fmla="*/ 162011 w 292270"/>
                  <a:gd name="connsiteY84" fmla="*/ 101601 h 336550"/>
                  <a:gd name="connsiteX85" fmla="*/ 167454 w 292270"/>
                  <a:gd name="connsiteY85" fmla="*/ 90594 h 336550"/>
                  <a:gd name="connsiteX86" fmla="*/ 162011 w 292270"/>
                  <a:gd name="connsiteY86" fmla="*/ 80963 h 336550"/>
                  <a:gd name="connsiteX87" fmla="*/ 76173 w 292270"/>
                  <a:gd name="connsiteY87" fmla="*/ 80963 h 336550"/>
                  <a:gd name="connsiteX88" fmla="*/ 72204 w 292270"/>
                  <a:gd name="connsiteY88" fmla="*/ 91970 h 336550"/>
                  <a:gd name="connsiteX89" fmla="*/ 76173 w 292270"/>
                  <a:gd name="connsiteY89" fmla="*/ 101601 h 336550"/>
                  <a:gd name="connsiteX90" fmla="*/ 80142 w 292270"/>
                  <a:gd name="connsiteY90" fmla="*/ 90594 h 336550"/>
                  <a:gd name="connsiteX91" fmla="*/ 76173 w 292270"/>
                  <a:gd name="connsiteY91" fmla="*/ 80963 h 336550"/>
                  <a:gd name="connsiteX92" fmla="*/ 225310 w 292270"/>
                  <a:gd name="connsiteY92" fmla="*/ 76200 h 336550"/>
                  <a:gd name="connsiteX93" fmla="*/ 226721 w 292270"/>
                  <a:gd name="connsiteY93" fmla="*/ 76200 h 336550"/>
                  <a:gd name="connsiteX94" fmla="*/ 229543 w 292270"/>
                  <a:gd name="connsiteY94" fmla="*/ 76200 h 336550"/>
                  <a:gd name="connsiteX95" fmla="*/ 230954 w 292270"/>
                  <a:gd name="connsiteY95" fmla="*/ 77511 h 336550"/>
                  <a:gd name="connsiteX96" fmla="*/ 230954 w 292270"/>
                  <a:gd name="connsiteY96" fmla="*/ 105052 h 336550"/>
                  <a:gd name="connsiteX97" fmla="*/ 229543 w 292270"/>
                  <a:gd name="connsiteY97" fmla="*/ 106363 h 336550"/>
                  <a:gd name="connsiteX98" fmla="*/ 225310 w 292270"/>
                  <a:gd name="connsiteY98" fmla="*/ 106363 h 336550"/>
                  <a:gd name="connsiteX99" fmla="*/ 225310 w 292270"/>
                  <a:gd name="connsiteY99" fmla="*/ 105052 h 336550"/>
                  <a:gd name="connsiteX100" fmla="*/ 225310 w 292270"/>
                  <a:gd name="connsiteY100" fmla="*/ 82757 h 336550"/>
                  <a:gd name="connsiteX101" fmla="*/ 221076 w 292270"/>
                  <a:gd name="connsiteY101" fmla="*/ 84069 h 336550"/>
                  <a:gd name="connsiteX102" fmla="*/ 219665 w 292270"/>
                  <a:gd name="connsiteY102" fmla="*/ 84069 h 336550"/>
                  <a:gd name="connsiteX103" fmla="*/ 219665 w 292270"/>
                  <a:gd name="connsiteY103" fmla="*/ 81446 h 336550"/>
                  <a:gd name="connsiteX104" fmla="*/ 219665 w 292270"/>
                  <a:gd name="connsiteY104" fmla="*/ 80134 h 336550"/>
                  <a:gd name="connsiteX105" fmla="*/ 225310 w 292270"/>
                  <a:gd name="connsiteY105" fmla="*/ 76200 h 336550"/>
                  <a:gd name="connsiteX106" fmla="*/ 205555 w 292270"/>
                  <a:gd name="connsiteY106" fmla="*/ 76200 h 336550"/>
                  <a:gd name="connsiteX107" fmla="*/ 216667 w 292270"/>
                  <a:gd name="connsiteY107" fmla="*/ 90626 h 336550"/>
                  <a:gd name="connsiteX108" fmla="*/ 205555 w 292270"/>
                  <a:gd name="connsiteY108" fmla="*/ 106363 h 336550"/>
                  <a:gd name="connsiteX109" fmla="*/ 194442 w 292270"/>
                  <a:gd name="connsiteY109" fmla="*/ 91937 h 336550"/>
                  <a:gd name="connsiteX110" fmla="*/ 205555 w 292270"/>
                  <a:gd name="connsiteY110" fmla="*/ 76200 h 336550"/>
                  <a:gd name="connsiteX111" fmla="*/ 183964 w 292270"/>
                  <a:gd name="connsiteY111" fmla="*/ 76200 h 336550"/>
                  <a:gd name="connsiteX112" fmla="*/ 192854 w 292270"/>
                  <a:gd name="connsiteY112" fmla="*/ 90626 h 336550"/>
                  <a:gd name="connsiteX113" fmla="*/ 182694 w 292270"/>
                  <a:gd name="connsiteY113" fmla="*/ 106363 h 336550"/>
                  <a:gd name="connsiteX114" fmla="*/ 173804 w 292270"/>
                  <a:gd name="connsiteY114" fmla="*/ 91937 h 336550"/>
                  <a:gd name="connsiteX115" fmla="*/ 183964 w 292270"/>
                  <a:gd name="connsiteY115" fmla="*/ 76200 h 336550"/>
                  <a:gd name="connsiteX116" fmla="*/ 161898 w 292270"/>
                  <a:gd name="connsiteY116" fmla="*/ 76200 h 336550"/>
                  <a:gd name="connsiteX117" fmla="*/ 172217 w 292270"/>
                  <a:gd name="connsiteY117" fmla="*/ 90626 h 336550"/>
                  <a:gd name="connsiteX118" fmla="*/ 161898 w 292270"/>
                  <a:gd name="connsiteY118" fmla="*/ 106363 h 336550"/>
                  <a:gd name="connsiteX119" fmla="*/ 151579 w 292270"/>
                  <a:gd name="connsiteY119" fmla="*/ 91937 h 336550"/>
                  <a:gd name="connsiteX120" fmla="*/ 161898 w 292270"/>
                  <a:gd name="connsiteY120" fmla="*/ 76200 h 336550"/>
                  <a:gd name="connsiteX121" fmla="*/ 139584 w 292270"/>
                  <a:gd name="connsiteY121" fmla="*/ 76200 h 336550"/>
                  <a:gd name="connsiteX122" fmla="*/ 140996 w 292270"/>
                  <a:gd name="connsiteY122" fmla="*/ 76200 h 336550"/>
                  <a:gd name="connsiteX123" fmla="*/ 143818 w 292270"/>
                  <a:gd name="connsiteY123" fmla="*/ 76200 h 336550"/>
                  <a:gd name="connsiteX124" fmla="*/ 145229 w 292270"/>
                  <a:gd name="connsiteY124" fmla="*/ 77511 h 336550"/>
                  <a:gd name="connsiteX125" fmla="*/ 145229 w 292270"/>
                  <a:gd name="connsiteY125" fmla="*/ 105052 h 336550"/>
                  <a:gd name="connsiteX126" fmla="*/ 143818 w 292270"/>
                  <a:gd name="connsiteY126" fmla="*/ 106363 h 336550"/>
                  <a:gd name="connsiteX127" fmla="*/ 139584 w 292270"/>
                  <a:gd name="connsiteY127" fmla="*/ 106363 h 336550"/>
                  <a:gd name="connsiteX128" fmla="*/ 139584 w 292270"/>
                  <a:gd name="connsiteY128" fmla="*/ 105052 h 336550"/>
                  <a:gd name="connsiteX129" fmla="*/ 139584 w 292270"/>
                  <a:gd name="connsiteY129" fmla="*/ 82757 h 336550"/>
                  <a:gd name="connsiteX130" fmla="*/ 135351 w 292270"/>
                  <a:gd name="connsiteY130" fmla="*/ 84069 h 336550"/>
                  <a:gd name="connsiteX131" fmla="*/ 133940 w 292270"/>
                  <a:gd name="connsiteY131" fmla="*/ 84069 h 336550"/>
                  <a:gd name="connsiteX132" fmla="*/ 132529 w 292270"/>
                  <a:gd name="connsiteY132" fmla="*/ 81446 h 336550"/>
                  <a:gd name="connsiteX133" fmla="*/ 133940 w 292270"/>
                  <a:gd name="connsiteY133" fmla="*/ 80134 h 336550"/>
                  <a:gd name="connsiteX134" fmla="*/ 139584 w 292270"/>
                  <a:gd name="connsiteY134" fmla="*/ 76200 h 336550"/>
                  <a:gd name="connsiteX135" fmla="*/ 118837 w 292270"/>
                  <a:gd name="connsiteY135" fmla="*/ 76200 h 336550"/>
                  <a:gd name="connsiteX136" fmla="*/ 123005 w 292270"/>
                  <a:gd name="connsiteY136" fmla="*/ 76200 h 336550"/>
                  <a:gd name="connsiteX137" fmla="*/ 123005 w 292270"/>
                  <a:gd name="connsiteY137" fmla="*/ 77511 h 336550"/>
                  <a:gd name="connsiteX138" fmla="*/ 123005 w 292270"/>
                  <a:gd name="connsiteY138" fmla="*/ 105052 h 336550"/>
                  <a:gd name="connsiteX139" fmla="*/ 123005 w 292270"/>
                  <a:gd name="connsiteY139" fmla="*/ 106363 h 336550"/>
                  <a:gd name="connsiteX140" fmla="*/ 118837 w 292270"/>
                  <a:gd name="connsiteY140" fmla="*/ 106363 h 336550"/>
                  <a:gd name="connsiteX141" fmla="*/ 117448 w 292270"/>
                  <a:gd name="connsiteY141" fmla="*/ 105052 h 336550"/>
                  <a:gd name="connsiteX142" fmla="*/ 117448 w 292270"/>
                  <a:gd name="connsiteY142" fmla="*/ 82757 h 336550"/>
                  <a:gd name="connsiteX143" fmla="*/ 114670 w 292270"/>
                  <a:gd name="connsiteY143" fmla="*/ 84069 h 336550"/>
                  <a:gd name="connsiteX144" fmla="*/ 113281 w 292270"/>
                  <a:gd name="connsiteY144" fmla="*/ 84069 h 336550"/>
                  <a:gd name="connsiteX145" fmla="*/ 111892 w 292270"/>
                  <a:gd name="connsiteY145" fmla="*/ 81446 h 336550"/>
                  <a:gd name="connsiteX146" fmla="*/ 111892 w 292270"/>
                  <a:gd name="connsiteY146" fmla="*/ 80134 h 336550"/>
                  <a:gd name="connsiteX147" fmla="*/ 118837 w 292270"/>
                  <a:gd name="connsiteY147" fmla="*/ 76200 h 336550"/>
                  <a:gd name="connsiteX148" fmla="*/ 97207 w 292270"/>
                  <a:gd name="connsiteY148" fmla="*/ 76200 h 336550"/>
                  <a:gd name="connsiteX149" fmla="*/ 99588 w 292270"/>
                  <a:gd name="connsiteY149" fmla="*/ 76200 h 336550"/>
                  <a:gd name="connsiteX150" fmla="*/ 100779 w 292270"/>
                  <a:gd name="connsiteY150" fmla="*/ 77511 h 336550"/>
                  <a:gd name="connsiteX151" fmla="*/ 100779 w 292270"/>
                  <a:gd name="connsiteY151" fmla="*/ 105052 h 336550"/>
                  <a:gd name="connsiteX152" fmla="*/ 99588 w 292270"/>
                  <a:gd name="connsiteY152" fmla="*/ 106363 h 336550"/>
                  <a:gd name="connsiteX153" fmla="*/ 97207 w 292270"/>
                  <a:gd name="connsiteY153" fmla="*/ 106363 h 336550"/>
                  <a:gd name="connsiteX154" fmla="*/ 96016 w 292270"/>
                  <a:gd name="connsiteY154" fmla="*/ 105052 h 336550"/>
                  <a:gd name="connsiteX155" fmla="*/ 96016 w 292270"/>
                  <a:gd name="connsiteY155" fmla="*/ 82757 h 336550"/>
                  <a:gd name="connsiteX156" fmla="*/ 92444 w 292270"/>
                  <a:gd name="connsiteY156" fmla="*/ 84069 h 336550"/>
                  <a:gd name="connsiteX157" fmla="*/ 91254 w 292270"/>
                  <a:gd name="connsiteY157" fmla="*/ 84069 h 336550"/>
                  <a:gd name="connsiteX158" fmla="*/ 91254 w 292270"/>
                  <a:gd name="connsiteY158" fmla="*/ 81446 h 336550"/>
                  <a:gd name="connsiteX159" fmla="*/ 91254 w 292270"/>
                  <a:gd name="connsiteY159" fmla="*/ 80134 h 336550"/>
                  <a:gd name="connsiteX160" fmla="*/ 97207 w 292270"/>
                  <a:gd name="connsiteY160" fmla="*/ 76200 h 336550"/>
                  <a:gd name="connsiteX161" fmla="*/ 201926 w 292270"/>
                  <a:gd name="connsiteY161" fmla="*/ 36513 h 336550"/>
                  <a:gd name="connsiteX162" fmla="*/ 200792 w 292270"/>
                  <a:gd name="connsiteY162" fmla="*/ 40409 h 336550"/>
                  <a:gd name="connsiteX163" fmla="*/ 205328 w 292270"/>
                  <a:gd name="connsiteY163" fmla="*/ 50801 h 336550"/>
                  <a:gd name="connsiteX164" fmla="*/ 208730 w 292270"/>
                  <a:gd name="connsiteY164" fmla="*/ 40409 h 336550"/>
                  <a:gd name="connsiteX165" fmla="*/ 208730 w 292270"/>
                  <a:gd name="connsiteY165" fmla="*/ 39111 h 336550"/>
                  <a:gd name="connsiteX166" fmla="*/ 201926 w 292270"/>
                  <a:gd name="connsiteY166" fmla="*/ 36513 h 336550"/>
                  <a:gd name="connsiteX167" fmla="*/ 123005 w 292270"/>
                  <a:gd name="connsiteY167" fmla="*/ 34925 h 336550"/>
                  <a:gd name="connsiteX168" fmla="*/ 116201 w 292270"/>
                  <a:gd name="connsiteY168" fmla="*/ 37571 h 336550"/>
                  <a:gd name="connsiteX169" fmla="*/ 115067 w 292270"/>
                  <a:gd name="connsiteY169" fmla="*/ 38894 h 336550"/>
                  <a:gd name="connsiteX170" fmla="*/ 115067 w 292270"/>
                  <a:gd name="connsiteY170" fmla="*/ 40216 h 336550"/>
                  <a:gd name="connsiteX171" fmla="*/ 119603 w 292270"/>
                  <a:gd name="connsiteY171" fmla="*/ 50800 h 336550"/>
                  <a:gd name="connsiteX172" fmla="*/ 123005 w 292270"/>
                  <a:gd name="connsiteY172" fmla="*/ 40216 h 336550"/>
                  <a:gd name="connsiteX173" fmla="*/ 123005 w 292270"/>
                  <a:gd name="connsiteY173" fmla="*/ 34925 h 336550"/>
                  <a:gd name="connsiteX174" fmla="*/ 162011 w 292270"/>
                  <a:gd name="connsiteY174" fmla="*/ 31750 h 336550"/>
                  <a:gd name="connsiteX175" fmla="*/ 157929 w 292270"/>
                  <a:gd name="connsiteY175" fmla="*/ 40640 h 336550"/>
                  <a:gd name="connsiteX176" fmla="*/ 162011 w 292270"/>
                  <a:gd name="connsiteY176" fmla="*/ 50800 h 336550"/>
                  <a:gd name="connsiteX177" fmla="*/ 167454 w 292270"/>
                  <a:gd name="connsiteY177" fmla="*/ 40640 h 336550"/>
                  <a:gd name="connsiteX178" fmla="*/ 162011 w 292270"/>
                  <a:gd name="connsiteY178" fmla="*/ 31750 h 336550"/>
                  <a:gd name="connsiteX179" fmla="*/ 144703 w 292270"/>
                  <a:gd name="connsiteY179" fmla="*/ 28575 h 336550"/>
                  <a:gd name="connsiteX180" fmla="*/ 144703 w 292270"/>
                  <a:gd name="connsiteY180" fmla="*/ 55075 h 336550"/>
                  <a:gd name="connsiteX181" fmla="*/ 143389 w 292270"/>
                  <a:gd name="connsiteY181" fmla="*/ 55075 h 336550"/>
                  <a:gd name="connsiteX182" fmla="*/ 139447 w 292270"/>
                  <a:gd name="connsiteY182" fmla="*/ 55075 h 336550"/>
                  <a:gd name="connsiteX183" fmla="*/ 139447 w 292270"/>
                  <a:gd name="connsiteY183" fmla="*/ 32550 h 336550"/>
                  <a:gd name="connsiteX184" fmla="*/ 135504 w 292270"/>
                  <a:gd name="connsiteY184" fmla="*/ 33875 h 336550"/>
                  <a:gd name="connsiteX185" fmla="*/ 134190 w 292270"/>
                  <a:gd name="connsiteY185" fmla="*/ 33875 h 336550"/>
                  <a:gd name="connsiteX186" fmla="*/ 132876 w 292270"/>
                  <a:gd name="connsiteY186" fmla="*/ 31225 h 336550"/>
                  <a:gd name="connsiteX187" fmla="*/ 127619 w 292270"/>
                  <a:gd name="connsiteY187" fmla="*/ 32550 h 336550"/>
                  <a:gd name="connsiteX188" fmla="*/ 128934 w 292270"/>
                  <a:gd name="connsiteY188" fmla="*/ 40500 h 336550"/>
                  <a:gd name="connsiteX189" fmla="*/ 118420 w 292270"/>
                  <a:gd name="connsiteY189" fmla="*/ 56400 h 336550"/>
                  <a:gd name="connsiteX190" fmla="*/ 109221 w 292270"/>
                  <a:gd name="connsiteY190" fmla="*/ 41825 h 336550"/>
                  <a:gd name="connsiteX191" fmla="*/ 101336 w 292270"/>
                  <a:gd name="connsiteY191" fmla="*/ 47125 h 336550"/>
                  <a:gd name="connsiteX192" fmla="*/ 101336 w 292270"/>
                  <a:gd name="connsiteY192" fmla="*/ 55075 h 336550"/>
                  <a:gd name="connsiteX193" fmla="*/ 100022 w 292270"/>
                  <a:gd name="connsiteY193" fmla="*/ 55075 h 336550"/>
                  <a:gd name="connsiteX194" fmla="*/ 97394 w 292270"/>
                  <a:gd name="connsiteY194" fmla="*/ 55075 h 336550"/>
                  <a:gd name="connsiteX195" fmla="*/ 96080 w 292270"/>
                  <a:gd name="connsiteY195" fmla="*/ 55075 h 336550"/>
                  <a:gd name="connsiteX196" fmla="*/ 96080 w 292270"/>
                  <a:gd name="connsiteY196" fmla="*/ 49775 h 336550"/>
                  <a:gd name="connsiteX197" fmla="*/ 72425 w 292270"/>
                  <a:gd name="connsiteY197" fmla="*/ 77600 h 336550"/>
                  <a:gd name="connsiteX198" fmla="*/ 76367 w 292270"/>
                  <a:gd name="connsiteY198" fmla="*/ 76275 h 336550"/>
                  <a:gd name="connsiteX199" fmla="*/ 86880 w 292270"/>
                  <a:gd name="connsiteY199" fmla="*/ 90850 h 336550"/>
                  <a:gd name="connsiteX200" fmla="*/ 76367 w 292270"/>
                  <a:gd name="connsiteY200" fmla="*/ 106750 h 336550"/>
                  <a:gd name="connsiteX201" fmla="*/ 67168 w 292270"/>
                  <a:gd name="connsiteY201" fmla="*/ 97475 h 336550"/>
                  <a:gd name="connsiteX202" fmla="*/ 75053 w 292270"/>
                  <a:gd name="connsiteY202" fmla="*/ 127950 h 336550"/>
                  <a:gd name="connsiteX203" fmla="*/ 76367 w 292270"/>
                  <a:gd name="connsiteY203" fmla="*/ 127950 h 336550"/>
                  <a:gd name="connsiteX204" fmla="*/ 78995 w 292270"/>
                  <a:gd name="connsiteY204" fmla="*/ 127950 h 336550"/>
                  <a:gd name="connsiteX205" fmla="*/ 80310 w 292270"/>
                  <a:gd name="connsiteY205" fmla="*/ 127950 h 336550"/>
                  <a:gd name="connsiteX206" fmla="*/ 80310 w 292270"/>
                  <a:gd name="connsiteY206" fmla="*/ 133250 h 336550"/>
                  <a:gd name="connsiteX207" fmla="*/ 88195 w 292270"/>
                  <a:gd name="connsiteY207" fmla="*/ 135900 h 336550"/>
                  <a:gd name="connsiteX208" fmla="*/ 97394 w 292270"/>
                  <a:gd name="connsiteY208" fmla="*/ 126625 h 336550"/>
                  <a:gd name="connsiteX209" fmla="*/ 107907 w 292270"/>
                  <a:gd name="connsiteY209" fmla="*/ 135900 h 336550"/>
                  <a:gd name="connsiteX210" fmla="*/ 114478 w 292270"/>
                  <a:gd name="connsiteY210" fmla="*/ 145175 h 336550"/>
                  <a:gd name="connsiteX211" fmla="*/ 117106 w 292270"/>
                  <a:gd name="connsiteY211" fmla="*/ 151800 h 336550"/>
                  <a:gd name="connsiteX212" fmla="*/ 117106 w 292270"/>
                  <a:gd name="connsiteY212" fmla="*/ 133250 h 336550"/>
                  <a:gd name="connsiteX213" fmla="*/ 114478 w 292270"/>
                  <a:gd name="connsiteY213" fmla="*/ 134575 h 336550"/>
                  <a:gd name="connsiteX214" fmla="*/ 113164 w 292270"/>
                  <a:gd name="connsiteY214" fmla="*/ 135900 h 336550"/>
                  <a:gd name="connsiteX215" fmla="*/ 113164 w 292270"/>
                  <a:gd name="connsiteY215" fmla="*/ 134575 h 336550"/>
                  <a:gd name="connsiteX216" fmla="*/ 111849 w 292270"/>
                  <a:gd name="connsiteY216" fmla="*/ 131925 h 336550"/>
                  <a:gd name="connsiteX217" fmla="*/ 111849 w 292270"/>
                  <a:gd name="connsiteY217" fmla="*/ 130600 h 336550"/>
                  <a:gd name="connsiteX218" fmla="*/ 118420 w 292270"/>
                  <a:gd name="connsiteY218" fmla="*/ 127950 h 336550"/>
                  <a:gd name="connsiteX219" fmla="*/ 122363 w 292270"/>
                  <a:gd name="connsiteY219" fmla="*/ 127950 h 336550"/>
                  <a:gd name="connsiteX220" fmla="*/ 122363 w 292270"/>
                  <a:gd name="connsiteY220" fmla="*/ 155775 h 336550"/>
                  <a:gd name="connsiteX221" fmla="*/ 122363 w 292270"/>
                  <a:gd name="connsiteY221" fmla="*/ 157100 h 336550"/>
                  <a:gd name="connsiteX222" fmla="*/ 121049 w 292270"/>
                  <a:gd name="connsiteY222" fmla="*/ 157100 h 336550"/>
                  <a:gd name="connsiteX223" fmla="*/ 135504 w 292270"/>
                  <a:gd name="connsiteY223" fmla="*/ 162400 h 336550"/>
                  <a:gd name="connsiteX224" fmla="*/ 161787 w 292270"/>
                  <a:gd name="connsiteY224" fmla="*/ 159750 h 336550"/>
                  <a:gd name="connsiteX225" fmla="*/ 181500 w 292270"/>
                  <a:gd name="connsiteY225" fmla="*/ 191550 h 336550"/>
                  <a:gd name="connsiteX226" fmla="*/ 181500 w 292270"/>
                  <a:gd name="connsiteY226" fmla="*/ 183600 h 336550"/>
                  <a:gd name="connsiteX227" fmla="*/ 178872 w 292270"/>
                  <a:gd name="connsiteY227" fmla="*/ 186250 h 336550"/>
                  <a:gd name="connsiteX228" fmla="*/ 177557 w 292270"/>
                  <a:gd name="connsiteY228" fmla="*/ 186250 h 336550"/>
                  <a:gd name="connsiteX229" fmla="*/ 176243 w 292270"/>
                  <a:gd name="connsiteY229" fmla="*/ 184925 h 336550"/>
                  <a:gd name="connsiteX230" fmla="*/ 176243 w 292270"/>
                  <a:gd name="connsiteY230" fmla="*/ 182275 h 336550"/>
                  <a:gd name="connsiteX231" fmla="*/ 176243 w 292270"/>
                  <a:gd name="connsiteY231" fmla="*/ 180950 h 336550"/>
                  <a:gd name="connsiteX232" fmla="*/ 182814 w 292270"/>
                  <a:gd name="connsiteY232" fmla="*/ 178300 h 336550"/>
                  <a:gd name="connsiteX233" fmla="*/ 186756 w 292270"/>
                  <a:gd name="connsiteY233" fmla="*/ 178300 h 336550"/>
                  <a:gd name="connsiteX234" fmla="*/ 186756 w 292270"/>
                  <a:gd name="connsiteY234" fmla="*/ 194200 h 336550"/>
                  <a:gd name="connsiteX235" fmla="*/ 199898 w 292270"/>
                  <a:gd name="connsiteY235" fmla="*/ 186250 h 336550"/>
                  <a:gd name="connsiteX236" fmla="*/ 198584 w 292270"/>
                  <a:gd name="connsiteY236" fmla="*/ 186250 h 336550"/>
                  <a:gd name="connsiteX237" fmla="*/ 198584 w 292270"/>
                  <a:gd name="connsiteY237" fmla="*/ 184925 h 336550"/>
                  <a:gd name="connsiteX238" fmla="*/ 197270 w 292270"/>
                  <a:gd name="connsiteY238" fmla="*/ 182275 h 336550"/>
                  <a:gd name="connsiteX239" fmla="*/ 198584 w 292270"/>
                  <a:gd name="connsiteY239" fmla="*/ 180950 h 336550"/>
                  <a:gd name="connsiteX240" fmla="*/ 199898 w 292270"/>
                  <a:gd name="connsiteY240" fmla="*/ 180950 h 336550"/>
                  <a:gd name="connsiteX241" fmla="*/ 199898 w 292270"/>
                  <a:gd name="connsiteY241" fmla="*/ 166375 h 336550"/>
                  <a:gd name="connsiteX242" fmla="*/ 234066 w 292270"/>
                  <a:gd name="connsiteY242" fmla="*/ 161075 h 336550"/>
                  <a:gd name="connsiteX243" fmla="*/ 241951 w 292270"/>
                  <a:gd name="connsiteY243" fmla="*/ 146500 h 336550"/>
                  <a:gd name="connsiteX244" fmla="*/ 245894 w 292270"/>
                  <a:gd name="connsiteY244" fmla="*/ 143850 h 336550"/>
                  <a:gd name="connsiteX245" fmla="*/ 245894 w 292270"/>
                  <a:gd name="connsiteY245" fmla="*/ 133250 h 336550"/>
                  <a:gd name="connsiteX246" fmla="*/ 241951 w 292270"/>
                  <a:gd name="connsiteY246" fmla="*/ 134575 h 336550"/>
                  <a:gd name="connsiteX247" fmla="*/ 241951 w 292270"/>
                  <a:gd name="connsiteY247" fmla="*/ 135900 h 336550"/>
                  <a:gd name="connsiteX248" fmla="*/ 240637 w 292270"/>
                  <a:gd name="connsiteY248" fmla="*/ 134575 h 336550"/>
                  <a:gd name="connsiteX249" fmla="*/ 240637 w 292270"/>
                  <a:gd name="connsiteY249" fmla="*/ 131925 h 336550"/>
                  <a:gd name="connsiteX250" fmla="*/ 240637 w 292270"/>
                  <a:gd name="connsiteY250" fmla="*/ 130600 h 336550"/>
                  <a:gd name="connsiteX251" fmla="*/ 247208 w 292270"/>
                  <a:gd name="connsiteY251" fmla="*/ 127950 h 336550"/>
                  <a:gd name="connsiteX252" fmla="*/ 249836 w 292270"/>
                  <a:gd name="connsiteY252" fmla="*/ 127950 h 336550"/>
                  <a:gd name="connsiteX253" fmla="*/ 251151 w 292270"/>
                  <a:gd name="connsiteY253" fmla="*/ 127950 h 336550"/>
                  <a:gd name="connsiteX254" fmla="*/ 251151 w 292270"/>
                  <a:gd name="connsiteY254" fmla="*/ 143850 h 336550"/>
                  <a:gd name="connsiteX255" fmla="*/ 252465 w 292270"/>
                  <a:gd name="connsiteY255" fmla="*/ 143850 h 336550"/>
                  <a:gd name="connsiteX256" fmla="*/ 257721 w 292270"/>
                  <a:gd name="connsiteY256" fmla="*/ 94825 h 336550"/>
                  <a:gd name="connsiteX257" fmla="*/ 247208 w 292270"/>
                  <a:gd name="connsiteY257" fmla="*/ 106750 h 336550"/>
                  <a:gd name="connsiteX258" fmla="*/ 238009 w 292270"/>
                  <a:gd name="connsiteY258" fmla="*/ 92175 h 336550"/>
                  <a:gd name="connsiteX259" fmla="*/ 248522 w 292270"/>
                  <a:gd name="connsiteY259" fmla="*/ 76275 h 336550"/>
                  <a:gd name="connsiteX260" fmla="*/ 249836 w 292270"/>
                  <a:gd name="connsiteY260" fmla="*/ 76275 h 336550"/>
                  <a:gd name="connsiteX261" fmla="*/ 230124 w 292270"/>
                  <a:gd name="connsiteY261" fmla="*/ 52425 h 336550"/>
                  <a:gd name="connsiteX262" fmla="*/ 230124 w 292270"/>
                  <a:gd name="connsiteY262" fmla="*/ 55075 h 336550"/>
                  <a:gd name="connsiteX263" fmla="*/ 228810 w 292270"/>
                  <a:gd name="connsiteY263" fmla="*/ 55075 h 336550"/>
                  <a:gd name="connsiteX264" fmla="*/ 224867 w 292270"/>
                  <a:gd name="connsiteY264" fmla="*/ 55075 h 336550"/>
                  <a:gd name="connsiteX265" fmla="*/ 224867 w 292270"/>
                  <a:gd name="connsiteY265" fmla="*/ 48450 h 336550"/>
                  <a:gd name="connsiteX266" fmla="*/ 215668 w 292270"/>
                  <a:gd name="connsiteY266" fmla="*/ 43150 h 336550"/>
                  <a:gd name="connsiteX267" fmla="*/ 205155 w 292270"/>
                  <a:gd name="connsiteY267" fmla="*/ 56400 h 336550"/>
                  <a:gd name="connsiteX268" fmla="*/ 194641 w 292270"/>
                  <a:gd name="connsiteY268" fmla="*/ 40500 h 336550"/>
                  <a:gd name="connsiteX269" fmla="*/ 195956 w 292270"/>
                  <a:gd name="connsiteY269" fmla="*/ 33875 h 336550"/>
                  <a:gd name="connsiteX270" fmla="*/ 186756 w 292270"/>
                  <a:gd name="connsiteY270" fmla="*/ 31225 h 336550"/>
                  <a:gd name="connsiteX271" fmla="*/ 186756 w 292270"/>
                  <a:gd name="connsiteY271" fmla="*/ 55075 h 336550"/>
                  <a:gd name="connsiteX272" fmla="*/ 182814 w 292270"/>
                  <a:gd name="connsiteY272" fmla="*/ 55075 h 336550"/>
                  <a:gd name="connsiteX273" fmla="*/ 181500 w 292270"/>
                  <a:gd name="connsiteY273" fmla="*/ 55075 h 336550"/>
                  <a:gd name="connsiteX274" fmla="*/ 181500 w 292270"/>
                  <a:gd name="connsiteY274" fmla="*/ 32550 h 336550"/>
                  <a:gd name="connsiteX275" fmla="*/ 178872 w 292270"/>
                  <a:gd name="connsiteY275" fmla="*/ 33875 h 336550"/>
                  <a:gd name="connsiteX276" fmla="*/ 177557 w 292270"/>
                  <a:gd name="connsiteY276" fmla="*/ 33875 h 336550"/>
                  <a:gd name="connsiteX277" fmla="*/ 176243 w 292270"/>
                  <a:gd name="connsiteY277" fmla="*/ 33875 h 336550"/>
                  <a:gd name="connsiteX278" fmla="*/ 176243 w 292270"/>
                  <a:gd name="connsiteY278" fmla="*/ 31225 h 336550"/>
                  <a:gd name="connsiteX279" fmla="*/ 176243 w 292270"/>
                  <a:gd name="connsiteY279" fmla="*/ 29900 h 336550"/>
                  <a:gd name="connsiteX280" fmla="*/ 177557 w 292270"/>
                  <a:gd name="connsiteY280" fmla="*/ 29900 h 336550"/>
                  <a:gd name="connsiteX281" fmla="*/ 168358 w 292270"/>
                  <a:gd name="connsiteY281" fmla="*/ 28575 h 336550"/>
                  <a:gd name="connsiteX282" fmla="*/ 172301 w 292270"/>
                  <a:gd name="connsiteY282" fmla="*/ 40500 h 336550"/>
                  <a:gd name="connsiteX283" fmla="*/ 161787 w 292270"/>
                  <a:gd name="connsiteY283" fmla="*/ 56400 h 336550"/>
                  <a:gd name="connsiteX284" fmla="*/ 151274 w 292270"/>
                  <a:gd name="connsiteY284" fmla="*/ 40500 h 336550"/>
                  <a:gd name="connsiteX285" fmla="*/ 156531 w 292270"/>
                  <a:gd name="connsiteY285" fmla="*/ 28575 h 336550"/>
                  <a:gd name="connsiteX286" fmla="*/ 144703 w 292270"/>
                  <a:gd name="connsiteY286" fmla="*/ 28575 h 336550"/>
                  <a:gd name="connsiteX287" fmla="*/ 164533 w 292270"/>
                  <a:gd name="connsiteY287" fmla="*/ 0 h 336550"/>
                  <a:gd name="connsiteX288" fmla="*/ 266895 w 292270"/>
                  <a:gd name="connsiteY288" fmla="*/ 48642 h 336550"/>
                  <a:gd name="connsiteX289" fmla="*/ 291829 w 292270"/>
                  <a:gd name="connsiteY289" fmla="*/ 130150 h 336550"/>
                  <a:gd name="connsiteX290" fmla="*/ 269520 w 292270"/>
                  <a:gd name="connsiteY290" fmla="*/ 206400 h 336550"/>
                  <a:gd name="connsiteX291" fmla="*/ 257709 w 292270"/>
                  <a:gd name="connsiteY291" fmla="*/ 324718 h 336550"/>
                  <a:gd name="connsiteX292" fmla="*/ 256396 w 292270"/>
                  <a:gd name="connsiteY292" fmla="*/ 332606 h 336550"/>
                  <a:gd name="connsiteX293" fmla="*/ 249835 w 292270"/>
                  <a:gd name="connsiteY293" fmla="*/ 336550 h 336550"/>
                  <a:gd name="connsiteX294" fmla="*/ 105478 w 292270"/>
                  <a:gd name="connsiteY294" fmla="*/ 336550 h 336550"/>
                  <a:gd name="connsiteX295" fmla="*/ 97604 w 292270"/>
                  <a:gd name="connsiteY295" fmla="*/ 331292 h 336550"/>
                  <a:gd name="connsiteX296" fmla="*/ 96292 w 292270"/>
                  <a:gd name="connsiteY296" fmla="*/ 315516 h 336550"/>
                  <a:gd name="connsiteX297" fmla="*/ 96292 w 292270"/>
                  <a:gd name="connsiteY297" fmla="*/ 312887 h 336550"/>
                  <a:gd name="connsiteX298" fmla="*/ 71357 w 292270"/>
                  <a:gd name="connsiteY298" fmla="*/ 294481 h 336550"/>
                  <a:gd name="connsiteX299" fmla="*/ 31987 w 292270"/>
                  <a:gd name="connsiteY299" fmla="*/ 278706 h 336550"/>
                  <a:gd name="connsiteX300" fmla="*/ 25426 w 292270"/>
                  <a:gd name="connsiteY300" fmla="*/ 236637 h 336550"/>
                  <a:gd name="connsiteX301" fmla="*/ 21489 w 292270"/>
                  <a:gd name="connsiteY301" fmla="*/ 209029 h 336550"/>
                  <a:gd name="connsiteX302" fmla="*/ 16239 w 292270"/>
                  <a:gd name="connsiteY302" fmla="*/ 205085 h 336550"/>
                  <a:gd name="connsiteX303" fmla="*/ 491 w 292270"/>
                  <a:gd name="connsiteY303" fmla="*/ 191939 h 336550"/>
                  <a:gd name="connsiteX304" fmla="*/ 4428 w 292270"/>
                  <a:gd name="connsiteY304" fmla="*/ 177478 h 336550"/>
                  <a:gd name="connsiteX305" fmla="*/ 24113 w 292270"/>
                  <a:gd name="connsiteY305" fmla="*/ 126206 h 336550"/>
                  <a:gd name="connsiteX306" fmla="*/ 29363 w 292270"/>
                  <a:gd name="connsiteY306" fmla="*/ 97284 h 336550"/>
                  <a:gd name="connsiteX307" fmla="*/ 81856 w 292270"/>
                  <a:gd name="connsiteY307" fmla="*/ 26293 h 336550"/>
                  <a:gd name="connsiteX308" fmla="*/ 164533 w 292270"/>
                  <a:gd name="connsiteY308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</a:cxnLst>
                <a:rect l="l" t="t" r="r" b="b"/>
                <a:pathLst>
                  <a:path w="292270" h="336550">
                    <a:moveTo>
                      <a:pt x="184010" y="131763"/>
                    </a:moveTo>
                    <a:cubicBezTo>
                      <a:pt x="179928" y="131763"/>
                      <a:pt x="178567" y="135573"/>
                      <a:pt x="178567" y="141923"/>
                    </a:cubicBezTo>
                    <a:cubicBezTo>
                      <a:pt x="178567" y="147003"/>
                      <a:pt x="179928" y="150813"/>
                      <a:pt x="184010" y="150813"/>
                    </a:cubicBezTo>
                    <a:cubicBezTo>
                      <a:pt x="188092" y="150813"/>
                      <a:pt x="188092" y="144463"/>
                      <a:pt x="188092" y="141923"/>
                    </a:cubicBezTo>
                    <a:cubicBezTo>
                      <a:pt x="188092" y="138113"/>
                      <a:pt x="188092" y="131763"/>
                      <a:pt x="184010" y="131763"/>
                    </a:cubicBezTo>
                    <a:close/>
                    <a:moveTo>
                      <a:pt x="141147" y="131763"/>
                    </a:moveTo>
                    <a:cubicBezTo>
                      <a:pt x="138425" y="131763"/>
                      <a:pt x="135704" y="135573"/>
                      <a:pt x="135704" y="141923"/>
                    </a:cubicBezTo>
                    <a:cubicBezTo>
                      <a:pt x="135704" y="147003"/>
                      <a:pt x="138425" y="150813"/>
                      <a:pt x="141147" y="150813"/>
                    </a:cubicBezTo>
                    <a:cubicBezTo>
                      <a:pt x="145229" y="150813"/>
                      <a:pt x="145229" y="144463"/>
                      <a:pt x="145229" y="141923"/>
                    </a:cubicBezTo>
                    <a:cubicBezTo>
                      <a:pt x="145229" y="138113"/>
                      <a:pt x="145229" y="131763"/>
                      <a:pt x="141147" y="131763"/>
                    </a:cubicBezTo>
                    <a:close/>
                    <a:moveTo>
                      <a:pt x="96811" y="131763"/>
                    </a:moveTo>
                    <a:cubicBezTo>
                      <a:pt x="95488" y="131763"/>
                      <a:pt x="94165" y="132822"/>
                      <a:pt x="92842" y="134938"/>
                    </a:cubicBezTo>
                    <a:cubicBezTo>
                      <a:pt x="95488" y="134938"/>
                      <a:pt x="98134" y="134938"/>
                      <a:pt x="100780" y="134938"/>
                    </a:cubicBezTo>
                    <a:cubicBezTo>
                      <a:pt x="100780" y="132822"/>
                      <a:pt x="99457" y="131763"/>
                      <a:pt x="96811" y="131763"/>
                    </a:cubicBezTo>
                    <a:close/>
                    <a:moveTo>
                      <a:pt x="225310" y="127000"/>
                    </a:moveTo>
                    <a:cubicBezTo>
                      <a:pt x="226721" y="127000"/>
                      <a:pt x="226721" y="127000"/>
                      <a:pt x="226721" y="127000"/>
                    </a:cubicBezTo>
                    <a:cubicBezTo>
                      <a:pt x="226721" y="127000"/>
                      <a:pt x="226721" y="127000"/>
                      <a:pt x="229543" y="127000"/>
                    </a:cubicBezTo>
                    <a:cubicBezTo>
                      <a:pt x="230954" y="127000"/>
                      <a:pt x="230954" y="127000"/>
                      <a:pt x="230954" y="127000"/>
                    </a:cubicBezTo>
                    <a:cubicBezTo>
                      <a:pt x="230954" y="127000"/>
                      <a:pt x="230954" y="127000"/>
                      <a:pt x="230954" y="155792"/>
                    </a:cubicBezTo>
                    <a:cubicBezTo>
                      <a:pt x="230954" y="155792"/>
                      <a:pt x="230954" y="157163"/>
                      <a:pt x="229543" y="157163"/>
                    </a:cubicBezTo>
                    <a:cubicBezTo>
                      <a:pt x="229543" y="157163"/>
                      <a:pt x="229543" y="157163"/>
                      <a:pt x="225310" y="157163"/>
                    </a:cubicBezTo>
                    <a:cubicBezTo>
                      <a:pt x="225310" y="157163"/>
                      <a:pt x="225310" y="155792"/>
                      <a:pt x="225310" y="155792"/>
                    </a:cubicBezTo>
                    <a:cubicBezTo>
                      <a:pt x="225310" y="155792"/>
                      <a:pt x="225310" y="155792"/>
                      <a:pt x="225310" y="132484"/>
                    </a:cubicBezTo>
                    <a:cubicBezTo>
                      <a:pt x="225310" y="132484"/>
                      <a:pt x="225310" y="132484"/>
                      <a:pt x="221076" y="133855"/>
                    </a:cubicBezTo>
                    <a:cubicBezTo>
                      <a:pt x="221076" y="135227"/>
                      <a:pt x="221076" y="135227"/>
                      <a:pt x="221076" y="135227"/>
                    </a:cubicBezTo>
                    <a:cubicBezTo>
                      <a:pt x="219665" y="133855"/>
                      <a:pt x="219665" y="133855"/>
                      <a:pt x="219665" y="133855"/>
                    </a:cubicBezTo>
                    <a:cubicBezTo>
                      <a:pt x="219665" y="133855"/>
                      <a:pt x="219665" y="133855"/>
                      <a:pt x="219665" y="131113"/>
                    </a:cubicBezTo>
                    <a:cubicBezTo>
                      <a:pt x="218254" y="131113"/>
                      <a:pt x="219665" y="129742"/>
                      <a:pt x="219665" y="129742"/>
                    </a:cubicBezTo>
                    <a:cubicBezTo>
                      <a:pt x="219665" y="129742"/>
                      <a:pt x="219665" y="129742"/>
                      <a:pt x="225310" y="127000"/>
                    </a:cubicBezTo>
                    <a:close/>
                    <a:moveTo>
                      <a:pt x="203791" y="127000"/>
                    </a:moveTo>
                    <a:cubicBezTo>
                      <a:pt x="203791" y="127000"/>
                      <a:pt x="203791" y="127000"/>
                      <a:pt x="207495" y="127000"/>
                    </a:cubicBezTo>
                    <a:cubicBezTo>
                      <a:pt x="207495" y="127000"/>
                      <a:pt x="208730" y="127000"/>
                      <a:pt x="208730" y="127000"/>
                    </a:cubicBezTo>
                    <a:cubicBezTo>
                      <a:pt x="208730" y="127000"/>
                      <a:pt x="208730" y="127000"/>
                      <a:pt x="208730" y="155792"/>
                    </a:cubicBezTo>
                    <a:cubicBezTo>
                      <a:pt x="208730" y="155792"/>
                      <a:pt x="207495" y="157163"/>
                      <a:pt x="207495" y="157163"/>
                    </a:cubicBezTo>
                    <a:cubicBezTo>
                      <a:pt x="207495" y="157163"/>
                      <a:pt x="207495" y="157163"/>
                      <a:pt x="203791" y="157163"/>
                    </a:cubicBezTo>
                    <a:cubicBezTo>
                      <a:pt x="203791" y="157163"/>
                      <a:pt x="202556" y="155792"/>
                      <a:pt x="202556" y="155792"/>
                    </a:cubicBezTo>
                    <a:cubicBezTo>
                      <a:pt x="202556" y="155792"/>
                      <a:pt x="202556" y="155792"/>
                      <a:pt x="202556" y="132484"/>
                    </a:cubicBezTo>
                    <a:cubicBezTo>
                      <a:pt x="202556" y="132484"/>
                      <a:pt x="202556" y="132484"/>
                      <a:pt x="200086" y="133855"/>
                    </a:cubicBezTo>
                    <a:cubicBezTo>
                      <a:pt x="200086" y="135227"/>
                      <a:pt x="198852" y="135227"/>
                      <a:pt x="198852" y="135227"/>
                    </a:cubicBezTo>
                    <a:cubicBezTo>
                      <a:pt x="198852" y="133855"/>
                      <a:pt x="198852" y="133855"/>
                      <a:pt x="198852" y="133855"/>
                    </a:cubicBezTo>
                    <a:cubicBezTo>
                      <a:pt x="198852" y="133855"/>
                      <a:pt x="198852" y="133855"/>
                      <a:pt x="197617" y="131113"/>
                    </a:cubicBezTo>
                    <a:cubicBezTo>
                      <a:pt x="197617" y="131113"/>
                      <a:pt x="197617" y="129742"/>
                      <a:pt x="198852" y="129742"/>
                    </a:cubicBezTo>
                    <a:cubicBezTo>
                      <a:pt x="198852" y="129742"/>
                      <a:pt x="198852" y="129742"/>
                      <a:pt x="203791" y="127000"/>
                    </a:cubicBezTo>
                    <a:close/>
                    <a:moveTo>
                      <a:pt x="183964" y="127000"/>
                    </a:moveTo>
                    <a:cubicBezTo>
                      <a:pt x="189044" y="127000"/>
                      <a:pt x="192854" y="132246"/>
                      <a:pt x="192854" y="141426"/>
                    </a:cubicBezTo>
                    <a:cubicBezTo>
                      <a:pt x="192854" y="151918"/>
                      <a:pt x="189044" y="157163"/>
                      <a:pt x="182694" y="157163"/>
                    </a:cubicBezTo>
                    <a:cubicBezTo>
                      <a:pt x="177614" y="157163"/>
                      <a:pt x="173804" y="151918"/>
                      <a:pt x="173804" y="142737"/>
                    </a:cubicBezTo>
                    <a:cubicBezTo>
                      <a:pt x="173804" y="133557"/>
                      <a:pt x="177614" y="127000"/>
                      <a:pt x="183964" y="127000"/>
                    </a:cubicBezTo>
                    <a:close/>
                    <a:moveTo>
                      <a:pt x="161699" y="127000"/>
                    </a:moveTo>
                    <a:cubicBezTo>
                      <a:pt x="161699" y="127000"/>
                      <a:pt x="161699" y="127000"/>
                      <a:pt x="164478" y="127000"/>
                    </a:cubicBezTo>
                    <a:cubicBezTo>
                      <a:pt x="165867" y="127000"/>
                      <a:pt x="165867" y="127000"/>
                      <a:pt x="165867" y="127000"/>
                    </a:cubicBezTo>
                    <a:cubicBezTo>
                      <a:pt x="165867" y="127000"/>
                      <a:pt x="165867" y="127000"/>
                      <a:pt x="165867" y="155792"/>
                    </a:cubicBezTo>
                    <a:cubicBezTo>
                      <a:pt x="165867" y="155792"/>
                      <a:pt x="165867" y="157163"/>
                      <a:pt x="164478" y="157163"/>
                    </a:cubicBezTo>
                    <a:cubicBezTo>
                      <a:pt x="164478" y="157163"/>
                      <a:pt x="164478" y="157163"/>
                      <a:pt x="161699" y="157163"/>
                    </a:cubicBezTo>
                    <a:cubicBezTo>
                      <a:pt x="160310" y="157163"/>
                      <a:pt x="160310" y="155792"/>
                      <a:pt x="160310" y="155792"/>
                    </a:cubicBezTo>
                    <a:cubicBezTo>
                      <a:pt x="160310" y="155792"/>
                      <a:pt x="160310" y="155792"/>
                      <a:pt x="160310" y="132484"/>
                    </a:cubicBezTo>
                    <a:cubicBezTo>
                      <a:pt x="160310" y="132484"/>
                      <a:pt x="160310" y="132484"/>
                      <a:pt x="156143" y="133855"/>
                    </a:cubicBezTo>
                    <a:cubicBezTo>
                      <a:pt x="156143" y="135227"/>
                      <a:pt x="156143" y="135227"/>
                      <a:pt x="156143" y="135227"/>
                    </a:cubicBezTo>
                    <a:cubicBezTo>
                      <a:pt x="154754" y="133855"/>
                      <a:pt x="154754" y="133855"/>
                      <a:pt x="154754" y="133855"/>
                    </a:cubicBezTo>
                    <a:cubicBezTo>
                      <a:pt x="154754" y="133855"/>
                      <a:pt x="154754" y="133855"/>
                      <a:pt x="154754" y="131113"/>
                    </a:cubicBezTo>
                    <a:cubicBezTo>
                      <a:pt x="154754" y="131113"/>
                      <a:pt x="154754" y="129742"/>
                      <a:pt x="154754" y="129742"/>
                    </a:cubicBezTo>
                    <a:cubicBezTo>
                      <a:pt x="154754" y="129742"/>
                      <a:pt x="154754" y="129742"/>
                      <a:pt x="161699" y="127000"/>
                    </a:cubicBezTo>
                    <a:close/>
                    <a:moveTo>
                      <a:pt x="141261" y="127000"/>
                    </a:moveTo>
                    <a:cubicBezTo>
                      <a:pt x="147710" y="127000"/>
                      <a:pt x="151580" y="132246"/>
                      <a:pt x="151580" y="141426"/>
                    </a:cubicBezTo>
                    <a:cubicBezTo>
                      <a:pt x="151580" y="151918"/>
                      <a:pt x="147710" y="157163"/>
                      <a:pt x="141261" y="157163"/>
                    </a:cubicBezTo>
                    <a:cubicBezTo>
                      <a:pt x="134811" y="157163"/>
                      <a:pt x="130942" y="151918"/>
                      <a:pt x="130942" y="142737"/>
                    </a:cubicBezTo>
                    <a:cubicBezTo>
                      <a:pt x="130942" y="133557"/>
                      <a:pt x="134811" y="127000"/>
                      <a:pt x="141261" y="127000"/>
                    </a:cubicBezTo>
                    <a:close/>
                    <a:moveTo>
                      <a:pt x="247736" y="80963"/>
                    </a:moveTo>
                    <a:cubicBezTo>
                      <a:pt x="245015" y="80963"/>
                      <a:pt x="243654" y="85091"/>
                      <a:pt x="243654" y="91970"/>
                    </a:cubicBezTo>
                    <a:cubicBezTo>
                      <a:pt x="243654" y="97474"/>
                      <a:pt x="245015" y="101601"/>
                      <a:pt x="247736" y="101601"/>
                    </a:cubicBezTo>
                    <a:cubicBezTo>
                      <a:pt x="251818" y="101601"/>
                      <a:pt x="253179" y="94722"/>
                      <a:pt x="253179" y="90594"/>
                    </a:cubicBezTo>
                    <a:cubicBezTo>
                      <a:pt x="253179" y="87843"/>
                      <a:pt x="251818" y="80963"/>
                      <a:pt x="247736" y="80963"/>
                    </a:cubicBezTo>
                    <a:close/>
                    <a:moveTo>
                      <a:pt x="205328" y="80963"/>
                    </a:moveTo>
                    <a:cubicBezTo>
                      <a:pt x="203060" y="80963"/>
                      <a:pt x="200792" y="85091"/>
                      <a:pt x="200792" y="91970"/>
                    </a:cubicBezTo>
                    <a:cubicBezTo>
                      <a:pt x="200792" y="97474"/>
                      <a:pt x="203060" y="101601"/>
                      <a:pt x="205328" y="101601"/>
                    </a:cubicBezTo>
                    <a:cubicBezTo>
                      <a:pt x="208730" y="101601"/>
                      <a:pt x="208730" y="94722"/>
                      <a:pt x="208730" y="90594"/>
                    </a:cubicBezTo>
                    <a:cubicBezTo>
                      <a:pt x="208730" y="87843"/>
                      <a:pt x="208730" y="80963"/>
                      <a:pt x="205328" y="80963"/>
                    </a:cubicBezTo>
                    <a:close/>
                    <a:moveTo>
                      <a:pt x="184010" y="80963"/>
                    </a:moveTo>
                    <a:cubicBezTo>
                      <a:pt x="179928" y="80963"/>
                      <a:pt x="178567" y="85091"/>
                      <a:pt x="178567" y="91970"/>
                    </a:cubicBezTo>
                    <a:cubicBezTo>
                      <a:pt x="178567" y="97474"/>
                      <a:pt x="179928" y="101601"/>
                      <a:pt x="184010" y="101601"/>
                    </a:cubicBezTo>
                    <a:cubicBezTo>
                      <a:pt x="188092" y="101601"/>
                      <a:pt x="188092" y="94722"/>
                      <a:pt x="188092" y="90594"/>
                    </a:cubicBezTo>
                    <a:cubicBezTo>
                      <a:pt x="188092" y="87843"/>
                      <a:pt x="188092" y="80963"/>
                      <a:pt x="184010" y="80963"/>
                    </a:cubicBezTo>
                    <a:close/>
                    <a:moveTo>
                      <a:pt x="162011" y="80963"/>
                    </a:moveTo>
                    <a:cubicBezTo>
                      <a:pt x="159290" y="80963"/>
                      <a:pt x="157929" y="85091"/>
                      <a:pt x="157929" y="91970"/>
                    </a:cubicBezTo>
                    <a:cubicBezTo>
                      <a:pt x="157929" y="97474"/>
                      <a:pt x="159290" y="101601"/>
                      <a:pt x="162011" y="101601"/>
                    </a:cubicBezTo>
                    <a:cubicBezTo>
                      <a:pt x="166093" y="101601"/>
                      <a:pt x="167454" y="94722"/>
                      <a:pt x="167454" y="90594"/>
                    </a:cubicBezTo>
                    <a:cubicBezTo>
                      <a:pt x="167454" y="87843"/>
                      <a:pt x="166093" y="80963"/>
                      <a:pt x="162011" y="80963"/>
                    </a:cubicBezTo>
                    <a:close/>
                    <a:moveTo>
                      <a:pt x="76173" y="80963"/>
                    </a:moveTo>
                    <a:cubicBezTo>
                      <a:pt x="73527" y="80963"/>
                      <a:pt x="72204" y="85091"/>
                      <a:pt x="72204" y="91970"/>
                    </a:cubicBezTo>
                    <a:cubicBezTo>
                      <a:pt x="72204" y="97474"/>
                      <a:pt x="73527" y="101601"/>
                      <a:pt x="76173" y="101601"/>
                    </a:cubicBezTo>
                    <a:cubicBezTo>
                      <a:pt x="80142" y="101601"/>
                      <a:pt x="80142" y="94722"/>
                      <a:pt x="80142" y="90594"/>
                    </a:cubicBezTo>
                    <a:cubicBezTo>
                      <a:pt x="80142" y="87843"/>
                      <a:pt x="80142" y="80963"/>
                      <a:pt x="76173" y="80963"/>
                    </a:cubicBezTo>
                    <a:close/>
                    <a:moveTo>
                      <a:pt x="225310" y="76200"/>
                    </a:moveTo>
                    <a:cubicBezTo>
                      <a:pt x="226721" y="76200"/>
                      <a:pt x="226721" y="76200"/>
                      <a:pt x="226721" y="76200"/>
                    </a:cubicBezTo>
                    <a:cubicBezTo>
                      <a:pt x="226721" y="76200"/>
                      <a:pt x="226721" y="76200"/>
                      <a:pt x="229543" y="76200"/>
                    </a:cubicBezTo>
                    <a:cubicBezTo>
                      <a:pt x="230954" y="76200"/>
                      <a:pt x="230954" y="77511"/>
                      <a:pt x="230954" y="77511"/>
                    </a:cubicBezTo>
                    <a:cubicBezTo>
                      <a:pt x="230954" y="77511"/>
                      <a:pt x="230954" y="77511"/>
                      <a:pt x="230954" y="105052"/>
                    </a:cubicBezTo>
                    <a:cubicBezTo>
                      <a:pt x="230954" y="105052"/>
                      <a:pt x="230954" y="106363"/>
                      <a:pt x="229543" y="106363"/>
                    </a:cubicBezTo>
                    <a:cubicBezTo>
                      <a:pt x="229543" y="106363"/>
                      <a:pt x="229543" y="106363"/>
                      <a:pt x="225310" y="106363"/>
                    </a:cubicBezTo>
                    <a:cubicBezTo>
                      <a:pt x="225310" y="106363"/>
                      <a:pt x="225310" y="105052"/>
                      <a:pt x="225310" y="105052"/>
                    </a:cubicBezTo>
                    <a:cubicBezTo>
                      <a:pt x="225310" y="105052"/>
                      <a:pt x="225310" y="105052"/>
                      <a:pt x="225310" y="82757"/>
                    </a:cubicBezTo>
                    <a:cubicBezTo>
                      <a:pt x="225310" y="82757"/>
                      <a:pt x="225310" y="82757"/>
                      <a:pt x="221076" y="84069"/>
                    </a:cubicBezTo>
                    <a:cubicBezTo>
                      <a:pt x="219665" y="84069"/>
                      <a:pt x="219665" y="84069"/>
                      <a:pt x="219665" y="84069"/>
                    </a:cubicBezTo>
                    <a:cubicBezTo>
                      <a:pt x="219665" y="84069"/>
                      <a:pt x="219665" y="84069"/>
                      <a:pt x="219665" y="81446"/>
                    </a:cubicBezTo>
                    <a:cubicBezTo>
                      <a:pt x="218254" y="80134"/>
                      <a:pt x="219665" y="80134"/>
                      <a:pt x="219665" y="80134"/>
                    </a:cubicBezTo>
                    <a:cubicBezTo>
                      <a:pt x="219665" y="80134"/>
                      <a:pt x="219665" y="80134"/>
                      <a:pt x="225310" y="76200"/>
                    </a:cubicBezTo>
                    <a:close/>
                    <a:moveTo>
                      <a:pt x="205555" y="76200"/>
                    </a:moveTo>
                    <a:cubicBezTo>
                      <a:pt x="212500" y="76200"/>
                      <a:pt x="216667" y="81446"/>
                      <a:pt x="216667" y="90626"/>
                    </a:cubicBezTo>
                    <a:cubicBezTo>
                      <a:pt x="216667" y="101118"/>
                      <a:pt x="212500" y="106363"/>
                      <a:pt x="205555" y="106363"/>
                    </a:cubicBezTo>
                    <a:cubicBezTo>
                      <a:pt x="198609" y="106363"/>
                      <a:pt x="194442" y="101118"/>
                      <a:pt x="194442" y="91937"/>
                    </a:cubicBezTo>
                    <a:cubicBezTo>
                      <a:pt x="194442" y="81446"/>
                      <a:pt x="198609" y="76200"/>
                      <a:pt x="205555" y="76200"/>
                    </a:cubicBezTo>
                    <a:close/>
                    <a:moveTo>
                      <a:pt x="183964" y="76200"/>
                    </a:moveTo>
                    <a:cubicBezTo>
                      <a:pt x="189044" y="76200"/>
                      <a:pt x="192854" y="81446"/>
                      <a:pt x="192854" y="90626"/>
                    </a:cubicBezTo>
                    <a:cubicBezTo>
                      <a:pt x="192854" y="101118"/>
                      <a:pt x="189044" y="106363"/>
                      <a:pt x="182694" y="106363"/>
                    </a:cubicBezTo>
                    <a:cubicBezTo>
                      <a:pt x="177614" y="106363"/>
                      <a:pt x="173804" y="101118"/>
                      <a:pt x="173804" y="91937"/>
                    </a:cubicBezTo>
                    <a:cubicBezTo>
                      <a:pt x="173804" y="81446"/>
                      <a:pt x="177614" y="76200"/>
                      <a:pt x="183964" y="76200"/>
                    </a:cubicBezTo>
                    <a:close/>
                    <a:moveTo>
                      <a:pt x="161898" y="76200"/>
                    </a:moveTo>
                    <a:cubicBezTo>
                      <a:pt x="168347" y="76200"/>
                      <a:pt x="172217" y="81446"/>
                      <a:pt x="172217" y="90626"/>
                    </a:cubicBezTo>
                    <a:cubicBezTo>
                      <a:pt x="172217" y="101118"/>
                      <a:pt x="168347" y="106363"/>
                      <a:pt x="161898" y="106363"/>
                    </a:cubicBezTo>
                    <a:cubicBezTo>
                      <a:pt x="155448" y="106363"/>
                      <a:pt x="152869" y="101118"/>
                      <a:pt x="151579" y="91937"/>
                    </a:cubicBezTo>
                    <a:cubicBezTo>
                      <a:pt x="151579" y="81446"/>
                      <a:pt x="156738" y="76200"/>
                      <a:pt x="161898" y="76200"/>
                    </a:cubicBezTo>
                    <a:close/>
                    <a:moveTo>
                      <a:pt x="139584" y="76200"/>
                    </a:moveTo>
                    <a:cubicBezTo>
                      <a:pt x="139584" y="76200"/>
                      <a:pt x="139584" y="76200"/>
                      <a:pt x="140996" y="76200"/>
                    </a:cubicBezTo>
                    <a:cubicBezTo>
                      <a:pt x="140996" y="76200"/>
                      <a:pt x="140996" y="76200"/>
                      <a:pt x="143818" y="76200"/>
                    </a:cubicBezTo>
                    <a:cubicBezTo>
                      <a:pt x="143818" y="76200"/>
                      <a:pt x="145229" y="77511"/>
                      <a:pt x="145229" y="77511"/>
                    </a:cubicBezTo>
                    <a:cubicBezTo>
                      <a:pt x="145229" y="77511"/>
                      <a:pt x="145229" y="77511"/>
                      <a:pt x="145229" y="105052"/>
                    </a:cubicBezTo>
                    <a:cubicBezTo>
                      <a:pt x="145229" y="105052"/>
                      <a:pt x="143818" y="106363"/>
                      <a:pt x="143818" y="106363"/>
                    </a:cubicBezTo>
                    <a:cubicBezTo>
                      <a:pt x="143818" y="106363"/>
                      <a:pt x="143818" y="106363"/>
                      <a:pt x="139584" y="106363"/>
                    </a:cubicBezTo>
                    <a:cubicBezTo>
                      <a:pt x="139584" y="106363"/>
                      <a:pt x="139584" y="105052"/>
                      <a:pt x="139584" y="105052"/>
                    </a:cubicBezTo>
                    <a:cubicBezTo>
                      <a:pt x="139584" y="105052"/>
                      <a:pt x="139584" y="105052"/>
                      <a:pt x="139584" y="82757"/>
                    </a:cubicBezTo>
                    <a:cubicBezTo>
                      <a:pt x="139584" y="82757"/>
                      <a:pt x="139584" y="82757"/>
                      <a:pt x="135351" y="84069"/>
                    </a:cubicBezTo>
                    <a:cubicBezTo>
                      <a:pt x="135351" y="84069"/>
                      <a:pt x="135351" y="84069"/>
                      <a:pt x="133940" y="84069"/>
                    </a:cubicBezTo>
                    <a:lnTo>
                      <a:pt x="132529" y="81446"/>
                    </a:lnTo>
                    <a:cubicBezTo>
                      <a:pt x="132529" y="80134"/>
                      <a:pt x="132529" y="80134"/>
                      <a:pt x="133940" y="80134"/>
                    </a:cubicBezTo>
                    <a:cubicBezTo>
                      <a:pt x="133940" y="80134"/>
                      <a:pt x="133940" y="80134"/>
                      <a:pt x="139584" y="76200"/>
                    </a:cubicBezTo>
                    <a:close/>
                    <a:moveTo>
                      <a:pt x="118837" y="76200"/>
                    </a:moveTo>
                    <a:cubicBezTo>
                      <a:pt x="118837" y="76200"/>
                      <a:pt x="118837" y="76200"/>
                      <a:pt x="123005" y="76200"/>
                    </a:cubicBezTo>
                    <a:cubicBezTo>
                      <a:pt x="123005" y="76200"/>
                      <a:pt x="123005" y="77511"/>
                      <a:pt x="123005" y="77511"/>
                    </a:cubicBezTo>
                    <a:cubicBezTo>
                      <a:pt x="123005" y="77511"/>
                      <a:pt x="123005" y="77511"/>
                      <a:pt x="123005" y="105052"/>
                    </a:cubicBezTo>
                    <a:cubicBezTo>
                      <a:pt x="123005" y="105052"/>
                      <a:pt x="123005" y="106363"/>
                      <a:pt x="123005" y="106363"/>
                    </a:cubicBezTo>
                    <a:cubicBezTo>
                      <a:pt x="123005" y="106363"/>
                      <a:pt x="123005" y="106363"/>
                      <a:pt x="118837" y="106363"/>
                    </a:cubicBezTo>
                    <a:cubicBezTo>
                      <a:pt x="118837" y="106363"/>
                      <a:pt x="117448" y="105052"/>
                      <a:pt x="117448" y="105052"/>
                    </a:cubicBezTo>
                    <a:cubicBezTo>
                      <a:pt x="117448" y="105052"/>
                      <a:pt x="117448" y="105052"/>
                      <a:pt x="117448" y="82757"/>
                    </a:cubicBezTo>
                    <a:cubicBezTo>
                      <a:pt x="117448" y="82757"/>
                      <a:pt x="117448" y="82757"/>
                      <a:pt x="114670" y="84069"/>
                    </a:cubicBezTo>
                    <a:cubicBezTo>
                      <a:pt x="113281" y="84069"/>
                      <a:pt x="113281" y="84069"/>
                      <a:pt x="113281" y="84069"/>
                    </a:cubicBezTo>
                    <a:cubicBezTo>
                      <a:pt x="113281" y="84069"/>
                      <a:pt x="113281" y="84069"/>
                      <a:pt x="111892" y="81446"/>
                    </a:cubicBezTo>
                    <a:cubicBezTo>
                      <a:pt x="111892" y="80134"/>
                      <a:pt x="111892" y="80134"/>
                      <a:pt x="111892" y="80134"/>
                    </a:cubicBezTo>
                    <a:cubicBezTo>
                      <a:pt x="111892" y="80134"/>
                      <a:pt x="111892" y="80134"/>
                      <a:pt x="118837" y="76200"/>
                    </a:cubicBezTo>
                    <a:close/>
                    <a:moveTo>
                      <a:pt x="97207" y="76200"/>
                    </a:moveTo>
                    <a:cubicBezTo>
                      <a:pt x="97207" y="76200"/>
                      <a:pt x="97207" y="76200"/>
                      <a:pt x="99588" y="76200"/>
                    </a:cubicBezTo>
                    <a:cubicBezTo>
                      <a:pt x="100779" y="76200"/>
                      <a:pt x="100779" y="77511"/>
                      <a:pt x="100779" y="77511"/>
                    </a:cubicBezTo>
                    <a:cubicBezTo>
                      <a:pt x="100779" y="77511"/>
                      <a:pt x="100779" y="77511"/>
                      <a:pt x="100779" y="105052"/>
                    </a:cubicBezTo>
                    <a:cubicBezTo>
                      <a:pt x="100779" y="105052"/>
                      <a:pt x="100779" y="106363"/>
                      <a:pt x="99588" y="106363"/>
                    </a:cubicBezTo>
                    <a:cubicBezTo>
                      <a:pt x="99588" y="106363"/>
                      <a:pt x="99588" y="106363"/>
                      <a:pt x="97207" y="106363"/>
                    </a:cubicBezTo>
                    <a:cubicBezTo>
                      <a:pt x="96016" y="106363"/>
                      <a:pt x="96016" y="105052"/>
                      <a:pt x="96016" y="105052"/>
                    </a:cubicBezTo>
                    <a:cubicBezTo>
                      <a:pt x="96016" y="105052"/>
                      <a:pt x="96016" y="105052"/>
                      <a:pt x="96016" y="82757"/>
                    </a:cubicBezTo>
                    <a:cubicBezTo>
                      <a:pt x="96016" y="82757"/>
                      <a:pt x="96016" y="82757"/>
                      <a:pt x="92444" y="84069"/>
                    </a:cubicBezTo>
                    <a:cubicBezTo>
                      <a:pt x="91254" y="84069"/>
                      <a:pt x="91254" y="84069"/>
                      <a:pt x="91254" y="84069"/>
                    </a:cubicBezTo>
                    <a:cubicBezTo>
                      <a:pt x="91254" y="84069"/>
                      <a:pt x="91254" y="84069"/>
                      <a:pt x="91254" y="81446"/>
                    </a:cubicBezTo>
                    <a:cubicBezTo>
                      <a:pt x="91254" y="80134"/>
                      <a:pt x="91254" y="80134"/>
                      <a:pt x="91254" y="80134"/>
                    </a:cubicBezTo>
                    <a:cubicBezTo>
                      <a:pt x="91254" y="80134"/>
                      <a:pt x="91254" y="80134"/>
                      <a:pt x="97207" y="76200"/>
                    </a:cubicBezTo>
                    <a:close/>
                    <a:moveTo>
                      <a:pt x="201926" y="36513"/>
                    </a:moveTo>
                    <a:cubicBezTo>
                      <a:pt x="200792" y="37812"/>
                      <a:pt x="200792" y="39111"/>
                      <a:pt x="200792" y="40409"/>
                    </a:cubicBezTo>
                    <a:cubicBezTo>
                      <a:pt x="200792" y="46904"/>
                      <a:pt x="203060" y="50801"/>
                      <a:pt x="205328" y="50801"/>
                    </a:cubicBezTo>
                    <a:cubicBezTo>
                      <a:pt x="208730" y="50801"/>
                      <a:pt x="208730" y="44306"/>
                      <a:pt x="208730" y="40409"/>
                    </a:cubicBezTo>
                    <a:cubicBezTo>
                      <a:pt x="208730" y="40409"/>
                      <a:pt x="208730" y="40409"/>
                      <a:pt x="208730" y="39111"/>
                    </a:cubicBezTo>
                    <a:cubicBezTo>
                      <a:pt x="206462" y="37812"/>
                      <a:pt x="204194" y="36513"/>
                      <a:pt x="201926" y="36513"/>
                    </a:cubicBezTo>
                    <a:close/>
                    <a:moveTo>
                      <a:pt x="123005" y="34925"/>
                    </a:moveTo>
                    <a:cubicBezTo>
                      <a:pt x="120737" y="34925"/>
                      <a:pt x="118469" y="36248"/>
                      <a:pt x="116201" y="37571"/>
                    </a:cubicBezTo>
                    <a:cubicBezTo>
                      <a:pt x="116201" y="38894"/>
                      <a:pt x="115067" y="38894"/>
                      <a:pt x="115067" y="38894"/>
                    </a:cubicBezTo>
                    <a:cubicBezTo>
                      <a:pt x="115067" y="38894"/>
                      <a:pt x="115067" y="40216"/>
                      <a:pt x="115067" y="40216"/>
                    </a:cubicBezTo>
                    <a:cubicBezTo>
                      <a:pt x="115067" y="46831"/>
                      <a:pt x="116201" y="50800"/>
                      <a:pt x="119603" y="50800"/>
                    </a:cubicBezTo>
                    <a:cubicBezTo>
                      <a:pt x="123005" y="50800"/>
                      <a:pt x="123005" y="44185"/>
                      <a:pt x="123005" y="40216"/>
                    </a:cubicBezTo>
                    <a:cubicBezTo>
                      <a:pt x="123005" y="38894"/>
                      <a:pt x="123005" y="36248"/>
                      <a:pt x="123005" y="34925"/>
                    </a:cubicBezTo>
                    <a:close/>
                    <a:moveTo>
                      <a:pt x="162011" y="31750"/>
                    </a:moveTo>
                    <a:cubicBezTo>
                      <a:pt x="159290" y="31750"/>
                      <a:pt x="157929" y="35560"/>
                      <a:pt x="157929" y="40640"/>
                    </a:cubicBezTo>
                    <a:cubicBezTo>
                      <a:pt x="157929" y="46990"/>
                      <a:pt x="159290" y="50800"/>
                      <a:pt x="162011" y="50800"/>
                    </a:cubicBezTo>
                    <a:cubicBezTo>
                      <a:pt x="166093" y="50800"/>
                      <a:pt x="167454" y="44450"/>
                      <a:pt x="167454" y="40640"/>
                    </a:cubicBezTo>
                    <a:cubicBezTo>
                      <a:pt x="167454" y="36830"/>
                      <a:pt x="166093" y="31750"/>
                      <a:pt x="162011" y="31750"/>
                    </a:cubicBezTo>
                    <a:close/>
                    <a:moveTo>
                      <a:pt x="144703" y="28575"/>
                    </a:moveTo>
                    <a:cubicBezTo>
                      <a:pt x="144703" y="28575"/>
                      <a:pt x="144703" y="28575"/>
                      <a:pt x="144703" y="55075"/>
                    </a:cubicBezTo>
                    <a:cubicBezTo>
                      <a:pt x="144703" y="55075"/>
                      <a:pt x="143389" y="55075"/>
                      <a:pt x="143389" y="55075"/>
                    </a:cubicBezTo>
                    <a:cubicBezTo>
                      <a:pt x="143389" y="55075"/>
                      <a:pt x="143389" y="55075"/>
                      <a:pt x="139447" y="55075"/>
                    </a:cubicBezTo>
                    <a:cubicBezTo>
                      <a:pt x="139447" y="55075"/>
                      <a:pt x="139447" y="55075"/>
                      <a:pt x="139447" y="32550"/>
                    </a:cubicBezTo>
                    <a:cubicBezTo>
                      <a:pt x="139447" y="32550"/>
                      <a:pt x="139447" y="32550"/>
                      <a:pt x="135504" y="33875"/>
                    </a:cubicBezTo>
                    <a:cubicBezTo>
                      <a:pt x="135504" y="33875"/>
                      <a:pt x="135504" y="33875"/>
                      <a:pt x="134190" y="33875"/>
                    </a:cubicBezTo>
                    <a:cubicBezTo>
                      <a:pt x="134190" y="33875"/>
                      <a:pt x="134190" y="33875"/>
                      <a:pt x="132876" y="31225"/>
                    </a:cubicBezTo>
                    <a:cubicBezTo>
                      <a:pt x="131562" y="31225"/>
                      <a:pt x="130248" y="32550"/>
                      <a:pt x="127619" y="32550"/>
                    </a:cubicBezTo>
                    <a:cubicBezTo>
                      <a:pt x="128934" y="35200"/>
                      <a:pt x="128934" y="37850"/>
                      <a:pt x="128934" y="40500"/>
                    </a:cubicBezTo>
                    <a:cubicBezTo>
                      <a:pt x="128934" y="51100"/>
                      <a:pt x="124991" y="56400"/>
                      <a:pt x="118420" y="56400"/>
                    </a:cubicBezTo>
                    <a:cubicBezTo>
                      <a:pt x="113164" y="56400"/>
                      <a:pt x="109221" y="51100"/>
                      <a:pt x="109221" y="41825"/>
                    </a:cubicBezTo>
                    <a:cubicBezTo>
                      <a:pt x="106593" y="43150"/>
                      <a:pt x="103964" y="44475"/>
                      <a:pt x="101336" y="47125"/>
                    </a:cubicBezTo>
                    <a:cubicBezTo>
                      <a:pt x="101336" y="47125"/>
                      <a:pt x="101336" y="47125"/>
                      <a:pt x="101336" y="55075"/>
                    </a:cubicBezTo>
                    <a:cubicBezTo>
                      <a:pt x="101336" y="55075"/>
                      <a:pt x="101336" y="55075"/>
                      <a:pt x="100022" y="55075"/>
                    </a:cubicBezTo>
                    <a:cubicBezTo>
                      <a:pt x="100022" y="55075"/>
                      <a:pt x="100022" y="55075"/>
                      <a:pt x="97394" y="55075"/>
                    </a:cubicBezTo>
                    <a:cubicBezTo>
                      <a:pt x="96080" y="55075"/>
                      <a:pt x="96080" y="55075"/>
                      <a:pt x="96080" y="55075"/>
                    </a:cubicBezTo>
                    <a:cubicBezTo>
                      <a:pt x="96080" y="55075"/>
                      <a:pt x="96080" y="55075"/>
                      <a:pt x="96080" y="49775"/>
                    </a:cubicBezTo>
                    <a:cubicBezTo>
                      <a:pt x="85566" y="57725"/>
                      <a:pt x="77681" y="65675"/>
                      <a:pt x="72425" y="77600"/>
                    </a:cubicBezTo>
                    <a:cubicBezTo>
                      <a:pt x="73739" y="76275"/>
                      <a:pt x="75053" y="76275"/>
                      <a:pt x="76367" y="76275"/>
                    </a:cubicBezTo>
                    <a:cubicBezTo>
                      <a:pt x="82938" y="76275"/>
                      <a:pt x="86880" y="81575"/>
                      <a:pt x="86880" y="90850"/>
                    </a:cubicBezTo>
                    <a:cubicBezTo>
                      <a:pt x="86880" y="101450"/>
                      <a:pt x="82938" y="106750"/>
                      <a:pt x="76367" y="106750"/>
                    </a:cubicBezTo>
                    <a:cubicBezTo>
                      <a:pt x="71111" y="106750"/>
                      <a:pt x="68482" y="102775"/>
                      <a:pt x="67168" y="97475"/>
                    </a:cubicBezTo>
                    <a:cubicBezTo>
                      <a:pt x="65854" y="106750"/>
                      <a:pt x="69796" y="120000"/>
                      <a:pt x="75053" y="127950"/>
                    </a:cubicBezTo>
                    <a:cubicBezTo>
                      <a:pt x="75053" y="127950"/>
                      <a:pt x="76367" y="127950"/>
                      <a:pt x="76367" y="127950"/>
                    </a:cubicBezTo>
                    <a:cubicBezTo>
                      <a:pt x="76367" y="127950"/>
                      <a:pt x="76367" y="127950"/>
                      <a:pt x="78995" y="127950"/>
                    </a:cubicBezTo>
                    <a:cubicBezTo>
                      <a:pt x="78995" y="127950"/>
                      <a:pt x="80310" y="127950"/>
                      <a:pt x="80310" y="127950"/>
                    </a:cubicBezTo>
                    <a:cubicBezTo>
                      <a:pt x="80310" y="127950"/>
                      <a:pt x="80310" y="127950"/>
                      <a:pt x="80310" y="133250"/>
                    </a:cubicBezTo>
                    <a:cubicBezTo>
                      <a:pt x="82938" y="134575"/>
                      <a:pt x="85566" y="135900"/>
                      <a:pt x="88195" y="135900"/>
                    </a:cubicBezTo>
                    <a:cubicBezTo>
                      <a:pt x="89509" y="130600"/>
                      <a:pt x="93451" y="126625"/>
                      <a:pt x="97394" y="126625"/>
                    </a:cubicBezTo>
                    <a:cubicBezTo>
                      <a:pt x="102650" y="126625"/>
                      <a:pt x="106593" y="130600"/>
                      <a:pt x="107907" y="135900"/>
                    </a:cubicBezTo>
                    <a:cubicBezTo>
                      <a:pt x="110535" y="137225"/>
                      <a:pt x="113164" y="138550"/>
                      <a:pt x="114478" y="145175"/>
                    </a:cubicBezTo>
                    <a:cubicBezTo>
                      <a:pt x="115792" y="147825"/>
                      <a:pt x="115792" y="150475"/>
                      <a:pt x="117106" y="151800"/>
                    </a:cubicBezTo>
                    <a:cubicBezTo>
                      <a:pt x="117106" y="151800"/>
                      <a:pt x="117106" y="151800"/>
                      <a:pt x="117106" y="133250"/>
                    </a:cubicBezTo>
                    <a:cubicBezTo>
                      <a:pt x="117106" y="133250"/>
                      <a:pt x="117106" y="133250"/>
                      <a:pt x="114478" y="134575"/>
                    </a:cubicBezTo>
                    <a:cubicBezTo>
                      <a:pt x="113164" y="135900"/>
                      <a:pt x="113164" y="135900"/>
                      <a:pt x="113164" y="135900"/>
                    </a:cubicBezTo>
                    <a:cubicBezTo>
                      <a:pt x="113164" y="134575"/>
                      <a:pt x="113164" y="134575"/>
                      <a:pt x="113164" y="134575"/>
                    </a:cubicBezTo>
                    <a:cubicBezTo>
                      <a:pt x="113164" y="134575"/>
                      <a:pt x="113164" y="134575"/>
                      <a:pt x="111849" y="131925"/>
                    </a:cubicBezTo>
                    <a:cubicBezTo>
                      <a:pt x="111849" y="131925"/>
                      <a:pt x="111849" y="130600"/>
                      <a:pt x="111849" y="130600"/>
                    </a:cubicBezTo>
                    <a:cubicBezTo>
                      <a:pt x="111849" y="130600"/>
                      <a:pt x="111849" y="130600"/>
                      <a:pt x="118420" y="127950"/>
                    </a:cubicBezTo>
                    <a:cubicBezTo>
                      <a:pt x="118420" y="127950"/>
                      <a:pt x="118420" y="127950"/>
                      <a:pt x="122363" y="127950"/>
                    </a:cubicBezTo>
                    <a:cubicBezTo>
                      <a:pt x="122363" y="127950"/>
                      <a:pt x="122363" y="127950"/>
                      <a:pt x="122363" y="155775"/>
                    </a:cubicBezTo>
                    <a:cubicBezTo>
                      <a:pt x="122363" y="155775"/>
                      <a:pt x="122363" y="157100"/>
                      <a:pt x="122363" y="157100"/>
                    </a:cubicBezTo>
                    <a:cubicBezTo>
                      <a:pt x="122363" y="157100"/>
                      <a:pt x="122363" y="157100"/>
                      <a:pt x="121049" y="157100"/>
                    </a:cubicBezTo>
                    <a:cubicBezTo>
                      <a:pt x="123677" y="159750"/>
                      <a:pt x="128934" y="161075"/>
                      <a:pt x="135504" y="162400"/>
                    </a:cubicBezTo>
                    <a:cubicBezTo>
                      <a:pt x="144703" y="165050"/>
                      <a:pt x="159159" y="151800"/>
                      <a:pt x="161787" y="159750"/>
                    </a:cubicBezTo>
                    <a:cubicBezTo>
                      <a:pt x="164416" y="175650"/>
                      <a:pt x="173615" y="186250"/>
                      <a:pt x="181500" y="191550"/>
                    </a:cubicBezTo>
                    <a:cubicBezTo>
                      <a:pt x="181500" y="191550"/>
                      <a:pt x="181500" y="191550"/>
                      <a:pt x="181500" y="183600"/>
                    </a:cubicBezTo>
                    <a:cubicBezTo>
                      <a:pt x="181500" y="183600"/>
                      <a:pt x="181500" y="183600"/>
                      <a:pt x="178872" y="186250"/>
                    </a:cubicBezTo>
                    <a:cubicBezTo>
                      <a:pt x="177557" y="186250"/>
                      <a:pt x="177557" y="186250"/>
                      <a:pt x="177557" y="186250"/>
                    </a:cubicBezTo>
                    <a:cubicBezTo>
                      <a:pt x="177557" y="186250"/>
                      <a:pt x="177557" y="184925"/>
                      <a:pt x="176243" y="184925"/>
                    </a:cubicBezTo>
                    <a:cubicBezTo>
                      <a:pt x="176243" y="184925"/>
                      <a:pt x="176243" y="184925"/>
                      <a:pt x="176243" y="182275"/>
                    </a:cubicBezTo>
                    <a:cubicBezTo>
                      <a:pt x="176243" y="182275"/>
                      <a:pt x="176243" y="180950"/>
                      <a:pt x="176243" y="180950"/>
                    </a:cubicBezTo>
                    <a:cubicBezTo>
                      <a:pt x="176243" y="180950"/>
                      <a:pt x="176243" y="180950"/>
                      <a:pt x="182814" y="178300"/>
                    </a:cubicBezTo>
                    <a:cubicBezTo>
                      <a:pt x="182814" y="178300"/>
                      <a:pt x="182814" y="178300"/>
                      <a:pt x="186756" y="178300"/>
                    </a:cubicBezTo>
                    <a:cubicBezTo>
                      <a:pt x="186756" y="178300"/>
                      <a:pt x="186756" y="178300"/>
                      <a:pt x="186756" y="194200"/>
                    </a:cubicBezTo>
                    <a:cubicBezTo>
                      <a:pt x="194641" y="196850"/>
                      <a:pt x="201213" y="194200"/>
                      <a:pt x="199898" y="186250"/>
                    </a:cubicBezTo>
                    <a:cubicBezTo>
                      <a:pt x="199898" y="186250"/>
                      <a:pt x="198584" y="186250"/>
                      <a:pt x="198584" y="186250"/>
                    </a:cubicBezTo>
                    <a:cubicBezTo>
                      <a:pt x="198584" y="186250"/>
                      <a:pt x="198584" y="184925"/>
                      <a:pt x="198584" y="184925"/>
                    </a:cubicBezTo>
                    <a:cubicBezTo>
                      <a:pt x="198584" y="184925"/>
                      <a:pt x="198584" y="184925"/>
                      <a:pt x="197270" y="182275"/>
                    </a:cubicBezTo>
                    <a:cubicBezTo>
                      <a:pt x="197270" y="182275"/>
                      <a:pt x="197270" y="180950"/>
                      <a:pt x="198584" y="180950"/>
                    </a:cubicBezTo>
                    <a:cubicBezTo>
                      <a:pt x="198584" y="180950"/>
                      <a:pt x="198584" y="180950"/>
                      <a:pt x="199898" y="180950"/>
                    </a:cubicBezTo>
                    <a:cubicBezTo>
                      <a:pt x="198584" y="167700"/>
                      <a:pt x="199898" y="166375"/>
                      <a:pt x="199898" y="166375"/>
                    </a:cubicBezTo>
                    <a:cubicBezTo>
                      <a:pt x="199898" y="166375"/>
                      <a:pt x="226182" y="169025"/>
                      <a:pt x="234066" y="161075"/>
                    </a:cubicBezTo>
                    <a:cubicBezTo>
                      <a:pt x="238009" y="157100"/>
                      <a:pt x="240637" y="151800"/>
                      <a:pt x="241951" y="146500"/>
                    </a:cubicBezTo>
                    <a:cubicBezTo>
                      <a:pt x="243266" y="145175"/>
                      <a:pt x="244580" y="143850"/>
                      <a:pt x="245894" y="143850"/>
                    </a:cubicBezTo>
                    <a:cubicBezTo>
                      <a:pt x="245894" y="143850"/>
                      <a:pt x="245894" y="143850"/>
                      <a:pt x="245894" y="133250"/>
                    </a:cubicBezTo>
                    <a:cubicBezTo>
                      <a:pt x="245894" y="133250"/>
                      <a:pt x="245894" y="133250"/>
                      <a:pt x="241951" y="134575"/>
                    </a:cubicBezTo>
                    <a:cubicBezTo>
                      <a:pt x="241951" y="135900"/>
                      <a:pt x="241951" y="135900"/>
                      <a:pt x="241951" y="135900"/>
                    </a:cubicBezTo>
                    <a:cubicBezTo>
                      <a:pt x="241951" y="134575"/>
                      <a:pt x="240637" y="134575"/>
                      <a:pt x="240637" y="134575"/>
                    </a:cubicBezTo>
                    <a:cubicBezTo>
                      <a:pt x="240637" y="134575"/>
                      <a:pt x="240637" y="134575"/>
                      <a:pt x="240637" y="131925"/>
                    </a:cubicBezTo>
                    <a:cubicBezTo>
                      <a:pt x="240637" y="131925"/>
                      <a:pt x="240637" y="130600"/>
                      <a:pt x="240637" y="130600"/>
                    </a:cubicBezTo>
                    <a:cubicBezTo>
                      <a:pt x="240637" y="130600"/>
                      <a:pt x="240637" y="130600"/>
                      <a:pt x="247208" y="127950"/>
                    </a:cubicBezTo>
                    <a:cubicBezTo>
                      <a:pt x="247208" y="127950"/>
                      <a:pt x="247208" y="127950"/>
                      <a:pt x="249836" y="127950"/>
                    </a:cubicBezTo>
                    <a:cubicBezTo>
                      <a:pt x="251151" y="127950"/>
                      <a:pt x="251151" y="127950"/>
                      <a:pt x="251151" y="127950"/>
                    </a:cubicBezTo>
                    <a:cubicBezTo>
                      <a:pt x="251151" y="127950"/>
                      <a:pt x="251151" y="127950"/>
                      <a:pt x="251151" y="143850"/>
                    </a:cubicBezTo>
                    <a:cubicBezTo>
                      <a:pt x="251151" y="143850"/>
                      <a:pt x="252465" y="143850"/>
                      <a:pt x="252465" y="143850"/>
                    </a:cubicBezTo>
                    <a:cubicBezTo>
                      <a:pt x="264292" y="137225"/>
                      <a:pt x="262978" y="113375"/>
                      <a:pt x="257721" y="94825"/>
                    </a:cubicBezTo>
                    <a:cubicBezTo>
                      <a:pt x="256407" y="102775"/>
                      <a:pt x="253779" y="106750"/>
                      <a:pt x="247208" y="106750"/>
                    </a:cubicBezTo>
                    <a:cubicBezTo>
                      <a:pt x="241951" y="106750"/>
                      <a:pt x="238009" y="101450"/>
                      <a:pt x="238009" y="92175"/>
                    </a:cubicBezTo>
                    <a:cubicBezTo>
                      <a:pt x="238009" y="81575"/>
                      <a:pt x="241951" y="76275"/>
                      <a:pt x="248522" y="76275"/>
                    </a:cubicBezTo>
                    <a:cubicBezTo>
                      <a:pt x="248522" y="76275"/>
                      <a:pt x="249836" y="76275"/>
                      <a:pt x="249836" y="76275"/>
                    </a:cubicBezTo>
                    <a:cubicBezTo>
                      <a:pt x="244580" y="67000"/>
                      <a:pt x="238009" y="59050"/>
                      <a:pt x="230124" y="52425"/>
                    </a:cubicBezTo>
                    <a:cubicBezTo>
                      <a:pt x="230124" y="52425"/>
                      <a:pt x="230124" y="52425"/>
                      <a:pt x="230124" y="55075"/>
                    </a:cubicBezTo>
                    <a:cubicBezTo>
                      <a:pt x="230124" y="55075"/>
                      <a:pt x="230124" y="55075"/>
                      <a:pt x="228810" y="55075"/>
                    </a:cubicBezTo>
                    <a:cubicBezTo>
                      <a:pt x="228810" y="55075"/>
                      <a:pt x="228810" y="55075"/>
                      <a:pt x="224867" y="55075"/>
                    </a:cubicBezTo>
                    <a:cubicBezTo>
                      <a:pt x="224867" y="55075"/>
                      <a:pt x="224867" y="55075"/>
                      <a:pt x="224867" y="48450"/>
                    </a:cubicBezTo>
                    <a:cubicBezTo>
                      <a:pt x="220925" y="47125"/>
                      <a:pt x="218297" y="44475"/>
                      <a:pt x="215668" y="43150"/>
                    </a:cubicBezTo>
                    <a:cubicBezTo>
                      <a:pt x="214354" y="51100"/>
                      <a:pt x="210412" y="56400"/>
                      <a:pt x="205155" y="56400"/>
                    </a:cubicBezTo>
                    <a:cubicBezTo>
                      <a:pt x="198584" y="56400"/>
                      <a:pt x="194641" y="49775"/>
                      <a:pt x="194641" y="40500"/>
                    </a:cubicBezTo>
                    <a:cubicBezTo>
                      <a:pt x="194641" y="37850"/>
                      <a:pt x="194641" y="36525"/>
                      <a:pt x="195956" y="33875"/>
                    </a:cubicBezTo>
                    <a:cubicBezTo>
                      <a:pt x="193327" y="32550"/>
                      <a:pt x="189385" y="32550"/>
                      <a:pt x="186756" y="31225"/>
                    </a:cubicBezTo>
                    <a:cubicBezTo>
                      <a:pt x="186756" y="31225"/>
                      <a:pt x="186756" y="31225"/>
                      <a:pt x="186756" y="55075"/>
                    </a:cubicBezTo>
                    <a:cubicBezTo>
                      <a:pt x="186756" y="55075"/>
                      <a:pt x="186756" y="55075"/>
                      <a:pt x="182814" y="55075"/>
                    </a:cubicBezTo>
                    <a:cubicBezTo>
                      <a:pt x="181500" y="55075"/>
                      <a:pt x="181500" y="55075"/>
                      <a:pt x="181500" y="55075"/>
                    </a:cubicBezTo>
                    <a:cubicBezTo>
                      <a:pt x="181500" y="55075"/>
                      <a:pt x="181500" y="55075"/>
                      <a:pt x="181500" y="32550"/>
                    </a:cubicBezTo>
                    <a:cubicBezTo>
                      <a:pt x="181500" y="32550"/>
                      <a:pt x="181500" y="32550"/>
                      <a:pt x="178872" y="33875"/>
                    </a:cubicBezTo>
                    <a:cubicBezTo>
                      <a:pt x="177557" y="33875"/>
                      <a:pt x="177557" y="33875"/>
                      <a:pt x="177557" y="33875"/>
                    </a:cubicBezTo>
                    <a:cubicBezTo>
                      <a:pt x="177557" y="33875"/>
                      <a:pt x="177557" y="33875"/>
                      <a:pt x="176243" y="33875"/>
                    </a:cubicBezTo>
                    <a:cubicBezTo>
                      <a:pt x="176243" y="33875"/>
                      <a:pt x="176243" y="33875"/>
                      <a:pt x="176243" y="31225"/>
                    </a:cubicBezTo>
                    <a:cubicBezTo>
                      <a:pt x="176243" y="29900"/>
                      <a:pt x="176243" y="29900"/>
                      <a:pt x="176243" y="29900"/>
                    </a:cubicBezTo>
                    <a:cubicBezTo>
                      <a:pt x="176243" y="29900"/>
                      <a:pt x="176243" y="29900"/>
                      <a:pt x="177557" y="29900"/>
                    </a:cubicBezTo>
                    <a:cubicBezTo>
                      <a:pt x="173615" y="28575"/>
                      <a:pt x="170987" y="28575"/>
                      <a:pt x="168358" y="28575"/>
                    </a:cubicBezTo>
                    <a:cubicBezTo>
                      <a:pt x="170987" y="31225"/>
                      <a:pt x="172301" y="35200"/>
                      <a:pt x="172301" y="40500"/>
                    </a:cubicBezTo>
                    <a:cubicBezTo>
                      <a:pt x="172301" y="51100"/>
                      <a:pt x="168358" y="56400"/>
                      <a:pt x="161787" y="56400"/>
                    </a:cubicBezTo>
                    <a:cubicBezTo>
                      <a:pt x="155217" y="56400"/>
                      <a:pt x="152588" y="49775"/>
                      <a:pt x="151274" y="40500"/>
                    </a:cubicBezTo>
                    <a:cubicBezTo>
                      <a:pt x="151274" y="35200"/>
                      <a:pt x="153903" y="29900"/>
                      <a:pt x="156531" y="28575"/>
                    </a:cubicBezTo>
                    <a:cubicBezTo>
                      <a:pt x="152588" y="28575"/>
                      <a:pt x="148646" y="28575"/>
                      <a:pt x="144703" y="28575"/>
                    </a:cubicBezTo>
                    <a:close/>
                    <a:moveTo>
                      <a:pt x="164533" y="0"/>
                    </a:moveTo>
                    <a:cubicBezTo>
                      <a:pt x="205215" y="0"/>
                      <a:pt x="240648" y="17090"/>
                      <a:pt x="266895" y="48642"/>
                    </a:cubicBezTo>
                    <a:cubicBezTo>
                      <a:pt x="285268" y="72305"/>
                      <a:pt x="294454" y="99914"/>
                      <a:pt x="291829" y="130150"/>
                    </a:cubicBezTo>
                    <a:cubicBezTo>
                      <a:pt x="289205" y="155129"/>
                      <a:pt x="278706" y="181422"/>
                      <a:pt x="269520" y="206400"/>
                    </a:cubicBezTo>
                    <a:cubicBezTo>
                      <a:pt x="253772" y="247154"/>
                      <a:pt x="239336" y="286594"/>
                      <a:pt x="257709" y="324718"/>
                    </a:cubicBezTo>
                    <a:cubicBezTo>
                      <a:pt x="257709" y="327348"/>
                      <a:pt x="257709" y="329977"/>
                      <a:pt x="256396" y="332606"/>
                    </a:cubicBezTo>
                    <a:cubicBezTo>
                      <a:pt x="255084" y="335236"/>
                      <a:pt x="252459" y="336550"/>
                      <a:pt x="249835" y="336550"/>
                    </a:cubicBezTo>
                    <a:cubicBezTo>
                      <a:pt x="249835" y="336550"/>
                      <a:pt x="249835" y="336550"/>
                      <a:pt x="105478" y="336550"/>
                    </a:cubicBezTo>
                    <a:cubicBezTo>
                      <a:pt x="101541" y="336550"/>
                      <a:pt x="98916" y="333921"/>
                      <a:pt x="97604" y="331292"/>
                    </a:cubicBezTo>
                    <a:cubicBezTo>
                      <a:pt x="96292" y="328662"/>
                      <a:pt x="96292" y="327348"/>
                      <a:pt x="96292" y="315516"/>
                    </a:cubicBezTo>
                    <a:cubicBezTo>
                      <a:pt x="96292" y="314201"/>
                      <a:pt x="96292" y="312887"/>
                      <a:pt x="96292" y="312887"/>
                    </a:cubicBezTo>
                    <a:cubicBezTo>
                      <a:pt x="94979" y="294481"/>
                      <a:pt x="87105" y="294481"/>
                      <a:pt x="71357" y="294481"/>
                    </a:cubicBezTo>
                    <a:cubicBezTo>
                      <a:pt x="58234" y="294481"/>
                      <a:pt x="42486" y="294481"/>
                      <a:pt x="31987" y="278706"/>
                    </a:cubicBezTo>
                    <a:cubicBezTo>
                      <a:pt x="24113" y="266874"/>
                      <a:pt x="24113" y="251098"/>
                      <a:pt x="25426" y="236637"/>
                    </a:cubicBezTo>
                    <a:cubicBezTo>
                      <a:pt x="25426" y="224805"/>
                      <a:pt x="25426" y="212973"/>
                      <a:pt x="21489" y="209029"/>
                    </a:cubicBezTo>
                    <a:cubicBezTo>
                      <a:pt x="21489" y="207715"/>
                      <a:pt x="17552" y="206400"/>
                      <a:pt x="16239" y="205085"/>
                    </a:cubicBezTo>
                    <a:cubicBezTo>
                      <a:pt x="10990" y="202456"/>
                      <a:pt x="3116" y="199827"/>
                      <a:pt x="491" y="191939"/>
                    </a:cubicBezTo>
                    <a:cubicBezTo>
                      <a:pt x="-821" y="187995"/>
                      <a:pt x="491" y="182736"/>
                      <a:pt x="4428" y="177478"/>
                    </a:cubicBezTo>
                    <a:cubicBezTo>
                      <a:pt x="17552" y="156443"/>
                      <a:pt x="20176" y="144612"/>
                      <a:pt x="24113" y="126206"/>
                    </a:cubicBezTo>
                    <a:cubicBezTo>
                      <a:pt x="25426" y="118319"/>
                      <a:pt x="26738" y="109116"/>
                      <a:pt x="29363" y="97284"/>
                    </a:cubicBezTo>
                    <a:cubicBezTo>
                      <a:pt x="38549" y="68361"/>
                      <a:pt x="55609" y="43383"/>
                      <a:pt x="81856" y="26293"/>
                    </a:cubicBezTo>
                    <a:cubicBezTo>
                      <a:pt x="105478" y="9202"/>
                      <a:pt x="135662" y="0"/>
                      <a:pt x="1645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6" name="TextBox 19"/>
              <p:cNvSpPr txBox="1"/>
              <p:nvPr/>
            </p:nvSpPr>
            <p:spPr>
              <a:xfrm>
                <a:off x="8749096" y="3294761"/>
                <a:ext cx="2444433" cy="667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algn="ctr"/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92%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32"/>
</p:tagLst>
</file>

<file path=ppt/theme/theme1.xml><?xml version="1.0" encoding="utf-8"?>
<a:theme xmlns:a="http://schemas.openxmlformats.org/drawingml/2006/main" name="www.2ppt.com">
  <a:themeElements>
    <a:clrScheme name="自定义 38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84"/>
      </a:accent1>
      <a:accent2>
        <a:srgbClr val="009584"/>
      </a:accent2>
      <a:accent3>
        <a:srgbClr val="009584"/>
      </a:accent3>
      <a:accent4>
        <a:srgbClr val="009584"/>
      </a:accent4>
      <a:accent5>
        <a:srgbClr val="009584"/>
      </a:accent5>
      <a:accent6>
        <a:srgbClr val="009584"/>
      </a:accent6>
      <a:hlink>
        <a:srgbClr val="009584"/>
      </a:hlink>
      <a:folHlink>
        <a:srgbClr val="009584"/>
      </a:folHlink>
    </a:clrScheme>
    <a:fontScheme name="u23hyaqn">
      <a:majorFont>
        <a:latin typeface="zihun58hao-chuangzhonghei"/>
        <a:ea typeface="zihun58hao-chuangzhonghei"/>
        <a:cs typeface=""/>
      </a:majorFont>
      <a:minorFont>
        <a:latin typeface="zihun58hao-chuangzhonghei"/>
        <a:ea typeface="zihun58hao-chuangzhong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1411</Words>
  <Application>Microsoft Office PowerPoint</Application>
  <PresentationFormat>宽屏</PresentationFormat>
  <Paragraphs>175</Paragraphs>
  <Slides>19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Hiragino Sans GB W3</vt:lpstr>
      <vt:lpstr>Montserrat</vt:lpstr>
      <vt:lpstr>zihun58hao-chuangzhonghei</vt:lpstr>
      <vt:lpstr>等线</vt:lpstr>
      <vt:lpstr>微软雅黑</vt:lpstr>
      <vt:lpstr>字魂58号-创中黑</vt:lpstr>
      <vt:lpstr>Arial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2018-04-10T04:31:00Z</dcterms:created>
  <dcterms:modified xsi:type="dcterms:W3CDTF">2023-01-11T01:12:43Z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A90762A954C848FFA70C309612EFE7A9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