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notesSlides/notesSlide6.xml" ContentType="application/vnd.openxmlformats-officedocument.presentationml.notesSlide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ppt/tags/tag68.xml" ContentType="application/vnd.openxmlformats-officedocument.presentationml.tags+xml"/>
  <Override PartName="/ppt/notesSlides/notesSlide9.xml" ContentType="application/vnd.openxmlformats-officedocument.presentationml.notesSlide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notesSlides/notesSlide11.xml" ContentType="application/vnd.openxmlformats-officedocument.presentationml.notesSlide+xml"/>
  <Override PartName="/ppt/tags/tag71.xml" ContentType="application/vnd.openxmlformats-officedocument.presentationml.tags+xml"/>
  <Override PartName="/ppt/notesSlides/notesSlide12.xml" ContentType="application/vnd.openxmlformats-officedocument.presentationml.notesSlide+xml"/>
  <Override PartName="/ppt/tags/tag72.xml" ContentType="application/vnd.openxmlformats-officedocument.presentationml.tags+xml"/>
  <Override PartName="/ppt/notesSlides/notesSlide13.xml" ContentType="application/vnd.openxmlformats-officedocument.presentationml.notesSlide+xml"/>
  <Override PartName="/ppt/tags/tag73.xml" ContentType="application/vnd.openxmlformats-officedocument.presentationml.tags+xml"/>
  <Override PartName="/ppt/notesSlides/notesSlide14.xml" ContentType="application/vnd.openxmlformats-officedocument.presentationml.notesSlide+xml"/>
  <Override PartName="/ppt/tags/tag74.xml" ContentType="application/vnd.openxmlformats-officedocument.presentationml.tags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notesSlides/notesSlide17.xml" ContentType="application/vnd.openxmlformats-officedocument.presentationml.notesSlide+xml"/>
  <Override PartName="/ppt/tags/tag77.xml" ContentType="application/vnd.openxmlformats-officedocument.presentationml.tags+xml"/>
  <Override PartName="/ppt/notesSlides/notesSlide18.xml" ContentType="application/vnd.openxmlformats-officedocument.presentationml.notesSlide+xml"/>
  <Override PartName="/ppt/tags/tag7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3" r:id="rId4"/>
    <p:sldId id="269" r:id="rId5"/>
    <p:sldId id="270" r:id="rId6"/>
    <p:sldId id="295" r:id="rId7"/>
    <p:sldId id="292" r:id="rId8"/>
    <p:sldId id="264" r:id="rId9"/>
    <p:sldId id="266" r:id="rId10"/>
    <p:sldId id="267" r:id="rId11"/>
    <p:sldId id="293" r:id="rId12"/>
    <p:sldId id="271" r:id="rId13"/>
    <p:sldId id="268" r:id="rId14"/>
    <p:sldId id="272" r:id="rId15"/>
    <p:sldId id="294" r:id="rId16"/>
    <p:sldId id="274" r:id="rId17"/>
    <p:sldId id="259" r:id="rId18"/>
    <p:sldId id="273" r:id="rId19"/>
    <p:sldId id="29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5BF"/>
    <a:srgbClr val="C4D9D0"/>
    <a:srgbClr val="FCE420"/>
    <a:srgbClr val="76E4FF"/>
    <a:srgbClr val="74E2FF"/>
    <a:srgbClr val="BF9393"/>
    <a:srgbClr val="FFFFFF"/>
    <a:srgbClr val="74A19C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42" y="72"/>
      </p:cViewPr>
      <p:guideLst>
        <p:guide orient="horz" pos="2184"/>
        <p:guide pos="38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Medium" panose="020B0600000000000000" charset="-122"/>
                <a:ea typeface="思源黑体 CN Medium" panose="020B0600000000000000" charset="-122"/>
              </a:rPr>
              <a:t>2023-01-10</a:t>
            </a:fld>
            <a:endParaRPr lang="zh-CN" altLang="en-US" smtClean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Medium" panose="020B0600000000000000" charset="-122"/>
                <a:ea typeface="思源黑体 CN Medium" panose="020B0600000000000000" charset="-122"/>
              </a:rPr>
              <a:t>‹#›</a:t>
            </a:fld>
            <a:endParaRPr lang="zh-CN" altLang="en-US" smtClean="0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charset="-122"/>
        <a:ea typeface="思源黑体 CN Medium" panose="020B0600000000000000" charset="-122"/>
        <a:cs typeface="思源黑体 CN Medium" panose="020B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5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思源黑体 CN Medium" panose="020B06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8" name="图片 7" descr="预览图_千图网_编号33824322"/>
          <p:cNvPicPr>
            <a:picLocks noChangeAspect="1"/>
          </p:cNvPicPr>
          <p:nvPr userDrawn="1"/>
        </p:nvPicPr>
        <p:blipFill>
          <a:blip r:embed="rId19"/>
          <a:srcRect l="16604" r="18228"/>
          <a:stretch>
            <a:fillRect/>
          </a:stretch>
        </p:blipFill>
        <p:spPr>
          <a:xfrm>
            <a:off x="-17145" y="-635"/>
            <a:ext cx="12259310" cy="68586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思源黑体 CN Medium" panose="020B0600000000000000" charset="-122"/>
          <a:ea typeface="思源黑体 CN Medium" panose="020B0600000000000000" charset="-122"/>
          <a:cs typeface="思源黑体 CN Medium" panose="020B06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预览图_千图网_编号33824322"/>
          <p:cNvPicPr>
            <a:picLocks noChangeAspect="1"/>
          </p:cNvPicPr>
          <p:nvPr/>
        </p:nvPicPr>
        <p:blipFill>
          <a:blip r:embed="rId5"/>
          <a:srcRect l="16604" r="18228"/>
          <a:stretch>
            <a:fillRect/>
          </a:stretch>
        </p:blipFill>
        <p:spPr>
          <a:xfrm>
            <a:off x="-17145" y="-635"/>
            <a:ext cx="12259310" cy="6858635"/>
          </a:xfrm>
          <a:prstGeom prst="rect">
            <a:avLst/>
          </a:prstGeom>
        </p:spPr>
      </p:pic>
      <p:sp>
        <p:nvSpPr>
          <p:cNvPr id="6" name="对角圆角矩形 5"/>
          <p:cNvSpPr/>
          <p:nvPr/>
        </p:nvSpPr>
        <p:spPr>
          <a:xfrm>
            <a:off x="610870" y="618490"/>
            <a:ext cx="10908665" cy="561975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1" name="矩形: 圆角 4"/>
          <p:cNvSpPr/>
          <p:nvPr/>
        </p:nvSpPr>
        <p:spPr>
          <a:xfrm>
            <a:off x="5633085" y="5296535"/>
            <a:ext cx="1992630" cy="421005"/>
          </a:xfrm>
          <a:prstGeom prst="roundRect">
            <a:avLst>
              <a:gd name="adj" fmla="val 47833"/>
            </a:avLst>
          </a:prstGeom>
          <a:gradFill flip="none" rotWithShape="1">
            <a:gsLst>
              <a:gs pos="0">
                <a:srgbClr val="74E2FF"/>
              </a:gs>
              <a:gs pos="74000">
                <a:srgbClr val="FCE42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lt1"/>
                </a:solidFill>
                <a:cs typeface="思源黑体 CN Medium" panose="020B0600000000000000" charset="-122"/>
              </a:rPr>
              <a:t>老师：</a:t>
            </a:r>
            <a:r>
              <a:rPr lang="en-US" altLang="zh-CN" dirty="0">
                <a:solidFill>
                  <a:schemeClr val="lt1"/>
                </a:solidFill>
                <a:cs typeface="思源黑体 CN Medium" panose="020B0600000000000000" charset="-122"/>
              </a:rPr>
              <a:t>XXX</a:t>
            </a:r>
          </a:p>
        </p:txBody>
      </p:sp>
      <p:sp>
        <p:nvSpPr>
          <p:cNvPr id="13" name="矩形 12"/>
          <p:cNvSpPr/>
          <p:nvPr/>
        </p:nvSpPr>
        <p:spPr>
          <a:xfrm>
            <a:off x="4451350" y="3568065"/>
            <a:ext cx="667448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  <a:sym typeface="+mn-ea"/>
              </a:rPr>
              <a:t>卡通手绘可爱教育通用</a:t>
            </a:r>
            <a:endParaRPr lang="en-US" altLang="zh-CN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2000000000000000000" charset="-122"/>
              <a:ea typeface="字魂35号-经典雅黑" panose="020000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1875" y="4597400"/>
            <a:ext cx="45719" cy="370288"/>
          </a:xfrm>
          <a:prstGeom prst="rect">
            <a:avLst/>
          </a:prstGeom>
          <a:solidFill>
            <a:srgbClr val="BF9393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92350" y="4591133"/>
            <a:ext cx="45719" cy="370288"/>
          </a:xfrm>
          <a:prstGeom prst="rect">
            <a:avLst/>
          </a:prstGeom>
          <a:solidFill>
            <a:srgbClr val="BF9393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5" name="半闭框 14"/>
          <p:cNvSpPr/>
          <p:nvPr/>
        </p:nvSpPr>
        <p:spPr>
          <a:xfrm rot="8122595">
            <a:off x="7261225" y="5397500"/>
            <a:ext cx="219075" cy="219075"/>
          </a:xfrm>
          <a:prstGeom prst="halfFrame">
            <a:avLst>
              <a:gd name="adj1" fmla="val 20572"/>
              <a:gd name="adj2" fmla="val 412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思源黑体 CN Medium" panose="020B0600000000000000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301615" y="4345305"/>
            <a:ext cx="3632200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培训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/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课件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家长会</a:t>
            </a:r>
          </a:p>
        </p:txBody>
      </p:sp>
      <p:pic>
        <p:nvPicPr>
          <p:cNvPr id="25" name="图片 24" descr="04365a97a9b5099a8380e97db62853a1"/>
          <p:cNvPicPr>
            <a:picLocks noChangeAspect="1"/>
          </p:cNvPicPr>
          <p:nvPr/>
        </p:nvPicPr>
        <p:blipFill>
          <a:blip r:embed="rId6"/>
          <a:srcRect l="17157" r="76225" b="87412"/>
          <a:stretch>
            <a:fillRect/>
          </a:stretch>
        </p:blipFill>
        <p:spPr>
          <a:xfrm>
            <a:off x="1384935" y="4448175"/>
            <a:ext cx="342900" cy="6692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0" h="1054">
                <a:moveTo>
                  <a:pt x="0" y="0"/>
                </a:moveTo>
                <a:lnTo>
                  <a:pt x="540" y="0"/>
                </a:lnTo>
                <a:lnTo>
                  <a:pt x="540" y="1054"/>
                </a:lnTo>
                <a:lnTo>
                  <a:pt x="0" y="105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图片 46" descr="04365a97a9b5099a8380e97db62853a1"/>
          <p:cNvPicPr>
            <a:picLocks noChangeAspect="1"/>
          </p:cNvPicPr>
          <p:nvPr/>
        </p:nvPicPr>
        <p:blipFill>
          <a:blip r:embed="rId6"/>
          <a:srcRect l="27194" r="63725" b="85501"/>
          <a:stretch>
            <a:fillRect/>
          </a:stretch>
        </p:blipFill>
        <p:spPr>
          <a:xfrm>
            <a:off x="1034415" y="4397375"/>
            <a:ext cx="470535" cy="7708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1" h="1214">
                <a:moveTo>
                  <a:pt x="0" y="0"/>
                </a:moveTo>
                <a:lnTo>
                  <a:pt x="741" y="0"/>
                </a:lnTo>
                <a:lnTo>
                  <a:pt x="741" y="1214"/>
                </a:lnTo>
                <a:lnTo>
                  <a:pt x="0" y="121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8146415" y="5469890"/>
            <a:ext cx="3373120" cy="76200"/>
          </a:xfrm>
          <a:prstGeom prst="rect">
            <a:avLst/>
          </a:prstGeom>
          <a:gradFill flip="none" rotWithShape="1">
            <a:gsLst>
              <a:gs pos="0">
                <a:srgbClr val="74E2FF"/>
              </a:gs>
              <a:gs pos="74000">
                <a:srgbClr val="FCE42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5091" y="1723390"/>
            <a:ext cx="686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</a:rPr>
              <a:t>少儿</a:t>
            </a:r>
            <a:r>
              <a:rPr lang="zh-CN" altLang="en-US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</a:rPr>
              <a:t>家长会</a:t>
            </a:r>
            <a:endParaRPr lang="zh-CN" altLang="en-US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2000000000000000000" charset="-122"/>
              <a:ea typeface="字魂35号-经典雅黑" panose="020000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350520" y="2405380"/>
            <a:ext cx="6223635" cy="4754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2400" y="4649152"/>
            <a:ext cx="36429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您的内容打在这里，或者通过复制您的文本后，在此框中选择粘贴。您的内容打在这里，或者通过复制您的文本后，在此框中选择粘贴。您的内容打在这里。</a:t>
            </a:r>
            <a:endParaRPr kumimoji="1"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47" name="图片 46" descr="2ebc295e287733aab53f5ad247797779"/>
          <p:cNvPicPr>
            <a:picLocks noChangeAspect="1"/>
          </p:cNvPicPr>
          <p:nvPr/>
        </p:nvPicPr>
        <p:blipFill>
          <a:blip r:embed="rId5"/>
          <a:srcRect l="48212" t="38484" r="16486" b="54201"/>
          <a:stretch>
            <a:fillRect/>
          </a:stretch>
        </p:blipFill>
        <p:spPr>
          <a:xfrm>
            <a:off x="1169670" y="2024380"/>
            <a:ext cx="9697085" cy="20091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89" h="3997">
                <a:moveTo>
                  <a:pt x="0" y="0"/>
                </a:moveTo>
                <a:lnTo>
                  <a:pt x="3389" y="0"/>
                </a:lnTo>
                <a:lnTo>
                  <a:pt x="3389" y="3997"/>
                </a:lnTo>
                <a:lnTo>
                  <a:pt x="0" y="3997"/>
                </a:lnTo>
                <a:lnTo>
                  <a:pt x="0" y="0"/>
                </a:lnTo>
                <a:close/>
              </a:path>
            </a:pathLst>
          </a:custGeom>
          <a:effectLst>
            <a:outerShdw blurRad="88900" dist="762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6571291" y="3314750"/>
            <a:ext cx="4295317" cy="1330275"/>
            <a:chOff x="4734383" y="4188247"/>
            <a:chExt cx="6812097" cy="2109731"/>
          </a:xfrm>
        </p:grpSpPr>
        <p:sp>
          <p:nvSpPr>
            <p:cNvPr id="8" name="椭圆 7"/>
            <p:cNvSpPr/>
            <p:nvPr/>
          </p:nvSpPr>
          <p:spPr>
            <a:xfrm>
              <a:off x="4734383" y="4551286"/>
              <a:ext cx="1531345" cy="1531345"/>
            </a:xfrm>
            <a:prstGeom prst="ellipse">
              <a:avLst/>
            </a:prstGeom>
            <a:solidFill>
              <a:srgbClr val="74E2FF">
                <a:alpha val="75000"/>
              </a:srgbClr>
            </a:solidFill>
            <a:ln>
              <a:noFill/>
            </a:ln>
            <a:effectLst>
              <a:outerShdw blurRad="304800" sx="101000" sy="101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054571" y="4551286"/>
              <a:ext cx="1531345" cy="1531345"/>
            </a:xfrm>
            <a:prstGeom prst="ellipse">
              <a:avLst/>
            </a:prstGeom>
            <a:solidFill>
              <a:srgbClr val="A6C5BF"/>
            </a:solidFill>
            <a:ln>
              <a:noFill/>
            </a:ln>
            <a:effectLst>
              <a:outerShdw blurRad="304800" sx="101000" sy="101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374759" y="4551286"/>
              <a:ext cx="1531345" cy="1531345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304800" sx="101000" sy="101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015135" y="4551286"/>
              <a:ext cx="1531345" cy="1531345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  <a:effectLst>
              <a:outerShdw blurRad="304800" sx="101000" sy="101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463593" y="4188247"/>
              <a:ext cx="2109731" cy="2109731"/>
            </a:xfrm>
            <a:prstGeom prst="ellipse">
              <a:avLst/>
            </a:prstGeom>
            <a:solidFill>
              <a:srgbClr val="76E4FF"/>
            </a:solidFill>
            <a:ln>
              <a:noFill/>
            </a:ln>
            <a:effectLst>
              <a:outerShdw blurRad="304800" sx="101000" sy="101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rgbClr val="4472C4">
                <a:shade val="50000"/>
              </a:srgbClr>
            </a:lnRef>
            <a:fillRef idx="1">
              <a:srgbClr val="4472C4"/>
            </a:fillRef>
            <a:effectRef idx="0">
              <a:srgbClr val="4472C4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20130" y="4862195"/>
            <a:ext cx="2107565" cy="904875"/>
            <a:chOff x="6977279" y="1443307"/>
            <a:chExt cx="1470946" cy="904976"/>
          </a:xfrm>
        </p:grpSpPr>
        <p:sp>
          <p:nvSpPr>
            <p:cNvPr id="53" name="矩形 52"/>
            <p:cNvSpPr/>
            <p:nvPr/>
          </p:nvSpPr>
          <p:spPr>
            <a:xfrm>
              <a:off x="6977279" y="1795136"/>
              <a:ext cx="1470946" cy="553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  <a:endParaRPr kumimoji="1"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977279" y="1443307"/>
              <a:ext cx="1349012" cy="386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cs typeface="思源黑体 CN Medium" panose="020B0600000000000000" charset="-122"/>
                  <a:sym typeface="+mn-ea"/>
                </a:rPr>
                <a:t>在此输入标题</a:t>
              </a:r>
              <a:endParaRPr lang="zh-CN" altLang="en-US" sz="1600" b="0" spc="-150" dirty="0">
                <a:solidFill>
                  <a:schemeClr val="bg2">
                    <a:lumMod val="50000"/>
                  </a:schemeClr>
                </a:solidFill>
                <a:cs typeface="思源黑体 CN Medium" panose="020B0600000000000000" charset="-122"/>
                <a:sym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522335" y="4862195"/>
            <a:ext cx="2113280" cy="904875"/>
            <a:chOff x="6977279" y="1443307"/>
            <a:chExt cx="1474685" cy="904976"/>
          </a:xfrm>
        </p:grpSpPr>
        <p:sp>
          <p:nvSpPr>
            <p:cNvPr id="56" name="矩形 55"/>
            <p:cNvSpPr/>
            <p:nvPr/>
          </p:nvSpPr>
          <p:spPr>
            <a:xfrm>
              <a:off x="6977279" y="1795136"/>
              <a:ext cx="1474685" cy="553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  <a:endParaRPr kumimoji="1"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977279" y="1443307"/>
              <a:ext cx="1349012" cy="386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cs typeface="思源黑体 CN Medium" panose="020B0600000000000000" charset="-122"/>
                  <a:sym typeface="+mn-ea"/>
                </a:rPr>
                <a:t>在此输入标题</a:t>
              </a:r>
              <a:endParaRPr lang="zh-CN" altLang="en-US" sz="1600" b="0" spc="-150" dirty="0">
                <a:solidFill>
                  <a:schemeClr val="bg2">
                    <a:lumMod val="50000"/>
                  </a:schemeClr>
                </a:solidFill>
                <a:cs typeface="思源黑体 CN Medium" panose="020B0600000000000000" charset="-122"/>
                <a:sym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247363" y="672225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本学期班级情况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035" y="2694940"/>
            <a:ext cx="11283315" cy="1980565"/>
          </a:xfrm>
          <a:prstGeom prst="rect">
            <a:avLst/>
          </a:prstGeom>
          <a:gradFill>
            <a:gsLst>
              <a:gs pos="0">
                <a:srgbClr val="74E2FF"/>
              </a:gs>
              <a:gs pos="74000">
                <a:srgbClr val="FCE42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863416" y="3106438"/>
            <a:ext cx="4169430" cy="1158240"/>
            <a:chOff x="918394" y="2476780"/>
            <a:chExt cx="4169430" cy="1158240"/>
          </a:xfrm>
        </p:grpSpPr>
        <p:sp>
          <p:nvSpPr>
            <p:cNvPr id="3" name="矩形 2"/>
            <p:cNvSpPr/>
            <p:nvPr/>
          </p:nvSpPr>
          <p:spPr>
            <a:xfrm>
              <a:off x="2250624" y="2476780"/>
              <a:ext cx="27171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rPr>
                <a:t>第三部分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250624" y="2989860"/>
              <a:ext cx="279146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75055" y="2730938"/>
              <a:ext cx="3112769" cy="376555"/>
              <a:chOff x="1191375" y="4060908"/>
              <a:chExt cx="3112769" cy="3765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191375" y="4067175"/>
                <a:ext cx="45719" cy="370288"/>
              </a:xfrm>
              <a:prstGeom prst="rect">
                <a:avLst/>
              </a:prstGeom>
              <a:solidFill>
                <a:srgbClr val="9D8F8F"/>
              </a:solidFill>
              <a:ln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258425" y="4060908"/>
                <a:ext cx="45719" cy="370288"/>
              </a:xfrm>
              <a:prstGeom prst="rect">
                <a:avLst/>
              </a:prstGeom>
              <a:solidFill>
                <a:srgbClr val="9D8F8F"/>
              </a:solidFill>
              <a:ln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918394" y="2672995"/>
              <a:ext cx="115189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rPr>
                <a:t>03.</a:t>
              </a:r>
            </a:p>
          </p:txBody>
        </p:sp>
      </p:grpSp>
      <p:pic>
        <p:nvPicPr>
          <p:cNvPr id="9" name="图片 8" descr="手绘学习用品小图标矢量图"/>
          <p:cNvPicPr>
            <a:picLocks noChangeAspect="1"/>
          </p:cNvPicPr>
          <p:nvPr/>
        </p:nvPicPr>
        <p:blipFill>
          <a:blip r:embed="rId5"/>
          <a:srcRect l="31255" t="28687" r="30949" b="51206"/>
          <a:stretch>
            <a:fillRect/>
          </a:stretch>
        </p:blipFill>
        <p:spPr>
          <a:xfrm>
            <a:off x="686435" y="1924050"/>
            <a:ext cx="4919980" cy="3522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8256" y="1841595"/>
            <a:ext cx="34648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在此输入标题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46833" y="2305523"/>
            <a:ext cx="4678379" cy="1165419"/>
          </a:xfrm>
          <a:prstGeom prst="rect">
            <a:avLst/>
          </a:prstGeom>
          <a:solidFill>
            <a:srgbClr val="A6C5BF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78255" y="2436495"/>
            <a:ext cx="4420235" cy="9296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9706" y="1841595"/>
            <a:ext cx="34648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在此输入标题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98283" y="2305523"/>
            <a:ext cx="4678379" cy="1165419"/>
          </a:xfrm>
          <a:prstGeom prst="rect">
            <a:avLst/>
          </a:prstGeom>
          <a:solidFill>
            <a:srgbClr val="FCE420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29705" y="2436495"/>
            <a:ext cx="4420235" cy="9296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8256" y="3873595"/>
            <a:ext cx="34648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在此输入标题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6833" y="4337523"/>
            <a:ext cx="4678379" cy="1165419"/>
          </a:xfrm>
          <a:prstGeom prst="rect">
            <a:avLst/>
          </a:prstGeom>
          <a:solidFill>
            <a:srgbClr val="FCE420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8255" y="4468495"/>
            <a:ext cx="4420235" cy="9296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29706" y="3873595"/>
            <a:ext cx="346487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l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在此输入标题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98283" y="4337523"/>
            <a:ext cx="4678379" cy="1165419"/>
          </a:xfrm>
          <a:prstGeom prst="rect">
            <a:avLst/>
          </a:prstGeom>
          <a:solidFill>
            <a:srgbClr val="A6C5BF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29705" y="4468495"/>
            <a:ext cx="4420235" cy="9296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7363" y="672225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学生成长进步情况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/>
      <p:bldP spid="2" grpId="0"/>
      <p:bldP spid="3" grpId="0" bldLvl="0" animBg="1"/>
      <p:bldP spid="4" grpId="0"/>
      <p:bldP spid="5" grpId="0"/>
      <p:bldP spid="7" grpId="0" bldLvl="0" animBg="1"/>
      <p:bldP spid="8" grpId="0"/>
      <p:bldP spid="24" grpId="0"/>
      <p:bldP spid="25" grpId="0" bldLvl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18710" y="2010410"/>
            <a:ext cx="6325870" cy="1569085"/>
          </a:xfrm>
          <a:prstGeom prst="rect">
            <a:avLst/>
          </a:prstGeom>
          <a:solidFill>
            <a:srgbClr val="A6C5BF">
              <a:alpha val="40000"/>
            </a:srgbClr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08920" y="2099649"/>
            <a:ext cx="2874439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sz="2400" b="0" dirty="0">
                <a:solidFill>
                  <a:schemeClr val="bg2">
                    <a:lumMod val="10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</a:rPr>
              <a:t>在此输入标题</a:t>
            </a:r>
            <a:endParaRPr lang="zh-CN" altLang="en-US" sz="2400" b="0" dirty="0">
              <a:solidFill>
                <a:schemeClr val="bg2">
                  <a:lumMod val="10000"/>
                </a:schemeClr>
              </a:solidFill>
              <a:latin typeface="字魂35号-经典雅黑" panose="02000000000000000000" charset="-122"/>
              <a:ea typeface="字魂35号-经典雅黑" panose="02000000000000000000" charset="-122"/>
              <a:cs typeface="思源黑体 CN Medium" panose="020B06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09210" y="2523490"/>
            <a:ext cx="59245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kumimoji="1" lang="zh-CN" altLang="en-US" sz="1200" dirty="0">
              <a:solidFill>
                <a:schemeClr val="bg2">
                  <a:lumMod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08920" y="3868124"/>
            <a:ext cx="2874439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sz="2400" b="0" dirty="0">
                <a:solidFill>
                  <a:schemeClr val="bg2">
                    <a:lumMod val="10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</a:rPr>
              <a:t>在此输入标题</a:t>
            </a:r>
            <a:endParaRPr lang="zh-CN" altLang="en-US" sz="2400" b="0" dirty="0">
              <a:solidFill>
                <a:schemeClr val="bg2">
                  <a:lumMod val="10000"/>
                </a:schemeClr>
              </a:solidFill>
              <a:latin typeface="字魂35号-经典雅黑" panose="02000000000000000000" charset="-122"/>
              <a:ea typeface="字魂35号-经典雅黑" panose="02000000000000000000" charset="-122"/>
              <a:cs typeface="思源黑体 CN Medium" panose="020B06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09210" y="4291965"/>
            <a:ext cx="59245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kumimoji="1" lang="zh-CN" altLang="en-US" sz="1200" dirty="0">
              <a:solidFill>
                <a:schemeClr val="bg2">
                  <a:lumMod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5" y="1793093"/>
            <a:ext cx="3711236" cy="37112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47363" y="672225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学生成长进步情况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7363" y="672225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学生成长进步情况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  <p:pic>
        <p:nvPicPr>
          <p:cNvPr id="18" name="图片 1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440" y="2413635"/>
            <a:ext cx="2982595" cy="27247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1880" y="2474595"/>
            <a:ext cx="57886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We have many PowerPointtemplates that has been specifically designed to help anyone that  into world of   PowerPoint for the very is steppingfirst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072515" y="3939540"/>
            <a:ext cx="57886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We have many PowerPointtemplates that has been specifically designed to help anyone that  into world of   PowerPoint for the very is steppingfirst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035" y="2694940"/>
            <a:ext cx="11283315" cy="1980565"/>
          </a:xfrm>
          <a:prstGeom prst="rect">
            <a:avLst/>
          </a:prstGeom>
          <a:gradFill>
            <a:gsLst>
              <a:gs pos="0">
                <a:srgbClr val="74E2FF"/>
              </a:gs>
              <a:gs pos="74000">
                <a:srgbClr val="FCE42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863416" y="3106438"/>
            <a:ext cx="4169430" cy="1158240"/>
            <a:chOff x="918394" y="2476780"/>
            <a:chExt cx="4169430" cy="1158240"/>
          </a:xfrm>
        </p:grpSpPr>
        <p:sp>
          <p:nvSpPr>
            <p:cNvPr id="3" name="矩形 2"/>
            <p:cNvSpPr/>
            <p:nvPr/>
          </p:nvSpPr>
          <p:spPr>
            <a:xfrm>
              <a:off x="2250624" y="2476780"/>
              <a:ext cx="27171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rPr>
                <a:t>第四部分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250624" y="2989860"/>
              <a:ext cx="279146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75055" y="2730938"/>
              <a:ext cx="3112769" cy="376555"/>
              <a:chOff x="1191375" y="4060908"/>
              <a:chExt cx="3112769" cy="3765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191375" y="4067175"/>
                <a:ext cx="45719" cy="370288"/>
              </a:xfrm>
              <a:prstGeom prst="rect">
                <a:avLst/>
              </a:prstGeom>
              <a:solidFill>
                <a:srgbClr val="9D8F8F"/>
              </a:solidFill>
              <a:ln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258425" y="4060908"/>
                <a:ext cx="45719" cy="370288"/>
              </a:xfrm>
              <a:prstGeom prst="rect">
                <a:avLst/>
              </a:prstGeom>
              <a:solidFill>
                <a:srgbClr val="9D8F8F"/>
              </a:solidFill>
              <a:ln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918394" y="2672995"/>
              <a:ext cx="115189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rPr>
                <a:t>04.</a:t>
              </a:r>
            </a:p>
          </p:txBody>
        </p:sp>
      </p:grpSp>
      <p:pic>
        <p:nvPicPr>
          <p:cNvPr id="9" name="图片 8" descr="手绘学习用品小图标矢量图"/>
          <p:cNvPicPr>
            <a:picLocks noChangeAspect="1"/>
          </p:cNvPicPr>
          <p:nvPr/>
        </p:nvPicPr>
        <p:blipFill>
          <a:blip r:embed="rId5"/>
          <a:srcRect l="31255" t="28687" r="30949" b="51206"/>
          <a:stretch>
            <a:fillRect/>
          </a:stretch>
        </p:blipFill>
        <p:spPr>
          <a:xfrm>
            <a:off x="686435" y="1924050"/>
            <a:ext cx="4919980" cy="3522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 rot="5400000">
            <a:off x="8434705" y="1421130"/>
            <a:ext cx="943610" cy="4093210"/>
          </a:xfrm>
          <a:prstGeom prst="rect">
            <a:avLst/>
          </a:prstGeom>
          <a:solidFill>
            <a:srgbClr val="C4D9D0">
              <a:alpha val="59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2000000000000000000" charset="-122"/>
              <a:ea typeface="字魂35号-经典雅黑" panose="02000000000000000000" charset="-122"/>
              <a:cs typeface="思源黑体 CN Medium" panose="020B0600000000000000" charset="-122"/>
            </a:endParaRPr>
          </a:p>
        </p:txBody>
      </p:sp>
      <p:sp>
        <p:nvSpPr>
          <p:cNvPr id="7" name="Text Placeholder 12"/>
          <p:cNvSpPr txBox="1"/>
          <p:nvPr/>
        </p:nvSpPr>
        <p:spPr>
          <a:xfrm>
            <a:off x="7237730" y="3190875"/>
            <a:ext cx="3129915" cy="553085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</a:rPr>
              <a:t>输入标题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859905" y="1781810"/>
            <a:ext cx="4092575" cy="106045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您的内容打在这里，或者通过复制您的文本后，在此框中选择粘贴，并选择只保留文字您的内容打在这里。您的内容打在这里。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20230" y="4270375"/>
            <a:ext cx="3764280" cy="106045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您的内容打在这里，或者通过复制您的文本后，在此框中选择粘贴，并选择只保留文字您的内容打在这里。您的内容打在这里。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47363" y="672225"/>
            <a:ext cx="2580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家长协作事项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86540" cy="451895"/>
          </a:xfrm>
          <a:prstGeom prst="rect">
            <a:avLst/>
          </a:prstGeom>
        </p:spPr>
      </p:pic>
      <p:pic>
        <p:nvPicPr>
          <p:cNvPr id="4" name="图片 3" descr="123"/>
          <p:cNvPicPr>
            <a:picLocks noChangeAspect="1"/>
          </p:cNvPicPr>
          <p:nvPr/>
        </p:nvPicPr>
        <p:blipFill>
          <a:blip r:embed="rId6"/>
          <a:srcRect l="16251" t="61558" r="62105" b="20027"/>
          <a:stretch>
            <a:fillRect/>
          </a:stretch>
        </p:blipFill>
        <p:spPr>
          <a:xfrm>
            <a:off x="1169035" y="1781810"/>
            <a:ext cx="4343400" cy="3670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" name="Text Placeholder 12"/>
          <p:cNvSpPr txBox="1"/>
          <p:nvPr/>
        </p:nvSpPr>
        <p:spPr>
          <a:xfrm>
            <a:off x="2085942" y="2327601"/>
            <a:ext cx="3769984" cy="382587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</a:rPr>
              <a:t>在此输入您的标题</a:t>
            </a:r>
          </a:p>
        </p:txBody>
      </p:sp>
      <p:sp>
        <p:nvSpPr>
          <p:cNvPr id="4" name="Text Placeholder 12"/>
          <p:cNvSpPr txBox="1"/>
          <p:nvPr/>
        </p:nvSpPr>
        <p:spPr>
          <a:xfrm>
            <a:off x="2071654" y="2787951"/>
            <a:ext cx="3616011" cy="746239"/>
          </a:xfrm>
          <a:prstGeom prst="rect">
            <a:avLst/>
          </a:prstGeom>
        </p:spPr>
        <p:txBody>
          <a:bodyPr lIns="0" tIns="60972" rIns="0" bIns="6097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您的内容打在这里，或者通过复制您的文本后，在此框中选择粘贴，并选择只保留文字您的内容打在这里。</a:t>
            </a:r>
          </a:p>
        </p:txBody>
      </p:sp>
      <p:sp>
        <p:nvSpPr>
          <p:cNvPr id="5" name="Text Placeholder 12"/>
          <p:cNvSpPr txBox="1"/>
          <p:nvPr/>
        </p:nvSpPr>
        <p:spPr>
          <a:xfrm>
            <a:off x="7228424" y="2343915"/>
            <a:ext cx="3769984" cy="382587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在此输入您的标题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7" name="Text Placeholder 12"/>
          <p:cNvSpPr txBox="1"/>
          <p:nvPr/>
        </p:nvSpPr>
        <p:spPr>
          <a:xfrm>
            <a:off x="7214135" y="2802678"/>
            <a:ext cx="3616011" cy="703376"/>
          </a:xfrm>
          <a:prstGeom prst="rect">
            <a:avLst/>
          </a:prstGeom>
        </p:spPr>
        <p:txBody>
          <a:bodyPr lIns="0" tIns="60972" rIns="0" bIns="6097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您的内容打在这里，或者通过复制您的文本后，在此框中选择粘贴，并选择只保留文字您的内容打在这里。</a:t>
            </a:r>
          </a:p>
        </p:txBody>
      </p:sp>
      <p:sp>
        <p:nvSpPr>
          <p:cNvPr id="8" name="Text Placeholder 12"/>
          <p:cNvSpPr txBox="1"/>
          <p:nvPr/>
        </p:nvSpPr>
        <p:spPr>
          <a:xfrm>
            <a:off x="2046255" y="3977035"/>
            <a:ext cx="3769984" cy="382588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在此输入您的标题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10" name="Text Placeholder 12"/>
          <p:cNvSpPr txBox="1"/>
          <p:nvPr/>
        </p:nvSpPr>
        <p:spPr>
          <a:xfrm>
            <a:off x="2031966" y="4437386"/>
            <a:ext cx="3616011" cy="619150"/>
          </a:xfrm>
          <a:prstGeom prst="rect">
            <a:avLst/>
          </a:prstGeom>
        </p:spPr>
        <p:txBody>
          <a:bodyPr lIns="0" tIns="60972" rIns="0" bIns="6097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您的内容打在这里，或者通过复制您的文本后，在此框中选择粘贴，并选择只保留文字您的内容打在这里。</a:t>
            </a:r>
          </a:p>
        </p:txBody>
      </p:sp>
      <p:sp>
        <p:nvSpPr>
          <p:cNvPr id="11" name="Text Placeholder 12"/>
          <p:cNvSpPr txBox="1"/>
          <p:nvPr/>
        </p:nvSpPr>
        <p:spPr>
          <a:xfrm>
            <a:off x="7188736" y="3993349"/>
            <a:ext cx="3769984" cy="382588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在此输入您的标题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12" name="Text Placeholder 12"/>
          <p:cNvSpPr txBox="1"/>
          <p:nvPr/>
        </p:nvSpPr>
        <p:spPr>
          <a:xfrm>
            <a:off x="7174448" y="4452112"/>
            <a:ext cx="3616011" cy="576287"/>
          </a:xfrm>
          <a:prstGeom prst="rect">
            <a:avLst/>
          </a:prstGeom>
        </p:spPr>
        <p:txBody>
          <a:bodyPr lIns="0" tIns="60972" rIns="0" bIns="6097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您的内容打在这里，或者通过复制您的文本后，在此框中选择粘贴，并选择只保留文字您的内容打在这里。</a:t>
            </a:r>
          </a:p>
        </p:txBody>
      </p:sp>
      <p:sp>
        <p:nvSpPr>
          <p:cNvPr id="21" name="椭圆 20"/>
          <p:cNvSpPr/>
          <p:nvPr/>
        </p:nvSpPr>
        <p:spPr bwMode="auto">
          <a:xfrm>
            <a:off x="6140450" y="3910965"/>
            <a:ext cx="922020" cy="905510"/>
          </a:xfrm>
          <a:prstGeom prst="ellipse">
            <a:avLst/>
          </a:prstGeom>
          <a:solidFill>
            <a:srgbClr val="74A19C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ctr" eaLnBrk="1" hangingPunct="1">
              <a:defRPr/>
            </a:pPr>
            <a:endParaRPr lang="zh-CN" altLang="en-US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</a:endParaRPr>
          </a:p>
        </p:txBody>
      </p:sp>
      <p:pic>
        <p:nvPicPr>
          <p:cNvPr id="22" name="图片 21" descr="9bc7b0fd89c845fbfddc9fbb38c1ca23"/>
          <p:cNvPicPr>
            <a:picLocks noChangeAspect="1"/>
          </p:cNvPicPr>
          <p:nvPr/>
        </p:nvPicPr>
        <p:blipFill>
          <a:blip r:embed="rId5"/>
          <a:srcRect l="53944" t="25164" r="25728" b="19925"/>
          <a:stretch>
            <a:fillRect/>
          </a:stretch>
        </p:blipFill>
        <p:spPr>
          <a:xfrm>
            <a:off x="1010300" y="2247221"/>
            <a:ext cx="960740" cy="259528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13" h="4087">
                <a:moveTo>
                  <a:pt x="787" y="2661"/>
                </a:moveTo>
                <a:cubicBezTo>
                  <a:pt x="1188" y="2661"/>
                  <a:pt x="1513" y="2980"/>
                  <a:pt x="1513" y="3374"/>
                </a:cubicBezTo>
                <a:cubicBezTo>
                  <a:pt x="1513" y="3768"/>
                  <a:pt x="1188" y="4087"/>
                  <a:pt x="787" y="4087"/>
                </a:cubicBezTo>
                <a:cubicBezTo>
                  <a:pt x="386" y="4087"/>
                  <a:pt x="61" y="3768"/>
                  <a:pt x="61" y="3374"/>
                </a:cubicBezTo>
                <a:cubicBezTo>
                  <a:pt x="61" y="2980"/>
                  <a:pt x="386" y="2661"/>
                  <a:pt x="787" y="2661"/>
                </a:cubicBezTo>
                <a:close/>
                <a:moveTo>
                  <a:pt x="721" y="0"/>
                </a:moveTo>
                <a:cubicBezTo>
                  <a:pt x="1105" y="-4"/>
                  <a:pt x="1428" y="289"/>
                  <a:pt x="1451" y="670"/>
                </a:cubicBezTo>
                <a:cubicBezTo>
                  <a:pt x="1474" y="1063"/>
                  <a:pt x="1168" y="1401"/>
                  <a:pt x="768" y="1425"/>
                </a:cubicBezTo>
                <a:cubicBezTo>
                  <a:pt x="368" y="1449"/>
                  <a:pt x="25" y="1149"/>
                  <a:pt x="1" y="756"/>
                </a:cubicBezTo>
                <a:cubicBezTo>
                  <a:pt x="-22" y="363"/>
                  <a:pt x="284" y="25"/>
                  <a:pt x="684" y="1"/>
                </a:cubicBezTo>
                <a:cubicBezTo>
                  <a:pt x="696" y="1"/>
                  <a:pt x="709" y="0"/>
                  <a:pt x="721" y="0"/>
                </a:cubicBezTo>
                <a:close/>
              </a:path>
            </a:pathLst>
          </a:custGeom>
          <a:effectLst>
            <a:outerShdw blurRad="88900" dist="1143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 descr="9bc7b0fd89c845fbfddc9fbb38c1ca23"/>
          <p:cNvPicPr>
            <a:picLocks noChangeAspect="1"/>
          </p:cNvPicPr>
          <p:nvPr/>
        </p:nvPicPr>
        <p:blipFill>
          <a:blip r:embed="rId5"/>
          <a:srcRect l="11677" t="39714" r="71283" b="43551"/>
          <a:stretch>
            <a:fillRect/>
          </a:stretch>
        </p:blipFill>
        <p:spPr>
          <a:xfrm>
            <a:off x="6130925" y="2243455"/>
            <a:ext cx="922020" cy="9055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52" h="1426">
                <a:moveTo>
                  <a:pt x="726" y="0"/>
                </a:moveTo>
                <a:cubicBezTo>
                  <a:pt x="1127" y="0"/>
                  <a:pt x="1452" y="319"/>
                  <a:pt x="1452" y="713"/>
                </a:cubicBezTo>
                <a:cubicBezTo>
                  <a:pt x="1452" y="1107"/>
                  <a:pt x="1127" y="1426"/>
                  <a:pt x="726" y="1426"/>
                </a:cubicBezTo>
                <a:cubicBezTo>
                  <a:pt x="325" y="1426"/>
                  <a:pt x="0" y="1107"/>
                  <a:pt x="0" y="713"/>
                </a:cubicBezTo>
                <a:cubicBezTo>
                  <a:pt x="0" y="319"/>
                  <a:pt x="325" y="0"/>
                  <a:pt x="726" y="0"/>
                </a:cubicBezTo>
                <a:close/>
              </a:path>
            </a:pathLst>
          </a:custGeom>
          <a:effectLst>
            <a:outerShdw blurRad="889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1247363" y="672225"/>
            <a:ext cx="2580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家长协作事项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86540" cy="451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  <p:bldP spid="12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8888" y="146050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2800" b="1" dirty="0"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在此输入您的标题</a:t>
            </a:r>
            <a:endParaRPr lang="zh-CN" altLang="en-US" sz="2800" b="1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9340" y="2044065"/>
            <a:ext cx="5085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您的内容打在这里，或者通过复制您的文本后，在此框中选择粘贴，并选择只保留文字您的内容打在这里。</a:t>
            </a:r>
          </a:p>
        </p:txBody>
      </p:sp>
      <p:sp>
        <p:nvSpPr>
          <p:cNvPr id="17" name="TextBox 1210"/>
          <p:cNvSpPr/>
          <p:nvPr/>
        </p:nvSpPr>
        <p:spPr>
          <a:xfrm>
            <a:off x="1069340" y="2781300"/>
            <a:ext cx="5956300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您的内容打在这里，或者通过复制您的文本后，在此框中选择粘贴，并选择只保留文字您的内容打在这里。您的内容打在这里，或者通过复制您的文本后，在此框中选择粘贴，并选择只保留文字您的内容打在这里。</a:t>
            </a:r>
            <a:endParaRPr lang="zh-CN" altLang="en-US" sz="120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219" name=" 219"/>
          <p:cNvSpPr/>
          <p:nvPr/>
        </p:nvSpPr>
        <p:spPr>
          <a:xfrm>
            <a:off x="1240790" y="4290695"/>
            <a:ext cx="1348740" cy="434340"/>
          </a:xfrm>
          <a:prstGeom prst="roundRect">
            <a:avLst>
              <a:gd name="adj" fmla="val 50000"/>
            </a:avLst>
          </a:prstGeom>
          <a:solidFill>
            <a:srgbClr val="76E4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</a:endParaRPr>
          </a:p>
        </p:txBody>
      </p:sp>
      <p:sp>
        <p:nvSpPr>
          <p:cNvPr id="22" name=" 219"/>
          <p:cNvSpPr/>
          <p:nvPr/>
        </p:nvSpPr>
        <p:spPr>
          <a:xfrm>
            <a:off x="3858260" y="4290695"/>
            <a:ext cx="1348740" cy="434340"/>
          </a:xfrm>
          <a:prstGeom prst="roundRect">
            <a:avLst>
              <a:gd name="adj" fmla="val 50000"/>
            </a:avLst>
          </a:prstGeom>
          <a:solidFill>
            <a:srgbClr val="FCE42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kern="120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69340" y="4856480"/>
            <a:ext cx="2372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您的内容打在这里，或者通过复制您的文本后，在此框中选择粘贴，并选择只保留文字您的内容打在这里。</a:t>
            </a:r>
            <a:endParaRPr lang="zh-CN" altLang="en-US" sz="800" kern="0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32" name="TextBox 1210"/>
          <p:cNvSpPr/>
          <p:nvPr/>
        </p:nvSpPr>
        <p:spPr>
          <a:xfrm>
            <a:off x="1430655" y="4357370"/>
            <a:ext cx="117729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spc="42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关键词</a:t>
            </a:r>
            <a:endParaRPr lang="zh-CN" altLang="en-US" sz="1400" b="1" spc="42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90315" y="4856480"/>
            <a:ext cx="2372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您的内容打在这里，或者通过复制您的文本后，在此框中选择粘贴，并选择只保留文字您的内容打在这里。</a:t>
            </a:r>
            <a:endParaRPr lang="zh-CN" altLang="en-US" sz="800" kern="0" dirty="0">
              <a:solidFill>
                <a:srgbClr val="E7E6E6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sp>
        <p:nvSpPr>
          <p:cNvPr id="34" name="TextBox 1210"/>
          <p:cNvSpPr/>
          <p:nvPr/>
        </p:nvSpPr>
        <p:spPr>
          <a:xfrm>
            <a:off x="4161155" y="4357370"/>
            <a:ext cx="1177290" cy="3067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400" spc="42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思源黑体 CN Medium" panose="020B0600000000000000" charset="-122"/>
              </a:rPr>
              <a:t>关键词</a:t>
            </a:r>
            <a:endParaRPr lang="zh-CN" altLang="en-US" sz="1400" b="1" spc="42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思源黑体 CN Medium" panose="020B0600000000000000" charset="-122"/>
            </a:endParaRPr>
          </a:p>
        </p:txBody>
      </p:sp>
      <p:pic>
        <p:nvPicPr>
          <p:cNvPr id="35" name="图片 34" descr="c73918bd6356f30698aea1e586ce1c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365" y="1803400"/>
            <a:ext cx="2362835" cy="38538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47363" y="672225"/>
            <a:ext cx="2580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家长协作事项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86540" cy="451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19" grpId="0" animBg="1"/>
      <p:bldP spid="22" grpId="0" animBg="1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预览图_千图网_编号33824322"/>
          <p:cNvPicPr>
            <a:picLocks noChangeAspect="1"/>
          </p:cNvPicPr>
          <p:nvPr/>
        </p:nvPicPr>
        <p:blipFill>
          <a:blip r:embed="rId5"/>
          <a:srcRect l="16604" r="18228"/>
          <a:stretch>
            <a:fillRect/>
          </a:stretch>
        </p:blipFill>
        <p:spPr>
          <a:xfrm>
            <a:off x="-17145" y="-635"/>
            <a:ext cx="12259310" cy="6858635"/>
          </a:xfrm>
          <a:prstGeom prst="rect">
            <a:avLst/>
          </a:prstGeom>
        </p:spPr>
      </p:pic>
      <p:sp>
        <p:nvSpPr>
          <p:cNvPr id="6" name="对角圆角矩形 5"/>
          <p:cNvSpPr/>
          <p:nvPr/>
        </p:nvSpPr>
        <p:spPr>
          <a:xfrm>
            <a:off x="610870" y="618490"/>
            <a:ext cx="10908665" cy="561975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1" name="矩形: 圆角 4"/>
          <p:cNvSpPr/>
          <p:nvPr/>
        </p:nvSpPr>
        <p:spPr>
          <a:xfrm>
            <a:off x="5633085" y="5296535"/>
            <a:ext cx="1992630" cy="421005"/>
          </a:xfrm>
          <a:prstGeom prst="roundRect">
            <a:avLst>
              <a:gd name="adj" fmla="val 47833"/>
            </a:avLst>
          </a:prstGeom>
          <a:gradFill flip="none" rotWithShape="1">
            <a:gsLst>
              <a:gs pos="0">
                <a:srgbClr val="74E2FF"/>
              </a:gs>
              <a:gs pos="74000">
                <a:srgbClr val="FCE42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lt1"/>
                </a:solidFill>
                <a:cs typeface="思源黑体 CN Medium" panose="020B0600000000000000" charset="-122"/>
              </a:rPr>
              <a:t>老师：</a:t>
            </a:r>
            <a:r>
              <a:rPr lang="en-US" altLang="zh-CN" dirty="0">
                <a:solidFill>
                  <a:schemeClr val="lt1"/>
                </a:solidFill>
                <a:cs typeface="思源黑体 CN Medium" panose="020B0600000000000000" charset="-122"/>
              </a:rPr>
              <a:t>XXX</a:t>
            </a:r>
          </a:p>
        </p:txBody>
      </p:sp>
      <p:sp>
        <p:nvSpPr>
          <p:cNvPr id="14" name="矩形 13"/>
          <p:cNvSpPr/>
          <p:nvPr/>
        </p:nvSpPr>
        <p:spPr>
          <a:xfrm>
            <a:off x="5191875" y="4597400"/>
            <a:ext cx="45719" cy="370288"/>
          </a:xfrm>
          <a:prstGeom prst="rect">
            <a:avLst/>
          </a:prstGeom>
          <a:solidFill>
            <a:srgbClr val="BF9393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92350" y="4591133"/>
            <a:ext cx="45719" cy="370288"/>
          </a:xfrm>
          <a:prstGeom prst="rect">
            <a:avLst/>
          </a:prstGeom>
          <a:solidFill>
            <a:srgbClr val="BF9393"/>
          </a:solidFill>
          <a:ln>
            <a:noFill/>
          </a:ln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5" name="半闭框 14"/>
          <p:cNvSpPr/>
          <p:nvPr/>
        </p:nvSpPr>
        <p:spPr>
          <a:xfrm rot="8122595">
            <a:off x="7261225" y="5397500"/>
            <a:ext cx="219075" cy="219075"/>
          </a:xfrm>
          <a:prstGeom prst="halfFrame">
            <a:avLst>
              <a:gd name="adj1" fmla="val 20572"/>
              <a:gd name="adj2" fmla="val 412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思源黑体 CN Medium" panose="020B0600000000000000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301615" y="4345305"/>
            <a:ext cx="3632200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培训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  <a:sym typeface="+mn-ea"/>
              </a:rPr>
              <a:t>/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课件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/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字魂35号-经典雅黑" panose="02000000000000000000" charset="-122"/>
              </a:rPr>
              <a:t>家长会</a:t>
            </a:r>
          </a:p>
        </p:txBody>
      </p:sp>
      <p:pic>
        <p:nvPicPr>
          <p:cNvPr id="25" name="图片 24" descr="04365a97a9b5099a8380e97db62853a1"/>
          <p:cNvPicPr>
            <a:picLocks noChangeAspect="1"/>
          </p:cNvPicPr>
          <p:nvPr/>
        </p:nvPicPr>
        <p:blipFill>
          <a:blip r:embed="rId6"/>
          <a:srcRect l="17157" r="76225" b="87412"/>
          <a:stretch>
            <a:fillRect/>
          </a:stretch>
        </p:blipFill>
        <p:spPr>
          <a:xfrm>
            <a:off x="1384935" y="4448175"/>
            <a:ext cx="342900" cy="6692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0" h="1054">
                <a:moveTo>
                  <a:pt x="0" y="0"/>
                </a:moveTo>
                <a:lnTo>
                  <a:pt x="540" y="0"/>
                </a:lnTo>
                <a:lnTo>
                  <a:pt x="540" y="1054"/>
                </a:lnTo>
                <a:lnTo>
                  <a:pt x="0" y="105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图片 46" descr="04365a97a9b5099a8380e97db62853a1"/>
          <p:cNvPicPr>
            <a:picLocks noChangeAspect="1"/>
          </p:cNvPicPr>
          <p:nvPr/>
        </p:nvPicPr>
        <p:blipFill>
          <a:blip r:embed="rId6"/>
          <a:srcRect l="27194" r="63725" b="85501"/>
          <a:stretch>
            <a:fillRect/>
          </a:stretch>
        </p:blipFill>
        <p:spPr>
          <a:xfrm>
            <a:off x="1034415" y="4397375"/>
            <a:ext cx="470535" cy="7708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1" h="1214">
                <a:moveTo>
                  <a:pt x="0" y="0"/>
                </a:moveTo>
                <a:lnTo>
                  <a:pt x="741" y="0"/>
                </a:lnTo>
                <a:lnTo>
                  <a:pt x="741" y="1214"/>
                </a:lnTo>
                <a:lnTo>
                  <a:pt x="0" y="1214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8146415" y="5469890"/>
            <a:ext cx="3373120" cy="76200"/>
          </a:xfrm>
          <a:prstGeom prst="rect">
            <a:avLst/>
          </a:prstGeom>
          <a:gradFill flip="none" rotWithShape="1">
            <a:gsLst>
              <a:gs pos="0">
                <a:srgbClr val="74E2FF"/>
              </a:gs>
              <a:gs pos="74000">
                <a:srgbClr val="FCE42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8470" y="1723390"/>
            <a:ext cx="939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  <a:sym typeface="+mn-ea"/>
              </a:rPr>
              <a:t>谢谢各位家长</a:t>
            </a:r>
            <a:endParaRPr lang="zh-CN" altLang="en-US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5号-经典雅黑" panose="02000000000000000000" charset="-122"/>
              <a:ea typeface="字魂35号-经典雅黑" panose="020000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477520" y="2938780"/>
            <a:ext cx="6223635" cy="4754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54025" y="45720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思源黑体 CN Medium" panose="020B0600000000000000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945661" y="3274992"/>
            <a:ext cx="4537222" cy="63925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01 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上学期班级回顾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2884736" y="3290232"/>
            <a:ext cx="0" cy="57829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圆角矩形 43"/>
          <p:cNvSpPr/>
          <p:nvPr/>
        </p:nvSpPr>
        <p:spPr>
          <a:xfrm>
            <a:off x="1945661" y="4498278"/>
            <a:ext cx="4537222" cy="63925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02 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本学期班级情况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884736" y="4513518"/>
            <a:ext cx="0" cy="57829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6" name="圆角矩形 45"/>
          <p:cNvSpPr/>
          <p:nvPr/>
        </p:nvSpPr>
        <p:spPr>
          <a:xfrm>
            <a:off x="6585127" y="3274992"/>
            <a:ext cx="4537222" cy="63925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03  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学生成长进步情况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461448" y="3274992"/>
            <a:ext cx="0" cy="57829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8" name="圆角矩形 47"/>
          <p:cNvSpPr/>
          <p:nvPr/>
        </p:nvSpPr>
        <p:spPr>
          <a:xfrm>
            <a:off x="6585127" y="4498278"/>
            <a:ext cx="4537222" cy="639252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04   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本学期家长协作事项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7461448" y="4498278"/>
            <a:ext cx="0" cy="57829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0" name="文本框 49"/>
          <p:cNvSpPr txBox="1"/>
          <p:nvPr/>
        </p:nvSpPr>
        <p:spPr>
          <a:xfrm>
            <a:off x="5113297" y="881584"/>
            <a:ext cx="2710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sp>
        <p:nvSpPr>
          <p:cNvPr id="4" name="矩形 3"/>
          <p:cNvSpPr/>
          <p:nvPr/>
        </p:nvSpPr>
        <p:spPr>
          <a:xfrm>
            <a:off x="4552191" y="1865728"/>
            <a:ext cx="3303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en-US" altLang="zh-CN" sz="3200" dirty="0">
                <a:solidFill>
                  <a:srgbClr val="333333"/>
                </a:solidFill>
                <a:latin typeface="Arial" panose="020B0604020202020204" pitchFamily="34" charset="0"/>
              </a:rPr>
              <a:t>contents</a:t>
            </a:r>
            <a:endParaRPr lang="zh-CN" altLang="en-US" sz="3200" dirty="0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8265" y="4778188"/>
            <a:ext cx="958995" cy="1516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035" y="2694940"/>
            <a:ext cx="11283315" cy="1980565"/>
          </a:xfrm>
          <a:prstGeom prst="rect">
            <a:avLst/>
          </a:prstGeom>
          <a:gradFill>
            <a:gsLst>
              <a:gs pos="0">
                <a:srgbClr val="74E2FF"/>
              </a:gs>
              <a:gs pos="74000">
                <a:srgbClr val="FCE42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863416" y="3106438"/>
            <a:ext cx="4169430" cy="1158240"/>
            <a:chOff x="918394" y="2476780"/>
            <a:chExt cx="4169430" cy="1158240"/>
          </a:xfrm>
        </p:grpSpPr>
        <p:sp>
          <p:nvSpPr>
            <p:cNvPr id="3" name="矩形 2"/>
            <p:cNvSpPr/>
            <p:nvPr/>
          </p:nvSpPr>
          <p:spPr>
            <a:xfrm>
              <a:off x="2250624" y="2476780"/>
              <a:ext cx="27171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rPr>
                <a:t>第一部分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250624" y="2989860"/>
              <a:ext cx="279146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75055" y="2730938"/>
              <a:ext cx="3112769" cy="376555"/>
              <a:chOff x="1191375" y="4060908"/>
              <a:chExt cx="3112769" cy="3765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191375" y="4067175"/>
                <a:ext cx="45719" cy="370288"/>
              </a:xfrm>
              <a:prstGeom prst="rect">
                <a:avLst/>
              </a:prstGeom>
              <a:solidFill>
                <a:srgbClr val="9D8F8F"/>
              </a:solidFill>
              <a:ln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258425" y="4060908"/>
                <a:ext cx="45719" cy="370288"/>
              </a:xfrm>
              <a:prstGeom prst="rect">
                <a:avLst/>
              </a:prstGeom>
              <a:solidFill>
                <a:srgbClr val="9D8F8F"/>
              </a:solidFill>
              <a:ln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918394" y="2672995"/>
              <a:ext cx="1101725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rPr>
                <a:t>01.</a:t>
              </a:r>
            </a:p>
          </p:txBody>
        </p:sp>
      </p:grpSp>
      <p:pic>
        <p:nvPicPr>
          <p:cNvPr id="9" name="图片 8" descr="手绘学习用品小图标矢量图"/>
          <p:cNvPicPr>
            <a:picLocks noChangeAspect="1"/>
          </p:cNvPicPr>
          <p:nvPr/>
        </p:nvPicPr>
        <p:blipFill>
          <a:blip r:embed="rId5"/>
          <a:srcRect l="31255" t="28687" r="30949" b="51206"/>
          <a:stretch>
            <a:fillRect/>
          </a:stretch>
        </p:blipFill>
        <p:spPr>
          <a:xfrm>
            <a:off x="686435" y="1924050"/>
            <a:ext cx="4919980" cy="3522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7363" y="672225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方正苏新诗柳楷简体-yolan" panose="02000000000000000000" pitchFamily="2" charset="-122"/>
                <a:sym typeface="+mn-ea"/>
              </a:rPr>
              <a:t>上学期班级回顾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151098" y="2556842"/>
            <a:ext cx="2744525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Worldwide Business</a:t>
            </a:r>
          </a:p>
        </p:txBody>
      </p:sp>
      <p:sp>
        <p:nvSpPr>
          <p:cNvPr id="7" name="Oval 24"/>
          <p:cNvSpPr/>
          <p:nvPr/>
        </p:nvSpPr>
        <p:spPr>
          <a:xfrm>
            <a:off x="2040830" y="1501571"/>
            <a:ext cx="965063" cy="937433"/>
          </a:xfrm>
          <a:prstGeom prst="ellipse">
            <a:avLst/>
          </a:prstGeom>
          <a:solidFill>
            <a:srgbClr val="A6C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42"/>
          <p:cNvSpPr txBox="1"/>
          <p:nvPr/>
        </p:nvSpPr>
        <p:spPr>
          <a:xfrm>
            <a:off x="4723934" y="2556846"/>
            <a:ext cx="2744525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Business To Go</a:t>
            </a:r>
          </a:p>
        </p:txBody>
      </p:sp>
      <p:sp>
        <p:nvSpPr>
          <p:cNvPr id="9" name="Oval 52"/>
          <p:cNvSpPr/>
          <p:nvPr/>
        </p:nvSpPr>
        <p:spPr>
          <a:xfrm>
            <a:off x="5613666" y="150157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55"/>
          <p:cNvSpPr txBox="1"/>
          <p:nvPr/>
        </p:nvSpPr>
        <p:spPr>
          <a:xfrm>
            <a:off x="8296771" y="2556846"/>
            <a:ext cx="2744525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Creative Solutions</a:t>
            </a:r>
          </a:p>
        </p:txBody>
      </p:sp>
      <p:sp>
        <p:nvSpPr>
          <p:cNvPr id="19" name="Oval 57"/>
          <p:cNvSpPr/>
          <p:nvPr/>
        </p:nvSpPr>
        <p:spPr>
          <a:xfrm>
            <a:off x="9186503" y="1501571"/>
            <a:ext cx="965063" cy="937433"/>
          </a:xfrm>
          <a:prstGeom prst="ellipse">
            <a:avLst/>
          </a:prstGeom>
          <a:solidFill>
            <a:srgbClr val="A6C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60"/>
          <p:cNvSpPr txBox="1"/>
          <p:nvPr/>
        </p:nvSpPr>
        <p:spPr>
          <a:xfrm>
            <a:off x="1151098" y="4861123"/>
            <a:ext cx="2744525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Market Assessment</a:t>
            </a:r>
          </a:p>
        </p:txBody>
      </p:sp>
      <p:sp>
        <p:nvSpPr>
          <p:cNvPr id="21" name="Oval 62"/>
          <p:cNvSpPr/>
          <p:nvPr/>
        </p:nvSpPr>
        <p:spPr>
          <a:xfrm>
            <a:off x="2040830" y="380585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65"/>
          <p:cNvSpPr txBox="1"/>
          <p:nvPr/>
        </p:nvSpPr>
        <p:spPr>
          <a:xfrm>
            <a:off x="4723934" y="4861123"/>
            <a:ext cx="2744525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Regulatory Support</a:t>
            </a:r>
          </a:p>
        </p:txBody>
      </p:sp>
      <p:sp>
        <p:nvSpPr>
          <p:cNvPr id="23" name="Oval 67"/>
          <p:cNvSpPr/>
          <p:nvPr/>
        </p:nvSpPr>
        <p:spPr>
          <a:xfrm>
            <a:off x="5613666" y="3805851"/>
            <a:ext cx="965063" cy="937433"/>
          </a:xfrm>
          <a:prstGeom prst="ellipse">
            <a:avLst/>
          </a:prstGeom>
          <a:solidFill>
            <a:srgbClr val="A6C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4" name="TextBox 70"/>
          <p:cNvSpPr txBox="1"/>
          <p:nvPr/>
        </p:nvSpPr>
        <p:spPr>
          <a:xfrm>
            <a:off x="8296771" y="4861123"/>
            <a:ext cx="2744525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Program Management</a:t>
            </a:r>
          </a:p>
        </p:txBody>
      </p:sp>
      <p:sp>
        <p:nvSpPr>
          <p:cNvPr id="25" name="Oval 72"/>
          <p:cNvSpPr/>
          <p:nvPr/>
        </p:nvSpPr>
        <p:spPr>
          <a:xfrm>
            <a:off x="9186503" y="3805851"/>
            <a:ext cx="965063" cy="937433"/>
          </a:xfrm>
          <a:prstGeom prst="ellipse">
            <a:avLst/>
          </a:prstGeom>
          <a:solidFill>
            <a:srgbClr val="FDE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Freeform 245"/>
          <p:cNvSpPr/>
          <p:nvPr/>
        </p:nvSpPr>
        <p:spPr bwMode="auto">
          <a:xfrm>
            <a:off x="2302286" y="1749212"/>
            <a:ext cx="442149" cy="44214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5865572" y="1720754"/>
            <a:ext cx="493827" cy="49382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Freeform 217"/>
          <p:cNvSpPr>
            <a:spLocks noEditPoints="1"/>
          </p:cNvSpPr>
          <p:nvPr/>
        </p:nvSpPr>
        <p:spPr bwMode="auto">
          <a:xfrm>
            <a:off x="2270774" y="4085127"/>
            <a:ext cx="505173" cy="3788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Freeform 216"/>
          <p:cNvSpPr>
            <a:spLocks noEditPoints="1"/>
          </p:cNvSpPr>
          <p:nvPr/>
        </p:nvSpPr>
        <p:spPr bwMode="auto">
          <a:xfrm>
            <a:off x="5870134" y="4046966"/>
            <a:ext cx="452125" cy="455200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Freeform 38"/>
          <p:cNvSpPr>
            <a:spLocks noEditPoints="1"/>
          </p:cNvSpPr>
          <p:nvPr/>
        </p:nvSpPr>
        <p:spPr bwMode="auto">
          <a:xfrm>
            <a:off x="9471273" y="1681370"/>
            <a:ext cx="395520" cy="57783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Freeform 135"/>
          <p:cNvSpPr>
            <a:spLocks noEditPoints="1"/>
          </p:cNvSpPr>
          <p:nvPr/>
        </p:nvSpPr>
        <p:spPr bwMode="auto">
          <a:xfrm>
            <a:off x="9466794" y="4085127"/>
            <a:ext cx="404481" cy="37888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14195" y="2920461"/>
            <a:ext cx="278142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4669102" y="2920461"/>
            <a:ext cx="278142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8296771" y="2911973"/>
            <a:ext cx="278142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1132646" y="5260421"/>
            <a:ext cx="278142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5" name="矩形 44"/>
          <p:cNvSpPr/>
          <p:nvPr/>
        </p:nvSpPr>
        <p:spPr>
          <a:xfrm>
            <a:off x="4591135" y="5298579"/>
            <a:ext cx="278142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296771" y="5260421"/>
            <a:ext cx="2781428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9" grpId="0" bldLvl="0" animBg="1"/>
      <p:bldP spid="21" grpId="0" bldLvl="0" animBg="1"/>
      <p:bldP spid="23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37250" y="1741805"/>
            <a:ext cx="4954905" cy="3961765"/>
          </a:xfrm>
          <a:prstGeom prst="rect">
            <a:avLst/>
          </a:prstGeom>
          <a:noFill/>
          <a:ln w="38100">
            <a:gradFill>
              <a:gsLst>
                <a:gs pos="0">
                  <a:srgbClr val="74E2FF"/>
                </a:gs>
                <a:gs pos="74000">
                  <a:srgbClr val="FCE420"/>
                </a:gs>
              </a:gsLst>
              <a:lin ang="5400000" scaled="1"/>
            </a:gradFill>
          </a:ln>
          <a:effectLst/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75962" y="2281274"/>
            <a:ext cx="287443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sz="2000" b="0" dirty="0">
                <a:solidFill>
                  <a:schemeClr val="bg2">
                    <a:lumMod val="10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  <a:sym typeface="+mn-ea"/>
              </a:rPr>
              <a:t>在此输入</a:t>
            </a:r>
            <a:endParaRPr lang="zh-CN" sz="2000" b="0" dirty="0">
              <a:solidFill>
                <a:schemeClr val="bg2">
                  <a:lumMod val="10000"/>
                </a:schemeClr>
              </a:solidFill>
              <a:latin typeface="字魂35号-经典雅黑" panose="02000000000000000000" charset="-122"/>
              <a:ea typeface="字魂35号-经典雅黑" panose="02000000000000000000" charset="-122"/>
              <a:cs typeface="思源黑体 CN Medium" panose="020B0600000000000000" charset="-122"/>
            </a:endParaRPr>
          </a:p>
          <a:p>
            <a:r>
              <a:rPr lang="zh-CN" altLang="en-US" sz="2000" b="0" dirty="0">
                <a:solidFill>
                  <a:schemeClr val="bg2">
                    <a:lumMod val="10000"/>
                  </a:schemeClr>
                </a:solidFill>
                <a:latin typeface="字魂35号-经典雅黑" panose="02000000000000000000" charset="-122"/>
                <a:ea typeface="字魂35号-经典雅黑" panose="02000000000000000000" charset="-122"/>
                <a:cs typeface="思源黑体 CN Medium" panose="020B0600000000000000" charset="-122"/>
                <a:sym typeface="+mn-ea"/>
              </a:rPr>
              <a:t>您的想要的内容</a:t>
            </a:r>
            <a:endParaRPr lang="zh-CN" altLang="en-US" sz="2000" b="0" dirty="0">
              <a:solidFill>
                <a:srgbClr val="9D8F8F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6474542" y="5249773"/>
            <a:ext cx="1338639" cy="300537"/>
          </a:xfrm>
          <a:prstGeom prst="roundRect">
            <a:avLst>
              <a:gd name="adj" fmla="val 50000"/>
            </a:avLst>
          </a:prstGeom>
          <a:solidFill>
            <a:srgbClr val="76E4FF"/>
          </a:solidFill>
          <a:ln>
            <a:gradFill>
              <a:gsLst>
                <a:gs pos="0">
                  <a:srgbClr val="74E2FF"/>
                </a:gs>
                <a:gs pos="74000">
                  <a:srgbClr val="FCE420"/>
                </a:gs>
              </a:gsLst>
              <a:lin ang="5400000" scaled="1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4472C4">
              <a:shade val="50000"/>
            </a:srgbClr>
          </a:lnRef>
          <a:fillRef idx="1">
            <a:srgbClr val="4472C4"/>
          </a:fillRef>
          <a:effectRef idx="0">
            <a:srgbClr val="4472C4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ysClr val="window" lastClr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在此输入关键词</a:t>
            </a:r>
          </a:p>
        </p:txBody>
      </p:sp>
      <p:sp>
        <p:nvSpPr>
          <p:cNvPr id="3" name="矩形 2"/>
          <p:cNvSpPr/>
          <p:nvPr/>
        </p:nvSpPr>
        <p:spPr>
          <a:xfrm>
            <a:off x="6474460" y="3290570"/>
            <a:ext cx="3772535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您的内容打在这里，或者通过复制您的文本后，在此框中选择粘贴。您的内容打在这里，或者通过复制您的文本后，在此框中选择粘贴。您的内容打在这里。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4460" y="4298315"/>
            <a:ext cx="3772535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您的内容打在这里，或者通过复制您的文本后，在此框中选择粘贴。您的内容打在这里，或者通过复制您的文本后，在此框中选择粘贴。您的内容打在这里。</a:t>
            </a:r>
            <a:endParaRPr kumimoji="1" lang="zh-CN" altLang="en-US" sz="1000" dirty="0">
              <a:solidFill>
                <a:schemeClr val="bg2">
                  <a:lumMod val="50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7363" y="672225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上学期班级回顾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  <p:pic>
        <p:nvPicPr>
          <p:cNvPr id="2" name="图片 1" descr="132"/>
          <p:cNvPicPr>
            <a:picLocks noChangeAspect="1"/>
          </p:cNvPicPr>
          <p:nvPr/>
        </p:nvPicPr>
        <p:blipFill>
          <a:blip r:embed="rId6"/>
          <a:srcRect l="50465" t="46162"/>
          <a:stretch>
            <a:fillRect/>
          </a:stretch>
        </p:blipFill>
        <p:spPr>
          <a:xfrm>
            <a:off x="508000" y="1537970"/>
            <a:ext cx="4780915" cy="416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51204" r="53842" b="11201"/>
          <a:stretch>
            <a:fillRect/>
          </a:stretch>
        </p:blipFill>
        <p:spPr>
          <a:xfrm>
            <a:off x="6928807" y="2368698"/>
            <a:ext cx="4629224" cy="449892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203621" y="2203103"/>
            <a:ext cx="4892379" cy="1420632"/>
            <a:chOff x="1203621" y="2022040"/>
            <a:chExt cx="4576545" cy="1420632"/>
          </a:xfrm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31" name="任意多边形 30"/>
            <p:cNvSpPr/>
            <p:nvPr/>
          </p:nvSpPr>
          <p:spPr>
            <a:xfrm>
              <a:off x="1203621" y="2022040"/>
              <a:ext cx="268041" cy="1420632"/>
            </a:xfrm>
            <a:custGeom>
              <a:avLst/>
              <a:gdLst>
                <a:gd name="connsiteX0" fmla="*/ 165042 w 259882"/>
                <a:gd name="connsiteY0" fmla="*/ 0 h 1629076"/>
                <a:gd name="connsiteX1" fmla="*/ 259882 w 259882"/>
                <a:gd name="connsiteY1" fmla="*/ 0 h 1629076"/>
                <a:gd name="connsiteX2" fmla="*/ 259882 w 259882"/>
                <a:gd name="connsiteY2" fmla="*/ 1629076 h 1629076"/>
                <a:gd name="connsiteX3" fmla="*/ 165042 w 259882"/>
                <a:gd name="connsiteY3" fmla="*/ 1629076 h 1629076"/>
                <a:gd name="connsiteX4" fmla="*/ 0 w 259882"/>
                <a:gd name="connsiteY4" fmla="*/ 1464034 h 1629076"/>
                <a:gd name="connsiteX5" fmla="*/ 0 w 259882"/>
                <a:gd name="connsiteY5" fmla="*/ 165042 h 1629076"/>
                <a:gd name="connsiteX6" fmla="*/ 165042 w 259882"/>
                <a:gd name="connsiteY6" fmla="*/ 0 h 162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882" h="1629076">
                  <a:moveTo>
                    <a:pt x="165042" y="0"/>
                  </a:moveTo>
                  <a:lnTo>
                    <a:pt x="259882" y="0"/>
                  </a:lnTo>
                  <a:lnTo>
                    <a:pt x="259882" y="1629076"/>
                  </a:lnTo>
                  <a:lnTo>
                    <a:pt x="165042" y="1629076"/>
                  </a:lnTo>
                  <a:cubicBezTo>
                    <a:pt x="73892" y="1629076"/>
                    <a:pt x="0" y="1555184"/>
                    <a:pt x="0" y="1464034"/>
                  </a:cubicBezTo>
                  <a:lnTo>
                    <a:pt x="0" y="165042"/>
                  </a:lnTo>
                  <a:cubicBezTo>
                    <a:pt x="0" y="73892"/>
                    <a:pt x="73892" y="0"/>
                    <a:pt x="165042" y="0"/>
                  </a:cubicBezTo>
                  <a:close/>
                </a:path>
              </a:pathLst>
            </a:custGeom>
            <a:solidFill>
              <a:srgbClr val="C28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1471662" y="2022040"/>
              <a:ext cx="4308504" cy="1420632"/>
            </a:xfrm>
            <a:custGeom>
              <a:avLst/>
              <a:gdLst>
                <a:gd name="connsiteX0" fmla="*/ 0 w 4177364"/>
                <a:gd name="connsiteY0" fmla="*/ 0 h 1629076"/>
                <a:gd name="connsiteX1" fmla="*/ 4012322 w 4177364"/>
                <a:gd name="connsiteY1" fmla="*/ 0 h 1629076"/>
                <a:gd name="connsiteX2" fmla="*/ 4177364 w 4177364"/>
                <a:gd name="connsiteY2" fmla="*/ 165042 h 1629076"/>
                <a:gd name="connsiteX3" fmla="*/ 4177364 w 4177364"/>
                <a:gd name="connsiteY3" fmla="*/ 1464034 h 1629076"/>
                <a:gd name="connsiteX4" fmla="*/ 4012322 w 4177364"/>
                <a:gd name="connsiteY4" fmla="*/ 1629076 h 1629076"/>
                <a:gd name="connsiteX5" fmla="*/ 0 w 4177364"/>
                <a:gd name="connsiteY5" fmla="*/ 1629076 h 1629076"/>
                <a:gd name="connsiteX6" fmla="*/ 0 w 4177364"/>
                <a:gd name="connsiteY6" fmla="*/ 0 h 162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7364" h="1629076">
                  <a:moveTo>
                    <a:pt x="0" y="0"/>
                  </a:moveTo>
                  <a:lnTo>
                    <a:pt x="4012322" y="0"/>
                  </a:lnTo>
                  <a:cubicBezTo>
                    <a:pt x="4103472" y="0"/>
                    <a:pt x="4177364" y="73892"/>
                    <a:pt x="4177364" y="165042"/>
                  </a:cubicBezTo>
                  <a:lnTo>
                    <a:pt x="4177364" y="1464034"/>
                  </a:lnTo>
                  <a:cubicBezTo>
                    <a:pt x="4177364" y="1555184"/>
                    <a:pt x="4103472" y="1629076"/>
                    <a:pt x="4012322" y="1629076"/>
                  </a:cubicBezTo>
                  <a:lnTo>
                    <a:pt x="0" y="1629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1816098" y="2456043"/>
            <a:ext cx="13081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>
                <a:solidFill>
                  <a:srgbClr val="C28489"/>
                </a:solidFill>
                <a:latin typeface="微软雅黑" panose="020B0503020204020204" charset="-122"/>
                <a:cs typeface="+mn-ea"/>
                <a:sym typeface="+mn-lt"/>
              </a:rPr>
              <a:t>标</a:t>
            </a:r>
            <a:r>
              <a:rPr lang="zh-CN" altLang="en-US" dirty="0" smtClean="0">
                <a:solidFill>
                  <a:srgbClr val="C28489"/>
                </a:solidFill>
                <a:latin typeface="微软雅黑" panose="020B0503020204020204" charset="-122"/>
                <a:cs typeface="+mn-ea"/>
                <a:sym typeface="+mn-lt"/>
              </a:rPr>
              <a:t>题文字</a:t>
            </a:r>
            <a:endParaRPr lang="en-US" altLang="zh-CN" dirty="0">
              <a:solidFill>
                <a:srgbClr val="C28489"/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1816098" y="2769999"/>
            <a:ext cx="4110568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203621" y="4048916"/>
            <a:ext cx="4892379" cy="1420632"/>
            <a:chOff x="1203621" y="2022040"/>
            <a:chExt cx="4576545" cy="1420632"/>
          </a:xfrm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44" name="任意多边形 43"/>
            <p:cNvSpPr/>
            <p:nvPr/>
          </p:nvSpPr>
          <p:spPr>
            <a:xfrm>
              <a:off x="1203621" y="2022040"/>
              <a:ext cx="268041" cy="1420632"/>
            </a:xfrm>
            <a:custGeom>
              <a:avLst/>
              <a:gdLst>
                <a:gd name="connsiteX0" fmla="*/ 165042 w 259882"/>
                <a:gd name="connsiteY0" fmla="*/ 0 h 1629076"/>
                <a:gd name="connsiteX1" fmla="*/ 259882 w 259882"/>
                <a:gd name="connsiteY1" fmla="*/ 0 h 1629076"/>
                <a:gd name="connsiteX2" fmla="*/ 259882 w 259882"/>
                <a:gd name="connsiteY2" fmla="*/ 1629076 h 1629076"/>
                <a:gd name="connsiteX3" fmla="*/ 165042 w 259882"/>
                <a:gd name="connsiteY3" fmla="*/ 1629076 h 1629076"/>
                <a:gd name="connsiteX4" fmla="*/ 0 w 259882"/>
                <a:gd name="connsiteY4" fmla="*/ 1464034 h 1629076"/>
                <a:gd name="connsiteX5" fmla="*/ 0 w 259882"/>
                <a:gd name="connsiteY5" fmla="*/ 165042 h 1629076"/>
                <a:gd name="connsiteX6" fmla="*/ 165042 w 259882"/>
                <a:gd name="connsiteY6" fmla="*/ 0 h 162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882" h="1629076">
                  <a:moveTo>
                    <a:pt x="165042" y="0"/>
                  </a:moveTo>
                  <a:lnTo>
                    <a:pt x="259882" y="0"/>
                  </a:lnTo>
                  <a:lnTo>
                    <a:pt x="259882" y="1629076"/>
                  </a:lnTo>
                  <a:lnTo>
                    <a:pt x="165042" y="1629076"/>
                  </a:lnTo>
                  <a:cubicBezTo>
                    <a:pt x="73892" y="1629076"/>
                    <a:pt x="0" y="1555184"/>
                    <a:pt x="0" y="1464034"/>
                  </a:cubicBezTo>
                  <a:lnTo>
                    <a:pt x="0" y="165042"/>
                  </a:lnTo>
                  <a:cubicBezTo>
                    <a:pt x="0" y="73892"/>
                    <a:pt x="73892" y="0"/>
                    <a:pt x="165042" y="0"/>
                  </a:cubicBezTo>
                  <a:close/>
                </a:path>
              </a:pathLst>
            </a:custGeom>
            <a:solidFill>
              <a:srgbClr val="A6C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471662" y="2022040"/>
              <a:ext cx="4308504" cy="1420632"/>
            </a:xfrm>
            <a:custGeom>
              <a:avLst/>
              <a:gdLst>
                <a:gd name="connsiteX0" fmla="*/ 0 w 4177364"/>
                <a:gd name="connsiteY0" fmla="*/ 0 h 1629076"/>
                <a:gd name="connsiteX1" fmla="*/ 4012322 w 4177364"/>
                <a:gd name="connsiteY1" fmla="*/ 0 h 1629076"/>
                <a:gd name="connsiteX2" fmla="*/ 4177364 w 4177364"/>
                <a:gd name="connsiteY2" fmla="*/ 165042 h 1629076"/>
                <a:gd name="connsiteX3" fmla="*/ 4177364 w 4177364"/>
                <a:gd name="connsiteY3" fmla="*/ 1464034 h 1629076"/>
                <a:gd name="connsiteX4" fmla="*/ 4012322 w 4177364"/>
                <a:gd name="connsiteY4" fmla="*/ 1629076 h 1629076"/>
                <a:gd name="connsiteX5" fmla="*/ 0 w 4177364"/>
                <a:gd name="connsiteY5" fmla="*/ 1629076 h 1629076"/>
                <a:gd name="connsiteX6" fmla="*/ 0 w 4177364"/>
                <a:gd name="connsiteY6" fmla="*/ 0 h 162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7364" h="1629076">
                  <a:moveTo>
                    <a:pt x="0" y="0"/>
                  </a:moveTo>
                  <a:lnTo>
                    <a:pt x="4012322" y="0"/>
                  </a:lnTo>
                  <a:cubicBezTo>
                    <a:pt x="4103472" y="0"/>
                    <a:pt x="4177364" y="73892"/>
                    <a:pt x="4177364" y="165042"/>
                  </a:cubicBezTo>
                  <a:lnTo>
                    <a:pt x="4177364" y="1464034"/>
                  </a:lnTo>
                  <a:cubicBezTo>
                    <a:pt x="4177364" y="1555184"/>
                    <a:pt x="4103472" y="1629076"/>
                    <a:pt x="4012322" y="1629076"/>
                  </a:cubicBezTo>
                  <a:lnTo>
                    <a:pt x="0" y="1629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6" name="1"/>
          <p:cNvSpPr txBox="1">
            <a:spLocks noChangeArrowheads="1"/>
          </p:cNvSpPr>
          <p:nvPr/>
        </p:nvSpPr>
        <p:spPr bwMode="auto">
          <a:xfrm>
            <a:off x="1816098" y="4301856"/>
            <a:ext cx="13081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>
                <a:solidFill>
                  <a:srgbClr val="398AAB"/>
                </a:solidFill>
                <a:latin typeface="微软雅黑" panose="020B0503020204020204" charset="-122"/>
                <a:cs typeface="+mn-ea"/>
                <a:sym typeface="+mn-lt"/>
              </a:rPr>
              <a:t>标</a:t>
            </a:r>
            <a:r>
              <a:rPr lang="zh-CN" altLang="en-US" dirty="0" smtClean="0">
                <a:solidFill>
                  <a:srgbClr val="398AAB"/>
                </a:solidFill>
                <a:latin typeface="微软雅黑" panose="020B0503020204020204" charset="-122"/>
                <a:cs typeface="+mn-ea"/>
                <a:sym typeface="+mn-lt"/>
              </a:rPr>
              <a:t>题文字</a:t>
            </a:r>
            <a:endParaRPr lang="en-US" altLang="zh-CN" dirty="0">
              <a:solidFill>
                <a:srgbClr val="398AAB"/>
              </a:solidFill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1"/>
          <p:cNvSpPr txBox="1">
            <a:spLocks noChangeArrowheads="1"/>
          </p:cNvSpPr>
          <p:nvPr/>
        </p:nvSpPr>
        <p:spPr bwMode="auto">
          <a:xfrm>
            <a:off x="1816098" y="4615812"/>
            <a:ext cx="4110568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cs typeface="+mn-ea"/>
                <a:sym typeface="+mn-lt"/>
              </a:rPr>
              <a:t>您的内容打在这里，或者通过复制您的文本后，在此框中选择粘贴，并选择只保留文字，建议在此使用微软雅黑字体。</a:t>
            </a:r>
          </a:p>
        </p:txBody>
      </p:sp>
      <p:sp>
        <p:nvSpPr>
          <p:cNvPr id="2" name="矩形 1"/>
          <p:cNvSpPr/>
          <p:nvPr/>
        </p:nvSpPr>
        <p:spPr>
          <a:xfrm>
            <a:off x="1247363" y="672225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上学期班级回顾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035" y="2694940"/>
            <a:ext cx="11283315" cy="1980565"/>
          </a:xfrm>
          <a:prstGeom prst="rect">
            <a:avLst/>
          </a:prstGeom>
          <a:gradFill>
            <a:gsLst>
              <a:gs pos="0">
                <a:srgbClr val="74E2FF"/>
              </a:gs>
              <a:gs pos="74000">
                <a:srgbClr val="FCE42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863416" y="3106438"/>
            <a:ext cx="4169430" cy="1158240"/>
            <a:chOff x="918394" y="2476780"/>
            <a:chExt cx="4169430" cy="1158240"/>
          </a:xfrm>
        </p:grpSpPr>
        <p:sp>
          <p:nvSpPr>
            <p:cNvPr id="3" name="矩形 2"/>
            <p:cNvSpPr/>
            <p:nvPr/>
          </p:nvSpPr>
          <p:spPr>
            <a:xfrm>
              <a:off x="2250624" y="2476780"/>
              <a:ext cx="2717165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rPr>
                <a:t>第二部分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250624" y="2989860"/>
              <a:ext cx="279146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75055" y="2730938"/>
              <a:ext cx="3112769" cy="376555"/>
              <a:chOff x="1191375" y="4060908"/>
              <a:chExt cx="3112769" cy="3765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191375" y="4067175"/>
                <a:ext cx="45719" cy="370288"/>
              </a:xfrm>
              <a:prstGeom prst="rect">
                <a:avLst/>
              </a:prstGeom>
              <a:solidFill>
                <a:srgbClr val="9D8F8F"/>
              </a:solidFill>
              <a:ln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4258425" y="4060908"/>
                <a:ext cx="45719" cy="370288"/>
              </a:xfrm>
              <a:prstGeom prst="rect">
                <a:avLst/>
              </a:prstGeom>
              <a:solidFill>
                <a:srgbClr val="9D8F8F"/>
              </a:solidFill>
              <a:ln>
                <a:noFill/>
              </a:ln>
            </p:spPr>
            <p:style>
              <a:lnRef idx="2">
                <a:srgbClr val="4472C4">
                  <a:shade val="50000"/>
                </a:srgbClr>
              </a:lnRef>
              <a:fillRef idx="1">
                <a:srgbClr val="4472C4"/>
              </a:fillRef>
              <a:effectRef idx="0">
                <a:srgbClr val="4472C4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918394" y="2672995"/>
              <a:ext cx="115189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</a:rPr>
                <a:t>02.</a:t>
              </a:r>
            </a:p>
          </p:txBody>
        </p:sp>
      </p:grpSp>
      <p:pic>
        <p:nvPicPr>
          <p:cNvPr id="9" name="图片 8" descr="手绘学习用品小图标矢量图"/>
          <p:cNvPicPr>
            <a:picLocks noChangeAspect="1"/>
          </p:cNvPicPr>
          <p:nvPr/>
        </p:nvPicPr>
        <p:blipFill>
          <a:blip r:embed="rId5"/>
          <a:srcRect l="31255" t="28687" r="30949" b="51206"/>
          <a:stretch>
            <a:fillRect/>
          </a:stretch>
        </p:blipFill>
        <p:spPr>
          <a:xfrm>
            <a:off x="686435" y="1924050"/>
            <a:ext cx="4919980" cy="3522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54025" y="509905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47363" y="672225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本学期班级情况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  <p:grpSp>
        <p:nvGrpSpPr>
          <p:cNvPr id="2" name="组合 6"/>
          <p:cNvGrpSpPr/>
          <p:nvPr/>
        </p:nvGrpSpPr>
        <p:grpSpPr>
          <a:xfrm>
            <a:off x="6493592" y="3707541"/>
            <a:ext cx="960000" cy="1248000"/>
            <a:chOff x="4902579" y="2488238"/>
            <a:chExt cx="720000" cy="936000"/>
          </a:xfrm>
        </p:grpSpPr>
        <p:sp>
          <p:nvSpPr>
            <p:cNvPr id="3" name="平行四边形 39"/>
            <p:cNvSpPr>
              <a:spLocks noChangeArrowheads="1"/>
            </p:cNvSpPr>
            <p:nvPr/>
          </p:nvSpPr>
          <p:spPr bwMode="auto">
            <a:xfrm rot="16200000" flipV="1">
              <a:off x="4794579" y="2596238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A6C5BF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4" name="组合 41"/>
            <p:cNvGrpSpPr/>
            <p:nvPr/>
          </p:nvGrpSpPr>
          <p:grpSpPr bwMode="auto">
            <a:xfrm>
              <a:off x="5131179" y="2803922"/>
              <a:ext cx="319088" cy="360759"/>
              <a:chOff x="0" y="0"/>
              <a:chExt cx="406393" cy="459645"/>
            </a:xfrm>
          </p:grpSpPr>
          <p:sp>
            <p:nvSpPr>
              <p:cNvPr id="5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108 w 159"/>
                  <a:gd name="T1" fmla="*/ 901080016 h 207"/>
                  <a:gd name="T2" fmla="*/ 434396564 w 159"/>
                  <a:gd name="T3" fmla="*/ 384784554 h 207"/>
                  <a:gd name="T4" fmla="*/ 449037357 w 159"/>
                  <a:gd name="T5" fmla="*/ 116896378 h 207"/>
                  <a:gd name="T6" fmla="*/ 204995411 w 159"/>
                  <a:gd name="T7" fmla="*/ 19483097 h 207"/>
                  <a:gd name="T8" fmla="*/ 341658282 w 159"/>
                  <a:gd name="T9" fmla="*/ 233792756 h 207"/>
                  <a:gd name="T10" fmla="*/ 180591879 w 159"/>
                  <a:gd name="T11" fmla="*/ 336079017 h 207"/>
                  <a:gd name="T12" fmla="*/ 48809273 w 159"/>
                  <a:gd name="T13" fmla="*/ 131508701 h 207"/>
                  <a:gd name="T14" fmla="*/ 48809273 w 159"/>
                  <a:gd name="T15" fmla="*/ 375043005 h 207"/>
                  <a:gd name="T16" fmla="*/ 302611748 w 159"/>
                  <a:gd name="T17" fmla="*/ 467587718 h 207"/>
                  <a:gd name="T18" fmla="*/ 634509501 w 159"/>
                  <a:gd name="T19" fmla="*/ 983880973 h 207"/>
                  <a:gd name="T20" fmla="*/ 697961777 w 159"/>
                  <a:gd name="T21" fmla="*/ 998493297 h 207"/>
                  <a:gd name="T22" fmla="*/ 751651314 w 159"/>
                  <a:gd name="T23" fmla="*/ 959527102 h 207"/>
                  <a:gd name="T24" fmla="*/ 766292108 w 159"/>
                  <a:gd name="T25" fmla="*/ 901080016 h 207"/>
                  <a:gd name="T26" fmla="*/ 702842041 w 159"/>
                  <a:gd name="T27" fmla="*/ 940044004 h 207"/>
                  <a:gd name="T28" fmla="*/ 654032769 w 159"/>
                  <a:gd name="T29" fmla="*/ 930304662 h 207"/>
                  <a:gd name="T30" fmla="*/ 668675771 w 159"/>
                  <a:gd name="T31" fmla="*/ 886467693 h 207"/>
                  <a:gd name="T32" fmla="*/ 712604780 w 159"/>
                  <a:gd name="T33" fmla="*/ 896209242 h 207"/>
                  <a:gd name="T34" fmla="*/ 702842041 w 159"/>
                  <a:gd name="T35" fmla="*/ 94004400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49 w 105"/>
                  <a:gd name="T1" fmla="*/ 127348826 h 103"/>
                  <a:gd name="T2" fmla="*/ 472292174 w 105"/>
                  <a:gd name="T3" fmla="*/ 97960465 h 103"/>
                  <a:gd name="T4" fmla="*/ 408996399 w 105"/>
                  <a:gd name="T5" fmla="*/ 34286052 h 103"/>
                  <a:gd name="T6" fmla="*/ 379781267 w 105"/>
                  <a:gd name="T7" fmla="*/ 63674413 h 103"/>
                  <a:gd name="T8" fmla="*/ 301877927 w 105"/>
                  <a:gd name="T9" fmla="*/ 34286052 h 103"/>
                  <a:gd name="T10" fmla="*/ 301877927 w 105"/>
                  <a:gd name="T11" fmla="*/ 0 h 103"/>
                  <a:gd name="T12" fmla="*/ 209367021 w 105"/>
                  <a:gd name="T13" fmla="*/ 0 h 103"/>
                  <a:gd name="T14" fmla="*/ 209367021 w 105"/>
                  <a:gd name="T15" fmla="*/ 34286052 h 103"/>
                  <a:gd name="T16" fmla="*/ 136331398 w 105"/>
                  <a:gd name="T17" fmla="*/ 63674413 h 103"/>
                  <a:gd name="T18" fmla="*/ 107118472 w 105"/>
                  <a:gd name="T19" fmla="*/ 34286052 h 103"/>
                  <a:gd name="T20" fmla="*/ 38952774 w 105"/>
                  <a:gd name="T21" fmla="*/ 97960465 h 103"/>
                  <a:gd name="T22" fmla="*/ 73035623 w 105"/>
                  <a:gd name="T23" fmla="*/ 132246517 h 103"/>
                  <a:gd name="T24" fmla="*/ 38952774 w 105"/>
                  <a:gd name="T25" fmla="*/ 205716313 h 103"/>
                  <a:gd name="T26" fmla="*/ 0 w 105"/>
                  <a:gd name="T27" fmla="*/ 205716313 h 103"/>
                  <a:gd name="T28" fmla="*/ 0 w 105"/>
                  <a:gd name="T29" fmla="*/ 298779086 h 103"/>
                  <a:gd name="T30" fmla="*/ 43820491 w 105"/>
                  <a:gd name="T31" fmla="*/ 298779086 h 103"/>
                  <a:gd name="T32" fmla="*/ 73035623 w 105"/>
                  <a:gd name="T33" fmla="*/ 372248882 h 103"/>
                  <a:gd name="T34" fmla="*/ 43820491 w 105"/>
                  <a:gd name="T35" fmla="*/ 401637243 h 103"/>
                  <a:gd name="T36" fmla="*/ 107118472 w 105"/>
                  <a:gd name="T37" fmla="*/ 465311656 h 103"/>
                  <a:gd name="T38" fmla="*/ 136331398 w 105"/>
                  <a:gd name="T39" fmla="*/ 435923295 h 103"/>
                  <a:gd name="T40" fmla="*/ 209367021 w 105"/>
                  <a:gd name="T41" fmla="*/ 465311656 h 103"/>
                  <a:gd name="T42" fmla="*/ 209367021 w 105"/>
                  <a:gd name="T43" fmla="*/ 504495399 h 103"/>
                  <a:gd name="T44" fmla="*/ 301877927 w 105"/>
                  <a:gd name="T45" fmla="*/ 504495399 h 103"/>
                  <a:gd name="T46" fmla="*/ 301877927 w 105"/>
                  <a:gd name="T47" fmla="*/ 465311656 h 103"/>
                  <a:gd name="T48" fmla="*/ 374913550 w 105"/>
                  <a:gd name="T49" fmla="*/ 435923295 h 103"/>
                  <a:gd name="T50" fmla="*/ 404126475 w 105"/>
                  <a:gd name="T51" fmla="*/ 465311656 h 103"/>
                  <a:gd name="T52" fmla="*/ 467424456 w 105"/>
                  <a:gd name="T53" fmla="*/ 401637243 h 103"/>
                  <a:gd name="T54" fmla="*/ 443079249 w 105"/>
                  <a:gd name="T55" fmla="*/ 372248882 h 103"/>
                  <a:gd name="T56" fmla="*/ 472292174 w 105"/>
                  <a:gd name="T57" fmla="*/ 298779086 h 103"/>
                  <a:gd name="T58" fmla="*/ 511244947 w 105"/>
                  <a:gd name="T59" fmla="*/ 298779086 h 103"/>
                  <a:gd name="T60" fmla="*/ 511244947 w 105"/>
                  <a:gd name="T61" fmla="*/ 205716313 h 103"/>
                  <a:gd name="T62" fmla="*/ 472292174 w 105"/>
                  <a:gd name="T63" fmla="*/ 205716313 h 103"/>
                  <a:gd name="T64" fmla="*/ 443079249 w 105"/>
                  <a:gd name="T65" fmla="*/ 127348826 h 103"/>
                  <a:gd name="T66" fmla="*/ 258057436 w 105"/>
                  <a:gd name="T67" fmla="*/ 406534934 h 103"/>
                  <a:gd name="T68" fmla="*/ 102248548 w 105"/>
                  <a:gd name="T69" fmla="*/ 249797747 h 103"/>
                  <a:gd name="T70" fmla="*/ 258057436 w 105"/>
                  <a:gd name="T71" fmla="*/ 93062774 h 103"/>
                  <a:gd name="T72" fmla="*/ 413864117 w 105"/>
                  <a:gd name="T73" fmla="*/ 249797747 h 103"/>
                  <a:gd name="T74" fmla="*/ 258057436 w 105"/>
                  <a:gd name="T75" fmla="*/ 406534934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9" name="组合 4"/>
          <p:cNvGrpSpPr/>
          <p:nvPr/>
        </p:nvGrpSpPr>
        <p:grpSpPr>
          <a:xfrm>
            <a:off x="6493592" y="2378802"/>
            <a:ext cx="960000" cy="1248000"/>
            <a:chOff x="4902579" y="1491684"/>
            <a:chExt cx="720000" cy="936000"/>
          </a:xfrm>
        </p:grpSpPr>
        <p:sp>
          <p:nvSpPr>
            <p:cNvPr id="11" name="平行四边形 38"/>
            <p:cNvSpPr>
              <a:spLocks noChangeArrowheads="1"/>
            </p:cNvSpPr>
            <p:nvPr/>
          </p:nvSpPr>
          <p:spPr bwMode="auto">
            <a:xfrm rot="16200000" flipV="1">
              <a:off x="4794579" y="1599684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FFE06B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12" name="组合 45"/>
            <p:cNvGrpSpPr/>
            <p:nvPr/>
          </p:nvGrpSpPr>
          <p:grpSpPr bwMode="auto">
            <a:xfrm>
              <a:off x="5091889" y="1771650"/>
              <a:ext cx="370284" cy="388144"/>
              <a:chOff x="0" y="0"/>
              <a:chExt cx="444697" cy="466185"/>
            </a:xfrm>
          </p:grpSpPr>
          <p:sp>
            <p:nvSpPr>
              <p:cNvPr id="15" name="Freeform 11"/>
              <p:cNvSpPr>
                <a:spLocks noChangeArrowheads="1"/>
              </p:cNvSpPr>
              <p:nvPr/>
            </p:nvSpPr>
            <p:spPr bwMode="auto">
              <a:xfrm>
                <a:off x="130793" y="245705"/>
                <a:ext cx="88753" cy="87818"/>
              </a:xfrm>
              <a:custGeom>
                <a:avLst/>
                <a:gdLst>
                  <a:gd name="T0" fmla="*/ 118156869 w 40"/>
                  <a:gd name="T1" fmla="*/ 4819013 h 40"/>
                  <a:gd name="T2" fmla="*/ 98464797 w 40"/>
                  <a:gd name="T3" fmla="*/ 0 h 40"/>
                  <a:gd name="T4" fmla="*/ 0 w 40"/>
                  <a:gd name="T5" fmla="*/ 96400014 h 40"/>
                  <a:gd name="T6" fmla="*/ 98464797 w 40"/>
                  <a:gd name="T7" fmla="*/ 192800028 h 40"/>
                  <a:gd name="T8" fmla="*/ 196927375 w 40"/>
                  <a:gd name="T9" fmla="*/ 96400014 h 40"/>
                  <a:gd name="T10" fmla="*/ 192003803 w 40"/>
                  <a:gd name="T11" fmla="*/ 72300559 h 40"/>
                  <a:gd name="T12" fmla="*/ 73846934 w 40"/>
                  <a:gd name="T13" fmla="*/ 125320677 h 40"/>
                  <a:gd name="T14" fmla="*/ 118156869 w 40"/>
                  <a:gd name="T15" fmla="*/ 481901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0"/>
                  <a:gd name="T26" fmla="*/ 40 w 4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12"/>
              <p:cNvSpPr>
                <a:spLocks noChangeArrowheads="1"/>
              </p:cNvSpPr>
              <p:nvPr/>
            </p:nvSpPr>
            <p:spPr bwMode="auto">
              <a:xfrm>
                <a:off x="0" y="114912"/>
                <a:ext cx="351273" cy="351273"/>
              </a:xfrm>
              <a:custGeom>
                <a:avLst/>
                <a:gdLst>
                  <a:gd name="T0" fmla="*/ 639391975 w 159"/>
                  <a:gd name="T1" fmla="*/ 200115147 h 159"/>
                  <a:gd name="T2" fmla="*/ 702842041 w 159"/>
                  <a:gd name="T3" fmla="*/ 385587291 h 159"/>
                  <a:gd name="T4" fmla="*/ 385587291 w 159"/>
                  <a:gd name="T5" fmla="*/ 702842041 h 159"/>
                  <a:gd name="T6" fmla="*/ 73212805 w 159"/>
                  <a:gd name="T7" fmla="*/ 385587291 h 159"/>
                  <a:gd name="T8" fmla="*/ 385587291 w 159"/>
                  <a:gd name="T9" fmla="*/ 73212805 h 159"/>
                  <a:gd name="T10" fmla="*/ 546655903 w 159"/>
                  <a:gd name="T11" fmla="*/ 117139604 h 159"/>
                  <a:gd name="T12" fmla="*/ 595462967 w 159"/>
                  <a:gd name="T13" fmla="*/ 63450066 h 159"/>
                  <a:gd name="T14" fmla="*/ 385587291 w 159"/>
                  <a:gd name="T15" fmla="*/ 0 h 159"/>
                  <a:gd name="T16" fmla="*/ 0 w 159"/>
                  <a:gd name="T17" fmla="*/ 385587291 h 159"/>
                  <a:gd name="T18" fmla="*/ 385587291 w 159"/>
                  <a:gd name="T19" fmla="*/ 776054846 h 159"/>
                  <a:gd name="T20" fmla="*/ 776054846 w 159"/>
                  <a:gd name="T21" fmla="*/ 385587291 h 159"/>
                  <a:gd name="T22" fmla="*/ 688199039 w 159"/>
                  <a:gd name="T23" fmla="*/ 146425609 h 159"/>
                  <a:gd name="T24" fmla="*/ 639391975 w 159"/>
                  <a:gd name="T25" fmla="*/ 200115147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59"/>
                  <a:gd name="T41" fmla="*/ 159 w 159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13"/>
              <p:cNvSpPr>
                <a:spLocks noChangeArrowheads="1"/>
              </p:cNvSpPr>
              <p:nvPr/>
            </p:nvSpPr>
            <p:spPr bwMode="auto">
              <a:xfrm>
                <a:off x="174702" y="221415"/>
                <a:ext cx="66331" cy="68199"/>
              </a:xfrm>
              <a:custGeom>
                <a:avLst/>
                <a:gdLst>
                  <a:gd name="T0" fmla="*/ 61969036 w 71"/>
                  <a:gd name="T1" fmla="*/ 26183745 h 73"/>
                  <a:gd name="T2" fmla="*/ 33166434 w 71"/>
                  <a:gd name="T3" fmla="*/ 0 h 73"/>
                  <a:gd name="T4" fmla="*/ 16583684 w 71"/>
                  <a:gd name="T5" fmla="*/ 16582634 h 73"/>
                  <a:gd name="T6" fmla="*/ 0 w 71"/>
                  <a:gd name="T7" fmla="*/ 63713748 h 73"/>
                  <a:gd name="T8" fmla="*/ 48004025 w 71"/>
                  <a:gd name="T9" fmla="*/ 42766378 h 73"/>
                  <a:gd name="T10" fmla="*/ 61969036 w 71"/>
                  <a:gd name="T11" fmla="*/ 26183745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14"/>
              <p:cNvSpPr>
                <a:spLocks noChangeArrowheads="1"/>
              </p:cNvSpPr>
              <p:nvPr/>
            </p:nvSpPr>
            <p:spPr bwMode="auto">
              <a:xfrm>
                <a:off x="216743" y="88753"/>
                <a:ext cx="143873" cy="152281"/>
              </a:xfrm>
              <a:custGeom>
                <a:avLst/>
                <a:gdLst>
                  <a:gd name="T0" fmla="*/ 105609322 w 154"/>
                  <a:gd name="T1" fmla="*/ 0 h 163"/>
                  <a:gd name="T2" fmla="*/ 0 w 154"/>
                  <a:gd name="T3" fmla="*/ 115210386 h 163"/>
                  <a:gd name="T4" fmla="*/ 28802627 w 154"/>
                  <a:gd name="T5" fmla="*/ 142266889 h 163"/>
                  <a:gd name="T6" fmla="*/ 134411949 w 154"/>
                  <a:gd name="T7" fmla="*/ 27056503 h 163"/>
                  <a:gd name="T8" fmla="*/ 105609322 w 154"/>
                  <a:gd name="T9" fmla="*/ 30547755 h 163"/>
                  <a:gd name="T10" fmla="*/ 105609322 w 15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63"/>
                  <a:gd name="T20" fmla="*/ 154 w 154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5"/>
              <p:cNvSpPr>
                <a:spLocks noChangeArrowheads="1"/>
              </p:cNvSpPr>
              <p:nvPr/>
            </p:nvSpPr>
            <p:spPr bwMode="auto">
              <a:xfrm>
                <a:off x="336325" y="55120"/>
                <a:ext cx="56988" cy="59791"/>
              </a:xfrm>
              <a:custGeom>
                <a:avLst/>
                <a:gdLst>
                  <a:gd name="T0" fmla="*/ 12218788 w 61"/>
                  <a:gd name="T1" fmla="*/ 41893872 h 64"/>
                  <a:gd name="T2" fmla="*/ 12218788 w 61"/>
                  <a:gd name="T3" fmla="*/ 1047370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55858808 h 64"/>
                  <a:gd name="T10" fmla="*/ 53239871 w 61"/>
                  <a:gd name="T11" fmla="*/ 48003765 h 64"/>
                  <a:gd name="T12" fmla="*/ 53239871 w 61"/>
                  <a:gd name="T13" fmla="*/ 48003765 h 64"/>
                  <a:gd name="T14" fmla="*/ 43638795 w 61"/>
                  <a:gd name="T15" fmla="*/ 37530063 h 64"/>
                  <a:gd name="T16" fmla="*/ 12218788 w 61"/>
                  <a:gd name="T17" fmla="*/ 41893872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4"/>
                  <a:gd name="T29" fmla="*/ 61 w 61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16"/>
              <p:cNvSpPr>
                <a:spLocks noChangeArrowheads="1"/>
              </p:cNvSpPr>
              <p:nvPr/>
            </p:nvSpPr>
            <p:spPr bwMode="auto">
              <a:xfrm>
                <a:off x="360615" y="27093"/>
                <a:ext cx="59791" cy="61660"/>
              </a:xfrm>
              <a:custGeom>
                <a:avLst/>
                <a:gdLst>
                  <a:gd name="T0" fmla="*/ 12218851 w 64"/>
                  <a:gd name="T1" fmla="*/ 42767750 h 66"/>
                  <a:gd name="T2" fmla="*/ 12218851 w 64"/>
                  <a:gd name="T3" fmla="*/ 9601209 h 66"/>
                  <a:gd name="T4" fmla="*/ 1745150 w 64"/>
                  <a:gd name="T5" fmla="*/ 0 h 66"/>
                  <a:gd name="T6" fmla="*/ 1745150 w 64"/>
                  <a:gd name="T7" fmla="*/ 0 h 66"/>
                  <a:gd name="T8" fmla="*/ 0 w 64"/>
                  <a:gd name="T9" fmla="*/ 57605388 h 66"/>
                  <a:gd name="T10" fmla="*/ 55858808 w 64"/>
                  <a:gd name="T11" fmla="*/ 48877695 h 66"/>
                  <a:gd name="T12" fmla="*/ 55858808 w 64"/>
                  <a:gd name="T13" fmla="*/ 48877695 h 66"/>
                  <a:gd name="T14" fmla="*/ 43639956 w 64"/>
                  <a:gd name="T15" fmla="*/ 38403903 h 66"/>
                  <a:gd name="T16" fmla="*/ 12218851 w 64"/>
                  <a:gd name="T17" fmla="*/ 4276775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6"/>
                  <a:gd name="T29" fmla="*/ 64 w 6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17"/>
              <p:cNvSpPr>
                <a:spLocks noChangeArrowheads="1"/>
              </p:cNvSpPr>
              <p:nvPr/>
            </p:nvSpPr>
            <p:spPr bwMode="auto">
              <a:xfrm>
                <a:off x="64462" y="181242"/>
                <a:ext cx="220480" cy="218612"/>
              </a:xfrm>
              <a:custGeom>
                <a:avLst/>
                <a:gdLst>
                  <a:gd name="T0" fmla="*/ 243057152 w 100"/>
                  <a:gd name="T1" fmla="*/ 0 h 99"/>
                  <a:gd name="T2" fmla="*/ 0 w 100"/>
                  <a:gd name="T3" fmla="*/ 238931875 h 99"/>
                  <a:gd name="T4" fmla="*/ 243057152 w 100"/>
                  <a:gd name="T5" fmla="*/ 482739460 h 99"/>
                  <a:gd name="T6" fmla="*/ 486114304 w 100"/>
                  <a:gd name="T7" fmla="*/ 238931875 h 99"/>
                  <a:gd name="T8" fmla="*/ 447226042 w 100"/>
                  <a:gd name="T9" fmla="*/ 107274454 h 99"/>
                  <a:gd name="T10" fmla="*/ 403473990 w 100"/>
                  <a:gd name="T11" fmla="*/ 156035971 h 99"/>
                  <a:gd name="T12" fmla="*/ 393753027 w 100"/>
                  <a:gd name="T13" fmla="*/ 165789599 h 99"/>
                  <a:gd name="T14" fmla="*/ 413197158 w 100"/>
                  <a:gd name="T15" fmla="*/ 238931875 h 99"/>
                  <a:gd name="T16" fmla="*/ 243057152 w 100"/>
                  <a:gd name="T17" fmla="*/ 409597185 h 99"/>
                  <a:gd name="T18" fmla="*/ 72917146 w 100"/>
                  <a:gd name="T19" fmla="*/ 238931875 h 99"/>
                  <a:gd name="T20" fmla="*/ 243057152 w 100"/>
                  <a:gd name="T21" fmla="*/ 73142276 h 99"/>
                  <a:gd name="T22" fmla="*/ 301391750 w 100"/>
                  <a:gd name="T23" fmla="*/ 82893696 h 99"/>
                  <a:gd name="T24" fmla="*/ 311112714 w 100"/>
                  <a:gd name="T25" fmla="*/ 68266565 h 99"/>
                  <a:gd name="T26" fmla="*/ 354862560 w 100"/>
                  <a:gd name="T27" fmla="*/ 24380759 h 99"/>
                  <a:gd name="T28" fmla="*/ 243057152 w 100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99"/>
                  <a:gd name="T47" fmla="*/ 100 w 100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Freeform 18"/>
              <p:cNvSpPr>
                <a:spLocks noChangeArrowheads="1"/>
              </p:cNvSpPr>
              <p:nvPr/>
            </p:nvSpPr>
            <p:spPr bwMode="auto">
              <a:xfrm>
                <a:off x="386774" y="0"/>
                <a:ext cx="57923" cy="59791"/>
              </a:xfrm>
              <a:custGeom>
                <a:avLst/>
                <a:gdLst>
                  <a:gd name="T0" fmla="*/ 43640309 w 62"/>
                  <a:gd name="T1" fmla="*/ 37530063 h 64"/>
                  <a:gd name="T2" fmla="*/ 13092466 w 62"/>
                  <a:gd name="T3" fmla="*/ 41021297 h 64"/>
                  <a:gd name="T4" fmla="*/ 13092466 w 62"/>
                  <a:gd name="T5" fmla="*/ 1047370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55858808 h 64"/>
                  <a:gd name="T12" fmla="*/ 54114096 w 62"/>
                  <a:gd name="T13" fmla="*/ 48003765 h 64"/>
                  <a:gd name="T14" fmla="*/ 54114096 w 62"/>
                  <a:gd name="T15" fmla="*/ 48003765 h 64"/>
                  <a:gd name="T16" fmla="*/ 43640309 w 62"/>
                  <a:gd name="T17" fmla="*/ 375300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4"/>
                  <a:gd name="T29" fmla="*/ 62 w 6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3" name="组合 5"/>
          <p:cNvGrpSpPr/>
          <p:nvPr/>
        </p:nvGrpSpPr>
        <p:grpSpPr>
          <a:xfrm>
            <a:off x="4648545" y="3722053"/>
            <a:ext cx="960000" cy="1248000"/>
            <a:chOff x="3518794" y="2499122"/>
            <a:chExt cx="720000" cy="936000"/>
          </a:xfrm>
        </p:grpSpPr>
        <p:sp>
          <p:nvSpPr>
            <p:cNvPr id="26" name="平行四边形 36"/>
            <p:cNvSpPr>
              <a:spLocks noChangeArrowheads="1"/>
            </p:cNvSpPr>
            <p:nvPr/>
          </p:nvSpPr>
          <p:spPr bwMode="auto">
            <a:xfrm rot="5400000" flipH="1" flipV="1">
              <a:off x="3410794" y="2607122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E06B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27" name="组合 54"/>
            <p:cNvGrpSpPr/>
            <p:nvPr/>
          </p:nvGrpSpPr>
          <p:grpSpPr bwMode="auto">
            <a:xfrm>
              <a:off x="3750637" y="2837260"/>
              <a:ext cx="304800" cy="341709"/>
              <a:chOff x="0" y="0"/>
              <a:chExt cx="402656" cy="450303"/>
            </a:xfrm>
          </p:grpSpPr>
          <p:sp>
            <p:nvSpPr>
              <p:cNvPr id="28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3" name="组合 2"/>
          <p:cNvGrpSpPr/>
          <p:nvPr/>
        </p:nvGrpSpPr>
        <p:grpSpPr>
          <a:xfrm>
            <a:off x="4648545" y="2393315"/>
            <a:ext cx="960000" cy="1248000"/>
            <a:chOff x="3518794" y="1502569"/>
            <a:chExt cx="720000" cy="936000"/>
          </a:xfrm>
          <a:solidFill>
            <a:srgbClr val="9C7263"/>
          </a:solidFill>
        </p:grpSpPr>
        <p:sp>
          <p:nvSpPr>
            <p:cNvPr id="34" name="平行四边形 35"/>
            <p:cNvSpPr>
              <a:spLocks noChangeArrowheads="1"/>
            </p:cNvSpPr>
            <p:nvPr/>
          </p:nvSpPr>
          <p:spPr bwMode="auto">
            <a:xfrm rot="5400000" flipH="1" flipV="1">
              <a:off x="3410794" y="1610569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A6C5BF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35" name="组合 63"/>
            <p:cNvGrpSpPr/>
            <p:nvPr/>
          </p:nvGrpSpPr>
          <p:grpSpPr bwMode="auto">
            <a:xfrm>
              <a:off x="3735160" y="1816894"/>
              <a:ext cx="291703" cy="314325"/>
              <a:chOff x="0" y="0"/>
              <a:chExt cx="466184" cy="501686"/>
            </a:xfrm>
            <a:grpFill/>
          </p:grpSpPr>
          <p:sp>
            <p:nvSpPr>
              <p:cNvPr id="36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8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A6C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7" name="Subtitle 2"/>
          <p:cNvSpPr txBox="1"/>
          <p:nvPr/>
        </p:nvSpPr>
        <p:spPr>
          <a:xfrm>
            <a:off x="1177495" y="2297072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48" name="Subtitle 2"/>
          <p:cNvSpPr txBox="1"/>
          <p:nvPr/>
        </p:nvSpPr>
        <p:spPr>
          <a:xfrm>
            <a:off x="1257484" y="3776861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80513" y="2274031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51" name="Subtitle 2"/>
          <p:cNvSpPr txBox="1"/>
          <p:nvPr/>
        </p:nvSpPr>
        <p:spPr>
          <a:xfrm>
            <a:off x="8160502" y="3753820"/>
            <a:ext cx="2753439" cy="11531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pPr algn="l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l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稻壳屁屁弟</a:t>
            </a: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</a:p>
        </p:txBody>
      </p:sp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07035" y="497840"/>
            <a:ext cx="11283315" cy="583819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6485" y="1731984"/>
            <a:ext cx="2874439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sz="1800" b="0" dirty="0">
                <a:solidFill>
                  <a:schemeClr val="bg2">
                    <a:lumMod val="10000"/>
                  </a:schemeClr>
                </a:solidFill>
                <a:cs typeface="思源黑体 CN Medium" panose="020B0600000000000000" charset="-122"/>
              </a:rPr>
              <a:t>在此输入</a:t>
            </a:r>
          </a:p>
          <a:p>
            <a:r>
              <a:rPr lang="zh-CN" altLang="en-US" sz="1800" b="0" dirty="0">
                <a:solidFill>
                  <a:schemeClr val="bg2">
                    <a:lumMod val="10000"/>
                  </a:schemeClr>
                </a:solidFill>
                <a:cs typeface="思源黑体 CN Medium" panose="020B0600000000000000" charset="-122"/>
              </a:rPr>
              <a:t>您的想要的内容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866485" y="2622768"/>
            <a:ext cx="6954413" cy="85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1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kumimoji="1" lang="zh-CN" altLang="en-US" sz="11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 CN Medium" panose="020B0600000000000000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66775" y="4283075"/>
            <a:ext cx="1800225" cy="1135380"/>
            <a:chOff x="6977279" y="1443307"/>
            <a:chExt cx="1514209" cy="1135507"/>
          </a:xfrm>
        </p:grpSpPr>
        <p:sp>
          <p:nvSpPr>
            <p:cNvPr id="16" name="矩形 15"/>
            <p:cNvSpPr/>
            <p:nvPr/>
          </p:nvSpPr>
          <p:spPr>
            <a:xfrm>
              <a:off x="6977279" y="1795136"/>
              <a:ext cx="1514209" cy="783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  <a:endParaRPr kumimoji="1"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77279" y="1443307"/>
              <a:ext cx="1349012" cy="386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cs typeface="思源黑体 CN Medium" panose="020B0600000000000000" charset="-122"/>
                  <a:sym typeface="+mn-ea"/>
                </a:rPr>
                <a:t>在此输入标题</a:t>
              </a:r>
              <a:endParaRPr lang="zh-CN" altLang="en-US" sz="1600" b="0" spc="-150" dirty="0">
                <a:solidFill>
                  <a:schemeClr val="bg2">
                    <a:lumMod val="50000"/>
                  </a:schemeClr>
                </a:solidFill>
                <a:cs typeface="思源黑体 CN Medium" panose="020B0600000000000000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99790" y="4283075"/>
            <a:ext cx="1748790" cy="1135380"/>
            <a:chOff x="6977279" y="1443307"/>
            <a:chExt cx="1470946" cy="1135507"/>
          </a:xfrm>
        </p:grpSpPr>
        <p:sp>
          <p:nvSpPr>
            <p:cNvPr id="19" name="矩形 18"/>
            <p:cNvSpPr/>
            <p:nvPr/>
          </p:nvSpPr>
          <p:spPr>
            <a:xfrm>
              <a:off x="6977279" y="1795136"/>
              <a:ext cx="1470946" cy="783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  <a:endParaRPr kumimoji="1"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977279" y="1443307"/>
              <a:ext cx="1349012" cy="386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cs typeface="思源黑体 CN Medium" panose="020B0600000000000000" charset="-122"/>
                  <a:sym typeface="+mn-ea"/>
                </a:rPr>
                <a:t>在此输入标题</a:t>
              </a:r>
              <a:endParaRPr lang="zh-CN" altLang="en-US" sz="1600" b="0" spc="-150" dirty="0">
                <a:solidFill>
                  <a:schemeClr val="bg2">
                    <a:lumMod val="50000"/>
                  </a:schemeClr>
                </a:solidFill>
                <a:cs typeface="思源黑体 CN Medium" panose="020B0600000000000000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01995" y="4283075"/>
            <a:ext cx="1753235" cy="1135380"/>
            <a:chOff x="6977279" y="1443307"/>
            <a:chExt cx="1474685" cy="1135507"/>
          </a:xfrm>
        </p:grpSpPr>
        <p:sp>
          <p:nvSpPr>
            <p:cNvPr id="22" name="矩形 21"/>
            <p:cNvSpPr/>
            <p:nvPr/>
          </p:nvSpPr>
          <p:spPr>
            <a:xfrm>
              <a:off x="6977279" y="1795136"/>
              <a:ext cx="1474685" cy="783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您的内容打在这里，或者通过复制您的文本后，在此框中选择粘贴。</a:t>
              </a:r>
              <a:endParaRPr kumimoji="1" lang="zh-CN" altLang="en-US" sz="10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977279" y="1443307"/>
              <a:ext cx="1349012" cy="386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cs typeface="思源黑体 CN Medium" panose="020B0600000000000000" charset="-122"/>
                  <a:sym typeface="+mn-ea"/>
                </a:rPr>
                <a:t>在此输入标题</a:t>
              </a:r>
              <a:endParaRPr lang="zh-CN" altLang="en-US" sz="1600" b="0" spc="-150" dirty="0">
                <a:solidFill>
                  <a:schemeClr val="bg2">
                    <a:lumMod val="50000"/>
                  </a:schemeClr>
                </a:solidFill>
                <a:cs typeface="思源黑体 CN Medium" panose="020B0600000000000000" charset="-122"/>
                <a:sym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247363" y="672225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方正苏新诗柳楷简体-yolan" panose="02000000000000000000" pitchFamily="2" charset="-122"/>
                <a:sym typeface="+mn-ea"/>
              </a:rPr>
              <a:t>本学期班级情况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" y="692486"/>
            <a:ext cx="451895" cy="451895"/>
          </a:xfrm>
          <a:prstGeom prst="rect">
            <a:avLst/>
          </a:prstGeom>
        </p:spPr>
      </p:pic>
      <p:pic>
        <p:nvPicPr>
          <p:cNvPr id="3" name="图片 2" descr="46"/>
          <p:cNvPicPr>
            <a:picLocks noChangeAspect="1"/>
          </p:cNvPicPr>
          <p:nvPr/>
        </p:nvPicPr>
        <p:blipFill>
          <a:blip r:embed="rId6"/>
          <a:srcRect l="39665" t="19378" r="31635" b="32721"/>
          <a:stretch>
            <a:fillRect/>
          </a:stretch>
        </p:blipFill>
        <p:spPr>
          <a:xfrm>
            <a:off x="8143240" y="1029970"/>
            <a:ext cx="2886710" cy="4798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Medium"/>
        <a:ea typeface=""/>
        <a:cs typeface=""/>
        <a:font script="Jpan" typeface="游ゴシック"/>
        <a:font script="Hang" typeface="맑은 고딕"/>
        <a:font script="Hans" typeface="思源黑体 CN Medium"/>
        <a:font script="Hant" typeface="新細明體"/>
        <a:font script="Arab" typeface="思源黑体 CN Medium"/>
        <a:font script="Hebr" typeface="思源黑体 CN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Medium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Medium"/>
        <a:ea typeface=""/>
        <a:cs typeface=""/>
        <a:font script="Jpan" typeface="ＭＳ Ｐゴシック"/>
        <a:font script="Hang" typeface="맑은 고딕"/>
        <a:font script="Hans" typeface="思源黑体 CN Medium"/>
        <a:font script="Hant" typeface="新細明體"/>
        <a:font script="Arab" typeface="思源黑体 CN Medium"/>
        <a:font script="Hebr" typeface="思源黑体 CN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1774</Words>
  <Application>Microsoft Office PowerPoint</Application>
  <PresentationFormat>宽屏</PresentationFormat>
  <Paragraphs>135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Lantinghei SC Demibold</vt:lpstr>
      <vt:lpstr>Open Sans Light</vt:lpstr>
      <vt:lpstr>方正苏新诗柳楷简体-yolan</vt:lpstr>
      <vt:lpstr>时尚中黑简体</vt:lpstr>
      <vt:lpstr>思源黑体 CN Bold</vt:lpstr>
      <vt:lpstr>思源黑体 CN Medium</vt:lpstr>
      <vt:lpstr>思源黑体 CN Regular</vt:lpstr>
      <vt:lpstr>宋体</vt:lpstr>
      <vt:lpstr>微软雅黑</vt:lpstr>
      <vt:lpstr>字魂35号-经典雅黑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2019-06-19T02:08:00Z</dcterms:created>
  <dcterms:modified xsi:type="dcterms:W3CDTF">2023-01-10T06:48:55Z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558BCF344C49463BA84A118E001C265B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